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394F"/>
    <a:srgbClr val="FF3333"/>
    <a:srgbClr val="5372B3"/>
    <a:srgbClr val="55AEB2"/>
    <a:srgbClr val="56ADB2"/>
    <a:srgbClr val="D0652A"/>
    <a:srgbClr val="9B3D3B"/>
    <a:srgbClr val="751811"/>
    <a:srgbClr val="964135"/>
    <a:srgbClr val="7DB7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p:scale>
          <a:sx n="33" d="100"/>
          <a:sy n="33" d="100"/>
        </p:scale>
        <p:origin x="1061" y="-3686"/>
      </p:cViewPr>
      <p:guideLst>
        <p:guide pos="7632"/>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p:text>
    <p:extLst>
      <p:ext uri="{C676402C-5697-4E1C-873F-D02D1690AC5C}">
        <p15:threadingInfo xmlns:p15="http://schemas.microsoft.com/office/powerpoint/2012/main" timeZoneBias="300"/>
      </p:ext>
    </p:extLst>
  </p:cm>
  <p:cm authorId="1" dt="2020-11-11T13:42:21.470" idx="14">
    <p:pos x="4186" y="14026"/>
    <p:text>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p:text>
    <p:extLst>
      <p:ext uri="{C676402C-5697-4E1C-873F-D02D1690AC5C}">
        <p15:threadingInfo xmlns:p15="http://schemas.microsoft.com/office/powerpoint/2012/main" timeZoneBias="300"/>
      </p:ext>
    </p:extLst>
  </p:cm>
  <p:cm authorId="1" dt="2020-11-02T11:12:42.829" idx="6">
    <p:pos x="11541" y="5628"/>
    <p:text>Here's where you can find pictures of the satellites:</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B83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B8394F"/>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4002600"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Spring</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B83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picture containing text, sign, outdoor, turn&#10;&#10;Description automatically generated">
            <a:extLst>
              <a:ext uri="{FF2B5EF4-FFF2-40B4-BE49-F238E27FC236}">
                <a16:creationId xmlns:a16="http://schemas.microsoft.com/office/drawing/2014/main" id="{D33010BC-85C0-44E5-A8E2-D5221AC0F52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3088" y="853440"/>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2/21/2022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B8394F"/>
                </a:solidFill>
              </a:rPr>
              <a:t>Study Area</a:t>
            </a:r>
            <a:r>
              <a:rPr lang="en-US" sz="10000" dirty="0">
                <a:solidFill>
                  <a:srgbClr val="B8394F"/>
                </a:solidFill>
              </a:rPr>
              <a:t> Disasters</a:t>
            </a: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B8394F"/>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B8394F"/>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Acknowledgements</a:t>
            </a:r>
          </a:p>
        </p:txBody>
      </p:sp>
      <p:sp>
        <p:nvSpPr>
          <p:cNvPr id="6" name="Text Placeholder 16"/>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49080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34" name="Picture 33" descr="Shape, circle&#10;&#10;Description automatically generated">
            <a:extLst>
              <a:ext uri="{FF2B5EF4-FFF2-40B4-BE49-F238E27FC236}">
                <a16:creationId xmlns:a16="http://schemas.microsoft.com/office/drawing/2014/main" id="{363C5947-74FB-432E-BF64-D91856AC97C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99819" y="30815280"/>
            <a:ext cx="2123357" cy="2103120"/>
          </a:xfrm>
          <a:prstGeom prst="rect">
            <a:avLst/>
          </a:prstGeom>
        </p:spPr>
      </p:pic>
      <p:pic>
        <p:nvPicPr>
          <p:cNvPr id="54" name="Picture 53" descr="Shape, circle&#10;&#10;Description automatically generated">
            <a:extLst>
              <a:ext uri="{FF2B5EF4-FFF2-40B4-BE49-F238E27FC236}">
                <a16:creationId xmlns:a16="http://schemas.microsoft.com/office/drawing/2014/main" id="{815403B4-48C2-49B3-977B-F35DB3860B1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1586" y="30815280"/>
            <a:ext cx="2123357" cy="2103120"/>
          </a:xfrm>
          <a:prstGeom prst="rect">
            <a:avLst/>
          </a:prstGeom>
        </p:spPr>
      </p:pic>
      <p:pic>
        <p:nvPicPr>
          <p:cNvPr id="55" name="Picture 54" descr="Shape, circle&#10;&#10;Description automatically generated">
            <a:extLst>
              <a:ext uri="{FF2B5EF4-FFF2-40B4-BE49-F238E27FC236}">
                <a16:creationId xmlns:a16="http://schemas.microsoft.com/office/drawing/2014/main" id="{3DA611D2-9A08-4A4A-B097-6D58534035C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88051" y="30815280"/>
            <a:ext cx="2123357" cy="2103120"/>
          </a:xfrm>
          <a:prstGeom prst="rect">
            <a:avLst/>
          </a:prstGeom>
        </p:spPr>
      </p:pic>
      <p:pic>
        <p:nvPicPr>
          <p:cNvPr id="56" name="Picture 55" descr="Shape, circle&#10;&#10;Description automatically generated">
            <a:extLst>
              <a:ext uri="{FF2B5EF4-FFF2-40B4-BE49-F238E27FC236}">
                <a16:creationId xmlns:a16="http://schemas.microsoft.com/office/drawing/2014/main" id="{4E6DE3FF-F48F-4247-86E6-81BDB911BB5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3353" y="30815280"/>
            <a:ext cx="2123357" cy="2103120"/>
          </a:xfrm>
          <a:prstGeom prst="rect">
            <a:avLst/>
          </a:prstGeom>
        </p:spPr>
      </p:pic>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B8394F"/>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B8394F"/>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8394F"/>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B8394F"/>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B8394F"/>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B8394F"/>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B8394F"/>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B8394F"/>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Abstract</a:t>
            </a:r>
          </a:p>
        </p:txBody>
      </p:sp>
      <p:sp>
        <p:nvSpPr>
          <p:cNvPr id="53" name="Text Placeholder 11">
            <a:extLst>
              <a:ext uri="{FF2B5EF4-FFF2-40B4-BE49-F238E27FC236}">
                <a16:creationId xmlns:a16="http://schemas.microsoft.com/office/drawing/2014/main" id="{071EBB9C-2234-4E06-8A3A-32E0FD8AEE91}"/>
              </a:ext>
            </a:extLst>
          </p:cNvPr>
          <p:cNvSpPr txBox="1">
            <a:spLocks/>
          </p:cNvSpPr>
          <p:nvPr/>
        </p:nvSpPr>
        <p:spPr>
          <a:xfrm>
            <a:off x="49080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59" name="Picture 58" descr="Shape, circle&#10;&#10;Description automatically generated">
            <a:extLst>
              <a:ext uri="{FF2B5EF4-FFF2-40B4-BE49-F238E27FC236}">
                <a16:creationId xmlns:a16="http://schemas.microsoft.com/office/drawing/2014/main" id="{A2CE92F2-B68A-4C66-9DD8-DFDEBBC5F87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99819" y="30815280"/>
            <a:ext cx="2123357" cy="2103120"/>
          </a:xfrm>
          <a:prstGeom prst="rect">
            <a:avLst/>
          </a:prstGeom>
        </p:spPr>
      </p:pic>
      <p:pic>
        <p:nvPicPr>
          <p:cNvPr id="60" name="Picture 59" descr="Shape, circle&#10;&#10;Description automatically generated">
            <a:extLst>
              <a:ext uri="{FF2B5EF4-FFF2-40B4-BE49-F238E27FC236}">
                <a16:creationId xmlns:a16="http://schemas.microsoft.com/office/drawing/2014/main" id="{995CAE7E-E791-439C-A23E-69AD33FF57A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11586" y="30815280"/>
            <a:ext cx="2123357" cy="2103120"/>
          </a:xfrm>
          <a:prstGeom prst="rect">
            <a:avLst/>
          </a:prstGeom>
        </p:spPr>
      </p:pic>
      <p:pic>
        <p:nvPicPr>
          <p:cNvPr id="61" name="Picture 60" descr="Shape, circle&#10;&#10;Description automatically generated">
            <a:extLst>
              <a:ext uri="{FF2B5EF4-FFF2-40B4-BE49-F238E27FC236}">
                <a16:creationId xmlns:a16="http://schemas.microsoft.com/office/drawing/2014/main" id="{3D15182F-DC49-48A1-9A03-BA013ECAA41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88051" y="30815280"/>
            <a:ext cx="2123357" cy="2103120"/>
          </a:xfrm>
          <a:prstGeom prst="rect">
            <a:avLst/>
          </a:prstGeom>
        </p:spPr>
      </p:pic>
      <p:pic>
        <p:nvPicPr>
          <p:cNvPr id="62" name="Picture 61" descr="Shape, circle&#10;&#10;Description automatically generated">
            <a:extLst>
              <a:ext uri="{FF2B5EF4-FFF2-40B4-BE49-F238E27FC236}">
                <a16:creationId xmlns:a16="http://schemas.microsoft.com/office/drawing/2014/main" id="{5FEDCC03-F1FD-4384-BBD7-E6E824E3DF1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353" y="30815280"/>
            <a:ext cx="2123357" cy="2103120"/>
          </a:xfrm>
          <a:prstGeom prst="rect">
            <a:avLst/>
          </a:prstGeom>
        </p:spPr>
      </p:pic>
      <p:sp>
        <p:nvSpPr>
          <p:cNvPr id="63" name="Title 3">
            <a:extLst>
              <a:ext uri="{FF2B5EF4-FFF2-40B4-BE49-F238E27FC236}">
                <a16:creationId xmlns:a16="http://schemas.microsoft.com/office/drawing/2014/main" id="{FA8BE886-83D1-4456-9412-73BCE9EBCFB4}"/>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B8394F"/>
                </a:solidFill>
              </a:rPr>
              <a:t>Study Area</a:t>
            </a:r>
            <a:r>
              <a:rPr lang="en-US" sz="10000" dirty="0">
                <a:solidFill>
                  <a:srgbClr val="B8394F"/>
                </a:solidFill>
              </a:rPr>
              <a:t> Disasters</a:t>
            </a:r>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8394F"/>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B8394F"/>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B8394F"/>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1" name="Text Placeholder 11">
            <a:extLst>
              <a:ext uri="{FF2B5EF4-FFF2-40B4-BE49-F238E27FC236}">
                <a16:creationId xmlns:a16="http://schemas.microsoft.com/office/drawing/2014/main" id="{E542C530-A607-4FF6-B3EE-1394FEC2DC5B}"/>
              </a:ext>
            </a:extLst>
          </p:cNvPr>
          <p:cNvSpPr txBox="1">
            <a:spLocks/>
          </p:cNvSpPr>
          <p:nvPr/>
        </p:nvSpPr>
        <p:spPr>
          <a:xfrm>
            <a:off x="49080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52" name="Picture 51" descr="Shape, circle&#10;&#10;Description automatically generated">
            <a:extLst>
              <a:ext uri="{FF2B5EF4-FFF2-40B4-BE49-F238E27FC236}">
                <a16:creationId xmlns:a16="http://schemas.microsoft.com/office/drawing/2014/main" id="{77D5A50D-DA09-44F3-8B63-A86B8491598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766032" y="30815280"/>
            <a:ext cx="2123357" cy="2103120"/>
          </a:xfrm>
          <a:prstGeom prst="rect">
            <a:avLst/>
          </a:prstGeom>
        </p:spPr>
      </p:pic>
      <p:pic>
        <p:nvPicPr>
          <p:cNvPr id="53" name="Picture 52" descr="Shape, circle&#10;&#10;Description automatically generated">
            <a:extLst>
              <a:ext uri="{FF2B5EF4-FFF2-40B4-BE49-F238E27FC236}">
                <a16:creationId xmlns:a16="http://schemas.microsoft.com/office/drawing/2014/main" id="{449F3319-8869-457C-904F-F06D6D40272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877799" y="30815280"/>
            <a:ext cx="2123357" cy="2103120"/>
          </a:xfrm>
          <a:prstGeom prst="rect">
            <a:avLst/>
          </a:prstGeom>
        </p:spPr>
      </p:pic>
      <p:pic>
        <p:nvPicPr>
          <p:cNvPr id="54" name="Picture 53" descr="Shape, circle&#10;&#10;Description automatically generated">
            <a:extLst>
              <a:ext uri="{FF2B5EF4-FFF2-40B4-BE49-F238E27FC236}">
                <a16:creationId xmlns:a16="http://schemas.microsoft.com/office/drawing/2014/main" id="{156801FD-1B51-463F-BFA5-63D5ABA77D2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654264" y="30815280"/>
            <a:ext cx="2123357" cy="2103120"/>
          </a:xfrm>
          <a:prstGeom prst="rect">
            <a:avLst/>
          </a:prstGeom>
        </p:spPr>
      </p:pic>
      <p:pic>
        <p:nvPicPr>
          <p:cNvPr id="55" name="Picture 54" descr="Shape, circle&#10;&#10;Description automatically generated">
            <a:extLst>
              <a:ext uri="{FF2B5EF4-FFF2-40B4-BE49-F238E27FC236}">
                <a16:creationId xmlns:a16="http://schemas.microsoft.com/office/drawing/2014/main" id="{FB837A6C-A3FE-4393-BA11-555C3FCD14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89566" y="30815280"/>
            <a:ext cx="2123357" cy="2103120"/>
          </a:xfrm>
          <a:prstGeom prst="rect">
            <a:avLst/>
          </a:prstGeom>
        </p:spPr>
      </p:pic>
      <p:sp>
        <p:nvSpPr>
          <p:cNvPr id="56" name="Title 3">
            <a:extLst>
              <a:ext uri="{FF2B5EF4-FFF2-40B4-BE49-F238E27FC236}">
                <a16:creationId xmlns:a16="http://schemas.microsoft.com/office/drawing/2014/main" id="{0E3FA24A-3F41-46B0-9248-DAADAA0F37A7}"/>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B8394F"/>
                </a:solidFill>
              </a:rPr>
              <a:t>Study Area</a:t>
            </a:r>
            <a:r>
              <a:rPr lang="en-US" sz="10000" dirty="0">
                <a:solidFill>
                  <a:srgbClr val="B8394F"/>
                </a:solidFill>
              </a:rPr>
              <a:t> Disasters</a:t>
            </a: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EE7F321-9404-409B-8A43-4AF9B7083E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EA19850C-B132-4F9E-91AE-B86D28DA0A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21e6a8e8-1dff-48a6-ab9b-8d556c6946c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35433</TotalTime>
  <Words>1453</Words>
  <Application>Microsoft Office PowerPoint</Application>
  <PresentationFormat>Custom</PresentationFormat>
  <Paragraphs>133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209</cp:revision>
  <dcterms:created xsi:type="dcterms:W3CDTF">2019-02-05T16:32:03Z</dcterms:created>
  <dcterms:modified xsi:type="dcterms:W3CDTF">2022-02-28T17:58:14Z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