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501" autoAdjust="0"/>
  </p:normalViewPr>
  <p:slideViewPr>
    <p:cSldViewPr snapToGrid="0">
      <p:cViewPr varScale="1">
        <p:scale>
          <a:sx n="84" d="100"/>
          <a:sy n="84" d="100"/>
        </p:scale>
        <p:origin x="732" y="9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5/31/2017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7EB761"/>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7EB761"/>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864" y="641608"/>
            <a:ext cx="915296" cy="915296"/>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7EB761"/>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7EB761"/>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7E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743" y="5915237"/>
            <a:ext cx="711655" cy="711655"/>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7EB761"/>
                </a:solidFill>
              </a:rPr>
              <a:t>PROJECT SHORT TITLE (ALL CAPS)</a:t>
            </a:r>
            <a:endParaRPr lang="en-US" dirty="0">
              <a:solidFill>
                <a:srgbClr val="7EB761"/>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7EB761"/>
                </a:solidFill>
              </a:rPr>
              <a:t>Long Title Goes Here (Title Case)</a:t>
            </a:r>
            <a:endParaRPr lang="en-US" sz="2000" dirty="0">
              <a:solidFill>
                <a:srgbClr val="7EB761"/>
              </a:solidFill>
            </a:endParaRPr>
          </a:p>
        </p:txBody>
      </p:sp>
      <p:sp>
        <p:nvSpPr>
          <p:cNvPr id="22" name="TextBox 21"/>
          <p:cNvSpPr txBox="1"/>
          <p:nvPr/>
        </p:nvSpPr>
        <p:spPr>
          <a:xfrm>
            <a:off x="5225140" y="5789053"/>
            <a:ext cx="5628425" cy="830997"/>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Maricopa County Department of Public Health and Arizona State University)</a:t>
            </a: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46592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2017 Summer</a:t>
            </a: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7EB761"/>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7EB761"/>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7EB761"/>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1901</TotalTime>
  <Words>1085</Words>
  <Application>Microsoft Office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Webdings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Yankoski, Robert A. (LARC-E3)[SSAI DEVELOP]</cp:lastModifiedBy>
  <cp:revision>111</cp:revision>
  <dcterms:created xsi:type="dcterms:W3CDTF">2017-05-15T13:42:39Z</dcterms:created>
  <dcterms:modified xsi:type="dcterms:W3CDTF">2017-05-31T21:09:48Z</dcterms:modified>
</cp:coreProperties>
</file>