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3"/>
  </p:notesMasterIdLst>
  <p:handoutMasterIdLst>
    <p:handoutMasterId r:id="rId14"/>
  </p:handoutMasterIdLst>
  <p:sldIdLst>
    <p:sldId id="319" r:id="rId5"/>
    <p:sldId id="351" r:id="rId6"/>
    <p:sldId id="355" r:id="rId7"/>
    <p:sldId id="356" r:id="rId8"/>
    <p:sldId id="357" r:id="rId9"/>
    <p:sldId id="352" r:id="rId10"/>
    <p:sldId id="360" r:id="rId11"/>
    <p:sldId id="3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8"/>
    <a:srgbClr val="51AEB3"/>
    <a:srgbClr val="8B8580"/>
    <a:srgbClr val="FFFFFF"/>
    <a:srgbClr val="895999"/>
    <a:srgbClr val="67A478"/>
    <a:srgbClr val="B8394F"/>
    <a:srgbClr val="D0652A"/>
    <a:srgbClr val="5496AD"/>
    <a:srgbClr val="53B4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09A1E-33CF-D802-DFD9-28F4643FFC77}" v="69" dt="2022-05-25T18:49:40.071"/>
    <p1510:client id="{37DDBAED-B4E2-D654-7EC6-611F62B62829}" v="33" dt="2022-05-25T04:27:42.402"/>
    <p1510:client id="{65A23CF5-ABEF-8521-D7DE-1DAF078AC4EA}" v="12" dt="2022-05-25T14:50:33.081"/>
    <p1510:client id="{74484521-13C8-AB75-085B-F649B4ACD1E9}" v="10" dt="2022-05-24T19:59:00.983"/>
    <p1510:client id="{9B6C4A7E-1CB1-42A2-8781-FBC27DBCE44B}" v="22" dt="2022-05-25T18:50:06.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Skoglund" userId="S::sophia.skoglund@ssaihq.com::e785ee75-321d-4883-8c8f-abbe80df506e" providerId="AD" clId="Web-{272B1CC8-B305-4AFB-6F2D-5ECA1C9F41F3}"/>
    <pc:docChg chg="modSld">
      <pc:chgData name="Sophia Skoglund" userId="S::sophia.skoglund@ssaihq.com::e785ee75-321d-4883-8c8f-abbe80df506e" providerId="AD" clId="Web-{272B1CC8-B305-4AFB-6F2D-5ECA1C9F41F3}" dt="2022-03-01T17:53:13.778" v="113" actId="20577"/>
      <pc:docMkLst>
        <pc:docMk/>
      </pc:docMkLst>
      <pc:sldChg chg="modSp">
        <pc:chgData name="Sophia Skoglund" userId="S::sophia.skoglund@ssaihq.com::e785ee75-321d-4883-8c8f-abbe80df506e" providerId="AD" clId="Web-{272B1CC8-B305-4AFB-6F2D-5ECA1C9F41F3}" dt="2022-03-01T17:53:13.778" v="113" actId="20577"/>
        <pc:sldMkLst>
          <pc:docMk/>
          <pc:sldMk cId="1675355555" sldId="352"/>
        </pc:sldMkLst>
        <pc:spChg chg="mod">
          <ac:chgData name="Sophia Skoglund" userId="S::sophia.skoglund@ssaihq.com::e785ee75-321d-4883-8c8f-abbe80df506e" providerId="AD" clId="Web-{272B1CC8-B305-4AFB-6F2D-5ECA1C9F41F3}" dt="2022-03-01T17:53:13.778" v="113" actId="20577"/>
          <ac:spMkLst>
            <pc:docMk/>
            <pc:sldMk cId="1675355555" sldId="352"/>
            <ac:spMk id="6" creationId="{ABA92DA9-952F-4D60-A054-FD28451FDC03}"/>
          </ac:spMkLst>
        </pc:spChg>
      </pc:sldChg>
    </pc:docChg>
  </pc:docChgLst>
  <pc:docChgLst>
    <pc:chgData name="Sophia Skoglund" userId="S::sophia.skoglund@ssaihq.com::e785ee75-321d-4883-8c8f-abbe80df506e" providerId="AD" clId="Web-{37DDBAED-B4E2-D654-7EC6-611F62B62829}"/>
    <pc:docChg chg="addSld delSld modSld sldOrd">
      <pc:chgData name="Sophia Skoglund" userId="S::sophia.skoglund@ssaihq.com::e785ee75-321d-4883-8c8f-abbe80df506e" providerId="AD" clId="Web-{37DDBAED-B4E2-D654-7EC6-611F62B62829}" dt="2022-05-25T04:27:42.402" v="32"/>
      <pc:docMkLst>
        <pc:docMk/>
      </pc:docMkLst>
      <pc:sldChg chg="addSp delSp modSp">
        <pc:chgData name="Sophia Skoglund" userId="S::sophia.skoglund@ssaihq.com::e785ee75-321d-4883-8c8f-abbe80df506e" providerId="AD" clId="Web-{37DDBAED-B4E2-D654-7EC6-611F62B62829}" dt="2022-05-25T04:23:16.636" v="19"/>
        <pc:sldMkLst>
          <pc:docMk/>
          <pc:sldMk cId="1675355555" sldId="352"/>
        </pc:sldMkLst>
        <pc:spChg chg="add del">
          <ac:chgData name="Sophia Skoglund" userId="S::sophia.skoglund@ssaihq.com::e785ee75-321d-4883-8c8f-abbe80df506e" providerId="AD" clId="Web-{37DDBAED-B4E2-D654-7EC6-611F62B62829}" dt="2022-05-25T04:22:42.448" v="14"/>
          <ac:spMkLst>
            <pc:docMk/>
            <pc:sldMk cId="1675355555" sldId="352"/>
            <ac:spMk id="4" creationId="{951A688E-538D-F4D9-ED65-28757A1C822D}"/>
          </ac:spMkLst>
        </pc:spChg>
        <pc:spChg chg="del">
          <ac:chgData name="Sophia Skoglund" userId="S::sophia.skoglund@ssaihq.com::e785ee75-321d-4883-8c8f-abbe80df506e" providerId="AD" clId="Web-{37DDBAED-B4E2-D654-7EC6-611F62B62829}" dt="2022-05-25T04:22:58.339" v="15"/>
          <ac:spMkLst>
            <pc:docMk/>
            <pc:sldMk cId="1675355555" sldId="352"/>
            <ac:spMk id="5" creationId="{03DCC6FE-2C07-43F1-8C22-7CC65D87D690}"/>
          </ac:spMkLst>
        </pc:spChg>
        <pc:spChg chg="del">
          <ac:chgData name="Sophia Skoglund" userId="S::sophia.skoglund@ssaihq.com::e785ee75-321d-4883-8c8f-abbe80df506e" providerId="AD" clId="Web-{37DDBAED-B4E2-D654-7EC6-611F62B62829}" dt="2022-05-25T04:21:09.808" v="4"/>
          <ac:spMkLst>
            <pc:docMk/>
            <pc:sldMk cId="1675355555" sldId="352"/>
            <ac:spMk id="6" creationId="{ABA92DA9-952F-4D60-A054-FD28451FDC03}"/>
          </ac:spMkLst>
        </pc:spChg>
        <pc:spChg chg="add">
          <ac:chgData name="Sophia Skoglund" userId="S::sophia.skoglund@ssaihq.com::e785ee75-321d-4883-8c8f-abbe80df506e" providerId="AD" clId="Web-{37DDBAED-B4E2-D654-7EC6-611F62B62829}" dt="2022-05-25T04:23:16.636" v="19"/>
          <ac:spMkLst>
            <pc:docMk/>
            <pc:sldMk cId="1675355555" sldId="352"/>
            <ac:spMk id="13" creationId="{655DF2AD-C880-EED7-3E8A-54A4E3D27964}"/>
          </ac:spMkLst>
        </pc:spChg>
        <pc:picChg chg="add mod ord">
          <ac:chgData name="Sophia Skoglund" userId="S::sophia.skoglund@ssaihq.com::e785ee75-321d-4883-8c8f-abbe80df506e" providerId="AD" clId="Web-{37DDBAED-B4E2-D654-7EC6-611F62B62829}" dt="2022-05-25T04:22:39.808" v="13"/>
          <ac:picMkLst>
            <pc:docMk/>
            <pc:sldMk cId="1675355555" sldId="352"/>
            <ac:picMk id="9" creationId="{4E187DD5-004E-9579-B4B0-058DFDE0D804}"/>
          </ac:picMkLst>
        </pc:picChg>
        <pc:picChg chg="add del">
          <ac:chgData name="Sophia Skoglund" userId="S::sophia.skoglund@ssaihq.com::e785ee75-321d-4883-8c8f-abbe80df506e" providerId="AD" clId="Web-{37DDBAED-B4E2-D654-7EC6-611F62B62829}" dt="2022-05-25T04:23:11.058" v="18"/>
          <ac:picMkLst>
            <pc:docMk/>
            <pc:sldMk cId="1675355555" sldId="352"/>
            <ac:picMk id="11" creationId="{9E9BC4F9-50B1-072A-C7B6-1714459A5DB1}"/>
          </ac:picMkLst>
        </pc:picChg>
      </pc:sldChg>
      <pc:sldChg chg="addSp delSp modSp">
        <pc:chgData name="Sophia Skoglund" userId="S::sophia.skoglund@ssaihq.com::e785ee75-321d-4883-8c8f-abbe80df506e" providerId="AD" clId="Web-{37DDBAED-B4E2-D654-7EC6-611F62B62829}" dt="2022-05-25T04:27:28.355" v="31" actId="20577"/>
        <pc:sldMkLst>
          <pc:docMk/>
          <pc:sldMk cId="3366679173" sldId="360"/>
        </pc:sldMkLst>
        <pc:spChg chg="add del">
          <ac:chgData name="Sophia Skoglund" userId="S::sophia.skoglund@ssaihq.com::e785ee75-321d-4883-8c8f-abbe80df506e" providerId="AD" clId="Web-{37DDBAED-B4E2-D654-7EC6-611F62B62829}" dt="2022-05-25T04:26:00.683" v="26"/>
          <ac:spMkLst>
            <pc:docMk/>
            <pc:sldMk cId="3366679173" sldId="360"/>
            <ac:spMk id="2" creationId="{B3FC8A88-FCAA-5519-C62E-59BCECDE8106}"/>
          </ac:spMkLst>
        </pc:spChg>
        <pc:spChg chg="del">
          <ac:chgData name="Sophia Skoglund" userId="S::sophia.skoglund@ssaihq.com::e785ee75-321d-4883-8c8f-abbe80df506e" providerId="AD" clId="Web-{37DDBAED-B4E2-D654-7EC6-611F62B62829}" dt="2022-05-25T04:26:49.074" v="30"/>
          <ac:spMkLst>
            <pc:docMk/>
            <pc:sldMk cId="3366679173" sldId="360"/>
            <ac:spMk id="5" creationId="{03DCC6FE-2C07-43F1-8C22-7CC65D87D690}"/>
          </ac:spMkLst>
        </pc:spChg>
        <pc:spChg chg="del">
          <ac:chgData name="Sophia Skoglund" userId="S::sophia.skoglund@ssaihq.com::e785ee75-321d-4883-8c8f-abbe80df506e" providerId="AD" clId="Web-{37DDBAED-B4E2-D654-7EC6-611F62B62829}" dt="2022-05-25T04:21:06.120" v="2"/>
          <ac:spMkLst>
            <pc:docMk/>
            <pc:sldMk cId="3366679173" sldId="360"/>
            <ac:spMk id="6" creationId="{ABA92DA9-952F-4D60-A054-FD28451FDC03}"/>
          </ac:spMkLst>
        </pc:spChg>
        <pc:spChg chg="add mod ord">
          <ac:chgData name="Sophia Skoglund" userId="S::sophia.skoglund@ssaihq.com::e785ee75-321d-4883-8c8f-abbe80df506e" providerId="AD" clId="Web-{37DDBAED-B4E2-D654-7EC6-611F62B62829}" dt="2022-05-25T04:27:28.355" v="31" actId="20577"/>
          <ac:spMkLst>
            <pc:docMk/>
            <pc:sldMk cId="3366679173" sldId="360"/>
            <ac:spMk id="11" creationId="{A51BFC35-F56E-5E71-8015-6E90887299CB}"/>
          </ac:spMkLst>
        </pc:spChg>
        <pc:picChg chg="add mod ord">
          <ac:chgData name="Sophia Skoglund" userId="S::sophia.skoglund@ssaihq.com::e785ee75-321d-4883-8c8f-abbe80df506e" providerId="AD" clId="Web-{37DDBAED-B4E2-D654-7EC6-611F62B62829}" dt="2022-05-25T04:25:58.683" v="25"/>
          <ac:picMkLst>
            <pc:docMk/>
            <pc:sldMk cId="3366679173" sldId="360"/>
            <ac:picMk id="3" creationId="{756D7B93-9D31-ADB4-2018-440D20357AC5}"/>
          </ac:picMkLst>
        </pc:picChg>
      </pc:sldChg>
      <pc:sldChg chg="add del">
        <pc:chgData name="Sophia Skoglund" userId="S::sophia.skoglund@ssaihq.com::e785ee75-321d-4883-8c8f-abbe80df506e" providerId="AD" clId="Web-{37DDBAED-B4E2-D654-7EC6-611F62B62829}" dt="2022-05-25T04:27:42.402" v="32"/>
        <pc:sldMkLst>
          <pc:docMk/>
          <pc:sldMk cId="1643064789" sldId="361"/>
        </pc:sldMkLst>
      </pc:sldChg>
      <pc:sldChg chg="modSp add del ord">
        <pc:chgData name="Sophia Skoglund" userId="S::sophia.skoglund@ssaihq.com::e785ee75-321d-4883-8c8f-abbe80df506e" providerId="AD" clId="Web-{37DDBAED-B4E2-D654-7EC6-611F62B62829}" dt="2022-05-25T04:23:22.136" v="20"/>
        <pc:sldMkLst>
          <pc:docMk/>
          <pc:sldMk cId="2573479731" sldId="361"/>
        </pc:sldMkLst>
        <pc:spChg chg="mod">
          <ac:chgData name="Sophia Skoglund" userId="S::sophia.skoglund@ssaihq.com::e785ee75-321d-4883-8c8f-abbe80df506e" providerId="AD" clId="Web-{37DDBAED-B4E2-D654-7EC6-611F62B62829}" dt="2022-05-25T04:23:04.542" v="16" actId="14100"/>
          <ac:spMkLst>
            <pc:docMk/>
            <pc:sldMk cId="2573479731" sldId="361"/>
            <ac:spMk id="5" creationId="{03DCC6FE-2C07-43F1-8C22-7CC65D87D690}"/>
          </ac:spMkLst>
        </pc:spChg>
      </pc:sldChg>
    </pc:docChg>
  </pc:docChgLst>
  <pc:docChgLst>
    <pc:chgData name="Sophia Skoglund" userId="e785ee75-321d-4883-8c8f-abbe80df506e" providerId="ADAL" clId="{9B6C4A7E-1CB1-42A2-8781-FBC27DBCE44B}"/>
    <pc:docChg chg="undo redo custSel modSld">
      <pc:chgData name="Sophia Skoglund" userId="e785ee75-321d-4883-8c8f-abbe80df506e" providerId="ADAL" clId="{9B6C4A7E-1CB1-42A2-8781-FBC27DBCE44B}" dt="2022-05-25T18:57:21.582" v="325" actId="1076"/>
      <pc:docMkLst>
        <pc:docMk/>
      </pc:docMkLst>
      <pc:sldChg chg="modTransition">
        <pc:chgData name="Sophia Skoglund" userId="e785ee75-321d-4883-8c8f-abbe80df506e" providerId="ADAL" clId="{9B6C4A7E-1CB1-42A2-8781-FBC27DBCE44B}" dt="2022-05-25T04:19:43.655" v="187"/>
        <pc:sldMkLst>
          <pc:docMk/>
          <pc:sldMk cId="2603527022" sldId="319"/>
        </pc:sldMkLst>
      </pc:sldChg>
      <pc:sldChg chg="modSp mod modTransition">
        <pc:chgData name="Sophia Skoglund" userId="e785ee75-321d-4883-8c8f-abbe80df506e" providerId="ADAL" clId="{9B6C4A7E-1CB1-42A2-8781-FBC27DBCE44B}" dt="2022-05-25T18:57:21.582" v="325" actId="1076"/>
        <pc:sldMkLst>
          <pc:docMk/>
          <pc:sldMk cId="4221246441" sldId="351"/>
        </pc:sldMkLst>
        <pc:spChg chg="mod">
          <ac:chgData name="Sophia Skoglund" userId="e785ee75-321d-4883-8c8f-abbe80df506e" providerId="ADAL" clId="{9B6C4A7E-1CB1-42A2-8781-FBC27DBCE44B}" dt="2022-05-25T18:57:21.582" v="325" actId="1076"/>
          <ac:spMkLst>
            <pc:docMk/>
            <pc:sldMk cId="4221246441" sldId="351"/>
            <ac:spMk id="13" creationId="{3AC7D427-CD9E-43CA-82A3-D268CBA59015}"/>
          </ac:spMkLst>
        </pc:spChg>
      </pc:sldChg>
      <pc:sldChg chg="addSp modSp mod modTransition">
        <pc:chgData name="Sophia Skoglund" userId="e785ee75-321d-4883-8c8f-abbe80df506e" providerId="ADAL" clId="{9B6C4A7E-1CB1-42A2-8781-FBC27DBCE44B}" dt="2022-05-25T04:19:53.621" v="193"/>
        <pc:sldMkLst>
          <pc:docMk/>
          <pc:sldMk cId="1675355555" sldId="352"/>
        </pc:sldMkLst>
        <pc:spChg chg="add mod">
          <ac:chgData name="Sophia Skoglund" userId="e785ee75-321d-4883-8c8f-abbe80df506e" providerId="ADAL" clId="{9B6C4A7E-1CB1-42A2-8781-FBC27DBCE44B}" dt="2022-05-25T03:53:25.498" v="169" actId="20577"/>
          <ac:spMkLst>
            <pc:docMk/>
            <pc:sldMk cId="1675355555" sldId="352"/>
            <ac:spMk id="2" creationId="{2FD8C82C-5039-4982-B7E1-9771E6099B76}"/>
          </ac:spMkLst>
        </pc:spChg>
        <pc:spChg chg="mod">
          <ac:chgData name="Sophia Skoglund" userId="e785ee75-321d-4883-8c8f-abbe80df506e" providerId="ADAL" clId="{9B6C4A7E-1CB1-42A2-8781-FBC27DBCE44B}" dt="2022-05-25T03:52:08.851" v="150" actId="20577"/>
          <ac:spMkLst>
            <pc:docMk/>
            <pc:sldMk cId="1675355555" sldId="352"/>
            <ac:spMk id="3" creationId="{E7C5F3F4-0117-4BF9-3234-546A898BD5E1}"/>
          </ac:spMkLst>
        </pc:spChg>
      </pc:sldChg>
      <pc:sldChg chg="addSp delSp modSp mod modTransition delCm">
        <pc:chgData name="Sophia Skoglund" userId="e785ee75-321d-4883-8c8f-abbe80df506e" providerId="ADAL" clId="{9B6C4A7E-1CB1-42A2-8781-FBC27DBCE44B}" dt="2022-05-25T04:19:47.241" v="189"/>
        <pc:sldMkLst>
          <pc:docMk/>
          <pc:sldMk cId="1695432907" sldId="355"/>
        </pc:sldMkLst>
        <pc:spChg chg="mod">
          <ac:chgData name="Sophia Skoglund" userId="e785ee75-321d-4883-8c8f-abbe80df506e" providerId="ADAL" clId="{9B6C4A7E-1CB1-42A2-8781-FBC27DBCE44B}" dt="2022-05-25T03:46:44.460" v="113" actId="948"/>
          <ac:spMkLst>
            <pc:docMk/>
            <pc:sldMk cId="1695432907" sldId="355"/>
            <ac:spMk id="13" creationId="{3AC7D427-CD9E-43CA-82A3-D268CBA59015}"/>
          </ac:spMkLst>
        </pc:spChg>
        <pc:spChg chg="del">
          <ac:chgData name="Sophia Skoglund" userId="e785ee75-321d-4883-8c8f-abbe80df506e" providerId="ADAL" clId="{9B6C4A7E-1CB1-42A2-8781-FBC27DBCE44B}" dt="2022-05-25T03:42:12.176" v="1" actId="478"/>
          <ac:spMkLst>
            <pc:docMk/>
            <pc:sldMk cId="1695432907" sldId="355"/>
            <ac:spMk id="30" creationId="{C37D7189-4FE5-4C19-B064-033440F6C1A2}"/>
          </ac:spMkLst>
        </pc:spChg>
        <pc:spChg chg="mod">
          <ac:chgData name="Sophia Skoglund" userId="e785ee75-321d-4883-8c8f-abbe80df506e" providerId="ADAL" clId="{9B6C4A7E-1CB1-42A2-8781-FBC27DBCE44B}" dt="2022-05-25T03:46:53.103" v="119" actId="1036"/>
          <ac:spMkLst>
            <pc:docMk/>
            <pc:sldMk cId="1695432907" sldId="355"/>
            <ac:spMk id="34" creationId="{376B5E1E-FC05-4433-ACC4-30BB3A4B273C}"/>
          </ac:spMkLst>
        </pc:spChg>
        <pc:spChg chg="mod">
          <ac:chgData name="Sophia Skoglund" userId="e785ee75-321d-4883-8c8f-abbe80df506e" providerId="ADAL" clId="{9B6C4A7E-1CB1-42A2-8781-FBC27DBCE44B}" dt="2022-05-25T03:46:53.103" v="119" actId="1036"/>
          <ac:spMkLst>
            <pc:docMk/>
            <pc:sldMk cId="1695432907" sldId="355"/>
            <ac:spMk id="35" creationId="{97B2944D-110E-488B-8D63-C10C4B686FAF}"/>
          </ac:spMkLst>
        </pc:spChg>
        <pc:picChg chg="add del mod">
          <ac:chgData name="Sophia Skoglund" userId="e785ee75-321d-4883-8c8f-abbe80df506e" providerId="ADAL" clId="{9B6C4A7E-1CB1-42A2-8781-FBC27DBCE44B}" dt="2022-05-25T03:49:11.072" v="133" actId="478"/>
          <ac:picMkLst>
            <pc:docMk/>
            <pc:sldMk cId="1695432907" sldId="355"/>
            <ac:picMk id="24" creationId="{5C48B4D5-12AA-4C05-8DC5-37C8D61DF6D1}"/>
          </ac:picMkLst>
        </pc:picChg>
        <pc:picChg chg="mod">
          <ac:chgData name="Sophia Skoglund" userId="e785ee75-321d-4883-8c8f-abbe80df506e" providerId="ADAL" clId="{9B6C4A7E-1CB1-42A2-8781-FBC27DBCE44B}" dt="2022-05-25T03:46:53.103" v="119" actId="1036"/>
          <ac:picMkLst>
            <pc:docMk/>
            <pc:sldMk cId="1695432907" sldId="355"/>
            <ac:picMk id="29" creationId="{FCAF5CC4-19D9-4E68-B7F6-3720ECF68D67}"/>
          </ac:picMkLst>
        </pc:picChg>
        <pc:picChg chg="mod">
          <ac:chgData name="Sophia Skoglund" userId="e785ee75-321d-4883-8c8f-abbe80df506e" providerId="ADAL" clId="{9B6C4A7E-1CB1-42A2-8781-FBC27DBCE44B}" dt="2022-05-25T03:49:00.626" v="131" actId="1076"/>
          <ac:picMkLst>
            <pc:docMk/>
            <pc:sldMk cId="1695432907" sldId="355"/>
            <ac:picMk id="31" creationId="{B0657BED-4E8C-4898-8533-0A1E9ECA5D71}"/>
          </ac:picMkLst>
        </pc:picChg>
        <pc:picChg chg="mod">
          <ac:chgData name="Sophia Skoglund" userId="e785ee75-321d-4883-8c8f-abbe80df506e" providerId="ADAL" clId="{9B6C4A7E-1CB1-42A2-8781-FBC27DBCE44B}" dt="2022-05-25T03:49:07.166" v="132" actId="1076"/>
          <ac:picMkLst>
            <pc:docMk/>
            <pc:sldMk cId="1695432907" sldId="355"/>
            <ac:picMk id="32" creationId="{DE017451-33D3-410F-A3E6-8DF00DDB0824}"/>
          </ac:picMkLst>
        </pc:picChg>
        <pc:picChg chg="mod">
          <ac:chgData name="Sophia Skoglund" userId="e785ee75-321d-4883-8c8f-abbe80df506e" providerId="ADAL" clId="{9B6C4A7E-1CB1-42A2-8781-FBC27DBCE44B}" dt="2022-05-25T03:42:39.791" v="2" actId="1076"/>
          <ac:picMkLst>
            <pc:docMk/>
            <pc:sldMk cId="1695432907" sldId="355"/>
            <ac:picMk id="33" creationId="{8CA8403B-1F33-4C95-9E9E-A14F6D297126}"/>
          </ac:picMkLst>
        </pc:picChg>
        <pc:picChg chg="mod">
          <ac:chgData name="Sophia Skoglund" userId="e785ee75-321d-4883-8c8f-abbe80df506e" providerId="ADAL" clId="{9B6C4A7E-1CB1-42A2-8781-FBC27DBCE44B}" dt="2022-05-25T03:46:53.103" v="119" actId="1036"/>
          <ac:picMkLst>
            <pc:docMk/>
            <pc:sldMk cId="1695432907" sldId="355"/>
            <ac:picMk id="36" creationId="{A1D0E200-925F-4850-A84E-FE94F9725AB8}"/>
          </ac:picMkLst>
        </pc:picChg>
        <pc:picChg chg="add del mod">
          <ac:chgData name="Sophia Skoglund" userId="e785ee75-321d-4883-8c8f-abbe80df506e" providerId="ADAL" clId="{9B6C4A7E-1CB1-42A2-8781-FBC27DBCE44B}" dt="2022-05-25T03:49:11.786" v="134" actId="478"/>
          <ac:picMkLst>
            <pc:docMk/>
            <pc:sldMk cId="1695432907" sldId="355"/>
            <ac:picMk id="37" creationId="{16675A12-8BFE-4C5A-969E-F41F0650A28B}"/>
          </ac:picMkLst>
        </pc:picChg>
        <pc:picChg chg="add del mod">
          <ac:chgData name="Sophia Skoglund" userId="e785ee75-321d-4883-8c8f-abbe80df506e" providerId="ADAL" clId="{9B6C4A7E-1CB1-42A2-8781-FBC27DBCE44B}" dt="2022-05-25T03:49:12.645" v="135" actId="478"/>
          <ac:picMkLst>
            <pc:docMk/>
            <pc:sldMk cId="1695432907" sldId="355"/>
            <ac:picMk id="38" creationId="{9FF97188-2572-4E60-BE79-1B9F29129945}"/>
          </ac:picMkLst>
        </pc:picChg>
      </pc:sldChg>
      <pc:sldChg chg="modTransition">
        <pc:chgData name="Sophia Skoglund" userId="e785ee75-321d-4883-8c8f-abbe80df506e" providerId="ADAL" clId="{9B6C4A7E-1CB1-42A2-8781-FBC27DBCE44B}" dt="2022-05-25T04:19:48.873" v="190"/>
        <pc:sldMkLst>
          <pc:docMk/>
          <pc:sldMk cId="2231355054" sldId="356"/>
        </pc:sldMkLst>
      </pc:sldChg>
      <pc:sldChg chg="modTransition">
        <pc:chgData name="Sophia Skoglund" userId="e785ee75-321d-4883-8c8f-abbe80df506e" providerId="ADAL" clId="{9B6C4A7E-1CB1-42A2-8781-FBC27DBCE44B}" dt="2022-05-25T04:19:50.224" v="191"/>
        <pc:sldMkLst>
          <pc:docMk/>
          <pc:sldMk cId="1852078724" sldId="357"/>
        </pc:sldMkLst>
      </pc:sldChg>
      <pc:sldChg chg="modTransition delCm">
        <pc:chgData name="Sophia Skoglund" userId="e785ee75-321d-4883-8c8f-abbe80df506e" providerId="ADAL" clId="{9B6C4A7E-1CB1-42A2-8781-FBC27DBCE44B}" dt="2022-05-25T04:19:52.267" v="192"/>
        <pc:sldMkLst>
          <pc:docMk/>
          <pc:sldMk cId="411514709" sldId="358"/>
        </pc:sldMkLst>
      </pc:sldChg>
      <pc:sldChg chg="addSp delSp modSp mod modTransition">
        <pc:chgData name="Sophia Skoglund" userId="e785ee75-321d-4883-8c8f-abbe80df506e" providerId="ADAL" clId="{9B6C4A7E-1CB1-42A2-8781-FBC27DBCE44B}" dt="2022-05-25T04:19:57.295" v="195"/>
        <pc:sldMkLst>
          <pc:docMk/>
          <pc:sldMk cId="3971683657" sldId="359"/>
        </pc:sldMkLst>
        <pc:spChg chg="mod">
          <ac:chgData name="Sophia Skoglund" userId="e785ee75-321d-4883-8c8f-abbe80df506e" providerId="ADAL" clId="{9B6C4A7E-1CB1-42A2-8781-FBC27DBCE44B}" dt="2022-05-25T03:55:56.437" v="185" actId="14100"/>
          <ac:spMkLst>
            <pc:docMk/>
            <pc:sldMk cId="3971683657" sldId="359"/>
            <ac:spMk id="6" creationId="{ABA92DA9-952F-4D60-A054-FD28451FDC03}"/>
          </ac:spMkLst>
        </pc:spChg>
        <pc:picChg chg="add del mod">
          <ac:chgData name="Sophia Skoglund" userId="e785ee75-321d-4883-8c8f-abbe80df506e" providerId="ADAL" clId="{9B6C4A7E-1CB1-42A2-8781-FBC27DBCE44B}" dt="2022-05-25T03:55:05.046" v="177" actId="478"/>
          <ac:picMkLst>
            <pc:docMk/>
            <pc:sldMk cId="3971683657" sldId="359"/>
            <ac:picMk id="3" creationId="{C29DB206-08DA-431A-9C76-9079EA948C7A}"/>
          </ac:picMkLst>
        </pc:picChg>
        <pc:picChg chg="add del mod">
          <ac:chgData name="Sophia Skoglund" userId="e785ee75-321d-4883-8c8f-abbe80df506e" providerId="ADAL" clId="{9B6C4A7E-1CB1-42A2-8781-FBC27DBCE44B}" dt="2022-05-25T03:55:58.991" v="186" actId="478"/>
          <ac:picMkLst>
            <pc:docMk/>
            <pc:sldMk cId="3971683657" sldId="359"/>
            <ac:picMk id="7" creationId="{772BF03D-4027-466E-996F-4AEF1A590C9B}"/>
          </ac:picMkLst>
        </pc:picChg>
      </pc:sldChg>
      <pc:sldChg chg="addSp modSp mod modTransition">
        <pc:chgData name="Sophia Skoglund" userId="e785ee75-321d-4883-8c8f-abbe80df506e" providerId="ADAL" clId="{9B6C4A7E-1CB1-42A2-8781-FBC27DBCE44B}" dt="2022-05-25T04:19:55.802" v="194"/>
        <pc:sldMkLst>
          <pc:docMk/>
          <pc:sldMk cId="3366679173" sldId="360"/>
        </pc:sldMkLst>
        <pc:spChg chg="add mod">
          <ac:chgData name="Sophia Skoglund" userId="e785ee75-321d-4883-8c8f-abbe80df506e" providerId="ADAL" clId="{9B6C4A7E-1CB1-42A2-8781-FBC27DBCE44B}" dt="2022-05-25T03:54:03.498" v="170"/>
          <ac:spMkLst>
            <pc:docMk/>
            <pc:sldMk cId="3366679173" sldId="360"/>
            <ac:spMk id="4" creationId="{2A357ADF-B8DA-45E8-8638-8BD99934E48D}"/>
          </ac:spMkLst>
        </pc:spChg>
        <pc:spChg chg="add mod">
          <ac:chgData name="Sophia Skoglund" userId="e785ee75-321d-4883-8c8f-abbe80df506e" providerId="ADAL" clId="{9B6C4A7E-1CB1-42A2-8781-FBC27DBCE44B}" dt="2022-05-25T03:54:05.473" v="172" actId="20577"/>
          <ac:spMkLst>
            <pc:docMk/>
            <pc:sldMk cId="3366679173" sldId="360"/>
            <ac:spMk id="7" creationId="{7F2F8164-64D6-48F3-8827-2E17D94AA1D6}"/>
          </ac:spMkLst>
        </pc:spChg>
      </pc:sldChg>
    </pc:docChg>
  </pc:docChgLst>
  <pc:docChgLst>
    <pc:chgData name="Sophia Skoglund" userId="S::sophia.skoglund@ssaihq.com::e785ee75-321d-4883-8c8f-abbe80df506e" providerId="AD" clId="Web-{4739F3A9-F2E5-A9C7-C6E8-34CDC0255F35}"/>
    <pc:docChg chg="mod modSld">
      <pc:chgData name="Sophia Skoglund" userId="S::sophia.skoglund@ssaihq.com::e785ee75-321d-4883-8c8f-abbe80df506e" providerId="AD" clId="Web-{4739F3A9-F2E5-A9C7-C6E8-34CDC0255F35}" dt="2022-05-17T21:46:51.230" v="158"/>
      <pc:docMkLst>
        <pc:docMk/>
      </pc:docMkLst>
      <pc:sldChg chg="modSp">
        <pc:chgData name="Sophia Skoglund" userId="S::sophia.skoglund@ssaihq.com::e785ee75-321d-4883-8c8f-abbe80df506e" providerId="AD" clId="Web-{4739F3A9-F2E5-A9C7-C6E8-34CDC0255F35}" dt="2022-05-17T21:25:35.977" v="8" actId="20577"/>
        <pc:sldMkLst>
          <pc:docMk/>
          <pc:sldMk cId="2603527022" sldId="319"/>
        </pc:sldMkLst>
        <pc:spChg chg="mod">
          <ac:chgData name="Sophia Skoglund" userId="S::sophia.skoglund@ssaihq.com::e785ee75-321d-4883-8c8f-abbe80df506e" providerId="AD" clId="Web-{4739F3A9-F2E5-A9C7-C6E8-34CDC0255F35}" dt="2022-05-17T21:25:35.977" v="8" actId="20577"/>
          <ac:spMkLst>
            <pc:docMk/>
            <pc:sldMk cId="2603527022" sldId="319"/>
            <ac:spMk id="5" creationId="{D2DD49A1-A125-4146-B2E6-E8BEB2899A40}"/>
          </ac:spMkLst>
        </pc:spChg>
      </pc:sldChg>
      <pc:sldChg chg="modSp addCm delCm modCm">
        <pc:chgData name="Sophia Skoglund" userId="S::sophia.skoglund@ssaihq.com::e785ee75-321d-4883-8c8f-abbe80df506e" providerId="AD" clId="Web-{4739F3A9-F2E5-A9C7-C6E8-34CDC0255F35}" dt="2022-05-17T21:46:13.167" v="157"/>
        <pc:sldMkLst>
          <pc:docMk/>
          <pc:sldMk cId="1695432907" sldId="355"/>
        </pc:sldMkLst>
        <pc:spChg chg="mod">
          <ac:chgData name="Sophia Skoglund" userId="S::sophia.skoglund@ssaihq.com::e785ee75-321d-4883-8c8f-abbe80df506e" providerId="AD" clId="Web-{4739F3A9-F2E5-A9C7-C6E8-34CDC0255F35}" dt="2022-05-17T21:45:44.541" v="156" actId="20577"/>
          <ac:spMkLst>
            <pc:docMk/>
            <pc:sldMk cId="1695432907" sldId="355"/>
            <ac:spMk id="13" creationId="{3AC7D427-CD9E-43CA-82A3-D268CBA59015}"/>
          </ac:spMkLst>
        </pc:spChg>
        <pc:spChg chg="mod">
          <ac:chgData name="Sophia Skoglund" userId="S::sophia.skoglund@ssaihq.com::e785ee75-321d-4883-8c8f-abbe80df506e" providerId="AD" clId="Web-{4739F3A9-F2E5-A9C7-C6E8-34CDC0255F35}" dt="2022-05-17T21:44:39.055" v="152" actId="20577"/>
          <ac:spMkLst>
            <pc:docMk/>
            <pc:sldMk cId="1695432907" sldId="355"/>
            <ac:spMk id="30" creationId="{C37D7189-4FE5-4C19-B064-033440F6C1A2}"/>
          </ac:spMkLst>
        </pc:spChg>
        <pc:picChg chg="mod">
          <ac:chgData name="Sophia Skoglund" userId="S::sophia.skoglund@ssaihq.com::e785ee75-321d-4883-8c8f-abbe80df506e" providerId="AD" clId="Web-{4739F3A9-F2E5-A9C7-C6E8-34CDC0255F35}" dt="2022-05-17T21:44:23.210" v="97" actId="1076"/>
          <ac:picMkLst>
            <pc:docMk/>
            <pc:sldMk cId="1695432907" sldId="355"/>
            <ac:picMk id="32" creationId="{DE017451-33D3-410F-A3E6-8DF00DDB0824}"/>
          </ac:picMkLst>
        </pc:picChg>
        <pc:picChg chg="mod">
          <ac:chgData name="Sophia Skoglund" userId="S::sophia.skoglund@ssaihq.com::e785ee75-321d-4883-8c8f-abbe80df506e" providerId="AD" clId="Web-{4739F3A9-F2E5-A9C7-C6E8-34CDC0255F35}" dt="2022-05-17T21:44:23.210" v="96" actId="1076"/>
          <ac:picMkLst>
            <pc:docMk/>
            <pc:sldMk cId="1695432907" sldId="355"/>
            <ac:picMk id="33" creationId="{8CA8403B-1F33-4C95-9E9E-A14F6D297126}"/>
          </ac:picMkLst>
        </pc:picChg>
      </pc:sldChg>
      <pc:sldChg chg="addCm">
        <pc:chgData name="Sophia Skoglund" userId="S::sophia.skoglund@ssaihq.com::e785ee75-321d-4883-8c8f-abbe80df506e" providerId="AD" clId="Web-{4739F3A9-F2E5-A9C7-C6E8-34CDC0255F35}" dt="2022-05-17T21:46:51.230" v="158"/>
        <pc:sldMkLst>
          <pc:docMk/>
          <pc:sldMk cId="411514709" sldId="358"/>
        </pc:sldMkLst>
      </pc:sldChg>
    </pc:docChg>
  </pc:docChgLst>
  <pc:docChgLst>
    <pc:chgData name="Sophia Skoglund" userId="S::sophia.skoglund@ssaihq.com::e785ee75-321d-4883-8c8f-abbe80df506e" providerId="AD" clId="Web-{74484521-13C8-AB75-085B-F649B4ACD1E9}"/>
    <pc:docChg chg="addSld modSld">
      <pc:chgData name="Sophia Skoglund" userId="S::sophia.skoglund@ssaihq.com::e785ee75-321d-4883-8c8f-abbe80df506e" providerId="AD" clId="Web-{74484521-13C8-AB75-085B-F649B4ACD1E9}" dt="2022-05-24T19:59:00.983" v="9" actId="1076"/>
      <pc:docMkLst>
        <pc:docMk/>
      </pc:docMkLst>
      <pc:sldChg chg="addSp delSp modSp">
        <pc:chgData name="Sophia Skoglund" userId="S::sophia.skoglund@ssaihq.com::e785ee75-321d-4883-8c8f-abbe80df506e" providerId="AD" clId="Web-{74484521-13C8-AB75-085B-F649B4ACD1E9}" dt="2022-05-24T19:59:00.983" v="9" actId="1076"/>
        <pc:sldMkLst>
          <pc:docMk/>
          <pc:sldMk cId="1675355555" sldId="352"/>
        </pc:sldMkLst>
        <pc:spChg chg="add mod">
          <ac:chgData name="Sophia Skoglund" userId="S::sophia.skoglund@ssaihq.com::e785ee75-321d-4883-8c8f-abbe80df506e" providerId="AD" clId="Web-{74484521-13C8-AB75-085B-F649B4ACD1E9}" dt="2022-05-24T19:59:00.983" v="9" actId="1076"/>
          <ac:spMkLst>
            <pc:docMk/>
            <pc:sldMk cId="1675355555" sldId="352"/>
            <ac:spMk id="3" creationId="{E7C5F3F4-0117-4BF9-3234-546A898BD5E1}"/>
          </ac:spMkLst>
        </pc:spChg>
        <pc:picChg chg="add del mod">
          <ac:chgData name="Sophia Skoglund" userId="S::sophia.skoglund@ssaihq.com::e785ee75-321d-4883-8c8f-abbe80df506e" providerId="AD" clId="Web-{74484521-13C8-AB75-085B-F649B4ACD1E9}" dt="2022-05-24T19:56:12.511" v="3"/>
          <ac:picMkLst>
            <pc:docMk/>
            <pc:sldMk cId="1675355555" sldId="352"/>
            <ac:picMk id="2" creationId="{50EBA7B6-248C-EE40-25CC-7A119F9AFFAE}"/>
          </ac:picMkLst>
        </pc:picChg>
      </pc:sldChg>
      <pc:sldChg chg="mod modShow">
        <pc:chgData name="Sophia Skoglund" userId="S::sophia.skoglund@ssaihq.com::e785ee75-321d-4883-8c8f-abbe80df506e" providerId="AD" clId="Web-{74484521-13C8-AB75-085B-F649B4ACD1E9}" dt="2022-05-24T19:56:58.090" v="6"/>
        <pc:sldMkLst>
          <pc:docMk/>
          <pc:sldMk cId="411514709" sldId="358"/>
        </pc:sldMkLst>
      </pc:sldChg>
      <pc:sldChg chg="add replId">
        <pc:chgData name="Sophia Skoglund" userId="S::sophia.skoglund@ssaihq.com::e785ee75-321d-4883-8c8f-abbe80df506e" providerId="AD" clId="Web-{74484521-13C8-AB75-085B-F649B4ACD1E9}" dt="2022-05-24T19:56:19.214" v="4"/>
        <pc:sldMkLst>
          <pc:docMk/>
          <pc:sldMk cId="3971683657" sldId="359"/>
        </pc:sldMkLst>
      </pc:sldChg>
      <pc:sldChg chg="add replId">
        <pc:chgData name="Sophia Skoglund" userId="S::sophia.skoglund@ssaihq.com::e785ee75-321d-4883-8c8f-abbe80df506e" providerId="AD" clId="Web-{74484521-13C8-AB75-085B-F649B4ACD1E9}" dt="2022-05-24T19:56:22.245" v="5"/>
        <pc:sldMkLst>
          <pc:docMk/>
          <pc:sldMk cId="3366679173" sldId="360"/>
        </pc:sldMkLst>
      </pc:sldChg>
    </pc:docChg>
  </pc:docChgLst>
  <pc:docChgLst>
    <pc:chgData name="Sophia Skoglund" userId="S::sophia.skoglund@ssaihq.com::e785ee75-321d-4883-8c8f-abbe80df506e" providerId="AD" clId="Web-{6932A8BF-FC53-E962-D87D-67375634D8FD}"/>
    <pc:docChg chg="modSld">
      <pc:chgData name="Sophia Skoglund" userId="S::sophia.skoglund@ssaihq.com::e785ee75-321d-4883-8c8f-abbe80df506e" providerId="AD" clId="Web-{6932A8BF-FC53-E962-D87D-67375634D8FD}" dt="2022-05-23T22:45:30.696" v="4"/>
      <pc:docMkLst>
        <pc:docMk/>
      </pc:docMkLst>
      <pc:sldChg chg="modSp delCm modCm">
        <pc:chgData name="Sophia Skoglund" userId="S::sophia.skoglund@ssaihq.com::e785ee75-321d-4883-8c8f-abbe80df506e" providerId="AD" clId="Web-{6932A8BF-FC53-E962-D87D-67375634D8FD}" dt="2022-05-23T22:45:30.696" v="4"/>
        <pc:sldMkLst>
          <pc:docMk/>
          <pc:sldMk cId="1695432907" sldId="355"/>
        </pc:sldMkLst>
        <pc:spChg chg="mod">
          <ac:chgData name="Sophia Skoglund" userId="S::sophia.skoglund@ssaihq.com::e785ee75-321d-4883-8c8f-abbe80df506e" providerId="AD" clId="Web-{6932A8BF-FC53-E962-D87D-67375634D8FD}" dt="2022-05-23T22:45:30.555" v="3" actId="20577"/>
          <ac:spMkLst>
            <pc:docMk/>
            <pc:sldMk cId="1695432907" sldId="355"/>
            <ac:spMk id="13" creationId="{3AC7D427-CD9E-43CA-82A3-D268CBA59015}"/>
          </ac:spMkLst>
        </pc:spChg>
      </pc:sldChg>
    </pc:docChg>
  </pc:docChgLst>
  <pc:docChgLst>
    <pc:chgData name="Sophia Skoglund" userId="S::sophia.skoglund@ssaihq.com::e785ee75-321d-4883-8c8f-abbe80df506e" providerId="AD" clId="Web-{65A23CF5-ABEF-8521-D7DE-1DAF078AC4EA}"/>
    <pc:docChg chg="modSld">
      <pc:chgData name="Sophia Skoglund" userId="S::sophia.skoglund@ssaihq.com::e785ee75-321d-4883-8c8f-abbe80df506e" providerId="AD" clId="Web-{65A23CF5-ABEF-8521-D7DE-1DAF078AC4EA}" dt="2022-05-25T14:50:33.081" v="11" actId="20577"/>
      <pc:docMkLst>
        <pc:docMk/>
      </pc:docMkLst>
      <pc:sldChg chg="modSp">
        <pc:chgData name="Sophia Skoglund" userId="S::sophia.skoglund@ssaihq.com::e785ee75-321d-4883-8c8f-abbe80df506e" providerId="AD" clId="Web-{65A23CF5-ABEF-8521-D7DE-1DAF078AC4EA}" dt="2022-05-25T14:50:33.081" v="11" actId="20577"/>
        <pc:sldMkLst>
          <pc:docMk/>
          <pc:sldMk cId="3971683657" sldId="359"/>
        </pc:sldMkLst>
        <pc:spChg chg="mod">
          <ac:chgData name="Sophia Skoglund" userId="S::sophia.skoglund@ssaihq.com::e785ee75-321d-4883-8c8f-abbe80df506e" providerId="AD" clId="Web-{65A23CF5-ABEF-8521-D7DE-1DAF078AC4EA}" dt="2022-05-25T14:50:33.081" v="11" actId="20577"/>
          <ac:spMkLst>
            <pc:docMk/>
            <pc:sldMk cId="3971683657" sldId="359"/>
            <ac:spMk id="6" creationId="{ABA92DA9-952F-4D60-A054-FD28451FDC03}"/>
          </ac:spMkLst>
        </pc:spChg>
      </pc:sldChg>
    </pc:docChg>
  </pc:docChgLst>
  <pc:docChgLst>
    <pc:chgData name="Sophia Skoglund" userId="S::sophia.skoglund@ssaihq.com::e785ee75-321d-4883-8c8f-abbe80df506e" providerId="AD" clId="Web-{1A509A1E-33CF-D802-DFD9-28F4643FFC77}"/>
    <pc:docChg chg="delSld modSld">
      <pc:chgData name="Sophia Skoglund" userId="S::sophia.skoglund@ssaihq.com::e785ee75-321d-4883-8c8f-abbe80df506e" providerId="AD" clId="Web-{1A509A1E-33CF-D802-DFD9-28F4643FFC77}" dt="2022-05-25T18:49:40.071" v="68" actId="20577"/>
      <pc:docMkLst>
        <pc:docMk/>
      </pc:docMkLst>
      <pc:sldChg chg="modSp">
        <pc:chgData name="Sophia Skoglund" userId="S::sophia.skoglund@ssaihq.com::e785ee75-321d-4883-8c8f-abbe80df506e" providerId="AD" clId="Web-{1A509A1E-33CF-D802-DFD9-28F4643FFC77}" dt="2022-05-25T18:49:40.071" v="68" actId="20577"/>
        <pc:sldMkLst>
          <pc:docMk/>
          <pc:sldMk cId="4221246441" sldId="351"/>
        </pc:sldMkLst>
        <pc:spChg chg="mod">
          <ac:chgData name="Sophia Skoglund" userId="S::sophia.skoglund@ssaihq.com::e785ee75-321d-4883-8c8f-abbe80df506e" providerId="AD" clId="Web-{1A509A1E-33CF-D802-DFD9-28F4643FFC77}" dt="2022-05-25T18:49:40.071" v="68" actId="20577"/>
          <ac:spMkLst>
            <pc:docMk/>
            <pc:sldMk cId="4221246441" sldId="351"/>
            <ac:spMk id="13" creationId="{3AC7D427-CD9E-43CA-82A3-D268CBA59015}"/>
          </ac:spMkLst>
        </pc:spChg>
      </pc:sldChg>
      <pc:sldChg chg="del">
        <pc:chgData name="Sophia Skoglund" userId="S::sophia.skoglund@ssaihq.com::e785ee75-321d-4883-8c8f-abbe80df506e" providerId="AD" clId="Web-{1A509A1E-33CF-D802-DFD9-28F4643FFC77}" dt="2022-05-25T16:54:22.107" v="0"/>
        <pc:sldMkLst>
          <pc:docMk/>
          <pc:sldMk cId="411514709" sldId="3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6/2/2022</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6/2/2022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5.png"/><Relationship Id="rId3" Type="http://schemas.openxmlformats.org/officeDocument/2006/relationships/image" Target="../media/image5.wmf"/><Relationship Id="rId7" Type="http://schemas.openxmlformats.org/officeDocument/2006/relationships/image" Target="../media/image9.w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wmf"/><Relationship Id="rId11" Type="http://schemas.openxmlformats.org/officeDocument/2006/relationships/image" Target="../media/image13.png"/><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image" Target="../media/image18.jpeg"/><Relationship Id="rId3" Type="http://schemas.openxmlformats.org/officeDocument/2006/relationships/image" Target="../media/image17.png"/><Relationship Id="rId7" Type="http://schemas.openxmlformats.org/officeDocument/2006/relationships/image" Target="../media/image7.wmf"/><Relationship Id="rId12" Type="http://schemas.openxmlformats.org/officeDocument/2006/relationships/image" Target="../media/image12.wmf"/><Relationship Id="rId2" Type="http://schemas.openxmlformats.org/officeDocument/2006/relationships/notesSlide" Target="../notesSlides/notesSlide2.xml"/><Relationship Id="rId16"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6.wmf"/><Relationship Id="rId11" Type="http://schemas.openxmlformats.org/officeDocument/2006/relationships/image" Target="../media/image11.wmf"/><Relationship Id="rId5" Type="http://schemas.openxmlformats.org/officeDocument/2006/relationships/image" Target="../media/image5.wmf"/><Relationship Id="rId15" Type="http://schemas.openxmlformats.org/officeDocument/2006/relationships/image" Target="../media/image20.jpeg"/><Relationship Id="rId10" Type="http://schemas.openxmlformats.org/officeDocument/2006/relationships/image" Target="../media/image10.wmf"/><Relationship Id="rId4" Type="http://schemas.openxmlformats.org/officeDocument/2006/relationships/hyperlink" Target="http://resizeimage.net/" TargetMode="External"/><Relationship Id="rId9" Type="http://schemas.openxmlformats.org/officeDocument/2006/relationships/image" Target="../media/image9.wmf"/><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24.png"/><Relationship Id="rId3" Type="http://schemas.openxmlformats.org/officeDocument/2006/relationships/image" Target="../media/image5.wmf"/><Relationship Id="rId7" Type="http://schemas.openxmlformats.org/officeDocument/2006/relationships/image" Target="../media/image9.wmf"/><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wmf"/><Relationship Id="rId11" Type="http://schemas.openxmlformats.org/officeDocument/2006/relationships/image" Target="../media/image22.jpeg"/><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wmf"/><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a:solidFill>
                  <a:schemeClr val="tx1">
                    <a:lumMod val="65000"/>
                    <a:lumOff val="35000"/>
                  </a:schemeClr>
                </a:solidFill>
              </a:rPr>
              <a:t>Project Short Title</a:t>
            </a:r>
          </a:p>
          <a:p>
            <a:r>
              <a:rPr lang="en-US" sz="3200" b="0">
                <a:solidFill>
                  <a:schemeClr val="tx1">
                    <a:lumMod val="65000"/>
                    <a:lumOff val="35000"/>
                  </a:schemeClr>
                </a:solidFill>
              </a:rPr>
              <a:t>DEVELOP Node Name (ex: Virginia – Langley)</a:t>
            </a:r>
            <a:endParaRPr lang="en-US" sz="2400" b="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t="4890" b="4890"/>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Summer 2022</a:t>
            </a:r>
          </a:p>
        </p:txBody>
      </p:sp>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6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endParaRPr lang="en-US" dirty="0">
              <a:solidFill>
                <a:srgbClr val="3F3F3F"/>
              </a:solidFill>
              <a:latin typeface="Century Gothic"/>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dirty="0">
              <a:solidFill>
                <a:srgbClr val="3F3F3F"/>
              </a:solidFill>
              <a:latin typeface="Century Gothic"/>
            </a:endParaRPr>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3577"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7136"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70754"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65337"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61760"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68945"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72550"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61756" y="5995304"/>
            <a:ext cx="805436" cy="809462"/>
          </a:xfrm>
          <a:prstGeom prst="rect">
            <a:avLst/>
          </a:prstGeom>
        </p:spPr>
      </p:pic>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11">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12">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13">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14">
            <a:alphaModFix/>
          </a:blip>
          <a:srcRect l="28904" t="16239" r="30073" b="57735"/>
          <a:stretch/>
        </p:blipFill>
        <p:spPr>
          <a:xfrm>
            <a:off x="6367904" y="4925776"/>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4733011"/>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389030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You can use an online resizer like this one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Wingdings" pitchFamily="2" charset="2"/>
              </a:rPr>
              <a:t></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4"/>
              </a:rPr>
              <a:t>http://resizeimage.net/</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b="1" kern="1200" dirty="0">
                <a:solidFill>
                  <a:schemeClr val="tx1">
                    <a:lumMod val="75000"/>
                    <a:lumOff val="25000"/>
                  </a:schemeClr>
                </a:solidFill>
                <a:latin typeface="Century Gothic"/>
                <a:ea typeface="+mn-ea"/>
                <a:cs typeface="+mn-cs"/>
                <a:sym typeface="Century Gothic"/>
              </a:rPr>
              <a:t>a JPEG or PNG</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 image provided is derived from </a:t>
            </a:r>
            <a:r>
              <a:rPr lang="en-US" sz="2100" b="1" kern="1200" dirty="0">
                <a:solidFill>
                  <a:schemeClr val="tx1">
                    <a:lumMod val="75000"/>
                    <a:lumOff val="25000"/>
                  </a:schemeClr>
                </a:solidFill>
                <a:latin typeface="Century Gothic"/>
                <a:ea typeface="+mn-ea"/>
                <a:cs typeface="+mn-cs"/>
                <a:sym typeface="Century Gothic"/>
              </a:rPr>
              <a:t>recent data (</a:t>
            </a:r>
            <a:r>
              <a:rPr lang="en-US" sz="2100" b="1" dirty="0">
                <a:solidFill>
                  <a:schemeClr val="tx1">
                    <a:lumMod val="75000"/>
                    <a:lumOff val="25000"/>
                  </a:schemeClr>
                </a:solidFill>
                <a:latin typeface="Century Gothic"/>
                <a:ea typeface="+mn-ea"/>
                <a:cs typeface="+mn-cs"/>
                <a:sym typeface="Century Gothic"/>
              </a:rPr>
              <a:t>2021</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2022</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13">
            <a:alphaModFix/>
          </a:blip>
          <a:srcRect/>
          <a:stretch/>
        </p:blipFill>
        <p:spPr>
          <a:xfrm>
            <a:off x="4557293" y="4735135"/>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rotWithShape="1">
          <a:blip r:embed="rId14">
            <a:alphaModFix/>
          </a:blip>
          <a:srcRect/>
          <a:stretch/>
        </p:blipFill>
        <p:spPr>
          <a:xfrm>
            <a:off x="7944404" y="888508"/>
            <a:ext cx="3901440" cy="2194560"/>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rotWithShape="1">
          <a:blip r:embed="rId15">
            <a:alphaModFix/>
          </a:blip>
          <a:srcRect/>
          <a:stretch/>
        </p:blipFill>
        <p:spPr>
          <a:xfrm>
            <a:off x="6759704" y="2550293"/>
            <a:ext cx="3902591" cy="2194559"/>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rotWithShape="1">
          <a:blip r:embed="rId16">
            <a:alphaModFix/>
          </a:blip>
          <a:srcRect r="3282"/>
          <a:stretch/>
        </p:blipFill>
        <p:spPr>
          <a:xfrm>
            <a:off x="7964786" y="4205475"/>
            <a:ext cx="3899649" cy="2194560"/>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25056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a:solidFill>
                  <a:schemeClr val="tx1">
                    <a:lumMod val="75000"/>
                    <a:lumOff val="25000"/>
                  </a:schemeClr>
                </a:solidFill>
                <a:latin typeface="Century Gothic" panose="020B0502020202020204" pitchFamily="34" charset="0"/>
                <a:ea typeface="+mn-ea"/>
                <a:cs typeface="+mn-cs"/>
                <a:sym typeface="Century Gothic"/>
              </a:rPr>
              <a:t>Image is derived from </a:t>
            </a:r>
            <a:r>
              <a:rPr lang="en-US" sz="2100" b="1" kern="120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from an outside source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a photograph of the team or a landscape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Why? </a:t>
            </a:r>
            <a:r>
              <a:rPr lang="en-US" sz="2100" b="0" i="0" u="none" strike="noStrike" cap="none">
                <a:solidFill>
                  <a:srgbClr val="3F3F3F"/>
                </a:solidFill>
                <a:latin typeface="Century Gothic"/>
                <a:ea typeface="Century Gothic"/>
                <a:cs typeface="Century Gothic"/>
                <a:sym typeface="Century Gothic"/>
              </a:rPr>
              <a:t>DEVELOP is a NASA-funded program that is focused on highlighting NASA data applications.</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a:solidFill>
                  <a:srgbClr val="3F3F3F"/>
                </a:solidFill>
                <a:latin typeface="Century Gothic"/>
                <a:ea typeface="Century Gothic"/>
                <a:cs typeface="Century Gothic"/>
                <a:sym typeface="Century Gothic"/>
              </a:rPr>
              <a:t>Exception: NC projects can use CDR data if necessary</a:t>
            </a:r>
            <a:endParaRPr lang="en-US" sz="2100" b="0" u="none" strike="noStrike" cap="none">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The team actually created the image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a:p>
          <a:p>
            <a:pPr marL="34290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4" name="Google Shape;131;p4">
            <a:extLst>
              <a:ext uri="{FF2B5EF4-FFF2-40B4-BE49-F238E27FC236}">
                <a16:creationId xmlns:a16="http://schemas.microsoft.com/office/drawing/2014/main" id="{AE903A64-4F83-4155-AD61-8CA05614BD79}"/>
              </a:ext>
            </a:extLst>
          </p:cNvPr>
          <p:cNvPicPr preferRelativeResize="0"/>
          <p:nvPr/>
        </p:nvPicPr>
        <p:blipFill rotWithShape="1">
          <a:blip r:embed="rId11">
            <a:alphaModFix/>
          </a:blip>
          <a:srcRect/>
          <a:stretch/>
        </p:blipFill>
        <p:spPr>
          <a:xfrm>
            <a:off x="7949772" y="888508"/>
            <a:ext cx="390144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rotWithShape="1">
          <a:blip r:embed="rId12">
            <a:alphaModFix/>
          </a:blip>
          <a:srcRect/>
          <a:stretch/>
        </p:blipFill>
        <p:spPr>
          <a:xfrm>
            <a:off x="6760281" y="2550293"/>
            <a:ext cx="3901439"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rotWithShape="1">
          <a:blip r:embed="rId13">
            <a:alphaModFix/>
          </a:blip>
          <a:srcRect/>
          <a:stretch/>
        </p:blipFill>
        <p:spPr>
          <a:xfrm>
            <a:off x="7949772" y="4212078"/>
            <a:ext cx="390144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932"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7491"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81109"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692"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2115"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300"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82905"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2111" y="5995304"/>
            <a:ext cx="805436" cy="809462"/>
          </a:xfrm>
          <a:prstGeom prst="rect">
            <a:avLst/>
          </a:prstGeom>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FD8C82C-5039-4982-B7E1-9771E6099B7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1</a:t>
            </a:r>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Project Short Title Here</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Caption</a:t>
            </a:r>
            <a:r>
              <a:rPr lang="en-US" sz="150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 making. The caption needs to </a:t>
            </a:r>
            <a:r>
              <a:rPr lang="en-US" sz="1500" b="1">
                <a:solidFill>
                  <a:schemeClr val="tx1">
                    <a:lumMod val="75000"/>
                    <a:lumOff val="25000"/>
                  </a:schemeClr>
                </a:solidFill>
                <a:latin typeface="Century Gothic" panose="020B0502020202020204" pitchFamily="34" charset="0"/>
              </a:rPr>
              <a:t>answer all the questions found on slide 5 </a:t>
            </a:r>
            <a:r>
              <a:rPr lang="en-US" sz="1500">
                <a:solidFill>
                  <a:schemeClr val="tx1">
                    <a:lumMod val="75000"/>
                    <a:lumOff val="25000"/>
                  </a:schemeClr>
                </a:solidFill>
                <a:latin typeface="Century Gothic" panose="020B0502020202020204" pitchFamily="34" charset="0"/>
              </a:rPr>
              <a:t>of this template. </a:t>
            </a:r>
            <a:r>
              <a:rPr lang="en-US" sz="1500" b="1">
                <a:solidFill>
                  <a:schemeClr val="tx1">
                    <a:lumMod val="75000"/>
                    <a:lumOff val="25000"/>
                  </a:schemeClr>
                </a:solidFill>
                <a:latin typeface="Century Gothic" panose="020B0502020202020204" pitchFamily="34" charset="0"/>
              </a:rPr>
              <a:t>75 word limit.</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Metadata Tags</a:t>
            </a:r>
            <a:r>
              <a:rPr lang="en-US" sz="150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FDFCBE-D257-4D16-965F-B1EE504B6A50}">
  <ds:schemaRefs>
    <ds:schemaRef ds:uri="http://schemas.microsoft.com/sharepoint/v3/contenttype/forms"/>
  </ds:schemaRefs>
</ds:datastoreItem>
</file>

<file path=customXml/itemProps2.xml><?xml version="1.0" encoding="utf-8"?>
<ds:datastoreItem xmlns:ds="http://schemas.openxmlformats.org/officeDocument/2006/customXml" ds:itemID="{C2E5E546-5346-431B-89AB-1D18FB8519D4}">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909CCE5-B178-4829-A4F2-9576A6325C99}">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1_Theme2</Template>
  <TotalTime>7</TotalTime>
  <Words>773</Words>
  <Application>Microsoft Office PowerPoint</Application>
  <PresentationFormat>Widescreen</PresentationFormat>
  <Paragraphs>71</Paragraphs>
  <Slides>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Century Gothic</vt:lpstr>
      <vt:lpstr>Georgia</vt:lpstr>
      <vt:lpstr>Webdings</vt:lpstr>
      <vt:lpstr>Wingdings</vt: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Sophia Skoglund</cp:lastModifiedBy>
  <cp:revision>50</cp:revision>
  <dcterms:created xsi:type="dcterms:W3CDTF">2019-10-30T16:09:36Z</dcterms:created>
  <dcterms:modified xsi:type="dcterms:W3CDTF">2022-06-02T19:59:57Z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ies>
</file>