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0">
          <p15:clr>
            <a:srgbClr val="A4A3A4"/>
          </p15:clr>
        </p15:guide>
        <p15:guide id="2" pos="86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s, Emily C. (LARC-E3)[SSAI DEVELOP]" initials="AEC(D" lastIdx="3" clrIdx="0">
    <p:extLst/>
  </p:cmAuthor>
  <p:cmAuthor id="2" name="Emma Baghel" initials="EB" lastIdx="1" clrIdx="1"/>
  <p:cmAuthor id="3" name="Arya, Vishal (LARC)[DEVELOP]" initials="AV(" lastIdx="16" clrIdx="2">
    <p:extLst>
      <p:ext uri="{19B8F6BF-5375-455C-9EA6-DF929625EA0E}">
        <p15:presenceInfo xmlns:p15="http://schemas.microsoft.com/office/powerpoint/2012/main" userId="S-1-5-21-330711430-3775241029-4075259233-6659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4663F"/>
    <a:srgbClr val="1D5333"/>
    <a:srgbClr val="2E8250"/>
    <a:srgbClr val="389E61"/>
    <a:srgbClr val="43BD74"/>
    <a:srgbClr val="3494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25" d="100"/>
          <a:sy n="25" d="100"/>
        </p:scale>
        <p:origin x="2124" y="126"/>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2-23T11:55:35.012" idx="1">
    <p:pos x="3171" y="5969"/>
    <p:text>This text is quite small also the content is a little off balance - for data acquisition sometimes you refer to the type of data and sometimes you refer to the source (ex: Landsat CDR vs MARN) also data processing you use complete sentences vs data acquisition you use bullets - I would try to stay consistant</p:text>
    <p:extLst mod="1">
      <p:ext uri="{C676402C-5697-4E1C-873F-D02D1690AC5C}">
        <p15:threadingInfo xmlns:p15="http://schemas.microsoft.com/office/powerpoint/2012/main" timeZoneBias="300"/>
      </p:ext>
    </p:extLst>
  </p:cm>
  <p:cm authorId="1" dt="2016-02-23T11:58:22.412" idx="2">
    <p:pos x="4808" y="6141"/>
    <p:text>Also there is a very large white space between the methodology and the study area - I know you don't have all your content collected so the distribution of everything will probably change for the FD but just be aware of those spaces</p:text>
    <p:extLst mod="1">
      <p:ext uri="{C676402C-5697-4E1C-873F-D02D1690AC5C}">
        <p15:threadingInfo xmlns:p15="http://schemas.microsoft.com/office/powerpoint/2012/main" timeZoneBias="300">
          <p15:parentCm authorId="1" idx="1"/>
        </p15:threadingInfo>
      </p:ext>
    </p:extLst>
  </p:cm>
  <p:cm authorId="2" dt="2016-02-29T09:22:26.295" idx="1">
    <p:pos x="12304" y="20459"/>
    <p:text>Don't be afraid to move these sections down as there is a lot of empty/white space that may be better used in your Results section.</p:text>
  </p:cm>
  <p:cm authorId="3" dt="2016-03-01T13:01:59.256" idx="1">
    <p:pos x="11672" y="3547"/>
    <p:text>Try to keep section headings in line with one another. Abstract is slightly out of line with Objectives. Similarly, Study Area, Earth Observations, Conclusions, and Acknowledgements all drift towards the right side of the poster. Please revise this.</p:text>
    <p:extLst>
      <p:ext uri="{C676402C-5697-4E1C-873F-D02D1690AC5C}">
        <p15:threadingInfo xmlns:p15="http://schemas.microsoft.com/office/powerpoint/2012/main" timeZoneBias="300"/>
      </p:ext>
    </p:extLst>
  </p:cm>
  <p:cm authorId="3" dt="2016-03-01T13:04:15.887" idx="2">
    <p:pos x="773" y="21964"/>
    <p:text>I've edited text here. Please review changes.</p:text>
    <p:extLst>
      <p:ext uri="{C676402C-5697-4E1C-873F-D02D1690AC5C}">
        <p15:threadingInfo xmlns:p15="http://schemas.microsoft.com/office/powerpoint/2012/main" timeZoneBias="300"/>
      </p:ext>
    </p:extLst>
  </p:cm>
  <p:cm authorId="3" dt="2016-03-01T13:04:35.111" idx="3">
    <p:pos x="6472" y="18872"/>
    <p:text>If you are going to separate partners by collaborator/ end user, please list the end users first.</p:text>
    <p:extLst>
      <p:ext uri="{C676402C-5697-4E1C-873F-D02D1690AC5C}">
        <p15:threadingInfo xmlns:p15="http://schemas.microsoft.com/office/powerpoint/2012/main" timeZoneBias="300"/>
      </p:ext>
    </p:extLst>
  </p:cm>
  <p:cm authorId="3" dt="2016-03-01T13:05:11.912" idx="4">
    <p:pos x="13109" y="13559"/>
    <p:text>I made the landsat 4/5 image larger to match the size of the landsat 8 image. Also, consider adding the sensor after the name. So Landsat 4/5 (TM) and Landsat 8 (OLI)</p:text>
    <p:extLst>
      <p:ext uri="{C676402C-5697-4E1C-873F-D02D1690AC5C}">
        <p15:threadingInfo xmlns:p15="http://schemas.microsoft.com/office/powerpoint/2012/main" timeZoneBias="300"/>
      </p:ext>
    </p:extLst>
  </p:cm>
  <p:cm authorId="3" dt="2016-03-01T13:06:30.571" idx="5">
    <p:pos x="2910" y="6063"/>
    <p:text>Some notes/ suggestions for the methods section:
1) Try to keep font size consistent. One of the boxes has size 20 whereas the rest have size 22. Doesn't seem like a big issue but if this poster is printed in a large format, it will be really obvious. 
2) This section currently is text heavy. Try to decrease the amount of words and add more imagery. You don't need to include all the details, just high-level information. If you need help with this, feel free to reach out.
3) if you have multiple end products (which it seems like you do) please make sure you make your row title plural: End Products
4) Take a look at other projects methods section to get an idea of how you can better organize your information.</p:text>
    <p:extLst>
      <p:ext uri="{C676402C-5697-4E1C-873F-D02D1690AC5C}">
        <p15:threadingInfo xmlns:p15="http://schemas.microsoft.com/office/powerpoint/2012/main" timeZoneBias="300"/>
      </p:ext>
    </p:extLst>
  </p:cm>
  <p:cm authorId="3" dt="2016-03-01T13:10:54.441" idx="6">
    <p:pos x="11055" y="11380"/>
    <p:text>Inset image needs to be separate image file.</p:text>
    <p:extLst>
      <p:ext uri="{C676402C-5697-4E1C-873F-D02D1690AC5C}">
        <p15:threadingInfo xmlns:p15="http://schemas.microsoft.com/office/powerpoint/2012/main" timeZoneBias="300"/>
      </p:ext>
    </p:extLst>
  </p:cm>
  <p:cm authorId="3" dt="2016-03-01T13:11:34.047" idx="7">
    <p:pos x="13869" y="8504"/>
    <p:text>Change font size to 16</p:text>
    <p:extLst>
      <p:ext uri="{C676402C-5697-4E1C-873F-D02D1690AC5C}">
        <p15:threadingInfo xmlns:p15="http://schemas.microsoft.com/office/powerpoint/2012/main" timeZoneBias="300"/>
      </p:ext>
    </p:extLst>
  </p:cm>
  <p:cm authorId="3" dt="2016-03-01T13:11:45.518" idx="8">
    <p:pos x="11990" y="10353"/>
    <p:text>Change font size to 16</p:text>
    <p:extLst>
      <p:ext uri="{C676402C-5697-4E1C-873F-D02D1690AC5C}">
        <p15:threadingInfo xmlns:p15="http://schemas.microsoft.com/office/powerpoint/2012/main" timeZoneBias="300"/>
      </p:ext>
    </p:extLst>
  </p:cm>
  <p:cm authorId="3" dt="2016-03-01T13:11:48.111" idx="9">
    <p:pos x="12748" y="11368"/>
    <p:text>Change font size to 16</p:text>
    <p:extLst>
      <p:ext uri="{C676402C-5697-4E1C-873F-D02D1690AC5C}">
        <p15:threadingInfo xmlns:p15="http://schemas.microsoft.com/office/powerpoint/2012/main" timeZoneBias="300"/>
      </p:ext>
    </p:extLst>
  </p:cm>
  <p:cm authorId="3" dt="2016-03-01T13:11:54.695" idx="10">
    <p:pos x="12460" y="11899"/>
    <p:text>Change font size to 16</p:text>
    <p:extLst>
      <p:ext uri="{C676402C-5697-4E1C-873F-D02D1690AC5C}">
        <p15:threadingInfo xmlns:p15="http://schemas.microsoft.com/office/powerpoint/2012/main" timeZoneBias="300"/>
      </p:ext>
    </p:extLst>
  </p:cm>
  <p:cm authorId="3" dt="2016-03-01T13:12:35.314" idx="11">
    <p:pos x="6003" y="2652"/>
    <p:text>Edited text here. Please review changes.</p:text>
    <p:extLst>
      <p:ext uri="{C676402C-5697-4E1C-873F-D02D1690AC5C}">
        <p15:threadingInfo xmlns:p15="http://schemas.microsoft.com/office/powerpoint/2012/main" timeZoneBias="300"/>
      </p:ext>
    </p:extLst>
  </p:cm>
  <p:cm authorId="3" dt="2016-03-01T13:15:52.704" idx="12">
    <p:pos x="15673" y="4441"/>
    <p:text>I've edited text here. Please review changes.</p:text>
    <p:extLst>
      <p:ext uri="{C676402C-5697-4E1C-873F-D02D1690AC5C}">
        <p15:threadingInfo xmlns:p15="http://schemas.microsoft.com/office/powerpoint/2012/main" timeZoneBias="300"/>
      </p:ext>
    </p:extLst>
  </p:cm>
  <p:cm authorId="3" dt="2016-03-01T13:16:31.976" idx="13">
    <p:pos x="15946" y="19266"/>
    <p:text>Edited text here. Please review changes.</p:text>
    <p:extLst>
      <p:ext uri="{C676402C-5697-4E1C-873F-D02D1690AC5C}">
        <p15:threadingInfo xmlns:p15="http://schemas.microsoft.com/office/powerpoint/2012/main" timeZoneBias="300"/>
      </p:ext>
    </p:extLst>
  </p:cm>
  <p:cm authorId="3" dt="2016-03-01T13:17:12.931" idx="14">
    <p:pos x="14142" y="12824"/>
    <p:text>From what I understand, you are also using RapidEye and QuickBird data. Please include images for those in this section as well.</p:text>
    <p:extLst>
      <p:ext uri="{C676402C-5697-4E1C-873F-D02D1690AC5C}">
        <p15:threadingInfo xmlns:p15="http://schemas.microsoft.com/office/powerpoint/2012/main" timeZoneBias="300"/>
      </p:ext>
    </p:extLst>
  </p:cm>
  <p:cm authorId="3" dt="2016-03-01T13:18:54.359" idx="15">
    <p:pos x="12808" y="7625"/>
    <p:text>Please be sure to include the tilde over the n</p:text>
    <p:extLst>
      <p:ext uri="{C676402C-5697-4E1C-873F-D02D1690AC5C}">
        <p15:threadingInfo xmlns:p15="http://schemas.microsoft.com/office/powerpoint/2012/main" timeZoneBias="300"/>
      </p:ext>
    </p:extLst>
  </p:cm>
  <p:cm authorId="3" dt="2016-03-01T13:19:44.200" idx="16">
    <p:pos x="15714" y="10242"/>
    <p:text>Try to minimize white space in the FD</p:text>
    <p:extLst>
      <p:ext uri="{C676402C-5697-4E1C-873F-D02D1690AC5C}">
        <p15:threadingInfo xmlns:p15="http://schemas.microsoft.com/office/powerpoint/2012/main" timeZoneBias="300"/>
      </p:ext>
    </p:extLst>
  </p:cm>
</p:cmLst>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ED46C2-7C0A-4C00-994E-2283782BDD73}" type="doc">
      <dgm:prSet loTypeId="urn:microsoft.com/office/officeart/2005/8/layout/chevron2" loCatId="process" qsTypeId="urn:microsoft.com/office/officeart/2005/8/quickstyle/simple1" qsCatId="simple" csTypeId="urn:microsoft.com/office/officeart/2005/8/colors/accent6_2" csCatId="accent6" phldr="1"/>
      <dgm:spPr/>
      <dgm:t>
        <a:bodyPr/>
        <a:lstStyle/>
        <a:p>
          <a:endParaRPr lang="en-US"/>
        </a:p>
      </dgm:t>
    </dgm:pt>
    <dgm:pt modelId="{65C092FB-8591-45BE-BEED-57FC850EBB91}">
      <dgm:prSet phldrT="[Text]"/>
      <dgm:spPr>
        <a:solidFill>
          <a:srgbClr val="389E61"/>
        </a:solidFill>
        <a:ln>
          <a:solidFill>
            <a:srgbClr val="389E61"/>
          </a:solidFill>
        </a:ln>
      </dgm:spPr>
      <dgm:t>
        <a:bodyPr/>
        <a:lstStyle/>
        <a:p>
          <a:r>
            <a:rPr lang="en-US" dirty="0" smtClean="0"/>
            <a:t>Data Acquisition</a:t>
          </a:r>
          <a:endParaRPr lang="en-US" dirty="0"/>
        </a:p>
      </dgm:t>
    </dgm:pt>
    <dgm:pt modelId="{827F8A7A-9EB6-4965-A75A-3582DCF09262}" type="parTrans" cxnId="{61CEFEDB-A2D9-4B44-975D-BF164AA5A814}">
      <dgm:prSet/>
      <dgm:spPr/>
      <dgm:t>
        <a:bodyPr/>
        <a:lstStyle/>
        <a:p>
          <a:endParaRPr lang="en-US"/>
        </a:p>
      </dgm:t>
    </dgm:pt>
    <dgm:pt modelId="{04928EA0-F22D-4E1C-A713-EA29275DEB9E}" type="sibTrans" cxnId="{61CEFEDB-A2D9-4B44-975D-BF164AA5A814}">
      <dgm:prSet/>
      <dgm:spPr/>
      <dgm:t>
        <a:bodyPr/>
        <a:lstStyle/>
        <a:p>
          <a:endParaRPr lang="en-US"/>
        </a:p>
      </dgm:t>
    </dgm:pt>
    <dgm:pt modelId="{741DB7DE-D6BB-4491-A86B-E50793E8401D}">
      <dgm:prSet phldrT="[Text]" custT="1"/>
      <dgm:spPr>
        <a:ln>
          <a:solidFill>
            <a:srgbClr val="389E61"/>
          </a:solidFill>
        </a:ln>
      </dgm:spPr>
      <dgm:t>
        <a:bodyPr/>
        <a:lstStyle/>
        <a:p>
          <a:r>
            <a:rPr lang="en-US" sz="2200" dirty="0" smtClean="0"/>
            <a:t>Landsat CDR 4/5 &amp; 8</a:t>
          </a:r>
          <a:endParaRPr lang="en-US" sz="2200" dirty="0"/>
        </a:p>
      </dgm:t>
    </dgm:pt>
    <dgm:pt modelId="{DDDB87A1-DE69-4A18-9601-21EC95C47A3C}" type="parTrans" cxnId="{3D4B778E-3E14-4EED-8C21-F365E74028CD}">
      <dgm:prSet/>
      <dgm:spPr/>
      <dgm:t>
        <a:bodyPr/>
        <a:lstStyle/>
        <a:p>
          <a:endParaRPr lang="en-US"/>
        </a:p>
      </dgm:t>
    </dgm:pt>
    <dgm:pt modelId="{D61A156C-BF94-466C-927B-07C73835B343}" type="sibTrans" cxnId="{3D4B778E-3E14-4EED-8C21-F365E74028CD}">
      <dgm:prSet/>
      <dgm:spPr/>
      <dgm:t>
        <a:bodyPr/>
        <a:lstStyle/>
        <a:p>
          <a:endParaRPr lang="en-US"/>
        </a:p>
      </dgm:t>
    </dgm:pt>
    <dgm:pt modelId="{A1A587A6-B518-4BA7-9E66-F17AFF2C8752}">
      <dgm:prSet phldrT="[Text]" custT="1"/>
      <dgm:spPr>
        <a:ln>
          <a:solidFill>
            <a:srgbClr val="389E61"/>
          </a:solidFill>
        </a:ln>
      </dgm:spPr>
      <dgm:t>
        <a:bodyPr/>
        <a:lstStyle/>
        <a:p>
          <a:r>
            <a:rPr lang="en-US" sz="2200" dirty="0" smtClean="0"/>
            <a:t>ABES Project Field Survey</a:t>
          </a:r>
          <a:endParaRPr lang="en-US" sz="2200" dirty="0"/>
        </a:p>
      </dgm:t>
    </dgm:pt>
    <dgm:pt modelId="{11D1324E-91A6-4384-9CF7-C42C30E8FC36}" type="parTrans" cxnId="{1498D6B7-FCEF-4B8E-915D-31EC5E59111B}">
      <dgm:prSet/>
      <dgm:spPr/>
      <dgm:t>
        <a:bodyPr/>
        <a:lstStyle/>
        <a:p>
          <a:endParaRPr lang="en-US"/>
        </a:p>
      </dgm:t>
    </dgm:pt>
    <dgm:pt modelId="{05B6EFCD-2026-434D-83E0-403C621D8D69}" type="sibTrans" cxnId="{1498D6B7-FCEF-4B8E-915D-31EC5E59111B}">
      <dgm:prSet/>
      <dgm:spPr/>
      <dgm:t>
        <a:bodyPr/>
        <a:lstStyle/>
        <a:p>
          <a:endParaRPr lang="en-US"/>
        </a:p>
      </dgm:t>
    </dgm:pt>
    <dgm:pt modelId="{26367E1E-2BFB-4222-BCF7-D0448403FCDE}">
      <dgm:prSet phldrT="[Text]"/>
      <dgm:spPr>
        <a:solidFill>
          <a:srgbClr val="2E8250"/>
        </a:solidFill>
        <a:ln>
          <a:solidFill>
            <a:srgbClr val="2E8250"/>
          </a:solidFill>
        </a:ln>
      </dgm:spPr>
      <dgm:t>
        <a:bodyPr/>
        <a:lstStyle/>
        <a:p>
          <a:r>
            <a:rPr lang="en-US" dirty="0" smtClean="0"/>
            <a:t>Data Processing</a:t>
          </a:r>
          <a:endParaRPr lang="en-US" dirty="0"/>
        </a:p>
      </dgm:t>
    </dgm:pt>
    <dgm:pt modelId="{180EA714-5D99-4ECE-ADD9-B48C138441C2}" type="parTrans" cxnId="{744BFFF1-8A42-4B4F-A79D-E653DE1AE3BC}">
      <dgm:prSet/>
      <dgm:spPr/>
      <dgm:t>
        <a:bodyPr/>
        <a:lstStyle/>
        <a:p>
          <a:endParaRPr lang="en-US"/>
        </a:p>
      </dgm:t>
    </dgm:pt>
    <dgm:pt modelId="{B27DFF83-AAEF-4F4E-90D0-AECF525A6EE3}" type="sibTrans" cxnId="{744BFFF1-8A42-4B4F-A79D-E653DE1AE3BC}">
      <dgm:prSet/>
      <dgm:spPr/>
      <dgm:t>
        <a:bodyPr/>
        <a:lstStyle/>
        <a:p>
          <a:endParaRPr lang="en-US"/>
        </a:p>
      </dgm:t>
    </dgm:pt>
    <dgm:pt modelId="{58B86E38-B77E-423A-A77E-7D0E12C8F940}">
      <dgm:prSet phldrT="[Text]" custT="1"/>
      <dgm:spPr>
        <a:ln>
          <a:solidFill>
            <a:srgbClr val="34945B"/>
          </a:solidFill>
        </a:ln>
      </dgm:spPr>
      <dgm:t>
        <a:bodyPr/>
        <a:lstStyle/>
        <a:p>
          <a:r>
            <a:rPr lang="en-US" sz="2200" dirty="0" smtClean="0"/>
            <a:t>Landsat Scenes clipped using Google Earth Engine (GEE) Code Editor</a:t>
          </a:r>
          <a:endParaRPr lang="en-US" sz="2200" dirty="0"/>
        </a:p>
      </dgm:t>
    </dgm:pt>
    <dgm:pt modelId="{18541D6A-1E11-4387-97CB-B112C2EF933F}" type="parTrans" cxnId="{945AFB4C-361A-45B9-A7E7-6F123E2C38F2}">
      <dgm:prSet/>
      <dgm:spPr/>
      <dgm:t>
        <a:bodyPr/>
        <a:lstStyle/>
        <a:p>
          <a:endParaRPr lang="en-US"/>
        </a:p>
      </dgm:t>
    </dgm:pt>
    <dgm:pt modelId="{A4F18E30-EBED-48C5-A9DE-E4AB4A8F7139}" type="sibTrans" cxnId="{945AFB4C-361A-45B9-A7E7-6F123E2C38F2}">
      <dgm:prSet/>
      <dgm:spPr/>
      <dgm:t>
        <a:bodyPr/>
        <a:lstStyle/>
        <a:p>
          <a:endParaRPr lang="en-US"/>
        </a:p>
      </dgm:t>
    </dgm:pt>
    <dgm:pt modelId="{4990E4A8-B258-474D-8B05-B538ADC865EE}">
      <dgm:prSet phldrT="[Text]" custT="1"/>
      <dgm:spPr>
        <a:ln>
          <a:solidFill>
            <a:srgbClr val="34945B"/>
          </a:solidFill>
        </a:ln>
      </dgm:spPr>
      <dgm:t>
        <a:bodyPr/>
        <a:lstStyle/>
        <a:p>
          <a:r>
            <a:rPr lang="en-US" sz="2200" dirty="0" err="1" smtClean="0"/>
            <a:t>QuickBird</a:t>
          </a:r>
          <a:r>
            <a:rPr lang="en-US" sz="2200" dirty="0" smtClean="0"/>
            <a:t> and </a:t>
          </a:r>
          <a:r>
            <a:rPr lang="en-US" sz="2200" dirty="0" err="1" smtClean="0"/>
            <a:t>RapidEye</a:t>
          </a:r>
          <a:r>
            <a:rPr lang="en-US" sz="2200" dirty="0" smtClean="0"/>
            <a:t> imagery resampled in ArcGIS to fit resolution of Hansen and Landsat data</a:t>
          </a:r>
          <a:endParaRPr lang="en-US" sz="2200" dirty="0"/>
        </a:p>
      </dgm:t>
    </dgm:pt>
    <dgm:pt modelId="{44642396-3735-466A-A83C-76E583D7ED49}" type="parTrans" cxnId="{DF1872B0-17E1-471F-AF9C-382B45DF97A9}">
      <dgm:prSet/>
      <dgm:spPr/>
      <dgm:t>
        <a:bodyPr/>
        <a:lstStyle/>
        <a:p>
          <a:endParaRPr lang="en-US"/>
        </a:p>
      </dgm:t>
    </dgm:pt>
    <dgm:pt modelId="{89A1C35E-7BF5-474F-88CF-F817243CAEED}" type="sibTrans" cxnId="{DF1872B0-17E1-471F-AF9C-382B45DF97A9}">
      <dgm:prSet/>
      <dgm:spPr/>
      <dgm:t>
        <a:bodyPr/>
        <a:lstStyle/>
        <a:p>
          <a:endParaRPr lang="en-US"/>
        </a:p>
      </dgm:t>
    </dgm:pt>
    <dgm:pt modelId="{57B5638C-9773-483D-960C-B137A924D350}">
      <dgm:prSet phldrT="[Text]"/>
      <dgm:spPr>
        <a:solidFill>
          <a:schemeClr val="accent1">
            <a:lumMod val="75000"/>
          </a:schemeClr>
        </a:solidFill>
        <a:ln>
          <a:solidFill>
            <a:schemeClr val="accent1">
              <a:lumMod val="75000"/>
            </a:schemeClr>
          </a:solidFill>
        </a:ln>
      </dgm:spPr>
      <dgm:t>
        <a:bodyPr/>
        <a:lstStyle/>
        <a:p>
          <a:r>
            <a:rPr lang="en-US" dirty="0" smtClean="0"/>
            <a:t>Data Analysis</a:t>
          </a:r>
          <a:endParaRPr lang="en-US" dirty="0"/>
        </a:p>
      </dgm:t>
    </dgm:pt>
    <dgm:pt modelId="{00D9461B-BEEC-487A-89F1-D8DDC1C619E2}" type="parTrans" cxnId="{BAA6E2D2-1E15-46FF-86E6-2967CBB1320F}">
      <dgm:prSet/>
      <dgm:spPr/>
      <dgm:t>
        <a:bodyPr/>
        <a:lstStyle/>
        <a:p>
          <a:endParaRPr lang="en-US"/>
        </a:p>
      </dgm:t>
    </dgm:pt>
    <dgm:pt modelId="{95FD3B98-8739-4E12-B44A-D7152989B2F4}" type="sibTrans" cxnId="{BAA6E2D2-1E15-46FF-86E6-2967CBB1320F}">
      <dgm:prSet/>
      <dgm:spPr/>
      <dgm:t>
        <a:bodyPr/>
        <a:lstStyle/>
        <a:p>
          <a:endParaRPr lang="en-US"/>
        </a:p>
      </dgm:t>
    </dgm:pt>
    <dgm:pt modelId="{CEDFE9EC-B33B-4E86-AFA8-D151507D8AF3}">
      <dgm:prSet phldrT="[Text]"/>
      <dgm:spPr>
        <a:solidFill>
          <a:schemeClr val="accent1">
            <a:lumMod val="50000"/>
          </a:schemeClr>
        </a:solidFill>
        <a:ln>
          <a:solidFill>
            <a:schemeClr val="accent1">
              <a:lumMod val="50000"/>
            </a:schemeClr>
          </a:solidFill>
        </a:ln>
      </dgm:spPr>
      <dgm:t>
        <a:bodyPr/>
        <a:lstStyle/>
        <a:p>
          <a:r>
            <a:rPr lang="en-US" dirty="0" smtClean="0"/>
            <a:t>End Product</a:t>
          </a:r>
          <a:endParaRPr lang="en-US" dirty="0"/>
        </a:p>
      </dgm:t>
    </dgm:pt>
    <dgm:pt modelId="{0FAED0CB-2D91-4316-9421-A4436174D1DE}" type="parTrans" cxnId="{BBEEF483-E32B-4C13-964E-F3B6F8C306CC}">
      <dgm:prSet/>
      <dgm:spPr/>
      <dgm:t>
        <a:bodyPr/>
        <a:lstStyle/>
        <a:p>
          <a:endParaRPr lang="en-US"/>
        </a:p>
      </dgm:t>
    </dgm:pt>
    <dgm:pt modelId="{D3839D95-43AD-41AA-AA05-346639C3C954}" type="sibTrans" cxnId="{BBEEF483-E32B-4C13-964E-F3B6F8C306CC}">
      <dgm:prSet/>
      <dgm:spPr/>
      <dgm:t>
        <a:bodyPr/>
        <a:lstStyle/>
        <a:p>
          <a:endParaRPr lang="en-US"/>
        </a:p>
      </dgm:t>
    </dgm:pt>
    <dgm:pt modelId="{2368662E-59F7-455E-9ED9-6E7F3F0B096E}">
      <dgm:prSet phldrT="[Text]" custT="1"/>
      <dgm:spPr>
        <a:ln>
          <a:solidFill>
            <a:srgbClr val="34945B"/>
          </a:solidFill>
        </a:ln>
      </dgm:spPr>
      <dgm:t>
        <a:bodyPr/>
        <a:lstStyle/>
        <a:p>
          <a:r>
            <a:rPr lang="en-US" sz="2200" dirty="0" smtClean="0"/>
            <a:t>Hansen dataset clipped to </a:t>
          </a:r>
          <a:r>
            <a:rPr lang="en-US" sz="2200" dirty="0" err="1" smtClean="0"/>
            <a:t>QuickBird</a:t>
          </a:r>
          <a:r>
            <a:rPr lang="en-US" sz="2200" dirty="0" smtClean="0"/>
            <a:t> extant</a:t>
          </a:r>
          <a:endParaRPr lang="en-US" sz="2200" dirty="0"/>
        </a:p>
      </dgm:t>
    </dgm:pt>
    <dgm:pt modelId="{DD06AA55-C6E1-46A4-9375-6D7303BEC719}" type="parTrans" cxnId="{6CF0172B-0FF3-4035-8D6C-C1B3FE5AC9DD}">
      <dgm:prSet/>
      <dgm:spPr/>
      <dgm:t>
        <a:bodyPr/>
        <a:lstStyle/>
        <a:p>
          <a:endParaRPr lang="en-US"/>
        </a:p>
      </dgm:t>
    </dgm:pt>
    <dgm:pt modelId="{28EC3544-D8C3-4803-B519-37E843E2986D}" type="sibTrans" cxnId="{6CF0172B-0FF3-4035-8D6C-C1B3FE5AC9DD}">
      <dgm:prSet/>
      <dgm:spPr/>
      <dgm:t>
        <a:bodyPr/>
        <a:lstStyle/>
        <a:p>
          <a:endParaRPr lang="en-US"/>
        </a:p>
      </dgm:t>
    </dgm:pt>
    <dgm:pt modelId="{E20F15EA-875C-4484-807E-48F99BA7B762}">
      <dgm:prSet phldrT="[Text]" custT="1"/>
      <dgm:spPr>
        <a:ln>
          <a:solidFill>
            <a:schemeClr val="accent1">
              <a:lumMod val="50000"/>
            </a:schemeClr>
          </a:solidFill>
        </a:ln>
      </dgm:spPr>
      <dgm:t>
        <a:bodyPr/>
        <a:lstStyle/>
        <a:p>
          <a:r>
            <a:rPr lang="en-US" sz="2200" dirty="0" err="1" smtClean="0"/>
            <a:t>LandTrends</a:t>
          </a:r>
          <a:r>
            <a:rPr lang="en-US" sz="2200" dirty="0" smtClean="0"/>
            <a:t> historical land change patterns and forecasting model </a:t>
          </a:r>
          <a:endParaRPr lang="en-US" sz="2200" dirty="0"/>
        </a:p>
      </dgm:t>
    </dgm:pt>
    <dgm:pt modelId="{DEDA084B-6C72-4302-ACDD-01F992B1992F}" type="parTrans" cxnId="{5D060B10-B152-432F-B433-3CA3B776D711}">
      <dgm:prSet/>
      <dgm:spPr/>
      <dgm:t>
        <a:bodyPr/>
        <a:lstStyle/>
        <a:p>
          <a:endParaRPr lang="en-US"/>
        </a:p>
      </dgm:t>
    </dgm:pt>
    <dgm:pt modelId="{7563D439-6215-459E-B505-22DF37B2C410}" type="sibTrans" cxnId="{5D060B10-B152-432F-B433-3CA3B776D711}">
      <dgm:prSet/>
      <dgm:spPr/>
      <dgm:t>
        <a:bodyPr/>
        <a:lstStyle/>
        <a:p>
          <a:endParaRPr lang="en-US"/>
        </a:p>
      </dgm:t>
    </dgm:pt>
    <dgm:pt modelId="{955366D9-2BA6-4C46-A4E1-74817752B909}">
      <dgm:prSet phldrT="[Text]" custT="1"/>
      <dgm:spPr>
        <a:ln>
          <a:solidFill>
            <a:schemeClr val="accent1">
              <a:lumMod val="50000"/>
            </a:schemeClr>
          </a:solidFill>
        </a:ln>
      </dgm:spPr>
      <dgm:t>
        <a:bodyPr/>
        <a:lstStyle/>
        <a:p>
          <a:r>
            <a:rPr lang="en-US" sz="2200" dirty="0" smtClean="0"/>
            <a:t>RFI accuracy checked with field surveys, </a:t>
          </a:r>
          <a:r>
            <a:rPr lang="en-US" sz="2200" dirty="0" err="1" smtClean="0"/>
            <a:t>RapidEye</a:t>
          </a:r>
          <a:r>
            <a:rPr lang="en-US" sz="2200" dirty="0" smtClean="0"/>
            <a:t>, </a:t>
          </a:r>
          <a:r>
            <a:rPr lang="en-US" sz="2200" dirty="0" err="1" smtClean="0"/>
            <a:t>GeoCenter</a:t>
          </a:r>
          <a:r>
            <a:rPr lang="en-US" sz="2200" dirty="0" smtClean="0"/>
            <a:t> imagery, and Hansen data</a:t>
          </a:r>
          <a:endParaRPr lang="en-US" sz="2200" dirty="0"/>
        </a:p>
      </dgm:t>
    </dgm:pt>
    <dgm:pt modelId="{8B38B870-2AD5-4E3D-B80E-01B665D4CDF4}" type="parTrans" cxnId="{E76A3F9E-003D-4C59-B9BA-513D63A515F9}">
      <dgm:prSet/>
      <dgm:spPr/>
      <dgm:t>
        <a:bodyPr/>
        <a:lstStyle/>
        <a:p>
          <a:endParaRPr lang="en-US"/>
        </a:p>
      </dgm:t>
    </dgm:pt>
    <dgm:pt modelId="{04DD56D6-F5F2-4EB7-986B-7C697981A461}" type="sibTrans" cxnId="{E76A3F9E-003D-4C59-B9BA-513D63A515F9}">
      <dgm:prSet/>
      <dgm:spPr/>
      <dgm:t>
        <a:bodyPr/>
        <a:lstStyle/>
        <a:p>
          <a:endParaRPr lang="en-US"/>
        </a:p>
      </dgm:t>
    </dgm:pt>
    <dgm:pt modelId="{1A1EC448-103C-4538-BC7F-4E1C6C011046}">
      <dgm:prSet phldrT="[Text]" custT="1"/>
      <dgm:spPr>
        <a:ln>
          <a:solidFill>
            <a:srgbClr val="389E61"/>
          </a:solidFill>
        </a:ln>
      </dgm:spPr>
      <dgm:t>
        <a:bodyPr/>
        <a:lstStyle/>
        <a:p>
          <a:r>
            <a:rPr lang="en-US" sz="2200" dirty="0" smtClean="0"/>
            <a:t>USAID </a:t>
          </a:r>
          <a:r>
            <a:rPr lang="en-US" sz="2200" dirty="0" err="1" smtClean="0"/>
            <a:t>GeoCenter</a:t>
          </a:r>
          <a:r>
            <a:rPr lang="en-US" sz="2200" dirty="0" smtClean="0"/>
            <a:t> High Resolution Images</a:t>
          </a:r>
          <a:endParaRPr lang="en-US" sz="2200" dirty="0"/>
        </a:p>
      </dgm:t>
    </dgm:pt>
    <dgm:pt modelId="{5BF79CE5-1514-4AC2-984E-123B27BEEC59}" type="parTrans" cxnId="{F6081095-F389-4F93-8B34-B5B0349D4231}">
      <dgm:prSet/>
      <dgm:spPr/>
      <dgm:t>
        <a:bodyPr/>
        <a:lstStyle/>
        <a:p>
          <a:endParaRPr lang="en-US"/>
        </a:p>
      </dgm:t>
    </dgm:pt>
    <dgm:pt modelId="{7F866C26-2FC2-48D6-9DD7-F3AD20767A68}" type="sibTrans" cxnId="{F6081095-F389-4F93-8B34-B5B0349D4231}">
      <dgm:prSet/>
      <dgm:spPr/>
      <dgm:t>
        <a:bodyPr/>
        <a:lstStyle/>
        <a:p>
          <a:endParaRPr lang="en-US"/>
        </a:p>
      </dgm:t>
    </dgm:pt>
    <dgm:pt modelId="{59EAC1D6-B4C5-4A97-B2F3-551D1DC4F2B3}">
      <dgm:prSet phldrT="[Text]" custT="1"/>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000" dirty="0" smtClean="0"/>
            <a:t>Un/Supervised classification (LULC) Forest masks &amp; RIF LULC Time Series: 2015, 2014, 2009, 2000, 1995 &amp; 1986</a:t>
          </a:r>
          <a:endParaRPr lang="en-US" sz="2000" dirty="0"/>
        </a:p>
      </dgm:t>
    </dgm:pt>
    <dgm:pt modelId="{3EA87C93-69AA-4AF3-B95D-FF5E97199521}" type="parTrans" cxnId="{D68130DB-613C-4037-A536-35430CD732CC}">
      <dgm:prSet/>
      <dgm:spPr/>
      <dgm:t>
        <a:bodyPr/>
        <a:lstStyle/>
        <a:p>
          <a:endParaRPr lang="en-US"/>
        </a:p>
      </dgm:t>
    </dgm:pt>
    <dgm:pt modelId="{64F61F5A-5FB3-4F16-AC64-C1F9CE73DDBC}" type="sibTrans" cxnId="{D68130DB-613C-4037-A536-35430CD732CC}">
      <dgm:prSet/>
      <dgm:spPr/>
      <dgm:t>
        <a:bodyPr/>
        <a:lstStyle/>
        <a:p>
          <a:endParaRPr lang="en-US"/>
        </a:p>
      </dgm:t>
    </dgm:pt>
    <dgm:pt modelId="{BEC47679-D2CA-4A04-9485-ED8715B78446}">
      <dgm:prSet phldrT="[Text]" custT="1"/>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000" dirty="0" smtClean="0"/>
            <a:t>Maximum entropy and random forest classification run using GEE Code Editor</a:t>
          </a:r>
          <a:endParaRPr lang="en-US" sz="2000" dirty="0"/>
        </a:p>
      </dgm:t>
    </dgm:pt>
    <dgm:pt modelId="{67A8DC44-E13C-427E-BC4C-6B2795E64969}" type="parTrans" cxnId="{682885B3-EC5C-4B09-A18C-66B5143D5D62}">
      <dgm:prSet/>
      <dgm:spPr/>
      <dgm:t>
        <a:bodyPr/>
        <a:lstStyle/>
        <a:p>
          <a:endParaRPr lang="en-US"/>
        </a:p>
      </dgm:t>
    </dgm:pt>
    <dgm:pt modelId="{17EC2861-08EE-46B4-9DAB-04C8653C6FF3}" type="sibTrans" cxnId="{682885B3-EC5C-4B09-A18C-66B5143D5D62}">
      <dgm:prSet/>
      <dgm:spPr/>
      <dgm:t>
        <a:bodyPr/>
        <a:lstStyle/>
        <a:p>
          <a:endParaRPr lang="en-US"/>
        </a:p>
      </dgm:t>
    </dgm:pt>
    <dgm:pt modelId="{8CE617A9-D7CC-4285-B247-B5F56FB9F162}">
      <dgm:prSet phldrT="[Text]" custT="1"/>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000" dirty="0" smtClean="0"/>
            <a:t>Resampled (30m) </a:t>
          </a:r>
          <a:r>
            <a:rPr lang="en-US" sz="2000" dirty="0" err="1" smtClean="0"/>
            <a:t>QuickBird</a:t>
          </a:r>
          <a:r>
            <a:rPr lang="en-US" sz="2000" dirty="0" smtClean="0"/>
            <a:t> imagery utilized to “validate” Hansen data at the regional scale</a:t>
          </a:r>
          <a:endParaRPr lang="en-US" sz="2000" dirty="0"/>
        </a:p>
      </dgm:t>
    </dgm:pt>
    <dgm:pt modelId="{DB800185-7712-4D7A-A9C3-1BC4638DF2DA}" type="parTrans" cxnId="{0C8B4D22-FF87-43B2-949E-134FCFCEB5C0}">
      <dgm:prSet/>
      <dgm:spPr/>
      <dgm:t>
        <a:bodyPr/>
        <a:lstStyle/>
        <a:p>
          <a:endParaRPr lang="en-US"/>
        </a:p>
      </dgm:t>
    </dgm:pt>
    <dgm:pt modelId="{13780577-845B-46FE-952A-8388EE85A677}" type="sibTrans" cxnId="{0C8B4D22-FF87-43B2-949E-134FCFCEB5C0}">
      <dgm:prSet/>
      <dgm:spPr/>
      <dgm:t>
        <a:bodyPr/>
        <a:lstStyle/>
        <a:p>
          <a:endParaRPr lang="en-US"/>
        </a:p>
      </dgm:t>
    </dgm:pt>
    <dgm:pt modelId="{982DC060-9172-4640-9E4B-F28E431AB779}">
      <dgm:prSet phldrT="[Text]" custT="1"/>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000" dirty="0" smtClean="0"/>
            <a:t>Accuracy assessment preformed using </a:t>
          </a:r>
          <a:r>
            <a:rPr lang="en-US" sz="2000" dirty="0" err="1" smtClean="0"/>
            <a:t>RapidEye</a:t>
          </a:r>
          <a:r>
            <a:rPr lang="en-US" sz="2000" dirty="0" smtClean="0"/>
            <a:t> imagery and Landsat comparison</a:t>
          </a:r>
          <a:endParaRPr lang="en-US" sz="2000" dirty="0"/>
        </a:p>
      </dgm:t>
    </dgm:pt>
    <dgm:pt modelId="{6B7C8D77-2862-4C74-8766-C48FAB1E0F8E}" type="parTrans" cxnId="{DB003DEE-9272-48D9-8411-D4C8ABAD413C}">
      <dgm:prSet/>
      <dgm:spPr/>
      <dgm:t>
        <a:bodyPr/>
        <a:lstStyle/>
        <a:p>
          <a:endParaRPr lang="en-US"/>
        </a:p>
      </dgm:t>
    </dgm:pt>
    <dgm:pt modelId="{A0063F06-E19A-4737-BDAC-8B350946F658}" type="sibTrans" cxnId="{DB003DEE-9272-48D9-8411-D4C8ABAD413C}">
      <dgm:prSet/>
      <dgm:spPr/>
      <dgm:t>
        <a:bodyPr/>
        <a:lstStyle/>
        <a:p>
          <a:endParaRPr lang="en-US"/>
        </a:p>
      </dgm:t>
    </dgm:pt>
    <dgm:pt modelId="{8A99CD78-C00B-4159-8961-7863D403565D}">
      <dgm:prSet phldrT="[Text]" custT="1"/>
      <dgm:spPr>
        <a:ln>
          <a:solidFill>
            <a:srgbClr val="389E61"/>
          </a:solidFill>
        </a:ln>
      </dgm:spPr>
      <dgm:t>
        <a:bodyPr/>
        <a:lstStyle/>
        <a:p>
          <a:r>
            <a:rPr lang="en-US" sz="2200" dirty="0" smtClean="0"/>
            <a:t>MARN Ground Truth Data</a:t>
          </a:r>
          <a:endParaRPr lang="en-US" sz="2200" dirty="0"/>
        </a:p>
      </dgm:t>
    </dgm:pt>
    <dgm:pt modelId="{CAE4A59F-CE09-4A8B-A161-C90608E91FDE}" type="parTrans" cxnId="{799EECD5-E55E-4B7C-99C9-4C5490106EDD}">
      <dgm:prSet/>
      <dgm:spPr/>
      <dgm:t>
        <a:bodyPr/>
        <a:lstStyle/>
        <a:p>
          <a:endParaRPr lang="en-US"/>
        </a:p>
      </dgm:t>
    </dgm:pt>
    <dgm:pt modelId="{BBACA536-2031-430A-879D-7E9529BEEEAE}" type="sibTrans" cxnId="{799EECD5-E55E-4B7C-99C9-4C5490106EDD}">
      <dgm:prSet/>
      <dgm:spPr/>
      <dgm:t>
        <a:bodyPr/>
        <a:lstStyle/>
        <a:p>
          <a:endParaRPr lang="en-US"/>
        </a:p>
      </dgm:t>
    </dgm:pt>
    <dgm:pt modelId="{C6C29A24-845D-49AA-9828-41E3C45906B8}" type="pres">
      <dgm:prSet presAssocID="{1AED46C2-7C0A-4C00-994E-2283782BDD73}" presName="linearFlow" presStyleCnt="0">
        <dgm:presLayoutVars>
          <dgm:dir/>
          <dgm:animLvl val="lvl"/>
          <dgm:resizeHandles val="exact"/>
        </dgm:presLayoutVars>
      </dgm:prSet>
      <dgm:spPr/>
      <dgm:t>
        <a:bodyPr/>
        <a:lstStyle/>
        <a:p>
          <a:endParaRPr lang="en-US"/>
        </a:p>
      </dgm:t>
    </dgm:pt>
    <dgm:pt modelId="{E223E77C-48F8-4A5A-B41C-C9720FCC09AE}" type="pres">
      <dgm:prSet presAssocID="{65C092FB-8591-45BE-BEED-57FC850EBB91}" presName="composite" presStyleCnt="0"/>
      <dgm:spPr/>
    </dgm:pt>
    <dgm:pt modelId="{9C7A7B57-A249-4636-9CC8-9CC1FE47F4C9}" type="pres">
      <dgm:prSet presAssocID="{65C092FB-8591-45BE-BEED-57FC850EBB91}" presName="parentText" presStyleLbl="alignNode1" presStyleIdx="0" presStyleCnt="4">
        <dgm:presLayoutVars>
          <dgm:chMax val="1"/>
          <dgm:bulletEnabled val="1"/>
        </dgm:presLayoutVars>
      </dgm:prSet>
      <dgm:spPr/>
      <dgm:t>
        <a:bodyPr/>
        <a:lstStyle/>
        <a:p>
          <a:endParaRPr lang="en-US"/>
        </a:p>
      </dgm:t>
    </dgm:pt>
    <dgm:pt modelId="{F538A37F-2165-43EF-8CCA-30DFFFEC3C10}" type="pres">
      <dgm:prSet presAssocID="{65C092FB-8591-45BE-BEED-57FC850EBB91}" presName="descendantText" presStyleLbl="alignAcc1" presStyleIdx="0" presStyleCnt="4" custLinFactNeighborX="0" custLinFactNeighborY="-32">
        <dgm:presLayoutVars>
          <dgm:bulletEnabled val="1"/>
        </dgm:presLayoutVars>
      </dgm:prSet>
      <dgm:spPr/>
      <dgm:t>
        <a:bodyPr/>
        <a:lstStyle/>
        <a:p>
          <a:endParaRPr lang="en-US"/>
        </a:p>
      </dgm:t>
    </dgm:pt>
    <dgm:pt modelId="{BB7BCFE8-2865-4647-8873-CF7E220DE8C2}" type="pres">
      <dgm:prSet presAssocID="{04928EA0-F22D-4E1C-A713-EA29275DEB9E}" presName="sp" presStyleCnt="0"/>
      <dgm:spPr/>
    </dgm:pt>
    <dgm:pt modelId="{39B36848-80BD-4CF2-A091-148CD8FE89C8}" type="pres">
      <dgm:prSet presAssocID="{26367E1E-2BFB-4222-BCF7-D0448403FCDE}" presName="composite" presStyleCnt="0"/>
      <dgm:spPr/>
    </dgm:pt>
    <dgm:pt modelId="{5850A140-0C1A-4A54-96E7-DA4BA5EDF454}" type="pres">
      <dgm:prSet presAssocID="{26367E1E-2BFB-4222-BCF7-D0448403FCDE}" presName="parentText" presStyleLbl="alignNode1" presStyleIdx="1" presStyleCnt="4">
        <dgm:presLayoutVars>
          <dgm:chMax val="1"/>
          <dgm:bulletEnabled val="1"/>
        </dgm:presLayoutVars>
      </dgm:prSet>
      <dgm:spPr/>
      <dgm:t>
        <a:bodyPr/>
        <a:lstStyle/>
        <a:p>
          <a:endParaRPr lang="en-US"/>
        </a:p>
      </dgm:t>
    </dgm:pt>
    <dgm:pt modelId="{32CB28BF-5392-4A40-A3AE-D26B210B81D9}" type="pres">
      <dgm:prSet presAssocID="{26367E1E-2BFB-4222-BCF7-D0448403FCDE}" presName="descendantText" presStyleLbl="alignAcc1" presStyleIdx="1" presStyleCnt="4">
        <dgm:presLayoutVars>
          <dgm:bulletEnabled val="1"/>
        </dgm:presLayoutVars>
      </dgm:prSet>
      <dgm:spPr/>
      <dgm:t>
        <a:bodyPr/>
        <a:lstStyle/>
        <a:p>
          <a:endParaRPr lang="en-US"/>
        </a:p>
      </dgm:t>
    </dgm:pt>
    <dgm:pt modelId="{DFC3893B-8B7E-49EC-9A62-CE2BA0A0CCCB}" type="pres">
      <dgm:prSet presAssocID="{B27DFF83-AAEF-4F4E-90D0-AECF525A6EE3}" presName="sp" presStyleCnt="0"/>
      <dgm:spPr/>
    </dgm:pt>
    <dgm:pt modelId="{EBD1FA2B-A1C6-4C1F-A3FA-58DF3C227451}" type="pres">
      <dgm:prSet presAssocID="{57B5638C-9773-483D-960C-B137A924D350}" presName="composite" presStyleCnt="0"/>
      <dgm:spPr/>
    </dgm:pt>
    <dgm:pt modelId="{62D18DA4-7D93-4224-BB80-D59D4F7AC379}" type="pres">
      <dgm:prSet presAssocID="{57B5638C-9773-483D-960C-B137A924D350}" presName="parentText" presStyleLbl="alignNode1" presStyleIdx="2" presStyleCnt="4">
        <dgm:presLayoutVars>
          <dgm:chMax val="1"/>
          <dgm:bulletEnabled val="1"/>
        </dgm:presLayoutVars>
      </dgm:prSet>
      <dgm:spPr/>
      <dgm:t>
        <a:bodyPr/>
        <a:lstStyle/>
        <a:p>
          <a:endParaRPr lang="en-US"/>
        </a:p>
      </dgm:t>
    </dgm:pt>
    <dgm:pt modelId="{3C29BBB2-C93D-4CD3-AADE-A3A7C4F9F97C}" type="pres">
      <dgm:prSet presAssocID="{57B5638C-9773-483D-960C-B137A924D350}" presName="descendantText" presStyleLbl="alignAcc1" presStyleIdx="2" presStyleCnt="4">
        <dgm:presLayoutVars>
          <dgm:bulletEnabled val="1"/>
        </dgm:presLayoutVars>
      </dgm:prSet>
      <dgm:spPr/>
      <dgm:t>
        <a:bodyPr/>
        <a:lstStyle/>
        <a:p>
          <a:endParaRPr lang="en-US"/>
        </a:p>
      </dgm:t>
    </dgm:pt>
    <dgm:pt modelId="{6EC67602-EEC7-417C-B9C5-2AF993D58EBB}" type="pres">
      <dgm:prSet presAssocID="{95FD3B98-8739-4E12-B44A-D7152989B2F4}" presName="sp" presStyleCnt="0"/>
      <dgm:spPr/>
    </dgm:pt>
    <dgm:pt modelId="{9CD7A82F-714B-4D20-AB05-F7A7C12D28DB}" type="pres">
      <dgm:prSet presAssocID="{CEDFE9EC-B33B-4E86-AFA8-D151507D8AF3}" presName="composite" presStyleCnt="0"/>
      <dgm:spPr/>
    </dgm:pt>
    <dgm:pt modelId="{90249472-AAC3-4E88-A509-BE40425E0C84}" type="pres">
      <dgm:prSet presAssocID="{CEDFE9EC-B33B-4E86-AFA8-D151507D8AF3}" presName="parentText" presStyleLbl="alignNode1" presStyleIdx="3" presStyleCnt="4">
        <dgm:presLayoutVars>
          <dgm:chMax val="1"/>
          <dgm:bulletEnabled val="1"/>
        </dgm:presLayoutVars>
      </dgm:prSet>
      <dgm:spPr/>
      <dgm:t>
        <a:bodyPr/>
        <a:lstStyle/>
        <a:p>
          <a:endParaRPr lang="en-US"/>
        </a:p>
      </dgm:t>
    </dgm:pt>
    <dgm:pt modelId="{F23B17FD-831D-4A9B-86EA-03908047A711}" type="pres">
      <dgm:prSet presAssocID="{CEDFE9EC-B33B-4E86-AFA8-D151507D8AF3}" presName="descendantText" presStyleLbl="alignAcc1" presStyleIdx="3" presStyleCnt="4">
        <dgm:presLayoutVars>
          <dgm:bulletEnabled val="1"/>
        </dgm:presLayoutVars>
      </dgm:prSet>
      <dgm:spPr/>
      <dgm:t>
        <a:bodyPr/>
        <a:lstStyle/>
        <a:p>
          <a:endParaRPr lang="en-US"/>
        </a:p>
      </dgm:t>
    </dgm:pt>
  </dgm:ptLst>
  <dgm:cxnLst>
    <dgm:cxn modelId="{B2EABF03-F2E0-41C5-ACA8-A50AAE52AA5E}" type="presOf" srcId="{CEDFE9EC-B33B-4E86-AFA8-D151507D8AF3}" destId="{90249472-AAC3-4E88-A509-BE40425E0C84}" srcOrd="0" destOrd="0" presId="urn:microsoft.com/office/officeart/2005/8/layout/chevron2"/>
    <dgm:cxn modelId="{5DA5E139-456A-4B44-8268-A82FBFFD5B12}" type="presOf" srcId="{57B5638C-9773-483D-960C-B137A924D350}" destId="{62D18DA4-7D93-4224-BB80-D59D4F7AC379}" srcOrd="0" destOrd="0" presId="urn:microsoft.com/office/officeart/2005/8/layout/chevron2"/>
    <dgm:cxn modelId="{7612AD4F-28BC-4F1A-BAC0-3210F588C444}" type="presOf" srcId="{BEC47679-D2CA-4A04-9485-ED8715B78446}" destId="{3C29BBB2-C93D-4CD3-AADE-A3A7C4F9F97C}" srcOrd="0" destOrd="1" presId="urn:microsoft.com/office/officeart/2005/8/layout/chevron2"/>
    <dgm:cxn modelId="{3D4B778E-3E14-4EED-8C21-F365E74028CD}" srcId="{65C092FB-8591-45BE-BEED-57FC850EBB91}" destId="{741DB7DE-D6BB-4491-A86B-E50793E8401D}" srcOrd="0" destOrd="0" parTransId="{DDDB87A1-DE69-4A18-9601-21EC95C47A3C}" sibTransId="{D61A156C-BF94-466C-927B-07C73835B343}"/>
    <dgm:cxn modelId="{F6081095-F389-4F93-8B34-B5B0349D4231}" srcId="{65C092FB-8591-45BE-BEED-57FC850EBB91}" destId="{1A1EC448-103C-4538-BC7F-4E1C6C011046}" srcOrd="3" destOrd="0" parTransId="{5BF79CE5-1514-4AC2-984E-123B27BEEC59}" sibTransId="{7F866C26-2FC2-48D6-9DD7-F3AD20767A68}"/>
    <dgm:cxn modelId="{3CE3D1CF-6D53-42FF-91FC-2B207D41BC8E}" type="presOf" srcId="{1A1EC448-103C-4538-BC7F-4E1C6C011046}" destId="{F538A37F-2165-43EF-8CCA-30DFFFEC3C10}" srcOrd="0" destOrd="3" presId="urn:microsoft.com/office/officeart/2005/8/layout/chevron2"/>
    <dgm:cxn modelId="{5D060B10-B152-432F-B433-3CA3B776D711}" srcId="{CEDFE9EC-B33B-4E86-AFA8-D151507D8AF3}" destId="{E20F15EA-875C-4484-807E-48F99BA7B762}" srcOrd="0" destOrd="0" parTransId="{DEDA084B-6C72-4302-ACDD-01F992B1992F}" sibTransId="{7563D439-6215-459E-B505-22DF37B2C410}"/>
    <dgm:cxn modelId="{D463333D-6A52-43B6-929B-F593C1F6A178}" type="presOf" srcId="{E20F15EA-875C-4484-807E-48F99BA7B762}" destId="{F23B17FD-831D-4A9B-86EA-03908047A711}" srcOrd="0" destOrd="0" presId="urn:microsoft.com/office/officeart/2005/8/layout/chevron2"/>
    <dgm:cxn modelId="{DB003DEE-9272-48D9-8411-D4C8ABAD413C}" srcId="{57B5638C-9773-483D-960C-B137A924D350}" destId="{982DC060-9172-4640-9E4B-F28E431AB779}" srcOrd="3" destOrd="0" parTransId="{6B7C8D77-2862-4C74-8766-C48FAB1E0F8E}" sibTransId="{A0063F06-E19A-4737-BDAC-8B350946F658}"/>
    <dgm:cxn modelId="{BE000E26-8A7C-45BA-AC0D-C7B63C6CA598}" type="presOf" srcId="{8CE617A9-D7CC-4285-B247-B5F56FB9F162}" destId="{3C29BBB2-C93D-4CD3-AADE-A3A7C4F9F97C}" srcOrd="0" destOrd="2" presId="urn:microsoft.com/office/officeart/2005/8/layout/chevron2"/>
    <dgm:cxn modelId="{CCC31F2A-0A5D-4AFE-B790-375B0A0D956D}" type="presOf" srcId="{741DB7DE-D6BB-4491-A86B-E50793E8401D}" destId="{F538A37F-2165-43EF-8CCA-30DFFFEC3C10}" srcOrd="0" destOrd="0" presId="urn:microsoft.com/office/officeart/2005/8/layout/chevron2"/>
    <dgm:cxn modelId="{4B78EA56-CD02-48DE-9745-C0BC83550B4B}" type="presOf" srcId="{2368662E-59F7-455E-9ED9-6E7F3F0B096E}" destId="{32CB28BF-5392-4A40-A3AE-D26B210B81D9}" srcOrd="0" destOrd="2" presId="urn:microsoft.com/office/officeart/2005/8/layout/chevron2"/>
    <dgm:cxn modelId="{D71D5D56-CA33-41AA-A631-3FF261435BD2}" type="presOf" srcId="{955366D9-2BA6-4C46-A4E1-74817752B909}" destId="{F23B17FD-831D-4A9B-86EA-03908047A711}" srcOrd="0" destOrd="1" presId="urn:microsoft.com/office/officeart/2005/8/layout/chevron2"/>
    <dgm:cxn modelId="{D68130DB-613C-4037-A536-35430CD732CC}" srcId="{57B5638C-9773-483D-960C-B137A924D350}" destId="{59EAC1D6-B4C5-4A97-B2F3-551D1DC4F2B3}" srcOrd="0" destOrd="0" parTransId="{3EA87C93-69AA-4AF3-B95D-FF5E97199521}" sibTransId="{64F61F5A-5FB3-4F16-AC64-C1F9CE73DDBC}"/>
    <dgm:cxn modelId="{BBEEF483-E32B-4C13-964E-F3B6F8C306CC}" srcId="{1AED46C2-7C0A-4C00-994E-2283782BDD73}" destId="{CEDFE9EC-B33B-4E86-AFA8-D151507D8AF3}" srcOrd="3" destOrd="0" parTransId="{0FAED0CB-2D91-4316-9421-A4436174D1DE}" sibTransId="{D3839D95-43AD-41AA-AA05-346639C3C954}"/>
    <dgm:cxn modelId="{799EECD5-E55E-4B7C-99C9-4C5490106EDD}" srcId="{65C092FB-8591-45BE-BEED-57FC850EBB91}" destId="{8A99CD78-C00B-4159-8961-7863D403565D}" srcOrd="2" destOrd="0" parTransId="{CAE4A59F-CE09-4A8B-A161-C90608E91FDE}" sibTransId="{BBACA536-2031-430A-879D-7E9529BEEEAE}"/>
    <dgm:cxn modelId="{76848B60-80A4-4AF6-B20C-D1110C3E89EC}" type="presOf" srcId="{4990E4A8-B258-474D-8B05-B538ADC865EE}" destId="{32CB28BF-5392-4A40-A3AE-D26B210B81D9}" srcOrd="0" destOrd="1" presId="urn:microsoft.com/office/officeart/2005/8/layout/chevron2"/>
    <dgm:cxn modelId="{80861E08-E955-4369-9A24-FB986474ACD1}" type="presOf" srcId="{65C092FB-8591-45BE-BEED-57FC850EBB91}" destId="{9C7A7B57-A249-4636-9CC8-9CC1FE47F4C9}" srcOrd="0" destOrd="0" presId="urn:microsoft.com/office/officeart/2005/8/layout/chevron2"/>
    <dgm:cxn modelId="{A910D846-CFC7-4FD1-B3CD-88E06065F49B}" type="presOf" srcId="{26367E1E-2BFB-4222-BCF7-D0448403FCDE}" destId="{5850A140-0C1A-4A54-96E7-DA4BA5EDF454}" srcOrd="0" destOrd="0" presId="urn:microsoft.com/office/officeart/2005/8/layout/chevron2"/>
    <dgm:cxn modelId="{539F13FA-6B18-4156-9AA9-F961D0E9C6DA}" type="presOf" srcId="{59EAC1D6-B4C5-4A97-B2F3-551D1DC4F2B3}" destId="{3C29BBB2-C93D-4CD3-AADE-A3A7C4F9F97C}" srcOrd="0" destOrd="0" presId="urn:microsoft.com/office/officeart/2005/8/layout/chevron2"/>
    <dgm:cxn modelId="{E76A3F9E-003D-4C59-B9BA-513D63A515F9}" srcId="{CEDFE9EC-B33B-4E86-AFA8-D151507D8AF3}" destId="{955366D9-2BA6-4C46-A4E1-74817752B909}" srcOrd="1" destOrd="0" parTransId="{8B38B870-2AD5-4E3D-B80E-01B665D4CDF4}" sibTransId="{04DD56D6-F5F2-4EB7-986B-7C697981A461}"/>
    <dgm:cxn modelId="{1FF8F6C6-DA79-45B1-BEB2-50AD25575FDF}" type="presOf" srcId="{8A99CD78-C00B-4159-8961-7863D403565D}" destId="{F538A37F-2165-43EF-8CCA-30DFFFEC3C10}" srcOrd="0" destOrd="2" presId="urn:microsoft.com/office/officeart/2005/8/layout/chevron2"/>
    <dgm:cxn modelId="{2496B321-D39F-44B1-88E4-2308FF308242}" type="presOf" srcId="{A1A587A6-B518-4BA7-9E66-F17AFF2C8752}" destId="{F538A37F-2165-43EF-8CCA-30DFFFEC3C10}" srcOrd="0" destOrd="1" presId="urn:microsoft.com/office/officeart/2005/8/layout/chevron2"/>
    <dgm:cxn modelId="{DF1872B0-17E1-471F-AF9C-382B45DF97A9}" srcId="{26367E1E-2BFB-4222-BCF7-D0448403FCDE}" destId="{4990E4A8-B258-474D-8B05-B538ADC865EE}" srcOrd="1" destOrd="0" parTransId="{44642396-3735-466A-A83C-76E583D7ED49}" sibTransId="{89A1C35E-7BF5-474F-88CF-F817243CAEED}"/>
    <dgm:cxn modelId="{682885B3-EC5C-4B09-A18C-66B5143D5D62}" srcId="{57B5638C-9773-483D-960C-B137A924D350}" destId="{BEC47679-D2CA-4A04-9485-ED8715B78446}" srcOrd="1" destOrd="0" parTransId="{67A8DC44-E13C-427E-BC4C-6B2795E64969}" sibTransId="{17EC2861-08EE-46B4-9DAB-04C8653C6FF3}"/>
    <dgm:cxn modelId="{EE663DD9-6E0A-4170-9227-31FD60A56273}" type="presOf" srcId="{982DC060-9172-4640-9E4B-F28E431AB779}" destId="{3C29BBB2-C93D-4CD3-AADE-A3A7C4F9F97C}" srcOrd="0" destOrd="3" presId="urn:microsoft.com/office/officeart/2005/8/layout/chevron2"/>
    <dgm:cxn modelId="{DC797F8E-D8D2-477D-8F38-8DFF7ABE249D}" type="presOf" srcId="{58B86E38-B77E-423A-A77E-7D0E12C8F940}" destId="{32CB28BF-5392-4A40-A3AE-D26B210B81D9}" srcOrd="0" destOrd="0" presId="urn:microsoft.com/office/officeart/2005/8/layout/chevron2"/>
    <dgm:cxn modelId="{744BFFF1-8A42-4B4F-A79D-E653DE1AE3BC}" srcId="{1AED46C2-7C0A-4C00-994E-2283782BDD73}" destId="{26367E1E-2BFB-4222-BCF7-D0448403FCDE}" srcOrd="1" destOrd="0" parTransId="{180EA714-5D99-4ECE-ADD9-B48C138441C2}" sibTransId="{B27DFF83-AAEF-4F4E-90D0-AECF525A6EE3}"/>
    <dgm:cxn modelId="{BAA6E2D2-1E15-46FF-86E6-2967CBB1320F}" srcId="{1AED46C2-7C0A-4C00-994E-2283782BDD73}" destId="{57B5638C-9773-483D-960C-B137A924D350}" srcOrd="2" destOrd="0" parTransId="{00D9461B-BEEC-487A-89F1-D8DDC1C619E2}" sibTransId="{95FD3B98-8739-4E12-B44A-D7152989B2F4}"/>
    <dgm:cxn modelId="{945AFB4C-361A-45B9-A7E7-6F123E2C38F2}" srcId="{26367E1E-2BFB-4222-BCF7-D0448403FCDE}" destId="{58B86E38-B77E-423A-A77E-7D0E12C8F940}" srcOrd="0" destOrd="0" parTransId="{18541D6A-1E11-4387-97CB-B112C2EF933F}" sibTransId="{A4F18E30-EBED-48C5-A9DE-E4AB4A8F7139}"/>
    <dgm:cxn modelId="{0C8B4D22-FF87-43B2-949E-134FCFCEB5C0}" srcId="{57B5638C-9773-483D-960C-B137A924D350}" destId="{8CE617A9-D7CC-4285-B247-B5F56FB9F162}" srcOrd="2" destOrd="0" parTransId="{DB800185-7712-4D7A-A9C3-1BC4638DF2DA}" sibTransId="{13780577-845B-46FE-952A-8388EE85A677}"/>
    <dgm:cxn modelId="{04998907-70C3-4A63-A02A-4A7CE21E9FC0}" type="presOf" srcId="{1AED46C2-7C0A-4C00-994E-2283782BDD73}" destId="{C6C29A24-845D-49AA-9828-41E3C45906B8}" srcOrd="0" destOrd="0" presId="urn:microsoft.com/office/officeart/2005/8/layout/chevron2"/>
    <dgm:cxn modelId="{61CEFEDB-A2D9-4B44-975D-BF164AA5A814}" srcId="{1AED46C2-7C0A-4C00-994E-2283782BDD73}" destId="{65C092FB-8591-45BE-BEED-57FC850EBB91}" srcOrd="0" destOrd="0" parTransId="{827F8A7A-9EB6-4965-A75A-3582DCF09262}" sibTransId="{04928EA0-F22D-4E1C-A713-EA29275DEB9E}"/>
    <dgm:cxn modelId="{6CF0172B-0FF3-4035-8D6C-C1B3FE5AC9DD}" srcId="{26367E1E-2BFB-4222-BCF7-D0448403FCDE}" destId="{2368662E-59F7-455E-9ED9-6E7F3F0B096E}" srcOrd="2" destOrd="0" parTransId="{DD06AA55-C6E1-46A4-9375-6D7303BEC719}" sibTransId="{28EC3544-D8C3-4803-B519-37E843E2986D}"/>
    <dgm:cxn modelId="{1498D6B7-FCEF-4B8E-915D-31EC5E59111B}" srcId="{65C092FB-8591-45BE-BEED-57FC850EBB91}" destId="{A1A587A6-B518-4BA7-9E66-F17AFF2C8752}" srcOrd="1" destOrd="0" parTransId="{11D1324E-91A6-4384-9CF7-C42C30E8FC36}" sibTransId="{05B6EFCD-2026-434D-83E0-403C621D8D69}"/>
    <dgm:cxn modelId="{3A82D772-81A0-4BED-A4D3-5A40622BEADC}" type="presParOf" srcId="{C6C29A24-845D-49AA-9828-41E3C45906B8}" destId="{E223E77C-48F8-4A5A-B41C-C9720FCC09AE}" srcOrd="0" destOrd="0" presId="urn:microsoft.com/office/officeart/2005/8/layout/chevron2"/>
    <dgm:cxn modelId="{58B24471-6AD8-4E9C-B2FD-ED7EDC8F4155}" type="presParOf" srcId="{E223E77C-48F8-4A5A-B41C-C9720FCC09AE}" destId="{9C7A7B57-A249-4636-9CC8-9CC1FE47F4C9}" srcOrd="0" destOrd="0" presId="urn:microsoft.com/office/officeart/2005/8/layout/chevron2"/>
    <dgm:cxn modelId="{91B670FC-4BD1-44D7-9A60-900D931A7619}" type="presParOf" srcId="{E223E77C-48F8-4A5A-B41C-C9720FCC09AE}" destId="{F538A37F-2165-43EF-8CCA-30DFFFEC3C10}" srcOrd="1" destOrd="0" presId="urn:microsoft.com/office/officeart/2005/8/layout/chevron2"/>
    <dgm:cxn modelId="{4BE64DDD-CC29-41F1-A6D9-0B6C2CA78488}" type="presParOf" srcId="{C6C29A24-845D-49AA-9828-41E3C45906B8}" destId="{BB7BCFE8-2865-4647-8873-CF7E220DE8C2}" srcOrd="1" destOrd="0" presId="urn:microsoft.com/office/officeart/2005/8/layout/chevron2"/>
    <dgm:cxn modelId="{38FB2DA4-5906-4424-9813-15E91CCE2AE6}" type="presParOf" srcId="{C6C29A24-845D-49AA-9828-41E3C45906B8}" destId="{39B36848-80BD-4CF2-A091-148CD8FE89C8}" srcOrd="2" destOrd="0" presId="urn:microsoft.com/office/officeart/2005/8/layout/chevron2"/>
    <dgm:cxn modelId="{4083C115-37D5-47FC-A367-48FC89E4E37B}" type="presParOf" srcId="{39B36848-80BD-4CF2-A091-148CD8FE89C8}" destId="{5850A140-0C1A-4A54-96E7-DA4BA5EDF454}" srcOrd="0" destOrd="0" presId="urn:microsoft.com/office/officeart/2005/8/layout/chevron2"/>
    <dgm:cxn modelId="{801DB1B0-FD28-4F09-834D-9B3642EB1A39}" type="presParOf" srcId="{39B36848-80BD-4CF2-A091-148CD8FE89C8}" destId="{32CB28BF-5392-4A40-A3AE-D26B210B81D9}" srcOrd="1" destOrd="0" presId="urn:microsoft.com/office/officeart/2005/8/layout/chevron2"/>
    <dgm:cxn modelId="{721BBFDF-C8D7-4899-A85D-251A9D5D6EF9}" type="presParOf" srcId="{C6C29A24-845D-49AA-9828-41E3C45906B8}" destId="{DFC3893B-8B7E-49EC-9A62-CE2BA0A0CCCB}" srcOrd="3" destOrd="0" presId="urn:microsoft.com/office/officeart/2005/8/layout/chevron2"/>
    <dgm:cxn modelId="{3D8E36A5-5BB7-4D4C-9A48-07928D9EB6A9}" type="presParOf" srcId="{C6C29A24-845D-49AA-9828-41E3C45906B8}" destId="{EBD1FA2B-A1C6-4C1F-A3FA-58DF3C227451}" srcOrd="4" destOrd="0" presId="urn:microsoft.com/office/officeart/2005/8/layout/chevron2"/>
    <dgm:cxn modelId="{BD01C891-E4B6-4D03-8F56-C6A858F1FD5A}" type="presParOf" srcId="{EBD1FA2B-A1C6-4C1F-A3FA-58DF3C227451}" destId="{62D18DA4-7D93-4224-BB80-D59D4F7AC379}" srcOrd="0" destOrd="0" presId="urn:microsoft.com/office/officeart/2005/8/layout/chevron2"/>
    <dgm:cxn modelId="{14A99B0C-7D40-48A4-869A-DA52E4E21D5E}" type="presParOf" srcId="{EBD1FA2B-A1C6-4C1F-A3FA-58DF3C227451}" destId="{3C29BBB2-C93D-4CD3-AADE-A3A7C4F9F97C}" srcOrd="1" destOrd="0" presId="urn:microsoft.com/office/officeart/2005/8/layout/chevron2"/>
    <dgm:cxn modelId="{BAEFF318-38C9-4637-95CD-45C810C62ACA}" type="presParOf" srcId="{C6C29A24-845D-49AA-9828-41E3C45906B8}" destId="{6EC67602-EEC7-417C-B9C5-2AF993D58EBB}" srcOrd="5" destOrd="0" presId="urn:microsoft.com/office/officeart/2005/8/layout/chevron2"/>
    <dgm:cxn modelId="{D277D047-0400-45FF-A986-F2ADC234F8E4}" type="presParOf" srcId="{C6C29A24-845D-49AA-9828-41E3C45906B8}" destId="{9CD7A82F-714B-4D20-AB05-F7A7C12D28DB}" srcOrd="6" destOrd="0" presId="urn:microsoft.com/office/officeart/2005/8/layout/chevron2"/>
    <dgm:cxn modelId="{903105B0-8B9E-4608-B41B-875E85198513}" type="presParOf" srcId="{9CD7A82F-714B-4D20-AB05-F7A7C12D28DB}" destId="{90249472-AAC3-4E88-A509-BE40425E0C84}" srcOrd="0" destOrd="0" presId="urn:microsoft.com/office/officeart/2005/8/layout/chevron2"/>
    <dgm:cxn modelId="{2AA461CB-1354-4AAA-BD8F-8860340446B3}" type="presParOf" srcId="{9CD7A82F-714B-4D20-AB05-F7A7C12D28DB}" destId="{F23B17FD-831D-4A9B-86EA-03908047A711}" srcOrd="1" destOrd="0" presId="urn:microsoft.com/office/officeart/2005/8/layout/chevron2"/>
  </dgm:cxnLst>
  <dgm:bg>
    <a:noFill/>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A7B57-A249-4636-9CC8-9CC1FE47F4C9}">
      <dsp:nvSpPr>
        <dsp:cNvPr id="0" name=""/>
        <dsp:cNvSpPr/>
      </dsp:nvSpPr>
      <dsp:spPr>
        <a:xfrm rot="5400000">
          <a:off x="-343757" y="352899"/>
          <a:ext cx="2291719" cy="1604203"/>
        </a:xfrm>
        <a:prstGeom prst="chevron">
          <a:avLst/>
        </a:prstGeom>
        <a:solidFill>
          <a:srgbClr val="389E61"/>
        </a:solidFill>
        <a:ln w="12700" cap="flat" cmpd="sng" algn="ctr">
          <a:solidFill>
            <a:srgbClr val="389E6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Data Acquisition</a:t>
          </a:r>
          <a:endParaRPr lang="en-US" sz="2500" kern="1200" dirty="0"/>
        </a:p>
      </dsp:txBody>
      <dsp:txXfrm rot="-5400000">
        <a:off x="2" y="811243"/>
        <a:ext cx="1604203" cy="687516"/>
      </dsp:txXfrm>
    </dsp:sp>
    <dsp:sp modelId="{F538A37F-2165-43EF-8CCA-30DFFFEC3C10}">
      <dsp:nvSpPr>
        <dsp:cNvPr id="0" name=""/>
        <dsp:cNvSpPr/>
      </dsp:nvSpPr>
      <dsp:spPr>
        <a:xfrm rot="5400000">
          <a:off x="6649553" y="-5036684"/>
          <a:ext cx="1489617" cy="11580317"/>
        </a:xfrm>
        <a:prstGeom prst="round2SameRect">
          <a:avLst/>
        </a:prstGeom>
        <a:solidFill>
          <a:schemeClr val="lt1">
            <a:alpha val="90000"/>
            <a:hueOff val="0"/>
            <a:satOff val="0"/>
            <a:lumOff val="0"/>
            <a:alphaOff val="0"/>
          </a:schemeClr>
        </a:solidFill>
        <a:ln w="12700" cap="flat" cmpd="sng" algn="ctr">
          <a:solidFill>
            <a:srgbClr val="389E6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Landsat CDR 4/5 &amp; 8</a:t>
          </a:r>
          <a:endParaRPr lang="en-US" sz="2200" kern="1200" dirty="0"/>
        </a:p>
        <a:p>
          <a:pPr marL="228600" lvl="1" indent="-228600" algn="l" defTabSz="977900">
            <a:lnSpc>
              <a:spcPct val="90000"/>
            </a:lnSpc>
            <a:spcBef>
              <a:spcPct val="0"/>
            </a:spcBef>
            <a:spcAft>
              <a:spcPct val="15000"/>
            </a:spcAft>
            <a:buChar char="••"/>
          </a:pPr>
          <a:r>
            <a:rPr lang="en-US" sz="2200" kern="1200" dirty="0" smtClean="0"/>
            <a:t>ABES Project Field Survey</a:t>
          </a:r>
          <a:endParaRPr lang="en-US" sz="2200" kern="1200" dirty="0"/>
        </a:p>
        <a:p>
          <a:pPr marL="228600" lvl="1" indent="-228600" algn="l" defTabSz="977900">
            <a:lnSpc>
              <a:spcPct val="90000"/>
            </a:lnSpc>
            <a:spcBef>
              <a:spcPct val="0"/>
            </a:spcBef>
            <a:spcAft>
              <a:spcPct val="15000"/>
            </a:spcAft>
            <a:buChar char="••"/>
          </a:pPr>
          <a:r>
            <a:rPr lang="en-US" sz="2200" kern="1200" dirty="0" smtClean="0"/>
            <a:t>MARN Ground Truth Data</a:t>
          </a:r>
          <a:endParaRPr lang="en-US" sz="2200" kern="1200" dirty="0"/>
        </a:p>
        <a:p>
          <a:pPr marL="228600" lvl="1" indent="-228600" algn="l" defTabSz="977900">
            <a:lnSpc>
              <a:spcPct val="90000"/>
            </a:lnSpc>
            <a:spcBef>
              <a:spcPct val="0"/>
            </a:spcBef>
            <a:spcAft>
              <a:spcPct val="15000"/>
            </a:spcAft>
            <a:buChar char="••"/>
          </a:pPr>
          <a:r>
            <a:rPr lang="en-US" sz="2200" kern="1200" dirty="0" smtClean="0"/>
            <a:t>USAID </a:t>
          </a:r>
          <a:r>
            <a:rPr lang="en-US" sz="2200" kern="1200" dirty="0" err="1" smtClean="0"/>
            <a:t>GeoCenter</a:t>
          </a:r>
          <a:r>
            <a:rPr lang="en-US" sz="2200" kern="1200" dirty="0" smtClean="0"/>
            <a:t> High Resolution Images</a:t>
          </a:r>
          <a:endParaRPr lang="en-US" sz="2200" kern="1200" dirty="0"/>
        </a:p>
      </dsp:txBody>
      <dsp:txXfrm rot="-5400000">
        <a:off x="1604204" y="81382"/>
        <a:ext cx="11507600" cy="1344183"/>
      </dsp:txXfrm>
    </dsp:sp>
    <dsp:sp modelId="{5850A140-0C1A-4A54-96E7-DA4BA5EDF454}">
      <dsp:nvSpPr>
        <dsp:cNvPr id="0" name=""/>
        <dsp:cNvSpPr/>
      </dsp:nvSpPr>
      <dsp:spPr>
        <a:xfrm rot="5400000">
          <a:off x="-343757" y="2504559"/>
          <a:ext cx="2291719" cy="1604203"/>
        </a:xfrm>
        <a:prstGeom prst="chevron">
          <a:avLst/>
        </a:prstGeom>
        <a:solidFill>
          <a:srgbClr val="2E8250"/>
        </a:solidFill>
        <a:ln w="12700" cap="flat" cmpd="sng" algn="ctr">
          <a:solidFill>
            <a:srgbClr val="2E82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Data Processing</a:t>
          </a:r>
          <a:endParaRPr lang="en-US" sz="2500" kern="1200" dirty="0"/>
        </a:p>
      </dsp:txBody>
      <dsp:txXfrm rot="-5400000">
        <a:off x="2" y="2962903"/>
        <a:ext cx="1604203" cy="687516"/>
      </dsp:txXfrm>
    </dsp:sp>
    <dsp:sp modelId="{32CB28BF-5392-4A40-A3AE-D26B210B81D9}">
      <dsp:nvSpPr>
        <dsp:cNvPr id="0" name=""/>
        <dsp:cNvSpPr/>
      </dsp:nvSpPr>
      <dsp:spPr>
        <a:xfrm rot="5400000">
          <a:off x="6649553" y="-2884548"/>
          <a:ext cx="1489617" cy="11580317"/>
        </a:xfrm>
        <a:prstGeom prst="round2SameRect">
          <a:avLst/>
        </a:prstGeom>
        <a:solidFill>
          <a:schemeClr val="lt1">
            <a:alpha val="90000"/>
            <a:hueOff val="0"/>
            <a:satOff val="0"/>
            <a:lumOff val="0"/>
            <a:alphaOff val="0"/>
          </a:schemeClr>
        </a:solidFill>
        <a:ln w="12700" cap="flat" cmpd="sng" algn="ctr">
          <a:solidFill>
            <a:srgbClr val="34945B"/>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Landsat Scenes clipped using Google Earth Engine (GEE) Code Editor</a:t>
          </a:r>
          <a:endParaRPr lang="en-US" sz="2200" kern="1200" dirty="0"/>
        </a:p>
        <a:p>
          <a:pPr marL="228600" lvl="1" indent="-228600" algn="l" defTabSz="977900">
            <a:lnSpc>
              <a:spcPct val="90000"/>
            </a:lnSpc>
            <a:spcBef>
              <a:spcPct val="0"/>
            </a:spcBef>
            <a:spcAft>
              <a:spcPct val="15000"/>
            </a:spcAft>
            <a:buChar char="••"/>
          </a:pPr>
          <a:r>
            <a:rPr lang="en-US" sz="2200" kern="1200" dirty="0" err="1" smtClean="0"/>
            <a:t>QuickBird</a:t>
          </a:r>
          <a:r>
            <a:rPr lang="en-US" sz="2200" kern="1200" dirty="0" smtClean="0"/>
            <a:t> and </a:t>
          </a:r>
          <a:r>
            <a:rPr lang="en-US" sz="2200" kern="1200" dirty="0" err="1" smtClean="0"/>
            <a:t>RapidEye</a:t>
          </a:r>
          <a:r>
            <a:rPr lang="en-US" sz="2200" kern="1200" dirty="0" smtClean="0"/>
            <a:t> imagery resampled in ArcGIS to fit resolution of Hansen and Landsat data</a:t>
          </a:r>
          <a:endParaRPr lang="en-US" sz="2200" kern="1200" dirty="0"/>
        </a:p>
        <a:p>
          <a:pPr marL="228600" lvl="1" indent="-228600" algn="l" defTabSz="977900">
            <a:lnSpc>
              <a:spcPct val="90000"/>
            </a:lnSpc>
            <a:spcBef>
              <a:spcPct val="0"/>
            </a:spcBef>
            <a:spcAft>
              <a:spcPct val="15000"/>
            </a:spcAft>
            <a:buChar char="••"/>
          </a:pPr>
          <a:r>
            <a:rPr lang="en-US" sz="2200" kern="1200" dirty="0" smtClean="0"/>
            <a:t>Hansen dataset clipped to </a:t>
          </a:r>
          <a:r>
            <a:rPr lang="en-US" sz="2200" kern="1200" dirty="0" err="1" smtClean="0"/>
            <a:t>QuickBird</a:t>
          </a:r>
          <a:r>
            <a:rPr lang="en-US" sz="2200" kern="1200" dirty="0" smtClean="0"/>
            <a:t> extant</a:t>
          </a:r>
          <a:endParaRPr lang="en-US" sz="2200" kern="1200" dirty="0"/>
        </a:p>
      </dsp:txBody>
      <dsp:txXfrm rot="-5400000">
        <a:off x="1604204" y="2233518"/>
        <a:ext cx="11507600" cy="1344183"/>
      </dsp:txXfrm>
    </dsp:sp>
    <dsp:sp modelId="{62D18DA4-7D93-4224-BB80-D59D4F7AC379}">
      <dsp:nvSpPr>
        <dsp:cNvPr id="0" name=""/>
        <dsp:cNvSpPr/>
      </dsp:nvSpPr>
      <dsp:spPr>
        <a:xfrm rot="5400000">
          <a:off x="-343757" y="4656218"/>
          <a:ext cx="2291719" cy="1604203"/>
        </a:xfrm>
        <a:prstGeom prst="chevron">
          <a:avLst/>
        </a:prstGeom>
        <a:solidFill>
          <a:schemeClr val="accent1">
            <a:lumMod val="75000"/>
          </a:schemeClr>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Data Analysis</a:t>
          </a:r>
          <a:endParaRPr lang="en-US" sz="2500" kern="1200" dirty="0"/>
        </a:p>
      </dsp:txBody>
      <dsp:txXfrm rot="-5400000">
        <a:off x="2" y="5114562"/>
        <a:ext cx="1604203" cy="687516"/>
      </dsp:txXfrm>
    </dsp:sp>
    <dsp:sp modelId="{3C29BBB2-C93D-4CD3-AADE-A3A7C4F9F97C}">
      <dsp:nvSpPr>
        <dsp:cNvPr id="0" name=""/>
        <dsp:cNvSpPr/>
      </dsp:nvSpPr>
      <dsp:spPr>
        <a:xfrm rot="5400000">
          <a:off x="6649553" y="-732888"/>
          <a:ext cx="1489617" cy="11580317"/>
        </a:xfrm>
        <a:prstGeom prst="round2SameRect">
          <a:avLst/>
        </a:prstGeom>
        <a:solidFill>
          <a:schemeClr val="lt1">
            <a:alpha val="90000"/>
            <a:hueOff val="0"/>
            <a:satOff val="0"/>
            <a:lumOff val="0"/>
            <a:alphaOff val="0"/>
          </a:schemeClr>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2000" kern="1200" dirty="0" smtClean="0"/>
            <a:t>Un/Supervised classification (LULC) Forest masks &amp; RIF LULC Time Series: 2015, 2014, 2009, 2000, 1995 &amp; 1986</a:t>
          </a:r>
          <a:endParaRPr lang="en-US" sz="20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2000" kern="1200" dirty="0" smtClean="0"/>
            <a:t>Maximum entropy and random forest classification run using GEE Code Editor</a:t>
          </a:r>
          <a:endParaRPr lang="en-US" sz="20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2000" kern="1200" dirty="0" smtClean="0"/>
            <a:t>Resampled (30m) </a:t>
          </a:r>
          <a:r>
            <a:rPr lang="en-US" sz="2000" kern="1200" dirty="0" err="1" smtClean="0"/>
            <a:t>QuickBird</a:t>
          </a:r>
          <a:r>
            <a:rPr lang="en-US" sz="2000" kern="1200" dirty="0" smtClean="0"/>
            <a:t> imagery utilized to “validate” Hansen data at the regional scale</a:t>
          </a:r>
          <a:endParaRPr lang="en-US" sz="20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2000" kern="1200" dirty="0" smtClean="0"/>
            <a:t>Accuracy assessment preformed using </a:t>
          </a:r>
          <a:r>
            <a:rPr lang="en-US" sz="2000" kern="1200" dirty="0" err="1" smtClean="0"/>
            <a:t>RapidEye</a:t>
          </a:r>
          <a:r>
            <a:rPr lang="en-US" sz="2000" kern="1200" dirty="0" smtClean="0"/>
            <a:t> imagery and Landsat comparison</a:t>
          </a:r>
          <a:endParaRPr lang="en-US" sz="2000" kern="1200" dirty="0"/>
        </a:p>
      </dsp:txBody>
      <dsp:txXfrm rot="-5400000">
        <a:off x="1604204" y="4385178"/>
        <a:ext cx="11507600" cy="1344183"/>
      </dsp:txXfrm>
    </dsp:sp>
    <dsp:sp modelId="{90249472-AAC3-4E88-A509-BE40425E0C84}">
      <dsp:nvSpPr>
        <dsp:cNvPr id="0" name=""/>
        <dsp:cNvSpPr/>
      </dsp:nvSpPr>
      <dsp:spPr>
        <a:xfrm rot="5400000">
          <a:off x="-343757" y="6807878"/>
          <a:ext cx="2291719" cy="1604203"/>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End Product</a:t>
          </a:r>
          <a:endParaRPr lang="en-US" sz="2500" kern="1200" dirty="0"/>
        </a:p>
      </dsp:txBody>
      <dsp:txXfrm rot="-5400000">
        <a:off x="2" y="7266222"/>
        <a:ext cx="1604203" cy="687516"/>
      </dsp:txXfrm>
    </dsp:sp>
    <dsp:sp modelId="{F23B17FD-831D-4A9B-86EA-03908047A711}">
      <dsp:nvSpPr>
        <dsp:cNvPr id="0" name=""/>
        <dsp:cNvSpPr/>
      </dsp:nvSpPr>
      <dsp:spPr>
        <a:xfrm rot="5400000">
          <a:off x="6649553" y="1418770"/>
          <a:ext cx="1489617" cy="11580317"/>
        </a:xfrm>
        <a:prstGeom prst="round2SameRect">
          <a:avLst/>
        </a:prstGeom>
        <a:solidFill>
          <a:schemeClr val="lt1">
            <a:alpha val="90000"/>
            <a:hueOff val="0"/>
            <a:satOff val="0"/>
            <a:lumOff val="0"/>
            <a:alphaOff val="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err="1" smtClean="0"/>
            <a:t>LandTrends</a:t>
          </a:r>
          <a:r>
            <a:rPr lang="en-US" sz="2200" kern="1200" dirty="0" smtClean="0"/>
            <a:t> historical land change patterns and forecasting model </a:t>
          </a:r>
          <a:endParaRPr lang="en-US" sz="2200" kern="1200" dirty="0"/>
        </a:p>
        <a:p>
          <a:pPr marL="228600" lvl="1" indent="-228600" algn="l" defTabSz="977900">
            <a:lnSpc>
              <a:spcPct val="90000"/>
            </a:lnSpc>
            <a:spcBef>
              <a:spcPct val="0"/>
            </a:spcBef>
            <a:spcAft>
              <a:spcPct val="15000"/>
            </a:spcAft>
            <a:buChar char="••"/>
          </a:pPr>
          <a:r>
            <a:rPr lang="en-US" sz="2200" kern="1200" dirty="0" smtClean="0"/>
            <a:t>RFI accuracy checked with field surveys, </a:t>
          </a:r>
          <a:r>
            <a:rPr lang="en-US" sz="2200" kern="1200" dirty="0" err="1" smtClean="0"/>
            <a:t>RapidEye</a:t>
          </a:r>
          <a:r>
            <a:rPr lang="en-US" sz="2200" kern="1200" dirty="0" smtClean="0"/>
            <a:t>, </a:t>
          </a:r>
          <a:r>
            <a:rPr lang="en-US" sz="2200" kern="1200" dirty="0" err="1" smtClean="0"/>
            <a:t>GeoCenter</a:t>
          </a:r>
          <a:r>
            <a:rPr lang="en-US" sz="2200" kern="1200" dirty="0" smtClean="0"/>
            <a:t> imagery, and Hansen data</a:t>
          </a:r>
          <a:endParaRPr lang="en-US" sz="2200" kern="1200" dirty="0"/>
        </a:p>
      </dsp:txBody>
      <dsp:txXfrm rot="-5400000">
        <a:off x="1604204" y="6536837"/>
        <a:ext cx="11507600" cy="134418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comments" Target="../comments/comment1.xml"/><Relationship Id="rId4" Type="http://schemas.openxmlformats.org/officeDocument/2006/relationships/diagramData" Target="../diagrams/data1.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NASA Langley Research Center</a:t>
            </a:r>
            <a:endParaRPr lang="en-US" dirty="0"/>
          </a:p>
        </p:txBody>
      </p:sp>
      <p:sp>
        <p:nvSpPr>
          <p:cNvPr id="4" name="Text Placeholder 3"/>
          <p:cNvSpPr>
            <a:spLocks noGrp="1"/>
          </p:cNvSpPr>
          <p:nvPr>
            <p:ph type="body" sz="quarter" idx="11"/>
          </p:nvPr>
        </p:nvSpPr>
        <p:spPr/>
        <p:txBody>
          <a:bodyPr/>
          <a:lstStyle/>
          <a:p>
            <a:r>
              <a:rPr lang="en-US" dirty="0" smtClean="0"/>
              <a:t>Utilizing NASA Earth Observations to Develop a Historically Based Trajectory of Deforestation and Degradation in El Salvador</a:t>
            </a:r>
            <a:endParaRPr lang="en-US" dirty="0"/>
          </a:p>
        </p:txBody>
      </p:sp>
      <p:sp>
        <p:nvSpPr>
          <p:cNvPr id="5" name="Text Placeholder 4"/>
          <p:cNvSpPr>
            <a:spLocks noGrp="1"/>
          </p:cNvSpPr>
          <p:nvPr>
            <p:ph type="body" sz="quarter" idx="10"/>
          </p:nvPr>
        </p:nvSpPr>
        <p:spPr>
          <a:xfrm>
            <a:off x="4278701" y="914400"/>
            <a:ext cx="18943607" cy="1152144"/>
          </a:xfrm>
        </p:spPr>
        <p:txBody>
          <a:bodyPr/>
          <a:lstStyle/>
          <a:p>
            <a:r>
              <a:rPr lang="en-US" dirty="0" smtClean="0"/>
              <a:t>El Salvador Ecological Forecasting II</a:t>
            </a:r>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233271" y="28674295"/>
            <a:ext cx="8575677"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pPr>
            <a:r>
              <a:rPr lang="en-US" b="1" dirty="0"/>
              <a:t>Collaborator:</a:t>
            </a:r>
          </a:p>
          <a:p>
            <a:pPr>
              <a:lnSpc>
                <a:spcPct val="100000"/>
              </a:lnSpc>
              <a:spcBef>
                <a:spcPts val="0"/>
              </a:spcBef>
            </a:pPr>
            <a:r>
              <a:rPr lang="en-US" dirty="0"/>
              <a:t>The Earth Institute, Columbia University (ABES Project) POC: Dr. Sean </a:t>
            </a:r>
            <a:r>
              <a:rPr lang="en-US" dirty="0" err="1"/>
              <a:t>Smukler</a:t>
            </a:r>
            <a:r>
              <a:rPr lang="en-US" dirty="0"/>
              <a:t> &amp; Sean </a:t>
            </a:r>
            <a:r>
              <a:rPr lang="en-US" dirty="0" smtClean="0"/>
              <a:t>Kearney</a:t>
            </a:r>
            <a:endParaRPr lang="en-US" b="1" dirty="0"/>
          </a:p>
          <a:p>
            <a:pPr>
              <a:lnSpc>
                <a:spcPct val="100000"/>
              </a:lnSpc>
            </a:pPr>
            <a:r>
              <a:rPr lang="en-US" b="1" dirty="0"/>
              <a:t>End Users:</a:t>
            </a:r>
          </a:p>
          <a:p>
            <a:pPr>
              <a:lnSpc>
                <a:spcPct val="100000"/>
              </a:lnSpc>
              <a:spcBef>
                <a:spcPts val="0"/>
              </a:spcBef>
            </a:pPr>
            <a:r>
              <a:rPr lang="en-US" dirty="0"/>
              <a:t>La </a:t>
            </a:r>
            <a:r>
              <a:rPr lang="en-US" dirty="0" err="1"/>
              <a:t>Mancomunidad</a:t>
            </a:r>
            <a:r>
              <a:rPr lang="en-US" dirty="0"/>
              <a:t> La </a:t>
            </a:r>
            <a:r>
              <a:rPr lang="en-US" dirty="0" err="1"/>
              <a:t>Montanona</a:t>
            </a:r>
            <a:r>
              <a:rPr lang="en-US" dirty="0"/>
              <a:t>, Chalatenango</a:t>
            </a:r>
          </a:p>
          <a:p>
            <a:pPr>
              <a:lnSpc>
                <a:spcPct val="100000"/>
              </a:lnSpc>
              <a:spcBef>
                <a:spcPts val="0"/>
              </a:spcBef>
            </a:pPr>
            <a:r>
              <a:rPr lang="en-US" dirty="0"/>
              <a:t>POC: Arnulfo </a:t>
            </a:r>
            <a:r>
              <a:rPr lang="en-US" dirty="0" smtClean="0"/>
              <a:t>Alberto</a:t>
            </a:r>
            <a:endParaRPr lang="en-US" dirty="0"/>
          </a:p>
          <a:p>
            <a:pPr>
              <a:lnSpc>
                <a:spcPct val="100000"/>
              </a:lnSpc>
              <a:spcBef>
                <a:spcPts val="0"/>
              </a:spcBef>
            </a:pPr>
            <a:r>
              <a:rPr lang="en-US" dirty="0" err="1"/>
              <a:t>Ministerio</a:t>
            </a:r>
            <a:r>
              <a:rPr lang="en-US" dirty="0"/>
              <a:t> de Medio </a:t>
            </a:r>
            <a:r>
              <a:rPr lang="en-US" dirty="0" err="1"/>
              <a:t>Ambiente</a:t>
            </a:r>
            <a:r>
              <a:rPr lang="en-US" dirty="0"/>
              <a:t> y </a:t>
            </a:r>
            <a:r>
              <a:rPr lang="en-US" dirty="0" err="1"/>
              <a:t>Recursos</a:t>
            </a:r>
            <a:r>
              <a:rPr lang="en-US" dirty="0"/>
              <a:t> </a:t>
            </a:r>
            <a:r>
              <a:rPr lang="en-US" dirty="0" err="1" smtClean="0"/>
              <a:t>Naturales</a:t>
            </a:r>
            <a:r>
              <a:rPr lang="en-US" dirty="0"/>
              <a:t> </a:t>
            </a:r>
            <a:r>
              <a:rPr lang="en-US" dirty="0" smtClean="0"/>
              <a:t>(MARN</a:t>
            </a:r>
            <a:r>
              <a:rPr lang="en-US" dirty="0"/>
              <a:t>) </a:t>
            </a:r>
          </a:p>
          <a:p>
            <a:pPr>
              <a:lnSpc>
                <a:spcPct val="100000"/>
              </a:lnSpc>
              <a:spcBef>
                <a:spcPts val="0"/>
              </a:spcBef>
            </a:pPr>
            <a:r>
              <a:rPr lang="en-US" dirty="0"/>
              <a:t>POC: Giovanni Molina</a:t>
            </a:r>
          </a:p>
        </p:txBody>
      </p:sp>
      <p:sp>
        <p:nvSpPr>
          <p:cNvPr id="11" name="Text Placeholder 16"/>
          <p:cNvSpPr txBox="1">
            <a:spLocks/>
          </p:cNvSpPr>
          <p:nvPr/>
        </p:nvSpPr>
        <p:spPr>
          <a:xfrm>
            <a:off x="18288000" y="28555043"/>
            <a:ext cx="8686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pPr>
            <a:endParaRPr lang="en-US" dirty="0" smtClean="0"/>
          </a:p>
        </p:txBody>
      </p:sp>
      <p:sp>
        <p:nvSpPr>
          <p:cNvPr id="8" name="Text Placeholder 16"/>
          <p:cNvSpPr txBox="1">
            <a:spLocks/>
          </p:cNvSpPr>
          <p:nvPr/>
        </p:nvSpPr>
        <p:spPr>
          <a:xfrm>
            <a:off x="914397" y="20117800"/>
            <a:ext cx="13680041"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7421541" y="25878520"/>
            <a:ext cx="8229600" cy="24933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13" name="Text Placeholder 16"/>
          <p:cNvSpPr txBox="1">
            <a:spLocks/>
          </p:cNvSpPr>
          <p:nvPr/>
        </p:nvSpPr>
        <p:spPr>
          <a:xfrm>
            <a:off x="16946388" y="12550275"/>
            <a:ext cx="8229600" cy="44657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2200" dirty="0" smtClean="0"/>
              <a:t>La </a:t>
            </a:r>
            <a:r>
              <a:rPr lang="en-US" sz="2200" dirty="0" err="1" smtClean="0"/>
              <a:t>Mancomunidad</a:t>
            </a:r>
            <a:r>
              <a:rPr lang="en-US" sz="2200" dirty="0" smtClean="0"/>
              <a:t> La </a:t>
            </a:r>
            <a:r>
              <a:rPr lang="en-US" sz="2200" dirty="0" err="1" smtClean="0"/>
              <a:t>Montanona</a:t>
            </a:r>
            <a:r>
              <a:rPr lang="en-US" sz="2200" dirty="0" smtClean="0"/>
              <a:t>, Chalatenango, El Salvador</a:t>
            </a:r>
          </a:p>
        </p:txBody>
      </p:sp>
      <p:sp>
        <p:nvSpPr>
          <p:cNvPr id="14" name="Text Placeholder 16"/>
          <p:cNvSpPr txBox="1">
            <a:spLocks/>
          </p:cNvSpPr>
          <p:nvPr/>
        </p:nvSpPr>
        <p:spPr>
          <a:xfrm>
            <a:off x="17421541" y="21204905"/>
            <a:ext cx="8057072" cy="77597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50000"/>
                  </a:schemeClr>
                </a:solidFill>
              </a:rPr>
              <a:t>Landsat 4/5	                Landsat 8</a:t>
            </a:r>
          </a:p>
        </p:txBody>
      </p:sp>
      <p:sp>
        <p:nvSpPr>
          <p:cNvPr id="6" name="Text Placeholder 16"/>
          <p:cNvSpPr txBox="1">
            <a:spLocks/>
          </p:cNvSpPr>
          <p:nvPr/>
        </p:nvSpPr>
        <p:spPr>
          <a:xfrm>
            <a:off x="914399" y="6466970"/>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6712775" y="62762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b="1" dirty="0" smtClean="0">
                <a:solidFill>
                  <a:schemeClr val="accent1"/>
                </a:solidFill>
              </a:rPr>
              <a:t>Develop </a:t>
            </a:r>
            <a:r>
              <a:rPr lang="en-US" dirty="0" smtClean="0"/>
              <a:t>methodology for monitoring and forecasting ecological change in study area</a:t>
            </a:r>
          </a:p>
          <a:p>
            <a:pPr marL="347663" indent="-347663"/>
            <a:r>
              <a:rPr lang="en-US" b="1" dirty="0" smtClean="0">
                <a:solidFill>
                  <a:schemeClr val="accent1"/>
                </a:solidFill>
              </a:rPr>
              <a:t>Delineate</a:t>
            </a:r>
            <a:r>
              <a:rPr lang="en-US" dirty="0">
                <a:solidFill>
                  <a:schemeClr val="accent1"/>
                </a:solidFill>
              </a:rPr>
              <a:t> </a:t>
            </a:r>
            <a:r>
              <a:rPr lang="en-US" dirty="0" smtClean="0"/>
              <a:t>Land Use/Land Cover (LULC) classifications into: dominant tree species, agriculture and pastoral plots, and urban development</a:t>
            </a:r>
          </a:p>
          <a:p>
            <a:pPr marL="347663" indent="-347663"/>
            <a:r>
              <a:rPr lang="en-US" b="1" dirty="0" smtClean="0">
                <a:solidFill>
                  <a:schemeClr val="accent1"/>
                </a:solidFill>
              </a:rPr>
              <a:t>Contribute</a:t>
            </a:r>
            <a:r>
              <a:rPr lang="en-US" dirty="0" smtClean="0">
                <a:solidFill>
                  <a:schemeClr val="accent1"/>
                </a:solidFill>
              </a:rPr>
              <a:t> </a:t>
            </a:r>
            <a:r>
              <a:rPr lang="en-US" dirty="0" smtClean="0"/>
              <a:t>to (1) the Regional Forest Inventory (RFI), (2) highlight forest extent and the distinction between primary and secondary forests, and (3) quantify the percent of forest cover and distribution of biomass </a:t>
            </a:r>
            <a:endParaRPr lang="en-US" dirty="0"/>
          </a:p>
          <a:p>
            <a:pPr marL="347663" indent="-347663"/>
            <a:r>
              <a:rPr lang="en-US" b="1" dirty="0" smtClean="0">
                <a:solidFill>
                  <a:schemeClr val="accent1"/>
                </a:solidFill>
              </a:rPr>
              <a:t>Identify</a:t>
            </a:r>
            <a:r>
              <a:rPr lang="en-US" dirty="0" smtClean="0">
                <a:solidFill>
                  <a:schemeClr val="accent1"/>
                </a:solidFill>
              </a:rPr>
              <a:t> </a:t>
            </a:r>
            <a:r>
              <a:rPr lang="en-US" dirty="0" smtClean="0"/>
              <a:t>patterns in LULC changes, specifically looking at changes in forest cover</a:t>
            </a:r>
            <a:endParaRPr lang="en-US" dirty="0"/>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6590761" y="5604119"/>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9601730"/>
            <a:ext cx="15400421"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6946388" y="11572784"/>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7335277" y="20326367"/>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1930606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7421541" y="2470384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7830799" y="2781152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105677"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Britta </a:t>
            </a:r>
            <a:r>
              <a:rPr lang="en-US" dirty="0" err="1" smtClean="0"/>
              <a:t>Dosch</a:t>
            </a:r>
            <a:r>
              <a:rPr lang="en-US" dirty="0" smtClean="0"/>
              <a:t> (Project Lead), </a:t>
            </a:r>
            <a:r>
              <a:rPr lang="en-US" dirty="0"/>
              <a:t>Garrett Kidd, </a:t>
            </a:r>
            <a:r>
              <a:rPr lang="en-US" dirty="0" err="1"/>
              <a:t>Labreshia</a:t>
            </a:r>
            <a:r>
              <a:rPr lang="en-US" dirty="0"/>
              <a:t> </a:t>
            </a:r>
            <a:r>
              <a:rPr lang="en-US" dirty="0" smtClean="0"/>
              <a:t>Mims, Rebekke </a:t>
            </a:r>
            <a:r>
              <a:rPr lang="en-US" dirty="0" err="1"/>
              <a:t>Muench</a:t>
            </a:r>
            <a:r>
              <a:rPr lang="en-US" dirty="0"/>
              <a:t>, Jacob </a:t>
            </a:r>
            <a:r>
              <a:rPr lang="en-US" dirty="0" smtClean="0"/>
              <a:t>Patrick, and Amy Wolfe</a:t>
            </a:r>
          </a:p>
          <a:p>
            <a:r>
              <a:rPr lang="en-US" sz="2400" dirty="0" smtClean="0"/>
              <a:t>DEVELOP National Program at NASA Langley Research Center</a:t>
            </a:r>
            <a:endParaRPr lang="en-US" sz="2400" dirty="0"/>
          </a:p>
        </p:txBody>
      </p:sp>
      <p:pic>
        <p:nvPicPr>
          <p:cNvPr id="1026" name="Picture 2" descr="01 Landsat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08965" y="21524344"/>
            <a:ext cx="3102096" cy="299719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03 Landsat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11061" y="21955841"/>
            <a:ext cx="3183478" cy="25987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3" name="Diagram 32"/>
          <p:cNvGraphicFramePr/>
          <p:nvPr>
            <p:extLst>
              <p:ext uri="{D42A27DB-BD31-4B8C-83A1-F6EECF244321}">
                <p14:modId xmlns:p14="http://schemas.microsoft.com/office/powerpoint/2010/main" val="1100316970"/>
              </p:ext>
            </p:extLst>
          </p:nvPr>
        </p:nvGraphicFramePr>
        <p:xfrm>
          <a:off x="914397" y="10470798"/>
          <a:ext cx="13184521" cy="87649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17898220" y="28903616"/>
            <a:ext cx="7988063" cy="2169825"/>
          </a:xfrm>
          <a:prstGeom prst="rect">
            <a:avLst/>
          </a:prstGeom>
        </p:spPr>
        <p:txBody>
          <a:bodyPr wrap="square">
            <a:spAutoFit/>
          </a:bodyPr>
          <a:lstStyle/>
          <a:p>
            <a:r>
              <a:rPr lang="en-US" sz="2700" dirty="0" smtClean="0"/>
              <a:t>Dr. Kenton Ross</a:t>
            </a:r>
          </a:p>
          <a:p>
            <a:r>
              <a:rPr lang="en-US" sz="2700" dirty="0" smtClean="0"/>
              <a:t>NASA DEVELOP National  Program</a:t>
            </a:r>
          </a:p>
          <a:p>
            <a:endParaRPr lang="en-US" sz="2700" dirty="0"/>
          </a:p>
          <a:p>
            <a:r>
              <a:rPr lang="en-US" sz="2700" dirty="0" smtClean="0"/>
              <a:t>Emily Adams</a:t>
            </a:r>
          </a:p>
          <a:p>
            <a:r>
              <a:rPr lang="en-US" sz="2700" dirty="0" smtClean="0"/>
              <a:t>NASA DEVELOP at NASA Langley Research Center</a:t>
            </a:r>
          </a:p>
        </p:txBody>
      </p:sp>
      <p:pic>
        <p:nvPicPr>
          <p:cNvPr id="21" name="Picture 2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7164484" y="13180611"/>
            <a:ext cx="5367660" cy="6771510"/>
          </a:xfrm>
          <a:prstGeom prst="rect">
            <a:avLst/>
          </a:prstGeom>
        </p:spPr>
      </p:pic>
      <p:sp>
        <p:nvSpPr>
          <p:cNvPr id="22" name="TextBox 21"/>
          <p:cNvSpPr txBox="1"/>
          <p:nvPr/>
        </p:nvSpPr>
        <p:spPr>
          <a:xfrm>
            <a:off x="18913987" y="18861879"/>
            <a:ext cx="1177523" cy="307777"/>
          </a:xfrm>
          <a:prstGeom prst="rect">
            <a:avLst/>
          </a:prstGeom>
          <a:noFill/>
        </p:spPr>
        <p:txBody>
          <a:bodyPr wrap="square" rtlCol="0">
            <a:spAutoFit/>
          </a:bodyPr>
          <a:lstStyle/>
          <a:p>
            <a:r>
              <a:rPr lang="en-US" sz="1400" dirty="0" smtClean="0">
                <a:solidFill>
                  <a:schemeClr val="tx1">
                    <a:lumMod val="50000"/>
                  </a:schemeClr>
                </a:solidFill>
              </a:rPr>
              <a:t>El Salvador</a:t>
            </a:r>
            <a:endParaRPr lang="en-US" sz="1400" dirty="0">
              <a:solidFill>
                <a:schemeClr val="tx1">
                  <a:lumMod val="50000"/>
                </a:schemeClr>
              </a:solidFill>
            </a:endParaRPr>
          </a:p>
        </p:txBody>
      </p:sp>
      <p:sp>
        <p:nvSpPr>
          <p:cNvPr id="34" name="TextBox 33"/>
          <p:cNvSpPr txBox="1"/>
          <p:nvPr/>
        </p:nvSpPr>
        <p:spPr>
          <a:xfrm>
            <a:off x="20811061" y="19443068"/>
            <a:ext cx="1317609" cy="338554"/>
          </a:xfrm>
          <a:prstGeom prst="rect">
            <a:avLst/>
          </a:prstGeom>
          <a:noFill/>
        </p:spPr>
        <p:txBody>
          <a:bodyPr wrap="square" rtlCol="0">
            <a:spAutoFit/>
          </a:bodyPr>
          <a:lstStyle/>
          <a:p>
            <a:r>
              <a:rPr lang="en-US" sz="1600" b="1" dirty="0" smtClean="0">
                <a:solidFill>
                  <a:srgbClr val="000000"/>
                </a:solidFill>
              </a:rPr>
              <a:t>--Study Area</a:t>
            </a:r>
            <a:endParaRPr lang="en-US" sz="1600" b="1" dirty="0">
              <a:solidFill>
                <a:srgbClr val="000000"/>
              </a:solidFill>
            </a:endParaRPr>
          </a:p>
        </p:txBody>
      </p:sp>
      <p:sp>
        <p:nvSpPr>
          <p:cNvPr id="35" name="TextBox 34"/>
          <p:cNvSpPr txBox="1"/>
          <p:nvPr/>
        </p:nvSpPr>
        <p:spPr>
          <a:xfrm>
            <a:off x="21166822" y="13473976"/>
            <a:ext cx="1242523" cy="307777"/>
          </a:xfrm>
          <a:prstGeom prst="rect">
            <a:avLst/>
          </a:prstGeom>
          <a:noFill/>
        </p:spPr>
        <p:txBody>
          <a:bodyPr wrap="square" rtlCol="0">
            <a:spAutoFit/>
          </a:bodyPr>
          <a:lstStyle/>
          <a:p>
            <a:r>
              <a:rPr lang="en-US" sz="1400" b="1" dirty="0" smtClean="0">
                <a:solidFill>
                  <a:srgbClr val="000000"/>
                </a:solidFill>
              </a:rPr>
              <a:t>Honduras</a:t>
            </a:r>
            <a:endParaRPr lang="en-US" sz="1400" b="1" dirty="0">
              <a:solidFill>
                <a:srgbClr val="000000"/>
              </a:solidFill>
            </a:endParaRPr>
          </a:p>
        </p:txBody>
      </p:sp>
      <p:sp>
        <p:nvSpPr>
          <p:cNvPr id="36" name="TextBox 35"/>
          <p:cNvSpPr txBox="1"/>
          <p:nvPr/>
        </p:nvSpPr>
        <p:spPr>
          <a:xfrm>
            <a:off x="19459338" y="18016879"/>
            <a:ext cx="1065484" cy="307777"/>
          </a:xfrm>
          <a:prstGeom prst="rect">
            <a:avLst/>
          </a:prstGeom>
          <a:noFill/>
        </p:spPr>
        <p:txBody>
          <a:bodyPr wrap="square" rtlCol="0">
            <a:spAutoFit/>
          </a:bodyPr>
          <a:lstStyle/>
          <a:p>
            <a:r>
              <a:rPr lang="en-US" sz="1400" dirty="0" smtClean="0">
                <a:solidFill>
                  <a:schemeClr val="tx1">
                    <a:lumMod val="50000"/>
                  </a:schemeClr>
                </a:solidFill>
              </a:rPr>
              <a:t>Honduras</a:t>
            </a:r>
            <a:endParaRPr lang="en-US" sz="1400" dirty="0">
              <a:solidFill>
                <a:schemeClr val="tx1">
                  <a:lumMod val="50000"/>
                </a:schemeClr>
              </a:solidFill>
            </a:endParaRPr>
          </a:p>
        </p:txBody>
      </p:sp>
      <p:sp>
        <p:nvSpPr>
          <p:cNvPr id="37" name="TextBox 36"/>
          <p:cNvSpPr txBox="1"/>
          <p:nvPr/>
        </p:nvSpPr>
        <p:spPr>
          <a:xfrm>
            <a:off x="18476797" y="16407434"/>
            <a:ext cx="992875" cy="230832"/>
          </a:xfrm>
          <a:prstGeom prst="rect">
            <a:avLst/>
          </a:prstGeom>
          <a:noFill/>
        </p:spPr>
        <p:txBody>
          <a:bodyPr wrap="square" rtlCol="0">
            <a:spAutoFit/>
          </a:bodyPr>
          <a:lstStyle/>
          <a:p>
            <a:r>
              <a:rPr lang="en-US" sz="900" dirty="0" smtClean="0">
                <a:solidFill>
                  <a:schemeClr val="tx1">
                    <a:lumMod val="50000"/>
                  </a:schemeClr>
                </a:solidFill>
              </a:rPr>
              <a:t>Guatemala</a:t>
            </a:r>
            <a:endParaRPr lang="en-US" sz="900" dirty="0">
              <a:solidFill>
                <a:schemeClr val="tx1">
                  <a:lumMod val="50000"/>
                </a:schemeClr>
              </a:solidFill>
            </a:endParaRPr>
          </a:p>
        </p:txBody>
      </p:sp>
      <p:sp>
        <p:nvSpPr>
          <p:cNvPr id="38" name="TextBox 37"/>
          <p:cNvSpPr txBox="1"/>
          <p:nvPr/>
        </p:nvSpPr>
        <p:spPr>
          <a:xfrm rot="3132911">
            <a:off x="18955423" y="15336963"/>
            <a:ext cx="1172496" cy="230832"/>
          </a:xfrm>
          <a:prstGeom prst="rect">
            <a:avLst/>
          </a:prstGeom>
          <a:noFill/>
        </p:spPr>
        <p:txBody>
          <a:bodyPr wrap="square" rtlCol="0">
            <a:spAutoFit/>
          </a:bodyPr>
          <a:lstStyle/>
          <a:p>
            <a:r>
              <a:rPr lang="en-US" sz="900" dirty="0" smtClean="0">
                <a:solidFill>
                  <a:srgbClr val="002060"/>
                </a:solidFill>
              </a:rPr>
              <a:t>Rio Lempa</a:t>
            </a:r>
            <a:endParaRPr lang="en-US" sz="900" dirty="0">
              <a:solidFill>
                <a:srgbClr val="002060"/>
              </a:solidFill>
            </a:endParaRPr>
          </a:p>
        </p:txBody>
      </p:sp>
      <p:sp>
        <p:nvSpPr>
          <p:cNvPr id="40" name="TextBox 39"/>
          <p:cNvSpPr txBox="1"/>
          <p:nvPr/>
        </p:nvSpPr>
        <p:spPr>
          <a:xfrm>
            <a:off x="21351649" y="19055890"/>
            <a:ext cx="369383" cy="400110"/>
          </a:xfrm>
          <a:prstGeom prst="rect">
            <a:avLst/>
          </a:prstGeom>
          <a:noFill/>
        </p:spPr>
        <p:txBody>
          <a:bodyPr wrap="square" rtlCol="0">
            <a:spAutoFit/>
          </a:bodyPr>
          <a:lstStyle/>
          <a:p>
            <a:r>
              <a:rPr lang="en-US" sz="2000" b="1" dirty="0">
                <a:solidFill>
                  <a:srgbClr val="000000"/>
                </a:solidFill>
              </a:rPr>
              <a:t>N</a:t>
            </a:r>
            <a:endParaRPr lang="en-US" sz="2000" b="1" dirty="0" smtClean="0">
              <a:solidFill>
                <a:srgbClr val="000000"/>
              </a:solidFill>
            </a:endParaRPr>
          </a:p>
        </p:txBody>
      </p:sp>
      <p:sp>
        <p:nvSpPr>
          <p:cNvPr id="41" name="Isosceles Triangle 40"/>
          <p:cNvSpPr/>
          <p:nvPr/>
        </p:nvSpPr>
        <p:spPr>
          <a:xfrm>
            <a:off x="21443698" y="18747741"/>
            <a:ext cx="185284" cy="342356"/>
          </a:xfrm>
          <a:prstGeom prst="triangl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Eco Forecasting 15">
      <a:dk1>
        <a:srgbClr val="767171"/>
      </a:dk1>
      <a:lt1>
        <a:srgbClr val="FFFFFF"/>
      </a:lt1>
      <a:dk2>
        <a:srgbClr val="767171"/>
      </a:dk2>
      <a:lt2>
        <a:srgbClr val="FFFFFF"/>
      </a:lt2>
      <a:accent1>
        <a:srgbClr val="2E8652"/>
      </a:accent1>
      <a:accent2>
        <a:srgbClr val="44757B"/>
      </a:accent2>
      <a:accent3>
        <a:srgbClr val="56619C"/>
      </a:accent3>
      <a:accent4>
        <a:srgbClr val="E2C16E"/>
      </a:accent4>
      <a:accent5>
        <a:srgbClr val="CB8954"/>
      </a:accent5>
      <a:accent6>
        <a:srgbClr val="BB5740"/>
      </a:accent6>
      <a:hlink>
        <a:srgbClr val="2E8652"/>
      </a:hlink>
      <a:folHlink>
        <a:srgbClr val="2E8652"/>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1739</TotalTime>
  <Words>495</Words>
  <Application>Microsoft Office PowerPoint</Application>
  <PresentationFormat>Custom</PresentationFormat>
  <Paragraphs>69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Jamie Favors</cp:lastModifiedBy>
  <cp:revision>117</cp:revision>
  <dcterms:created xsi:type="dcterms:W3CDTF">2015-06-02T14:58:58Z</dcterms:created>
  <dcterms:modified xsi:type="dcterms:W3CDTF">2016-03-03T20:53:27Z</dcterms:modified>
</cp:coreProperties>
</file>