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9" r:id="rId1"/>
  </p:sldMasterIdLst>
  <p:notesMasterIdLst>
    <p:notesMasterId r:id="rId3"/>
  </p:notesMasterIdLst>
  <p:sldIdLst>
    <p:sldId id="256" r:id="rId2"/>
  </p:sldIdLst>
  <p:sldSz cx="27432000" cy="36576000"/>
  <p:notesSz cx="6858000" cy="9144000"/>
  <p:embeddedFontLst>
    <p:embeddedFont>
      <p:font typeface="Century Gothic" panose="020B0502020202020204" pitchFamily="34" charset="0"/>
      <p:regular r:id="rId4"/>
      <p:bold r:id="rId5"/>
      <p:italic r:id="rId6"/>
      <p:boldItalic r:id="rId7"/>
    </p:embeddedFont>
    <p:embeddedFont>
      <p:font typeface="Garamond" panose="02020404030301010803" pitchFamily="18" charset="0"/>
      <p:regular r:id="rId8"/>
      <p:bold r:id="rId9"/>
      <p:italic r:id="rId10"/>
      <p:boldItalic r:id="rId11"/>
    </p:embeddedFont>
    <p:embeddedFont>
      <p:font typeface="Webdings" panose="05030102010509060703" pitchFamily="18" charset="2"/>
      <p:regular r:id="rId1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 initials="" lastIdx="24" clrIdx="0"/>
  <p:cmAuthor id="1" name="Madison Murphy" initials="MM" lastIdx="27" clrIdx="1">
    <p:extLst>
      <p:ext uri="{19B8F6BF-5375-455C-9EA6-DF929625EA0E}">
        <p15:presenceInfo xmlns:p15="http://schemas.microsoft.com/office/powerpoint/2012/main" userId="Madison Murphy"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9CC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296" autoAdjust="0"/>
    <p:restoredTop sz="93140" autoAdjust="0"/>
  </p:normalViewPr>
  <p:slideViewPr>
    <p:cSldViewPr snapToGrid="0">
      <p:cViewPr>
        <p:scale>
          <a:sx n="30" d="100"/>
          <a:sy n="30" d="100"/>
        </p:scale>
        <p:origin x="894" y="-24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commentAuthors" Target="commentAuthors.xml"/><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font" Target="fonts/font9.fntdata"/><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viewProps" Target="viewProps.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8C8BA0E-C5CD-4848-A649-914734BBCEB8}" type="doc">
      <dgm:prSet loTypeId="urn:microsoft.com/office/officeart/2005/8/layout/hierarchy2" loCatId="hierarchy" qsTypeId="urn:microsoft.com/office/officeart/2005/8/quickstyle/simple1" qsCatId="simple" csTypeId="urn:microsoft.com/office/officeart/2005/8/colors/colorful4" csCatId="colorful" phldr="1"/>
      <dgm:spPr/>
      <dgm:t>
        <a:bodyPr/>
        <a:lstStyle/>
        <a:p>
          <a:endParaRPr lang="en-US"/>
        </a:p>
      </dgm:t>
    </dgm:pt>
    <dgm:pt modelId="{98F8CA27-89DC-4F33-8DD5-B64E4D7FAC7B}">
      <dgm:prSet phldrT="[Text]" custT="1"/>
      <dgm:spPr/>
      <dgm:t>
        <a:bodyPr/>
        <a:lstStyle/>
        <a:p>
          <a:r>
            <a:rPr lang="en-US" sz="2800" dirty="0">
              <a:latin typeface="Century Gothic" panose="020B0502020202020204" pitchFamily="34" charset="0"/>
            </a:rPr>
            <a:t>NASA-</a:t>
          </a:r>
          <a:r>
            <a:rPr lang="en-US" sz="2800" dirty="0" err="1">
              <a:latin typeface="Century Gothic" panose="020B0502020202020204" pitchFamily="34" charset="0"/>
            </a:rPr>
            <a:t>Eo</a:t>
          </a:r>
          <a:r>
            <a:rPr lang="en-US" sz="2800" dirty="0">
              <a:latin typeface="Century Gothic" panose="020B0502020202020204" pitchFamily="34" charset="0"/>
            </a:rPr>
            <a:t>- Derived SWAT Outputs</a:t>
          </a:r>
        </a:p>
      </dgm:t>
    </dgm:pt>
    <dgm:pt modelId="{CBCBA335-1933-4C69-B4F5-0A3EAC7958E8}" type="parTrans" cxnId="{E4505DB3-18B9-4892-9509-7C26407BED64}">
      <dgm:prSet/>
      <dgm:spPr/>
      <dgm:t>
        <a:bodyPr/>
        <a:lstStyle/>
        <a:p>
          <a:endParaRPr lang="en-US"/>
        </a:p>
      </dgm:t>
    </dgm:pt>
    <dgm:pt modelId="{291C6722-C1A1-43E4-9C7B-20E4AF4104EA}" type="sibTrans" cxnId="{E4505DB3-18B9-4892-9509-7C26407BED64}">
      <dgm:prSet/>
      <dgm:spPr/>
      <dgm:t>
        <a:bodyPr/>
        <a:lstStyle/>
        <a:p>
          <a:endParaRPr lang="en-US"/>
        </a:p>
      </dgm:t>
    </dgm:pt>
    <dgm:pt modelId="{464B2B84-42E1-4B7E-B40B-2EC37BFF6089}">
      <dgm:prSet phldrT="[Text]" custT="1"/>
      <dgm:spPr/>
      <dgm:t>
        <a:bodyPr/>
        <a:lstStyle/>
        <a:p>
          <a:r>
            <a:rPr lang="en-US" sz="2800" dirty="0">
              <a:latin typeface="Century Gothic" panose="020B0502020202020204" pitchFamily="34" charset="0"/>
            </a:rPr>
            <a:t>Previous SWAT Outputs</a:t>
          </a:r>
        </a:p>
      </dgm:t>
    </dgm:pt>
    <dgm:pt modelId="{03904916-F342-4C85-8709-FB8141971ACE}" type="parTrans" cxnId="{1FDE7DF3-BEE0-43D5-AEF7-5E58AECABCDA}">
      <dgm:prSet/>
      <dgm:spPr/>
      <dgm:t>
        <a:bodyPr/>
        <a:lstStyle/>
        <a:p>
          <a:endParaRPr lang="en-US"/>
        </a:p>
      </dgm:t>
    </dgm:pt>
    <dgm:pt modelId="{1CCAB71F-D4BF-442D-A0F5-24A337355419}" type="sibTrans" cxnId="{1FDE7DF3-BEE0-43D5-AEF7-5E58AECABCDA}">
      <dgm:prSet/>
      <dgm:spPr/>
      <dgm:t>
        <a:bodyPr/>
        <a:lstStyle/>
        <a:p>
          <a:endParaRPr lang="en-US"/>
        </a:p>
      </dgm:t>
    </dgm:pt>
    <dgm:pt modelId="{3E25E771-5CEE-4BE6-A854-AC7099BB6C89}">
      <dgm:prSet phldrT="[Text]" custT="1"/>
      <dgm:spPr>
        <a:solidFill>
          <a:srgbClr val="379CC3"/>
        </a:solidFill>
      </dgm:spPr>
      <dgm:t>
        <a:bodyPr/>
        <a:lstStyle/>
        <a:p>
          <a:r>
            <a:rPr lang="en-US" sz="2800" dirty="0">
              <a:latin typeface="Century Gothic" panose="020B0502020202020204" pitchFamily="34" charset="0"/>
            </a:rPr>
            <a:t>SWAT Model</a:t>
          </a:r>
        </a:p>
      </dgm:t>
    </dgm:pt>
    <dgm:pt modelId="{76A44E09-AE67-4620-8FB8-03B1C0602524}" type="parTrans" cxnId="{D1C8FD27-676C-4E64-97B1-A64CFFEE05DE}">
      <dgm:prSet/>
      <dgm:spPr>
        <a:ln>
          <a:solidFill>
            <a:srgbClr val="379CC3"/>
          </a:solidFill>
        </a:ln>
      </dgm:spPr>
      <dgm:t>
        <a:bodyPr/>
        <a:lstStyle/>
        <a:p>
          <a:endParaRPr lang="en-US"/>
        </a:p>
      </dgm:t>
    </dgm:pt>
    <dgm:pt modelId="{675EED6B-375C-41D0-8F23-04FD31825136}" type="sibTrans" cxnId="{D1C8FD27-676C-4E64-97B1-A64CFFEE05DE}">
      <dgm:prSet/>
      <dgm:spPr/>
      <dgm:t>
        <a:bodyPr/>
        <a:lstStyle/>
        <a:p>
          <a:endParaRPr lang="en-US"/>
        </a:p>
      </dgm:t>
    </dgm:pt>
    <dgm:pt modelId="{68311A2C-B78C-47A0-8C7C-A7C2D2D30D77}">
      <dgm:prSet phldrT="[Text]" custT="1"/>
      <dgm:spPr>
        <a:solidFill>
          <a:schemeClr val="accent6"/>
        </a:solidFill>
      </dgm:spPr>
      <dgm:t>
        <a:bodyPr/>
        <a:lstStyle/>
        <a:p>
          <a:r>
            <a:rPr lang="en-US" sz="2800" dirty="0">
              <a:latin typeface="Century Gothic" panose="020B0502020202020204" pitchFamily="34" charset="0"/>
            </a:rPr>
            <a:t>Soil Data</a:t>
          </a:r>
        </a:p>
      </dgm:t>
    </dgm:pt>
    <dgm:pt modelId="{C824F2FF-4C93-4A04-AF33-A4825E970F48}" type="parTrans" cxnId="{DFFBB42B-C421-4579-9CC3-ADD6FBFFCB13}">
      <dgm:prSet/>
      <dgm:spPr/>
      <dgm:t>
        <a:bodyPr/>
        <a:lstStyle/>
        <a:p>
          <a:endParaRPr lang="en-US"/>
        </a:p>
      </dgm:t>
    </dgm:pt>
    <dgm:pt modelId="{E5B8A5CD-C927-4405-A2FB-A71829501B14}" type="sibTrans" cxnId="{DFFBB42B-C421-4579-9CC3-ADD6FBFFCB13}">
      <dgm:prSet/>
      <dgm:spPr/>
      <dgm:t>
        <a:bodyPr/>
        <a:lstStyle/>
        <a:p>
          <a:endParaRPr lang="en-US"/>
        </a:p>
      </dgm:t>
    </dgm:pt>
    <dgm:pt modelId="{6E119331-2C80-40E5-AE0D-488C9FEAA1C5}">
      <dgm:prSet phldrT="[Text]" custT="1"/>
      <dgm:spPr/>
      <dgm:t>
        <a:bodyPr/>
        <a:lstStyle/>
        <a:p>
          <a:r>
            <a:rPr lang="en-US" sz="2800" dirty="0">
              <a:latin typeface="Century Gothic" panose="020B0502020202020204" pitchFamily="34" charset="0"/>
            </a:rPr>
            <a:t>Weather Data</a:t>
          </a:r>
        </a:p>
      </dgm:t>
    </dgm:pt>
    <dgm:pt modelId="{9F3A8F76-406C-4FB4-B8BB-9B50C479D3F1}" type="parTrans" cxnId="{178E1193-04BD-4BBE-A7C7-124C28A7F254}">
      <dgm:prSet/>
      <dgm:spPr/>
      <dgm:t>
        <a:bodyPr/>
        <a:lstStyle/>
        <a:p>
          <a:endParaRPr lang="en-US"/>
        </a:p>
      </dgm:t>
    </dgm:pt>
    <dgm:pt modelId="{9FFCD6EC-8982-4B70-8AE2-93252D210464}" type="sibTrans" cxnId="{178E1193-04BD-4BBE-A7C7-124C28A7F254}">
      <dgm:prSet/>
      <dgm:spPr/>
      <dgm:t>
        <a:bodyPr/>
        <a:lstStyle/>
        <a:p>
          <a:endParaRPr lang="en-US"/>
        </a:p>
      </dgm:t>
    </dgm:pt>
    <dgm:pt modelId="{4A58949D-DC3B-45C5-BD99-97D269D60587}">
      <dgm:prSet phldrT="[Text]" custT="1"/>
      <dgm:spPr/>
      <dgm:t>
        <a:bodyPr/>
        <a:lstStyle/>
        <a:p>
          <a:r>
            <a:rPr lang="en-US" sz="2800" dirty="0">
              <a:latin typeface="Century Gothic" panose="020B0502020202020204" pitchFamily="34" charset="0"/>
            </a:rPr>
            <a:t>Precipitation GPM IMERG Data</a:t>
          </a:r>
        </a:p>
      </dgm:t>
    </dgm:pt>
    <dgm:pt modelId="{79DDC650-3F9A-40C6-966F-EA1693E36B73}" type="parTrans" cxnId="{42B3B7C5-06A6-4735-AA5A-ED36AD70EC97}">
      <dgm:prSet/>
      <dgm:spPr/>
      <dgm:t>
        <a:bodyPr/>
        <a:lstStyle/>
        <a:p>
          <a:endParaRPr lang="en-US"/>
        </a:p>
      </dgm:t>
    </dgm:pt>
    <dgm:pt modelId="{973EC856-9971-48AB-8299-F8AA31FD70C1}" type="sibTrans" cxnId="{42B3B7C5-06A6-4735-AA5A-ED36AD70EC97}">
      <dgm:prSet/>
      <dgm:spPr/>
      <dgm:t>
        <a:bodyPr/>
        <a:lstStyle/>
        <a:p>
          <a:endParaRPr lang="en-US"/>
        </a:p>
      </dgm:t>
    </dgm:pt>
    <dgm:pt modelId="{7D8BAB60-6523-4F5F-9432-2C5023F9FD7D}">
      <dgm:prSet phldrT="[Text]" custT="1"/>
      <dgm:spPr>
        <a:solidFill>
          <a:srgbClr val="379CC3"/>
        </a:solidFill>
      </dgm:spPr>
      <dgm:t>
        <a:bodyPr/>
        <a:lstStyle/>
        <a:p>
          <a:r>
            <a:rPr lang="en-US" sz="2800" dirty="0">
              <a:latin typeface="Century Gothic" panose="020B0502020202020204" pitchFamily="34" charset="0"/>
            </a:rPr>
            <a:t>In-Situ Data Calibration</a:t>
          </a:r>
        </a:p>
      </dgm:t>
    </dgm:pt>
    <dgm:pt modelId="{A6E59E55-6621-49A4-9057-E2EB5E81F76C}" type="parTrans" cxnId="{31ACDF91-F77F-4B0C-BF55-1B83DA49ED27}">
      <dgm:prSet/>
      <dgm:spPr>
        <a:ln>
          <a:solidFill>
            <a:srgbClr val="379CC3"/>
          </a:solidFill>
        </a:ln>
      </dgm:spPr>
      <dgm:t>
        <a:bodyPr/>
        <a:lstStyle/>
        <a:p>
          <a:endParaRPr lang="en-US"/>
        </a:p>
      </dgm:t>
    </dgm:pt>
    <dgm:pt modelId="{DCD8DABA-C874-4195-B753-193F76A80DD9}" type="sibTrans" cxnId="{31ACDF91-F77F-4B0C-BF55-1B83DA49ED27}">
      <dgm:prSet/>
      <dgm:spPr/>
      <dgm:t>
        <a:bodyPr/>
        <a:lstStyle/>
        <a:p>
          <a:endParaRPr lang="en-US"/>
        </a:p>
      </dgm:t>
    </dgm:pt>
    <dgm:pt modelId="{E8530495-2B23-490A-9FE6-320A28129E5D}">
      <dgm:prSet phldrT="[Text]" custT="1"/>
      <dgm:spPr>
        <a:solidFill>
          <a:srgbClr val="379CC3"/>
        </a:solidFill>
      </dgm:spPr>
      <dgm:t>
        <a:bodyPr/>
        <a:lstStyle/>
        <a:p>
          <a:r>
            <a:rPr lang="en-US" sz="2800" dirty="0">
              <a:latin typeface="Century Gothic" panose="020B0502020202020204" pitchFamily="34" charset="0"/>
            </a:rPr>
            <a:t>SWAT Model</a:t>
          </a:r>
        </a:p>
      </dgm:t>
    </dgm:pt>
    <dgm:pt modelId="{A60759F2-E343-46A3-B2CA-90ED2609AE11}" type="parTrans" cxnId="{A34CB26F-0C5A-41CC-B193-3874E53A2041}">
      <dgm:prSet/>
      <dgm:spPr>
        <a:ln>
          <a:solidFill>
            <a:srgbClr val="379CC3"/>
          </a:solidFill>
        </a:ln>
      </dgm:spPr>
      <dgm:t>
        <a:bodyPr/>
        <a:lstStyle/>
        <a:p>
          <a:endParaRPr lang="en-US"/>
        </a:p>
      </dgm:t>
    </dgm:pt>
    <dgm:pt modelId="{F24A4EDF-F655-43C2-A4CD-593B23722ABD}" type="sibTrans" cxnId="{A34CB26F-0C5A-41CC-B193-3874E53A2041}">
      <dgm:prSet/>
      <dgm:spPr/>
      <dgm:t>
        <a:bodyPr/>
        <a:lstStyle/>
        <a:p>
          <a:endParaRPr lang="en-US"/>
        </a:p>
      </dgm:t>
    </dgm:pt>
    <dgm:pt modelId="{B4A8BEA1-799A-4C32-9B4A-AF8B92866080}">
      <dgm:prSet phldrT="[Text]" custT="1"/>
      <dgm:spPr/>
      <dgm:t>
        <a:bodyPr/>
        <a:lstStyle/>
        <a:p>
          <a:r>
            <a:rPr lang="en-US" sz="2800" dirty="0">
              <a:latin typeface="Century Gothic" panose="020B0502020202020204" pitchFamily="34" charset="0"/>
            </a:rPr>
            <a:t>In-situ and Local Measurements from Thompson Engineering </a:t>
          </a:r>
        </a:p>
      </dgm:t>
    </dgm:pt>
    <dgm:pt modelId="{D657D804-2AC6-4EB1-8CD1-790EC2E52580}" type="parTrans" cxnId="{B13ECE35-C817-46CA-902E-0FFAF3DDCC09}">
      <dgm:prSet/>
      <dgm:spPr/>
      <dgm:t>
        <a:bodyPr/>
        <a:lstStyle/>
        <a:p>
          <a:endParaRPr lang="en-US"/>
        </a:p>
      </dgm:t>
    </dgm:pt>
    <dgm:pt modelId="{377A00B8-B36E-4B36-94A5-9F9554F9E49B}" type="sibTrans" cxnId="{B13ECE35-C817-46CA-902E-0FFAF3DDCC09}">
      <dgm:prSet/>
      <dgm:spPr/>
      <dgm:t>
        <a:bodyPr/>
        <a:lstStyle/>
        <a:p>
          <a:endParaRPr lang="en-US"/>
        </a:p>
      </dgm:t>
    </dgm:pt>
    <dgm:pt modelId="{842CCEFE-EB92-4D4C-9E91-4587E772E968}">
      <dgm:prSet phldrT="[Text]" custT="1"/>
      <dgm:spPr/>
      <dgm:t>
        <a:bodyPr/>
        <a:lstStyle/>
        <a:p>
          <a:r>
            <a:rPr lang="en-US" sz="2800" dirty="0">
              <a:latin typeface="Century Gothic" panose="020B0502020202020204" pitchFamily="34" charset="0"/>
            </a:rPr>
            <a:t>NLCD Landcover </a:t>
          </a:r>
          <a:r>
            <a:rPr lang="en-US" sz="2800" dirty="0" err="1">
              <a:latin typeface="Century Gothic" panose="020B0502020202020204" pitchFamily="34" charset="0"/>
            </a:rPr>
            <a:t>Landuse</a:t>
          </a:r>
          <a:r>
            <a:rPr lang="en-US" sz="2800" dirty="0">
              <a:latin typeface="Century Gothic" panose="020B0502020202020204" pitchFamily="34" charset="0"/>
            </a:rPr>
            <a:t> Data</a:t>
          </a:r>
        </a:p>
      </dgm:t>
    </dgm:pt>
    <dgm:pt modelId="{9F984916-40F7-49A5-B295-1F5D3ABE1CE6}" type="parTrans" cxnId="{D9AE4003-0514-4942-A739-9E531525FD4A}">
      <dgm:prSet/>
      <dgm:spPr/>
      <dgm:t>
        <a:bodyPr/>
        <a:lstStyle/>
        <a:p>
          <a:endParaRPr lang="en-US"/>
        </a:p>
      </dgm:t>
    </dgm:pt>
    <dgm:pt modelId="{0F39FC71-97B7-4EC5-85FA-C7340E138251}" type="sibTrans" cxnId="{D9AE4003-0514-4942-A739-9E531525FD4A}">
      <dgm:prSet/>
      <dgm:spPr/>
      <dgm:t>
        <a:bodyPr/>
        <a:lstStyle/>
        <a:p>
          <a:endParaRPr lang="en-US"/>
        </a:p>
      </dgm:t>
    </dgm:pt>
    <dgm:pt modelId="{275DA224-C09C-421F-97B8-4791883B2648}">
      <dgm:prSet phldrT="[Text]" custT="1"/>
      <dgm:spPr/>
      <dgm:t>
        <a:bodyPr/>
        <a:lstStyle/>
        <a:p>
          <a:r>
            <a:rPr lang="en-US" sz="2800" dirty="0">
              <a:latin typeface="Century Gothic" panose="020B0502020202020204" pitchFamily="34" charset="0"/>
            </a:rPr>
            <a:t>Comparative Analysis</a:t>
          </a:r>
        </a:p>
      </dgm:t>
    </dgm:pt>
    <dgm:pt modelId="{3F2F2DEC-B15B-4AE6-A0A4-89070B9F5FA1}" type="parTrans" cxnId="{1874C4DD-E718-46E3-98B6-76BA45550BFB}">
      <dgm:prSet/>
      <dgm:spPr/>
      <dgm:t>
        <a:bodyPr/>
        <a:lstStyle/>
        <a:p>
          <a:endParaRPr lang="en-US"/>
        </a:p>
      </dgm:t>
    </dgm:pt>
    <dgm:pt modelId="{D1C3E91E-4C91-4DE2-8633-BB4ED58C1C46}" type="sibTrans" cxnId="{1874C4DD-E718-46E3-98B6-76BA45550BFB}">
      <dgm:prSet/>
      <dgm:spPr/>
      <dgm:t>
        <a:bodyPr/>
        <a:lstStyle/>
        <a:p>
          <a:endParaRPr lang="en-US"/>
        </a:p>
      </dgm:t>
    </dgm:pt>
    <dgm:pt modelId="{B79F4D3F-4B1E-4F2A-A14B-DB9E9651790D}" type="pres">
      <dgm:prSet presAssocID="{A8C8BA0E-C5CD-4848-A649-914734BBCEB8}" presName="diagram" presStyleCnt="0">
        <dgm:presLayoutVars>
          <dgm:chPref val="1"/>
          <dgm:dir val="rev"/>
          <dgm:animOne val="branch"/>
          <dgm:animLvl val="lvl"/>
          <dgm:resizeHandles val="exact"/>
        </dgm:presLayoutVars>
      </dgm:prSet>
      <dgm:spPr/>
    </dgm:pt>
    <dgm:pt modelId="{DAFF7B10-F4CB-4518-A9B7-1BB937970828}" type="pres">
      <dgm:prSet presAssocID="{98F8CA27-89DC-4F33-8DD5-B64E4D7FAC7B}" presName="root1" presStyleCnt="0"/>
      <dgm:spPr/>
    </dgm:pt>
    <dgm:pt modelId="{E591FB2F-358B-438C-ADB9-A3B0E83F2196}" type="pres">
      <dgm:prSet presAssocID="{98F8CA27-89DC-4F33-8DD5-B64E4D7FAC7B}" presName="LevelOneTextNode" presStyleLbl="node0" presStyleIdx="0" presStyleCnt="3">
        <dgm:presLayoutVars>
          <dgm:chPref val="3"/>
        </dgm:presLayoutVars>
      </dgm:prSet>
      <dgm:spPr/>
    </dgm:pt>
    <dgm:pt modelId="{C36BC8BC-3248-42C9-A85B-CC83CF1191F3}" type="pres">
      <dgm:prSet presAssocID="{98F8CA27-89DC-4F33-8DD5-B64E4D7FAC7B}" presName="level2hierChild" presStyleCnt="0"/>
      <dgm:spPr/>
    </dgm:pt>
    <dgm:pt modelId="{CF3BF6F9-0CAF-481F-AB40-7E9EAD0C8E66}" type="pres">
      <dgm:prSet presAssocID="{76A44E09-AE67-4620-8FB8-03B1C0602524}" presName="conn2-1" presStyleLbl="parChTrans1D2" presStyleIdx="0" presStyleCnt="3"/>
      <dgm:spPr/>
    </dgm:pt>
    <dgm:pt modelId="{818ED9FC-5DDF-4938-A33A-1113E19F9179}" type="pres">
      <dgm:prSet presAssocID="{76A44E09-AE67-4620-8FB8-03B1C0602524}" presName="connTx" presStyleLbl="parChTrans1D2" presStyleIdx="0" presStyleCnt="3"/>
      <dgm:spPr/>
    </dgm:pt>
    <dgm:pt modelId="{03F4C9F6-D5A0-46C8-8F29-34AC40DFF207}" type="pres">
      <dgm:prSet presAssocID="{3E25E771-5CEE-4BE6-A854-AC7099BB6C89}" presName="root2" presStyleCnt="0"/>
      <dgm:spPr/>
    </dgm:pt>
    <dgm:pt modelId="{ADE4DF2C-3B4A-4280-94F6-2C5F6DED5CDF}" type="pres">
      <dgm:prSet presAssocID="{3E25E771-5CEE-4BE6-A854-AC7099BB6C89}" presName="LevelTwoTextNode" presStyleLbl="node2" presStyleIdx="0" presStyleCnt="3">
        <dgm:presLayoutVars>
          <dgm:chPref val="3"/>
        </dgm:presLayoutVars>
      </dgm:prSet>
      <dgm:spPr/>
    </dgm:pt>
    <dgm:pt modelId="{D5479D1A-DE77-444E-84FB-EDA06A6DA3B6}" type="pres">
      <dgm:prSet presAssocID="{3E25E771-5CEE-4BE6-A854-AC7099BB6C89}" presName="level3hierChild" presStyleCnt="0"/>
      <dgm:spPr/>
    </dgm:pt>
    <dgm:pt modelId="{97B2D16D-8063-461D-8CF3-CAE4D88ECEFA}" type="pres">
      <dgm:prSet presAssocID="{9F984916-40F7-49A5-B295-1F5D3ABE1CE6}" presName="conn2-1" presStyleLbl="parChTrans1D3" presStyleIdx="0" presStyleCnt="5"/>
      <dgm:spPr/>
    </dgm:pt>
    <dgm:pt modelId="{14F9FAB2-F6F4-42D3-8D07-EF2689CB30F1}" type="pres">
      <dgm:prSet presAssocID="{9F984916-40F7-49A5-B295-1F5D3ABE1CE6}" presName="connTx" presStyleLbl="parChTrans1D3" presStyleIdx="0" presStyleCnt="5"/>
      <dgm:spPr/>
    </dgm:pt>
    <dgm:pt modelId="{21AA1603-2919-4316-B114-CDF480450DD7}" type="pres">
      <dgm:prSet presAssocID="{842CCEFE-EB92-4D4C-9E91-4587E772E968}" presName="root2" presStyleCnt="0"/>
      <dgm:spPr/>
    </dgm:pt>
    <dgm:pt modelId="{B8DBDFD7-9EFE-486F-8B83-F3C54D345515}" type="pres">
      <dgm:prSet presAssocID="{842CCEFE-EB92-4D4C-9E91-4587E772E968}" presName="LevelTwoTextNode" presStyleLbl="node3" presStyleIdx="0" presStyleCnt="5">
        <dgm:presLayoutVars>
          <dgm:chPref val="3"/>
        </dgm:presLayoutVars>
      </dgm:prSet>
      <dgm:spPr/>
    </dgm:pt>
    <dgm:pt modelId="{E52FF720-F1B5-42AE-99C6-E1EBCDBF224F}" type="pres">
      <dgm:prSet presAssocID="{842CCEFE-EB92-4D4C-9E91-4587E772E968}" presName="level3hierChild" presStyleCnt="0"/>
      <dgm:spPr/>
    </dgm:pt>
    <dgm:pt modelId="{783D58E5-355F-4B66-B8D6-3CC6763297D0}" type="pres">
      <dgm:prSet presAssocID="{C824F2FF-4C93-4A04-AF33-A4825E970F48}" presName="conn2-1" presStyleLbl="parChTrans1D3" presStyleIdx="1" presStyleCnt="5"/>
      <dgm:spPr/>
    </dgm:pt>
    <dgm:pt modelId="{86413A1B-0F17-4126-B127-97F3AC7288E0}" type="pres">
      <dgm:prSet presAssocID="{C824F2FF-4C93-4A04-AF33-A4825E970F48}" presName="connTx" presStyleLbl="parChTrans1D3" presStyleIdx="1" presStyleCnt="5"/>
      <dgm:spPr/>
    </dgm:pt>
    <dgm:pt modelId="{F848C02A-1F02-4AAB-A814-7A35061C1142}" type="pres">
      <dgm:prSet presAssocID="{68311A2C-B78C-47A0-8C7C-A7C2D2D30D77}" presName="root2" presStyleCnt="0"/>
      <dgm:spPr/>
    </dgm:pt>
    <dgm:pt modelId="{CF9E394D-AE95-4158-B6D2-2F963038B684}" type="pres">
      <dgm:prSet presAssocID="{68311A2C-B78C-47A0-8C7C-A7C2D2D30D77}" presName="LevelTwoTextNode" presStyleLbl="node3" presStyleIdx="1" presStyleCnt="5">
        <dgm:presLayoutVars>
          <dgm:chPref val="3"/>
        </dgm:presLayoutVars>
      </dgm:prSet>
      <dgm:spPr/>
    </dgm:pt>
    <dgm:pt modelId="{9747F239-922A-46B2-A145-A0DABB0CD523}" type="pres">
      <dgm:prSet presAssocID="{68311A2C-B78C-47A0-8C7C-A7C2D2D30D77}" presName="level3hierChild" presStyleCnt="0"/>
      <dgm:spPr/>
    </dgm:pt>
    <dgm:pt modelId="{D8A1CA12-1F90-4A18-A77B-43EAE50294B0}" type="pres">
      <dgm:prSet presAssocID="{79DDC650-3F9A-40C6-966F-EA1693E36B73}" presName="conn2-1" presStyleLbl="parChTrans1D3" presStyleIdx="2" presStyleCnt="5"/>
      <dgm:spPr/>
    </dgm:pt>
    <dgm:pt modelId="{E956EE28-FE0F-4AE7-B173-89A4EFB9E8C4}" type="pres">
      <dgm:prSet presAssocID="{79DDC650-3F9A-40C6-966F-EA1693E36B73}" presName="connTx" presStyleLbl="parChTrans1D3" presStyleIdx="2" presStyleCnt="5"/>
      <dgm:spPr/>
    </dgm:pt>
    <dgm:pt modelId="{7303A9EE-8D49-4961-891B-432B3B095722}" type="pres">
      <dgm:prSet presAssocID="{4A58949D-DC3B-45C5-BD99-97D269D60587}" presName="root2" presStyleCnt="0"/>
      <dgm:spPr/>
    </dgm:pt>
    <dgm:pt modelId="{4B317015-840E-43B0-80C6-7587DE7C289E}" type="pres">
      <dgm:prSet presAssocID="{4A58949D-DC3B-45C5-BD99-97D269D60587}" presName="LevelTwoTextNode" presStyleLbl="node3" presStyleIdx="2" presStyleCnt="5">
        <dgm:presLayoutVars>
          <dgm:chPref val="3"/>
        </dgm:presLayoutVars>
      </dgm:prSet>
      <dgm:spPr/>
    </dgm:pt>
    <dgm:pt modelId="{2FCF65E2-B458-47CD-B3EB-7CC28BB47B8B}" type="pres">
      <dgm:prSet presAssocID="{4A58949D-DC3B-45C5-BD99-97D269D60587}" presName="level3hierChild" presStyleCnt="0"/>
      <dgm:spPr/>
    </dgm:pt>
    <dgm:pt modelId="{00B60F9D-9BBC-4B8E-906B-F22496F2E19D}" type="pres">
      <dgm:prSet presAssocID="{9F3A8F76-406C-4FB4-B8BB-9B50C479D3F1}" presName="conn2-1" presStyleLbl="parChTrans1D3" presStyleIdx="3" presStyleCnt="5"/>
      <dgm:spPr/>
    </dgm:pt>
    <dgm:pt modelId="{7BABBADC-15F8-461E-A1C7-818B311E99F3}" type="pres">
      <dgm:prSet presAssocID="{9F3A8F76-406C-4FB4-B8BB-9B50C479D3F1}" presName="connTx" presStyleLbl="parChTrans1D3" presStyleIdx="3" presStyleCnt="5"/>
      <dgm:spPr/>
    </dgm:pt>
    <dgm:pt modelId="{9D2B2202-ABC4-41B4-86A3-341292B7A17C}" type="pres">
      <dgm:prSet presAssocID="{6E119331-2C80-40E5-AE0D-488C9FEAA1C5}" presName="root2" presStyleCnt="0"/>
      <dgm:spPr/>
    </dgm:pt>
    <dgm:pt modelId="{0CAC2257-02E0-4311-A91D-FEA05A81A454}" type="pres">
      <dgm:prSet presAssocID="{6E119331-2C80-40E5-AE0D-488C9FEAA1C5}" presName="LevelTwoTextNode" presStyleLbl="node3" presStyleIdx="3" presStyleCnt="5">
        <dgm:presLayoutVars>
          <dgm:chPref val="3"/>
        </dgm:presLayoutVars>
      </dgm:prSet>
      <dgm:spPr/>
    </dgm:pt>
    <dgm:pt modelId="{A83CE3A2-9B48-42B6-8F97-473A26B41879}" type="pres">
      <dgm:prSet presAssocID="{6E119331-2C80-40E5-AE0D-488C9FEAA1C5}" presName="level3hierChild" presStyleCnt="0"/>
      <dgm:spPr/>
    </dgm:pt>
    <dgm:pt modelId="{8F060960-C56F-44F9-A4B7-8380DE30F375}" type="pres">
      <dgm:prSet presAssocID="{A6E59E55-6621-49A4-9057-E2EB5E81F76C}" presName="conn2-1" presStyleLbl="parChTrans1D2" presStyleIdx="1" presStyleCnt="3"/>
      <dgm:spPr/>
    </dgm:pt>
    <dgm:pt modelId="{4597399F-9912-427D-86D3-E54CA5154DD3}" type="pres">
      <dgm:prSet presAssocID="{A6E59E55-6621-49A4-9057-E2EB5E81F76C}" presName="connTx" presStyleLbl="parChTrans1D2" presStyleIdx="1" presStyleCnt="3"/>
      <dgm:spPr/>
    </dgm:pt>
    <dgm:pt modelId="{5C656FDB-817C-4544-A432-FAE58BAE9D9B}" type="pres">
      <dgm:prSet presAssocID="{7D8BAB60-6523-4F5F-9432-2C5023F9FD7D}" presName="root2" presStyleCnt="0"/>
      <dgm:spPr/>
    </dgm:pt>
    <dgm:pt modelId="{29097ADB-AE26-4422-A358-986FC4736FCF}" type="pres">
      <dgm:prSet presAssocID="{7D8BAB60-6523-4F5F-9432-2C5023F9FD7D}" presName="LevelTwoTextNode" presStyleLbl="node2" presStyleIdx="1" presStyleCnt="3">
        <dgm:presLayoutVars>
          <dgm:chPref val="3"/>
        </dgm:presLayoutVars>
      </dgm:prSet>
      <dgm:spPr/>
    </dgm:pt>
    <dgm:pt modelId="{AA740F5B-0EB6-41CA-ACB6-72AB3790FED7}" type="pres">
      <dgm:prSet presAssocID="{7D8BAB60-6523-4F5F-9432-2C5023F9FD7D}" presName="level3hierChild" presStyleCnt="0"/>
      <dgm:spPr/>
    </dgm:pt>
    <dgm:pt modelId="{BF78D1CF-9D2C-4E97-9655-69F76553CA59}" type="pres">
      <dgm:prSet presAssocID="{275DA224-C09C-421F-97B8-4791883B2648}" presName="root1" presStyleCnt="0"/>
      <dgm:spPr/>
    </dgm:pt>
    <dgm:pt modelId="{3C7548CE-FC27-4621-8D1B-4E79482A6A90}" type="pres">
      <dgm:prSet presAssocID="{275DA224-C09C-421F-97B8-4791883B2648}" presName="LevelOneTextNode" presStyleLbl="node0" presStyleIdx="1" presStyleCnt="3">
        <dgm:presLayoutVars>
          <dgm:chPref val="3"/>
        </dgm:presLayoutVars>
      </dgm:prSet>
      <dgm:spPr/>
    </dgm:pt>
    <dgm:pt modelId="{8A6964BD-6442-4D8E-8067-5B3B4AB00172}" type="pres">
      <dgm:prSet presAssocID="{275DA224-C09C-421F-97B8-4791883B2648}" presName="level2hierChild" presStyleCnt="0"/>
      <dgm:spPr/>
    </dgm:pt>
    <dgm:pt modelId="{B281028F-EE5B-4450-92F8-4997613F4434}" type="pres">
      <dgm:prSet presAssocID="{464B2B84-42E1-4B7E-B40B-2EC37BFF6089}" presName="root1" presStyleCnt="0"/>
      <dgm:spPr/>
    </dgm:pt>
    <dgm:pt modelId="{2096BE45-A298-4EA9-8BEE-603C9B086575}" type="pres">
      <dgm:prSet presAssocID="{464B2B84-42E1-4B7E-B40B-2EC37BFF6089}" presName="LevelOneTextNode" presStyleLbl="node0" presStyleIdx="2" presStyleCnt="3">
        <dgm:presLayoutVars>
          <dgm:chPref val="3"/>
        </dgm:presLayoutVars>
      </dgm:prSet>
      <dgm:spPr/>
    </dgm:pt>
    <dgm:pt modelId="{E54ED9B0-53F7-4F75-9AFE-9639A92484C4}" type="pres">
      <dgm:prSet presAssocID="{464B2B84-42E1-4B7E-B40B-2EC37BFF6089}" presName="level2hierChild" presStyleCnt="0"/>
      <dgm:spPr/>
    </dgm:pt>
    <dgm:pt modelId="{23B3D326-71B8-45A7-98BB-472ED7572A83}" type="pres">
      <dgm:prSet presAssocID="{A60759F2-E343-46A3-B2CA-90ED2609AE11}" presName="conn2-1" presStyleLbl="parChTrans1D2" presStyleIdx="2" presStyleCnt="3"/>
      <dgm:spPr/>
    </dgm:pt>
    <dgm:pt modelId="{2F3E52E7-7DAA-41B2-BD1F-316E16AB3CF4}" type="pres">
      <dgm:prSet presAssocID="{A60759F2-E343-46A3-B2CA-90ED2609AE11}" presName="connTx" presStyleLbl="parChTrans1D2" presStyleIdx="2" presStyleCnt="3"/>
      <dgm:spPr/>
    </dgm:pt>
    <dgm:pt modelId="{EDA94E65-A35C-42E3-92E4-D418DEA1C8B4}" type="pres">
      <dgm:prSet presAssocID="{E8530495-2B23-490A-9FE6-320A28129E5D}" presName="root2" presStyleCnt="0"/>
      <dgm:spPr/>
    </dgm:pt>
    <dgm:pt modelId="{51131555-278F-45A6-8252-198E97A0AA3A}" type="pres">
      <dgm:prSet presAssocID="{E8530495-2B23-490A-9FE6-320A28129E5D}" presName="LevelTwoTextNode" presStyleLbl="node2" presStyleIdx="2" presStyleCnt="3">
        <dgm:presLayoutVars>
          <dgm:chPref val="3"/>
        </dgm:presLayoutVars>
      </dgm:prSet>
      <dgm:spPr/>
    </dgm:pt>
    <dgm:pt modelId="{5212E80D-2C2C-42B7-8D6C-72183A4FD71C}" type="pres">
      <dgm:prSet presAssocID="{E8530495-2B23-490A-9FE6-320A28129E5D}" presName="level3hierChild" presStyleCnt="0"/>
      <dgm:spPr/>
    </dgm:pt>
    <dgm:pt modelId="{71E3065B-FBA8-449E-9A71-3512B825FDE6}" type="pres">
      <dgm:prSet presAssocID="{D657D804-2AC6-4EB1-8CD1-790EC2E52580}" presName="conn2-1" presStyleLbl="parChTrans1D3" presStyleIdx="4" presStyleCnt="5"/>
      <dgm:spPr/>
    </dgm:pt>
    <dgm:pt modelId="{94E692B7-589F-4FD1-B4D3-5645E6E323A9}" type="pres">
      <dgm:prSet presAssocID="{D657D804-2AC6-4EB1-8CD1-790EC2E52580}" presName="connTx" presStyleLbl="parChTrans1D3" presStyleIdx="4" presStyleCnt="5"/>
      <dgm:spPr/>
    </dgm:pt>
    <dgm:pt modelId="{3575B10D-12E3-4B67-8BCE-85CB3CC673D4}" type="pres">
      <dgm:prSet presAssocID="{B4A8BEA1-799A-4C32-9B4A-AF8B92866080}" presName="root2" presStyleCnt="0"/>
      <dgm:spPr/>
    </dgm:pt>
    <dgm:pt modelId="{CAE91A9A-E0EE-4B2E-B2B3-110D007FED99}" type="pres">
      <dgm:prSet presAssocID="{B4A8BEA1-799A-4C32-9B4A-AF8B92866080}" presName="LevelTwoTextNode" presStyleLbl="node3" presStyleIdx="4" presStyleCnt="5" custScaleY="171060">
        <dgm:presLayoutVars>
          <dgm:chPref val="3"/>
        </dgm:presLayoutVars>
      </dgm:prSet>
      <dgm:spPr/>
    </dgm:pt>
    <dgm:pt modelId="{21084083-6C78-4224-8F17-958C2FFA55E8}" type="pres">
      <dgm:prSet presAssocID="{B4A8BEA1-799A-4C32-9B4A-AF8B92866080}" presName="level3hierChild" presStyleCnt="0"/>
      <dgm:spPr/>
    </dgm:pt>
  </dgm:ptLst>
  <dgm:cxnLst>
    <dgm:cxn modelId="{D9AE4003-0514-4942-A739-9E531525FD4A}" srcId="{3E25E771-5CEE-4BE6-A854-AC7099BB6C89}" destId="{842CCEFE-EB92-4D4C-9E91-4587E772E968}" srcOrd="0" destOrd="0" parTransId="{9F984916-40F7-49A5-B295-1F5D3ABE1CE6}" sibTransId="{0F39FC71-97B7-4EC5-85FA-C7340E138251}"/>
    <dgm:cxn modelId="{5824BF03-3BB8-420D-973E-4DA7C47F389A}" type="presOf" srcId="{68311A2C-B78C-47A0-8C7C-A7C2D2D30D77}" destId="{CF9E394D-AE95-4158-B6D2-2F963038B684}" srcOrd="0" destOrd="0" presId="urn:microsoft.com/office/officeart/2005/8/layout/hierarchy2"/>
    <dgm:cxn modelId="{1D18AD0B-587F-41E2-ADCA-A47C7CA58527}" type="presOf" srcId="{A6E59E55-6621-49A4-9057-E2EB5E81F76C}" destId="{4597399F-9912-427D-86D3-E54CA5154DD3}" srcOrd="1" destOrd="0" presId="urn:microsoft.com/office/officeart/2005/8/layout/hierarchy2"/>
    <dgm:cxn modelId="{D1C8FD27-676C-4E64-97B1-A64CFFEE05DE}" srcId="{98F8CA27-89DC-4F33-8DD5-B64E4D7FAC7B}" destId="{3E25E771-5CEE-4BE6-A854-AC7099BB6C89}" srcOrd="0" destOrd="0" parTransId="{76A44E09-AE67-4620-8FB8-03B1C0602524}" sibTransId="{675EED6B-375C-41D0-8F23-04FD31825136}"/>
    <dgm:cxn modelId="{DFFBB42B-C421-4579-9CC3-ADD6FBFFCB13}" srcId="{3E25E771-5CEE-4BE6-A854-AC7099BB6C89}" destId="{68311A2C-B78C-47A0-8C7C-A7C2D2D30D77}" srcOrd="1" destOrd="0" parTransId="{C824F2FF-4C93-4A04-AF33-A4825E970F48}" sibTransId="{E5B8A5CD-C927-4405-A2FB-A71829501B14}"/>
    <dgm:cxn modelId="{0DF2DF2E-3007-4284-805C-0BE7001F2CB9}" type="presOf" srcId="{9F984916-40F7-49A5-B295-1F5D3ABE1CE6}" destId="{97B2D16D-8063-461D-8CF3-CAE4D88ECEFA}" srcOrd="0" destOrd="0" presId="urn:microsoft.com/office/officeart/2005/8/layout/hierarchy2"/>
    <dgm:cxn modelId="{C5B67230-5C3A-4831-8D48-7CA23587246C}" type="presOf" srcId="{79DDC650-3F9A-40C6-966F-EA1693E36B73}" destId="{D8A1CA12-1F90-4A18-A77B-43EAE50294B0}" srcOrd="0" destOrd="0" presId="urn:microsoft.com/office/officeart/2005/8/layout/hierarchy2"/>
    <dgm:cxn modelId="{B13ECE35-C817-46CA-902E-0FFAF3DDCC09}" srcId="{E8530495-2B23-490A-9FE6-320A28129E5D}" destId="{B4A8BEA1-799A-4C32-9B4A-AF8B92866080}" srcOrd="0" destOrd="0" parTransId="{D657D804-2AC6-4EB1-8CD1-790EC2E52580}" sibTransId="{377A00B8-B36E-4B36-94A5-9F9554F9E49B}"/>
    <dgm:cxn modelId="{1970E35F-E892-4591-B91A-D7A42A45423F}" type="presOf" srcId="{9F3A8F76-406C-4FB4-B8BB-9B50C479D3F1}" destId="{00B60F9D-9BBC-4B8E-906B-F22496F2E19D}" srcOrd="0" destOrd="0" presId="urn:microsoft.com/office/officeart/2005/8/layout/hierarchy2"/>
    <dgm:cxn modelId="{EF799966-9A0B-41FB-B45A-D78645C66825}" type="presOf" srcId="{6E119331-2C80-40E5-AE0D-488C9FEAA1C5}" destId="{0CAC2257-02E0-4311-A91D-FEA05A81A454}" srcOrd="0" destOrd="0" presId="urn:microsoft.com/office/officeart/2005/8/layout/hierarchy2"/>
    <dgm:cxn modelId="{8B9E7E4F-49C6-4E26-A85F-A272E1B05E95}" type="presOf" srcId="{A60759F2-E343-46A3-B2CA-90ED2609AE11}" destId="{2F3E52E7-7DAA-41B2-BD1F-316E16AB3CF4}" srcOrd="1" destOrd="0" presId="urn:microsoft.com/office/officeart/2005/8/layout/hierarchy2"/>
    <dgm:cxn modelId="{A34CB26F-0C5A-41CC-B193-3874E53A2041}" srcId="{464B2B84-42E1-4B7E-B40B-2EC37BFF6089}" destId="{E8530495-2B23-490A-9FE6-320A28129E5D}" srcOrd="0" destOrd="0" parTransId="{A60759F2-E343-46A3-B2CA-90ED2609AE11}" sibTransId="{F24A4EDF-F655-43C2-A4CD-593B23722ABD}"/>
    <dgm:cxn modelId="{E3EE0975-B720-46C9-8C27-C748595BDA37}" type="presOf" srcId="{7D8BAB60-6523-4F5F-9432-2C5023F9FD7D}" destId="{29097ADB-AE26-4422-A358-986FC4736FCF}" srcOrd="0" destOrd="0" presId="urn:microsoft.com/office/officeart/2005/8/layout/hierarchy2"/>
    <dgm:cxn modelId="{7B8B9977-66EE-4C6B-94E7-06AC7A787A90}" type="presOf" srcId="{D657D804-2AC6-4EB1-8CD1-790EC2E52580}" destId="{71E3065B-FBA8-449E-9A71-3512B825FDE6}" srcOrd="0" destOrd="0" presId="urn:microsoft.com/office/officeart/2005/8/layout/hierarchy2"/>
    <dgm:cxn modelId="{1B5CC357-669D-4949-9AE3-799BEF368686}" type="presOf" srcId="{E8530495-2B23-490A-9FE6-320A28129E5D}" destId="{51131555-278F-45A6-8252-198E97A0AA3A}" srcOrd="0" destOrd="0" presId="urn:microsoft.com/office/officeart/2005/8/layout/hierarchy2"/>
    <dgm:cxn modelId="{3FEE6D59-0B2F-4FFC-BC4C-75BEA168ED16}" type="presOf" srcId="{9F984916-40F7-49A5-B295-1F5D3ABE1CE6}" destId="{14F9FAB2-F6F4-42D3-8D07-EF2689CB30F1}" srcOrd="1" destOrd="0" presId="urn:microsoft.com/office/officeart/2005/8/layout/hierarchy2"/>
    <dgm:cxn modelId="{62967C7A-5B6A-4320-A160-3BCBD6EF8524}" type="presOf" srcId="{A8C8BA0E-C5CD-4848-A649-914734BBCEB8}" destId="{B79F4D3F-4B1E-4F2A-A14B-DB9E9651790D}" srcOrd="0" destOrd="0" presId="urn:microsoft.com/office/officeart/2005/8/layout/hierarchy2"/>
    <dgm:cxn modelId="{F796FF7B-911D-4A2B-84FF-1FB63F3546DF}" type="presOf" srcId="{A6E59E55-6621-49A4-9057-E2EB5E81F76C}" destId="{8F060960-C56F-44F9-A4B7-8380DE30F375}" srcOrd="0" destOrd="0" presId="urn:microsoft.com/office/officeart/2005/8/layout/hierarchy2"/>
    <dgm:cxn modelId="{8F52087D-619D-4AFB-BAFE-69EA06BC7A07}" type="presOf" srcId="{C824F2FF-4C93-4A04-AF33-A4825E970F48}" destId="{86413A1B-0F17-4126-B127-97F3AC7288E0}" srcOrd="1" destOrd="0" presId="urn:microsoft.com/office/officeart/2005/8/layout/hierarchy2"/>
    <dgm:cxn modelId="{31ACDF91-F77F-4B0C-BF55-1B83DA49ED27}" srcId="{98F8CA27-89DC-4F33-8DD5-B64E4D7FAC7B}" destId="{7D8BAB60-6523-4F5F-9432-2C5023F9FD7D}" srcOrd="1" destOrd="0" parTransId="{A6E59E55-6621-49A4-9057-E2EB5E81F76C}" sibTransId="{DCD8DABA-C874-4195-B753-193F76A80DD9}"/>
    <dgm:cxn modelId="{178E1193-04BD-4BBE-A7C7-124C28A7F254}" srcId="{3E25E771-5CEE-4BE6-A854-AC7099BB6C89}" destId="{6E119331-2C80-40E5-AE0D-488C9FEAA1C5}" srcOrd="3" destOrd="0" parTransId="{9F3A8F76-406C-4FB4-B8BB-9B50C479D3F1}" sibTransId="{9FFCD6EC-8982-4B70-8AE2-93252D210464}"/>
    <dgm:cxn modelId="{17167593-03AB-4AF4-A20A-65A48C4F5D5A}" type="presOf" srcId="{B4A8BEA1-799A-4C32-9B4A-AF8B92866080}" destId="{CAE91A9A-E0EE-4B2E-B2B3-110D007FED99}" srcOrd="0" destOrd="0" presId="urn:microsoft.com/office/officeart/2005/8/layout/hierarchy2"/>
    <dgm:cxn modelId="{9B691D95-8F62-424F-873A-AEFB68283845}" type="presOf" srcId="{275DA224-C09C-421F-97B8-4791883B2648}" destId="{3C7548CE-FC27-4621-8D1B-4E79482A6A90}" srcOrd="0" destOrd="0" presId="urn:microsoft.com/office/officeart/2005/8/layout/hierarchy2"/>
    <dgm:cxn modelId="{4E9ED79D-C202-4713-B733-B9CEF595DE77}" type="presOf" srcId="{3E25E771-5CEE-4BE6-A854-AC7099BB6C89}" destId="{ADE4DF2C-3B4A-4280-94F6-2C5F6DED5CDF}" srcOrd="0" destOrd="0" presId="urn:microsoft.com/office/officeart/2005/8/layout/hierarchy2"/>
    <dgm:cxn modelId="{2B12B8A3-455C-403E-AE18-735DC4D36471}" type="presOf" srcId="{76A44E09-AE67-4620-8FB8-03B1C0602524}" destId="{818ED9FC-5DDF-4938-A33A-1113E19F9179}" srcOrd="1" destOrd="0" presId="urn:microsoft.com/office/officeart/2005/8/layout/hierarchy2"/>
    <dgm:cxn modelId="{E4505DB3-18B9-4892-9509-7C26407BED64}" srcId="{A8C8BA0E-C5CD-4848-A649-914734BBCEB8}" destId="{98F8CA27-89DC-4F33-8DD5-B64E4D7FAC7B}" srcOrd="0" destOrd="0" parTransId="{CBCBA335-1933-4C69-B4F5-0A3EAC7958E8}" sibTransId="{291C6722-C1A1-43E4-9C7B-20E4AF4104EA}"/>
    <dgm:cxn modelId="{FEF929B8-9CA1-4EC7-A964-BDA9478CAF99}" type="presOf" srcId="{4A58949D-DC3B-45C5-BD99-97D269D60587}" destId="{4B317015-840E-43B0-80C6-7587DE7C289E}" srcOrd="0" destOrd="0" presId="urn:microsoft.com/office/officeart/2005/8/layout/hierarchy2"/>
    <dgm:cxn modelId="{2F226CC3-A906-4BD7-9155-83D25892FE69}" type="presOf" srcId="{464B2B84-42E1-4B7E-B40B-2EC37BFF6089}" destId="{2096BE45-A298-4EA9-8BEE-603C9B086575}" srcOrd="0" destOrd="0" presId="urn:microsoft.com/office/officeart/2005/8/layout/hierarchy2"/>
    <dgm:cxn modelId="{42B3B7C5-06A6-4735-AA5A-ED36AD70EC97}" srcId="{3E25E771-5CEE-4BE6-A854-AC7099BB6C89}" destId="{4A58949D-DC3B-45C5-BD99-97D269D60587}" srcOrd="2" destOrd="0" parTransId="{79DDC650-3F9A-40C6-966F-EA1693E36B73}" sibTransId="{973EC856-9971-48AB-8299-F8AA31FD70C1}"/>
    <dgm:cxn modelId="{3510DEC5-72EE-45EC-85B7-308E5BBFA5D3}" type="presOf" srcId="{C824F2FF-4C93-4A04-AF33-A4825E970F48}" destId="{783D58E5-355F-4B66-B8D6-3CC6763297D0}" srcOrd="0" destOrd="0" presId="urn:microsoft.com/office/officeart/2005/8/layout/hierarchy2"/>
    <dgm:cxn modelId="{0B7009C6-63FA-4B28-9647-62FEFD43B81F}" type="presOf" srcId="{76A44E09-AE67-4620-8FB8-03B1C0602524}" destId="{CF3BF6F9-0CAF-481F-AB40-7E9EAD0C8E66}" srcOrd="0" destOrd="0" presId="urn:microsoft.com/office/officeart/2005/8/layout/hierarchy2"/>
    <dgm:cxn modelId="{1874C4DD-E718-46E3-98B6-76BA45550BFB}" srcId="{A8C8BA0E-C5CD-4848-A649-914734BBCEB8}" destId="{275DA224-C09C-421F-97B8-4791883B2648}" srcOrd="1" destOrd="0" parTransId="{3F2F2DEC-B15B-4AE6-A0A4-89070B9F5FA1}" sibTransId="{D1C3E91E-4C91-4DE2-8633-BB4ED58C1C46}"/>
    <dgm:cxn modelId="{04A271E8-03D3-47D3-BCAC-3B4286EFBFF1}" type="presOf" srcId="{A60759F2-E343-46A3-B2CA-90ED2609AE11}" destId="{23B3D326-71B8-45A7-98BB-472ED7572A83}" srcOrd="0" destOrd="0" presId="urn:microsoft.com/office/officeart/2005/8/layout/hierarchy2"/>
    <dgm:cxn modelId="{D38EF2E8-57AB-49DD-B9C4-A842EF8EC32A}" type="presOf" srcId="{842CCEFE-EB92-4D4C-9E91-4587E772E968}" destId="{B8DBDFD7-9EFE-486F-8B83-F3C54D345515}" srcOrd="0" destOrd="0" presId="urn:microsoft.com/office/officeart/2005/8/layout/hierarchy2"/>
    <dgm:cxn modelId="{B4F0BEE9-C04D-4A7C-ADA0-728ACA33C852}" type="presOf" srcId="{9F3A8F76-406C-4FB4-B8BB-9B50C479D3F1}" destId="{7BABBADC-15F8-461E-A1C7-818B311E99F3}" srcOrd="1" destOrd="0" presId="urn:microsoft.com/office/officeart/2005/8/layout/hierarchy2"/>
    <dgm:cxn modelId="{373731F2-BF97-431A-BA1D-12516A87107F}" type="presOf" srcId="{D657D804-2AC6-4EB1-8CD1-790EC2E52580}" destId="{94E692B7-589F-4FD1-B4D3-5645E6E323A9}" srcOrd="1" destOrd="0" presId="urn:microsoft.com/office/officeart/2005/8/layout/hierarchy2"/>
    <dgm:cxn modelId="{1FDE7DF3-BEE0-43D5-AEF7-5E58AECABCDA}" srcId="{A8C8BA0E-C5CD-4848-A649-914734BBCEB8}" destId="{464B2B84-42E1-4B7E-B40B-2EC37BFF6089}" srcOrd="2" destOrd="0" parTransId="{03904916-F342-4C85-8709-FB8141971ACE}" sibTransId="{1CCAB71F-D4BF-442D-A0F5-24A337355419}"/>
    <dgm:cxn modelId="{7A288CF5-FDE0-43DE-A59D-58D440E4CCF8}" type="presOf" srcId="{79DDC650-3F9A-40C6-966F-EA1693E36B73}" destId="{E956EE28-FE0F-4AE7-B173-89A4EFB9E8C4}" srcOrd="1" destOrd="0" presId="urn:microsoft.com/office/officeart/2005/8/layout/hierarchy2"/>
    <dgm:cxn modelId="{C50343F8-23B7-49E8-91CA-879D327D7D4B}" type="presOf" srcId="{98F8CA27-89DC-4F33-8DD5-B64E4D7FAC7B}" destId="{E591FB2F-358B-438C-ADB9-A3B0E83F2196}" srcOrd="0" destOrd="0" presId="urn:microsoft.com/office/officeart/2005/8/layout/hierarchy2"/>
    <dgm:cxn modelId="{08FC7EF5-5DBD-4C6E-9E3A-EA681B6DFACC}" type="presParOf" srcId="{B79F4D3F-4B1E-4F2A-A14B-DB9E9651790D}" destId="{DAFF7B10-F4CB-4518-A9B7-1BB937970828}" srcOrd="0" destOrd="0" presId="urn:microsoft.com/office/officeart/2005/8/layout/hierarchy2"/>
    <dgm:cxn modelId="{D10F2DDD-C6FE-45C1-A049-C1B85AA13FE9}" type="presParOf" srcId="{DAFF7B10-F4CB-4518-A9B7-1BB937970828}" destId="{E591FB2F-358B-438C-ADB9-A3B0E83F2196}" srcOrd="0" destOrd="0" presId="urn:microsoft.com/office/officeart/2005/8/layout/hierarchy2"/>
    <dgm:cxn modelId="{36212405-C868-4529-A9C7-C61E4FE5084E}" type="presParOf" srcId="{DAFF7B10-F4CB-4518-A9B7-1BB937970828}" destId="{C36BC8BC-3248-42C9-A85B-CC83CF1191F3}" srcOrd="1" destOrd="0" presId="urn:microsoft.com/office/officeart/2005/8/layout/hierarchy2"/>
    <dgm:cxn modelId="{CA01CE8A-0D90-435E-9EF4-73FABAC68A6F}" type="presParOf" srcId="{C36BC8BC-3248-42C9-A85B-CC83CF1191F3}" destId="{CF3BF6F9-0CAF-481F-AB40-7E9EAD0C8E66}" srcOrd="0" destOrd="0" presId="urn:microsoft.com/office/officeart/2005/8/layout/hierarchy2"/>
    <dgm:cxn modelId="{580E7F10-126E-416A-901E-F23F2F1ECAAC}" type="presParOf" srcId="{CF3BF6F9-0CAF-481F-AB40-7E9EAD0C8E66}" destId="{818ED9FC-5DDF-4938-A33A-1113E19F9179}" srcOrd="0" destOrd="0" presId="urn:microsoft.com/office/officeart/2005/8/layout/hierarchy2"/>
    <dgm:cxn modelId="{3EF1A272-137C-4CB9-9734-CE7D27D8BB96}" type="presParOf" srcId="{C36BC8BC-3248-42C9-A85B-CC83CF1191F3}" destId="{03F4C9F6-D5A0-46C8-8F29-34AC40DFF207}" srcOrd="1" destOrd="0" presId="urn:microsoft.com/office/officeart/2005/8/layout/hierarchy2"/>
    <dgm:cxn modelId="{43F875BD-DFD0-40F9-96D1-D4C456953232}" type="presParOf" srcId="{03F4C9F6-D5A0-46C8-8F29-34AC40DFF207}" destId="{ADE4DF2C-3B4A-4280-94F6-2C5F6DED5CDF}" srcOrd="0" destOrd="0" presId="urn:microsoft.com/office/officeart/2005/8/layout/hierarchy2"/>
    <dgm:cxn modelId="{B74CB70D-95BF-45BD-B7FE-59AE596DD136}" type="presParOf" srcId="{03F4C9F6-D5A0-46C8-8F29-34AC40DFF207}" destId="{D5479D1A-DE77-444E-84FB-EDA06A6DA3B6}" srcOrd="1" destOrd="0" presId="urn:microsoft.com/office/officeart/2005/8/layout/hierarchy2"/>
    <dgm:cxn modelId="{8AC16253-8205-45BF-9C61-DE8FCB8D1E6C}" type="presParOf" srcId="{D5479D1A-DE77-444E-84FB-EDA06A6DA3B6}" destId="{97B2D16D-8063-461D-8CF3-CAE4D88ECEFA}" srcOrd="0" destOrd="0" presId="urn:microsoft.com/office/officeart/2005/8/layout/hierarchy2"/>
    <dgm:cxn modelId="{A7DA7F3F-0B8F-411A-A161-9FF55EE9B3FC}" type="presParOf" srcId="{97B2D16D-8063-461D-8CF3-CAE4D88ECEFA}" destId="{14F9FAB2-F6F4-42D3-8D07-EF2689CB30F1}" srcOrd="0" destOrd="0" presId="urn:microsoft.com/office/officeart/2005/8/layout/hierarchy2"/>
    <dgm:cxn modelId="{06E9C5DC-07CC-4F9D-B1A1-8E740BCE286E}" type="presParOf" srcId="{D5479D1A-DE77-444E-84FB-EDA06A6DA3B6}" destId="{21AA1603-2919-4316-B114-CDF480450DD7}" srcOrd="1" destOrd="0" presId="urn:microsoft.com/office/officeart/2005/8/layout/hierarchy2"/>
    <dgm:cxn modelId="{F426EF06-D26C-4987-B8F1-72EAD2B0D7D5}" type="presParOf" srcId="{21AA1603-2919-4316-B114-CDF480450DD7}" destId="{B8DBDFD7-9EFE-486F-8B83-F3C54D345515}" srcOrd="0" destOrd="0" presId="urn:microsoft.com/office/officeart/2005/8/layout/hierarchy2"/>
    <dgm:cxn modelId="{C27F2004-19D5-4114-925B-759328453819}" type="presParOf" srcId="{21AA1603-2919-4316-B114-CDF480450DD7}" destId="{E52FF720-F1B5-42AE-99C6-E1EBCDBF224F}" srcOrd="1" destOrd="0" presId="urn:microsoft.com/office/officeart/2005/8/layout/hierarchy2"/>
    <dgm:cxn modelId="{5562DB3D-5D2C-4A27-8DBC-181220EC87AC}" type="presParOf" srcId="{D5479D1A-DE77-444E-84FB-EDA06A6DA3B6}" destId="{783D58E5-355F-4B66-B8D6-3CC6763297D0}" srcOrd="2" destOrd="0" presId="urn:microsoft.com/office/officeart/2005/8/layout/hierarchy2"/>
    <dgm:cxn modelId="{252AB632-4F18-4D25-ADB3-5B0CBD8EADD9}" type="presParOf" srcId="{783D58E5-355F-4B66-B8D6-3CC6763297D0}" destId="{86413A1B-0F17-4126-B127-97F3AC7288E0}" srcOrd="0" destOrd="0" presId="urn:microsoft.com/office/officeart/2005/8/layout/hierarchy2"/>
    <dgm:cxn modelId="{573CB3AD-7271-44A2-A63B-58891782B5A6}" type="presParOf" srcId="{D5479D1A-DE77-444E-84FB-EDA06A6DA3B6}" destId="{F848C02A-1F02-4AAB-A814-7A35061C1142}" srcOrd="3" destOrd="0" presId="urn:microsoft.com/office/officeart/2005/8/layout/hierarchy2"/>
    <dgm:cxn modelId="{8E51442A-5CAE-4BD1-9D5C-7CF66096924F}" type="presParOf" srcId="{F848C02A-1F02-4AAB-A814-7A35061C1142}" destId="{CF9E394D-AE95-4158-B6D2-2F963038B684}" srcOrd="0" destOrd="0" presId="urn:microsoft.com/office/officeart/2005/8/layout/hierarchy2"/>
    <dgm:cxn modelId="{2C3B9622-DF7E-47A3-996C-0B6F5C6D8467}" type="presParOf" srcId="{F848C02A-1F02-4AAB-A814-7A35061C1142}" destId="{9747F239-922A-46B2-A145-A0DABB0CD523}" srcOrd="1" destOrd="0" presId="urn:microsoft.com/office/officeart/2005/8/layout/hierarchy2"/>
    <dgm:cxn modelId="{B20AC84B-E5DA-4087-AAFA-F4F940E14257}" type="presParOf" srcId="{D5479D1A-DE77-444E-84FB-EDA06A6DA3B6}" destId="{D8A1CA12-1F90-4A18-A77B-43EAE50294B0}" srcOrd="4" destOrd="0" presId="urn:microsoft.com/office/officeart/2005/8/layout/hierarchy2"/>
    <dgm:cxn modelId="{A193EDE0-1A63-4007-9CA7-E2C3D468A54E}" type="presParOf" srcId="{D8A1CA12-1F90-4A18-A77B-43EAE50294B0}" destId="{E956EE28-FE0F-4AE7-B173-89A4EFB9E8C4}" srcOrd="0" destOrd="0" presId="urn:microsoft.com/office/officeart/2005/8/layout/hierarchy2"/>
    <dgm:cxn modelId="{CC0D2015-42D0-4A75-9B9F-16B11E3D0DF1}" type="presParOf" srcId="{D5479D1A-DE77-444E-84FB-EDA06A6DA3B6}" destId="{7303A9EE-8D49-4961-891B-432B3B095722}" srcOrd="5" destOrd="0" presId="urn:microsoft.com/office/officeart/2005/8/layout/hierarchy2"/>
    <dgm:cxn modelId="{0A55198B-E793-42CE-91F7-75310FCCB5D1}" type="presParOf" srcId="{7303A9EE-8D49-4961-891B-432B3B095722}" destId="{4B317015-840E-43B0-80C6-7587DE7C289E}" srcOrd="0" destOrd="0" presId="urn:microsoft.com/office/officeart/2005/8/layout/hierarchy2"/>
    <dgm:cxn modelId="{F99DCFC0-3DC9-4613-9B98-53F5829F0F34}" type="presParOf" srcId="{7303A9EE-8D49-4961-891B-432B3B095722}" destId="{2FCF65E2-B458-47CD-B3EB-7CC28BB47B8B}" srcOrd="1" destOrd="0" presId="urn:microsoft.com/office/officeart/2005/8/layout/hierarchy2"/>
    <dgm:cxn modelId="{ED13E6CC-5884-454F-B006-511FF42997E5}" type="presParOf" srcId="{D5479D1A-DE77-444E-84FB-EDA06A6DA3B6}" destId="{00B60F9D-9BBC-4B8E-906B-F22496F2E19D}" srcOrd="6" destOrd="0" presId="urn:microsoft.com/office/officeart/2005/8/layout/hierarchy2"/>
    <dgm:cxn modelId="{1B3F1E56-3DE7-4434-A351-11FF37A01FA4}" type="presParOf" srcId="{00B60F9D-9BBC-4B8E-906B-F22496F2E19D}" destId="{7BABBADC-15F8-461E-A1C7-818B311E99F3}" srcOrd="0" destOrd="0" presId="urn:microsoft.com/office/officeart/2005/8/layout/hierarchy2"/>
    <dgm:cxn modelId="{B75012C3-063D-4F55-8BDA-3EF3537203F4}" type="presParOf" srcId="{D5479D1A-DE77-444E-84FB-EDA06A6DA3B6}" destId="{9D2B2202-ABC4-41B4-86A3-341292B7A17C}" srcOrd="7" destOrd="0" presId="urn:microsoft.com/office/officeart/2005/8/layout/hierarchy2"/>
    <dgm:cxn modelId="{5C5956EF-01E2-4FAF-A9DB-96D5547D211F}" type="presParOf" srcId="{9D2B2202-ABC4-41B4-86A3-341292B7A17C}" destId="{0CAC2257-02E0-4311-A91D-FEA05A81A454}" srcOrd="0" destOrd="0" presId="urn:microsoft.com/office/officeart/2005/8/layout/hierarchy2"/>
    <dgm:cxn modelId="{48B670AD-B0D4-473D-B11E-42E2522947D7}" type="presParOf" srcId="{9D2B2202-ABC4-41B4-86A3-341292B7A17C}" destId="{A83CE3A2-9B48-42B6-8F97-473A26B41879}" srcOrd="1" destOrd="0" presId="urn:microsoft.com/office/officeart/2005/8/layout/hierarchy2"/>
    <dgm:cxn modelId="{8AEE1E7E-6ABB-4155-8D09-F3979BB3A094}" type="presParOf" srcId="{C36BC8BC-3248-42C9-A85B-CC83CF1191F3}" destId="{8F060960-C56F-44F9-A4B7-8380DE30F375}" srcOrd="2" destOrd="0" presId="urn:microsoft.com/office/officeart/2005/8/layout/hierarchy2"/>
    <dgm:cxn modelId="{23C7D900-B0D9-47B0-93AA-520BA3172DBE}" type="presParOf" srcId="{8F060960-C56F-44F9-A4B7-8380DE30F375}" destId="{4597399F-9912-427D-86D3-E54CA5154DD3}" srcOrd="0" destOrd="0" presId="urn:microsoft.com/office/officeart/2005/8/layout/hierarchy2"/>
    <dgm:cxn modelId="{A5DF0DC2-1EF8-420E-A441-3577B32AB266}" type="presParOf" srcId="{C36BC8BC-3248-42C9-A85B-CC83CF1191F3}" destId="{5C656FDB-817C-4544-A432-FAE58BAE9D9B}" srcOrd="3" destOrd="0" presId="urn:microsoft.com/office/officeart/2005/8/layout/hierarchy2"/>
    <dgm:cxn modelId="{EE44E341-9DCF-44A1-857A-8983D7C2EEEC}" type="presParOf" srcId="{5C656FDB-817C-4544-A432-FAE58BAE9D9B}" destId="{29097ADB-AE26-4422-A358-986FC4736FCF}" srcOrd="0" destOrd="0" presId="urn:microsoft.com/office/officeart/2005/8/layout/hierarchy2"/>
    <dgm:cxn modelId="{8E4FEE64-E447-4891-91F9-C4FDCD983C2F}" type="presParOf" srcId="{5C656FDB-817C-4544-A432-FAE58BAE9D9B}" destId="{AA740F5B-0EB6-41CA-ACB6-72AB3790FED7}" srcOrd="1" destOrd="0" presId="urn:microsoft.com/office/officeart/2005/8/layout/hierarchy2"/>
    <dgm:cxn modelId="{9908F904-B131-45FE-AC2C-16FDEB45AC7D}" type="presParOf" srcId="{B79F4D3F-4B1E-4F2A-A14B-DB9E9651790D}" destId="{BF78D1CF-9D2C-4E97-9655-69F76553CA59}" srcOrd="1" destOrd="0" presId="urn:microsoft.com/office/officeart/2005/8/layout/hierarchy2"/>
    <dgm:cxn modelId="{E4C67320-02C3-406E-9778-2988071068B2}" type="presParOf" srcId="{BF78D1CF-9D2C-4E97-9655-69F76553CA59}" destId="{3C7548CE-FC27-4621-8D1B-4E79482A6A90}" srcOrd="0" destOrd="0" presId="urn:microsoft.com/office/officeart/2005/8/layout/hierarchy2"/>
    <dgm:cxn modelId="{952E4B36-A3C1-469C-9DAF-605F18DC877F}" type="presParOf" srcId="{BF78D1CF-9D2C-4E97-9655-69F76553CA59}" destId="{8A6964BD-6442-4D8E-8067-5B3B4AB00172}" srcOrd="1" destOrd="0" presId="urn:microsoft.com/office/officeart/2005/8/layout/hierarchy2"/>
    <dgm:cxn modelId="{F7AAFBC1-A000-44DB-B9BA-3D5F6DE6D5E4}" type="presParOf" srcId="{B79F4D3F-4B1E-4F2A-A14B-DB9E9651790D}" destId="{B281028F-EE5B-4450-92F8-4997613F4434}" srcOrd="2" destOrd="0" presId="urn:microsoft.com/office/officeart/2005/8/layout/hierarchy2"/>
    <dgm:cxn modelId="{0C240D21-39CA-4BE2-9A84-7D4632B1704C}" type="presParOf" srcId="{B281028F-EE5B-4450-92F8-4997613F4434}" destId="{2096BE45-A298-4EA9-8BEE-603C9B086575}" srcOrd="0" destOrd="0" presId="urn:microsoft.com/office/officeart/2005/8/layout/hierarchy2"/>
    <dgm:cxn modelId="{E7D3E84D-DC4D-4A25-B7D4-777CA49BEFC1}" type="presParOf" srcId="{B281028F-EE5B-4450-92F8-4997613F4434}" destId="{E54ED9B0-53F7-4F75-9AFE-9639A92484C4}" srcOrd="1" destOrd="0" presId="urn:microsoft.com/office/officeart/2005/8/layout/hierarchy2"/>
    <dgm:cxn modelId="{0AC11A87-D832-4279-99DF-354BA37E270B}" type="presParOf" srcId="{E54ED9B0-53F7-4F75-9AFE-9639A92484C4}" destId="{23B3D326-71B8-45A7-98BB-472ED7572A83}" srcOrd="0" destOrd="0" presId="urn:microsoft.com/office/officeart/2005/8/layout/hierarchy2"/>
    <dgm:cxn modelId="{99793A71-9063-4100-82BC-0BDE7D75F7A1}" type="presParOf" srcId="{23B3D326-71B8-45A7-98BB-472ED7572A83}" destId="{2F3E52E7-7DAA-41B2-BD1F-316E16AB3CF4}" srcOrd="0" destOrd="0" presId="urn:microsoft.com/office/officeart/2005/8/layout/hierarchy2"/>
    <dgm:cxn modelId="{62333C3F-F2A6-4C74-8F11-8752C18D0172}" type="presParOf" srcId="{E54ED9B0-53F7-4F75-9AFE-9639A92484C4}" destId="{EDA94E65-A35C-42E3-92E4-D418DEA1C8B4}" srcOrd="1" destOrd="0" presId="urn:microsoft.com/office/officeart/2005/8/layout/hierarchy2"/>
    <dgm:cxn modelId="{1AA63B26-AC21-4497-9CA4-FDF03440F9F6}" type="presParOf" srcId="{EDA94E65-A35C-42E3-92E4-D418DEA1C8B4}" destId="{51131555-278F-45A6-8252-198E97A0AA3A}" srcOrd="0" destOrd="0" presId="urn:microsoft.com/office/officeart/2005/8/layout/hierarchy2"/>
    <dgm:cxn modelId="{9B105770-44A7-4D47-8A07-38C71F920039}" type="presParOf" srcId="{EDA94E65-A35C-42E3-92E4-D418DEA1C8B4}" destId="{5212E80D-2C2C-42B7-8D6C-72183A4FD71C}" srcOrd="1" destOrd="0" presId="urn:microsoft.com/office/officeart/2005/8/layout/hierarchy2"/>
    <dgm:cxn modelId="{371C6322-5BCB-492D-B40E-E431EA3932D5}" type="presParOf" srcId="{5212E80D-2C2C-42B7-8D6C-72183A4FD71C}" destId="{71E3065B-FBA8-449E-9A71-3512B825FDE6}" srcOrd="0" destOrd="0" presId="urn:microsoft.com/office/officeart/2005/8/layout/hierarchy2"/>
    <dgm:cxn modelId="{D88307C9-2326-4F0C-81CF-20A9C025B0A0}" type="presParOf" srcId="{71E3065B-FBA8-449E-9A71-3512B825FDE6}" destId="{94E692B7-589F-4FD1-B4D3-5645E6E323A9}" srcOrd="0" destOrd="0" presId="urn:microsoft.com/office/officeart/2005/8/layout/hierarchy2"/>
    <dgm:cxn modelId="{B9602EBD-6428-45F2-8665-1AF6406B356B}" type="presParOf" srcId="{5212E80D-2C2C-42B7-8D6C-72183A4FD71C}" destId="{3575B10D-12E3-4B67-8BCE-85CB3CC673D4}" srcOrd="1" destOrd="0" presId="urn:microsoft.com/office/officeart/2005/8/layout/hierarchy2"/>
    <dgm:cxn modelId="{F63CCFEA-19C9-4485-80E5-99607595E3B2}" type="presParOf" srcId="{3575B10D-12E3-4B67-8BCE-85CB3CC673D4}" destId="{CAE91A9A-E0EE-4B2E-B2B3-110D007FED99}" srcOrd="0" destOrd="0" presId="urn:microsoft.com/office/officeart/2005/8/layout/hierarchy2"/>
    <dgm:cxn modelId="{B9B9FB30-D42F-40CD-B60D-A2E09D7AAFDC}" type="presParOf" srcId="{3575B10D-12E3-4B67-8BCE-85CB3CC673D4}" destId="{21084083-6C78-4224-8F17-958C2FFA55E8}" srcOrd="1" destOrd="0" presId="urn:microsoft.com/office/officeart/2005/8/layout/hierarchy2"/>
  </dgm:cxnLst>
  <dgm:bg/>
  <dgm:whole/>
  <dgm:extLst>
    <a:ext uri="http://schemas.microsoft.com/office/drawing/2008/diagram">
      <dsp:dataModelExt xmlns:dsp="http://schemas.microsoft.com/office/drawing/2008/diagram" relId="rId11"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91FB2F-358B-438C-ADB9-A3B0E83F2196}">
      <dsp:nvSpPr>
        <dsp:cNvPr id="0" name=""/>
        <dsp:cNvSpPr/>
      </dsp:nvSpPr>
      <dsp:spPr>
        <a:xfrm>
          <a:off x="8084421" y="3274257"/>
          <a:ext cx="2842967" cy="1421483"/>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Century Gothic" panose="020B0502020202020204" pitchFamily="34" charset="0"/>
            </a:rPr>
            <a:t>NASA-</a:t>
          </a:r>
          <a:r>
            <a:rPr lang="en-US" sz="2800" kern="1200" dirty="0" err="1">
              <a:latin typeface="Century Gothic" panose="020B0502020202020204" pitchFamily="34" charset="0"/>
            </a:rPr>
            <a:t>Eo</a:t>
          </a:r>
          <a:r>
            <a:rPr lang="en-US" sz="2800" kern="1200" dirty="0">
              <a:latin typeface="Century Gothic" panose="020B0502020202020204" pitchFamily="34" charset="0"/>
            </a:rPr>
            <a:t>- Derived SWAT Outputs</a:t>
          </a:r>
        </a:p>
      </dsp:txBody>
      <dsp:txXfrm>
        <a:off x="8126055" y="3315891"/>
        <a:ext cx="2759699" cy="1338215"/>
      </dsp:txXfrm>
    </dsp:sp>
    <dsp:sp modelId="{CF3BF6F9-0CAF-481F-AB40-7E9EAD0C8E66}">
      <dsp:nvSpPr>
        <dsp:cNvPr id="0" name=""/>
        <dsp:cNvSpPr/>
      </dsp:nvSpPr>
      <dsp:spPr>
        <a:xfrm rot="12942401">
          <a:off x="6815603" y="3562076"/>
          <a:ext cx="1400450" cy="28492"/>
        </a:xfrm>
        <a:custGeom>
          <a:avLst/>
          <a:gdLst/>
          <a:ahLst/>
          <a:cxnLst/>
          <a:rect l="0" t="0" r="0" b="0"/>
          <a:pathLst>
            <a:path>
              <a:moveTo>
                <a:pt x="0" y="14246"/>
              </a:moveTo>
              <a:lnTo>
                <a:pt x="1400450" y="14246"/>
              </a:lnTo>
            </a:path>
          </a:pathLst>
        </a:custGeom>
        <a:noFill/>
        <a:ln w="25400" cap="flat" cmpd="sng" algn="ctr">
          <a:solidFill>
            <a:srgbClr val="379CC3"/>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7480816" y="3541312"/>
        <a:ext cx="70022" cy="70022"/>
      </dsp:txXfrm>
    </dsp:sp>
    <dsp:sp modelId="{ADE4DF2C-3B4A-4280-94F6-2C5F6DED5CDF}">
      <dsp:nvSpPr>
        <dsp:cNvPr id="0" name=""/>
        <dsp:cNvSpPr/>
      </dsp:nvSpPr>
      <dsp:spPr>
        <a:xfrm>
          <a:off x="4104267" y="2456904"/>
          <a:ext cx="2842967" cy="1421483"/>
        </a:xfrm>
        <a:prstGeom prst="roundRect">
          <a:avLst>
            <a:gd name="adj" fmla="val 10000"/>
          </a:avLst>
        </a:prstGeom>
        <a:solidFill>
          <a:srgbClr val="379CC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Century Gothic" panose="020B0502020202020204" pitchFamily="34" charset="0"/>
            </a:rPr>
            <a:t>SWAT Model</a:t>
          </a:r>
        </a:p>
      </dsp:txBody>
      <dsp:txXfrm>
        <a:off x="4145901" y="2498538"/>
        <a:ext cx="2759699" cy="1338215"/>
      </dsp:txXfrm>
    </dsp:sp>
    <dsp:sp modelId="{97B2D16D-8063-461D-8CF3-CAE4D88ECEFA}">
      <dsp:nvSpPr>
        <dsp:cNvPr id="0" name=""/>
        <dsp:cNvSpPr/>
      </dsp:nvSpPr>
      <dsp:spPr>
        <a:xfrm rot="14707178">
          <a:off x="2184212" y="1927370"/>
          <a:ext cx="2702922" cy="28492"/>
        </a:xfrm>
        <a:custGeom>
          <a:avLst/>
          <a:gdLst/>
          <a:ahLst/>
          <a:cxnLst/>
          <a:rect l="0" t="0" r="0" b="0"/>
          <a:pathLst>
            <a:path>
              <a:moveTo>
                <a:pt x="0" y="14246"/>
              </a:moveTo>
              <a:lnTo>
                <a:pt x="2702922" y="14246"/>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rot="10800000">
        <a:off x="3468100" y="1874043"/>
        <a:ext cx="135146" cy="135146"/>
      </dsp:txXfrm>
    </dsp:sp>
    <dsp:sp modelId="{B8DBDFD7-9EFE-486F-8B83-F3C54D345515}">
      <dsp:nvSpPr>
        <dsp:cNvPr id="0" name=""/>
        <dsp:cNvSpPr/>
      </dsp:nvSpPr>
      <dsp:spPr>
        <a:xfrm>
          <a:off x="124112" y="4845"/>
          <a:ext cx="2842967" cy="1421483"/>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Century Gothic" panose="020B0502020202020204" pitchFamily="34" charset="0"/>
            </a:rPr>
            <a:t>NLCD Landcover </a:t>
          </a:r>
          <a:r>
            <a:rPr lang="en-US" sz="2800" kern="1200" dirty="0" err="1">
              <a:latin typeface="Century Gothic" panose="020B0502020202020204" pitchFamily="34" charset="0"/>
            </a:rPr>
            <a:t>Landuse</a:t>
          </a:r>
          <a:r>
            <a:rPr lang="en-US" sz="2800" kern="1200" dirty="0">
              <a:latin typeface="Century Gothic" panose="020B0502020202020204" pitchFamily="34" charset="0"/>
            </a:rPr>
            <a:t> Data</a:t>
          </a:r>
        </a:p>
      </dsp:txBody>
      <dsp:txXfrm>
        <a:off x="165746" y="46479"/>
        <a:ext cx="2759699" cy="1338215"/>
      </dsp:txXfrm>
    </dsp:sp>
    <dsp:sp modelId="{783D58E5-355F-4B66-B8D6-3CC6763297D0}">
      <dsp:nvSpPr>
        <dsp:cNvPr id="0" name=""/>
        <dsp:cNvSpPr/>
      </dsp:nvSpPr>
      <dsp:spPr>
        <a:xfrm rot="12942401">
          <a:off x="2835448" y="2744723"/>
          <a:ext cx="1400450" cy="28492"/>
        </a:xfrm>
        <a:custGeom>
          <a:avLst/>
          <a:gdLst/>
          <a:ahLst/>
          <a:cxnLst/>
          <a:rect l="0" t="0" r="0" b="0"/>
          <a:pathLst>
            <a:path>
              <a:moveTo>
                <a:pt x="0" y="14246"/>
              </a:moveTo>
              <a:lnTo>
                <a:pt x="1400450" y="14246"/>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3500662" y="2723958"/>
        <a:ext cx="70022" cy="70022"/>
      </dsp:txXfrm>
    </dsp:sp>
    <dsp:sp modelId="{CF9E394D-AE95-4158-B6D2-2F963038B684}">
      <dsp:nvSpPr>
        <dsp:cNvPr id="0" name=""/>
        <dsp:cNvSpPr/>
      </dsp:nvSpPr>
      <dsp:spPr>
        <a:xfrm>
          <a:off x="124112" y="1639551"/>
          <a:ext cx="2842967" cy="1421483"/>
        </a:xfrm>
        <a:prstGeom prst="roundRect">
          <a:avLst>
            <a:gd name="adj" fmla="val 10000"/>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Century Gothic" panose="020B0502020202020204" pitchFamily="34" charset="0"/>
            </a:rPr>
            <a:t>Soil Data</a:t>
          </a:r>
        </a:p>
      </dsp:txBody>
      <dsp:txXfrm>
        <a:off x="165746" y="1681185"/>
        <a:ext cx="2759699" cy="1338215"/>
      </dsp:txXfrm>
    </dsp:sp>
    <dsp:sp modelId="{D8A1CA12-1F90-4A18-A77B-43EAE50294B0}">
      <dsp:nvSpPr>
        <dsp:cNvPr id="0" name=""/>
        <dsp:cNvSpPr/>
      </dsp:nvSpPr>
      <dsp:spPr>
        <a:xfrm rot="8657599">
          <a:off x="2835448" y="3562076"/>
          <a:ext cx="1400450" cy="28492"/>
        </a:xfrm>
        <a:custGeom>
          <a:avLst/>
          <a:gdLst/>
          <a:ahLst/>
          <a:cxnLst/>
          <a:rect l="0" t="0" r="0" b="0"/>
          <a:pathLst>
            <a:path>
              <a:moveTo>
                <a:pt x="0" y="14246"/>
              </a:moveTo>
              <a:lnTo>
                <a:pt x="1400450" y="14246"/>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3500662" y="3541312"/>
        <a:ext cx="70022" cy="70022"/>
      </dsp:txXfrm>
    </dsp:sp>
    <dsp:sp modelId="{4B317015-840E-43B0-80C6-7587DE7C289E}">
      <dsp:nvSpPr>
        <dsp:cNvPr id="0" name=""/>
        <dsp:cNvSpPr/>
      </dsp:nvSpPr>
      <dsp:spPr>
        <a:xfrm>
          <a:off x="124112" y="3274257"/>
          <a:ext cx="2842967" cy="1421483"/>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Century Gothic" panose="020B0502020202020204" pitchFamily="34" charset="0"/>
            </a:rPr>
            <a:t>Precipitation GPM IMERG Data</a:t>
          </a:r>
        </a:p>
      </dsp:txBody>
      <dsp:txXfrm>
        <a:off x="165746" y="3315891"/>
        <a:ext cx="2759699" cy="1338215"/>
      </dsp:txXfrm>
    </dsp:sp>
    <dsp:sp modelId="{00B60F9D-9BBC-4B8E-906B-F22496F2E19D}">
      <dsp:nvSpPr>
        <dsp:cNvPr id="0" name=""/>
        <dsp:cNvSpPr/>
      </dsp:nvSpPr>
      <dsp:spPr>
        <a:xfrm rot="6892822">
          <a:off x="2184212" y="4379430"/>
          <a:ext cx="2702922" cy="28492"/>
        </a:xfrm>
        <a:custGeom>
          <a:avLst/>
          <a:gdLst/>
          <a:ahLst/>
          <a:cxnLst/>
          <a:rect l="0" t="0" r="0" b="0"/>
          <a:pathLst>
            <a:path>
              <a:moveTo>
                <a:pt x="0" y="14246"/>
              </a:moveTo>
              <a:lnTo>
                <a:pt x="2702922" y="14246"/>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rot="10800000">
        <a:off x="3468100" y="4326103"/>
        <a:ext cx="135146" cy="135146"/>
      </dsp:txXfrm>
    </dsp:sp>
    <dsp:sp modelId="{0CAC2257-02E0-4311-A91D-FEA05A81A454}">
      <dsp:nvSpPr>
        <dsp:cNvPr id="0" name=""/>
        <dsp:cNvSpPr/>
      </dsp:nvSpPr>
      <dsp:spPr>
        <a:xfrm>
          <a:off x="124112" y="4908964"/>
          <a:ext cx="2842967" cy="1421483"/>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Century Gothic" panose="020B0502020202020204" pitchFamily="34" charset="0"/>
            </a:rPr>
            <a:t>Weather Data</a:t>
          </a:r>
        </a:p>
      </dsp:txBody>
      <dsp:txXfrm>
        <a:off x="165746" y="4950598"/>
        <a:ext cx="2759699" cy="1338215"/>
      </dsp:txXfrm>
    </dsp:sp>
    <dsp:sp modelId="{8F060960-C56F-44F9-A4B7-8380DE30F375}">
      <dsp:nvSpPr>
        <dsp:cNvPr id="0" name=""/>
        <dsp:cNvSpPr/>
      </dsp:nvSpPr>
      <dsp:spPr>
        <a:xfrm rot="8657599">
          <a:off x="6815603" y="4379430"/>
          <a:ext cx="1400450" cy="28492"/>
        </a:xfrm>
        <a:custGeom>
          <a:avLst/>
          <a:gdLst/>
          <a:ahLst/>
          <a:cxnLst/>
          <a:rect l="0" t="0" r="0" b="0"/>
          <a:pathLst>
            <a:path>
              <a:moveTo>
                <a:pt x="0" y="14246"/>
              </a:moveTo>
              <a:lnTo>
                <a:pt x="1400450" y="14246"/>
              </a:lnTo>
            </a:path>
          </a:pathLst>
        </a:custGeom>
        <a:noFill/>
        <a:ln w="25400" cap="flat" cmpd="sng" algn="ctr">
          <a:solidFill>
            <a:srgbClr val="379CC3"/>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7480816" y="4358665"/>
        <a:ext cx="70022" cy="70022"/>
      </dsp:txXfrm>
    </dsp:sp>
    <dsp:sp modelId="{29097ADB-AE26-4422-A358-986FC4736FCF}">
      <dsp:nvSpPr>
        <dsp:cNvPr id="0" name=""/>
        <dsp:cNvSpPr/>
      </dsp:nvSpPr>
      <dsp:spPr>
        <a:xfrm>
          <a:off x="4104267" y="4091611"/>
          <a:ext cx="2842967" cy="1421483"/>
        </a:xfrm>
        <a:prstGeom prst="roundRect">
          <a:avLst>
            <a:gd name="adj" fmla="val 10000"/>
          </a:avLst>
        </a:prstGeom>
        <a:solidFill>
          <a:srgbClr val="379CC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Century Gothic" panose="020B0502020202020204" pitchFamily="34" charset="0"/>
            </a:rPr>
            <a:t>In-Situ Data Calibration</a:t>
          </a:r>
        </a:p>
      </dsp:txBody>
      <dsp:txXfrm>
        <a:off x="4145901" y="4133245"/>
        <a:ext cx="2759699" cy="1338215"/>
      </dsp:txXfrm>
    </dsp:sp>
    <dsp:sp modelId="{3C7548CE-FC27-4621-8D1B-4E79482A6A90}">
      <dsp:nvSpPr>
        <dsp:cNvPr id="0" name=""/>
        <dsp:cNvSpPr/>
      </dsp:nvSpPr>
      <dsp:spPr>
        <a:xfrm>
          <a:off x="8084421" y="4908964"/>
          <a:ext cx="2842967" cy="1421483"/>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Century Gothic" panose="020B0502020202020204" pitchFamily="34" charset="0"/>
            </a:rPr>
            <a:t>Comparative Analysis</a:t>
          </a:r>
        </a:p>
      </dsp:txBody>
      <dsp:txXfrm>
        <a:off x="8126055" y="4950598"/>
        <a:ext cx="2759699" cy="1338215"/>
      </dsp:txXfrm>
    </dsp:sp>
    <dsp:sp modelId="{2096BE45-A298-4EA9-8BEE-603C9B086575}">
      <dsp:nvSpPr>
        <dsp:cNvPr id="0" name=""/>
        <dsp:cNvSpPr/>
      </dsp:nvSpPr>
      <dsp:spPr>
        <a:xfrm>
          <a:off x="8084421" y="7048723"/>
          <a:ext cx="2842967" cy="1421483"/>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Century Gothic" panose="020B0502020202020204" pitchFamily="34" charset="0"/>
            </a:rPr>
            <a:t>Previous SWAT Outputs</a:t>
          </a:r>
        </a:p>
      </dsp:txBody>
      <dsp:txXfrm>
        <a:off x="8126055" y="7090357"/>
        <a:ext cx="2759699" cy="1338215"/>
      </dsp:txXfrm>
    </dsp:sp>
    <dsp:sp modelId="{23B3D326-71B8-45A7-98BB-472ED7572A83}">
      <dsp:nvSpPr>
        <dsp:cNvPr id="0" name=""/>
        <dsp:cNvSpPr/>
      </dsp:nvSpPr>
      <dsp:spPr>
        <a:xfrm rot="10800000">
          <a:off x="6947234" y="7745219"/>
          <a:ext cx="1137186" cy="28492"/>
        </a:xfrm>
        <a:custGeom>
          <a:avLst/>
          <a:gdLst/>
          <a:ahLst/>
          <a:cxnLst/>
          <a:rect l="0" t="0" r="0" b="0"/>
          <a:pathLst>
            <a:path>
              <a:moveTo>
                <a:pt x="0" y="14246"/>
              </a:moveTo>
              <a:lnTo>
                <a:pt x="1137186" y="14246"/>
              </a:lnTo>
            </a:path>
          </a:pathLst>
        </a:custGeom>
        <a:noFill/>
        <a:ln w="25400" cap="flat" cmpd="sng" algn="ctr">
          <a:solidFill>
            <a:srgbClr val="379CC3"/>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7487398" y="7731035"/>
        <a:ext cx="56859" cy="56859"/>
      </dsp:txXfrm>
    </dsp:sp>
    <dsp:sp modelId="{51131555-278F-45A6-8252-198E97A0AA3A}">
      <dsp:nvSpPr>
        <dsp:cNvPr id="0" name=""/>
        <dsp:cNvSpPr/>
      </dsp:nvSpPr>
      <dsp:spPr>
        <a:xfrm>
          <a:off x="4104267" y="7048723"/>
          <a:ext cx="2842967" cy="1421483"/>
        </a:xfrm>
        <a:prstGeom prst="roundRect">
          <a:avLst>
            <a:gd name="adj" fmla="val 10000"/>
          </a:avLst>
        </a:prstGeom>
        <a:solidFill>
          <a:srgbClr val="379CC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Century Gothic" panose="020B0502020202020204" pitchFamily="34" charset="0"/>
            </a:rPr>
            <a:t>SWAT Model</a:t>
          </a:r>
        </a:p>
      </dsp:txBody>
      <dsp:txXfrm>
        <a:off x="4145901" y="7090357"/>
        <a:ext cx="2759699" cy="1338215"/>
      </dsp:txXfrm>
    </dsp:sp>
    <dsp:sp modelId="{71E3065B-FBA8-449E-9A71-3512B825FDE6}">
      <dsp:nvSpPr>
        <dsp:cNvPr id="0" name=""/>
        <dsp:cNvSpPr/>
      </dsp:nvSpPr>
      <dsp:spPr>
        <a:xfrm rot="10800000">
          <a:off x="2967080" y="7745219"/>
          <a:ext cx="1137186" cy="28492"/>
        </a:xfrm>
        <a:custGeom>
          <a:avLst/>
          <a:gdLst/>
          <a:ahLst/>
          <a:cxnLst/>
          <a:rect l="0" t="0" r="0" b="0"/>
          <a:pathLst>
            <a:path>
              <a:moveTo>
                <a:pt x="0" y="14246"/>
              </a:moveTo>
              <a:lnTo>
                <a:pt x="1137186" y="14246"/>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3507244" y="7731035"/>
        <a:ext cx="56859" cy="56859"/>
      </dsp:txXfrm>
    </dsp:sp>
    <dsp:sp modelId="{CAE91A9A-E0EE-4B2E-B2B3-110D007FED99}">
      <dsp:nvSpPr>
        <dsp:cNvPr id="0" name=""/>
        <dsp:cNvSpPr/>
      </dsp:nvSpPr>
      <dsp:spPr>
        <a:xfrm>
          <a:off x="124112" y="6543670"/>
          <a:ext cx="2842967" cy="2431590"/>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Century Gothic" panose="020B0502020202020204" pitchFamily="34" charset="0"/>
            </a:rPr>
            <a:t>In-situ and Local Measurements from Thompson Engineering </a:t>
          </a:r>
        </a:p>
      </dsp:txBody>
      <dsp:txXfrm>
        <a:off x="195331" y="6614889"/>
        <a:ext cx="2700529" cy="228915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
        <p:cNvGrpSpPr/>
        <p:nvPr/>
      </p:nvGrpSpPr>
      <p:grpSpPr>
        <a:xfrm>
          <a:off x="0" y="0"/>
          <a:ext cx="0" cy="0"/>
          <a:chOff x="0" y="0"/>
          <a:chExt cx="0" cy="0"/>
        </a:xfrm>
      </p:grpSpPr>
      <p:sp>
        <p:nvSpPr>
          <p:cNvPr id="20" name="Google Shape;20;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1" name="Google Shape;21;p1: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Agriculture &amp; Food Security">
  <p:cSld name="Agriculture &amp; Food Security">
    <p:spTree>
      <p:nvGrpSpPr>
        <p:cNvPr id="1" name="Shape 11"/>
        <p:cNvGrpSpPr/>
        <p:nvPr/>
      </p:nvGrpSpPr>
      <p:grpSpPr>
        <a:xfrm>
          <a:off x="0" y="0"/>
          <a:ext cx="0" cy="0"/>
          <a:chOff x="0" y="0"/>
          <a:chExt cx="0" cy="0"/>
        </a:xfrm>
      </p:grpSpPr>
      <p:sp>
        <p:nvSpPr>
          <p:cNvPr id="12" name="Google Shape;12;p2"/>
          <p:cNvSpPr/>
          <p:nvPr/>
        </p:nvSpPr>
        <p:spPr>
          <a:xfrm>
            <a:off x="914399" y="35661600"/>
            <a:ext cx="25603200" cy="415567"/>
          </a:xfrm>
          <a:prstGeom prst="rect">
            <a:avLst/>
          </a:prstGeom>
          <a:solidFill>
            <a:srgbClr val="379CC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sp>
        <p:nvSpPr>
          <p:cNvPr id="13" name="Google Shape;13;p2"/>
          <p:cNvSpPr/>
          <p:nvPr/>
        </p:nvSpPr>
        <p:spPr>
          <a:xfrm>
            <a:off x="893617" y="36126531"/>
            <a:ext cx="25644768" cy="20005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75"/>
              <a:buFont typeface="Century Gothic"/>
              <a:buNone/>
            </a:pPr>
            <a:r>
              <a:rPr lang="en-US" sz="700" b="0" i="1" u="none" strike="noStrike" cap="none">
                <a:solidFill>
                  <a:srgbClr val="757070"/>
                </a:solidFill>
                <a:latin typeface="Century Gothic"/>
                <a:ea typeface="Century Gothic"/>
                <a:cs typeface="Century Gothic"/>
                <a:sym typeface="Century Gothic"/>
              </a:rPr>
              <a:t>This material is based upon work supported by NASA through contract NNL16AA05C. Any mention of a commercial product, service, or activity in this material does not constitute NASA endorsement. Any opinions, findings, and conclusions or recommendations expressed in this material are those of the author(s) and do not necessarily reflect the views of the National Aeronautics and Space Administration and partner organizations. </a:t>
            </a:r>
            <a:endParaRPr/>
          </a:p>
        </p:txBody>
      </p:sp>
      <p:sp>
        <p:nvSpPr>
          <p:cNvPr id="14" name="Google Shape;14;p2"/>
          <p:cNvSpPr/>
          <p:nvPr/>
        </p:nvSpPr>
        <p:spPr>
          <a:xfrm>
            <a:off x="914400" y="3662904"/>
            <a:ext cx="25623985" cy="260911"/>
          </a:xfrm>
          <a:prstGeom prst="rect">
            <a:avLst/>
          </a:prstGeom>
          <a:solidFill>
            <a:srgbClr val="379CC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pic>
        <p:nvPicPr>
          <p:cNvPr id="15" name="Google Shape;15;p2"/>
          <p:cNvPicPr preferRelativeResize="0"/>
          <p:nvPr/>
        </p:nvPicPr>
        <p:blipFill rotWithShape="1">
          <a:blip r:embed="rId2">
            <a:alphaModFix/>
          </a:blip>
          <a:srcRect/>
          <a:stretch/>
        </p:blipFill>
        <p:spPr>
          <a:xfrm>
            <a:off x="23953352" y="864365"/>
            <a:ext cx="2585032" cy="2139114"/>
          </a:xfrm>
          <a:prstGeom prst="rect">
            <a:avLst/>
          </a:prstGeom>
          <a:noFill/>
          <a:ln>
            <a:noFill/>
          </a:ln>
        </p:spPr>
      </p:pic>
      <p:sp>
        <p:nvSpPr>
          <p:cNvPr id="16" name="Google Shape;16;p2"/>
          <p:cNvSpPr txBox="1">
            <a:spLocks noGrp="1"/>
          </p:cNvSpPr>
          <p:nvPr>
            <p:ph type="body" idx="1"/>
          </p:nvPr>
        </p:nvSpPr>
        <p:spPr>
          <a:xfrm>
            <a:off x="4704382" y="876300"/>
            <a:ext cx="18023236" cy="2171700"/>
          </a:xfrm>
          <a:prstGeom prst="rect">
            <a:avLst/>
          </a:prstGeom>
          <a:noFill/>
          <a:ln>
            <a:noFill/>
          </a:ln>
        </p:spPr>
        <p:txBody>
          <a:bodyPr spcFirstLastPara="1" wrap="square" lIns="91425" tIns="45700" rIns="91425" bIns="45700" anchor="ctr" anchorCtr="0"/>
          <a:lstStyle>
            <a:lvl1pPr marL="457200" lvl="0" indent="-228600" algn="ctr">
              <a:lnSpc>
                <a:spcPct val="90000"/>
              </a:lnSpc>
              <a:spcBef>
                <a:spcPts val="3000"/>
              </a:spcBef>
              <a:spcAft>
                <a:spcPts val="0"/>
              </a:spcAft>
              <a:buClr>
                <a:srgbClr val="379CC3"/>
              </a:buClr>
              <a:buSzPts val="5400"/>
              <a:buNone/>
              <a:defRPr sz="5400" b="1">
                <a:solidFill>
                  <a:srgbClr val="379CC3"/>
                </a:solidFill>
              </a:defRPr>
            </a:lvl1pPr>
            <a:lvl2pPr marL="914400" lvl="1" indent="-228600" algn="l">
              <a:lnSpc>
                <a:spcPct val="90000"/>
              </a:lnSpc>
              <a:spcBef>
                <a:spcPts val="1500"/>
              </a:spcBef>
              <a:spcAft>
                <a:spcPts val="0"/>
              </a:spcAft>
              <a:buClr>
                <a:srgbClr val="3F3F3F"/>
              </a:buClr>
              <a:buSzPts val="7200"/>
              <a:buNone/>
              <a:defRPr/>
            </a:lvl2pPr>
            <a:lvl3pPr marL="1371600" lvl="2" indent="-228600" algn="l">
              <a:lnSpc>
                <a:spcPct val="90000"/>
              </a:lnSpc>
              <a:spcBef>
                <a:spcPts val="1500"/>
              </a:spcBef>
              <a:spcAft>
                <a:spcPts val="0"/>
              </a:spcAft>
              <a:buClr>
                <a:srgbClr val="3F3F3F"/>
              </a:buClr>
              <a:buSzPts val="6000"/>
              <a:buNone/>
              <a:defRPr/>
            </a:lvl3pPr>
            <a:lvl4pPr marL="1828800" lvl="3" indent="-228600" algn="l">
              <a:lnSpc>
                <a:spcPct val="90000"/>
              </a:lnSpc>
              <a:spcBef>
                <a:spcPts val="1500"/>
              </a:spcBef>
              <a:spcAft>
                <a:spcPts val="0"/>
              </a:spcAft>
              <a:buClr>
                <a:srgbClr val="3F3F3F"/>
              </a:buClr>
              <a:buSzPts val="5400"/>
              <a:buNone/>
              <a:defRPr/>
            </a:lvl4pPr>
            <a:lvl5pPr marL="2286000" lvl="4" indent="-228600" algn="l">
              <a:lnSpc>
                <a:spcPct val="90000"/>
              </a:lnSpc>
              <a:spcBef>
                <a:spcPts val="1500"/>
              </a:spcBef>
              <a:spcAft>
                <a:spcPts val="0"/>
              </a:spcAft>
              <a:buClr>
                <a:srgbClr val="3F3F3F"/>
              </a:buClr>
              <a:buSzPts val="5400"/>
              <a:buNone/>
              <a:defRPr/>
            </a:lvl5pPr>
            <a:lvl6pPr marL="2743200" lvl="5" indent="-342900" algn="l">
              <a:lnSpc>
                <a:spcPct val="90000"/>
              </a:lnSpc>
              <a:spcBef>
                <a:spcPts val="1500"/>
              </a:spcBef>
              <a:spcAft>
                <a:spcPts val="0"/>
              </a:spcAft>
              <a:buClr>
                <a:schemeClr val="dk1"/>
              </a:buClr>
              <a:buSzPts val="1800"/>
              <a:buChar char="•"/>
              <a:defRPr/>
            </a:lvl6pPr>
            <a:lvl7pPr marL="3200400" lvl="6" indent="-342900" algn="l">
              <a:lnSpc>
                <a:spcPct val="90000"/>
              </a:lnSpc>
              <a:spcBef>
                <a:spcPts val="1500"/>
              </a:spcBef>
              <a:spcAft>
                <a:spcPts val="0"/>
              </a:spcAft>
              <a:buClr>
                <a:schemeClr val="dk1"/>
              </a:buClr>
              <a:buSzPts val="1800"/>
              <a:buChar char="•"/>
              <a:defRPr/>
            </a:lvl7pPr>
            <a:lvl8pPr marL="3657600" lvl="7" indent="-342900" algn="l">
              <a:lnSpc>
                <a:spcPct val="90000"/>
              </a:lnSpc>
              <a:spcBef>
                <a:spcPts val="1500"/>
              </a:spcBef>
              <a:spcAft>
                <a:spcPts val="0"/>
              </a:spcAft>
              <a:buClr>
                <a:schemeClr val="dk1"/>
              </a:buClr>
              <a:buSzPts val="1800"/>
              <a:buChar char="•"/>
              <a:defRPr/>
            </a:lvl8pPr>
            <a:lvl9pPr marL="4114800" lvl="8" indent="-342900" algn="l">
              <a:lnSpc>
                <a:spcPct val="90000"/>
              </a:lnSpc>
              <a:spcBef>
                <a:spcPts val="1500"/>
              </a:spcBef>
              <a:spcAft>
                <a:spcPts val="0"/>
              </a:spcAft>
              <a:buClr>
                <a:schemeClr val="dk1"/>
              </a:buClr>
              <a:buSzPts val="1800"/>
              <a:buChar char="•"/>
              <a:defRPr/>
            </a:lvl9pPr>
          </a:lstStyle>
          <a:p>
            <a:endParaRPr/>
          </a:p>
        </p:txBody>
      </p:sp>
      <p:pic>
        <p:nvPicPr>
          <p:cNvPr id="17" name="Google Shape;17;p2"/>
          <p:cNvPicPr preferRelativeResize="0"/>
          <p:nvPr/>
        </p:nvPicPr>
        <p:blipFill rotWithShape="1">
          <a:blip r:embed="rId3">
            <a:alphaModFix/>
          </a:blip>
          <a:srcRect/>
          <a:stretch/>
        </p:blipFill>
        <p:spPr>
          <a:xfrm>
            <a:off x="970533" y="891700"/>
            <a:ext cx="2508115" cy="2176272"/>
          </a:xfrm>
          <a:prstGeom prst="rect">
            <a:avLst/>
          </a:prstGeom>
          <a:noFill/>
          <a:ln>
            <a:noFill/>
          </a:ln>
        </p:spPr>
      </p:pic>
      <p:pic>
        <p:nvPicPr>
          <p:cNvPr id="18" name="Google Shape;18;p2"/>
          <p:cNvPicPr preferRelativeResize="0"/>
          <p:nvPr/>
        </p:nvPicPr>
        <p:blipFill rotWithShape="1">
          <a:blip r:embed="rId4">
            <a:alphaModFix/>
          </a:blip>
          <a:srcRect/>
          <a:stretch/>
        </p:blipFill>
        <p:spPr>
          <a:xfrm>
            <a:off x="914400" y="34529481"/>
            <a:ext cx="4480560" cy="903722"/>
          </a:xfrm>
          <a:prstGeom prst="rect">
            <a:avLst/>
          </a:prstGeom>
          <a:noFill/>
          <a:ln>
            <a:noFill/>
          </a:ln>
        </p:spPr>
      </p:pic>
    </p:spTree>
  </p:cSld>
  <p:clrMapOvr>
    <a:masterClrMapping/>
  </p:clrMapOvr>
  <p:extLst>
    <p:ext uri="{DCECCB84-F9BA-43D5-87BE-67443E8EF086}">
      <p15:sldGuideLst xmlns:p15="http://schemas.microsoft.com/office/powerpoint/2012/main">
        <p15:guide id="1" orient="horz" pos="552">
          <p15:clr>
            <a:srgbClr val="FBAE40"/>
          </p15:clr>
        </p15:guide>
        <p15:guide id="2" pos="576">
          <p15:clr>
            <a:srgbClr val="FBAE40"/>
          </p15:clr>
        </p15:guide>
        <p15:guide id="3" pos="16704">
          <p15:clr>
            <a:srgbClr val="FBAE40"/>
          </p15:clr>
        </p15:guide>
        <p15:guide id="4" orient="horz" pos="22464">
          <p15:clr>
            <a:srgbClr val="FBAE40"/>
          </p15:clr>
        </p15:guide>
        <p15:guide id="5" orient="horz" pos="2472">
          <p15:clr>
            <a:srgbClr val="FBAE40"/>
          </p15:clr>
        </p15:guide>
        <p15:guide id="6" orient="horz" pos="22296">
          <p15:clr>
            <a:srgbClr val="FBAE40"/>
          </p15:clr>
        </p15:guide>
        <p15:guide id="7" orient="horz" pos="21792">
          <p15:clr>
            <a:srgbClr val="FBAE40"/>
          </p15:clr>
        </p15:guide>
        <p15:guide id="8" pos="15552">
          <p15:clr>
            <a:srgbClr val="FBAE40"/>
          </p15:clr>
        </p15:guide>
        <p15:guide id="9" orient="horz" pos="21312">
          <p15:clr>
            <a:srgbClr val="FBAE40"/>
          </p15:clr>
        </p15:guide>
        <p15:guide id="10" pos="15264">
          <p15:clr>
            <a:srgbClr val="FBAE40"/>
          </p15:clr>
        </p15:guide>
        <p15:guide id="11" orient="horz" pos="2928">
          <p15:clr>
            <a:srgbClr val="FBAE40"/>
          </p15:clr>
        </p15:guide>
        <p15:guide id="12" pos="7776">
          <p15:clr>
            <a:srgbClr val="FBAE40"/>
          </p15:clr>
        </p15:guide>
        <p15:guide id="13" orient="horz" pos="1920">
          <p15:clr>
            <a:srgbClr val="FBAE40"/>
          </p15:clr>
        </p15:guide>
        <p15:guide id="14" orient="horz" pos="1536">
          <p15:clr>
            <a:srgbClr val="FBAE40"/>
          </p15:clr>
        </p15:guide>
        <p15:guide id="15" orient="horz" pos="960">
          <p15:clr>
            <a:srgbClr val="FBAE40"/>
          </p15:clr>
        </p15:guide>
        <p15:guide id="16" pos="8064">
          <p15:clr>
            <a:srgbClr val="FBAE40"/>
          </p15:clr>
        </p15:guide>
      </p15:sldGuideLst>
    </p:ext>
  </p:extLs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885950" y="1947342"/>
            <a:ext cx="23660100" cy="7069669"/>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rgbClr val="3F3F3F"/>
              </a:buClr>
              <a:buSzPts val="13200"/>
              <a:buFont typeface="Century Gothic"/>
              <a:buNone/>
              <a:defRPr sz="13200" b="0" i="0" u="none" strike="noStrike" cap="none">
                <a:solidFill>
                  <a:srgbClr val="3F3F3F"/>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1885950" y="9736667"/>
            <a:ext cx="23660100" cy="23207136"/>
          </a:xfrm>
          <a:prstGeom prst="rect">
            <a:avLst/>
          </a:prstGeom>
          <a:noFill/>
          <a:ln>
            <a:noFill/>
          </a:ln>
        </p:spPr>
        <p:txBody>
          <a:bodyPr spcFirstLastPara="1" wrap="square" lIns="91425" tIns="45700" rIns="91425" bIns="45700" anchor="t" anchorCtr="0"/>
          <a:lstStyle>
            <a:lvl1pPr marL="457200" marR="0" lvl="0" indent="-762000" algn="l" rtl="0">
              <a:lnSpc>
                <a:spcPct val="90000"/>
              </a:lnSpc>
              <a:spcBef>
                <a:spcPts val="3000"/>
              </a:spcBef>
              <a:spcAft>
                <a:spcPts val="0"/>
              </a:spcAft>
              <a:buClr>
                <a:srgbClr val="3F3F3F"/>
              </a:buClr>
              <a:buSzPts val="8400"/>
              <a:buFont typeface="Arial"/>
              <a:buChar char="•"/>
              <a:defRPr sz="8400" b="0" i="0" u="none" strike="noStrike" cap="none">
                <a:solidFill>
                  <a:srgbClr val="3F3F3F"/>
                </a:solidFill>
                <a:latin typeface="Century Gothic"/>
                <a:ea typeface="Century Gothic"/>
                <a:cs typeface="Century Gothic"/>
                <a:sym typeface="Century Gothic"/>
              </a:defRPr>
            </a:lvl1pPr>
            <a:lvl2pPr marL="914400" marR="0" lvl="1" indent="-685800" algn="l" rtl="0">
              <a:lnSpc>
                <a:spcPct val="90000"/>
              </a:lnSpc>
              <a:spcBef>
                <a:spcPts val="1500"/>
              </a:spcBef>
              <a:spcAft>
                <a:spcPts val="0"/>
              </a:spcAft>
              <a:buClr>
                <a:srgbClr val="3F3F3F"/>
              </a:buClr>
              <a:buSzPts val="7200"/>
              <a:buFont typeface="Arial"/>
              <a:buChar char="•"/>
              <a:defRPr sz="7200" b="0" i="0" u="none" strike="noStrike" cap="none">
                <a:solidFill>
                  <a:srgbClr val="3F3F3F"/>
                </a:solidFill>
                <a:latin typeface="Century Gothic"/>
                <a:ea typeface="Century Gothic"/>
                <a:cs typeface="Century Gothic"/>
                <a:sym typeface="Century Gothic"/>
              </a:defRPr>
            </a:lvl2pPr>
            <a:lvl3pPr marL="1371600" marR="0" lvl="2" indent="-609600" algn="l" rtl="0">
              <a:lnSpc>
                <a:spcPct val="90000"/>
              </a:lnSpc>
              <a:spcBef>
                <a:spcPts val="1500"/>
              </a:spcBef>
              <a:spcAft>
                <a:spcPts val="0"/>
              </a:spcAft>
              <a:buClr>
                <a:srgbClr val="3F3F3F"/>
              </a:buClr>
              <a:buSzPts val="6000"/>
              <a:buFont typeface="Arial"/>
              <a:buChar char="•"/>
              <a:defRPr sz="6000" b="0" i="0" u="none" strike="noStrike" cap="none">
                <a:solidFill>
                  <a:srgbClr val="3F3F3F"/>
                </a:solidFill>
                <a:latin typeface="Century Gothic"/>
                <a:ea typeface="Century Gothic"/>
                <a:cs typeface="Century Gothic"/>
                <a:sym typeface="Century Gothic"/>
              </a:defRPr>
            </a:lvl3pPr>
            <a:lvl4pPr marL="1828800" marR="0" lvl="3" indent="-571500" algn="l" rtl="0">
              <a:lnSpc>
                <a:spcPct val="90000"/>
              </a:lnSpc>
              <a:spcBef>
                <a:spcPts val="1500"/>
              </a:spcBef>
              <a:spcAft>
                <a:spcPts val="0"/>
              </a:spcAft>
              <a:buClr>
                <a:srgbClr val="3F3F3F"/>
              </a:buClr>
              <a:buSzPts val="5400"/>
              <a:buFont typeface="Arial"/>
              <a:buChar char="•"/>
              <a:defRPr sz="5400" b="0" i="0" u="none" strike="noStrike" cap="none">
                <a:solidFill>
                  <a:srgbClr val="3F3F3F"/>
                </a:solidFill>
                <a:latin typeface="Century Gothic"/>
                <a:ea typeface="Century Gothic"/>
                <a:cs typeface="Century Gothic"/>
                <a:sym typeface="Century Gothic"/>
              </a:defRPr>
            </a:lvl4pPr>
            <a:lvl5pPr marL="2286000" marR="0" lvl="4" indent="-571500" algn="l" rtl="0">
              <a:lnSpc>
                <a:spcPct val="90000"/>
              </a:lnSpc>
              <a:spcBef>
                <a:spcPts val="1500"/>
              </a:spcBef>
              <a:spcAft>
                <a:spcPts val="0"/>
              </a:spcAft>
              <a:buClr>
                <a:srgbClr val="3F3F3F"/>
              </a:buClr>
              <a:buSzPts val="5400"/>
              <a:buFont typeface="Arial"/>
              <a:buChar char="•"/>
              <a:defRPr sz="5400" b="0" i="0" u="none" strike="noStrike" cap="none">
                <a:solidFill>
                  <a:srgbClr val="3F3F3F"/>
                </a:solidFill>
                <a:latin typeface="Century Gothic"/>
                <a:ea typeface="Century Gothic"/>
                <a:cs typeface="Century Gothic"/>
                <a:sym typeface="Century Gothic"/>
              </a:defRPr>
            </a:lvl5pPr>
            <a:lvl6pPr marL="2743200" marR="0" lvl="5" indent="-571500" algn="l" rtl="0">
              <a:lnSpc>
                <a:spcPct val="90000"/>
              </a:lnSpc>
              <a:spcBef>
                <a:spcPts val="1500"/>
              </a:spcBef>
              <a:spcAft>
                <a:spcPts val="0"/>
              </a:spcAft>
              <a:buClr>
                <a:schemeClr val="dk1"/>
              </a:buClr>
              <a:buSzPts val="5400"/>
              <a:buFont typeface="Arial"/>
              <a:buChar char="•"/>
              <a:defRPr sz="5400" b="0" i="0" u="none" strike="noStrike" cap="none">
                <a:solidFill>
                  <a:schemeClr val="dk1"/>
                </a:solidFill>
                <a:latin typeface="Century Gothic"/>
                <a:ea typeface="Century Gothic"/>
                <a:cs typeface="Century Gothic"/>
                <a:sym typeface="Century Gothic"/>
              </a:defRPr>
            </a:lvl6pPr>
            <a:lvl7pPr marL="3200400" marR="0" lvl="6" indent="-571500" algn="l" rtl="0">
              <a:lnSpc>
                <a:spcPct val="90000"/>
              </a:lnSpc>
              <a:spcBef>
                <a:spcPts val="1500"/>
              </a:spcBef>
              <a:spcAft>
                <a:spcPts val="0"/>
              </a:spcAft>
              <a:buClr>
                <a:schemeClr val="dk1"/>
              </a:buClr>
              <a:buSzPts val="5400"/>
              <a:buFont typeface="Arial"/>
              <a:buChar char="•"/>
              <a:defRPr sz="5400" b="0" i="0" u="none" strike="noStrike" cap="none">
                <a:solidFill>
                  <a:schemeClr val="dk1"/>
                </a:solidFill>
                <a:latin typeface="Century Gothic"/>
                <a:ea typeface="Century Gothic"/>
                <a:cs typeface="Century Gothic"/>
                <a:sym typeface="Century Gothic"/>
              </a:defRPr>
            </a:lvl7pPr>
            <a:lvl8pPr marL="3657600" marR="0" lvl="7" indent="-571500" algn="l" rtl="0">
              <a:lnSpc>
                <a:spcPct val="90000"/>
              </a:lnSpc>
              <a:spcBef>
                <a:spcPts val="1500"/>
              </a:spcBef>
              <a:spcAft>
                <a:spcPts val="0"/>
              </a:spcAft>
              <a:buClr>
                <a:schemeClr val="dk1"/>
              </a:buClr>
              <a:buSzPts val="5400"/>
              <a:buFont typeface="Arial"/>
              <a:buChar char="•"/>
              <a:defRPr sz="5400" b="0" i="0" u="none" strike="noStrike" cap="none">
                <a:solidFill>
                  <a:schemeClr val="dk1"/>
                </a:solidFill>
                <a:latin typeface="Century Gothic"/>
                <a:ea typeface="Century Gothic"/>
                <a:cs typeface="Century Gothic"/>
                <a:sym typeface="Century Gothic"/>
              </a:defRPr>
            </a:lvl8pPr>
            <a:lvl9pPr marL="4114800" marR="0" lvl="8" indent="-571500" algn="l" rtl="0">
              <a:lnSpc>
                <a:spcPct val="90000"/>
              </a:lnSpc>
              <a:spcBef>
                <a:spcPts val="1500"/>
              </a:spcBef>
              <a:spcAft>
                <a:spcPts val="0"/>
              </a:spcAft>
              <a:buClr>
                <a:schemeClr val="dk1"/>
              </a:buClr>
              <a:buSzPts val="5400"/>
              <a:buFont typeface="Arial"/>
              <a:buChar char="•"/>
              <a:defRPr sz="5400" b="0" i="0" u="none" strike="noStrike" cap="none">
                <a:solidFill>
                  <a:schemeClr val="dk1"/>
                </a:solidFill>
                <a:latin typeface="Century Gothic"/>
                <a:ea typeface="Century Gothic"/>
                <a:cs typeface="Century Gothic"/>
                <a:sym typeface="Century Gothic"/>
              </a:defRPr>
            </a:lvl9pPr>
          </a:lstStyle>
          <a:p>
            <a:endParaRPr/>
          </a:p>
        </p:txBody>
      </p:sp>
      <p:sp>
        <p:nvSpPr>
          <p:cNvPr id="8" name="Google Shape;8;p1"/>
          <p:cNvSpPr txBox="1">
            <a:spLocks noGrp="1"/>
          </p:cNvSpPr>
          <p:nvPr>
            <p:ph type="dt" idx="10"/>
          </p:nvPr>
        </p:nvSpPr>
        <p:spPr>
          <a:xfrm>
            <a:off x="1885950" y="33900541"/>
            <a:ext cx="6172200" cy="1947333"/>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3600" b="0" i="0" u="none" strike="noStrike" cap="none">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9" name="Google Shape;9;p1"/>
          <p:cNvSpPr txBox="1">
            <a:spLocks noGrp="1"/>
          </p:cNvSpPr>
          <p:nvPr>
            <p:ph type="ftr" idx="11"/>
          </p:nvPr>
        </p:nvSpPr>
        <p:spPr>
          <a:xfrm>
            <a:off x="9086850" y="33900541"/>
            <a:ext cx="9258300" cy="1947333"/>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3600" b="0" i="0" u="none" strike="noStrike" cap="none">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0" name="Google Shape;10;p1"/>
          <p:cNvSpPr txBox="1">
            <a:spLocks noGrp="1"/>
          </p:cNvSpPr>
          <p:nvPr>
            <p:ph type="sldNum" idx="12"/>
          </p:nvPr>
        </p:nvSpPr>
        <p:spPr>
          <a:xfrm>
            <a:off x="19373850" y="33900541"/>
            <a:ext cx="6172200" cy="1947333"/>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3600" b="0" i="0" u="none" strike="noStrike" cap="none">
                <a:solidFill>
                  <a:srgbClr val="888888"/>
                </a:solidFill>
                <a:latin typeface="Century Gothic"/>
                <a:ea typeface="Century Gothic"/>
                <a:cs typeface="Century Gothic"/>
                <a:sym typeface="Century Gothic"/>
              </a:defRPr>
            </a:lvl1pPr>
            <a:lvl2pPr marL="0" marR="0" lvl="1" indent="0" algn="r" rtl="0">
              <a:spcBef>
                <a:spcPts val="0"/>
              </a:spcBef>
              <a:buNone/>
              <a:defRPr sz="3600" b="0" i="0" u="none" strike="noStrike" cap="none">
                <a:solidFill>
                  <a:srgbClr val="888888"/>
                </a:solidFill>
                <a:latin typeface="Century Gothic"/>
                <a:ea typeface="Century Gothic"/>
                <a:cs typeface="Century Gothic"/>
                <a:sym typeface="Century Gothic"/>
              </a:defRPr>
            </a:lvl2pPr>
            <a:lvl3pPr marL="0" marR="0" lvl="2" indent="0" algn="r" rtl="0">
              <a:spcBef>
                <a:spcPts val="0"/>
              </a:spcBef>
              <a:buNone/>
              <a:defRPr sz="3600" b="0" i="0" u="none" strike="noStrike" cap="none">
                <a:solidFill>
                  <a:srgbClr val="888888"/>
                </a:solidFill>
                <a:latin typeface="Century Gothic"/>
                <a:ea typeface="Century Gothic"/>
                <a:cs typeface="Century Gothic"/>
                <a:sym typeface="Century Gothic"/>
              </a:defRPr>
            </a:lvl3pPr>
            <a:lvl4pPr marL="0" marR="0" lvl="3" indent="0" algn="r" rtl="0">
              <a:spcBef>
                <a:spcPts val="0"/>
              </a:spcBef>
              <a:buNone/>
              <a:defRPr sz="3600" b="0" i="0" u="none" strike="noStrike" cap="none">
                <a:solidFill>
                  <a:srgbClr val="888888"/>
                </a:solidFill>
                <a:latin typeface="Century Gothic"/>
                <a:ea typeface="Century Gothic"/>
                <a:cs typeface="Century Gothic"/>
                <a:sym typeface="Century Gothic"/>
              </a:defRPr>
            </a:lvl4pPr>
            <a:lvl5pPr marL="0" marR="0" lvl="4" indent="0" algn="r" rtl="0">
              <a:spcBef>
                <a:spcPts val="0"/>
              </a:spcBef>
              <a:buNone/>
              <a:defRPr sz="3600" b="0" i="0" u="none" strike="noStrike" cap="none">
                <a:solidFill>
                  <a:srgbClr val="888888"/>
                </a:solidFill>
                <a:latin typeface="Century Gothic"/>
                <a:ea typeface="Century Gothic"/>
                <a:cs typeface="Century Gothic"/>
                <a:sym typeface="Century Gothic"/>
              </a:defRPr>
            </a:lvl5pPr>
            <a:lvl6pPr marL="0" marR="0" lvl="5" indent="0" algn="r" rtl="0">
              <a:spcBef>
                <a:spcPts val="0"/>
              </a:spcBef>
              <a:buNone/>
              <a:defRPr sz="3600" b="0" i="0" u="none" strike="noStrike" cap="none">
                <a:solidFill>
                  <a:srgbClr val="888888"/>
                </a:solidFill>
                <a:latin typeface="Century Gothic"/>
                <a:ea typeface="Century Gothic"/>
                <a:cs typeface="Century Gothic"/>
                <a:sym typeface="Century Gothic"/>
              </a:defRPr>
            </a:lvl6pPr>
            <a:lvl7pPr marL="0" marR="0" lvl="6" indent="0" algn="r" rtl="0">
              <a:spcBef>
                <a:spcPts val="0"/>
              </a:spcBef>
              <a:buNone/>
              <a:defRPr sz="3600" b="0" i="0" u="none" strike="noStrike" cap="none">
                <a:solidFill>
                  <a:srgbClr val="888888"/>
                </a:solidFill>
                <a:latin typeface="Century Gothic"/>
                <a:ea typeface="Century Gothic"/>
                <a:cs typeface="Century Gothic"/>
                <a:sym typeface="Century Gothic"/>
              </a:defRPr>
            </a:lvl7pPr>
            <a:lvl8pPr marL="0" marR="0" lvl="7" indent="0" algn="r" rtl="0">
              <a:spcBef>
                <a:spcPts val="0"/>
              </a:spcBef>
              <a:buNone/>
              <a:defRPr sz="3600" b="0" i="0" u="none" strike="noStrike" cap="none">
                <a:solidFill>
                  <a:srgbClr val="888888"/>
                </a:solidFill>
                <a:latin typeface="Century Gothic"/>
                <a:ea typeface="Century Gothic"/>
                <a:cs typeface="Century Gothic"/>
                <a:sym typeface="Century Gothic"/>
              </a:defRPr>
            </a:lvl8pPr>
            <a:lvl9pPr marL="0" marR="0" lvl="8" indent="0" algn="r" rtl="0">
              <a:spcBef>
                <a:spcPts val="0"/>
              </a:spcBef>
              <a:buNone/>
              <a:defRPr sz="3600" b="0" i="0" u="none" strike="noStrike" cap="none">
                <a:solidFill>
                  <a:srgbClr val="888888"/>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diagramLayout" Target="../diagrams/layout1.xml"/><Relationship Id="rId3" Type="http://schemas.openxmlformats.org/officeDocument/2006/relationships/image" Target="../media/image4.png"/><Relationship Id="rId7" Type="http://schemas.openxmlformats.org/officeDocument/2006/relationships/diagramData" Target="../diagrams/data1.xml"/><Relationship Id="rId12"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11" Type="http://schemas.microsoft.com/office/2007/relationships/diagramDrawing" Target="../diagrams/drawing1.xml"/><Relationship Id="rId5" Type="http://schemas.openxmlformats.org/officeDocument/2006/relationships/image" Target="../media/image6.png"/><Relationship Id="rId10" Type="http://schemas.openxmlformats.org/officeDocument/2006/relationships/diagramColors" Target="../diagrams/colors1.xml"/><Relationship Id="rId4" Type="http://schemas.openxmlformats.org/officeDocument/2006/relationships/image" Target="../media/image5.png"/><Relationship Id="rId9"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
        <p:cNvGrpSpPr/>
        <p:nvPr/>
      </p:nvGrpSpPr>
      <p:grpSpPr>
        <a:xfrm>
          <a:off x="0" y="0"/>
          <a:ext cx="0" cy="0"/>
          <a:chOff x="0" y="0"/>
          <a:chExt cx="0" cy="0"/>
        </a:xfrm>
      </p:grpSpPr>
      <p:sp>
        <p:nvSpPr>
          <p:cNvPr id="23" name="Google Shape;23;p3"/>
          <p:cNvSpPr txBox="1"/>
          <p:nvPr/>
        </p:nvSpPr>
        <p:spPr>
          <a:xfrm rot="-5400000">
            <a:off x="11001102" y="18369057"/>
            <a:ext cx="29222700" cy="1780985"/>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379CC3"/>
              </a:buClr>
              <a:buSzPts val="10000"/>
              <a:buFont typeface="Century Gothic"/>
              <a:buNone/>
            </a:pPr>
            <a:r>
              <a:rPr lang="en-US" sz="10000" b="1" dirty="0">
                <a:solidFill>
                  <a:srgbClr val="379CC3"/>
                </a:solidFill>
                <a:latin typeface="Century Gothic"/>
                <a:ea typeface="Century Gothic"/>
                <a:cs typeface="Century Gothic"/>
                <a:sym typeface="Century Gothic"/>
              </a:rPr>
              <a:t>Weeks Bay </a:t>
            </a:r>
            <a:r>
              <a:rPr lang="en-US" sz="10000" b="0" i="0" u="none" strike="noStrike" cap="none" dirty="0">
                <a:solidFill>
                  <a:srgbClr val="379CC3"/>
                </a:solidFill>
                <a:latin typeface="Century Gothic"/>
                <a:ea typeface="Century Gothic"/>
                <a:cs typeface="Century Gothic"/>
                <a:sym typeface="Century Gothic"/>
              </a:rPr>
              <a:t> Water Resources</a:t>
            </a:r>
            <a:endParaRPr dirty="0"/>
          </a:p>
        </p:txBody>
      </p:sp>
      <p:sp>
        <p:nvSpPr>
          <p:cNvPr id="24" name="Google Shape;24;p3"/>
          <p:cNvSpPr txBox="1"/>
          <p:nvPr/>
        </p:nvSpPr>
        <p:spPr>
          <a:xfrm>
            <a:off x="12801599" y="5144429"/>
            <a:ext cx="11430001" cy="3631653"/>
          </a:xfrm>
          <a:prstGeom prst="rect">
            <a:avLst/>
          </a:prstGeom>
          <a:noFill/>
          <a:ln>
            <a:noFill/>
          </a:ln>
        </p:spPr>
        <p:txBody>
          <a:bodyPr spcFirstLastPara="1" wrap="square" lIns="91425" tIns="45700" rIns="91425" bIns="45700" anchor="t" anchorCtr="0">
            <a:noAutofit/>
          </a:bodyPr>
          <a:lstStyle/>
          <a:p>
            <a:pPr marL="514350" marR="0" lvl="0" indent="-457200" algn="l" rtl="0">
              <a:lnSpc>
                <a:spcPct val="100000"/>
              </a:lnSpc>
              <a:spcBef>
                <a:spcPts val="0"/>
              </a:spcBef>
              <a:spcAft>
                <a:spcPts val="0"/>
              </a:spcAft>
              <a:buClr>
                <a:srgbClr val="379CC3"/>
              </a:buClr>
              <a:buSzPts val="2700"/>
              <a:buFont typeface="Webdings" panose="05030102010509060703" pitchFamily="18" charset="2"/>
              <a:buChar char=""/>
            </a:pPr>
            <a:r>
              <a:rPr lang="en-US" sz="2700" b="1" dirty="0">
                <a:solidFill>
                  <a:srgbClr val="379CC3"/>
                </a:solidFill>
                <a:latin typeface="Garamond"/>
                <a:ea typeface="Garamond"/>
                <a:cs typeface="Garamond"/>
                <a:sym typeface="Garamond"/>
              </a:rPr>
              <a:t>Conduct </a:t>
            </a:r>
            <a:r>
              <a:rPr lang="en-US" sz="2700" dirty="0">
                <a:solidFill>
                  <a:srgbClr val="3F3F3F"/>
                </a:solidFill>
                <a:latin typeface="Garamond"/>
                <a:ea typeface="Garamond"/>
                <a:cs typeface="Garamond"/>
                <a:sym typeface="Garamond"/>
              </a:rPr>
              <a:t>a comparative analysis of a previous SWAT model derived from </a:t>
            </a:r>
            <a:r>
              <a:rPr lang="en-US" sz="2700" i="1" dirty="0">
                <a:solidFill>
                  <a:srgbClr val="3F3F3F"/>
                </a:solidFill>
                <a:latin typeface="Garamond"/>
                <a:ea typeface="Garamond"/>
                <a:cs typeface="Garamond"/>
                <a:sym typeface="Garamond"/>
              </a:rPr>
              <a:t>in-situ </a:t>
            </a:r>
            <a:r>
              <a:rPr lang="en-US" sz="2700" dirty="0">
                <a:solidFill>
                  <a:srgbClr val="3F3F3F"/>
                </a:solidFill>
                <a:latin typeface="Garamond"/>
                <a:ea typeface="Garamond"/>
                <a:cs typeface="Garamond"/>
                <a:sym typeface="Garamond"/>
              </a:rPr>
              <a:t>data to a SWAT model informed primarily by NASA Earth observations</a:t>
            </a:r>
            <a:endParaRPr sz="2700" b="0" i="0" u="none" strike="noStrike" cap="none" dirty="0">
              <a:solidFill>
                <a:srgbClr val="3F3F3F"/>
              </a:solidFill>
              <a:latin typeface="Garamond"/>
              <a:ea typeface="Garamond"/>
              <a:cs typeface="Garamond"/>
              <a:sym typeface="Garamond"/>
            </a:endParaRPr>
          </a:p>
          <a:p>
            <a:pPr marL="514350" marR="0" lvl="0" indent="-457200" algn="l" rtl="0">
              <a:lnSpc>
                <a:spcPct val="100000"/>
              </a:lnSpc>
              <a:spcBef>
                <a:spcPts val="0"/>
              </a:spcBef>
              <a:spcAft>
                <a:spcPts val="0"/>
              </a:spcAft>
              <a:buClr>
                <a:srgbClr val="379CC3"/>
              </a:buClr>
              <a:buSzPts val="2700"/>
              <a:buFont typeface="Webdings" panose="05030102010509060703" pitchFamily="18" charset="2"/>
              <a:buChar char=""/>
            </a:pPr>
            <a:r>
              <a:rPr lang="en-US" sz="2700" b="1" dirty="0">
                <a:solidFill>
                  <a:srgbClr val="379CC3"/>
                </a:solidFill>
                <a:latin typeface="Garamond"/>
                <a:ea typeface="Garamond"/>
                <a:cs typeface="Garamond"/>
                <a:sym typeface="Garamond"/>
              </a:rPr>
              <a:t>Demonstrate</a:t>
            </a:r>
            <a:r>
              <a:rPr lang="en-US" sz="2700" b="0" i="0" u="none" strike="noStrike" cap="none" dirty="0">
                <a:solidFill>
                  <a:srgbClr val="3F3F3F"/>
                </a:solidFill>
                <a:latin typeface="Garamond"/>
                <a:ea typeface="Garamond"/>
                <a:cs typeface="Garamond"/>
                <a:sym typeface="Garamond"/>
              </a:rPr>
              <a:t> </a:t>
            </a:r>
            <a:r>
              <a:rPr lang="en-US" sz="2700" dirty="0">
                <a:solidFill>
                  <a:srgbClr val="3F3F3F"/>
                </a:solidFill>
                <a:latin typeface="Garamond"/>
                <a:ea typeface="Garamond"/>
                <a:cs typeface="Garamond"/>
                <a:sym typeface="Garamond"/>
              </a:rPr>
              <a:t>parameters observed by NASA EO’s to contribute to the knowledge base of the Weeks Bay National Estuarine Research Reserve  </a:t>
            </a:r>
            <a:endParaRPr sz="2700" b="1" i="0" u="none" strike="noStrike" cap="none" dirty="0">
              <a:solidFill>
                <a:srgbClr val="3F3F3F"/>
              </a:solidFill>
              <a:latin typeface="Garamond"/>
              <a:ea typeface="Garamond"/>
              <a:cs typeface="Garamond"/>
              <a:sym typeface="Garamond"/>
            </a:endParaRPr>
          </a:p>
          <a:p>
            <a:pPr marL="514350" marR="0" lvl="0" indent="-457200" algn="l" rtl="0">
              <a:lnSpc>
                <a:spcPct val="100000"/>
              </a:lnSpc>
              <a:spcBef>
                <a:spcPts val="0"/>
              </a:spcBef>
              <a:spcAft>
                <a:spcPts val="0"/>
              </a:spcAft>
              <a:buClr>
                <a:srgbClr val="379CC3"/>
              </a:buClr>
              <a:buSzPts val="2700"/>
              <a:buFont typeface="Webdings" panose="05030102010509060703" pitchFamily="18" charset="2"/>
              <a:buChar char=""/>
            </a:pPr>
            <a:r>
              <a:rPr lang="en-US" sz="2700" b="1" dirty="0">
                <a:solidFill>
                  <a:srgbClr val="379CC3"/>
                </a:solidFill>
                <a:latin typeface="Garamond"/>
                <a:ea typeface="Garamond"/>
                <a:cs typeface="Garamond"/>
                <a:sym typeface="Garamond"/>
              </a:rPr>
              <a:t>Identify </a:t>
            </a:r>
            <a:r>
              <a:rPr lang="en-US" sz="2700" dirty="0">
                <a:solidFill>
                  <a:srgbClr val="3F3F3F"/>
                </a:solidFill>
                <a:latin typeface="Garamond"/>
                <a:ea typeface="Garamond"/>
                <a:cs typeface="Garamond"/>
                <a:sym typeface="Garamond"/>
              </a:rPr>
              <a:t>sub-watersheds of special concern for prioritizing conservation efforts aimed at improving water quality in Weeks Bay</a:t>
            </a:r>
            <a:endParaRPr sz="2700" b="0" i="0" u="none" strike="noStrike" cap="none" dirty="0">
              <a:solidFill>
                <a:srgbClr val="3F3F3F"/>
              </a:solidFill>
              <a:latin typeface="Garamond"/>
              <a:ea typeface="Garamond"/>
              <a:cs typeface="Garamond"/>
              <a:sym typeface="Garamond"/>
            </a:endParaRPr>
          </a:p>
          <a:p>
            <a:pPr marL="514350" marR="0" lvl="0" indent="-457200" algn="l" rtl="0">
              <a:lnSpc>
                <a:spcPct val="100000"/>
              </a:lnSpc>
              <a:spcBef>
                <a:spcPts val="0"/>
              </a:spcBef>
              <a:spcAft>
                <a:spcPts val="0"/>
              </a:spcAft>
              <a:buClr>
                <a:srgbClr val="379CC3"/>
              </a:buClr>
              <a:buSzPts val="2700"/>
              <a:buFont typeface="Webdings" panose="05030102010509060703" pitchFamily="18" charset="2"/>
              <a:buChar char=""/>
            </a:pPr>
            <a:r>
              <a:rPr lang="en-US" sz="2700" b="1" dirty="0">
                <a:solidFill>
                  <a:srgbClr val="379CC3"/>
                </a:solidFill>
                <a:latin typeface="Garamond"/>
                <a:ea typeface="Garamond"/>
                <a:cs typeface="Garamond"/>
                <a:sym typeface="Garamond"/>
              </a:rPr>
              <a:t>Communicate </a:t>
            </a:r>
            <a:r>
              <a:rPr lang="en-US" sz="2700" dirty="0">
                <a:solidFill>
                  <a:srgbClr val="3F3F3F"/>
                </a:solidFill>
                <a:latin typeface="Garamond"/>
                <a:ea typeface="Garamond"/>
                <a:cs typeface="Garamond"/>
                <a:sym typeface="Garamond"/>
              </a:rPr>
              <a:t>the history of and changes in the region to a broader audience through Weeks Bay NERR education programs</a:t>
            </a:r>
            <a:br>
              <a:rPr lang="en-US" sz="2700" dirty="0">
                <a:solidFill>
                  <a:srgbClr val="3F3F3F"/>
                </a:solidFill>
                <a:latin typeface="Garamond"/>
                <a:ea typeface="Garamond"/>
                <a:cs typeface="Garamond"/>
                <a:sym typeface="Garamond"/>
              </a:rPr>
            </a:br>
            <a:endParaRPr sz="2700" b="0" i="0" u="none" strike="noStrike" cap="none" dirty="0">
              <a:solidFill>
                <a:srgbClr val="3F3F3F"/>
              </a:solidFill>
              <a:latin typeface="Garamond"/>
              <a:ea typeface="Garamond"/>
              <a:cs typeface="Garamond"/>
              <a:sym typeface="Garamond"/>
            </a:endParaRPr>
          </a:p>
        </p:txBody>
      </p:sp>
      <p:sp>
        <p:nvSpPr>
          <p:cNvPr id="25" name="Google Shape;25;p3"/>
          <p:cNvSpPr txBox="1"/>
          <p:nvPr/>
        </p:nvSpPr>
        <p:spPr>
          <a:xfrm>
            <a:off x="12743140" y="4489317"/>
            <a:ext cx="3127779" cy="76944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4400" b="1" i="0" u="none" strike="noStrike" cap="none">
                <a:solidFill>
                  <a:srgbClr val="379CC3"/>
                </a:solidFill>
                <a:latin typeface="Century Gothic"/>
                <a:ea typeface="Century Gothic"/>
                <a:cs typeface="Century Gothic"/>
                <a:sym typeface="Century Gothic"/>
              </a:rPr>
              <a:t>Objectives</a:t>
            </a:r>
            <a:endParaRPr/>
          </a:p>
        </p:txBody>
      </p:sp>
      <p:sp>
        <p:nvSpPr>
          <p:cNvPr id="26" name="Google Shape;26;p3"/>
          <p:cNvSpPr txBox="1"/>
          <p:nvPr/>
        </p:nvSpPr>
        <p:spPr>
          <a:xfrm>
            <a:off x="947057" y="9191797"/>
            <a:ext cx="11429999" cy="2278852"/>
          </a:xfrm>
          <a:prstGeom prst="rect">
            <a:avLst/>
          </a:prstGeom>
          <a:noFill/>
          <a:ln>
            <a:noFill/>
          </a:ln>
        </p:spPr>
        <p:txBody>
          <a:bodyPr spcFirstLastPara="1" wrap="square" lIns="91425" tIns="45700" rIns="91425" bIns="45700" anchor="t" anchorCtr="0">
            <a:noAutofit/>
          </a:bodyPr>
          <a:lstStyle/>
          <a:p>
            <a:pPr lvl="0">
              <a:buClr>
                <a:srgbClr val="3F3F3F"/>
              </a:buClr>
              <a:buSzPts val="2700"/>
            </a:pPr>
            <a:r>
              <a:rPr lang="en-US" sz="2700" dirty="0">
                <a:solidFill>
                  <a:srgbClr val="3F3F3F"/>
                </a:solidFill>
                <a:latin typeface="Garamond"/>
                <a:ea typeface="Garamond"/>
                <a:cs typeface="Garamond"/>
                <a:sym typeface="Garamond"/>
              </a:rPr>
              <a:t>The team took parameters derived from NASA Earth observations and input them into the Soil and Water Assessment Tool (SWAT). The outputs were then compared to a previous SWAT model created using </a:t>
            </a:r>
            <a:r>
              <a:rPr lang="en-US" sz="2700" i="1" dirty="0">
                <a:solidFill>
                  <a:srgbClr val="3F3F3F"/>
                </a:solidFill>
                <a:latin typeface="Garamond"/>
                <a:ea typeface="Garamond"/>
                <a:cs typeface="Garamond"/>
                <a:sym typeface="Garamond"/>
              </a:rPr>
              <a:t>in-situ</a:t>
            </a:r>
            <a:r>
              <a:rPr lang="en-US" sz="2700" dirty="0">
                <a:solidFill>
                  <a:srgbClr val="3F3F3F"/>
                </a:solidFill>
                <a:latin typeface="Garamond"/>
                <a:ea typeface="Garamond"/>
                <a:cs typeface="Garamond"/>
                <a:sym typeface="Garamond"/>
              </a:rPr>
              <a:t> data to examine the feasibility of using remotely sensed data for future water monitoring efforts.</a:t>
            </a:r>
            <a:endParaRPr sz="2700" b="1" u="none" dirty="0">
              <a:solidFill>
                <a:srgbClr val="3F3F3F"/>
              </a:solidFill>
              <a:latin typeface="Garamond"/>
              <a:ea typeface="Garamond"/>
              <a:cs typeface="Garamond"/>
              <a:sym typeface="Garamond"/>
            </a:endParaRPr>
          </a:p>
        </p:txBody>
      </p:sp>
      <p:sp>
        <p:nvSpPr>
          <p:cNvPr id="27" name="Google Shape;27;p3"/>
          <p:cNvSpPr txBox="1"/>
          <p:nvPr/>
        </p:nvSpPr>
        <p:spPr>
          <a:xfrm>
            <a:off x="868453" y="8531247"/>
            <a:ext cx="3849131" cy="769441"/>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4400" b="1">
                <a:solidFill>
                  <a:srgbClr val="379CC3"/>
                </a:solidFill>
                <a:latin typeface="Century Gothic"/>
                <a:ea typeface="Century Gothic"/>
                <a:cs typeface="Century Gothic"/>
                <a:sym typeface="Century Gothic"/>
              </a:rPr>
              <a:t>Methodology</a:t>
            </a:r>
            <a:endParaRPr/>
          </a:p>
        </p:txBody>
      </p:sp>
      <p:sp>
        <p:nvSpPr>
          <p:cNvPr id="29" name="Google Shape;29;p3"/>
          <p:cNvSpPr txBox="1"/>
          <p:nvPr/>
        </p:nvSpPr>
        <p:spPr>
          <a:xfrm>
            <a:off x="1092656" y="20028313"/>
            <a:ext cx="6908344" cy="769441"/>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4400" b="1" dirty="0">
                <a:solidFill>
                  <a:srgbClr val="379CC3"/>
                </a:solidFill>
                <a:latin typeface="Century Gothic"/>
                <a:ea typeface="Century Gothic"/>
                <a:cs typeface="Century Gothic"/>
                <a:sym typeface="Century Gothic"/>
              </a:rPr>
              <a:t>Study Area</a:t>
            </a:r>
            <a:endParaRPr dirty="0"/>
          </a:p>
        </p:txBody>
      </p:sp>
      <p:sp>
        <p:nvSpPr>
          <p:cNvPr id="30" name="Google Shape;30;p3"/>
          <p:cNvSpPr txBox="1"/>
          <p:nvPr/>
        </p:nvSpPr>
        <p:spPr>
          <a:xfrm>
            <a:off x="12801599" y="10034618"/>
            <a:ext cx="11430000" cy="163120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3F3F3F"/>
              </a:buClr>
              <a:buSzPts val="2700"/>
              <a:buFont typeface="Arial"/>
              <a:buNone/>
            </a:pPr>
            <a:endParaRPr/>
          </a:p>
        </p:txBody>
      </p:sp>
      <p:sp>
        <p:nvSpPr>
          <p:cNvPr id="31" name="Google Shape;31;p3"/>
          <p:cNvSpPr txBox="1"/>
          <p:nvPr/>
        </p:nvSpPr>
        <p:spPr>
          <a:xfrm>
            <a:off x="12710465" y="9020630"/>
            <a:ext cx="5272500" cy="7695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4400" b="1" dirty="0">
                <a:solidFill>
                  <a:srgbClr val="379CC3"/>
                </a:solidFill>
                <a:latin typeface="Century Gothic"/>
                <a:ea typeface="Century Gothic"/>
                <a:cs typeface="Century Gothic"/>
                <a:sym typeface="Century Gothic"/>
              </a:rPr>
              <a:t>Earth Observations</a:t>
            </a:r>
            <a:endParaRPr dirty="0"/>
          </a:p>
        </p:txBody>
      </p:sp>
      <p:sp>
        <p:nvSpPr>
          <p:cNvPr id="32" name="Google Shape;32;p3"/>
          <p:cNvSpPr txBox="1"/>
          <p:nvPr/>
        </p:nvSpPr>
        <p:spPr>
          <a:xfrm>
            <a:off x="12801599" y="12835398"/>
            <a:ext cx="11430001" cy="265212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3F3F3F"/>
              </a:buClr>
              <a:buSzPts val="2700"/>
              <a:buFont typeface="Arial"/>
              <a:buNone/>
            </a:pPr>
            <a:endParaRPr dirty="0"/>
          </a:p>
        </p:txBody>
      </p:sp>
      <p:sp>
        <p:nvSpPr>
          <p:cNvPr id="33" name="Google Shape;33;p3"/>
          <p:cNvSpPr txBox="1"/>
          <p:nvPr/>
        </p:nvSpPr>
        <p:spPr>
          <a:xfrm>
            <a:off x="12710465" y="14504509"/>
            <a:ext cx="2012089" cy="76944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4400" b="1" dirty="0">
                <a:solidFill>
                  <a:srgbClr val="379CC3"/>
                </a:solidFill>
                <a:latin typeface="Century Gothic"/>
                <a:ea typeface="Century Gothic"/>
                <a:cs typeface="Century Gothic"/>
                <a:sym typeface="Century Gothic"/>
              </a:rPr>
              <a:t>Results</a:t>
            </a:r>
            <a:endParaRPr dirty="0"/>
          </a:p>
        </p:txBody>
      </p:sp>
      <p:sp>
        <p:nvSpPr>
          <p:cNvPr id="34" name="Google Shape;34;p3"/>
          <p:cNvSpPr txBox="1"/>
          <p:nvPr/>
        </p:nvSpPr>
        <p:spPr>
          <a:xfrm>
            <a:off x="13245570" y="26625557"/>
            <a:ext cx="11430000" cy="1460289"/>
          </a:xfrm>
          <a:prstGeom prst="rect">
            <a:avLst/>
          </a:prstGeom>
          <a:noFill/>
          <a:ln>
            <a:noFill/>
          </a:ln>
        </p:spPr>
        <p:txBody>
          <a:bodyPr spcFirstLastPara="1" wrap="square" lIns="91425" tIns="45700" rIns="91425" bIns="45700" anchor="t" anchorCtr="0">
            <a:noAutofit/>
          </a:bodyPr>
          <a:lstStyle/>
          <a:p>
            <a:pPr marL="285750" marR="0" lvl="0" indent="-285750" algn="l" rtl="0">
              <a:lnSpc>
                <a:spcPct val="100000"/>
              </a:lnSpc>
              <a:spcBef>
                <a:spcPts val="0"/>
              </a:spcBef>
              <a:spcAft>
                <a:spcPts val="0"/>
              </a:spcAft>
              <a:buClr>
                <a:srgbClr val="379CC3"/>
              </a:buClr>
              <a:buSzPts val="2700"/>
              <a:buFont typeface="Webdings" panose="05030102010509060703" pitchFamily="18" charset="2"/>
              <a:buChar char=""/>
            </a:pPr>
            <a:r>
              <a:rPr lang="en-US" sz="2700" dirty="0">
                <a:latin typeface="Garamond" panose="02020404030301010803" pitchFamily="18" charset="0"/>
              </a:rPr>
              <a:t>Thompson Engineering Data</a:t>
            </a:r>
          </a:p>
          <a:p>
            <a:pPr marL="285750" marR="0" lvl="0" indent="-285750" algn="l" rtl="0">
              <a:lnSpc>
                <a:spcPct val="100000"/>
              </a:lnSpc>
              <a:spcBef>
                <a:spcPts val="0"/>
              </a:spcBef>
              <a:spcAft>
                <a:spcPts val="0"/>
              </a:spcAft>
              <a:buClr>
                <a:srgbClr val="379CC3"/>
              </a:buClr>
              <a:buSzPts val="2700"/>
              <a:buFont typeface="Webdings" panose="05030102010509060703" pitchFamily="18" charset="2"/>
              <a:buChar char=""/>
            </a:pPr>
            <a:r>
              <a:rPr lang="en-US" sz="2700" dirty="0">
                <a:latin typeface="Garamond" panose="02020404030301010803" pitchFamily="18" charset="0"/>
              </a:rPr>
              <a:t>Alabama Water Watch water quality Data </a:t>
            </a:r>
            <a:endParaRPr sz="2700" dirty="0">
              <a:latin typeface="Garamond" panose="02020404030301010803" pitchFamily="18" charset="0"/>
            </a:endParaRPr>
          </a:p>
        </p:txBody>
      </p:sp>
      <p:sp>
        <p:nvSpPr>
          <p:cNvPr id="35" name="Google Shape;35;p3"/>
          <p:cNvSpPr txBox="1"/>
          <p:nvPr/>
        </p:nvSpPr>
        <p:spPr>
          <a:xfrm>
            <a:off x="12743140" y="25856117"/>
            <a:ext cx="6280546" cy="76944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4400" b="1" dirty="0">
                <a:solidFill>
                  <a:srgbClr val="379CC3"/>
                </a:solidFill>
                <a:latin typeface="Century Gothic"/>
                <a:ea typeface="Century Gothic"/>
                <a:cs typeface="Century Gothic"/>
                <a:sym typeface="Century Gothic"/>
              </a:rPr>
              <a:t>Ancillary Datasets</a:t>
            </a:r>
            <a:endParaRPr dirty="0"/>
          </a:p>
        </p:txBody>
      </p:sp>
      <p:sp>
        <p:nvSpPr>
          <p:cNvPr id="36" name="Google Shape;36;p3"/>
          <p:cNvSpPr txBox="1"/>
          <p:nvPr/>
        </p:nvSpPr>
        <p:spPr>
          <a:xfrm>
            <a:off x="12780924" y="30078734"/>
            <a:ext cx="11430000" cy="3227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3F3F3F"/>
              </a:buClr>
              <a:buSzPts val="2700"/>
              <a:buFont typeface="Arial"/>
              <a:buNone/>
            </a:pPr>
            <a:r>
              <a:rPr lang="en-US" sz="2400" dirty="0">
                <a:solidFill>
                  <a:srgbClr val="3F3F3F"/>
                </a:solidFill>
                <a:latin typeface="Garamond"/>
                <a:ea typeface="Garamond"/>
                <a:cs typeface="Garamond"/>
                <a:sym typeface="Garamond"/>
              </a:rPr>
              <a:t>The team would like to acknowledge the efforts of Sarah Johnston, Angela Underwood, Eric </a:t>
            </a:r>
            <a:r>
              <a:rPr lang="en-US" sz="2400" dirty="0" err="1">
                <a:solidFill>
                  <a:srgbClr val="3F3F3F"/>
                </a:solidFill>
                <a:latin typeface="Garamond"/>
                <a:ea typeface="Garamond"/>
                <a:cs typeface="Garamond"/>
                <a:sym typeface="Garamond"/>
              </a:rPr>
              <a:t>Brunden</a:t>
            </a:r>
            <a:r>
              <a:rPr lang="en-US" sz="2400" dirty="0">
                <a:solidFill>
                  <a:srgbClr val="3F3F3F"/>
                </a:solidFill>
                <a:latin typeface="Garamond"/>
                <a:ea typeface="Garamond"/>
                <a:cs typeface="Garamond"/>
                <a:sym typeface="Garamond"/>
              </a:rPr>
              <a:t>, and Dr. Scott Phipps of Weeks Bay National Estuarine Research Reserve for their contribution to the team’s understanding of the Weeks Bay Estuary region. The team would also like to thank Alabama Water Watch for providing site specific water quality data. Thank you to Joe Spruce, the Science Advisor on this project, for unending patience and sharing of his expertise.</a:t>
            </a:r>
            <a:endParaRPr sz="2400" dirty="0">
              <a:solidFill>
                <a:srgbClr val="3F3F3F"/>
              </a:solidFill>
              <a:latin typeface="Garamond"/>
              <a:ea typeface="Garamond"/>
              <a:cs typeface="Garamond"/>
              <a:sym typeface="Garamond"/>
            </a:endParaRPr>
          </a:p>
        </p:txBody>
      </p:sp>
      <p:sp>
        <p:nvSpPr>
          <p:cNvPr id="37" name="Google Shape;37;p3"/>
          <p:cNvSpPr txBox="1"/>
          <p:nvPr/>
        </p:nvSpPr>
        <p:spPr>
          <a:xfrm>
            <a:off x="12801590" y="29309216"/>
            <a:ext cx="5687700" cy="7695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4400" b="1" dirty="0">
                <a:solidFill>
                  <a:srgbClr val="379CC3"/>
                </a:solidFill>
                <a:latin typeface="Century Gothic"/>
                <a:ea typeface="Century Gothic"/>
                <a:cs typeface="Century Gothic"/>
                <a:sym typeface="Century Gothic"/>
              </a:rPr>
              <a:t>Acknowledgements</a:t>
            </a:r>
            <a:endParaRPr dirty="0"/>
          </a:p>
        </p:txBody>
      </p:sp>
      <p:sp>
        <p:nvSpPr>
          <p:cNvPr id="38" name="Google Shape;38;p3"/>
          <p:cNvSpPr txBox="1"/>
          <p:nvPr/>
        </p:nvSpPr>
        <p:spPr>
          <a:xfrm>
            <a:off x="12860049" y="28386385"/>
            <a:ext cx="11463159" cy="8001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3F3F3F"/>
              </a:buClr>
              <a:buSzPts val="2700"/>
              <a:buFont typeface="Arial"/>
              <a:buNone/>
            </a:pPr>
            <a:r>
              <a:rPr lang="en-US" sz="2700" b="1" dirty="0">
                <a:solidFill>
                  <a:srgbClr val="3F3F3F"/>
                </a:solidFill>
                <a:latin typeface="Garamond"/>
                <a:ea typeface="Garamond"/>
                <a:cs typeface="Garamond"/>
                <a:sym typeface="Garamond"/>
              </a:rPr>
              <a:t>Alabama Department of Conservation and Natural Resources,  Weeks Bay National Esturaine Research Reserve</a:t>
            </a:r>
            <a:endParaRPr sz="2700" b="1" dirty="0">
              <a:solidFill>
                <a:srgbClr val="3F3F3F"/>
              </a:solidFill>
              <a:latin typeface="Garamond"/>
              <a:ea typeface="Garamond"/>
              <a:cs typeface="Garamond"/>
              <a:sym typeface="Garamond"/>
            </a:endParaRPr>
          </a:p>
        </p:txBody>
      </p:sp>
      <p:sp>
        <p:nvSpPr>
          <p:cNvPr id="39" name="Google Shape;39;p3"/>
          <p:cNvSpPr txBox="1"/>
          <p:nvPr/>
        </p:nvSpPr>
        <p:spPr>
          <a:xfrm>
            <a:off x="12801590" y="27712076"/>
            <a:ext cx="4403770" cy="76944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4400" b="1" dirty="0">
                <a:solidFill>
                  <a:srgbClr val="379CC3"/>
                </a:solidFill>
                <a:latin typeface="Century Gothic"/>
                <a:ea typeface="Century Gothic"/>
                <a:cs typeface="Century Gothic"/>
                <a:sym typeface="Century Gothic"/>
              </a:rPr>
              <a:t>Project Partners</a:t>
            </a:r>
            <a:endParaRPr dirty="0"/>
          </a:p>
        </p:txBody>
      </p:sp>
      <p:sp>
        <p:nvSpPr>
          <p:cNvPr id="40" name="Google Shape;40;p3"/>
          <p:cNvSpPr txBox="1"/>
          <p:nvPr/>
        </p:nvSpPr>
        <p:spPr>
          <a:xfrm>
            <a:off x="868453" y="29869891"/>
            <a:ext cx="4542503" cy="769441"/>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4400" b="1">
                <a:solidFill>
                  <a:srgbClr val="379CC3"/>
                </a:solidFill>
                <a:latin typeface="Century Gothic"/>
                <a:ea typeface="Century Gothic"/>
                <a:cs typeface="Century Gothic"/>
                <a:sym typeface="Century Gothic"/>
              </a:rPr>
              <a:t>Team Members</a:t>
            </a:r>
            <a:endParaRPr/>
          </a:p>
        </p:txBody>
      </p:sp>
      <p:sp>
        <p:nvSpPr>
          <p:cNvPr id="41" name="Google Shape;41;p3"/>
          <p:cNvSpPr txBox="1">
            <a:spLocks noGrp="1"/>
          </p:cNvSpPr>
          <p:nvPr>
            <p:ph type="body" idx="1"/>
          </p:nvPr>
        </p:nvSpPr>
        <p:spPr>
          <a:xfrm>
            <a:off x="4717584" y="1547010"/>
            <a:ext cx="18023100" cy="2171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379CC3"/>
              </a:buClr>
              <a:buSzPts val="5400"/>
              <a:buFont typeface="Arial"/>
              <a:buNone/>
            </a:pPr>
            <a:r>
              <a:rPr lang="en-US" dirty="0"/>
              <a:t>Using NASA Earth Observations to Evaluate Changes in Water Quality in the Weeks Bay Watershed</a:t>
            </a:r>
            <a:endParaRPr dirty="0"/>
          </a:p>
        </p:txBody>
      </p:sp>
      <p:sp>
        <p:nvSpPr>
          <p:cNvPr id="42" name="Google Shape;42;p3"/>
          <p:cNvSpPr txBox="1"/>
          <p:nvPr/>
        </p:nvSpPr>
        <p:spPr>
          <a:xfrm>
            <a:off x="14592300" y="34594800"/>
            <a:ext cx="11925301" cy="800100"/>
          </a:xfrm>
          <a:prstGeom prst="rect">
            <a:avLst/>
          </a:prstGeom>
          <a:no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rgbClr val="379CC3"/>
              </a:buClr>
              <a:buSzPts val="5200"/>
              <a:buFont typeface="Arial"/>
              <a:buNone/>
            </a:pPr>
            <a:r>
              <a:rPr lang="en-US" sz="5200" b="0" u="none">
                <a:solidFill>
                  <a:srgbClr val="379CC3"/>
                </a:solidFill>
                <a:latin typeface="Century Gothic"/>
                <a:ea typeface="Century Gothic"/>
                <a:cs typeface="Century Gothic"/>
                <a:sym typeface="Century Gothic"/>
              </a:rPr>
              <a:t> </a:t>
            </a:r>
            <a:r>
              <a:rPr lang="en-US" sz="5200">
                <a:solidFill>
                  <a:srgbClr val="379CC3"/>
                </a:solidFill>
                <a:latin typeface="Century Gothic"/>
                <a:ea typeface="Century Gothic"/>
                <a:cs typeface="Century Gothic"/>
                <a:sym typeface="Century Gothic"/>
              </a:rPr>
              <a:t>Mobile</a:t>
            </a:r>
            <a:r>
              <a:rPr lang="en-US" sz="5200" b="0" u="none">
                <a:solidFill>
                  <a:srgbClr val="379CC3"/>
                </a:solidFill>
                <a:latin typeface="Century Gothic"/>
                <a:ea typeface="Century Gothic"/>
                <a:cs typeface="Century Gothic"/>
                <a:sym typeface="Century Gothic"/>
              </a:rPr>
              <a:t> – </a:t>
            </a:r>
            <a:r>
              <a:rPr lang="en-US" sz="5200">
                <a:solidFill>
                  <a:srgbClr val="379CC3"/>
                </a:solidFill>
                <a:latin typeface="Century Gothic"/>
                <a:ea typeface="Century Gothic"/>
                <a:cs typeface="Century Gothic"/>
                <a:sym typeface="Century Gothic"/>
              </a:rPr>
              <a:t>Alabama </a:t>
            </a:r>
            <a:r>
              <a:rPr lang="en-US" sz="5200" b="0" u="none">
                <a:solidFill>
                  <a:srgbClr val="379CC3"/>
                </a:solidFill>
                <a:latin typeface="Century Gothic"/>
                <a:ea typeface="Century Gothic"/>
                <a:cs typeface="Century Gothic"/>
                <a:sym typeface="Century Gothic"/>
              </a:rPr>
              <a:t>| Spring 2019</a:t>
            </a:r>
            <a:endParaRPr/>
          </a:p>
        </p:txBody>
      </p:sp>
      <p:sp>
        <p:nvSpPr>
          <p:cNvPr id="44" name="Google Shape;44;p3"/>
          <p:cNvSpPr txBox="1"/>
          <p:nvPr/>
        </p:nvSpPr>
        <p:spPr>
          <a:xfrm>
            <a:off x="12801600" y="15487525"/>
            <a:ext cx="3724024" cy="7353689"/>
          </a:xfrm>
          <a:prstGeom prst="rect">
            <a:avLst/>
          </a:prstGeom>
          <a:solidFill>
            <a:srgbClr val="379CC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dirty="0" err="1">
                <a:latin typeface="Century Gothic" panose="020B0502020202020204" pitchFamily="34" charset="0"/>
              </a:rPr>
              <a:t>Subwatershed</a:t>
            </a:r>
            <a:r>
              <a:rPr lang="en-US" sz="3600" dirty="0">
                <a:latin typeface="Century Gothic" panose="020B0502020202020204" pitchFamily="34" charset="0"/>
              </a:rPr>
              <a:t> Endangerment Zone Map</a:t>
            </a:r>
          </a:p>
        </p:txBody>
      </p:sp>
      <p:grpSp>
        <p:nvGrpSpPr>
          <p:cNvPr id="45" name="Google Shape;45;p3"/>
          <p:cNvGrpSpPr/>
          <p:nvPr/>
        </p:nvGrpSpPr>
        <p:grpSpPr>
          <a:xfrm>
            <a:off x="844023" y="30803119"/>
            <a:ext cx="2834640" cy="3088358"/>
            <a:chOff x="844023" y="30803119"/>
            <a:chExt cx="2834640" cy="3088358"/>
          </a:xfrm>
        </p:grpSpPr>
        <p:pic>
          <p:nvPicPr>
            <p:cNvPr id="46" name="Google Shape;46;p3"/>
            <p:cNvPicPr preferRelativeResize="0"/>
            <p:nvPr/>
          </p:nvPicPr>
          <p:blipFill rotWithShape="1">
            <a:blip r:embed="rId3">
              <a:alphaModFix/>
            </a:blip>
            <a:srcRect/>
            <a:stretch/>
          </p:blipFill>
          <p:spPr>
            <a:xfrm>
              <a:off x="1209054" y="30803119"/>
              <a:ext cx="2104579" cy="2103120"/>
            </a:xfrm>
            <a:prstGeom prst="rect">
              <a:avLst/>
            </a:prstGeom>
            <a:noFill/>
            <a:ln>
              <a:noFill/>
            </a:ln>
          </p:spPr>
        </p:pic>
        <p:sp>
          <p:nvSpPr>
            <p:cNvPr id="47" name="Google Shape;47;p3"/>
            <p:cNvSpPr txBox="1"/>
            <p:nvPr/>
          </p:nvSpPr>
          <p:spPr>
            <a:xfrm>
              <a:off x="844023" y="32968147"/>
              <a:ext cx="2834640" cy="92333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3F3F3F"/>
                </a:buClr>
                <a:buSzPts val="2700"/>
                <a:buFont typeface="Arial"/>
                <a:buNone/>
              </a:pPr>
              <a:r>
                <a:rPr lang="en-US" sz="2700" b="1">
                  <a:solidFill>
                    <a:srgbClr val="3F3F3F"/>
                  </a:solidFill>
                  <a:latin typeface="Garamond"/>
                  <a:ea typeface="Garamond"/>
                  <a:cs typeface="Garamond"/>
                  <a:sym typeface="Garamond"/>
                </a:rPr>
                <a:t>Vanessa Van  Auken</a:t>
              </a:r>
              <a:endParaRPr/>
            </a:p>
            <a:p>
              <a:pPr marL="0" marR="0" lvl="0" indent="0" algn="ctr" rtl="0">
                <a:lnSpc>
                  <a:spcPct val="100000"/>
                </a:lnSpc>
                <a:spcBef>
                  <a:spcPts val="0"/>
                </a:spcBef>
                <a:spcAft>
                  <a:spcPts val="0"/>
                </a:spcAft>
                <a:buClr>
                  <a:srgbClr val="3F3F3F"/>
                </a:buClr>
                <a:buSzPts val="2700"/>
                <a:buFont typeface="Arial"/>
                <a:buNone/>
              </a:pPr>
              <a:r>
                <a:rPr lang="en-US" sz="2700" b="0" u="none">
                  <a:solidFill>
                    <a:srgbClr val="3F3F3F"/>
                  </a:solidFill>
                  <a:latin typeface="Garamond"/>
                  <a:ea typeface="Garamond"/>
                  <a:cs typeface="Garamond"/>
                  <a:sym typeface="Garamond"/>
                </a:rPr>
                <a:t>Project Lead</a:t>
              </a:r>
              <a:endParaRPr/>
            </a:p>
          </p:txBody>
        </p:sp>
      </p:grpSp>
      <p:grpSp>
        <p:nvGrpSpPr>
          <p:cNvPr id="48" name="Google Shape;48;p3"/>
          <p:cNvGrpSpPr/>
          <p:nvPr/>
        </p:nvGrpSpPr>
        <p:grpSpPr>
          <a:xfrm>
            <a:off x="6683239" y="30803119"/>
            <a:ext cx="2834640" cy="2672859"/>
            <a:chOff x="6683239" y="30803119"/>
            <a:chExt cx="2834640" cy="2672859"/>
          </a:xfrm>
        </p:grpSpPr>
        <p:pic>
          <p:nvPicPr>
            <p:cNvPr id="49" name="Google Shape;49;p3"/>
            <p:cNvPicPr preferRelativeResize="0"/>
            <p:nvPr/>
          </p:nvPicPr>
          <p:blipFill rotWithShape="1">
            <a:blip r:embed="rId3">
              <a:alphaModFix/>
            </a:blip>
            <a:srcRect/>
            <a:stretch/>
          </p:blipFill>
          <p:spPr>
            <a:xfrm>
              <a:off x="7048270" y="30803119"/>
              <a:ext cx="2104579" cy="2103120"/>
            </a:xfrm>
            <a:prstGeom prst="rect">
              <a:avLst/>
            </a:prstGeom>
            <a:noFill/>
            <a:ln>
              <a:noFill/>
            </a:ln>
          </p:spPr>
        </p:pic>
        <p:sp>
          <p:nvSpPr>
            <p:cNvPr id="50" name="Google Shape;50;p3"/>
            <p:cNvSpPr txBox="1"/>
            <p:nvPr/>
          </p:nvSpPr>
          <p:spPr>
            <a:xfrm>
              <a:off x="6683239" y="32968147"/>
              <a:ext cx="2834640" cy="507831"/>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3F3F3F"/>
                </a:buClr>
                <a:buSzPts val="2700"/>
                <a:buFont typeface="Arial"/>
                <a:buNone/>
              </a:pPr>
              <a:r>
                <a:rPr lang="en-US" sz="2700" b="1">
                  <a:solidFill>
                    <a:srgbClr val="3F3F3F"/>
                  </a:solidFill>
                  <a:latin typeface="Garamond"/>
                  <a:ea typeface="Garamond"/>
                  <a:cs typeface="Garamond"/>
                  <a:sym typeface="Garamond"/>
                </a:rPr>
                <a:t>Michelle Carver</a:t>
              </a:r>
              <a:endParaRPr/>
            </a:p>
          </p:txBody>
        </p:sp>
      </p:grpSp>
      <p:grpSp>
        <p:nvGrpSpPr>
          <p:cNvPr id="51" name="Google Shape;51;p3"/>
          <p:cNvGrpSpPr/>
          <p:nvPr/>
        </p:nvGrpSpPr>
        <p:grpSpPr>
          <a:xfrm>
            <a:off x="9602847" y="30803119"/>
            <a:ext cx="2834640" cy="2672859"/>
            <a:chOff x="9602847" y="30803119"/>
            <a:chExt cx="2834640" cy="2672859"/>
          </a:xfrm>
        </p:grpSpPr>
        <p:pic>
          <p:nvPicPr>
            <p:cNvPr id="52" name="Google Shape;52;p3"/>
            <p:cNvPicPr preferRelativeResize="0"/>
            <p:nvPr/>
          </p:nvPicPr>
          <p:blipFill rotWithShape="1">
            <a:blip r:embed="rId3">
              <a:alphaModFix/>
            </a:blip>
            <a:srcRect/>
            <a:stretch/>
          </p:blipFill>
          <p:spPr>
            <a:xfrm>
              <a:off x="9967878" y="30803119"/>
              <a:ext cx="2104579" cy="2103120"/>
            </a:xfrm>
            <a:prstGeom prst="rect">
              <a:avLst/>
            </a:prstGeom>
            <a:noFill/>
            <a:ln>
              <a:noFill/>
            </a:ln>
          </p:spPr>
        </p:pic>
        <p:sp>
          <p:nvSpPr>
            <p:cNvPr id="53" name="Google Shape;53;p3"/>
            <p:cNvSpPr txBox="1"/>
            <p:nvPr/>
          </p:nvSpPr>
          <p:spPr>
            <a:xfrm>
              <a:off x="9602847" y="32968147"/>
              <a:ext cx="2834640" cy="507831"/>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3F3F3F"/>
                </a:buClr>
                <a:buSzPts val="2700"/>
                <a:buFont typeface="Arial"/>
                <a:buNone/>
              </a:pPr>
              <a:r>
                <a:rPr lang="en-US" sz="2700" b="1">
                  <a:solidFill>
                    <a:srgbClr val="3F3F3F"/>
                  </a:solidFill>
                  <a:latin typeface="Garamond"/>
                  <a:ea typeface="Garamond"/>
                  <a:cs typeface="Garamond"/>
                  <a:sym typeface="Garamond"/>
                </a:rPr>
                <a:t>Ara Metz </a:t>
              </a:r>
              <a:endParaRPr sz="2700" b="1" u="none">
                <a:solidFill>
                  <a:srgbClr val="3F3F3F"/>
                </a:solidFill>
                <a:latin typeface="Garamond"/>
                <a:ea typeface="Garamond"/>
                <a:cs typeface="Garamond"/>
                <a:sym typeface="Garamond"/>
              </a:endParaRPr>
            </a:p>
          </p:txBody>
        </p:sp>
      </p:grpSp>
      <p:grpSp>
        <p:nvGrpSpPr>
          <p:cNvPr id="54" name="Google Shape;54;p3"/>
          <p:cNvGrpSpPr/>
          <p:nvPr/>
        </p:nvGrpSpPr>
        <p:grpSpPr>
          <a:xfrm>
            <a:off x="3763631" y="30803119"/>
            <a:ext cx="2834640" cy="2672859"/>
            <a:chOff x="3763631" y="30803119"/>
            <a:chExt cx="2834640" cy="2672859"/>
          </a:xfrm>
        </p:grpSpPr>
        <p:pic>
          <p:nvPicPr>
            <p:cNvPr id="55" name="Google Shape;55;p3"/>
            <p:cNvPicPr preferRelativeResize="0"/>
            <p:nvPr/>
          </p:nvPicPr>
          <p:blipFill rotWithShape="1">
            <a:blip r:embed="rId3">
              <a:alphaModFix/>
            </a:blip>
            <a:srcRect/>
            <a:stretch/>
          </p:blipFill>
          <p:spPr>
            <a:xfrm>
              <a:off x="4128662" y="30803119"/>
              <a:ext cx="2104579" cy="2103120"/>
            </a:xfrm>
            <a:prstGeom prst="rect">
              <a:avLst/>
            </a:prstGeom>
            <a:noFill/>
            <a:ln>
              <a:noFill/>
            </a:ln>
          </p:spPr>
        </p:pic>
        <p:sp>
          <p:nvSpPr>
            <p:cNvPr id="56" name="Google Shape;56;p3"/>
            <p:cNvSpPr txBox="1"/>
            <p:nvPr/>
          </p:nvSpPr>
          <p:spPr>
            <a:xfrm>
              <a:off x="3763631" y="32968147"/>
              <a:ext cx="2834640" cy="507831"/>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3F3F3F"/>
                </a:buClr>
                <a:buSzPts val="2700"/>
                <a:buFont typeface="Arial"/>
                <a:buNone/>
              </a:pPr>
              <a:r>
                <a:rPr lang="en-US" sz="2700" b="1">
                  <a:solidFill>
                    <a:srgbClr val="3F3F3F"/>
                  </a:solidFill>
                  <a:latin typeface="Garamond"/>
                  <a:ea typeface="Garamond"/>
                  <a:cs typeface="Garamond"/>
                  <a:sym typeface="Garamond"/>
                </a:rPr>
                <a:t>Dillon Blankenship </a:t>
              </a:r>
              <a:endParaRPr/>
            </a:p>
          </p:txBody>
        </p:sp>
      </p:grpSp>
      <p:sp>
        <p:nvSpPr>
          <p:cNvPr id="57" name="Google Shape;57;p3"/>
          <p:cNvSpPr txBox="1"/>
          <p:nvPr/>
        </p:nvSpPr>
        <p:spPr>
          <a:xfrm>
            <a:off x="914399" y="5144429"/>
            <a:ext cx="11430000" cy="337404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3F3F3F"/>
              </a:buClr>
              <a:buSzPts val="2700"/>
              <a:buFont typeface="Arial"/>
              <a:buNone/>
            </a:pPr>
            <a:r>
              <a:rPr lang="en-US" sz="2700" b="1" u="none" dirty="0">
                <a:solidFill>
                  <a:srgbClr val="3F3F3F"/>
                </a:solidFill>
                <a:latin typeface="Garamond"/>
                <a:ea typeface="Garamond"/>
                <a:cs typeface="Garamond"/>
                <a:sym typeface="Garamond"/>
              </a:rPr>
              <a:t>Keep this blank for your rough draft. </a:t>
            </a:r>
            <a:r>
              <a:rPr lang="en-US" sz="2700" b="0" u="none" dirty="0">
                <a:solidFill>
                  <a:srgbClr val="3F3F3F"/>
                </a:solidFill>
                <a:latin typeface="Garamond"/>
                <a:ea typeface="Garamond"/>
                <a:cs typeface="Garamond"/>
                <a:sym typeface="Garamond"/>
              </a:rPr>
              <a:t>For your final draft version, this abstract should be the same as the abstract in your Project Summary final draft.</a:t>
            </a:r>
            <a:endParaRPr sz="2700" b="0" u="none" dirty="0">
              <a:solidFill>
                <a:srgbClr val="3F3F3F"/>
              </a:solidFill>
              <a:latin typeface="Garamond"/>
              <a:ea typeface="Garamond"/>
              <a:cs typeface="Garamond"/>
              <a:sym typeface="Garamond"/>
            </a:endParaRPr>
          </a:p>
        </p:txBody>
      </p:sp>
      <p:sp>
        <p:nvSpPr>
          <p:cNvPr id="58" name="Google Shape;58;p3"/>
          <p:cNvSpPr txBox="1"/>
          <p:nvPr/>
        </p:nvSpPr>
        <p:spPr>
          <a:xfrm>
            <a:off x="878674" y="4484915"/>
            <a:ext cx="2475358" cy="76944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4400" b="1">
                <a:solidFill>
                  <a:srgbClr val="379CC3"/>
                </a:solidFill>
                <a:latin typeface="Century Gothic"/>
                <a:ea typeface="Century Gothic"/>
                <a:cs typeface="Century Gothic"/>
                <a:sym typeface="Century Gothic"/>
              </a:rPr>
              <a:t>Abstract</a:t>
            </a:r>
            <a:endParaRPr/>
          </a:p>
        </p:txBody>
      </p:sp>
      <p:pic>
        <p:nvPicPr>
          <p:cNvPr id="59" name="Google Shape;59;p3"/>
          <p:cNvPicPr preferRelativeResize="0"/>
          <p:nvPr/>
        </p:nvPicPr>
        <p:blipFill>
          <a:blip r:embed="rId4">
            <a:alphaModFix/>
          </a:blip>
          <a:stretch>
            <a:fillRect/>
          </a:stretch>
        </p:blipFill>
        <p:spPr>
          <a:xfrm>
            <a:off x="12801600" y="10252475"/>
            <a:ext cx="3820347" cy="1912300"/>
          </a:xfrm>
          <a:prstGeom prst="rect">
            <a:avLst/>
          </a:prstGeom>
          <a:ln>
            <a:noFill/>
          </a:ln>
          <a:effectLst>
            <a:outerShdw blurRad="292100" dist="139700" dir="2700000" algn="tl" rotWithShape="0">
              <a:srgbClr val="333333">
                <a:alpha val="65000"/>
              </a:srgbClr>
            </a:outerShdw>
          </a:effectLst>
        </p:spPr>
      </p:pic>
      <p:pic>
        <p:nvPicPr>
          <p:cNvPr id="60" name="Google Shape;60;p3"/>
          <p:cNvPicPr preferRelativeResize="0"/>
          <p:nvPr/>
        </p:nvPicPr>
        <p:blipFill>
          <a:blip r:embed="rId5">
            <a:alphaModFix/>
          </a:blip>
          <a:stretch>
            <a:fillRect/>
          </a:stretch>
        </p:blipFill>
        <p:spPr>
          <a:xfrm>
            <a:off x="20554950" y="8589634"/>
            <a:ext cx="3849123" cy="4253171"/>
          </a:xfrm>
          <a:prstGeom prst="rect">
            <a:avLst/>
          </a:prstGeom>
          <a:ln>
            <a:noFill/>
          </a:ln>
          <a:effectLst>
            <a:outerShdw blurRad="292100" dist="139700" dir="2700000" algn="tl" rotWithShape="0">
              <a:srgbClr val="333333">
                <a:alpha val="65000"/>
              </a:srgbClr>
            </a:outerShdw>
          </a:effectLst>
        </p:spPr>
      </p:pic>
      <p:pic>
        <p:nvPicPr>
          <p:cNvPr id="61" name="Google Shape;61;p3"/>
          <p:cNvPicPr preferRelativeResize="0"/>
          <p:nvPr/>
        </p:nvPicPr>
        <p:blipFill>
          <a:blip r:embed="rId6">
            <a:alphaModFix/>
          </a:blip>
          <a:stretch>
            <a:fillRect/>
          </a:stretch>
        </p:blipFill>
        <p:spPr>
          <a:xfrm>
            <a:off x="16781833" y="10034179"/>
            <a:ext cx="3849124" cy="3146220"/>
          </a:xfrm>
          <a:prstGeom prst="rect">
            <a:avLst/>
          </a:prstGeom>
          <a:ln>
            <a:noFill/>
          </a:ln>
          <a:effectLst>
            <a:outerShdw blurRad="292100" dist="139700" dir="2700000" algn="tl" rotWithShape="0">
              <a:srgbClr val="333333">
                <a:alpha val="65000"/>
              </a:srgbClr>
            </a:outerShdw>
          </a:effectLst>
        </p:spPr>
      </p:pic>
      <p:graphicFrame>
        <p:nvGraphicFramePr>
          <p:cNvPr id="3" name="Diagram 2">
            <a:extLst>
              <a:ext uri="{FF2B5EF4-FFF2-40B4-BE49-F238E27FC236}">
                <a16:creationId xmlns:a16="http://schemas.microsoft.com/office/drawing/2014/main" id="{7D770186-7C00-4559-BAB5-687786454786}"/>
              </a:ext>
            </a:extLst>
          </p:cNvPr>
          <p:cNvGraphicFramePr/>
          <p:nvPr>
            <p:extLst>
              <p:ext uri="{D42A27DB-BD31-4B8C-83A1-F6EECF244321}">
                <p14:modId xmlns:p14="http://schemas.microsoft.com/office/powerpoint/2010/main" val="1388237498"/>
              </p:ext>
            </p:extLst>
          </p:nvPr>
        </p:nvGraphicFramePr>
        <p:xfrm>
          <a:off x="820914" y="10983745"/>
          <a:ext cx="11051502" cy="898010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65" name="Google Shape;44;p3">
            <a:extLst>
              <a:ext uri="{FF2B5EF4-FFF2-40B4-BE49-F238E27FC236}">
                <a16:creationId xmlns:a16="http://schemas.microsoft.com/office/drawing/2014/main" id="{ED77AE09-2149-4310-BE7E-6353968AE42E}"/>
              </a:ext>
            </a:extLst>
          </p:cNvPr>
          <p:cNvSpPr txBox="1"/>
          <p:nvPr/>
        </p:nvSpPr>
        <p:spPr>
          <a:xfrm>
            <a:off x="16724919" y="15527616"/>
            <a:ext cx="3914418" cy="7297769"/>
          </a:xfrm>
          <a:prstGeom prst="rect">
            <a:avLst/>
          </a:prstGeom>
          <a:solidFill>
            <a:srgbClr val="379CC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dirty="0">
                <a:latin typeface="Century Gothic" panose="020B0502020202020204" pitchFamily="34" charset="0"/>
              </a:rPr>
              <a:t>SWAT Model Projection </a:t>
            </a:r>
            <a:r>
              <a:rPr lang="en-US" sz="3600" dirty="0" err="1">
                <a:latin typeface="Century Gothic" panose="020B0502020202020204" pitchFamily="34" charset="0"/>
              </a:rPr>
              <a:t>w/</a:t>
            </a:r>
            <a:r>
              <a:rPr lang="en-US" sz="3600" dirty="0">
                <a:latin typeface="Century Gothic" panose="020B0502020202020204" pitchFamily="34" charset="0"/>
              </a:rPr>
              <a:t> 2040 Land Cover Map</a:t>
            </a:r>
          </a:p>
        </p:txBody>
      </p:sp>
      <p:sp>
        <p:nvSpPr>
          <p:cNvPr id="66" name="Google Shape;44;p3">
            <a:extLst>
              <a:ext uri="{FF2B5EF4-FFF2-40B4-BE49-F238E27FC236}">
                <a16:creationId xmlns:a16="http://schemas.microsoft.com/office/drawing/2014/main" id="{7D040ED4-ADDD-4D09-B223-ECCEB704D354}"/>
              </a:ext>
            </a:extLst>
          </p:cNvPr>
          <p:cNvSpPr txBox="1"/>
          <p:nvPr/>
        </p:nvSpPr>
        <p:spPr>
          <a:xfrm>
            <a:off x="20801084" y="15543444"/>
            <a:ext cx="3914418" cy="7297770"/>
          </a:xfrm>
          <a:prstGeom prst="rect">
            <a:avLst/>
          </a:prstGeom>
          <a:solidFill>
            <a:srgbClr val="379CC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dirty="0">
                <a:latin typeface="Century Gothic" panose="020B0502020202020204" pitchFamily="34" charset="0"/>
              </a:rPr>
              <a:t>Seasonal Variation Graph(s)</a:t>
            </a:r>
            <a:endParaRPr sz="3600" dirty="0">
              <a:latin typeface="Century Gothic" panose="020B0502020202020204" pitchFamily="34" charset="0"/>
            </a:endParaRPr>
          </a:p>
        </p:txBody>
      </p:sp>
      <p:sp>
        <p:nvSpPr>
          <p:cNvPr id="62" name="Google Shape;38;p3">
            <a:extLst>
              <a:ext uri="{FF2B5EF4-FFF2-40B4-BE49-F238E27FC236}">
                <a16:creationId xmlns:a16="http://schemas.microsoft.com/office/drawing/2014/main" id="{5599607C-09A1-4242-AC46-6A20CBD2DDE3}"/>
              </a:ext>
            </a:extLst>
          </p:cNvPr>
          <p:cNvSpPr txBox="1"/>
          <p:nvPr/>
        </p:nvSpPr>
        <p:spPr>
          <a:xfrm>
            <a:off x="13521100" y="13215543"/>
            <a:ext cx="2388834" cy="41552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3F3F3F"/>
              </a:buClr>
              <a:buSzPts val="2700"/>
              <a:buFont typeface="Arial"/>
              <a:buNone/>
            </a:pPr>
            <a:r>
              <a:rPr lang="en-US" sz="2700" b="1" dirty="0">
                <a:solidFill>
                  <a:srgbClr val="3F3F3F"/>
                </a:solidFill>
                <a:latin typeface="Garamond"/>
                <a:ea typeface="Garamond"/>
                <a:cs typeface="Garamond"/>
                <a:sym typeface="Garamond"/>
              </a:rPr>
              <a:t>GPM IMERG</a:t>
            </a:r>
            <a:endParaRPr sz="2700" b="1" dirty="0">
              <a:solidFill>
                <a:srgbClr val="3F3F3F"/>
              </a:solidFill>
              <a:latin typeface="Garamond"/>
              <a:ea typeface="Garamond"/>
              <a:cs typeface="Garamond"/>
              <a:sym typeface="Garamond"/>
            </a:endParaRPr>
          </a:p>
        </p:txBody>
      </p:sp>
      <p:sp>
        <p:nvSpPr>
          <p:cNvPr id="68" name="Google Shape;38;p3">
            <a:extLst>
              <a:ext uri="{FF2B5EF4-FFF2-40B4-BE49-F238E27FC236}">
                <a16:creationId xmlns:a16="http://schemas.microsoft.com/office/drawing/2014/main" id="{98EBDEFC-6EB2-4013-8EBC-C7FD09AE6701}"/>
              </a:ext>
            </a:extLst>
          </p:cNvPr>
          <p:cNvSpPr txBox="1"/>
          <p:nvPr/>
        </p:nvSpPr>
        <p:spPr>
          <a:xfrm>
            <a:off x="17487711" y="13259212"/>
            <a:ext cx="2388834" cy="41552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3F3F3F"/>
              </a:buClr>
              <a:buSzPts val="2700"/>
              <a:buFont typeface="Arial"/>
              <a:buNone/>
            </a:pPr>
            <a:r>
              <a:rPr lang="en-US" sz="2700" b="1" dirty="0">
                <a:solidFill>
                  <a:srgbClr val="3F3F3F"/>
                </a:solidFill>
                <a:latin typeface="Garamond"/>
                <a:ea typeface="Garamond"/>
                <a:cs typeface="Garamond"/>
                <a:sym typeface="Garamond"/>
              </a:rPr>
              <a:t>Landsat8 OLI</a:t>
            </a:r>
            <a:endParaRPr sz="2700" b="1" dirty="0">
              <a:solidFill>
                <a:srgbClr val="3F3F3F"/>
              </a:solidFill>
              <a:latin typeface="Garamond"/>
              <a:ea typeface="Garamond"/>
              <a:cs typeface="Garamond"/>
              <a:sym typeface="Garamond"/>
            </a:endParaRPr>
          </a:p>
        </p:txBody>
      </p:sp>
      <p:sp>
        <p:nvSpPr>
          <p:cNvPr id="69" name="Google Shape;38;p3">
            <a:extLst>
              <a:ext uri="{FF2B5EF4-FFF2-40B4-BE49-F238E27FC236}">
                <a16:creationId xmlns:a16="http://schemas.microsoft.com/office/drawing/2014/main" id="{FF4C24F5-321C-444C-9566-3D9CC44ECE9E}"/>
              </a:ext>
            </a:extLst>
          </p:cNvPr>
          <p:cNvSpPr txBox="1"/>
          <p:nvPr/>
        </p:nvSpPr>
        <p:spPr>
          <a:xfrm>
            <a:off x="21563876" y="13215543"/>
            <a:ext cx="2388834" cy="41552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3F3F3F"/>
              </a:buClr>
              <a:buSzPts val="2700"/>
              <a:buFont typeface="Arial"/>
              <a:buNone/>
            </a:pPr>
            <a:r>
              <a:rPr lang="en-US" sz="2700" b="1" dirty="0">
                <a:solidFill>
                  <a:srgbClr val="3F3F3F"/>
                </a:solidFill>
                <a:latin typeface="Garamond"/>
                <a:ea typeface="Garamond"/>
                <a:cs typeface="Garamond"/>
                <a:sym typeface="Garamond"/>
              </a:rPr>
              <a:t>SRTM</a:t>
            </a:r>
            <a:endParaRPr sz="2700" b="1" dirty="0">
              <a:solidFill>
                <a:srgbClr val="3F3F3F"/>
              </a:solidFill>
              <a:latin typeface="Garamond"/>
              <a:ea typeface="Garamond"/>
              <a:cs typeface="Garamond"/>
              <a:sym typeface="Garamond"/>
            </a:endParaRPr>
          </a:p>
        </p:txBody>
      </p:sp>
      <p:sp>
        <p:nvSpPr>
          <p:cNvPr id="63" name="Google Shape;34;p3">
            <a:extLst>
              <a:ext uri="{FF2B5EF4-FFF2-40B4-BE49-F238E27FC236}">
                <a16:creationId xmlns:a16="http://schemas.microsoft.com/office/drawing/2014/main" id="{4E4ED792-A185-43C4-8850-958E0224ABD7}"/>
              </a:ext>
            </a:extLst>
          </p:cNvPr>
          <p:cNvSpPr txBox="1"/>
          <p:nvPr/>
        </p:nvSpPr>
        <p:spPr>
          <a:xfrm>
            <a:off x="13199180" y="24125950"/>
            <a:ext cx="11430000" cy="1607360"/>
          </a:xfrm>
          <a:prstGeom prst="rect">
            <a:avLst/>
          </a:prstGeom>
          <a:noFill/>
          <a:ln>
            <a:noFill/>
          </a:ln>
        </p:spPr>
        <p:txBody>
          <a:bodyPr spcFirstLastPara="1" wrap="square" lIns="91425" tIns="45700" rIns="91425" bIns="45700" anchor="t" anchorCtr="0">
            <a:noAutofit/>
          </a:bodyPr>
          <a:lstStyle/>
          <a:p>
            <a:pPr marL="457200" marR="0" lvl="0" indent="-457200" algn="l" rtl="0">
              <a:lnSpc>
                <a:spcPct val="100000"/>
              </a:lnSpc>
              <a:spcBef>
                <a:spcPts val="0"/>
              </a:spcBef>
              <a:spcAft>
                <a:spcPts val="0"/>
              </a:spcAft>
              <a:buClr>
                <a:srgbClr val="379CC3"/>
              </a:buClr>
              <a:buSzPts val="2700"/>
              <a:buFont typeface="Webdings" panose="05030102010509060703" pitchFamily="18" charset="2"/>
              <a:buChar char=""/>
            </a:pPr>
            <a:r>
              <a:rPr lang="en-US" sz="2700" b="0" u="none" dirty="0">
                <a:solidFill>
                  <a:srgbClr val="3F3F3F"/>
                </a:solidFill>
                <a:latin typeface="Garamond"/>
                <a:ea typeface="Garamond"/>
                <a:cs typeface="Garamond"/>
                <a:sym typeface="Garamond"/>
              </a:rPr>
              <a:t>WORK IN PROGRESS: Comparative analysis of NASA-</a:t>
            </a:r>
            <a:r>
              <a:rPr lang="en-US" sz="2700" b="0" u="none" dirty="0" err="1">
                <a:solidFill>
                  <a:srgbClr val="3F3F3F"/>
                </a:solidFill>
                <a:latin typeface="Garamond"/>
                <a:ea typeface="Garamond"/>
                <a:cs typeface="Garamond"/>
                <a:sym typeface="Garamond"/>
              </a:rPr>
              <a:t>Eo</a:t>
            </a:r>
            <a:r>
              <a:rPr lang="en-US" sz="2700" b="0" u="none" dirty="0">
                <a:solidFill>
                  <a:srgbClr val="3F3F3F"/>
                </a:solidFill>
                <a:latin typeface="Garamond"/>
                <a:ea typeface="Garamond"/>
                <a:cs typeface="Garamond"/>
                <a:sym typeface="Garamond"/>
              </a:rPr>
              <a:t>-derived model to Thompson Engineering report…</a:t>
            </a:r>
            <a:endParaRPr dirty="0"/>
          </a:p>
        </p:txBody>
      </p:sp>
      <p:sp>
        <p:nvSpPr>
          <p:cNvPr id="64" name="Google Shape;35;p3">
            <a:extLst>
              <a:ext uri="{FF2B5EF4-FFF2-40B4-BE49-F238E27FC236}">
                <a16:creationId xmlns:a16="http://schemas.microsoft.com/office/drawing/2014/main" id="{24379B00-ADEA-40D8-9001-1F992958AF14}"/>
              </a:ext>
            </a:extLst>
          </p:cNvPr>
          <p:cNvSpPr txBox="1"/>
          <p:nvPr/>
        </p:nvSpPr>
        <p:spPr>
          <a:xfrm>
            <a:off x="12862883" y="23420763"/>
            <a:ext cx="3486852" cy="76944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4400" b="1" dirty="0">
                <a:solidFill>
                  <a:srgbClr val="379CC3"/>
                </a:solidFill>
                <a:latin typeface="Century Gothic"/>
                <a:ea typeface="Century Gothic"/>
                <a:cs typeface="Century Gothic"/>
                <a:sym typeface="Century Gothic"/>
              </a:rPr>
              <a:t>Conclusions</a:t>
            </a:r>
            <a:endParaRPr dirty="0"/>
          </a:p>
        </p:txBody>
      </p:sp>
      <p:sp>
        <p:nvSpPr>
          <p:cNvPr id="67" name="TextBox 66">
            <a:extLst>
              <a:ext uri="{FF2B5EF4-FFF2-40B4-BE49-F238E27FC236}">
                <a16:creationId xmlns:a16="http://schemas.microsoft.com/office/drawing/2014/main" id="{EFF0993B-E872-4777-A647-59BFC9B1BB2F}"/>
              </a:ext>
            </a:extLst>
          </p:cNvPr>
          <p:cNvSpPr txBox="1"/>
          <p:nvPr/>
        </p:nvSpPr>
        <p:spPr>
          <a:xfrm>
            <a:off x="4278266" y="24073995"/>
            <a:ext cx="3543930" cy="311190"/>
          </a:xfrm>
          <a:prstGeom prst="rect">
            <a:avLst/>
          </a:prstGeom>
          <a:noFill/>
        </p:spPr>
        <p:txBody>
          <a:bodyPr wrap="square" rtlCol="0">
            <a:spAutoFit/>
          </a:bodyPr>
          <a:lstStyle/>
          <a:p>
            <a:pPr algn="ctr"/>
            <a:r>
              <a:rPr lang="en-US" b="1" dirty="0">
                <a:effectLst>
                  <a:outerShdw blurRad="38100" dist="38100" dir="2700000" algn="tl">
                    <a:srgbClr val="000000">
                      <a:alpha val="43137"/>
                    </a:srgbClr>
                  </a:outerShdw>
                </a:effectLst>
              </a:rPr>
              <a:t>Weeks Bay </a:t>
            </a:r>
          </a:p>
        </p:txBody>
      </p:sp>
      <p:pic>
        <p:nvPicPr>
          <p:cNvPr id="70" name="Picture 69">
            <a:extLst>
              <a:ext uri="{FF2B5EF4-FFF2-40B4-BE49-F238E27FC236}">
                <a16:creationId xmlns:a16="http://schemas.microsoft.com/office/drawing/2014/main" id="{64C60ECD-6C8E-437C-A31D-EF525B6522C4}"/>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439848" y="20755928"/>
            <a:ext cx="6956585" cy="8827105"/>
          </a:xfrm>
          <a:prstGeom prst="rect">
            <a:avLst/>
          </a:prstGeom>
          <a:ln>
            <a:noFill/>
          </a:ln>
          <a:effectLst>
            <a:outerShdw blurRad="292100" dist="139700" dir="2700000" algn="tl" rotWithShape="0">
              <a:srgbClr val="333333">
                <a:alpha val="65000"/>
              </a:srgbClr>
            </a:outerShdw>
            <a:softEdge rad="101600"/>
          </a:effectLst>
        </p:spPr>
      </p:pic>
      <p:sp>
        <p:nvSpPr>
          <p:cNvPr id="71" name="TextBox 70">
            <a:extLst>
              <a:ext uri="{FF2B5EF4-FFF2-40B4-BE49-F238E27FC236}">
                <a16:creationId xmlns:a16="http://schemas.microsoft.com/office/drawing/2014/main" id="{29855294-C1A2-4BF5-A6BA-89EF1FC14189}"/>
              </a:ext>
            </a:extLst>
          </p:cNvPr>
          <p:cNvSpPr txBox="1"/>
          <p:nvPr/>
        </p:nvSpPr>
        <p:spPr>
          <a:xfrm>
            <a:off x="7294503" y="28999539"/>
            <a:ext cx="86386" cy="217833"/>
          </a:xfrm>
          <a:prstGeom prst="rect">
            <a:avLst/>
          </a:prstGeom>
          <a:noFill/>
        </p:spPr>
        <p:txBody>
          <a:bodyPr wrap="square" rtlCol="0">
            <a:spAutoFit/>
          </a:bodyPr>
          <a:lstStyle/>
          <a:p>
            <a:pPr algn="ctr"/>
            <a:r>
              <a:rPr lang="en-US" sz="800" dirty="0"/>
              <a:t>0</a:t>
            </a:r>
          </a:p>
        </p:txBody>
      </p:sp>
      <p:sp>
        <p:nvSpPr>
          <p:cNvPr id="72" name="TextBox 71">
            <a:extLst>
              <a:ext uri="{FF2B5EF4-FFF2-40B4-BE49-F238E27FC236}">
                <a16:creationId xmlns:a16="http://schemas.microsoft.com/office/drawing/2014/main" id="{2D8B38CC-A1B9-4DEB-94D9-4E4F6D60C45E}"/>
              </a:ext>
            </a:extLst>
          </p:cNvPr>
          <p:cNvSpPr txBox="1"/>
          <p:nvPr/>
        </p:nvSpPr>
        <p:spPr>
          <a:xfrm>
            <a:off x="7736447" y="28999539"/>
            <a:ext cx="162180" cy="217833"/>
          </a:xfrm>
          <a:prstGeom prst="rect">
            <a:avLst/>
          </a:prstGeom>
          <a:noFill/>
        </p:spPr>
        <p:txBody>
          <a:bodyPr wrap="square" rtlCol="0">
            <a:spAutoFit/>
          </a:bodyPr>
          <a:lstStyle/>
          <a:p>
            <a:pPr algn="ctr"/>
            <a:r>
              <a:rPr lang="en-US" sz="800" dirty="0"/>
              <a:t>5</a:t>
            </a:r>
          </a:p>
        </p:txBody>
      </p:sp>
      <p:sp>
        <p:nvSpPr>
          <p:cNvPr id="73" name="TextBox 72">
            <a:extLst>
              <a:ext uri="{FF2B5EF4-FFF2-40B4-BE49-F238E27FC236}">
                <a16:creationId xmlns:a16="http://schemas.microsoft.com/office/drawing/2014/main" id="{F0D7DD2E-D442-450C-A681-110C7D5F2E0F}"/>
              </a:ext>
            </a:extLst>
          </p:cNvPr>
          <p:cNvSpPr txBox="1"/>
          <p:nvPr/>
        </p:nvSpPr>
        <p:spPr>
          <a:xfrm>
            <a:off x="8143806" y="28999539"/>
            <a:ext cx="297738" cy="215444"/>
          </a:xfrm>
          <a:prstGeom prst="rect">
            <a:avLst/>
          </a:prstGeom>
          <a:noFill/>
        </p:spPr>
        <p:txBody>
          <a:bodyPr wrap="square" rtlCol="0">
            <a:spAutoFit/>
          </a:bodyPr>
          <a:lstStyle/>
          <a:p>
            <a:pPr algn="ctr"/>
            <a:r>
              <a:rPr lang="en-US" sz="800" dirty="0"/>
              <a:t>10</a:t>
            </a:r>
          </a:p>
        </p:txBody>
      </p:sp>
      <p:sp>
        <p:nvSpPr>
          <p:cNvPr id="74" name="TextBox 73">
            <a:extLst>
              <a:ext uri="{FF2B5EF4-FFF2-40B4-BE49-F238E27FC236}">
                <a16:creationId xmlns:a16="http://schemas.microsoft.com/office/drawing/2014/main" id="{D5FBEC57-0915-47B8-BEC2-A5D15A020F0C}"/>
              </a:ext>
            </a:extLst>
          </p:cNvPr>
          <p:cNvSpPr txBox="1"/>
          <p:nvPr/>
        </p:nvSpPr>
        <p:spPr>
          <a:xfrm>
            <a:off x="9130806" y="28999539"/>
            <a:ext cx="297738" cy="215444"/>
          </a:xfrm>
          <a:prstGeom prst="rect">
            <a:avLst/>
          </a:prstGeom>
          <a:noFill/>
        </p:spPr>
        <p:txBody>
          <a:bodyPr wrap="square" rtlCol="0">
            <a:spAutoFit/>
          </a:bodyPr>
          <a:lstStyle/>
          <a:p>
            <a:pPr algn="ctr"/>
            <a:r>
              <a:rPr lang="en-US" sz="800" dirty="0"/>
              <a:t>20</a:t>
            </a:r>
          </a:p>
        </p:txBody>
      </p:sp>
      <p:sp>
        <p:nvSpPr>
          <p:cNvPr id="75" name="TextBox 74">
            <a:extLst>
              <a:ext uri="{FF2B5EF4-FFF2-40B4-BE49-F238E27FC236}">
                <a16:creationId xmlns:a16="http://schemas.microsoft.com/office/drawing/2014/main" id="{802AFDA6-882E-4B06-BE76-98C6238D57B7}"/>
              </a:ext>
            </a:extLst>
          </p:cNvPr>
          <p:cNvSpPr txBox="1"/>
          <p:nvPr/>
        </p:nvSpPr>
        <p:spPr>
          <a:xfrm>
            <a:off x="9252499" y="29145815"/>
            <a:ext cx="446866" cy="215444"/>
          </a:xfrm>
          <a:prstGeom prst="rect">
            <a:avLst/>
          </a:prstGeom>
          <a:noFill/>
        </p:spPr>
        <p:txBody>
          <a:bodyPr wrap="square" rtlCol="0">
            <a:spAutoFit/>
          </a:bodyPr>
          <a:lstStyle/>
          <a:p>
            <a:r>
              <a:rPr lang="en-US" sz="800" dirty="0"/>
              <a:t>km</a:t>
            </a:r>
          </a:p>
        </p:txBody>
      </p:sp>
      <p:sp>
        <p:nvSpPr>
          <p:cNvPr id="76" name="Rectangle: Rounded Corners 75">
            <a:extLst>
              <a:ext uri="{FF2B5EF4-FFF2-40B4-BE49-F238E27FC236}">
                <a16:creationId xmlns:a16="http://schemas.microsoft.com/office/drawing/2014/main" id="{8BA3D9A5-A246-46D0-8464-B1FDEF361E37}"/>
              </a:ext>
            </a:extLst>
          </p:cNvPr>
          <p:cNvSpPr/>
          <p:nvPr/>
        </p:nvSpPr>
        <p:spPr>
          <a:xfrm>
            <a:off x="3657563" y="28723793"/>
            <a:ext cx="2417241" cy="683588"/>
          </a:xfrm>
          <a:prstGeom prst="roundRect">
            <a:avLst/>
          </a:prstGeom>
          <a:solidFill>
            <a:srgbClr val="91BB7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98C183CF-22B4-4ACC-B114-75182FCA1EC8}"/>
              </a:ext>
            </a:extLst>
          </p:cNvPr>
          <p:cNvSpPr/>
          <p:nvPr/>
        </p:nvSpPr>
        <p:spPr>
          <a:xfrm>
            <a:off x="3732221" y="28812639"/>
            <a:ext cx="411412" cy="240013"/>
          </a:xfrm>
          <a:prstGeom prst="rect">
            <a:avLst/>
          </a:prstGeom>
          <a:solidFill>
            <a:srgbClr val="91BB75"/>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8" name="TextBox 77">
            <a:extLst>
              <a:ext uri="{FF2B5EF4-FFF2-40B4-BE49-F238E27FC236}">
                <a16:creationId xmlns:a16="http://schemas.microsoft.com/office/drawing/2014/main" id="{BFA0906B-BD49-49BE-A96B-009C50FE081C}"/>
              </a:ext>
            </a:extLst>
          </p:cNvPr>
          <p:cNvSpPr txBox="1"/>
          <p:nvPr/>
        </p:nvSpPr>
        <p:spPr>
          <a:xfrm>
            <a:off x="4139852" y="28845585"/>
            <a:ext cx="2314510" cy="217833"/>
          </a:xfrm>
          <a:prstGeom prst="rect">
            <a:avLst/>
          </a:prstGeom>
          <a:noFill/>
        </p:spPr>
        <p:txBody>
          <a:bodyPr wrap="square" rtlCol="0">
            <a:spAutoFit/>
          </a:bodyPr>
          <a:lstStyle/>
          <a:p>
            <a:r>
              <a:rPr lang="en-US" sz="800" dirty="0"/>
              <a:t>Weeks Bay Estuary </a:t>
            </a:r>
          </a:p>
        </p:txBody>
      </p:sp>
      <p:sp>
        <p:nvSpPr>
          <p:cNvPr id="79" name="Rectangle 78">
            <a:extLst>
              <a:ext uri="{FF2B5EF4-FFF2-40B4-BE49-F238E27FC236}">
                <a16:creationId xmlns:a16="http://schemas.microsoft.com/office/drawing/2014/main" id="{9F7A28C8-E1FD-4A33-A4C2-C9E92576EDD4}"/>
              </a:ext>
            </a:extLst>
          </p:cNvPr>
          <p:cNvSpPr/>
          <p:nvPr/>
        </p:nvSpPr>
        <p:spPr>
          <a:xfrm>
            <a:off x="3732221" y="29076005"/>
            <a:ext cx="411412" cy="240013"/>
          </a:xfrm>
          <a:prstGeom prst="rect">
            <a:avLst/>
          </a:prstGeom>
          <a:solidFill>
            <a:srgbClr val="9B9B85">
              <a:alpha val="63137"/>
            </a:srgbClr>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0" name="TextBox 79">
            <a:extLst>
              <a:ext uri="{FF2B5EF4-FFF2-40B4-BE49-F238E27FC236}">
                <a16:creationId xmlns:a16="http://schemas.microsoft.com/office/drawing/2014/main" id="{22764093-9100-43E4-88BB-49627525DB06}"/>
              </a:ext>
            </a:extLst>
          </p:cNvPr>
          <p:cNvSpPr txBox="1"/>
          <p:nvPr/>
        </p:nvSpPr>
        <p:spPr>
          <a:xfrm>
            <a:off x="3978178" y="29121538"/>
            <a:ext cx="1485647" cy="217833"/>
          </a:xfrm>
          <a:prstGeom prst="rect">
            <a:avLst/>
          </a:prstGeom>
          <a:noFill/>
        </p:spPr>
        <p:txBody>
          <a:bodyPr wrap="square" rtlCol="0">
            <a:spAutoFit/>
          </a:bodyPr>
          <a:lstStyle/>
          <a:p>
            <a:pPr algn="ctr"/>
            <a:r>
              <a:rPr lang="en-US" sz="800" dirty="0"/>
              <a:t>Weeks Bay Watershed </a:t>
            </a:r>
          </a:p>
        </p:txBody>
      </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410</TotalTime>
  <Words>406</Words>
  <Application>Microsoft Office PowerPoint</Application>
  <PresentationFormat>Custom</PresentationFormat>
  <Paragraphs>55</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Garamond</vt:lpstr>
      <vt:lpstr>Century Gothic</vt:lpstr>
      <vt:lpstr>Webdings</vt:lpstr>
      <vt:lpstr>Arial</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Vanessa Van Auken</dc:creator>
  <cp:lastModifiedBy>Farnaz Bayat</cp:lastModifiedBy>
  <cp:revision>46</cp:revision>
  <dcterms:modified xsi:type="dcterms:W3CDTF">2019-03-11T21:45:28Z</dcterms:modified>
</cp:coreProperties>
</file>