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20"/>
  </p:notesMasterIdLst>
  <p:sldIdLst>
    <p:sldId id="256" r:id="rId2"/>
    <p:sldId id="277" r:id="rId3"/>
    <p:sldId id="276" r:id="rId4"/>
    <p:sldId id="282" r:id="rId5"/>
    <p:sldId id="278" r:id="rId6"/>
    <p:sldId id="270" r:id="rId7"/>
    <p:sldId id="266" r:id="rId8"/>
    <p:sldId id="268" r:id="rId9"/>
    <p:sldId id="260" r:id="rId10"/>
    <p:sldId id="275" r:id="rId11"/>
    <p:sldId id="261" r:id="rId12"/>
    <p:sldId id="272" r:id="rId13"/>
    <p:sldId id="271" r:id="rId14"/>
    <p:sldId id="281" r:id="rId15"/>
    <p:sldId id="283" r:id="rId16"/>
    <p:sldId id="280" r:id="rId17"/>
    <p:sldId id="262" r:id="rId18"/>
    <p:sldId id="265" r:id="rId19"/>
  </p:sldIdLst>
  <p:sldSz cx="9144000" cy="6858000" type="screen4x3"/>
  <p:notesSz cx="6858000" cy="9144000"/>
  <p:defaultTex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644">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mberle Keith" initials="AK" lastIdx="24" clrIdx="0"/>
  <p:cmAuthor id="1" name="Orne, Tiffani N. (LARC-E3)[SSAI DEVELOP]" initials="OTN(D" lastIdx="13" clrIdx="1">
    <p:extLst>
      <p:ext uri="{19B8F6BF-5375-455C-9EA6-DF929625EA0E}">
        <p15:presenceInfo xmlns:p15="http://schemas.microsoft.com/office/powerpoint/2012/main" userId="S-1-5-21-330711430-3775241029-4075259233-55560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FCC1"/>
    <a:srgbClr val="81DE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0651C3A-4460-11DB-9652-00E08161165F}"/>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473" autoAdjust="0"/>
    <p:restoredTop sz="81277" autoAdjust="0"/>
  </p:normalViewPr>
  <p:slideViewPr>
    <p:cSldViewPr snapToGrid="0">
      <p:cViewPr varScale="1">
        <p:scale>
          <a:sx n="93" d="100"/>
          <a:sy n="93" d="100"/>
        </p:scale>
        <p:origin x="552" y="72"/>
      </p:cViewPr>
      <p:guideLst>
        <p:guide orient="horz" pos="644"/>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image" Target="../media/image3.jpeg"/></Relationships>
</file>

<file path=ppt/diagrams/_rels/data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image" Target="../media/image12.png"/></Relationships>
</file>

<file path=ppt/diagrams/_rels/data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image" Target="../media/image19.jpeg"/></Relationships>
</file>

<file path=ppt/diagrams/_rels/data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image" Target="../media/image20.jpeg"/></Relationships>
</file>

<file path=ppt/diagrams/_rels/data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image" Target="../media/image21.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jpeg"/><Relationship Id="rId1" Type="http://schemas.openxmlformats.org/officeDocument/2006/relationships/image" Target="../media/image3.jpeg"/></Relationships>
</file>

<file path=ppt/diagrams/_rels/drawing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image" Target="../media/image12.png"/></Relationships>
</file>

<file path=ppt/diagrams/_rels/drawing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image" Target="../media/image19.jpeg"/></Relationships>
</file>

<file path=ppt/diagrams/_rels/drawing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image" Target="../media/image20.jpeg"/></Relationships>
</file>

<file path=ppt/diagrams/_rels/drawing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image" Target="../media/image21.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4666128-99C7-465E-963B-DDF1C529944C}" type="doc">
      <dgm:prSet loTypeId="urn:microsoft.com/office/officeart/2008/layout/CircularPictureCallout" loCatId="picture" qsTypeId="urn:microsoft.com/office/officeart/2005/8/quickstyle/simple1" qsCatId="simple" csTypeId="urn:microsoft.com/office/officeart/2005/8/colors/accent1_2" csCatId="accent1" phldr="1"/>
      <dgm:spPr/>
    </dgm:pt>
    <dgm:pt modelId="{1109A02D-F6DC-490E-9B30-07D6070F028A}">
      <dgm:prSet phldrT="[Text]"/>
      <dgm:spPr/>
      <dgm:t>
        <a:bodyPr/>
        <a:lstStyle/>
        <a:p>
          <a:r>
            <a:rPr lang="en-US" dirty="0" err="1" smtClean="0"/>
            <a:t>jknk</a:t>
          </a:r>
          <a:endParaRPr lang="en-US" dirty="0"/>
        </a:p>
      </dgm:t>
    </dgm:pt>
    <dgm:pt modelId="{E9A6E0F4-E52B-40A3-A9CE-92FC6189992E}" type="parTrans" cxnId="{73BE0BC6-F454-4C81-AA52-F5979839087F}">
      <dgm:prSet/>
      <dgm:spPr/>
      <dgm:t>
        <a:bodyPr/>
        <a:lstStyle/>
        <a:p>
          <a:endParaRPr lang="en-US"/>
        </a:p>
      </dgm:t>
    </dgm:pt>
    <dgm:pt modelId="{4AFB0A52-E677-4456-8D35-5F2015292BAC}" type="sibTrans" cxnId="{73BE0BC6-F454-4C81-AA52-F5979839087F}">
      <dgm:prSet/>
      <dgm:spPr>
        <a:blipFill>
          <a:blip xmlns:r="http://schemas.openxmlformats.org/officeDocument/2006/relationships" r:embed="rId1" cstate="print"/>
          <a:srcRect/>
          <a:stretch>
            <a:fillRect l="-25000" r="-25000"/>
          </a:stretch>
        </a:blipFill>
      </dgm:spPr>
      <dgm:t>
        <a:bodyPr/>
        <a:lstStyle/>
        <a:p>
          <a:endParaRPr lang="en-US"/>
        </a:p>
      </dgm:t>
      <dgm:extLst>
        <a:ext uri="{E40237B7-FDA0-4F09-8148-C483321AD2D9}">
          <dgm14:cNvPr xmlns:dgm14="http://schemas.microsoft.com/office/drawing/2010/diagram" id="0" name="" descr="http://www.chesapeakebay.net/images/blog/june_23_15big.jpg"/>
        </a:ext>
      </dgm:extLst>
    </dgm:pt>
    <dgm:pt modelId="{400892CD-A5A9-490E-9990-0B0030145FF9}">
      <dgm:prSet phldrT="[Text]"/>
      <dgm:spPr/>
      <dgm:t>
        <a:bodyPr/>
        <a:lstStyle/>
        <a:p>
          <a:endParaRPr lang="en-US" dirty="0"/>
        </a:p>
      </dgm:t>
    </dgm:pt>
    <dgm:pt modelId="{F109379D-DF72-457E-9B10-37883235AB32}" type="parTrans" cxnId="{6BCDD6FC-0641-4064-ADB3-7BB1537CC216}">
      <dgm:prSet/>
      <dgm:spPr/>
      <dgm:t>
        <a:bodyPr/>
        <a:lstStyle/>
        <a:p>
          <a:endParaRPr lang="en-US"/>
        </a:p>
      </dgm:t>
    </dgm:pt>
    <dgm:pt modelId="{20E28C23-FD91-458F-8BE0-F9F0D345AEED}" type="sibTrans" cxnId="{6BCDD6FC-0641-4064-ADB3-7BB1537CC216}">
      <dgm:prSet/>
      <dgm:spPr>
        <a:blipFill>
          <a:blip xmlns:r="http://schemas.openxmlformats.org/officeDocument/2006/relationships" r:embed="rId2">
            <a:extLst>
              <a:ext uri="{28A0092B-C50C-407E-A947-70E740481C1C}">
                <a14:useLocalDpi xmlns:a14="http://schemas.microsoft.com/office/drawing/2010/main" val="0"/>
              </a:ext>
            </a:extLst>
          </a:blip>
          <a:srcRect/>
          <a:stretch>
            <a:fillRect l="-17000" r="-17000"/>
          </a:stretch>
        </a:blipFill>
      </dgm:spPr>
      <dgm:t>
        <a:bodyPr/>
        <a:lstStyle/>
        <a:p>
          <a:endParaRPr lang="en-US"/>
        </a:p>
      </dgm:t>
    </dgm:pt>
    <dgm:pt modelId="{1C0250B3-A692-439A-85FB-2EFBA328FCDB}">
      <dgm:prSet phldrT="[Text]"/>
      <dgm:spPr/>
      <dgm:t>
        <a:bodyPr/>
        <a:lstStyle/>
        <a:p>
          <a:endParaRPr lang="en-US" dirty="0"/>
        </a:p>
      </dgm:t>
    </dgm:pt>
    <dgm:pt modelId="{96F74129-859C-406B-8AEE-7CDC437C7F05}" type="parTrans" cxnId="{64E78829-8791-41A5-829F-E9EDDD9A83E6}">
      <dgm:prSet/>
      <dgm:spPr/>
      <dgm:t>
        <a:bodyPr/>
        <a:lstStyle/>
        <a:p>
          <a:endParaRPr lang="en-US"/>
        </a:p>
      </dgm:t>
    </dgm:pt>
    <dgm:pt modelId="{5F24018E-327B-491B-A2DF-5BA085989572}" type="sibTrans" cxnId="{64E78829-8791-41A5-829F-E9EDDD9A83E6}">
      <dgm:prSet/>
      <dgm:spPr>
        <a:blipFill>
          <a:blip xmlns:r="http://schemas.openxmlformats.org/officeDocument/2006/relationships" r:embed="rId3">
            <a:extLst>
              <a:ext uri="{28A0092B-C50C-407E-A947-70E740481C1C}">
                <a14:useLocalDpi xmlns:a14="http://schemas.microsoft.com/office/drawing/2010/main" val="0"/>
              </a:ext>
            </a:extLst>
          </a:blip>
          <a:srcRect/>
          <a:stretch>
            <a:fillRect l="-14000" r="-14000"/>
          </a:stretch>
        </a:blipFill>
      </dgm:spPr>
      <dgm:t>
        <a:bodyPr/>
        <a:lstStyle/>
        <a:p>
          <a:endParaRPr lang="en-US"/>
        </a:p>
      </dgm:t>
    </dgm:pt>
    <dgm:pt modelId="{1A4C3207-B71A-4FFC-B12A-5BD4965FCBB3}" type="pres">
      <dgm:prSet presAssocID="{24666128-99C7-465E-963B-DDF1C529944C}" presName="Name0" presStyleCnt="0">
        <dgm:presLayoutVars>
          <dgm:chMax val="7"/>
          <dgm:chPref val="7"/>
          <dgm:dir/>
        </dgm:presLayoutVars>
      </dgm:prSet>
      <dgm:spPr/>
    </dgm:pt>
    <dgm:pt modelId="{52051800-9818-4CA9-9816-2920ABDD3BF9}" type="pres">
      <dgm:prSet presAssocID="{24666128-99C7-465E-963B-DDF1C529944C}" presName="Name1" presStyleCnt="0"/>
      <dgm:spPr/>
    </dgm:pt>
    <dgm:pt modelId="{6E054BFC-8C31-4AE1-949A-215B99A98AB1}" type="pres">
      <dgm:prSet presAssocID="{4AFB0A52-E677-4456-8D35-5F2015292BAC}" presName="picture_1" presStyleCnt="0"/>
      <dgm:spPr/>
    </dgm:pt>
    <dgm:pt modelId="{98455A57-238E-4D66-B428-BFC25B694A2D}" type="pres">
      <dgm:prSet presAssocID="{4AFB0A52-E677-4456-8D35-5F2015292BAC}" presName="pictureRepeatNode" presStyleLbl="alignImgPlace1" presStyleIdx="0" presStyleCnt="3" custScaleX="124832" custScaleY="116172" custLinFactNeighborX="55460" custLinFactNeighborY="3223"/>
      <dgm:spPr/>
      <dgm:t>
        <a:bodyPr/>
        <a:lstStyle/>
        <a:p>
          <a:endParaRPr lang="en-US"/>
        </a:p>
      </dgm:t>
    </dgm:pt>
    <dgm:pt modelId="{F48C2BC6-BFA2-4639-A810-60A57F12E04F}" type="pres">
      <dgm:prSet presAssocID="{1109A02D-F6DC-490E-9B30-07D6070F028A}" presName="text_1" presStyleLbl="node1" presStyleIdx="0" presStyleCnt="0" custFlipVert="1" custScaleX="4133" custScaleY="147098" custLinFactX="-500000" custLinFactNeighborX="-594408" custLinFactNeighborY="13277">
        <dgm:presLayoutVars>
          <dgm:bulletEnabled val="1"/>
        </dgm:presLayoutVars>
      </dgm:prSet>
      <dgm:spPr/>
      <dgm:t>
        <a:bodyPr/>
        <a:lstStyle/>
        <a:p>
          <a:endParaRPr lang="en-US"/>
        </a:p>
      </dgm:t>
    </dgm:pt>
    <dgm:pt modelId="{FCD8F05B-AB7A-4E8B-A9AA-40AEE04FACDB}" type="pres">
      <dgm:prSet presAssocID="{5F24018E-327B-491B-A2DF-5BA085989572}" presName="picture_2" presStyleCnt="0"/>
      <dgm:spPr/>
    </dgm:pt>
    <dgm:pt modelId="{9C2DD8E9-1918-499E-BDB0-6BB5719AFD18}" type="pres">
      <dgm:prSet presAssocID="{5F24018E-327B-491B-A2DF-5BA085989572}" presName="pictureRepeatNode" presStyleLbl="alignImgPlace1" presStyleIdx="1" presStyleCnt="3" custScaleX="88438" custScaleY="83598" custLinFactY="92291" custLinFactNeighborX="45059" custLinFactNeighborY="100000"/>
      <dgm:spPr/>
      <dgm:t>
        <a:bodyPr/>
        <a:lstStyle/>
        <a:p>
          <a:endParaRPr lang="en-US"/>
        </a:p>
      </dgm:t>
    </dgm:pt>
    <dgm:pt modelId="{4058C1A8-BAC5-41DD-A075-B6D7ED16707D}" type="pres">
      <dgm:prSet presAssocID="{1C0250B3-A692-439A-85FB-2EFBA328FCDB}" presName="line_2" presStyleLbl="parChTrans1D1" presStyleIdx="0" presStyleCnt="2"/>
      <dgm:spPr>
        <a:ln>
          <a:noFill/>
        </a:ln>
      </dgm:spPr>
    </dgm:pt>
    <dgm:pt modelId="{996CA589-241D-4D42-B3FF-88C3A6E70F93}" type="pres">
      <dgm:prSet presAssocID="{1C0250B3-A692-439A-85FB-2EFBA328FCDB}" presName="textparent_2" presStyleLbl="node1" presStyleIdx="0" presStyleCnt="0"/>
      <dgm:spPr/>
    </dgm:pt>
    <dgm:pt modelId="{E7221BCD-8B20-4007-945B-4DE1274BFB18}" type="pres">
      <dgm:prSet presAssocID="{1C0250B3-A692-439A-85FB-2EFBA328FCDB}" presName="text_2" presStyleLbl="revTx" presStyleIdx="0" presStyleCnt="2">
        <dgm:presLayoutVars>
          <dgm:bulletEnabled val="1"/>
        </dgm:presLayoutVars>
      </dgm:prSet>
      <dgm:spPr/>
      <dgm:t>
        <a:bodyPr/>
        <a:lstStyle/>
        <a:p>
          <a:endParaRPr lang="en-US"/>
        </a:p>
      </dgm:t>
    </dgm:pt>
    <dgm:pt modelId="{2567248E-E479-45FF-A5ED-6D9F0BF7BCE8}" type="pres">
      <dgm:prSet presAssocID="{20E28C23-FD91-458F-8BE0-F9F0D345AEED}" presName="picture_3" presStyleCnt="0"/>
      <dgm:spPr/>
    </dgm:pt>
    <dgm:pt modelId="{09A2D1B7-ABAD-4D78-B824-8AE19357668F}" type="pres">
      <dgm:prSet presAssocID="{20E28C23-FD91-458F-8BE0-F9F0D345AEED}" presName="pictureRepeatNode" presStyleLbl="alignImgPlace1" presStyleIdx="2" presStyleCnt="3" custLinFactY="-61802" custLinFactNeighborX="53201" custLinFactNeighborY="-100000"/>
      <dgm:spPr/>
      <dgm:t>
        <a:bodyPr/>
        <a:lstStyle/>
        <a:p>
          <a:endParaRPr lang="en-US"/>
        </a:p>
      </dgm:t>
    </dgm:pt>
    <dgm:pt modelId="{C937DB1B-4DE4-457F-873B-A3B4E30CF591}" type="pres">
      <dgm:prSet presAssocID="{400892CD-A5A9-490E-9990-0B0030145FF9}" presName="line_3" presStyleLbl="parChTrans1D1" presStyleIdx="1" presStyleCnt="2"/>
      <dgm:spPr>
        <a:ln>
          <a:noFill/>
        </a:ln>
      </dgm:spPr>
    </dgm:pt>
    <dgm:pt modelId="{76CB2996-AC30-466A-A4BB-7BE98C0DD3AF}" type="pres">
      <dgm:prSet presAssocID="{400892CD-A5A9-490E-9990-0B0030145FF9}" presName="textparent_3" presStyleLbl="node1" presStyleIdx="0" presStyleCnt="0"/>
      <dgm:spPr/>
    </dgm:pt>
    <dgm:pt modelId="{E4BE7B31-11E5-45F7-B2D6-AFE675067234}" type="pres">
      <dgm:prSet presAssocID="{400892CD-A5A9-490E-9990-0B0030145FF9}" presName="text_3" presStyleLbl="revTx" presStyleIdx="1" presStyleCnt="2">
        <dgm:presLayoutVars>
          <dgm:bulletEnabled val="1"/>
        </dgm:presLayoutVars>
      </dgm:prSet>
      <dgm:spPr/>
      <dgm:t>
        <a:bodyPr/>
        <a:lstStyle/>
        <a:p>
          <a:endParaRPr lang="en-US"/>
        </a:p>
      </dgm:t>
    </dgm:pt>
  </dgm:ptLst>
  <dgm:cxnLst>
    <dgm:cxn modelId="{6BCDD6FC-0641-4064-ADB3-7BB1537CC216}" srcId="{24666128-99C7-465E-963B-DDF1C529944C}" destId="{400892CD-A5A9-490E-9990-0B0030145FF9}" srcOrd="2" destOrd="0" parTransId="{F109379D-DF72-457E-9B10-37883235AB32}" sibTransId="{20E28C23-FD91-458F-8BE0-F9F0D345AEED}"/>
    <dgm:cxn modelId="{9AC04734-7D2D-4767-B166-F34CCC3B573D}" type="presOf" srcId="{20E28C23-FD91-458F-8BE0-F9F0D345AEED}" destId="{09A2D1B7-ABAD-4D78-B824-8AE19357668F}" srcOrd="0" destOrd="0" presId="urn:microsoft.com/office/officeart/2008/layout/CircularPictureCallout"/>
    <dgm:cxn modelId="{5E9715C6-4254-4385-882D-2BB784A6574F}" type="presOf" srcId="{400892CD-A5A9-490E-9990-0B0030145FF9}" destId="{E4BE7B31-11E5-45F7-B2D6-AFE675067234}" srcOrd="0" destOrd="0" presId="urn:microsoft.com/office/officeart/2008/layout/CircularPictureCallout"/>
    <dgm:cxn modelId="{2D11F3E3-A89C-407E-A92B-F6BC7B6A5D6D}" type="presOf" srcId="{1109A02D-F6DC-490E-9B30-07D6070F028A}" destId="{F48C2BC6-BFA2-4639-A810-60A57F12E04F}" srcOrd="0" destOrd="0" presId="urn:microsoft.com/office/officeart/2008/layout/CircularPictureCallout"/>
    <dgm:cxn modelId="{E29AD3FC-62D1-4A5F-AAA3-D9A4788CE375}" type="presOf" srcId="{4AFB0A52-E677-4456-8D35-5F2015292BAC}" destId="{98455A57-238E-4D66-B428-BFC25B694A2D}" srcOrd="0" destOrd="0" presId="urn:microsoft.com/office/officeart/2008/layout/CircularPictureCallout"/>
    <dgm:cxn modelId="{73BE0BC6-F454-4C81-AA52-F5979839087F}" srcId="{24666128-99C7-465E-963B-DDF1C529944C}" destId="{1109A02D-F6DC-490E-9B30-07D6070F028A}" srcOrd="0" destOrd="0" parTransId="{E9A6E0F4-E52B-40A3-A9CE-92FC6189992E}" sibTransId="{4AFB0A52-E677-4456-8D35-5F2015292BAC}"/>
    <dgm:cxn modelId="{64E78829-8791-41A5-829F-E9EDDD9A83E6}" srcId="{24666128-99C7-465E-963B-DDF1C529944C}" destId="{1C0250B3-A692-439A-85FB-2EFBA328FCDB}" srcOrd="1" destOrd="0" parTransId="{96F74129-859C-406B-8AEE-7CDC437C7F05}" sibTransId="{5F24018E-327B-491B-A2DF-5BA085989572}"/>
    <dgm:cxn modelId="{01845D4D-EA4B-4FB7-823F-EDDCC281DA0E}" type="presOf" srcId="{1C0250B3-A692-439A-85FB-2EFBA328FCDB}" destId="{E7221BCD-8B20-4007-945B-4DE1274BFB18}" srcOrd="0" destOrd="0" presId="urn:microsoft.com/office/officeart/2008/layout/CircularPictureCallout"/>
    <dgm:cxn modelId="{24340C57-8B2F-4ECD-AC1E-4CEDF0539CA7}" type="presOf" srcId="{24666128-99C7-465E-963B-DDF1C529944C}" destId="{1A4C3207-B71A-4FFC-B12A-5BD4965FCBB3}" srcOrd="0" destOrd="0" presId="urn:microsoft.com/office/officeart/2008/layout/CircularPictureCallout"/>
    <dgm:cxn modelId="{15AFDE1E-DED6-4FCA-BD66-601A263DE883}" type="presOf" srcId="{5F24018E-327B-491B-A2DF-5BA085989572}" destId="{9C2DD8E9-1918-499E-BDB0-6BB5719AFD18}" srcOrd="0" destOrd="0" presId="urn:microsoft.com/office/officeart/2008/layout/CircularPictureCallout"/>
    <dgm:cxn modelId="{7851BF1F-C0D0-4E6C-9444-11FA5888D0BD}" type="presParOf" srcId="{1A4C3207-B71A-4FFC-B12A-5BD4965FCBB3}" destId="{52051800-9818-4CA9-9816-2920ABDD3BF9}" srcOrd="0" destOrd="0" presId="urn:microsoft.com/office/officeart/2008/layout/CircularPictureCallout"/>
    <dgm:cxn modelId="{871A63A8-CBF2-43D1-964B-D005EEC2774D}" type="presParOf" srcId="{52051800-9818-4CA9-9816-2920ABDD3BF9}" destId="{6E054BFC-8C31-4AE1-949A-215B99A98AB1}" srcOrd="0" destOrd="0" presId="urn:microsoft.com/office/officeart/2008/layout/CircularPictureCallout"/>
    <dgm:cxn modelId="{26CA8807-754C-4B5B-8B72-FD139BA31638}" type="presParOf" srcId="{6E054BFC-8C31-4AE1-949A-215B99A98AB1}" destId="{98455A57-238E-4D66-B428-BFC25B694A2D}" srcOrd="0" destOrd="0" presId="urn:microsoft.com/office/officeart/2008/layout/CircularPictureCallout"/>
    <dgm:cxn modelId="{E647DB22-4A97-469F-8F14-B34F6B42CBE8}" type="presParOf" srcId="{52051800-9818-4CA9-9816-2920ABDD3BF9}" destId="{F48C2BC6-BFA2-4639-A810-60A57F12E04F}" srcOrd="1" destOrd="0" presId="urn:microsoft.com/office/officeart/2008/layout/CircularPictureCallout"/>
    <dgm:cxn modelId="{6AEE6B53-099C-4118-AF28-11DB2C53C66E}" type="presParOf" srcId="{52051800-9818-4CA9-9816-2920ABDD3BF9}" destId="{FCD8F05B-AB7A-4E8B-A9AA-40AEE04FACDB}" srcOrd="2" destOrd="0" presId="urn:microsoft.com/office/officeart/2008/layout/CircularPictureCallout"/>
    <dgm:cxn modelId="{59B0CB35-D7B9-4904-90D0-A3EF66174502}" type="presParOf" srcId="{FCD8F05B-AB7A-4E8B-A9AA-40AEE04FACDB}" destId="{9C2DD8E9-1918-499E-BDB0-6BB5719AFD18}" srcOrd="0" destOrd="0" presId="urn:microsoft.com/office/officeart/2008/layout/CircularPictureCallout"/>
    <dgm:cxn modelId="{C4E4BF65-8336-4E87-B061-99FF1C8A7F99}" type="presParOf" srcId="{52051800-9818-4CA9-9816-2920ABDD3BF9}" destId="{4058C1A8-BAC5-41DD-A075-B6D7ED16707D}" srcOrd="3" destOrd="0" presId="urn:microsoft.com/office/officeart/2008/layout/CircularPictureCallout"/>
    <dgm:cxn modelId="{85CBD132-2AB8-4D2F-973E-32EB7C0C98D8}" type="presParOf" srcId="{52051800-9818-4CA9-9816-2920ABDD3BF9}" destId="{996CA589-241D-4D42-B3FF-88C3A6E70F93}" srcOrd="4" destOrd="0" presId="urn:microsoft.com/office/officeart/2008/layout/CircularPictureCallout"/>
    <dgm:cxn modelId="{23096DE1-702E-45D5-BA7A-524AAACD934A}" type="presParOf" srcId="{996CA589-241D-4D42-B3FF-88C3A6E70F93}" destId="{E7221BCD-8B20-4007-945B-4DE1274BFB18}" srcOrd="0" destOrd="0" presId="urn:microsoft.com/office/officeart/2008/layout/CircularPictureCallout"/>
    <dgm:cxn modelId="{8EF80C36-E6E0-44E1-A436-6D7321433E77}" type="presParOf" srcId="{52051800-9818-4CA9-9816-2920ABDD3BF9}" destId="{2567248E-E479-45FF-A5ED-6D9F0BF7BCE8}" srcOrd="5" destOrd="0" presId="urn:microsoft.com/office/officeart/2008/layout/CircularPictureCallout"/>
    <dgm:cxn modelId="{D9880B4A-150D-4305-81F3-9634C20A0325}" type="presParOf" srcId="{2567248E-E479-45FF-A5ED-6D9F0BF7BCE8}" destId="{09A2D1B7-ABAD-4D78-B824-8AE19357668F}" srcOrd="0" destOrd="0" presId="urn:microsoft.com/office/officeart/2008/layout/CircularPictureCallout"/>
    <dgm:cxn modelId="{7D95441F-27C6-4A4B-8E74-4A160B170834}" type="presParOf" srcId="{52051800-9818-4CA9-9816-2920ABDD3BF9}" destId="{C937DB1B-4DE4-457F-873B-A3B4E30CF591}" srcOrd="6" destOrd="0" presId="urn:microsoft.com/office/officeart/2008/layout/CircularPictureCallout"/>
    <dgm:cxn modelId="{FAB3B544-BC8A-49BB-A066-EFAEEEEBD761}" type="presParOf" srcId="{52051800-9818-4CA9-9816-2920ABDD3BF9}" destId="{76CB2996-AC30-466A-A4BB-7BE98C0DD3AF}" srcOrd="7" destOrd="0" presId="urn:microsoft.com/office/officeart/2008/layout/CircularPictureCallout"/>
    <dgm:cxn modelId="{B729DBF8-1AF7-48AC-959E-F1E796FB5A3B}" type="presParOf" srcId="{76CB2996-AC30-466A-A4BB-7BE98C0DD3AF}" destId="{E4BE7B31-11E5-45F7-B2D6-AFE675067234}" srcOrd="0" destOrd="0" presId="urn:microsoft.com/office/officeart/2008/layout/CircularPictureCallou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B8602BD-6463-4EC2-9EAF-77C95E56E32A}" type="doc">
      <dgm:prSet loTypeId="urn:microsoft.com/office/officeart/2005/8/layout/pList1#2" loCatId="list" qsTypeId="urn:microsoft.com/office/officeart/2005/8/quickstyle/simple1" qsCatId="simple" csTypeId="urn:microsoft.com/office/officeart/2005/8/colors/accent1_2" csCatId="accent1" phldr="1"/>
      <dgm:spPr/>
      <dgm:t>
        <a:bodyPr/>
        <a:lstStyle/>
        <a:p>
          <a:endParaRPr lang="en-US"/>
        </a:p>
      </dgm:t>
    </dgm:pt>
    <dgm:pt modelId="{788BD355-2309-4AAE-8F56-8B16DE0368CC}">
      <dgm:prSet phldrT="[Text]" custT="1"/>
      <dgm:spPr/>
      <dgm:t>
        <a:bodyPr/>
        <a:lstStyle/>
        <a:p>
          <a:pPr rtl="0"/>
          <a:r>
            <a:rPr lang="en-US" sz="2400" b="0" i="0" u="none" strike="noStrike" cap="none" baseline="0" dirty="0" smtClean="0">
              <a:solidFill>
                <a:schemeClr val="tx1"/>
              </a:solidFill>
              <a:latin typeface="Century Gothic" panose="020B0502020202020204" pitchFamily="34" charset="0"/>
              <a:ea typeface="Questrial"/>
              <a:cs typeface="Questrial"/>
              <a:sym typeface="Questrial"/>
            </a:rPr>
            <a:t>Landsat 8 </a:t>
          </a:r>
        </a:p>
        <a:p>
          <a:pPr rtl="0"/>
          <a:r>
            <a:rPr lang="en-US" sz="2400" b="0" i="0" u="none" strike="noStrike" cap="none" baseline="0" dirty="0" smtClean="0">
              <a:solidFill>
                <a:schemeClr val="tx1"/>
              </a:solidFill>
              <a:latin typeface="Century Gothic" panose="020B0502020202020204" pitchFamily="34" charset="0"/>
              <a:ea typeface="Questrial"/>
              <a:cs typeface="Questrial"/>
              <a:sym typeface="Questrial"/>
            </a:rPr>
            <a:t>Operational Land Imager (OLI</a:t>
          </a:r>
          <a:r>
            <a:rPr lang="en-US" sz="2400" b="0" i="0" u="none" strike="noStrike" cap="none" baseline="0" dirty="0" smtClean="0">
              <a:solidFill>
                <a:schemeClr val="tx1"/>
              </a:solidFill>
              <a:latin typeface="Questrial"/>
              <a:ea typeface="Questrial"/>
              <a:cs typeface="Questrial"/>
              <a:sym typeface="Questrial"/>
            </a:rPr>
            <a:t>)</a:t>
          </a:r>
          <a:endParaRPr lang="en-US" sz="2400" dirty="0">
            <a:solidFill>
              <a:schemeClr val="tx1"/>
            </a:solidFill>
          </a:endParaRPr>
        </a:p>
      </dgm:t>
    </dgm:pt>
    <dgm:pt modelId="{6B463989-161C-4265-B925-4520421DCC59}" type="parTrans" cxnId="{9751095E-C4ED-4148-B77A-99FBF24CCD2A}">
      <dgm:prSet/>
      <dgm:spPr/>
      <dgm:t>
        <a:bodyPr/>
        <a:lstStyle/>
        <a:p>
          <a:endParaRPr lang="en-US"/>
        </a:p>
      </dgm:t>
    </dgm:pt>
    <dgm:pt modelId="{B9BD6068-35B7-4008-AF4D-D12217EDF480}" type="sibTrans" cxnId="{9751095E-C4ED-4148-B77A-99FBF24CCD2A}">
      <dgm:prSet/>
      <dgm:spPr/>
      <dgm:t>
        <a:bodyPr/>
        <a:lstStyle/>
        <a:p>
          <a:endParaRPr lang="en-US"/>
        </a:p>
      </dgm:t>
    </dgm:pt>
    <dgm:pt modelId="{B1259AA3-B1AA-448B-88FB-A317F156B7EA}">
      <dgm:prSet phldrT="[Text]" custT="1"/>
      <dgm:spPr/>
      <dgm:t>
        <a:bodyPr/>
        <a:lstStyle/>
        <a:p>
          <a:pPr rtl="0"/>
          <a:r>
            <a:rPr lang="en-US" sz="2400" b="0" i="0" u="none" strike="noStrike" cap="none" baseline="0" dirty="0" smtClean="0">
              <a:solidFill>
                <a:schemeClr val="tx1"/>
              </a:solidFill>
              <a:latin typeface="Century Gothic" panose="020B0502020202020204" pitchFamily="34" charset="0"/>
              <a:ea typeface="Questrial"/>
              <a:cs typeface="Questrial"/>
              <a:sym typeface="Questrial"/>
            </a:rPr>
            <a:t>Aqua Moderate Resolution Imaging Spectroradiometer</a:t>
          </a:r>
        </a:p>
        <a:p>
          <a:pPr rtl="0"/>
          <a:r>
            <a:rPr lang="en-US" sz="2400" b="0" i="0" u="none" strike="noStrike" cap="none" baseline="0" dirty="0" smtClean="0">
              <a:solidFill>
                <a:schemeClr val="tx1"/>
              </a:solidFill>
              <a:latin typeface="Century Gothic" panose="020B0502020202020204" pitchFamily="34" charset="0"/>
              <a:ea typeface="Questrial"/>
              <a:cs typeface="Questrial"/>
              <a:sym typeface="Questrial"/>
            </a:rPr>
            <a:t>(MODIS)</a:t>
          </a:r>
          <a:endParaRPr lang="en-US" sz="2400" dirty="0">
            <a:solidFill>
              <a:schemeClr val="tx1"/>
            </a:solidFill>
          </a:endParaRPr>
        </a:p>
      </dgm:t>
    </dgm:pt>
    <dgm:pt modelId="{8C53C6DF-DC40-4D08-8C22-E8F70FF54F2A}" type="parTrans" cxnId="{13B140F9-D9A4-43FA-9437-89DC2091FD7B}">
      <dgm:prSet/>
      <dgm:spPr/>
      <dgm:t>
        <a:bodyPr/>
        <a:lstStyle/>
        <a:p>
          <a:endParaRPr lang="en-US"/>
        </a:p>
      </dgm:t>
    </dgm:pt>
    <dgm:pt modelId="{671DDC28-9884-45CC-963F-5FDDEA773E3C}" type="sibTrans" cxnId="{13B140F9-D9A4-43FA-9437-89DC2091FD7B}">
      <dgm:prSet/>
      <dgm:spPr/>
      <dgm:t>
        <a:bodyPr/>
        <a:lstStyle/>
        <a:p>
          <a:endParaRPr lang="en-US"/>
        </a:p>
      </dgm:t>
    </dgm:pt>
    <dgm:pt modelId="{D24E908D-6F7D-4B68-954D-5B8699BDEFA0}" type="pres">
      <dgm:prSet presAssocID="{AB8602BD-6463-4EC2-9EAF-77C95E56E32A}" presName="Name0" presStyleCnt="0">
        <dgm:presLayoutVars>
          <dgm:dir/>
          <dgm:resizeHandles val="exact"/>
        </dgm:presLayoutVars>
      </dgm:prSet>
      <dgm:spPr/>
      <dgm:t>
        <a:bodyPr/>
        <a:lstStyle/>
        <a:p>
          <a:endParaRPr lang="en-US"/>
        </a:p>
      </dgm:t>
    </dgm:pt>
    <dgm:pt modelId="{A16A448C-1FF1-4017-B30E-D6F918CC78BD}" type="pres">
      <dgm:prSet presAssocID="{788BD355-2309-4AAE-8F56-8B16DE0368CC}" presName="compNode" presStyleCnt="0"/>
      <dgm:spPr/>
    </dgm:pt>
    <dgm:pt modelId="{75FCE3BE-08DA-475E-AC29-2D99995B197C}" type="pres">
      <dgm:prSet presAssocID="{788BD355-2309-4AAE-8F56-8B16DE0368CC}" presName="pictRect" presStyleLbl="node1" presStyleIdx="0" presStyleCnt="2" custScaleX="81706" custScaleY="85718" custLinFactNeighborX="330" custLinFactNeighborY="4938"/>
      <dgm:spPr>
        <a:prstGeom prst="rect">
          <a:avLst/>
        </a:prstGeom>
        <a:blipFill rotWithShape="0">
          <a:blip xmlns:r="http://schemas.openxmlformats.org/officeDocument/2006/relationships" r:embed="rId1"/>
          <a:stretch>
            <a:fillRect/>
          </a:stretch>
        </a:blipFill>
      </dgm:spPr>
      <dgm:t>
        <a:bodyPr/>
        <a:lstStyle/>
        <a:p>
          <a:endParaRPr lang="en-US"/>
        </a:p>
      </dgm:t>
    </dgm:pt>
    <dgm:pt modelId="{3721B853-CB56-4326-B1FB-C4992F514DD7}" type="pres">
      <dgm:prSet presAssocID="{788BD355-2309-4AAE-8F56-8B16DE0368CC}" presName="textRect" presStyleLbl="revTx" presStyleIdx="0" presStyleCnt="2">
        <dgm:presLayoutVars>
          <dgm:bulletEnabled val="1"/>
        </dgm:presLayoutVars>
      </dgm:prSet>
      <dgm:spPr/>
      <dgm:t>
        <a:bodyPr/>
        <a:lstStyle/>
        <a:p>
          <a:endParaRPr lang="en-US"/>
        </a:p>
      </dgm:t>
    </dgm:pt>
    <dgm:pt modelId="{2A1FAE38-2BD8-4E98-A13D-F2F34676D385}" type="pres">
      <dgm:prSet presAssocID="{B9BD6068-35B7-4008-AF4D-D12217EDF480}" presName="sibTrans" presStyleLbl="sibTrans2D1" presStyleIdx="0" presStyleCnt="0"/>
      <dgm:spPr/>
      <dgm:t>
        <a:bodyPr/>
        <a:lstStyle/>
        <a:p>
          <a:endParaRPr lang="en-US"/>
        </a:p>
      </dgm:t>
    </dgm:pt>
    <dgm:pt modelId="{DC90232F-4F3B-4CFB-B1EA-9C7D3B31A69B}" type="pres">
      <dgm:prSet presAssocID="{B1259AA3-B1AA-448B-88FB-A317F156B7EA}" presName="compNode" presStyleCnt="0"/>
      <dgm:spPr/>
    </dgm:pt>
    <dgm:pt modelId="{2EF31A77-CB6A-4321-9A28-DD775842E44B}" type="pres">
      <dgm:prSet presAssocID="{B1259AA3-B1AA-448B-88FB-A317F156B7EA}" presName="pictRect" presStyleLbl="node1" presStyleIdx="1" presStyleCnt="2" custScaleX="86530" custScaleY="81443" custLinFactNeighborX="2916" custLinFactNeighborY="3174"/>
      <dgm:spPr>
        <a:prstGeom prst="rect">
          <a:avLst/>
        </a:prstGeom>
        <a:blipFill rotWithShape="0">
          <a:blip xmlns:r="http://schemas.openxmlformats.org/officeDocument/2006/relationships" r:embed="rId2"/>
          <a:stretch>
            <a:fillRect/>
          </a:stretch>
        </a:blipFill>
      </dgm:spPr>
      <dgm:t>
        <a:bodyPr/>
        <a:lstStyle/>
        <a:p>
          <a:endParaRPr lang="en-US"/>
        </a:p>
      </dgm:t>
    </dgm:pt>
    <dgm:pt modelId="{2531EB4A-F5F2-4863-A233-2711E660DAA5}" type="pres">
      <dgm:prSet presAssocID="{B1259AA3-B1AA-448B-88FB-A317F156B7EA}" presName="textRect" presStyleLbl="revTx" presStyleIdx="1" presStyleCnt="2" custScaleY="102364">
        <dgm:presLayoutVars>
          <dgm:bulletEnabled val="1"/>
        </dgm:presLayoutVars>
      </dgm:prSet>
      <dgm:spPr/>
      <dgm:t>
        <a:bodyPr/>
        <a:lstStyle/>
        <a:p>
          <a:endParaRPr lang="en-US"/>
        </a:p>
      </dgm:t>
    </dgm:pt>
  </dgm:ptLst>
  <dgm:cxnLst>
    <dgm:cxn modelId="{E253A933-E10E-4E7A-B389-8E5627F0BB48}" type="presOf" srcId="{B1259AA3-B1AA-448B-88FB-A317F156B7EA}" destId="{2531EB4A-F5F2-4863-A233-2711E660DAA5}" srcOrd="0" destOrd="0" presId="urn:microsoft.com/office/officeart/2005/8/layout/pList1#2"/>
    <dgm:cxn modelId="{23A69D8F-3A1E-49AF-A346-F6474AAB2145}" type="presOf" srcId="{AB8602BD-6463-4EC2-9EAF-77C95E56E32A}" destId="{D24E908D-6F7D-4B68-954D-5B8699BDEFA0}" srcOrd="0" destOrd="0" presId="urn:microsoft.com/office/officeart/2005/8/layout/pList1#2"/>
    <dgm:cxn modelId="{13B140F9-D9A4-43FA-9437-89DC2091FD7B}" srcId="{AB8602BD-6463-4EC2-9EAF-77C95E56E32A}" destId="{B1259AA3-B1AA-448B-88FB-A317F156B7EA}" srcOrd="1" destOrd="0" parTransId="{8C53C6DF-DC40-4D08-8C22-E8F70FF54F2A}" sibTransId="{671DDC28-9884-45CC-963F-5FDDEA773E3C}"/>
    <dgm:cxn modelId="{340E2CB5-977F-4E6F-8727-C8A1D58EC469}" type="presOf" srcId="{788BD355-2309-4AAE-8F56-8B16DE0368CC}" destId="{3721B853-CB56-4326-B1FB-C4992F514DD7}" srcOrd="0" destOrd="0" presId="urn:microsoft.com/office/officeart/2005/8/layout/pList1#2"/>
    <dgm:cxn modelId="{06A9EB61-CC74-4462-A1B4-27B13F4898FA}" type="presOf" srcId="{B9BD6068-35B7-4008-AF4D-D12217EDF480}" destId="{2A1FAE38-2BD8-4E98-A13D-F2F34676D385}" srcOrd="0" destOrd="0" presId="urn:microsoft.com/office/officeart/2005/8/layout/pList1#2"/>
    <dgm:cxn modelId="{9751095E-C4ED-4148-B77A-99FBF24CCD2A}" srcId="{AB8602BD-6463-4EC2-9EAF-77C95E56E32A}" destId="{788BD355-2309-4AAE-8F56-8B16DE0368CC}" srcOrd="0" destOrd="0" parTransId="{6B463989-161C-4265-B925-4520421DCC59}" sibTransId="{B9BD6068-35B7-4008-AF4D-D12217EDF480}"/>
    <dgm:cxn modelId="{55AE9C8C-C14F-4354-87D1-5AB56C1692CE}" type="presParOf" srcId="{D24E908D-6F7D-4B68-954D-5B8699BDEFA0}" destId="{A16A448C-1FF1-4017-B30E-D6F918CC78BD}" srcOrd="0" destOrd="0" presId="urn:microsoft.com/office/officeart/2005/8/layout/pList1#2"/>
    <dgm:cxn modelId="{46A577F1-8617-46CC-8064-3487D4B0C6E2}" type="presParOf" srcId="{A16A448C-1FF1-4017-B30E-D6F918CC78BD}" destId="{75FCE3BE-08DA-475E-AC29-2D99995B197C}" srcOrd="0" destOrd="0" presId="urn:microsoft.com/office/officeart/2005/8/layout/pList1#2"/>
    <dgm:cxn modelId="{49D6A408-878E-4D76-90C1-6FCE054D8C28}" type="presParOf" srcId="{A16A448C-1FF1-4017-B30E-D6F918CC78BD}" destId="{3721B853-CB56-4326-B1FB-C4992F514DD7}" srcOrd="1" destOrd="0" presId="urn:microsoft.com/office/officeart/2005/8/layout/pList1#2"/>
    <dgm:cxn modelId="{6AEC5A79-5F66-4B51-AAED-97D300D5F866}" type="presParOf" srcId="{D24E908D-6F7D-4B68-954D-5B8699BDEFA0}" destId="{2A1FAE38-2BD8-4E98-A13D-F2F34676D385}" srcOrd="1" destOrd="0" presId="urn:microsoft.com/office/officeart/2005/8/layout/pList1#2"/>
    <dgm:cxn modelId="{538297CC-39D2-41ED-AEEC-38640335394B}" type="presParOf" srcId="{D24E908D-6F7D-4B68-954D-5B8699BDEFA0}" destId="{DC90232F-4F3B-4CFB-B1EA-9C7D3B31A69B}" srcOrd="2" destOrd="0" presId="urn:microsoft.com/office/officeart/2005/8/layout/pList1#2"/>
    <dgm:cxn modelId="{6EEC0FF2-6DEC-4EE2-AB8A-892605B15600}" type="presParOf" srcId="{DC90232F-4F3B-4CFB-B1EA-9C7D3B31A69B}" destId="{2EF31A77-CB6A-4321-9A28-DD775842E44B}" srcOrd="0" destOrd="0" presId="urn:microsoft.com/office/officeart/2005/8/layout/pList1#2"/>
    <dgm:cxn modelId="{95F92874-2FD6-4085-8C28-9C83AA7F25FA}" type="presParOf" srcId="{DC90232F-4F3B-4CFB-B1EA-9C7D3B31A69B}" destId="{2531EB4A-F5F2-4863-A233-2711E660DAA5}" srcOrd="1" destOrd="0" presId="urn:microsoft.com/office/officeart/2005/8/layout/pList1#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A6F6FA1-CAE9-4C87-A111-0910E383E2D7}" type="doc">
      <dgm:prSet loTypeId="urn:microsoft.com/office/officeart/2008/layout/CircularPictureCallout" loCatId="picture" qsTypeId="urn:microsoft.com/office/officeart/2005/8/quickstyle/simple1" qsCatId="simple" csTypeId="urn:microsoft.com/office/officeart/2005/8/colors/accent1_2" csCatId="accent1" phldr="1"/>
      <dgm:spPr/>
    </dgm:pt>
    <dgm:pt modelId="{317570AE-2D87-4552-A8A4-B8A749132C36}">
      <dgm:prSet phldrT="[Text]" custT="1"/>
      <dgm:spPr/>
      <dgm:t>
        <a:bodyPr/>
        <a:lstStyle/>
        <a:p>
          <a:endParaRPr lang="en-US" sz="2800" dirty="0">
            <a:solidFill>
              <a:schemeClr val="bg2"/>
            </a:solidFill>
            <a:latin typeface="Century Gothic" panose="020B0502020202020204" pitchFamily="34" charset="0"/>
          </a:endParaRPr>
        </a:p>
      </dgm:t>
    </dgm:pt>
    <dgm:pt modelId="{2C8126E7-8A7C-47EA-8ADF-7A44DEDB1A47}" type="parTrans" cxnId="{FF3AD870-845F-4D81-AB9E-E2ECB798B627}">
      <dgm:prSet/>
      <dgm:spPr/>
      <dgm:t>
        <a:bodyPr/>
        <a:lstStyle/>
        <a:p>
          <a:endParaRPr lang="en-US"/>
        </a:p>
      </dgm:t>
    </dgm:pt>
    <dgm:pt modelId="{BF6BEAD1-A941-486C-BE1D-5312D61695BB}" type="sibTrans" cxnId="{FF3AD870-845F-4D81-AB9E-E2ECB798B627}">
      <dgm:prSet/>
      <dgm:spPr>
        <a:blipFill>
          <a:blip xmlns:r="http://schemas.openxmlformats.org/officeDocument/2006/relationships" r:embed="rId1">
            <a:extLst>
              <a:ext uri="{28A0092B-C50C-407E-A947-70E740481C1C}">
                <a14:useLocalDpi xmlns:a14="http://schemas.microsoft.com/office/drawing/2010/main" val="0"/>
              </a:ext>
            </a:extLst>
          </a:blip>
          <a:srcRect/>
          <a:stretch>
            <a:fillRect l="-21000" r="-21000"/>
          </a:stretch>
        </a:blipFill>
      </dgm:spPr>
      <dgm:t>
        <a:bodyPr/>
        <a:lstStyle/>
        <a:p>
          <a:endParaRPr lang="en-US"/>
        </a:p>
      </dgm:t>
    </dgm:pt>
    <dgm:pt modelId="{F418334E-C9E6-4C35-9D59-1A890A42D058}">
      <dgm:prSet custT="1"/>
      <dgm:spPr/>
      <dgm:t>
        <a:bodyPr/>
        <a:lstStyle/>
        <a:p>
          <a:endParaRPr lang="en-US" sz="2800" dirty="0">
            <a:latin typeface="Century Gothic" panose="020B0502020202020204" pitchFamily="34" charset="0"/>
          </a:endParaRPr>
        </a:p>
      </dgm:t>
    </dgm:pt>
    <dgm:pt modelId="{4F7A0354-8C9E-4816-B57D-C9DA57D1308F}" type="sibTrans" cxnId="{E645EBC6-4F05-4132-8BE4-50ECE26C7859}">
      <dgm:prSet/>
      <dgm:spPr>
        <a:blipFill>
          <a:blip xmlns:r="http://schemas.openxmlformats.org/officeDocument/2006/relationships" r:embed="rId2">
            <a:extLst>
              <a:ext uri="{28A0092B-C50C-407E-A947-70E740481C1C}">
                <a14:useLocalDpi xmlns:a14="http://schemas.microsoft.com/office/drawing/2010/main" val="0"/>
              </a:ext>
            </a:extLst>
          </a:blip>
          <a:srcRect/>
          <a:stretch>
            <a:fillRect l="-21000" r="-21000"/>
          </a:stretch>
        </a:blipFill>
      </dgm:spPr>
      <dgm:t>
        <a:bodyPr/>
        <a:lstStyle/>
        <a:p>
          <a:endParaRPr lang="en-US"/>
        </a:p>
      </dgm:t>
    </dgm:pt>
    <dgm:pt modelId="{4BEE6D34-47BC-481C-A08A-C83FF1C68E61}" type="parTrans" cxnId="{E645EBC6-4F05-4132-8BE4-50ECE26C7859}">
      <dgm:prSet/>
      <dgm:spPr/>
      <dgm:t>
        <a:bodyPr/>
        <a:lstStyle/>
        <a:p>
          <a:endParaRPr lang="en-US"/>
        </a:p>
      </dgm:t>
    </dgm:pt>
    <dgm:pt modelId="{DBD79AC7-2159-42D6-839A-AED869A7FEAD}" type="pres">
      <dgm:prSet presAssocID="{AA6F6FA1-CAE9-4C87-A111-0910E383E2D7}" presName="Name0" presStyleCnt="0">
        <dgm:presLayoutVars>
          <dgm:chMax val="7"/>
          <dgm:chPref val="7"/>
          <dgm:dir/>
        </dgm:presLayoutVars>
      </dgm:prSet>
      <dgm:spPr/>
    </dgm:pt>
    <dgm:pt modelId="{1CDDB307-B3EC-4499-B4DB-C78D4AABFB1A}" type="pres">
      <dgm:prSet presAssocID="{AA6F6FA1-CAE9-4C87-A111-0910E383E2D7}" presName="Name1" presStyleCnt="0"/>
      <dgm:spPr/>
    </dgm:pt>
    <dgm:pt modelId="{96735004-1C73-4A04-B05D-474B0AB98B14}" type="pres">
      <dgm:prSet presAssocID="{BF6BEAD1-A941-486C-BE1D-5312D61695BB}" presName="picture_1" presStyleCnt="0"/>
      <dgm:spPr/>
    </dgm:pt>
    <dgm:pt modelId="{A9910982-095A-4BC6-8F10-A12DF1BFF929}" type="pres">
      <dgm:prSet presAssocID="{BF6BEAD1-A941-486C-BE1D-5312D61695BB}" presName="pictureRepeatNode" presStyleLbl="alignImgPlace1" presStyleIdx="0" presStyleCnt="2" custScaleX="107324" custScaleY="111564" custLinFactNeighborX="-5001" custLinFactNeighborY="1712"/>
      <dgm:spPr/>
      <dgm:t>
        <a:bodyPr/>
        <a:lstStyle/>
        <a:p>
          <a:endParaRPr lang="en-US"/>
        </a:p>
      </dgm:t>
    </dgm:pt>
    <dgm:pt modelId="{232AA0F4-06A0-488F-B3EC-4EA2D7340071}" type="pres">
      <dgm:prSet presAssocID="{317570AE-2D87-4552-A8A4-B8A749132C36}" presName="text_1" presStyleLbl="node1" presStyleIdx="0" presStyleCnt="0" custScaleX="90058" custScaleY="35411" custLinFactNeighborX="-4602" custLinFactNeighborY="93981">
        <dgm:presLayoutVars>
          <dgm:bulletEnabled val="1"/>
        </dgm:presLayoutVars>
      </dgm:prSet>
      <dgm:spPr/>
      <dgm:t>
        <a:bodyPr/>
        <a:lstStyle/>
        <a:p>
          <a:endParaRPr lang="en-US"/>
        </a:p>
      </dgm:t>
    </dgm:pt>
    <dgm:pt modelId="{2A9D4032-9AFA-4E7D-84C5-7A6B31014FB0}" type="pres">
      <dgm:prSet presAssocID="{4F7A0354-8C9E-4816-B57D-C9DA57D1308F}" presName="picture_2" presStyleCnt="0"/>
      <dgm:spPr/>
    </dgm:pt>
    <dgm:pt modelId="{79EE4D67-28BE-4EED-9AE5-BB3366D034E8}" type="pres">
      <dgm:prSet presAssocID="{4F7A0354-8C9E-4816-B57D-C9DA57D1308F}" presName="pictureRepeatNode" presStyleLbl="alignImgPlace1" presStyleIdx="1" presStyleCnt="2" custScaleX="214649" custScaleY="223128" custLinFactNeighborX="-1755" custLinFactNeighborY="2022"/>
      <dgm:spPr/>
      <dgm:t>
        <a:bodyPr/>
        <a:lstStyle/>
        <a:p>
          <a:endParaRPr lang="en-US"/>
        </a:p>
      </dgm:t>
    </dgm:pt>
    <dgm:pt modelId="{A4C6D153-FB4B-4F38-8162-A255AA6B2C78}" type="pres">
      <dgm:prSet presAssocID="{F418334E-C9E6-4C35-9D59-1A890A42D058}" presName="line_2" presStyleLbl="parChTrans1D1" presStyleIdx="0" presStyleCnt="1"/>
      <dgm:spPr/>
    </dgm:pt>
    <dgm:pt modelId="{DEC8D696-318C-4765-91BB-9CB392BA9795}" type="pres">
      <dgm:prSet presAssocID="{F418334E-C9E6-4C35-9D59-1A890A42D058}" presName="textparent_2" presStyleLbl="node1" presStyleIdx="0" presStyleCnt="0"/>
      <dgm:spPr/>
    </dgm:pt>
    <dgm:pt modelId="{0A2BB1A7-7D93-4B61-8A68-C73AC631E317}" type="pres">
      <dgm:prSet presAssocID="{F418334E-C9E6-4C35-9D59-1A890A42D058}" presName="text_2" presStyleLbl="revTx" presStyleIdx="0" presStyleCnt="1" custScaleX="2000000" custScaleY="89609" custLinFactX="-174915" custLinFactY="38620" custLinFactNeighborX="-200000" custLinFactNeighborY="100000">
        <dgm:presLayoutVars>
          <dgm:bulletEnabled val="1"/>
        </dgm:presLayoutVars>
      </dgm:prSet>
      <dgm:spPr/>
      <dgm:t>
        <a:bodyPr/>
        <a:lstStyle/>
        <a:p>
          <a:endParaRPr lang="en-US"/>
        </a:p>
      </dgm:t>
    </dgm:pt>
  </dgm:ptLst>
  <dgm:cxnLst>
    <dgm:cxn modelId="{AF1A83DF-4B40-484C-B27C-239FD9E4D098}" type="presOf" srcId="{4F7A0354-8C9E-4816-B57D-C9DA57D1308F}" destId="{79EE4D67-28BE-4EED-9AE5-BB3366D034E8}" srcOrd="0" destOrd="0" presId="urn:microsoft.com/office/officeart/2008/layout/CircularPictureCallout"/>
    <dgm:cxn modelId="{4C6F7356-2C91-4C1B-942A-FF25F23B499B}" type="presOf" srcId="{AA6F6FA1-CAE9-4C87-A111-0910E383E2D7}" destId="{DBD79AC7-2159-42D6-839A-AED869A7FEAD}" srcOrd="0" destOrd="0" presId="urn:microsoft.com/office/officeart/2008/layout/CircularPictureCallout"/>
    <dgm:cxn modelId="{CED571CE-F948-4C96-9843-517D1D9CA0E6}" type="presOf" srcId="{317570AE-2D87-4552-A8A4-B8A749132C36}" destId="{232AA0F4-06A0-488F-B3EC-4EA2D7340071}" srcOrd="0" destOrd="0" presId="urn:microsoft.com/office/officeart/2008/layout/CircularPictureCallout"/>
    <dgm:cxn modelId="{E645EBC6-4F05-4132-8BE4-50ECE26C7859}" srcId="{AA6F6FA1-CAE9-4C87-A111-0910E383E2D7}" destId="{F418334E-C9E6-4C35-9D59-1A890A42D058}" srcOrd="1" destOrd="0" parTransId="{4BEE6D34-47BC-481C-A08A-C83FF1C68E61}" sibTransId="{4F7A0354-8C9E-4816-B57D-C9DA57D1308F}"/>
    <dgm:cxn modelId="{FF3AD870-845F-4D81-AB9E-E2ECB798B627}" srcId="{AA6F6FA1-CAE9-4C87-A111-0910E383E2D7}" destId="{317570AE-2D87-4552-A8A4-B8A749132C36}" srcOrd="0" destOrd="0" parTransId="{2C8126E7-8A7C-47EA-8ADF-7A44DEDB1A47}" sibTransId="{BF6BEAD1-A941-486C-BE1D-5312D61695BB}"/>
    <dgm:cxn modelId="{CCF07E88-B53A-4BFD-9B6E-A285C71DBDB9}" type="presOf" srcId="{F418334E-C9E6-4C35-9D59-1A890A42D058}" destId="{0A2BB1A7-7D93-4B61-8A68-C73AC631E317}" srcOrd="0" destOrd="0" presId="urn:microsoft.com/office/officeart/2008/layout/CircularPictureCallout"/>
    <dgm:cxn modelId="{DFE107F4-C243-499F-9E67-56529EFC668D}" type="presOf" srcId="{BF6BEAD1-A941-486C-BE1D-5312D61695BB}" destId="{A9910982-095A-4BC6-8F10-A12DF1BFF929}" srcOrd="0" destOrd="0" presId="urn:microsoft.com/office/officeart/2008/layout/CircularPictureCallout"/>
    <dgm:cxn modelId="{2AE1B93C-71BE-4D59-8576-1EA18722742B}" type="presParOf" srcId="{DBD79AC7-2159-42D6-839A-AED869A7FEAD}" destId="{1CDDB307-B3EC-4499-B4DB-C78D4AABFB1A}" srcOrd="0" destOrd="0" presId="urn:microsoft.com/office/officeart/2008/layout/CircularPictureCallout"/>
    <dgm:cxn modelId="{FB665738-9411-4001-BE72-E52D27896D58}" type="presParOf" srcId="{1CDDB307-B3EC-4499-B4DB-C78D4AABFB1A}" destId="{96735004-1C73-4A04-B05D-474B0AB98B14}" srcOrd="0" destOrd="0" presId="urn:microsoft.com/office/officeart/2008/layout/CircularPictureCallout"/>
    <dgm:cxn modelId="{9C007EC5-0157-410B-B8D1-9A1B2EB5C246}" type="presParOf" srcId="{96735004-1C73-4A04-B05D-474B0AB98B14}" destId="{A9910982-095A-4BC6-8F10-A12DF1BFF929}" srcOrd="0" destOrd="0" presId="urn:microsoft.com/office/officeart/2008/layout/CircularPictureCallout"/>
    <dgm:cxn modelId="{04352C2A-B38E-47DC-8DDD-6DE9B24A1AEA}" type="presParOf" srcId="{1CDDB307-B3EC-4499-B4DB-C78D4AABFB1A}" destId="{232AA0F4-06A0-488F-B3EC-4EA2D7340071}" srcOrd="1" destOrd="0" presId="urn:microsoft.com/office/officeart/2008/layout/CircularPictureCallout"/>
    <dgm:cxn modelId="{22A95ECC-35C5-425C-9387-A9E7A512BDE6}" type="presParOf" srcId="{1CDDB307-B3EC-4499-B4DB-C78D4AABFB1A}" destId="{2A9D4032-9AFA-4E7D-84C5-7A6B31014FB0}" srcOrd="2" destOrd="0" presId="urn:microsoft.com/office/officeart/2008/layout/CircularPictureCallout"/>
    <dgm:cxn modelId="{39CED7D4-6D6B-4F5E-90FD-DE8BB735498A}" type="presParOf" srcId="{2A9D4032-9AFA-4E7D-84C5-7A6B31014FB0}" destId="{79EE4D67-28BE-4EED-9AE5-BB3366D034E8}" srcOrd="0" destOrd="0" presId="urn:microsoft.com/office/officeart/2008/layout/CircularPictureCallout"/>
    <dgm:cxn modelId="{9E7561BC-C3AC-4AA3-90D5-BBC9C19C4675}" type="presParOf" srcId="{1CDDB307-B3EC-4499-B4DB-C78D4AABFB1A}" destId="{A4C6D153-FB4B-4F38-8162-A255AA6B2C78}" srcOrd="3" destOrd="0" presId="urn:microsoft.com/office/officeart/2008/layout/CircularPictureCallout"/>
    <dgm:cxn modelId="{E42BDB9F-E59C-42AB-A29D-0D69CE142355}" type="presParOf" srcId="{1CDDB307-B3EC-4499-B4DB-C78D4AABFB1A}" destId="{DEC8D696-318C-4765-91BB-9CB392BA9795}" srcOrd="4" destOrd="0" presId="urn:microsoft.com/office/officeart/2008/layout/CircularPictureCallout"/>
    <dgm:cxn modelId="{923F9E77-D212-4E14-83C1-0577AEB1301F}" type="presParOf" srcId="{DEC8D696-318C-4765-91BB-9CB392BA9795}" destId="{0A2BB1A7-7D93-4B61-8A68-C73AC631E317}" srcOrd="0" destOrd="0" presId="urn:microsoft.com/office/officeart/2008/layout/CircularPictureCallou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A6F6FA1-CAE9-4C87-A111-0910E383E2D7}" type="doc">
      <dgm:prSet loTypeId="urn:microsoft.com/office/officeart/2008/layout/CircularPictureCallout" loCatId="picture" qsTypeId="urn:microsoft.com/office/officeart/2005/8/quickstyle/simple1" qsCatId="simple" csTypeId="urn:microsoft.com/office/officeart/2005/8/colors/accent1_2" csCatId="accent1" phldr="1"/>
      <dgm:spPr/>
    </dgm:pt>
    <dgm:pt modelId="{317570AE-2D87-4552-A8A4-B8A749132C36}">
      <dgm:prSet phldrT="[Text]" custT="1"/>
      <dgm:spPr/>
      <dgm:t>
        <a:bodyPr/>
        <a:lstStyle/>
        <a:p>
          <a:endParaRPr lang="en-US" sz="2800" dirty="0">
            <a:solidFill>
              <a:schemeClr val="bg2"/>
            </a:solidFill>
            <a:latin typeface="Century Gothic" panose="020B0502020202020204" pitchFamily="34" charset="0"/>
          </a:endParaRPr>
        </a:p>
      </dgm:t>
    </dgm:pt>
    <dgm:pt modelId="{2C8126E7-8A7C-47EA-8ADF-7A44DEDB1A47}" type="parTrans" cxnId="{FF3AD870-845F-4D81-AB9E-E2ECB798B627}">
      <dgm:prSet/>
      <dgm:spPr/>
      <dgm:t>
        <a:bodyPr/>
        <a:lstStyle/>
        <a:p>
          <a:endParaRPr lang="en-US"/>
        </a:p>
      </dgm:t>
    </dgm:pt>
    <dgm:pt modelId="{BF6BEAD1-A941-486C-BE1D-5312D61695BB}" type="sibTrans" cxnId="{FF3AD870-845F-4D81-AB9E-E2ECB798B627}">
      <dgm:prSet/>
      <dgm:spPr>
        <a:blipFill>
          <a:blip xmlns:r="http://schemas.openxmlformats.org/officeDocument/2006/relationships" r:embed="rId1">
            <a:extLst>
              <a:ext uri="{28A0092B-C50C-407E-A947-70E740481C1C}">
                <a14:useLocalDpi xmlns:a14="http://schemas.microsoft.com/office/drawing/2010/main" val="0"/>
              </a:ext>
            </a:extLst>
          </a:blip>
          <a:srcRect/>
          <a:stretch>
            <a:fillRect l="-18000" r="-18000"/>
          </a:stretch>
        </a:blipFill>
      </dgm:spPr>
      <dgm:t>
        <a:bodyPr/>
        <a:lstStyle/>
        <a:p>
          <a:endParaRPr lang="en-US"/>
        </a:p>
      </dgm:t>
    </dgm:pt>
    <dgm:pt modelId="{F418334E-C9E6-4C35-9D59-1A890A42D058}">
      <dgm:prSet custT="1"/>
      <dgm:spPr/>
      <dgm:t>
        <a:bodyPr/>
        <a:lstStyle/>
        <a:p>
          <a:endParaRPr lang="en-US" sz="2800" dirty="0">
            <a:latin typeface="Century Gothic" panose="020B0502020202020204" pitchFamily="34" charset="0"/>
          </a:endParaRPr>
        </a:p>
      </dgm:t>
    </dgm:pt>
    <dgm:pt modelId="{4F7A0354-8C9E-4816-B57D-C9DA57D1308F}" type="sibTrans" cxnId="{E645EBC6-4F05-4132-8BE4-50ECE26C7859}">
      <dgm:prSet/>
      <dgm:spPr>
        <a:blipFill>
          <a:blip xmlns:r="http://schemas.openxmlformats.org/officeDocument/2006/relationships" r:embed="rId2">
            <a:extLst>
              <a:ext uri="{28A0092B-C50C-407E-A947-70E740481C1C}">
                <a14:useLocalDpi xmlns:a14="http://schemas.microsoft.com/office/drawing/2010/main" val="0"/>
              </a:ext>
            </a:extLst>
          </a:blip>
          <a:srcRect/>
          <a:stretch>
            <a:fillRect l="-18000" r="-18000"/>
          </a:stretch>
        </a:blipFill>
      </dgm:spPr>
      <dgm:t>
        <a:bodyPr/>
        <a:lstStyle/>
        <a:p>
          <a:endParaRPr lang="en-US"/>
        </a:p>
      </dgm:t>
    </dgm:pt>
    <dgm:pt modelId="{4BEE6D34-47BC-481C-A08A-C83FF1C68E61}" type="parTrans" cxnId="{E645EBC6-4F05-4132-8BE4-50ECE26C7859}">
      <dgm:prSet/>
      <dgm:spPr/>
      <dgm:t>
        <a:bodyPr/>
        <a:lstStyle/>
        <a:p>
          <a:endParaRPr lang="en-US"/>
        </a:p>
      </dgm:t>
    </dgm:pt>
    <dgm:pt modelId="{DBD79AC7-2159-42D6-839A-AED869A7FEAD}" type="pres">
      <dgm:prSet presAssocID="{AA6F6FA1-CAE9-4C87-A111-0910E383E2D7}" presName="Name0" presStyleCnt="0">
        <dgm:presLayoutVars>
          <dgm:chMax val="7"/>
          <dgm:chPref val="7"/>
          <dgm:dir/>
        </dgm:presLayoutVars>
      </dgm:prSet>
      <dgm:spPr/>
    </dgm:pt>
    <dgm:pt modelId="{1CDDB307-B3EC-4499-B4DB-C78D4AABFB1A}" type="pres">
      <dgm:prSet presAssocID="{AA6F6FA1-CAE9-4C87-A111-0910E383E2D7}" presName="Name1" presStyleCnt="0"/>
      <dgm:spPr/>
    </dgm:pt>
    <dgm:pt modelId="{96735004-1C73-4A04-B05D-474B0AB98B14}" type="pres">
      <dgm:prSet presAssocID="{BF6BEAD1-A941-486C-BE1D-5312D61695BB}" presName="picture_1" presStyleCnt="0"/>
      <dgm:spPr/>
    </dgm:pt>
    <dgm:pt modelId="{A9910982-095A-4BC6-8F10-A12DF1BFF929}" type="pres">
      <dgm:prSet presAssocID="{BF6BEAD1-A941-486C-BE1D-5312D61695BB}" presName="pictureRepeatNode" presStyleLbl="alignImgPlace1" presStyleIdx="0" presStyleCnt="2" custScaleX="107324" custScaleY="111564" custLinFactNeighborX="-5001" custLinFactNeighborY="1712"/>
      <dgm:spPr/>
      <dgm:t>
        <a:bodyPr/>
        <a:lstStyle/>
        <a:p>
          <a:endParaRPr lang="en-US"/>
        </a:p>
      </dgm:t>
    </dgm:pt>
    <dgm:pt modelId="{232AA0F4-06A0-488F-B3EC-4EA2D7340071}" type="pres">
      <dgm:prSet presAssocID="{317570AE-2D87-4552-A8A4-B8A749132C36}" presName="text_1" presStyleLbl="node1" presStyleIdx="0" presStyleCnt="0" custScaleX="90058" custScaleY="35411" custLinFactNeighborX="-4602" custLinFactNeighborY="93981">
        <dgm:presLayoutVars>
          <dgm:bulletEnabled val="1"/>
        </dgm:presLayoutVars>
      </dgm:prSet>
      <dgm:spPr/>
      <dgm:t>
        <a:bodyPr/>
        <a:lstStyle/>
        <a:p>
          <a:endParaRPr lang="en-US"/>
        </a:p>
      </dgm:t>
    </dgm:pt>
    <dgm:pt modelId="{2A9D4032-9AFA-4E7D-84C5-7A6B31014FB0}" type="pres">
      <dgm:prSet presAssocID="{4F7A0354-8C9E-4816-B57D-C9DA57D1308F}" presName="picture_2" presStyleCnt="0"/>
      <dgm:spPr/>
    </dgm:pt>
    <dgm:pt modelId="{79EE4D67-28BE-4EED-9AE5-BB3366D034E8}" type="pres">
      <dgm:prSet presAssocID="{4F7A0354-8C9E-4816-B57D-C9DA57D1308F}" presName="pictureRepeatNode" presStyleLbl="alignImgPlace1" presStyleIdx="1" presStyleCnt="2" custScaleX="214649" custScaleY="223128" custLinFactNeighborX="-1755" custLinFactNeighborY="2022"/>
      <dgm:spPr/>
      <dgm:t>
        <a:bodyPr/>
        <a:lstStyle/>
        <a:p>
          <a:endParaRPr lang="en-US"/>
        </a:p>
      </dgm:t>
    </dgm:pt>
    <dgm:pt modelId="{A4C6D153-FB4B-4F38-8162-A255AA6B2C78}" type="pres">
      <dgm:prSet presAssocID="{F418334E-C9E6-4C35-9D59-1A890A42D058}" presName="line_2" presStyleLbl="parChTrans1D1" presStyleIdx="0" presStyleCnt="1"/>
      <dgm:spPr/>
    </dgm:pt>
    <dgm:pt modelId="{DEC8D696-318C-4765-91BB-9CB392BA9795}" type="pres">
      <dgm:prSet presAssocID="{F418334E-C9E6-4C35-9D59-1A890A42D058}" presName="textparent_2" presStyleLbl="node1" presStyleIdx="0" presStyleCnt="0"/>
      <dgm:spPr/>
    </dgm:pt>
    <dgm:pt modelId="{0A2BB1A7-7D93-4B61-8A68-C73AC631E317}" type="pres">
      <dgm:prSet presAssocID="{F418334E-C9E6-4C35-9D59-1A890A42D058}" presName="text_2" presStyleLbl="revTx" presStyleIdx="0" presStyleCnt="1" custScaleX="2000000" custScaleY="89609" custLinFactX="-174915" custLinFactY="38620" custLinFactNeighborX="-200000" custLinFactNeighborY="100000">
        <dgm:presLayoutVars>
          <dgm:bulletEnabled val="1"/>
        </dgm:presLayoutVars>
      </dgm:prSet>
      <dgm:spPr/>
      <dgm:t>
        <a:bodyPr/>
        <a:lstStyle/>
        <a:p>
          <a:endParaRPr lang="en-US"/>
        </a:p>
      </dgm:t>
    </dgm:pt>
  </dgm:ptLst>
  <dgm:cxnLst>
    <dgm:cxn modelId="{E645EBC6-4F05-4132-8BE4-50ECE26C7859}" srcId="{AA6F6FA1-CAE9-4C87-A111-0910E383E2D7}" destId="{F418334E-C9E6-4C35-9D59-1A890A42D058}" srcOrd="1" destOrd="0" parTransId="{4BEE6D34-47BC-481C-A08A-C83FF1C68E61}" sibTransId="{4F7A0354-8C9E-4816-B57D-C9DA57D1308F}"/>
    <dgm:cxn modelId="{DD7A2C88-1ADB-449D-8416-334331325584}" type="presOf" srcId="{F418334E-C9E6-4C35-9D59-1A890A42D058}" destId="{0A2BB1A7-7D93-4B61-8A68-C73AC631E317}" srcOrd="0" destOrd="0" presId="urn:microsoft.com/office/officeart/2008/layout/CircularPictureCallout"/>
    <dgm:cxn modelId="{1B4AB7D8-E778-45ED-BD13-286DC942C0B6}" type="presOf" srcId="{4F7A0354-8C9E-4816-B57D-C9DA57D1308F}" destId="{79EE4D67-28BE-4EED-9AE5-BB3366D034E8}" srcOrd="0" destOrd="0" presId="urn:microsoft.com/office/officeart/2008/layout/CircularPictureCallout"/>
    <dgm:cxn modelId="{83C5D262-3235-4E39-9B21-988E72BD1B03}" type="presOf" srcId="{317570AE-2D87-4552-A8A4-B8A749132C36}" destId="{232AA0F4-06A0-488F-B3EC-4EA2D7340071}" srcOrd="0" destOrd="0" presId="urn:microsoft.com/office/officeart/2008/layout/CircularPictureCallout"/>
    <dgm:cxn modelId="{FF3AD870-845F-4D81-AB9E-E2ECB798B627}" srcId="{AA6F6FA1-CAE9-4C87-A111-0910E383E2D7}" destId="{317570AE-2D87-4552-A8A4-B8A749132C36}" srcOrd="0" destOrd="0" parTransId="{2C8126E7-8A7C-47EA-8ADF-7A44DEDB1A47}" sibTransId="{BF6BEAD1-A941-486C-BE1D-5312D61695BB}"/>
    <dgm:cxn modelId="{23870D86-3625-446A-B885-35D7E7340FA4}" type="presOf" srcId="{AA6F6FA1-CAE9-4C87-A111-0910E383E2D7}" destId="{DBD79AC7-2159-42D6-839A-AED869A7FEAD}" srcOrd="0" destOrd="0" presId="urn:microsoft.com/office/officeart/2008/layout/CircularPictureCallout"/>
    <dgm:cxn modelId="{D800FF9D-0D00-4C93-BFC6-C45EE5858D8A}" type="presOf" srcId="{BF6BEAD1-A941-486C-BE1D-5312D61695BB}" destId="{A9910982-095A-4BC6-8F10-A12DF1BFF929}" srcOrd="0" destOrd="0" presId="urn:microsoft.com/office/officeart/2008/layout/CircularPictureCallout"/>
    <dgm:cxn modelId="{74E73045-16A5-44AB-A86F-4F0A739D8544}" type="presParOf" srcId="{DBD79AC7-2159-42D6-839A-AED869A7FEAD}" destId="{1CDDB307-B3EC-4499-B4DB-C78D4AABFB1A}" srcOrd="0" destOrd="0" presId="urn:microsoft.com/office/officeart/2008/layout/CircularPictureCallout"/>
    <dgm:cxn modelId="{5FED25B5-B527-4D2E-B15E-112372856E90}" type="presParOf" srcId="{1CDDB307-B3EC-4499-B4DB-C78D4AABFB1A}" destId="{96735004-1C73-4A04-B05D-474B0AB98B14}" srcOrd="0" destOrd="0" presId="urn:microsoft.com/office/officeart/2008/layout/CircularPictureCallout"/>
    <dgm:cxn modelId="{97B11566-6E70-4C74-B409-F338C3608868}" type="presParOf" srcId="{96735004-1C73-4A04-B05D-474B0AB98B14}" destId="{A9910982-095A-4BC6-8F10-A12DF1BFF929}" srcOrd="0" destOrd="0" presId="urn:microsoft.com/office/officeart/2008/layout/CircularPictureCallout"/>
    <dgm:cxn modelId="{71ABE863-A463-47AF-A443-5DDB129B1407}" type="presParOf" srcId="{1CDDB307-B3EC-4499-B4DB-C78D4AABFB1A}" destId="{232AA0F4-06A0-488F-B3EC-4EA2D7340071}" srcOrd="1" destOrd="0" presId="urn:microsoft.com/office/officeart/2008/layout/CircularPictureCallout"/>
    <dgm:cxn modelId="{9BACADBA-436C-45DF-A005-04AA1505DB82}" type="presParOf" srcId="{1CDDB307-B3EC-4499-B4DB-C78D4AABFB1A}" destId="{2A9D4032-9AFA-4E7D-84C5-7A6B31014FB0}" srcOrd="2" destOrd="0" presId="urn:microsoft.com/office/officeart/2008/layout/CircularPictureCallout"/>
    <dgm:cxn modelId="{7CA87964-7AA2-48DD-B58D-38C5D6627404}" type="presParOf" srcId="{2A9D4032-9AFA-4E7D-84C5-7A6B31014FB0}" destId="{79EE4D67-28BE-4EED-9AE5-BB3366D034E8}" srcOrd="0" destOrd="0" presId="urn:microsoft.com/office/officeart/2008/layout/CircularPictureCallout"/>
    <dgm:cxn modelId="{6C488D93-8CB4-4EED-B670-729A88C652B4}" type="presParOf" srcId="{1CDDB307-B3EC-4499-B4DB-C78D4AABFB1A}" destId="{A4C6D153-FB4B-4F38-8162-A255AA6B2C78}" srcOrd="3" destOrd="0" presId="urn:microsoft.com/office/officeart/2008/layout/CircularPictureCallout"/>
    <dgm:cxn modelId="{3B2DE93D-120E-460F-9C37-7FA6DA5D1E67}" type="presParOf" srcId="{1CDDB307-B3EC-4499-B4DB-C78D4AABFB1A}" destId="{DEC8D696-318C-4765-91BB-9CB392BA9795}" srcOrd="4" destOrd="0" presId="urn:microsoft.com/office/officeart/2008/layout/CircularPictureCallout"/>
    <dgm:cxn modelId="{D3EC37FE-1A15-4F5D-B1AC-532FD6E59267}" type="presParOf" srcId="{DEC8D696-318C-4765-91BB-9CB392BA9795}" destId="{0A2BB1A7-7D93-4B61-8A68-C73AC631E317}" srcOrd="0" destOrd="0" presId="urn:microsoft.com/office/officeart/2008/layout/CircularPictureCallou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A6F6FA1-CAE9-4C87-A111-0910E383E2D7}" type="doc">
      <dgm:prSet loTypeId="urn:microsoft.com/office/officeart/2008/layout/CircularPictureCallout" loCatId="picture" qsTypeId="urn:microsoft.com/office/officeart/2005/8/quickstyle/simple1" qsCatId="simple" csTypeId="urn:microsoft.com/office/officeart/2005/8/colors/accent1_2" csCatId="accent1" phldr="1"/>
      <dgm:spPr/>
    </dgm:pt>
    <dgm:pt modelId="{317570AE-2D87-4552-A8A4-B8A749132C36}">
      <dgm:prSet phldrT="[Text]" custT="1"/>
      <dgm:spPr/>
      <dgm:t>
        <a:bodyPr/>
        <a:lstStyle/>
        <a:p>
          <a:endParaRPr lang="en-US" sz="2800" dirty="0">
            <a:solidFill>
              <a:schemeClr val="bg2"/>
            </a:solidFill>
            <a:latin typeface="Century Gothic" panose="020B0502020202020204" pitchFamily="34" charset="0"/>
          </a:endParaRPr>
        </a:p>
      </dgm:t>
    </dgm:pt>
    <dgm:pt modelId="{2C8126E7-8A7C-47EA-8ADF-7A44DEDB1A47}" type="parTrans" cxnId="{FF3AD870-845F-4D81-AB9E-E2ECB798B627}">
      <dgm:prSet/>
      <dgm:spPr/>
      <dgm:t>
        <a:bodyPr/>
        <a:lstStyle/>
        <a:p>
          <a:endParaRPr lang="en-US"/>
        </a:p>
      </dgm:t>
    </dgm:pt>
    <dgm:pt modelId="{BF6BEAD1-A941-486C-BE1D-5312D61695BB}" type="sibTrans" cxnId="{FF3AD870-845F-4D81-AB9E-E2ECB798B627}">
      <dgm:prSet/>
      <dgm:spPr>
        <a:blipFill>
          <a:blip xmlns:r="http://schemas.openxmlformats.org/officeDocument/2006/relationships" r:embed="rId1">
            <a:extLst>
              <a:ext uri="{28A0092B-C50C-407E-A947-70E740481C1C}">
                <a14:useLocalDpi xmlns:a14="http://schemas.microsoft.com/office/drawing/2010/main" val="0"/>
              </a:ext>
            </a:extLst>
          </a:blip>
          <a:srcRect/>
          <a:stretch>
            <a:fillRect l="-21000" r="-21000"/>
          </a:stretch>
        </a:blipFill>
      </dgm:spPr>
      <dgm:t>
        <a:bodyPr/>
        <a:lstStyle/>
        <a:p>
          <a:endParaRPr lang="en-US"/>
        </a:p>
      </dgm:t>
    </dgm:pt>
    <dgm:pt modelId="{F418334E-C9E6-4C35-9D59-1A890A42D058}">
      <dgm:prSet custT="1"/>
      <dgm:spPr/>
      <dgm:t>
        <a:bodyPr/>
        <a:lstStyle/>
        <a:p>
          <a:endParaRPr lang="en-US" sz="2800" dirty="0">
            <a:latin typeface="Century Gothic" panose="020B0502020202020204" pitchFamily="34" charset="0"/>
          </a:endParaRPr>
        </a:p>
      </dgm:t>
    </dgm:pt>
    <dgm:pt modelId="{4F7A0354-8C9E-4816-B57D-C9DA57D1308F}" type="sibTrans" cxnId="{E645EBC6-4F05-4132-8BE4-50ECE26C7859}">
      <dgm:prSet/>
      <dgm:spPr>
        <a:blipFill>
          <a:blip xmlns:r="http://schemas.openxmlformats.org/officeDocument/2006/relationships" r:embed="rId2">
            <a:extLst>
              <a:ext uri="{28A0092B-C50C-407E-A947-70E740481C1C}">
                <a14:useLocalDpi xmlns:a14="http://schemas.microsoft.com/office/drawing/2010/main" val="0"/>
              </a:ext>
            </a:extLst>
          </a:blip>
          <a:srcRect/>
          <a:stretch>
            <a:fillRect l="-22000" r="-22000"/>
          </a:stretch>
        </a:blipFill>
      </dgm:spPr>
      <dgm:t>
        <a:bodyPr/>
        <a:lstStyle/>
        <a:p>
          <a:endParaRPr lang="en-US"/>
        </a:p>
      </dgm:t>
    </dgm:pt>
    <dgm:pt modelId="{4BEE6D34-47BC-481C-A08A-C83FF1C68E61}" type="parTrans" cxnId="{E645EBC6-4F05-4132-8BE4-50ECE26C7859}">
      <dgm:prSet/>
      <dgm:spPr/>
      <dgm:t>
        <a:bodyPr/>
        <a:lstStyle/>
        <a:p>
          <a:endParaRPr lang="en-US"/>
        </a:p>
      </dgm:t>
    </dgm:pt>
    <dgm:pt modelId="{DBD79AC7-2159-42D6-839A-AED869A7FEAD}" type="pres">
      <dgm:prSet presAssocID="{AA6F6FA1-CAE9-4C87-A111-0910E383E2D7}" presName="Name0" presStyleCnt="0">
        <dgm:presLayoutVars>
          <dgm:chMax val="7"/>
          <dgm:chPref val="7"/>
          <dgm:dir/>
        </dgm:presLayoutVars>
      </dgm:prSet>
      <dgm:spPr/>
    </dgm:pt>
    <dgm:pt modelId="{1CDDB307-B3EC-4499-B4DB-C78D4AABFB1A}" type="pres">
      <dgm:prSet presAssocID="{AA6F6FA1-CAE9-4C87-A111-0910E383E2D7}" presName="Name1" presStyleCnt="0"/>
      <dgm:spPr/>
    </dgm:pt>
    <dgm:pt modelId="{96735004-1C73-4A04-B05D-474B0AB98B14}" type="pres">
      <dgm:prSet presAssocID="{BF6BEAD1-A941-486C-BE1D-5312D61695BB}" presName="picture_1" presStyleCnt="0"/>
      <dgm:spPr/>
    </dgm:pt>
    <dgm:pt modelId="{A9910982-095A-4BC6-8F10-A12DF1BFF929}" type="pres">
      <dgm:prSet presAssocID="{BF6BEAD1-A941-486C-BE1D-5312D61695BB}" presName="pictureRepeatNode" presStyleLbl="alignImgPlace1" presStyleIdx="0" presStyleCnt="2" custScaleX="98667" custScaleY="103590" custLinFactNeighborX="-46096" custLinFactNeighborY="-2535"/>
      <dgm:spPr/>
      <dgm:t>
        <a:bodyPr/>
        <a:lstStyle/>
        <a:p>
          <a:endParaRPr lang="en-US"/>
        </a:p>
      </dgm:t>
    </dgm:pt>
    <dgm:pt modelId="{232AA0F4-06A0-488F-B3EC-4EA2D7340071}" type="pres">
      <dgm:prSet presAssocID="{317570AE-2D87-4552-A8A4-B8A749132C36}" presName="text_1" presStyleLbl="node1" presStyleIdx="0" presStyleCnt="0" custScaleX="90058" custScaleY="35411" custLinFactNeighborX="-4602" custLinFactNeighborY="93981">
        <dgm:presLayoutVars>
          <dgm:bulletEnabled val="1"/>
        </dgm:presLayoutVars>
      </dgm:prSet>
      <dgm:spPr/>
      <dgm:t>
        <a:bodyPr/>
        <a:lstStyle/>
        <a:p>
          <a:endParaRPr lang="en-US"/>
        </a:p>
      </dgm:t>
    </dgm:pt>
    <dgm:pt modelId="{2A9D4032-9AFA-4E7D-84C5-7A6B31014FB0}" type="pres">
      <dgm:prSet presAssocID="{4F7A0354-8C9E-4816-B57D-C9DA57D1308F}" presName="picture_2" presStyleCnt="0"/>
      <dgm:spPr/>
    </dgm:pt>
    <dgm:pt modelId="{79EE4D67-28BE-4EED-9AE5-BB3366D034E8}" type="pres">
      <dgm:prSet presAssocID="{4F7A0354-8C9E-4816-B57D-C9DA57D1308F}" presName="pictureRepeatNode" presStyleLbl="alignImgPlace1" presStyleIdx="1" presStyleCnt="2" custScaleX="197447" custScaleY="207360" custLinFactNeighborX="-14813" custLinFactNeighborY="-3536"/>
      <dgm:spPr/>
      <dgm:t>
        <a:bodyPr/>
        <a:lstStyle/>
        <a:p>
          <a:endParaRPr lang="en-US"/>
        </a:p>
      </dgm:t>
    </dgm:pt>
    <dgm:pt modelId="{A4C6D153-FB4B-4F38-8162-A255AA6B2C78}" type="pres">
      <dgm:prSet presAssocID="{F418334E-C9E6-4C35-9D59-1A890A42D058}" presName="line_2" presStyleLbl="parChTrans1D1" presStyleIdx="0" presStyleCnt="1"/>
      <dgm:spPr/>
    </dgm:pt>
    <dgm:pt modelId="{DEC8D696-318C-4765-91BB-9CB392BA9795}" type="pres">
      <dgm:prSet presAssocID="{F418334E-C9E6-4C35-9D59-1A890A42D058}" presName="textparent_2" presStyleLbl="node1" presStyleIdx="0" presStyleCnt="0"/>
      <dgm:spPr/>
    </dgm:pt>
    <dgm:pt modelId="{0A2BB1A7-7D93-4B61-8A68-C73AC631E317}" type="pres">
      <dgm:prSet presAssocID="{F418334E-C9E6-4C35-9D59-1A890A42D058}" presName="text_2" presStyleLbl="revTx" presStyleIdx="0" presStyleCnt="1" custScaleX="2000000" custScaleY="89609" custLinFactX="-174915" custLinFactY="38620" custLinFactNeighborX="-200000" custLinFactNeighborY="100000">
        <dgm:presLayoutVars>
          <dgm:bulletEnabled val="1"/>
        </dgm:presLayoutVars>
      </dgm:prSet>
      <dgm:spPr/>
      <dgm:t>
        <a:bodyPr/>
        <a:lstStyle/>
        <a:p>
          <a:endParaRPr lang="en-US"/>
        </a:p>
      </dgm:t>
    </dgm:pt>
  </dgm:ptLst>
  <dgm:cxnLst>
    <dgm:cxn modelId="{14D70C57-D81F-4FFA-B2FD-F97E04797B9F}" type="presOf" srcId="{F418334E-C9E6-4C35-9D59-1A890A42D058}" destId="{0A2BB1A7-7D93-4B61-8A68-C73AC631E317}" srcOrd="0" destOrd="0" presId="urn:microsoft.com/office/officeart/2008/layout/CircularPictureCallout"/>
    <dgm:cxn modelId="{4AC19272-08D5-4045-B8DA-0DE0C07D2BCA}" type="presOf" srcId="{AA6F6FA1-CAE9-4C87-A111-0910E383E2D7}" destId="{DBD79AC7-2159-42D6-839A-AED869A7FEAD}" srcOrd="0" destOrd="0" presId="urn:microsoft.com/office/officeart/2008/layout/CircularPictureCallout"/>
    <dgm:cxn modelId="{E645EBC6-4F05-4132-8BE4-50ECE26C7859}" srcId="{AA6F6FA1-CAE9-4C87-A111-0910E383E2D7}" destId="{F418334E-C9E6-4C35-9D59-1A890A42D058}" srcOrd="1" destOrd="0" parTransId="{4BEE6D34-47BC-481C-A08A-C83FF1C68E61}" sibTransId="{4F7A0354-8C9E-4816-B57D-C9DA57D1308F}"/>
    <dgm:cxn modelId="{2CEB246B-9EC8-4061-BA58-55396C3B5C28}" type="presOf" srcId="{4F7A0354-8C9E-4816-B57D-C9DA57D1308F}" destId="{79EE4D67-28BE-4EED-9AE5-BB3366D034E8}" srcOrd="0" destOrd="0" presId="urn:microsoft.com/office/officeart/2008/layout/CircularPictureCallout"/>
    <dgm:cxn modelId="{FF3AD870-845F-4D81-AB9E-E2ECB798B627}" srcId="{AA6F6FA1-CAE9-4C87-A111-0910E383E2D7}" destId="{317570AE-2D87-4552-A8A4-B8A749132C36}" srcOrd="0" destOrd="0" parTransId="{2C8126E7-8A7C-47EA-8ADF-7A44DEDB1A47}" sibTransId="{BF6BEAD1-A941-486C-BE1D-5312D61695BB}"/>
    <dgm:cxn modelId="{1119F191-92E7-41A9-AA0C-37C505E54649}" type="presOf" srcId="{BF6BEAD1-A941-486C-BE1D-5312D61695BB}" destId="{A9910982-095A-4BC6-8F10-A12DF1BFF929}" srcOrd="0" destOrd="0" presId="urn:microsoft.com/office/officeart/2008/layout/CircularPictureCallout"/>
    <dgm:cxn modelId="{3870D273-61A1-44A4-BDD9-D6E09A5B37F7}" type="presOf" srcId="{317570AE-2D87-4552-A8A4-B8A749132C36}" destId="{232AA0F4-06A0-488F-B3EC-4EA2D7340071}" srcOrd="0" destOrd="0" presId="urn:microsoft.com/office/officeart/2008/layout/CircularPictureCallout"/>
    <dgm:cxn modelId="{65108077-F904-4A1B-A167-F3891629B8B0}" type="presParOf" srcId="{DBD79AC7-2159-42D6-839A-AED869A7FEAD}" destId="{1CDDB307-B3EC-4499-B4DB-C78D4AABFB1A}" srcOrd="0" destOrd="0" presId="urn:microsoft.com/office/officeart/2008/layout/CircularPictureCallout"/>
    <dgm:cxn modelId="{A82C1D8F-D9BF-48EA-AD84-674743064EDE}" type="presParOf" srcId="{1CDDB307-B3EC-4499-B4DB-C78D4AABFB1A}" destId="{96735004-1C73-4A04-B05D-474B0AB98B14}" srcOrd="0" destOrd="0" presId="urn:microsoft.com/office/officeart/2008/layout/CircularPictureCallout"/>
    <dgm:cxn modelId="{7F0F5708-C7F5-4C94-A526-C234F6F2118F}" type="presParOf" srcId="{96735004-1C73-4A04-B05D-474B0AB98B14}" destId="{A9910982-095A-4BC6-8F10-A12DF1BFF929}" srcOrd="0" destOrd="0" presId="urn:microsoft.com/office/officeart/2008/layout/CircularPictureCallout"/>
    <dgm:cxn modelId="{E5AB0846-4966-459D-8285-7EB6062F415C}" type="presParOf" srcId="{1CDDB307-B3EC-4499-B4DB-C78D4AABFB1A}" destId="{232AA0F4-06A0-488F-B3EC-4EA2D7340071}" srcOrd="1" destOrd="0" presId="urn:microsoft.com/office/officeart/2008/layout/CircularPictureCallout"/>
    <dgm:cxn modelId="{273320C7-2EA5-44B1-A88B-47BBBDBD4945}" type="presParOf" srcId="{1CDDB307-B3EC-4499-B4DB-C78D4AABFB1A}" destId="{2A9D4032-9AFA-4E7D-84C5-7A6B31014FB0}" srcOrd="2" destOrd="0" presId="urn:microsoft.com/office/officeart/2008/layout/CircularPictureCallout"/>
    <dgm:cxn modelId="{92EB0375-1699-4BBB-A19D-BC0802EC20FD}" type="presParOf" srcId="{2A9D4032-9AFA-4E7D-84C5-7A6B31014FB0}" destId="{79EE4D67-28BE-4EED-9AE5-BB3366D034E8}" srcOrd="0" destOrd="0" presId="urn:microsoft.com/office/officeart/2008/layout/CircularPictureCallout"/>
    <dgm:cxn modelId="{89CCA14A-47DD-4AC7-98FF-5DE1A4A83208}" type="presParOf" srcId="{1CDDB307-B3EC-4499-B4DB-C78D4AABFB1A}" destId="{A4C6D153-FB4B-4F38-8162-A255AA6B2C78}" srcOrd="3" destOrd="0" presId="urn:microsoft.com/office/officeart/2008/layout/CircularPictureCallout"/>
    <dgm:cxn modelId="{B14A73CE-7476-485B-B717-66369A4EB3D3}" type="presParOf" srcId="{1CDDB307-B3EC-4499-B4DB-C78D4AABFB1A}" destId="{DEC8D696-318C-4765-91BB-9CB392BA9795}" srcOrd="4" destOrd="0" presId="urn:microsoft.com/office/officeart/2008/layout/CircularPictureCallout"/>
    <dgm:cxn modelId="{E94A30E7-7AAC-465F-B58E-AA60C5A9B15E}" type="presParOf" srcId="{DEC8D696-318C-4765-91BB-9CB392BA9795}" destId="{0A2BB1A7-7D93-4B61-8A68-C73AC631E317}" srcOrd="0" destOrd="0" presId="urn:microsoft.com/office/officeart/2008/layout/CircularPictureCallou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37DB1B-4DE4-457F-873B-A3B4E30CF591}">
      <dsp:nvSpPr>
        <dsp:cNvPr id="0" name=""/>
        <dsp:cNvSpPr/>
      </dsp:nvSpPr>
      <dsp:spPr>
        <a:xfrm>
          <a:off x="3095550" y="4200127"/>
          <a:ext cx="3710129" cy="0"/>
        </a:xfrm>
        <a:prstGeom prst="line">
          <a:avLst/>
        </a:prstGeom>
        <a:noFill/>
        <a:ln w="25400" cap="flat" cmpd="sng" algn="ctr">
          <a:noFill/>
          <a:prstDash val="solid"/>
        </a:ln>
        <a:effectLst/>
      </dsp:spPr>
      <dsp:style>
        <a:lnRef idx="2">
          <a:scrgbClr r="0" g="0" b="0"/>
        </a:lnRef>
        <a:fillRef idx="0">
          <a:scrgbClr r="0" g="0" b="0"/>
        </a:fillRef>
        <a:effectRef idx="0">
          <a:scrgbClr r="0" g="0" b="0"/>
        </a:effectRef>
        <a:fontRef idx="minor"/>
      </dsp:style>
    </dsp:sp>
    <dsp:sp modelId="{4058C1A8-BAC5-41DD-A075-B6D7ED16707D}">
      <dsp:nvSpPr>
        <dsp:cNvPr id="0" name=""/>
        <dsp:cNvSpPr/>
      </dsp:nvSpPr>
      <dsp:spPr>
        <a:xfrm>
          <a:off x="3095550" y="1616472"/>
          <a:ext cx="3710129" cy="0"/>
        </a:xfrm>
        <a:prstGeom prst="line">
          <a:avLst/>
        </a:prstGeom>
        <a:noFill/>
        <a:ln w="25400" cap="flat" cmpd="sng" algn="ctr">
          <a:noFill/>
          <a:prstDash val="solid"/>
        </a:ln>
        <a:effectLst/>
      </dsp:spPr>
      <dsp:style>
        <a:lnRef idx="2">
          <a:scrgbClr r="0" g="0" b="0"/>
        </a:lnRef>
        <a:fillRef idx="0">
          <a:scrgbClr r="0" g="0" b="0"/>
        </a:fillRef>
        <a:effectRef idx="0">
          <a:scrgbClr r="0" g="0" b="0"/>
        </a:effectRef>
        <a:fontRef idx="minor"/>
      </dsp:style>
    </dsp:sp>
    <dsp:sp modelId="{98455A57-238E-4D66-B428-BFC25B694A2D}">
      <dsp:nvSpPr>
        <dsp:cNvPr id="0" name=""/>
        <dsp:cNvSpPr/>
      </dsp:nvSpPr>
      <dsp:spPr>
        <a:xfrm>
          <a:off x="2807999" y="640346"/>
          <a:ext cx="5160367" cy="4802375"/>
        </a:xfrm>
        <a:prstGeom prst="ellipse">
          <a:avLst/>
        </a:prstGeom>
        <a:blipFill>
          <a:blip xmlns:r="http://schemas.openxmlformats.org/officeDocument/2006/relationships" r:embed="rId1" cstate="print"/>
          <a:srcRect/>
          <a:stretch>
            <a:fillRect l="-25000" r="-2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48C2BC6-BFA2-4639-A810-60A57F12E04F}">
      <dsp:nvSpPr>
        <dsp:cNvPr id="0" name=""/>
        <dsp:cNvSpPr/>
      </dsp:nvSpPr>
      <dsp:spPr>
        <a:xfrm flipV="1">
          <a:off x="628448" y="2896321"/>
          <a:ext cx="4519" cy="2006667"/>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b" anchorCtr="0">
          <a:noAutofit/>
        </a:bodyPr>
        <a:lstStyle/>
        <a:p>
          <a:pPr lvl="0" algn="ctr" defTabSz="222250">
            <a:lnSpc>
              <a:spcPct val="90000"/>
            </a:lnSpc>
            <a:spcBef>
              <a:spcPct val="0"/>
            </a:spcBef>
            <a:spcAft>
              <a:spcPct val="35000"/>
            </a:spcAft>
          </a:pPr>
          <a:r>
            <a:rPr lang="en-US" sz="500" kern="1200" dirty="0" err="1" smtClean="0"/>
            <a:t>jknk</a:t>
          </a:r>
          <a:endParaRPr lang="en-US" sz="500" kern="1200" dirty="0"/>
        </a:p>
      </dsp:txBody>
      <dsp:txXfrm rot="10800000">
        <a:off x="628448" y="2896321"/>
        <a:ext cx="4519" cy="2006667"/>
      </dsp:txXfrm>
    </dsp:sp>
    <dsp:sp modelId="{9C2DD8E9-1918-499E-BDB0-6BB5719AFD18}">
      <dsp:nvSpPr>
        <dsp:cNvPr id="0" name=""/>
        <dsp:cNvSpPr/>
      </dsp:nvSpPr>
      <dsp:spPr>
        <a:xfrm>
          <a:off x="6818702" y="3949389"/>
          <a:ext cx="1370960" cy="1295930"/>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14000" r="-14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7221BCD-8B20-4007-945B-4DE1274BFB18}">
      <dsp:nvSpPr>
        <dsp:cNvPr id="0" name=""/>
        <dsp:cNvSpPr/>
      </dsp:nvSpPr>
      <dsp:spPr>
        <a:xfrm>
          <a:off x="7580777" y="841375"/>
          <a:ext cx="171554" cy="15501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7650" tIns="0" rIns="247650" bIns="0" numCol="1" spcCol="1270" anchor="ctr" anchorCtr="0">
          <a:noAutofit/>
        </a:bodyPr>
        <a:lstStyle/>
        <a:p>
          <a:pPr lvl="0" algn="l" defTabSz="2889250">
            <a:lnSpc>
              <a:spcPct val="90000"/>
            </a:lnSpc>
            <a:spcBef>
              <a:spcPct val="0"/>
            </a:spcBef>
            <a:spcAft>
              <a:spcPct val="35000"/>
            </a:spcAft>
          </a:pPr>
          <a:endParaRPr lang="en-US" sz="6500" kern="1200" dirty="0"/>
        </a:p>
      </dsp:txBody>
      <dsp:txXfrm>
        <a:off x="7580777" y="841375"/>
        <a:ext cx="171554" cy="1550193"/>
      </dsp:txXfrm>
    </dsp:sp>
    <dsp:sp modelId="{09A2D1B7-ABAD-4D78-B824-8AE19357668F}">
      <dsp:nvSpPr>
        <dsp:cNvPr id="0" name=""/>
        <dsp:cNvSpPr/>
      </dsp:nvSpPr>
      <dsp:spPr>
        <a:xfrm>
          <a:off x="6717505" y="916786"/>
          <a:ext cx="1550193" cy="1550193"/>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17000" r="-17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4BE7B31-11E5-45F7-B2D6-AFE675067234}">
      <dsp:nvSpPr>
        <dsp:cNvPr id="0" name=""/>
        <dsp:cNvSpPr/>
      </dsp:nvSpPr>
      <dsp:spPr>
        <a:xfrm>
          <a:off x="7580777" y="3425031"/>
          <a:ext cx="171554" cy="15501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7650" tIns="0" rIns="247650" bIns="0" numCol="1" spcCol="1270" anchor="ctr" anchorCtr="0">
          <a:noAutofit/>
        </a:bodyPr>
        <a:lstStyle/>
        <a:p>
          <a:pPr lvl="0" algn="l" defTabSz="2889250">
            <a:lnSpc>
              <a:spcPct val="90000"/>
            </a:lnSpc>
            <a:spcBef>
              <a:spcPct val="0"/>
            </a:spcBef>
            <a:spcAft>
              <a:spcPct val="35000"/>
            </a:spcAft>
          </a:pPr>
          <a:endParaRPr lang="en-US" sz="6500" kern="1200" dirty="0"/>
        </a:p>
      </dsp:txBody>
      <dsp:txXfrm>
        <a:off x="7580777" y="3425031"/>
        <a:ext cx="171554" cy="155019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FCE3BE-08DA-475E-AC29-2D99995B197C}">
      <dsp:nvSpPr>
        <dsp:cNvPr id="0" name=""/>
        <dsp:cNvSpPr/>
      </dsp:nvSpPr>
      <dsp:spPr>
        <a:xfrm>
          <a:off x="403548" y="712635"/>
          <a:ext cx="3454527" cy="2497042"/>
        </a:xfrm>
        <a:prstGeom prst="rect">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721B853-CB56-4326-B1FB-C4992F514DD7}">
      <dsp:nvSpPr>
        <dsp:cNvPr id="0" name=""/>
        <dsp:cNvSpPr/>
      </dsp:nvSpPr>
      <dsp:spPr>
        <a:xfrm>
          <a:off x="2861" y="3273853"/>
          <a:ext cx="4227996" cy="15685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170688" rIns="170688" bIns="0" numCol="1" spcCol="1270" anchor="t" anchorCtr="0">
          <a:noAutofit/>
        </a:bodyPr>
        <a:lstStyle/>
        <a:p>
          <a:pPr lvl="0" algn="ctr" defTabSz="1066800" rtl="0">
            <a:lnSpc>
              <a:spcPct val="90000"/>
            </a:lnSpc>
            <a:spcBef>
              <a:spcPct val="0"/>
            </a:spcBef>
            <a:spcAft>
              <a:spcPct val="35000"/>
            </a:spcAft>
          </a:pPr>
          <a:r>
            <a:rPr lang="en-US" sz="2400" b="0" i="0" u="none" strike="noStrike" kern="1200" cap="none" baseline="0" dirty="0" smtClean="0">
              <a:solidFill>
                <a:schemeClr val="tx1"/>
              </a:solidFill>
              <a:latin typeface="Century Gothic" panose="020B0502020202020204" pitchFamily="34" charset="0"/>
              <a:ea typeface="Questrial"/>
              <a:cs typeface="Questrial"/>
              <a:sym typeface="Questrial"/>
            </a:rPr>
            <a:t>Landsat 8 </a:t>
          </a:r>
        </a:p>
        <a:p>
          <a:pPr lvl="0" algn="ctr" defTabSz="1066800" rtl="0">
            <a:lnSpc>
              <a:spcPct val="90000"/>
            </a:lnSpc>
            <a:spcBef>
              <a:spcPct val="0"/>
            </a:spcBef>
            <a:spcAft>
              <a:spcPct val="35000"/>
            </a:spcAft>
          </a:pPr>
          <a:r>
            <a:rPr lang="en-US" sz="2400" b="0" i="0" u="none" strike="noStrike" kern="1200" cap="none" baseline="0" dirty="0" smtClean="0">
              <a:solidFill>
                <a:schemeClr val="tx1"/>
              </a:solidFill>
              <a:latin typeface="Century Gothic" panose="020B0502020202020204" pitchFamily="34" charset="0"/>
              <a:ea typeface="Questrial"/>
              <a:cs typeface="Questrial"/>
              <a:sym typeface="Questrial"/>
            </a:rPr>
            <a:t>Operational Land Imager (OLI</a:t>
          </a:r>
          <a:r>
            <a:rPr lang="en-US" sz="2400" b="0" i="0" u="none" strike="noStrike" kern="1200" cap="none" baseline="0" dirty="0" smtClean="0">
              <a:solidFill>
                <a:schemeClr val="tx1"/>
              </a:solidFill>
              <a:latin typeface="Questrial"/>
              <a:ea typeface="Questrial"/>
              <a:cs typeface="Questrial"/>
              <a:sym typeface="Questrial"/>
            </a:rPr>
            <a:t>)</a:t>
          </a:r>
          <a:endParaRPr lang="en-US" sz="2400" kern="1200" dirty="0">
            <a:solidFill>
              <a:schemeClr val="tx1"/>
            </a:solidFill>
          </a:endParaRPr>
        </a:p>
      </dsp:txBody>
      <dsp:txXfrm>
        <a:off x="2861" y="3273853"/>
        <a:ext cx="4227996" cy="1568586"/>
      </dsp:txXfrm>
    </dsp:sp>
    <dsp:sp modelId="{2EF31A77-CB6A-4321-9A28-DD775842E44B}">
      <dsp:nvSpPr>
        <dsp:cNvPr id="0" name=""/>
        <dsp:cNvSpPr/>
      </dsp:nvSpPr>
      <dsp:spPr>
        <a:xfrm>
          <a:off x="5061879" y="683111"/>
          <a:ext cx="3658485" cy="2372507"/>
        </a:xfrm>
        <a:prstGeom prst="rect">
          <a:avLst/>
        </a:prstGeom>
        <a:blipFill rotWithShape="0">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531EB4A-F5F2-4863-A233-2711E660DAA5}">
      <dsp:nvSpPr>
        <dsp:cNvPr id="0" name=""/>
        <dsp:cNvSpPr/>
      </dsp:nvSpPr>
      <dsp:spPr>
        <a:xfrm>
          <a:off x="4653835" y="3214908"/>
          <a:ext cx="4227996" cy="16056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170688" rIns="170688" bIns="0" numCol="1" spcCol="1270" anchor="t" anchorCtr="0">
          <a:noAutofit/>
        </a:bodyPr>
        <a:lstStyle/>
        <a:p>
          <a:pPr lvl="0" algn="ctr" defTabSz="1066800" rtl="0">
            <a:lnSpc>
              <a:spcPct val="90000"/>
            </a:lnSpc>
            <a:spcBef>
              <a:spcPct val="0"/>
            </a:spcBef>
            <a:spcAft>
              <a:spcPct val="35000"/>
            </a:spcAft>
          </a:pPr>
          <a:r>
            <a:rPr lang="en-US" sz="2400" b="0" i="0" u="none" strike="noStrike" kern="1200" cap="none" baseline="0" dirty="0" smtClean="0">
              <a:solidFill>
                <a:schemeClr val="tx1"/>
              </a:solidFill>
              <a:latin typeface="Century Gothic" panose="020B0502020202020204" pitchFamily="34" charset="0"/>
              <a:ea typeface="Questrial"/>
              <a:cs typeface="Questrial"/>
              <a:sym typeface="Questrial"/>
            </a:rPr>
            <a:t>Aqua Moderate Resolution Imaging Spectroradiometer</a:t>
          </a:r>
        </a:p>
        <a:p>
          <a:pPr lvl="0" algn="ctr" defTabSz="1066800" rtl="0">
            <a:lnSpc>
              <a:spcPct val="90000"/>
            </a:lnSpc>
            <a:spcBef>
              <a:spcPct val="0"/>
            </a:spcBef>
            <a:spcAft>
              <a:spcPct val="35000"/>
            </a:spcAft>
          </a:pPr>
          <a:r>
            <a:rPr lang="en-US" sz="2400" b="0" i="0" u="none" strike="noStrike" kern="1200" cap="none" baseline="0" dirty="0" smtClean="0">
              <a:solidFill>
                <a:schemeClr val="tx1"/>
              </a:solidFill>
              <a:latin typeface="Century Gothic" panose="020B0502020202020204" pitchFamily="34" charset="0"/>
              <a:ea typeface="Questrial"/>
              <a:cs typeface="Questrial"/>
              <a:sym typeface="Questrial"/>
            </a:rPr>
            <a:t>(MODIS)</a:t>
          </a:r>
          <a:endParaRPr lang="en-US" sz="2400" kern="1200" dirty="0">
            <a:solidFill>
              <a:schemeClr val="tx1"/>
            </a:solidFill>
          </a:endParaRPr>
        </a:p>
      </dsp:txBody>
      <dsp:txXfrm>
        <a:off x="4653835" y="3214908"/>
        <a:ext cx="4227996" cy="160566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C6D153-FB4B-4F38-8162-A255AA6B2C78}">
      <dsp:nvSpPr>
        <dsp:cNvPr id="0" name=""/>
        <dsp:cNvSpPr/>
      </dsp:nvSpPr>
      <dsp:spPr>
        <a:xfrm>
          <a:off x="2335099" y="2568576"/>
          <a:ext cx="4325008" cy="0"/>
        </a:xfrm>
        <a:prstGeom prst="line">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9910982-095A-4BC6-8F10-A12DF1BFF929}">
      <dsp:nvSpPr>
        <dsp:cNvPr id="0" name=""/>
        <dsp:cNvSpPr/>
      </dsp:nvSpPr>
      <dsp:spPr>
        <a:xfrm>
          <a:off x="-82490" y="110952"/>
          <a:ext cx="4835179" cy="5026200"/>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1000" r="-21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32AA0F4-06A0-488F-B3EC-4EA2D7340071}">
      <dsp:nvSpPr>
        <dsp:cNvPr id="0" name=""/>
        <dsp:cNvSpPr/>
      </dsp:nvSpPr>
      <dsp:spPr>
        <a:xfrm>
          <a:off x="904069" y="4585603"/>
          <a:ext cx="2596677" cy="526463"/>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b" anchorCtr="0">
          <a:noAutofit/>
        </a:bodyPr>
        <a:lstStyle/>
        <a:p>
          <a:pPr lvl="0" algn="ctr" defTabSz="1244600">
            <a:lnSpc>
              <a:spcPct val="90000"/>
            </a:lnSpc>
            <a:spcBef>
              <a:spcPct val="0"/>
            </a:spcBef>
            <a:spcAft>
              <a:spcPct val="35000"/>
            </a:spcAft>
          </a:pPr>
          <a:endParaRPr lang="en-US" sz="2800" kern="1200" dirty="0">
            <a:solidFill>
              <a:schemeClr val="bg2"/>
            </a:solidFill>
            <a:latin typeface="Century Gothic" panose="020B0502020202020204" pitchFamily="34" charset="0"/>
          </a:endParaRPr>
        </a:p>
      </dsp:txBody>
      <dsp:txXfrm>
        <a:off x="904069" y="4585603"/>
        <a:ext cx="2596677" cy="526463"/>
      </dsp:txXfrm>
    </dsp:sp>
    <dsp:sp modelId="{79EE4D67-28BE-4EED-9AE5-BB3366D034E8}">
      <dsp:nvSpPr>
        <dsp:cNvPr id="0" name=""/>
        <dsp:cNvSpPr/>
      </dsp:nvSpPr>
      <dsp:spPr>
        <a:xfrm>
          <a:off x="4202973" y="101023"/>
          <a:ext cx="4835202" cy="5026200"/>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21000" r="-21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A2BB1A7-7D93-4B61-8A68-C73AC631E317}">
      <dsp:nvSpPr>
        <dsp:cNvPr id="0" name=""/>
        <dsp:cNvSpPr/>
      </dsp:nvSpPr>
      <dsp:spPr>
        <a:xfrm>
          <a:off x="7541496" y="3118612"/>
          <a:ext cx="1306513" cy="20185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0" rIns="106680" bIns="0" numCol="1" spcCol="1270" anchor="ctr" anchorCtr="0">
          <a:noAutofit/>
        </a:bodyPr>
        <a:lstStyle/>
        <a:p>
          <a:pPr lvl="0" algn="l" defTabSz="1244600">
            <a:lnSpc>
              <a:spcPct val="90000"/>
            </a:lnSpc>
            <a:spcBef>
              <a:spcPct val="0"/>
            </a:spcBef>
            <a:spcAft>
              <a:spcPct val="35000"/>
            </a:spcAft>
          </a:pPr>
          <a:endParaRPr lang="en-US" sz="2800" kern="1200" dirty="0">
            <a:latin typeface="Century Gothic" panose="020B0502020202020204" pitchFamily="34" charset="0"/>
          </a:endParaRPr>
        </a:p>
      </dsp:txBody>
      <dsp:txXfrm>
        <a:off x="7541496" y="3118612"/>
        <a:ext cx="1306513" cy="201854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C6D153-FB4B-4F38-8162-A255AA6B2C78}">
      <dsp:nvSpPr>
        <dsp:cNvPr id="0" name=""/>
        <dsp:cNvSpPr/>
      </dsp:nvSpPr>
      <dsp:spPr>
        <a:xfrm>
          <a:off x="2335099" y="2568576"/>
          <a:ext cx="4325008" cy="0"/>
        </a:xfrm>
        <a:prstGeom prst="line">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9910982-095A-4BC6-8F10-A12DF1BFF929}">
      <dsp:nvSpPr>
        <dsp:cNvPr id="0" name=""/>
        <dsp:cNvSpPr/>
      </dsp:nvSpPr>
      <dsp:spPr>
        <a:xfrm>
          <a:off x="-82490" y="110952"/>
          <a:ext cx="4835179" cy="5026200"/>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18000" r="-18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32AA0F4-06A0-488F-B3EC-4EA2D7340071}">
      <dsp:nvSpPr>
        <dsp:cNvPr id="0" name=""/>
        <dsp:cNvSpPr/>
      </dsp:nvSpPr>
      <dsp:spPr>
        <a:xfrm>
          <a:off x="904069" y="4585603"/>
          <a:ext cx="2596677" cy="526463"/>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b" anchorCtr="0">
          <a:noAutofit/>
        </a:bodyPr>
        <a:lstStyle/>
        <a:p>
          <a:pPr lvl="0" algn="ctr" defTabSz="1244600">
            <a:lnSpc>
              <a:spcPct val="90000"/>
            </a:lnSpc>
            <a:spcBef>
              <a:spcPct val="0"/>
            </a:spcBef>
            <a:spcAft>
              <a:spcPct val="35000"/>
            </a:spcAft>
          </a:pPr>
          <a:endParaRPr lang="en-US" sz="2800" kern="1200" dirty="0">
            <a:solidFill>
              <a:schemeClr val="bg2"/>
            </a:solidFill>
            <a:latin typeface="Century Gothic" panose="020B0502020202020204" pitchFamily="34" charset="0"/>
          </a:endParaRPr>
        </a:p>
      </dsp:txBody>
      <dsp:txXfrm>
        <a:off x="904069" y="4585603"/>
        <a:ext cx="2596677" cy="526463"/>
      </dsp:txXfrm>
    </dsp:sp>
    <dsp:sp modelId="{79EE4D67-28BE-4EED-9AE5-BB3366D034E8}">
      <dsp:nvSpPr>
        <dsp:cNvPr id="0" name=""/>
        <dsp:cNvSpPr/>
      </dsp:nvSpPr>
      <dsp:spPr>
        <a:xfrm>
          <a:off x="4202973" y="101023"/>
          <a:ext cx="4835202" cy="5026200"/>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18000" r="-18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A2BB1A7-7D93-4B61-8A68-C73AC631E317}">
      <dsp:nvSpPr>
        <dsp:cNvPr id="0" name=""/>
        <dsp:cNvSpPr/>
      </dsp:nvSpPr>
      <dsp:spPr>
        <a:xfrm>
          <a:off x="7541496" y="3118612"/>
          <a:ext cx="1306513" cy="20185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0" rIns="106680" bIns="0" numCol="1" spcCol="1270" anchor="ctr" anchorCtr="0">
          <a:noAutofit/>
        </a:bodyPr>
        <a:lstStyle/>
        <a:p>
          <a:pPr lvl="0" algn="l" defTabSz="1244600">
            <a:lnSpc>
              <a:spcPct val="90000"/>
            </a:lnSpc>
            <a:spcBef>
              <a:spcPct val="0"/>
            </a:spcBef>
            <a:spcAft>
              <a:spcPct val="35000"/>
            </a:spcAft>
          </a:pPr>
          <a:endParaRPr lang="en-US" sz="2800" kern="1200" dirty="0">
            <a:latin typeface="Century Gothic" panose="020B0502020202020204" pitchFamily="34" charset="0"/>
          </a:endParaRPr>
        </a:p>
      </dsp:txBody>
      <dsp:txXfrm>
        <a:off x="7541496" y="3118612"/>
        <a:ext cx="1306513" cy="201854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C6D153-FB4B-4F38-8162-A255AA6B2C78}">
      <dsp:nvSpPr>
        <dsp:cNvPr id="0" name=""/>
        <dsp:cNvSpPr/>
      </dsp:nvSpPr>
      <dsp:spPr>
        <a:xfrm>
          <a:off x="2213994" y="3276600"/>
          <a:ext cx="4279392" cy="0"/>
        </a:xfrm>
        <a:prstGeom prst="line">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9910982-095A-4BC6-8F10-A12DF1BFF929}">
      <dsp:nvSpPr>
        <dsp:cNvPr id="0" name=""/>
        <dsp:cNvSpPr/>
      </dsp:nvSpPr>
      <dsp:spPr>
        <a:xfrm>
          <a:off x="0" y="854731"/>
          <a:ext cx="4398278" cy="4617731"/>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1000" r="-21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32AA0F4-06A0-488F-B3EC-4EA2D7340071}">
      <dsp:nvSpPr>
        <dsp:cNvPr id="0" name=""/>
        <dsp:cNvSpPr/>
      </dsp:nvSpPr>
      <dsp:spPr>
        <a:xfrm>
          <a:off x="798058" y="5272353"/>
          <a:ext cx="2569289" cy="520910"/>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b" anchorCtr="0">
          <a:noAutofit/>
        </a:bodyPr>
        <a:lstStyle/>
        <a:p>
          <a:pPr lvl="0" algn="ctr" defTabSz="1244600">
            <a:lnSpc>
              <a:spcPct val="90000"/>
            </a:lnSpc>
            <a:spcBef>
              <a:spcPct val="0"/>
            </a:spcBef>
            <a:spcAft>
              <a:spcPct val="35000"/>
            </a:spcAft>
          </a:pPr>
          <a:endParaRPr lang="en-US" sz="2800" kern="1200" dirty="0">
            <a:solidFill>
              <a:schemeClr val="bg2"/>
            </a:solidFill>
            <a:latin typeface="Century Gothic" panose="020B0502020202020204" pitchFamily="34" charset="0"/>
          </a:endParaRPr>
        </a:p>
      </dsp:txBody>
      <dsp:txXfrm>
        <a:off x="798058" y="5272353"/>
        <a:ext cx="2569289" cy="520910"/>
      </dsp:txXfrm>
    </dsp:sp>
    <dsp:sp modelId="{79EE4D67-28BE-4EED-9AE5-BB3366D034E8}">
      <dsp:nvSpPr>
        <dsp:cNvPr id="0" name=""/>
        <dsp:cNvSpPr/>
      </dsp:nvSpPr>
      <dsp:spPr>
        <a:xfrm>
          <a:off x="3962828" y="886916"/>
          <a:ext cx="4400797" cy="4621743"/>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22000" r="-22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A2BB1A7-7D93-4B61-8A68-C73AC631E317}">
      <dsp:nvSpPr>
        <dsp:cNvPr id="0" name=""/>
        <dsp:cNvSpPr/>
      </dsp:nvSpPr>
      <dsp:spPr>
        <a:xfrm>
          <a:off x="7365479" y="4555949"/>
          <a:ext cx="1292733" cy="19972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0" rIns="106680" bIns="0" numCol="1" spcCol="1270" anchor="ctr" anchorCtr="0">
          <a:noAutofit/>
        </a:bodyPr>
        <a:lstStyle/>
        <a:p>
          <a:pPr lvl="0" algn="l" defTabSz="1244600">
            <a:lnSpc>
              <a:spcPct val="90000"/>
            </a:lnSpc>
            <a:spcBef>
              <a:spcPct val="0"/>
            </a:spcBef>
            <a:spcAft>
              <a:spcPct val="35000"/>
            </a:spcAft>
          </a:pPr>
          <a:endParaRPr lang="en-US" sz="2800" kern="1200" dirty="0">
            <a:latin typeface="Century Gothic" panose="020B0502020202020204" pitchFamily="34" charset="0"/>
          </a:endParaRPr>
        </a:p>
      </dsp:txBody>
      <dsp:txXfrm>
        <a:off x="7365479" y="4555949"/>
        <a:ext cx="1292733" cy="1997250"/>
      </dsp:txXfrm>
    </dsp:sp>
  </dsp:spTree>
</dsp:drawing>
</file>

<file path=ppt/diagrams/layout1.xml><?xml version="1.0" encoding="utf-8"?>
<dgm:layoutDef xmlns:dgm="http://schemas.openxmlformats.org/drawingml/2006/diagram" xmlns:a="http://schemas.openxmlformats.org/drawingml/2006/main" uniqueId="urn:microsoft.com/office/officeart/2008/layout/CircularPictureCallout">
  <dgm:title val=""/>
  <dgm:desc val=""/>
  <dgm:catLst>
    <dgm:cat type="picture" pri="2000"/>
    <dgm:cat type="pictureconvert" pri="2000"/>
  </dgm:catLst>
  <dgm:sampData>
    <dgm:dataModel>
      <dgm:ptLst>
        <dgm:pt modelId="0" type="doc"/>
        <dgm:pt modelId="1"/>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2"/>
    </dgm:constrLst>
    <dgm:layoutNode name="Name1">
      <dgm:alg type="composite"/>
      <dgm:shape xmlns:r="http://schemas.openxmlformats.org/officeDocument/2006/relationships" r:blip="">
        <dgm:adjLst/>
      </dgm:shape>
      <dgm:choose name="Name2">
        <dgm:if name="Name3" axis="ch" ptType="node" func="cnt" op="lte" val="1">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w" refFor="ch" refForName="picture_1" fact="0.18"/>
            <dgm:constr type="t" for="ch" forName="text_1" refType="h" refFor="ch" refForName="picture_1" fact="0.531"/>
          </dgm:constrLst>
        </dgm:if>
        <dgm:if name="Name4" axis="ch" ptType="node" func="cnt" op="lte" val="2">
          <dgm:choose name="Name5">
            <dgm:if name="Name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l" for="ch" forName="picture_2" refType="w" refFor="ch" refForName="picture_1" fact="1.21"/>
                <dgm:constr type="ctrY" for="ch" forName="picture_2" refType="h" refFor="ch" refForName="picture_1" fact="0.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Lst>
            </dgm:if>
            <dgm:else name="Name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r" for="ch" forName="picture_2" refType="w"/>
                <dgm:constr type="rOff" for="ch" forName="picture_2" refType="w" refFor="ch" refForName="picture_1" fact="-1.21"/>
                <dgm:constr type="ctrY" for="ch" forName="picture_2" refType="h" refFor="ch" refForName="picture_1" fact="0.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Lst>
            </dgm:else>
          </dgm:choose>
        </dgm:if>
        <dgm:if name="Name8" axis="ch" ptType="node" func="cnt" op="lte" val="3">
          <dgm:choose name="Name9">
            <dgm:if name="Name10"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l" for="ch" forName="picture_2" refType="w" refFor="ch" refForName="picture_1" fact="1.21"/>
                <dgm:constr type="ctrY" for="ch" forName="picture_2" refType="h" refFor="ch" refForName="picture_1" fact="0.18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l" for="ch" forName="picture_3" refType="w" refFor="ch" refForName="picture_1" fact="1.21"/>
                <dgm:constr type="ctrY" for="ch" forName="picture_3" refType="h" refFor="ch" refForName="picture_1" fact="0.812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Lst>
            </dgm:if>
            <dgm:else name="Name11">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r" for="ch" forName="picture_2" refType="w"/>
                <dgm:constr type="rOff" for="ch" forName="picture_2" refType="w" refFor="ch" refForName="picture_1" fact="-1.21"/>
                <dgm:constr type="ctrY" for="ch" forName="picture_2" refType="h" refFor="ch" refForName="picture_1" fact="0.18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r" for="ch" forName="picture_3" refType="w"/>
                <dgm:constr type="rOff" for="ch" forName="picture_3" refType="w" refFor="ch" refForName="picture_1" fact="-1.21"/>
                <dgm:constr type="ctrY" for="ch" forName="picture_3" refType="h" refFor="ch" refForName="picture_1" fact="0.812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Lst>
            </dgm:else>
          </dgm:choose>
        </dgm:if>
        <dgm:if name="Name12" axis="ch" ptType="node" func="cnt" op="lte" val="4">
          <dgm:choose name="Name13">
            <dgm:if name="Name14"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l" for="ch" forName="picture_2" refType="w" refFor="ch" refForName="picture_1" fact="1.354"/>
                <dgm:constr type="ctrY" for="ch" forName="picture_2" refType="h" refFor="ch" refForName="picture_1" fact="0.1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l" for="ch" forName="picture_3" refType="w" refFor="ch" refForName="picture_1" fact="1.21"/>
                <dgm:constr type="ctrY" for="ch" forName="picture_3" refType="h" refFor="ch" refForName="picture_1" fact="0.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l" for="ch" forName="picture_4" refType="w" refFor="ch" refForName="picture_1" fact="1.354"/>
                <dgm:constr type="ctrY" for="ch" forName="picture_4" refType="h" refFor="ch" refForName="picture_1" fact="0.8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Lst>
            </dgm:if>
            <dgm:else name="Name15">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r" for="ch" forName="picture_2" refType="w"/>
                <dgm:constr type="rOff" for="ch" forName="picture_2" refType="w" refFor="ch" refForName="picture_1" fact="-1.354"/>
                <dgm:constr type="ctrY" for="ch" forName="picture_2" refType="h" refFor="ch" refForName="picture_1" fact="0.1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r" for="ch" forName="picture_3" refType="w"/>
                <dgm:constr type="rOff" for="ch" forName="picture_3" refType="w" refFor="ch" refForName="picture_1" fact="-1.21"/>
                <dgm:constr type="ctrY" for="ch" forName="picture_3" refType="h" refFor="ch" refForName="picture_1" fact="0.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r" for="ch" forName="picture_4" refType="w"/>
                <dgm:constr type="rOff" for="ch" forName="picture_4" refType="w" refFor="ch" refForName="picture_1" fact="-1.354"/>
                <dgm:constr type="ctrY" for="ch" forName="picture_4" refType="h" refFor="ch" refForName="picture_1" fact="0.8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Lst>
            </dgm:else>
          </dgm:choose>
        </dgm:if>
        <dgm:if name="Name16" axis="ch" ptType="node" func="cnt" op="lte" val="5">
          <dgm:choose name="Name17">
            <dgm:if name="Name18"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l" for="ch" forName="picture_2" refType="w" refFor="ch" refForName="picture_1" fact="1.375"/>
                <dgm:constr type="ctrY" for="ch" forName="picture_2" refType="h" refFor="ch" refForName="picture_1" fact="0.11"/>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l" for="ch" forName="picture_3" refType="w" refFor="ch" refForName="picture_1" fact="1.21"/>
                <dgm:constr type="ctrY" for="ch" forName="picture_3" refType="h" refFor="ch" refForName="picture_1" fact="0.353"/>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l" for="ch" forName="picture_4" refType="w" refFor="ch" refForName="picture_1" fact="1.21"/>
                <dgm:constr type="ctrY" for="ch" forName="picture_4" refType="h" refFor="ch" refForName="picture_1" fact="0.647"/>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l" for="ch" forName="picture_5" refType="w" refFor="ch" refForName="picture_1" fact="1.375"/>
                <dgm:constr type="ctrY" for="ch" forName="picture_5" refType="h" refFor="ch" refForName="picture_1" fact="0.8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Lst>
            </dgm:if>
            <dgm:else name="Name19">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r" for="ch" forName="picture_2" refType="w"/>
                <dgm:constr type="rOff" for="ch" forName="picture_2" refType="w" refFor="ch" refForName="picture_1" fact="-1.375"/>
                <dgm:constr type="ctrY" for="ch" forName="picture_2" refType="h" refFor="ch" refForName="picture_1" fact="0.11"/>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r" for="ch" forName="picture_3" refType="w"/>
                <dgm:constr type="rOff" for="ch" forName="picture_3" refType="w" refFor="ch" refForName="picture_1" fact="-1.21"/>
                <dgm:constr type="ctrY" for="ch" forName="picture_3" refType="h" refFor="ch" refForName="picture_1" fact="0.353"/>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r" for="ch" forName="picture_4" refType="w"/>
                <dgm:constr type="rOff" for="ch" forName="picture_4" refType="w" refFor="ch" refForName="picture_1" fact="-1.21"/>
                <dgm:constr type="ctrY" for="ch" forName="picture_4" refType="h" refFor="ch" refForName="picture_1" fact="0.647"/>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r" for="ch" forName="picture_5" refType="w"/>
                <dgm:constr type="rOff" for="ch" forName="picture_5" refType="w" refFor="ch" refForName="picture_1" fact="-1.375"/>
                <dgm:constr type="ctrY" for="ch" forName="picture_5" refType="h" refFor="ch" refForName="picture_1" fact="0.8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Lst>
            </dgm:else>
          </dgm:choose>
        </dgm:if>
        <dgm:if name="Name20" axis="ch" ptType="node" func="cnt" op="lte" val="6">
          <dgm:choose name="Name21">
            <dgm:if name="Name22"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l" for="ch" forName="picture_2" refType="w" refFor="ch" refForName="picture_1" fact="1.4238"/>
                <dgm:constr type="ctrY" for="ch" forName="picture_2" refType="h" refFor="ch" refForName="picture_1" fact="0.09"/>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l" for="ch" forName="picture_3" refType="w" refFor="ch" refForName="picture_1" fact="1.2667"/>
                <dgm:constr type="ctrY" for="ch" forName="picture_3" refType="h" refFor="ch" refForName="picture_1" fact="0.261"/>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l" for="ch" forName="picture_4" refType="w" refFor="ch" refForName="picture_1" fact="1.21"/>
                <dgm:constr type="ctrY" for="ch" forName="picture_4" refType="h" refFor="ch" refForName="picture_1" fact="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l" for="ch" forName="picture_5" refType="w" refFor="ch" refForName="picture_1" fact="1.2667"/>
                <dgm:constr type="ctrY" for="ch" forName="picture_5" refType="h" refFor="ch" refForName="picture_1" fact="0.73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l" for="ch" forName="picture_6" refType="w" refFor="ch" refForName="picture_1" fact="1.4238"/>
                <dgm:constr type="ctrY" for="ch" forName="picture_6" refType="h" refFor="ch" refForName="picture_1" fact="0.91"/>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Lst>
            </dgm:if>
            <dgm:else name="Name23">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r" for="ch" forName="picture_2" refType="w"/>
                <dgm:constr type="rOff" for="ch" forName="picture_2" refType="w" refFor="ch" refForName="picture_1" fact="-1.4238"/>
                <dgm:constr type="ctrY" for="ch" forName="picture_2" refType="h" refFor="ch" refForName="picture_1" fact="0.09"/>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r" for="ch" forName="picture_3" refType="w"/>
                <dgm:constr type="rOff" for="ch" forName="picture_3" refType="w" refFor="ch" refForName="picture_1" fact="-1.2667"/>
                <dgm:constr type="ctrY" for="ch" forName="picture_3" refType="h" refFor="ch" refForName="picture_1" fact="0.261"/>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r" for="ch" forName="picture_4" refType="w"/>
                <dgm:constr type="rOff" for="ch" forName="picture_4" refType="w" refFor="ch" refForName="picture_1" fact="-1.21"/>
                <dgm:constr type="ctrY" for="ch" forName="picture_4" refType="h" refFor="ch" refForName="picture_1" fact="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r" for="ch" forName="picture_5" refType="w"/>
                <dgm:constr type="rOff" for="ch" forName="picture_5" refType="w" refFor="ch" refForName="picture_1" fact="-1.2667"/>
                <dgm:constr type="ctrY" for="ch" forName="picture_5" refType="h" refFor="ch" refForName="picture_1" fact="0.73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r" for="ch" forName="picture_6" refType="w"/>
                <dgm:constr type="rOff" for="ch" forName="picture_6" refType="w" refFor="ch" refForName="picture_1" fact="-1.4238"/>
                <dgm:constr type="ctrY" for="ch" forName="picture_6" refType="h" refFor="ch" refForName="picture_1" fact="0.91"/>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Lst>
            </dgm:else>
          </dgm:choose>
        </dgm:if>
        <dgm:else name="Name24">
          <dgm:choose name="Name25">
            <dgm:if name="Name2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l" for="ch" forName="picture_2" refType="w" refFor="ch" refForName="picture_1" fact="1.4363"/>
                <dgm:constr type="ctrY" for="ch" forName="picture_2" refType="h" refFor="ch" refForName="picture_1" fact="0.0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l" for="ch" forName="picture_3" refType="w" refFor="ch" refForName="picture_1" fact="1.2898"/>
                <dgm:constr type="ctrY" for="ch" forName="picture_3" refType="h" refFor="ch" refForName="picture_1" fact="0.227"/>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l" for="ch" forName="picture_4" refType="w" refFor="ch" refForName="picture_1" fact="1.21"/>
                <dgm:constr type="ctrY" for="ch" forName="picture_4" refType="h" refFor="ch" refForName="picture_1" fact="0.4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l" for="ch" forName="picture_5" refType="w" refFor="ch" refForName="picture_1" fact="1.21"/>
                <dgm:constr type="ctrY" for="ch" forName="picture_5" refType="h" refFor="ch" refForName="picture_1" fact="0.595"/>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l" for="ch" forName="picture_6" refType="w" refFor="ch" refForName="picture_1" fact="1.2898"/>
                <dgm:constr type="ctrY" for="ch" forName="picture_6" refType="h" refFor="ch" refForName="picture_1" fact="0.773"/>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l" for="ch" forName="picture_7" refType="w" refFor="ch" refForName="picture_1" fact="1.4363"/>
                <dgm:constr type="ctrY" for="ch" forName="picture_7" refType="h" refFor="ch" refForName="picture_1" fact="0.925"/>
                <dgm:constr type="l" for="ch" forName="line_7" refType="ctrX" refFor="ch" refForName="picture_1"/>
                <dgm:constr type="h" for="ch" forName="line_7"/>
                <dgm:constr type="r" for="ch" forName="line_7" refType="ctrX" refFor="ch" refForName="picture_7"/>
                <dgm:constr type="ctrY" for="ch" forName="line_7" refType="ctrY" refFor="ch" refForName="picture_7"/>
                <dgm:constr type="r" for="ch" forName="textparent_7" refType="w"/>
                <dgm:constr type="h" for="ch" forName="textparent_7" refType="h" refFor="ch" refForName="picture_7"/>
                <dgm:constr type="l" for="ch" forName="textparent_7" refType="r" refFor="ch" refForName="picture_7"/>
                <dgm:constr type="ctrY" for="ch" forName="textparent_7" refType="ctrY" refFor="ch" refForName="picture_7"/>
                <dgm:constr type="primFontSz" for="des" forName="text_7" refType="primFontSz" refFor="des" refForName="text_2" op="equ"/>
              </dgm:constrLst>
            </dgm:if>
            <dgm:else name="Name2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r" for="ch" forName="picture_2" refType="w"/>
                <dgm:constr type="rOff" for="ch" forName="picture_2" refType="w" refFor="ch" refForName="picture_1" fact="-1.4363"/>
                <dgm:constr type="ctrY" for="ch" forName="picture_2" refType="h" refFor="ch" refForName="picture_1" fact="0.0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r" for="ch" forName="picture_3" refType="w"/>
                <dgm:constr type="rOff" for="ch" forName="picture_3" refType="w" refFor="ch" refForName="picture_1" fact="-1.2898"/>
                <dgm:constr type="ctrY" for="ch" forName="picture_3" refType="h" refFor="ch" refForName="picture_1" fact="0.227"/>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r" for="ch" forName="picture_4" refType="w"/>
                <dgm:constr type="rOff" for="ch" forName="picture_4" refType="w" refFor="ch" refForName="picture_1" fact="-1.21"/>
                <dgm:constr type="ctrY" for="ch" forName="picture_4" refType="h" refFor="ch" refForName="picture_1" fact="0.4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r" for="ch" forName="picture_5" refType="w"/>
                <dgm:constr type="rOff" for="ch" forName="picture_5" refType="w" refFor="ch" refForName="picture_1" fact="-1.21"/>
                <dgm:constr type="ctrY" for="ch" forName="picture_5" refType="h" refFor="ch" refForName="picture_1" fact="0.595"/>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r" for="ch" forName="picture_6" refType="w"/>
                <dgm:constr type="rOff" for="ch" forName="picture_6" refType="w" refFor="ch" refForName="picture_1" fact="-1.2898"/>
                <dgm:constr type="ctrY" for="ch" forName="picture_6" refType="h" refFor="ch" refForName="picture_1" fact="0.773"/>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r" for="ch" forName="picture_7" refType="w"/>
                <dgm:constr type="rOff" for="ch" forName="picture_7" refType="w" refFor="ch" refForName="picture_1" fact="-1.4363"/>
                <dgm:constr type="ctrY" for="ch" forName="picture_7" refType="h" refFor="ch" refForName="picture_1" fact="0.925"/>
                <dgm:constr type="r" for="ch" forName="line_7" refType="ctrX" refFor="ch" refForName="picture_1"/>
                <dgm:constr type="h" for="ch" forName="line_7"/>
                <dgm:constr type="l" for="ch" forName="line_7" refType="ctrX" refFor="ch" refForName="picture_7"/>
                <dgm:constr type="ctrY" for="ch" forName="line_7" refType="ctrY" refFor="ch" refForName="picture_7"/>
                <dgm:constr type="l" for="ch" forName="textparent_7"/>
                <dgm:constr type="h" for="ch" forName="textparent_7" refType="h" refFor="ch" refForName="picture_7"/>
                <dgm:constr type="r" for="ch" forName="textparent_7" refType="l" refFor="ch" refForName="picture_7"/>
                <dgm:constr type="ctrY" for="ch" forName="textparent_7" refType="ctrY" refFor="ch" refForName="picture_7"/>
                <dgm:constr type="primFontSz" for="des" forName="text_7" refType="primFontSz" refFor="des" refForName="text_2" op="equ"/>
              </dgm:constrLst>
            </dgm:else>
          </dgm:choose>
        </dgm:else>
      </dgm:choose>
      <dgm:forEach name="wrapper" axis="self" ptType="parTrans">
        <dgm:forEach name="wrapper2" axis="self" ptType="sibTrans" st="2">
          <dgm:forEach name="pictureRepeat" axis="self">
            <dgm:layoutNode name="pictureRepeatNode" styleLbl="alignImgPlace1">
              <dgm:alg type="sp"/>
              <dgm:shape xmlns:r="http://schemas.openxmlformats.org/officeDocument/2006/relationships" type="ellipse" r:blip="" blipPhldr="1">
                <dgm:adjLst/>
              </dgm:shape>
              <dgm:presOf axis="self"/>
            </dgm:layoutNode>
          </dgm:forEach>
        </dgm:forEach>
      </dgm:forEach>
      <dgm:forEach name="Name28" axis="ch" ptType="sibTrans" hideLastTrans="0" cnt="1">
        <dgm:layoutNode name="picture_1">
          <dgm:alg type="sp"/>
          <dgm:shape xmlns:r="http://schemas.openxmlformats.org/officeDocument/2006/relationships" r:blip="">
            <dgm:adjLst/>
          </dgm:shape>
          <dgm:presOf/>
          <dgm:constrLst/>
          <dgm:forEach name="Name29" ref="pictureRepeat"/>
        </dgm:layoutNode>
      </dgm:forEach>
      <dgm:forEach name="Name30" axis="ch" ptType="node" cnt="1">
        <dgm:layoutNode name="text_1" styleLbl="node1">
          <dgm:varLst>
            <dgm:bulletEnabled val="1"/>
          </dgm:varLst>
          <dgm:alg type="tx">
            <dgm:param type="txAnchorVert" val="b"/>
            <dgm:param type="txAnchorVertCh" val="b"/>
            <dgm:param type="parTxRTLAlign" val="r"/>
            <dgm:param type="shpTxRTLAlignCh" val="r"/>
          </dgm:alg>
          <dgm:shape xmlns:r="http://schemas.openxmlformats.org/officeDocument/2006/relationships" type="rect" r:blip="" hideGeom="1">
            <dgm:adjLst/>
          </dgm:shape>
          <dgm:presOf axis="desOrSelf" ptType="node"/>
          <dgm:constrLst>
            <dgm:constr type="primFontSz" val="65"/>
            <dgm:constr type="lMarg"/>
            <dgm:constr type="rMarg"/>
            <dgm:constr type="tMarg"/>
            <dgm:constr type="bMarg"/>
          </dgm:constrLst>
          <dgm:ruleLst>
            <dgm:rule type="primFontSz" val="5" fact="NaN" max="NaN"/>
          </dgm:ruleLst>
        </dgm:layoutNode>
      </dgm:forEach>
      <dgm:forEach name="Name31" axis="ch" ptType="sibTrans" hideLastTrans="0" st="2" cnt="1">
        <dgm:layoutNode name="picture_2">
          <dgm:alg type="sp"/>
          <dgm:shape xmlns:r="http://schemas.openxmlformats.org/officeDocument/2006/relationships" r:blip="">
            <dgm:adjLst/>
          </dgm:shape>
          <dgm:presOf/>
          <dgm:constrLst/>
          <dgm:forEach name="Name32" ref="pictureRepeat"/>
        </dgm:layoutNode>
      </dgm:forEach>
      <dgm:forEach name="Name33" axis="ch" ptType="node" st="2" cnt="1">
        <dgm:layoutNode name="line_2" styleLbl="parChTrans1D1">
          <dgm:alg type="sp"/>
          <dgm:shape xmlns:r="http://schemas.openxmlformats.org/officeDocument/2006/relationships" type="line" r:blip="" zOrderOff="-100">
            <dgm:adjLst/>
          </dgm:shape>
          <dgm:presOf/>
        </dgm:layoutNode>
        <dgm:layoutNode name="textparent_2">
          <dgm:choose name="Name34">
            <dgm:if name="Name35" func="var" arg="dir" op="equ" val="norm">
              <dgm:alg type="lin">
                <dgm:param type="horzAlign" val="l"/>
              </dgm:alg>
            </dgm:if>
            <dgm:else name="Name36">
              <dgm:alg type="lin">
                <dgm:param type="horzAlign" val="r"/>
              </dgm:alg>
            </dgm:else>
          </dgm:choose>
          <dgm:shape xmlns:r="http://schemas.openxmlformats.org/officeDocument/2006/relationships" type="rect" r:blip="" hideGeom="1">
            <dgm:adjLst/>
          </dgm:shape>
          <dgm:constrLst>
            <dgm:constr type="userW" for="ch" forName="text_2" refType="w"/>
            <dgm:constr type="h" for="ch" forName="text_2" refType="h"/>
          </dgm:constrLst>
          <dgm:presOf/>
          <dgm:layoutNode name="text_2" styleLbl="revTx">
            <dgm:varLst>
              <dgm:bulletEnabled val="1"/>
            </dgm:varLst>
            <dgm:choose name="Name37">
              <dgm:if name="Name38" func="var" arg="dir" op="equ" val="norm">
                <dgm:alg type="tx">
                  <dgm:param type="parTxLTRAlign" val="l"/>
                  <dgm:param type="shpTxLTRAlignCh" val="l"/>
                  <dgm:param type="parTxRTLAlign" val="r"/>
                  <dgm:param type="shpTxRTLAlignCh" val="r"/>
                </dgm:alg>
              </dgm:if>
              <dgm:else name="Name39">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0" axis="ch" ptType="sibTrans" hideLastTrans="0" st="3" cnt="1">
        <dgm:layoutNode name="picture_3">
          <dgm:alg type="sp"/>
          <dgm:shape xmlns:r="http://schemas.openxmlformats.org/officeDocument/2006/relationships" r:blip="">
            <dgm:adjLst/>
          </dgm:shape>
          <dgm:presOf/>
          <dgm:constrLst/>
          <dgm:forEach name="Name41" ref="pictureRepeat"/>
        </dgm:layoutNode>
      </dgm:forEach>
      <dgm:forEach name="Name42" axis="ch" ptType="node" st="3" cnt="1">
        <dgm:layoutNode name="line_3" styleLbl="parChTrans1D1">
          <dgm:alg type="sp"/>
          <dgm:shape xmlns:r="http://schemas.openxmlformats.org/officeDocument/2006/relationships" type="line" r:blip="" zOrderOff="-100">
            <dgm:adjLst/>
          </dgm:shape>
          <dgm:presOf/>
        </dgm:layoutNode>
        <dgm:layoutNode name="textparent_3">
          <dgm:choose name="Name43">
            <dgm:if name="Name44" func="var" arg="dir" op="equ" val="norm">
              <dgm:alg type="lin">
                <dgm:param type="horzAlign" val="l"/>
              </dgm:alg>
            </dgm:if>
            <dgm:else name="Name45">
              <dgm:alg type="lin">
                <dgm:param type="horzAlign" val="r"/>
              </dgm:alg>
            </dgm:else>
          </dgm:choose>
          <dgm:shape xmlns:r="http://schemas.openxmlformats.org/officeDocument/2006/relationships" type="rect" r:blip="" hideGeom="1">
            <dgm:adjLst/>
          </dgm:shape>
          <dgm:constrLst>
            <dgm:constr type="userW" for="ch" forName="text_3" refType="w"/>
            <dgm:constr type="h" for="ch" forName="text_3" refType="h"/>
          </dgm:constrLst>
          <dgm:presOf/>
          <dgm:layoutNode name="text_3" styleLbl="revTx">
            <dgm:varLst>
              <dgm:bulletEnabled val="1"/>
            </dgm:varLst>
            <dgm:choose name="Name46">
              <dgm:if name="Name47" func="var" arg="dir" op="equ" val="norm">
                <dgm:alg type="tx">
                  <dgm:param type="parTxLTRAlign" val="l"/>
                  <dgm:param type="shpTxLTRAlignCh" val="l"/>
                  <dgm:param type="parTxRTLAlign" val="r"/>
                  <dgm:param type="shpTxRTLAlignCh" val="r"/>
                </dgm:alg>
              </dgm:if>
              <dgm:else name="Name48">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9" axis="ch" ptType="sibTrans" hideLastTrans="0" st="4" cnt="1">
        <dgm:layoutNode name="picture_4">
          <dgm:alg type="sp"/>
          <dgm:shape xmlns:r="http://schemas.openxmlformats.org/officeDocument/2006/relationships" r:blip="">
            <dgm:adjLst/>
          </dgm:shape>
          <dgm:presOf/>
          <dgm:constrLst/>
          <dgm:forEach name="Name50" ref="pictureRepeat"/>
        </dgm:layoutNode>
      </dgm:forEach>
      <dgm:forEach name="Name51" axis="ch" ptType="node" st="4" cnt="1">
        <dgm:layoutNode name="line_4" styleLbl="parChTrans1D1">
          <dgm:alg type="sp"/>
          <dgm:shape xmlns:r="http://schemas.openxmlformats.org/officeDocument/2006/relationships" type="line" r:blip="" zOrderOff="-100">
            <dgm:adjLst/>
          </dgm:shape>
          <dgm:presOf/>
        </dgm:layoutNode>
        <dgm:layoutNode name="textparent_4">
          <dgm:choose name="Name52">
            <dgm:if name="Name53" func="var" arg="dir" op="equ" val="norm">
              <dgm:alg type="lin">
                <dgm:param type="horzAlign" val="l"/>
              </dgm:alg>
            </dgm:if>
            <dgm:else name="Name54">
              <dgm:alg type="lin">
                <dgm:param type="horzAlign" val="r"/>
              </dgm:alg>
            </dgm:else>
          </dgm:choose>
          <dgm:shape xmlns:r="http://schemas.openxmlformats.org/officeDocument/2006/relationships" type="rect" r:blip="" hideGeom="1">
            <dgm:adjLst/>
          </dgm:shape>
          <dgm:constrLst>
            <dgm:constr type="userW" for="ch" forName="text_4" refType="w"/>
            <dgm:constr type="h" for="ch" forName="text_4" refType="h"/>
          </dgm:constrLst>
          <dgm:presOf/>
          <dgm:layoutNode name="text_4" styleLbl="revTx">
            <dgm:varLst>
              <dgm:bulletEnabled val="1"/>
            </dgm:varLst>
            <dgm:choose name="Name55">
              <dgm:if name="Name56" func="var" arg="dir" op="equ" val="norm">
                <dgm:alg type="tx">
                  <dgm:param type="parTxLTRAlign" val="l"/>
                  <dgm:param type="shpTxLTRAlignCh" val="l"/>
                  <dgm:param type="parTxRTLAlign" val="r"/>
                  <dgm:param type="shpTxRTLAlignCh" val="r"/>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58" axis="ch" ptType="sibTrans" hideLastTrans="0" st="5" cnt="1">
        <dgm:layoutNode name="picture_5">
          <dgm:alg type="sp"/>
          <dgm:shape xmlns:r="http://schemas.openxmlformats.org/officeDocument/2006/relationships" r:blip="">
            <dgm:adjLst/>
          </dgm:shape>
          <dgm:presOf/>
          <dgm:constrLst/>
          <dgm:forEach name="Name59" ref="pictureRepeat"/>
        </dgm:layoutNode>
      </dgm:forEach>
      <dgm:forEach name="Name60" axis="ch" ptType="node" st="5" cnt="1">
        <dgm:layoutNode name="line_5" styleLbl="parChTrans1D1">
          <dgm:alg type="sp"/>
          <dgm:shape xmlns:r="http://schemas.openxmlformats.org/officeDocument/2006/relationships" type="line" r:blip="" zOrderOff="-100">
            <dgm:adjLst/>
          </dgm:shape>
          <dgm:presOf/>
        </dgm:layoutNode>
        <dgm:layoutNode name="textparent_5">
          <dgm:choose name="Name61">
            <dgm:if name="Name62" func="var" arg="dir" op="equ" val="norm">
              <dgm:alg type="lin">
                <dgm:param type="horzAlign" val="l"/>
              </dgm:alg>
            </dgm:if>
            <dgm:else name="Name63">
              <dgm:alg type="lin">
                <dgm:param type="horzAlign" val="r"/>
              </dgm:alg>
            </dgm:else>
          </dgm:choose>
          <dgm:shape xmlns:r="http://schemas.openxmlformats.org/officeDocument/2006/relationships" type="rect" r:blip="" hideGeom="1">
            <dgm:adjLst/>
          </dgm:shape>
          <dgm:constrLst>
            <dgm:constr type="userW" for="ch" forName="text_5" refType="w"/>
            <dgm:constr type="h" for="ch" forName="text_5" refType="h"/>
          </dgm:constrLst>
          <dgm:presOf/>
          <dgm:layoutNode name="text_5" styleLbl="revTx">
            <dgm:varLst>
              <dgm:bulletEnabled val="1"/>
            </dgm:varLst>
            <dgm:choose name="Name64">
              <dgm:if name="Name65" func="var" arg="dir" op="equ" val="norm">
                <dgm:alg type="tx">
                  <dgm:param type="parTxLTRAlign" val="l"/>
                  <dgm:param type="shpTxLTRAlignCh" val="l"/>
                  <dgm:param type="parTxRTLAlign" val="r"/>
                  <dgm:param type="shpTxRTLAlignCh" val="r"/>
                </dgm:alg>
              </dgm:if>
              <dgm:else name="Name66">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67" axis="ch" ptType="sibTrans" hideLastTrans="0" st="6" cnt="1">
        <dgm:layoutNode name="picture_6">
          <dgm:alg type="sp"/>
          <dgm:shape xmlns:r="http://schemas.openxmlformats.org/officeDocument/2006/relationships" r:blip="">
            <dgm:adjLst/>
          </dgm:shape>
          <dgm:presOf/>
          <dgm:constrLst/>
          <dgm:forEach name="Name68" ref="pictureRepeat"/>
        </dgm:layoutNode>
      </dgm:forEach>
      <dgm:forEach name="Name69" axis="ch" ptType="node" st="6" cnt="1">
        <dgm:layoutNode name="line_6" styleLbl="parChTrans1D1">
          <dgm:alg type="sp"/>
          <dgm:shape xmlns:r="http://schemas.openxmlformats.org/officeDocument/2006/relationships" type="line" r:blip="" zOrderOff="-100">
            <dgm:adjLst/>
          </dgm:shape>
          <dgm:presOf/>
        </dgm:layoutNode>
        <dgm:layoutNode name="textparent_6">
          <dgm:choose name="Name70">
            <dgm:if name="Name71" func="var" arg="dir" op="equ" val="norm">
              <dgm:alg type="lin">
                <dgm:param type="horzAlign" val="l"/>
              </dgm:alg>
            </dgm:if>
            <dgm:else name="Name72">
              <dgm:alg type="lin">
                <dgm:param type="horzAlign" val="r"/>
              </dgm:alg>
            </dgm:else>
          </dgm:choose>
          <dgm:shape xmlns:r="http://schemas.openxmlformats.org/officeDocument/2006/relationships" type="rect" r:blip="" hideGeom="1">
            <dgm:adjLst/>
          </dgm:shape>
          <dgm:constrLst>
            <dgm:constr type="userW" for="ch" forName="text_6" refType="w"/>
            <dgm:constr type="h" for="ch" forName="text_6" refType="h"/>
          </dgm:constrLst>
          <dgm:presOf/>
          <dgm:layoutNode name="text_6" styleLbl="revTx">
            <dgm:varLst>
              <dgm:bulletEnabled val="1"/>
            </dgm:varLst>
            <dgm:choose name="Name73">
              <dgm:if name="Name74" func="var" arg="dir" op="equ" val="norm">
                <dgm:alg type="tx">
                  <dgm:param type="parTxLTRAlign" val="l"/>
                  <dgm:param type="shpTxLTRAlignCh" val="l"/>
                  <dgm:param type="parTxRTLAlign" val="r"/>
                  <dgm:param type="shpTxRTLAlignCh" val="r"/>
                </dgm:alg>
              </dgm:if>
              <dgm:else name="Name75">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76" axis="ch" ptType="sibTrans" hideLastTrans="0" st="7" cnt="1">
        <dgm:layoutNode name="picture_7">
          <dgm:alg type="sp"/>
          <dgm:shape xmlns:r="http://schemas.openxmlformats.org/officeDocument/2006/relationships" r:blip="">
            <dgm:adjLst/>
          </dgm:shape>
          <dgm:presOf/>
          <dgm:constrLst/>
          <dgm:forEach name="Name77" ref="pictureRepeat"/>
        </dgm:layoutNode>
      </dgm:forEach>
      <dgm:forEach name="Name78" axis="ch" ptType="node" st="7" cnt="1">
        <dgm:layoutNode name="line_7" styleLbl="parChTrans1D1">
          <dgm:alg type="sp"/>
          <dgm:shape xmlns:r="http://schemas.openxmlformats.org/officeDocument/2006/relationships" type="line" r:blip="" zOrderOff="-100">
            <dgm:adjLst/>
          </dgm:shape>
          <dgm:presOf/>
        </dgm:layoutNode>
        <dgm:layoutNode name="textparent_7">
          <dgm:choose name="Name79">
            <dgm:if name="Name80" func="var" arg="dir" op="equ" val="norm">
              <dgm:alg type="lin">
                <dgm:param type="horzAlign" val="l"/>
              </dgm:alg>
            </dgm:if>
            <dgm:else name="Name81">
              <dgm:alg type="lin">
                <dgm:param type="horzAlign" val="r"/>
              </dgm:alg>
            </dgm:else>
          </dgm:choose>
          <dgm:shape xmlns:r="http://schemas.openxmlformats.org/officeDocument/2006/relationships" type="rect" r:blip="" hideGeom="1">
            <dgm:adjLst/>
          </dgm:shape>
          <dgm:constrLst>
            <dgm:constr type="userW" for="ch" forName="text_7" refType="w"/>
            <dgm:constr type="h" for="ch" forName="text_7" refType="h"/>
          </dgm:constrLst>
          <dgm:presOf/>
          <dgm:layoutNode name="text_7" styleLbl="revTx">
            <dgm:varLst>
              <dgm:bulletEnabled val="1"/>
            </dgm:varLst>
            <dgm:choose name="Name82">
              <dgm:if name="Name83" func="var" arg="dir" op="equ" val="norm">
                <dgm:alg type="tx">
                  <dgm:param type="parTxLTRAlign" val="l"/>
                  <dgm:param type="shpTxLTRAlignCh" val="l"/>
                  <dgm:param type="parTxRTLAlign" val="r"/>
                  <dgm:param type="shpTxRTLAlignCh" val="r"/>
                </dgm:alg>
              </dgm:if>
              <dgm:else name="Name84">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pList1#2">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CircularPictureCallout">
  <dgm:title val=""/>
  <dgm:desc val=""/>
  <dgm:catLst>
    <dgm:cat type="picture" pri="2000"/>
    <dgm:cat type="pictureconvert" pri="2000"/>
  </dgm:catLst>
  <dgm:sampData>
    <dgm:dataModel>
      <dgm:ptLst>
        <dgm:pt modelId="0" type="doc"/>
        <dgm:pt modelId="1"/>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2"/>
    </dgm:constrLst>
    <dgm:layoutNode name="Name1">
      <dgm:alg type="composite"/>
      <dgm:shape xmlns:r="http://schemas.openxmlformats.org/officeDocument/2006/relationships" r:blip="">
        <dgm:adjLst/>
      </dgm:shape>
      <dgm:choose name="Name2">
        <dgm:if name="Name3" axis="ch" ptType="node" func="cnt" op="lte" val="1">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w" refFor="ch" refForName="picture_1" fact="0.18"/>
            <dgm:constr type="t" for="ch" forName="text_1" refType="h" refFor="ch" refForName="picture_1" fact="0.531"/>
          </dgm:constrLst>
        </dgm:if>
        <dgm:if name="Name4" axis="ch" ptType="node" func="cnt" op="lte" val="2">
          <dgm:choose name="Name5">
            <dgm:if name="Name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l" for="ch" forName="picture_2" refType="w" refFor="ch" refForName="picture_1" fact="1.21"/>
                <dgm:constr type="ctrY" for="ch" forName="picture_2" refType="h" refFor="ch" refForName="picture_1" fact="0.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Lst>
            </dgm:if>
            <dgm:else name="Name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r" for="ch" forName="picture_2" refType="w"/>
                <dgm:constr type="rOff" for="ch" forName="picture_2" refType="w" refFor="ch" refForName="picture_1" fact="-1.21"/>
                <dgm:constr type="ctrY" for="ch" forName="picture_2" refType="h" refFor="ch" refForName="picture_1" fact="0.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Lst>
            </dgm:else>
          </dgm:choose>
        </dgm:if>
        <dgm:if name="Name8" axis="ch" ptType="node" func="cnt" op="lte" val="3">
          <dgm:choose name="Name9">
            <dgm:if name="Name10"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l" for="ch" forName="picture_2" refType="w" refFor="ch" refForName="picture_1" fact="1.21"/>
                <dgm:constr type="ctrY" for="ch" forName="picture_2" refType="h" refFor="ch" refForName="picture_1" fact="0.18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l" for="ch" forName="picture_3" refType="w" refFor="ch" refForName="picture_1" fact="1.21"/>
                <dgm:constr type="ctrY" for="ch" forName="picture_3" refType="h" refFor="ch" refForName="picture_1" fact="0.812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Lst>
            </dgm:if>
            <dgm:else name="Name11">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r" for="ch" forName="picture_2" refType="w"/>
                <dgm:constr type="rOff" for="ch" forName="picture_2" refType="w" refFor="ch" refForName="picture_1" fact="-1.21"/>
                <dgm:constr type="ctrY" for="ch" forName="picture_2" refType="h" refFor="ch" refForName="picture_1" fact="0.18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r" for="ch" forName="picture_3" refType="w"/>
                <dgm:constr type="rOff" for="ch" forName="picture_3" refType="w" refFor="ch" refForName="picture_1" fact="-1.21"/>
                <dgm:constr type="ctrY" for="ch" forName="picture_3" refType="h" refFor="ch" refForName="picture_1" fact="0.812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Lst>
            </dgm:else>
          </dgm:choose>
        </dgm:if>
        <dgm:if name="Name12" axis="ch" ptType="node" func="cnt" op="lte" val="4">
          <dgm:choose name="Name13">
            <dgm:if name="Name14"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l" for="ch" forName="picture_2" refType="w" refFor="ch" refForName="picture_1" fact="1.354"/>
                <dgm:constr type="ctrY" for="ch" forName="picture_2" refType="h" refFor="ch" refForName="picture_1" fact="0.1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l" for="ch" forName="picture_3" refType="w" refFor="ch" refForName="picture_1" fact="1.21"/>
                <dgm:constr type="ctrY" for="ch" forName="picture_3" refType="h" refFor="ch" refForName="picture_1" fact="0.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l" for="ch" forName="picture_4" refType="w" refFor="ch" refForName="picture_1" fact="1.354"/>
                <dgm:constr type="ctrY" for="ch" forName="picture_4" refType="h" refFor="ch" refForName="picture_1" fact="0.8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Lst>
            </dgm:if>
            <dgm:else name="Name15">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r" for="ch" forName="picture_2" refType="w"/>
                <dgm:constr type="rOff" for="ch" forName="picture_2" refType="w" refFor="ch" refForName="picture_1" fact="-1.354"/>
                <dgm:constr type="ctrY" for="ch" forName="picture_2" refType="h" refFor="ch" refForName="picture_1" fact="0.1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r" for="ch" forName="picture_3" refType="w"/>
                <dgm:constr type="rOff" for="ch" forName="picture_3" refType="w" refFor="ch" refForName="picture_1" fact="-1.21"/>
                <dgm:constr type="ctrY" for="ch" forName="picture_3" refType="h" refFor="ch" refForName="picture_1" fact="0.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r" for="ch" forName="picture_4" refType="w"/>
                <dgm:constr type="rOff" for="ch" forName="picture_4" refType="w" refFor="ch" refForName="picture_1" fact="-1.354"/>
                <dgm:constr type="ctrY" for="ch" forName="picture_4" refType="h" refFor="ch" refForName="picture_1" fact="0.8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Lst>
            </dgm:else>
          </dgm:choose>
        </dgm:if>
        <dgm:if name="Name16" axis="ch" ptType="node" func="cnt" op="lte" val="5">
          <dgm:choose name="Name17">
            <dgm:if name="Name18"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l" for="ch" forName="picture_2" refType="w" refFor="ch" refForName="picture_1" fact="1.375"/>
                <dgm:constr type="ctrY" for="ch" forName="picture_2" refType="h" refFor="ch" refForName="picture_1" fact="0.11"/>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l" for="ch" forName="picture_3" refType="w" refFor="ch" refForName="picture_1" fact="1.21"/>
                <dgm:constr type="ctrY" for="ch" forName="picture_3" refType="h" refFor="ch" refForName="picture_1" fact="0.353"/>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l" for="ch" forName="picture_4" refType="w" refFor="ch" refForName="picture_1" fact="1.21"/>
                <dgm:constr type="ctrY" for="ch" forName="picture_4" refType="h" refFor="ch" refForName="picture_1" fact="0.647"/>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l" for="ch" forName="picture_5" refType="w" refFor="ch" refForName="picture_1" fact="1.375"/>
                <dgm:constr type="ctrY" for="ch" forName="picture_5" refType="h" refFor="ch" refForName="picture_1" fact="0.8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Lst>
            </dgm:if>
            <dgm:else name="Name19">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r" for="ch" forName="picture_2" refType="w"/>
                <dgm:constr type="rOff" for="ch" forName="picture_2" refType="w" refFor="ch" refForName="picture_1" fact="-1.375"/>
                <dgm:constr type="ctrY" for="ch" forName="picture_2" refType="h" refFor="ch" refForName="picture_1" fact="0.11"/>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r" for="ch" forName="picture_3" refType="w"/>
                <dgm:constr type="rOff" for="ch" forName="picture_3" refType="w" refFor="ch" refForName="picture_1" fact="-1.21"/>
                <dgm:constr type="ctrY" for="ch" forName="picture_3" refType="h" refFor="ch" refForName="picture_1" fact="0.353"/>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r" for="ch" forName="picture_4" refType="w"/>
                <dgm:constr type="rOff" for="ch" forName="picture_4" refType="w" refFor="ch" refForName="picture_1" fact="-1.21"/>
                <dgm:constr type="ctrY" for="ch" forName="picture_4" refType="h" refFor="ch" refForName="picture_1" fact="0.647"/>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r" for="ch" forName="picture_5" refType="w"/>
                <dgm:constr type="rOff" for="ch" forName="picture_5" refType="w" refFor="ch" refForName="picture_1" fact="-1.375"/>
                <dgm:constr type="ctrY" for="ch" forName="picture_5" refType="h" refFor="ch" refForName="picture_1" fact="0.8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Lst>
            </dgm:else>
          </dgm:choose>
        </dgm:if>
        <dgm:if name="Name20" axis="ch" ptType="node" func="cnt" op="lte" val="6">
          <dgm:choose name="Name21">
            <dgm:if name="Name22"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l" for="ch" forName="picture_2" refType="w" refFor="ch" refForName="picture_1" fact="1.4238"/>
                <dgm:constr type="ctrY" for="ch" forName="picture_2" refType="h" refFor="ch" refForName="picture_1" fact="0.09"/>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l" for="ch" forName="picture_3" refType="w" refFor="ch" refForName="picture_1" fact="1.2667"/>
                <dgm:constr type="ctrY" for="ch" forName="picture_3" refType="h" refFor="ch" refForName="picture_1" fact="0.261"/>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l" for="ch" forName="picture_4" refType="w" refFor="ch" refForName="picture_1" fact="1.21"/>
                <dgm:constr type="ctrY" for="ch" forName="picture_4" refType="h" refFor="ch" refForName="picture_1" fact="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l" for="ch" forName="picture_5" refType="w" refFor="ch" refForName="picture_1" fact="1.2667"/>
                <dgm:constr type="ctrY" for="ch" forName="picture_5" refType="h" refFor="ch" refForName="picture_1" fact="0.73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l" for="ch" forName="picture_6" refType="w" refFor="ch" refForName="picture_1" fact="1.4238"/>
                <dgm:constr type="ctrY" for="ch" forName="picture_6" refType="h" refFor="ch" refForName="picture_1" fact="0.91"/>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Lst>
            </dgm:if>
            <dgm:else name="Name23">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r" for="ch" forName="picture_2" refType="w"/>
                <dgm:constr type="rOff" for="ch" forName="picture_2" refType="w" refFor="ch" refForName="picture_1" fact="-1.4238"/>
                <dgm:constr type="ctrY" for="ch" forName="picture_2" refType="h" refFor="ch" refForName="picture_1" fact="0.09"/>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r" for="ch" forName="picture_3" refType="w"/>
                <dgm:constr type="rOff" for="ch" forName="picture_3" refType="w" refFor="ch" refForName="picture_1" fact="-1.2667"/>
                <dgm:constr type="ctrY" for="ch" forName="picture_3" refType="h" refFor="ch" refForName="picture_1" fact="0.261"/>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r" for="ch" forName="picture_4" refType="w"/>
                <dgm:constr type="rOff" for="ch" forName="picture_4" refType="w" refFor="ch" refForName="picture_1" fact="-1.21"/>
                <dgm:constr type="ctrY" for="ch" forName="picture_4" refType="h" refFor="ch" refForName="picture_1" fact="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r" for="ch" forName="picture_5" refType="w"/>
                <dgm:constr type="rOff" for="ch" forName="picture_5" refType="w" refFor="ch" refForName="picture_1" fact="-1.2667"/>
                <dgm:constr type="ctrY" for="ch" forName="picture_5" refType="h" refFor="ch" refForName="picture_1" fact="0.73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r" for="ch" forName="picture_6" refType="w"/>
                <dgm:constr type="rOff" for="ch" forName="picture_6" refType="w" refFor="ch" refForName="picture_1" fact="-1.4238"/>
                <dgm:constr type="ctrY" for="ch" forName="picture_6" refType="h" refFor="ch" refForName="picture_1" fact="0.91"/>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Lst>
            </dgm:else>
          </dgm:choose>
        </dgm:if>
        <dgm:else name="Name24">
          <dgm:choose name="Name25">
            <dgm:if name="Name2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l" for="ch" forName="picture_2" refType="w" refFor="ch" refForName="picture_1" fact="1.4363"/>
                <dgm:constr type="ctrY" for="ch" forName="picture_2" refType="h" refFor="ch" refForName="picture_1" fact="0.0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l" for="ch" forName="picture_3" refType="w" refFor="ch" refForName="picture_1" fact="1.2898"/>
                <dgm:constr type="ctrY" for="ch" forName="picture_3" refType="h" refFor="ch" refForName="picture_1" fact="0.227"/>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l" for="ch" forName="picture_4" refType="w" refFor="ch" refForName="picture_1" fact="1.21"/>
                <dgm:constr type="ctrY" for="ch" forName="picture_4" refType="h" refFor="ch" refForName="picture_1" fact="0.4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l" for="ch" forName="picture_5" refType="w" refFor="ch" refForName="picture_1" fact="1.21"/>
                <dgm:constr type="ctrY" for="ch" forName="picture_5" refType="h" refFor="ch" refForName="picture_1" fact="0.595"/>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l" for="ch" forName="picture_6" refType="w" refFor="ch" refForName="picture_1" fact="1.2898"/>
                <dgm:constr type="ctrY" for="ch" forName="picture_6" refType="h" refFor="ch" refForName="picture_1" fact="0.773"/>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l" for="ch" forName="picture_7" refType="w" refFor="ch" refForName="picture_1" fact="1.4363"/>
                <dgm:constr type="ctrY" for="ch" forName="picture_7" refType="h" refFor="ch" refForName="picture_1" fact="0.925"/>
                <dgm:constr type="l" for="ch" forName="line_7" refType="ctrX" refFor="ch" refForName="picture_1"/>
                <dgm:constr type="h" for="ch" forName="line_7"/>
                <dgm:constr type="r" for="ch" forName="line_7" refType="ctrX" refFor="ch" refForName="picture_7"/>
                <dgm:constr type="ctrY" for="ch" forName="line_7" refType="ctrY" refFor="ch" refForName="picture_7"/>
                <dgm:constr type="r" for="ch" forName="textparent_7" refType="w"/>
                <dgm:constr type="h" for="ch" forName="textparent_7" refType="h" refFor="ch" refForName="picture_7"/>
                <dgm:constr type="l" for="ch" forName="textparent_7" refType="r" refFor="ch" refForName="picture_7"/>
                <dgm:constr type="ctrY" for="ch" forName="textparent_7" refType="ctrY" refFor="ch" refForName="picture_7"/>
                <dgm:constr type="primFontSz" for="des" forName="text_7" refType="primFontSz" refFor="des" refForName="text_2" op="equ"/>
              </dgm:constrLst>
            </dgm:if>
            <dgm:else name="Name2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r" for="ch" forName="picture_2" refType="w"/>
                <dgm:constr type="rOff" for="ch" forName="picture_2" refType="w" refFor="ch" refForName="picture_1" fact="-1.4363"/>
                <dgm:constr type="ctrY" for="ch" forName="picture_2" refType="h" refFor="ch" refForName="picture_1" fact="0.0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r" for="ch" forName="picture_3" refType="w"/>
                <dgm:constr type="rOff" for="ch" forName="picture_3" refType="w" refFor="ch" refForName="picture_1" fact="-1.2898"/>
                <dgm:constr type="ctrY" for="ch" forName="picture_3" refType="h" refFor="ch" refForName="picture_1" fact="0.227"/>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r" for="ch" forName="picture_4" refType="w"/>
                <dgm:constr type="rOff" for="ch" forName="picture_4" refType="w" refFor="ch" refForName="picture_1" fact="-1.21"/>
                <dgm:constr type="ctrY" for="ch" forName="picture_4" refType="h" refFor="ch" refForName="picture_1" fact="0.4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r" for="ch" forName="picture_5" refType="w"/>
                <dgm:constr type="rOff" for="ch" forName="picture_5" refType="w" refFor="ch" refForName="picture_1" fact="-1.21"/>
                <dgm:constr type="ctrY" for="ch" forName="picture_5" refType="h" refFor="ch" refForName="picture_1" fact="0.595"/>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r" for="ch" forName="picture_6" refType="w"/>
                <dgm:constr type="rOff" for="ch" forName="picture_6" refType="w" refFor="ch" refForName="picture_1" fact="-1.2898"/>
                <dgm:constr type="ctrY" for="ch" forName="picture_6" refType="h" refFor="ch" refForName="picture_1" fact="0.773"/>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r" for="ch" forName="picture_7" refType="w"/>
                <dgm:constr type="rOff" for="ch" forName="picture_7" refType="w" refFor="ch" refForName="picture_1" fact="-1.4363"/>
                <dgm:constr type="ctrY" for="ch" forName="picture_7" refType="h" refFor="ch" refForName="picture_1" fact="0.925"/>
                <dgm:constr type="r" for="ch" forName="line_7" refType="ctrX" refFor="ch" refForName="picture_1"/>
                <dgm:constr type="h" for="ch" forName="line_7"/>
                <dgm:constr type="l" for="ch" forName="line_7" refType="ctrX" refFor="ch" refForName="picture_7"/>
                <dgm:constr type="ctrY" for="ch" forName="line_7" refType="ctrY" refFor="ch" refForName="picture_7"/>
                <dgm:constr type="l" for="ch" forName="textparent_7"/>
                <dgm:constr type="h" for="ch" forName="textparent_7" refType="h" refFor="ch" refForName="picture_7"/>
                <dgm:constr type="r" for="ch" forName="textparent_7" refType="l" refFor="ch" refForName="picture_7"/>
                <dgm:constr type="ctrY" for="ch" forName="textparent_7" refType="ctrY" refFor="ch" refForName="picture_7"/>
                <dgm:constr type="primFontSz" for="des" forName="text_7" refType="primFontSz" refFor="des" refForName="text_2" op="equ"/>
              </dgm:constrLst>
            </dgm:else>
          </dgm:choose>
        </dgm:else>
      </dgm:choose>
      <dgm:forEach name="wrapper" axis="self" ptType="parTrans">
        <dgm:forEach name="wrapper2" axis="self" ptType="sibTrans" st="2">
          <dgm:forEach name="pictureRepeat" axis="self">
            <dgm:layoutNode name="pictureRepeatNode" styleLbl="alignImgPlace1">
              <dgm:alg type="sp"/>
              <dgm:shape xmlns:r="http://schemas.openxmlformats.org/officeDocument/2006/relationships" type="ellipse" r:blip="" blipPhldr="1">
                <dgm:adjLst/>
              </dgm:shape>
              <dgm:presOf axis="self"/>
            </dgm:layoutNode>
          </dgm:forEach>
        </dgm:forEach>
      </dgm:forEach>
      <dgm:forEach name="Name28" axis="ch" ptType="sibTrans" hideLastTrans="0" cnt="1">
        <dgm:layoutNode name="picture_1">
          <dgm:alg type="sp"/>
          <dgm:shape xmlns:r="http://schemas.openxmlformats.org/officeDocument/2006/relationships" r:blip="">
            <dgm:adjLst/>
          </dgm:shape>
          <dgm:presOf/>
          <dgm:constrLst/>
          <dgm:forEach name="Name29" ref="pictureRepeat"/>
        </dgm:layoutNode>
      </dgm:forEach>
      <dgm:forEach name="Name30" axis="ch" ptType="node" cnt="1">
        <dgm:layoutNode name="text_1" styleLbl="node1">
          <dgm:varLst>
            <dgm:bulletEnabled val="1"/>
          </dgm:varLst>
          <dgm:alg type="tx">
            <dgm:param type="txAnchorVert" val="b"/>
            <dgm:param type="txAnchorVertCh" val="b"/>
            <dgm:param type="parTxRTLAlign" val="r"/>
            <dgm:param type="shpTxRTLAlignCh" val="r"/>
          </dgm:alg>
          <dgm:shape xmlns:r="http://schemas.openxmlformats.org/officeDocument/2006/relationships" type="rect" r:blip="" hideGeom="1">
            <dgm:adjLst/>
          </dgm:shape>
          <dgm:presOf axis="desOrSelf" ptType="node"/>
          <dgm:constrLst>
            <dgm:constr type="primFontSz" val="65"/>
            <dgm:constr type="lMarg"/>
            <dgm:constr type="rMarg"/>
            <dgm:constr type="tMarg"/>
            <dgm:constr type="bMarg"/>
          </dgm:constrLst>
          <dgm:ruleLst>
            <dgm:rule type="primFontSz" val="5" fact="NaN" max="NaN"/>
          </dgm:ruleLst>
        </dgm:layoutNode>
      </dgm:forEach>
      <dgm:forEach name="Name31" axis="ch" ptType="sibTrans" hideLastTrans="0" st="2" cnt="1">
        <dgm:layoutNode name="picture_2">
          <dgm:alg type="sp"/>
          <dgm:shape xmlns:r="http://schemas.openxmlformats.org/officeDocument/2006/relationships" r:blip="">
            <dgm:adjLst/>
          </dgm:shape>
          <dgm:presOf/>
          <dgm:constrLst/>
          <dgm:forEach name="Name32" ref="pictureRepeat"/>
        </dgm:layoutNode>
      </dgm:forEach>
      <dgm:forEach name="Name33" axis="ch" ptType="node" st="2" cnt="1">
        <dgm:layoutNode name="line_2" styleLbl="parChTrans1D1">
          <dgm:alg type="sp"/>
          <dgm:shape xmlns:r="http://schemas.openxmlformats.org/officeDocument/2006/relationships" type="line" r:blip="" zOrderOff="-100">
            <dgm:adjLst/>
          </dgm:shape>
          <dgm:presOf/>
        </dgm:layoutNode>
        <dgm:layoutNode name="textparent_2">
          <dgm:choose name="Name34">
            <dgm:if name="Name35" func="var" arg="dir" op="equ" val="norm">
              <dgm:alg type="lin">
                <dgm:param type="horzAlign" val="l"/>
              </dgm:alg>
            </dgm:if>
            <dgm:else name="Name36">
              <dgm:alg type="lin">
                <dgm:param type="horzAlign" val="r"/>
              </dgm:alg>
            </dgm:else>
          </dgm:choose>
          <dgm:shape xmlns:r="http://schemas.openxmlformats.org/officeDocument/2006/relationships" type="rect" r:blip="" hideGeom="1">
            <dgm:adjLst/>
          </dgm:shape>
          <dgm:constrLst>
            <dgm:constr type="userW" for="ch" forName="text_2" refType="w"/>
            <dgm:constr type="h" for="ch" forName="text_2" refType="h"/>
          </dgm:constrLst>
          <dgm:presOf/>
          <dgm:layoutNode name="text_2" styleLbl="revTx">
            <dgm:varLst>
              <dgm:bulletEnabled val="1"/>
            </dgm:varLst>
            <dgm:choose name="Name37">
              <dgm:if name="Name38" func="var" arg="dir" op="equ" val="norm">
                <dgm:alg type="tx">
                  <dgm:param type="parTxLTRAlign" val="l"/>
                  <dgm:param type="shpTxLTRAlignCh" val="l"/>
                  <dgm:param type="parTxRTLAlign" val="r"/>
                  <dgm:param type="shpTxRTLAlignCh" val="r"/>
                </dgm:alg>
              </dgm:if>
              <dgm:else name="Name39">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0" axis="ch" ptType="sibTrans" hideLastTrans="0" st="3" cnt="1">
        <dgm:layoutNode name="picture_3">
          <dgm:alg type="sp"/>
          <dgm:shape xmlns:r="http://schemas.openxmlformats.org/officeDocument/2006/relationships" r:blip="">
            <dgm:adjLst/>
          </dgm:shape>
          <dgm:presOf/>
          <dgm:constrLst/>
          <dgm:forEach name="Name41" ref="pictureRepeat"/>
        </dgm:layoutNode>
      </dgm:forEach>
      <dgm:forEach name="Name42" axis="ch" ptType="node" st="3" cnt="1">
        <dgm:layoutNode name="line_3" styleLbl="parChTrans1D1">
          <dgm:alg type="sp"/>
          <dgm:shape xmlns:r="http://schemas.openxmlformats.org/officeDocument/2006/relationships" type="line" r:blip="" zOrderOff="-100">
            <dgm:adjLst/>
          </dgm:shape>
          <dgm:presOf/>
        </dgm:layoutNode>
        <dgm:layoutNode name="textparent_3">
          <dgm:choose name="Name43">
            <dgm:if name="Name44" func="var" arg="dir" op="equ" val="norm">
              <dgm:alg type="lin">
                <dgm:param type="horzAlign" val="l"/>
              </dgm:alg>
            </dgm:if>
            <dgm:else name="Name45">
              <dgm:alg type="lin">
                <dgm:param type="horzAlign" val="r"/>
              </dgm:alg>
            </dgm:else>
          </dgm:choose>
          <dgm:shape xmlns:r="http://schemas.openxmlformats.org/officeDocument/2006/relationships" type="rect" r:blip="" hideGeom="1">
            <dgm:adjLst/>
          </dgm:shape>
          <dgm:constrLst>
            <dgm:constr type="userW" for="ch" forName="text_3" refType="w"/>
            <dgm:constr type="h" for="ch" forName="text_3" refType="h"/>
          </dgm:constrLst>
          <dgm:presOf/>
          <dgm:layoutNode name="text_3" styleLbl="revTx">
            <dgm:varLst>
              <dgm:bulletEnabled val="1"/>
            </dgm:varLst>
            <dgm:choose name="Name46">
              <dgm:if name="Name47" func="var" arg="dir" op="equ" val="norm">
                <dgm:alg type="tx">
                  <dgm:param type="parTxLTRAlign" val="l"/>
                  <dgm:param type="shpTxLTRAlignCh" val="l"/>
                  <dgm:param type="parTxRTLAlign" val="r"/>
                  <dgm:param type="shpTxRTLAlignCh" val="r"/>
                </dgm:alg>
              </dgm:if>
              <dgm:else name="Name48">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9" axis="ch" ptType="sibTrans" hideLastTrans="0" st="4" cnt="1">
        <dgm:layoutNode name="picture_4">
          <dgm:alg type="sp"/>
          <dgm:shape xmlns:r="http://schemas.openxmlformats.org/officeDocument/2006/relationships" r:blip="">
            <dgm:adjLst/>
          </dgm:shape>
          <dgm:presOf/>
          <dgm:constrLst/>
          <dgm:forEach name="Name50" ref="pictureRepeat"/>
        </dgm:layoutNode>
      </dgm:forEach>
      <dgm:forEach name="Name51" axis="ch" ptType="node" st="4" cnt="1">
        <dgm:layoutNode name="line_4" styleLbl="parChTrans1D1">
          <dgm:alg type="sp"/>
          <dgm:shape xmlns:r="http://schemas.openxmlformats.org/officeDocument/2006/relationships" type="line" r:blip="" zOrderOff="-100">
            <dgm:adjLst/>
          </dgm:shape>
          <dgm:presOf/>
        </dgm:layoutNode>
        <dgm:layoutNode name="textparent_4">
          <dgm:choose name="Name52">
            <dgm:if name="Name53" func="var" arg="dir" op="equ" val="norm">
              <dgm:alg type="lin">
                <dgm:param type="horzAlign" val="l"/>
              </dgm:alg>
            </dgm:if>
            <dgm:else name="Name54">
              <dgm:alg type="lin">
                <dgm:param type="horzAlign" val="r"/>
              </dgm:alg>
            </dgm:else>
          </dgm:choose>
          <dgm:shape xmlns:r="http://schemas.openxmlformats.org/officeDocument/2006/relationships" type="rect" r:blip="" hideGeom="1">
            <dgm:adjLst/>
          </dgm:shape>
          <dgm:constrLst>
            <dgm:constr type="userW" for="ch" forName="text_4" refType="w"/>
            <dgm:constr type="h" for="ch" forName="text_4" refType="h"/>
          </dgm:constrLst>
          <dgm:presOf/>
          <dgm:layoutNode name="text_4" styleLbl="revTx">
            <dgm:varLst>
              <dgm:bulletEnabled val="1"/>
            </dgm:varLst>
            <dgm:choose name="Name55">
              <dgm:if name="Name56" func="var" arg="dir" op="equ" val="norm">
                <dgm:alg type="tx">
                  <dgm:param type="parTxLTRAlign" val="l"/>
                  <dgm:param type="shpTxLTRAlignCh" val="l"/>
                  <dgm:param type="parTxRTLAlign" val="r"/>
                  <dgm:param type="shpTxRTLAlignCh" val="r"/>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58" axis="ch" ptType="sibTrans" hideLastTrans="0" st="5" cnt="1">
        <dgm:layoutNode name="picture_5">
          <dgm:alg type="sp"/>
          <dgm:shape xmlns:r="http://schemas.openxmlformats.org/officeDocument/2006/relationships" r:blip="">
            <dgm:adjLst/>
          </dgm:shape>
          <dgm:presOf/>
          <dgm:constrLst/>
          <dgm:forEach name="Name59" ref="pictureRepeat"/>
        </dgm:layoutNode>
      </dgm:forEach>
      <dgm:forEach name="Name60" axis="ch" ptType="node" st="5" cnt="1">
        <dgm:layoutNode name="line_5" styleLbl="parChTrans1D1">
          <dgm:alg type="sp"/>
          <dgm:shape xmlns:r="http://schemas.openxmlformats.org/officeDocument/2006/relationships" type="line" r:blip="" zOrderOff="-100">
            <dgm:adjLst/>
          </dgm:shape>
          <dgm:presOf/>
        </dgm:layoutNode>
        <dgm:layoutNode name="textparent_5">
          <dgm:choose name="Name61">
            <dgm:if name="Name62" func="var" arg="dir" op="equ" val="norm">
              <dgm:alg type="lin">
                <dgm:param type="horzAlign" val="l"/>
              </dgm:alg>
            </dgm:if>
            <dgm:else name="Name63">
              <dgm:alg type="lin">
                <dgm:param type="horzAlign" val="r"/>
              </dgm:alg>
            </dgm:else>
          </dgm:choose>
          <dgm:shape xmlns:r="http://schemas.openxmlformats.org/officeDocument/2006/relationships" type="rect" r:blip="" hideGeom="1">
            <dgm:adjLst/>
          </dgm:shape>
          <dgm:constrLst>
            <dgm:constr type="userW" for="ch" forName="text_5" refType="w"/>
            <dgm:constr type="h" for="ch" forName="text_5" refType="h"/>
          </dgm:constrLst>
          <dgm:presOf/>
          <dgm:layoutNode name="text_5" styleLbl="revTx">
            <dgm:varLst>
              <dgm:bulletEnabled val="1"/>
            </dgm:varLst>
            <dgm:choose name="Name64">
              <dgm:if name="Name65" func="var" arg="dir" op="equ" val="norm">
                <dgm:alg type="tx">
                  <dgm:param type="parTxLTRAlign" val="l"/>
                  <dgm:param type="shpTxLTRAlignCh" val="l"/>
                  <dgm:param type="parTxRTLAlign" val="r"/>
                  <dgm:param type="shpTxRTLAlignCh" val="r"/>
                </dgm:alg>
              </dgm:if>
              <dgm:else name="Name66">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67" axis="ch" ptType="sibTrans" hideLastTrans="0" st="6" cnt="1">
        <dgm:layoutNode name="picture_6">
          <dgm:alg type="sp"/>
          <dgm:shape xmlns:r="http://schemas.openxmlformats.org/officeDocument/2006/relationships" r:blip="">
            <dgm:adjLst/>
          </dgm:shape>
          <dgm:presOf/>
          <dgm:constrLst/>
          <dgm:forEach name="Name68" ref="pictureRepeat"/>
        </dgm:layoutNode>
      </dgm:forEach>
      <dgm:forEach name="Name69" axis="ch" ptType="node" st="6" cnt="1">
        <dgm:layoutNode name="line_6" styleLbl="parChTrans1D1">
          <dgm:alg type="sp"/>
          <dgm:shape xmlns:r="http://schemas.openxmlformats.org/officeDocument/2006/relationships" type="line" r:blip="" zOrderOff="-100">
            <dgm:adjLst/>
          </dgm:shape>
          <dgm:presOf/>
        </dgm:layoutNode>
        <dgm:layoutNode name="textparent_6">
          <dgm:choose name="Name70">
            <dgm:if name="Name71" func="var" arg="dir" op="equ" val="norm">
              <dgm:alg type="lin">
                <dgm:param type="horzAlign" val="l"/>
              </dgm:alg>
            </dgm:if>
            <dgm:else name="Name72">
              <dgm:alg type="lin">
                <dgm:param type="horzAlign" val="r"/>
              </dgm:alg>
            </dgm:else>
          </dgm:choose>
          <dgm:shape xmlns:r="http://schemas.openxmlformats.org/officeDocument/2006/relationships" type="rect" r:blip="" hideGeom="1">
            <dgm:adjLst/>
          </dgm:shape>
          <dgm:constrLst>
            <dgm:constr type="userW" for="ch" forName="text_6" refType="w"/>
            <dgm:constr type="h" for="ch" forName="text_6" refType="h"/>
          </dgm:constrLst>
          <dgm:presOf/>
          <dgm:layoutNode name="text_6" styleLbl="revTx">
            <dgm:varLst>
              <dgm:bulletEnabled val="1"/>
            </dgm:varLst>
            <dgm:choose name="Name73">
              <dgm:if name="Name74" func="var" arg="dir" op="equ" val="norm">
                <dgm:alg type="tx">
                  <dgm:param type="parTxLTRAlign" val="l"/>
                  <dgm:param type="shpTxLTRAlignCh" val="l"/>
                  <dgm:param type="parTxRTLAlign" val="r"/>
                  <dgm:param type="shpTxRTLAlignCh" val="r"/>
                </dgm:alg>
              </dgm:if>
              <dgm:else name="Name75">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76" axis="ch" ptType="sibTrans" hideLastTrans="0" st="7" cnt="1">
        <dgm:layoutNode name="picture_7">
          <dgm:alg type="sp"/>
          <dgm:shape xmlns:r="http://schemas.openxmlformats.org/officeDocument/2006/relationships" r:blip="">
            <dgm:adjLst/>
          </dgm:shape>
          <dgm:presOf/>
          <dgm:constrLst/>
          <dgm:forEach name="Name77" ref="pictureRepeat"/>
        </dgm:layoutNode>
      </dgm:forEach>
      <dgm:forEach name="Name78" axis="ch" ptType="node" st="7" cnt="1">
        <dgm:layoutNode name="line_7" styleLbl="parChTrans1D1">
          <dgm:alg type="sp"/>
          <dgm:shape xmlns:r="http://schemas.openxmlformats.org/officeDocument/2006/relationships" type="line" r:blip="" zOrderOff="-100">
            <dgm:adjLst/>
          </dgm:shape>
          <dgm:presOf/>
        </dgm:layoutNode>
        <dgm:layoutNode name="textparent_7">
          <dgm:choose name="Name79">
            <dgm:if name="Name80" func="var" arg="dir" op="equ" val="norm">
              <dgm:alg type="lin">
                <dgm:param type="horzAlign" val="l"/>
              </dgm:alg>
            </dgm:if>
            <dgm:else name="Name81">
              <dgm:alg type="lin">
                <dgm:param type="horzAlign" val="r"/>
              </dgm:alg>
            </dgm:else>
          </dgm:choose>
          <dgm:shape xmlns:r="http://schemas.openxmlformats.org/officeDocument/2006/relationships" type="rect" r:blip="" hideGeom="1">
            <dgm:adjLst/>
          </dgm:shape>
          <dgm:constrLst>
            <dgm:constr type="userW" for="ch" forName="text_7" refType="w"/>
            <dgm:constr type="h" for="ch" forName="text_7" refType="h"/>
          </dgm:constrLst>
          <dgm:presOf/>
          <dgm:layoutNode name="text_7" styleLbl="revTx">
            <dgm:varLst>
              <dgm:bulletEnabled val="1"/>
            </dgm:varLst>
            <dgm:choose name="Name82">
              <dgm:if name="Name83" func="var" arg="dir" op="equ" val="norm">
                <dgm:alg type="tx">
                  <dgm:param type="parTxLTRAlign" val="l"/>
                  <dgm:param type="shpTxLTRAlignCh" val="l"/>
                  <dgm:param type="parTxRTLAlign" val="r"/>
                  <dgm:param type="shpTxRTLAlignCh" val="r"/>
                </dgm:alg>
              </dgm:if>
              <dgm:else name="Name84">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8/layout/CircularPictureCallout">
  <dgm:title val=""/>
  <dgm:desc val=""/>
  <dgm:catLst>
    <dgm:cat type="picture" pri="2000"/>
    <dgm:cat type="pictureconvert" pri="2000"/>
  </dgm:catLst>
  <dgm:sampData>
    <dgm:dataModel>
      <dgm:ptLst>
        <dgm:pt modelId="0" type="doc"/>
        <dgm:pt modelId="1"/>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2"/>
    </dgm:constrLst>
    <dgm:layoutNode name="Name1">
      <dgm:alg type="composite"/>
      <dgm:shape xmlns:r="http://schemas.openxmlformats.org/officeDocument/2006/relationships" r:blip="">
        <dgm:adjLst/>
      </dgm:shape>
      <dgm:choose name="Name2">
        <dgm:if name="Name3" axis="ch" ptType="node" func="cnt" op="lte" val="1">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w" refFor="ch" refForName="picture_1" fact="0.18"/>
            <dgm:constr type="t" for="ch" forName="text_1" refType="h" refFor="ch" refForName="picture_1" fact="0.531"/>
          </dgm:constrLst>
        </dgm:if>
        <dgm:if name="Name4" axis="ch" ptType="node" func="cnt" op="lte" val="2">
          <dgm:choose name="Name5">
            <dgm:if name="Name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l" for="ch" forName="picture_2" refType="w" refFor="ch" refForName="picture_1" fact="1.21"/>
                <dgm:constr type="ctrY" for="ch" forName="picture_2" refType="h" refFor="ch" refForName="picture_1" fact="0.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Lst>
            </dgm:if>
            <dgm:else name="Name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r" for="ch" forName="picture_2" refType="w"/>
                <dgm:constr type="rOff" for="ch" forName="picture_2" refType="w" refFor="ch" refForName="picture_1" fact="-1.21"/>
                <dgm:constr type="ctrY" for="ch" forName="picture_2" refType="h" refFor="ch" refForName="picture_1" fact="0.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Lst>
            </dgm:else>
          </dgm:choose>
        </dgm:if>
        <dgm:if name="Name8" axis="ch" ptType="node" func="cnt" op="lte" val="3">
          <dgm:choose name="Name9">
            <dgm:if name="Name10"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l" for="ch" forName="picture_2" refType="w" refFor="ch" refForName="picture_1" fact="1.21"/>
                <dgm:constr type="ctrY" for="ch" forName="picture_2" refType="h" refFor="ch" refForName="picture_1" fact="0.18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l" for="ch" forName="picture_3" refType="w" refFor="ch" refForName="picture_1" fact="1.21"/>
                <dgm:constr type="ctrY" for="ch" forName="picture_3" refType="h" refFor="ch" refForName="picture_1" fact="0.812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Lst>
            </dgm:if>
            <dgm:else name="Name11">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r" for="ch" forName="picture_2" refType="w"/>
                <dgm:constr type="rOff" for="ch" forName="picture_2" refType="w" refFor="ch" refForName="picture_1" fact="-1.21"/>
                <dgm:constr type="ctrY" for="ch" forName="picture_2" refType="h" refFor="ch" refForName="picture_1" fact="0.18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r" for="ch" forName="picture_3" refType="w"/>
                <dgm:constr type="rOff" for="ch" forName="picture_3" refType="w" refFor="ch" refForName="picture_1" fact="-1.21"/>
                <dgm:constr type="ctrY" for="ch" forName="picture_3" refType="h" refFor="ch" refForName="picture_1" fact="0.812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Lst>
            </dgm:else>
          </dgm:choose>
        </dgm:if>
        <dgm:if name="Name12" axis="ch" ptType="node" func="cnt" op="lte" val="4">
          <dgm:choose name="Name13">
            <dgm:if name="Name14"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l" for="ch" forName="picture_2" refType="w" refFor="ch" refForName="picture_1" fact="1.354"/>
                <dgm:constr type="ctrY" for="ch" forName="picture_2" refType="h" refFor="ch" refForName="picture_1" fact="0.1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l" for="ch" forName="picture_3" refType="w" refFor="ch" refForName="picture_1" fact="1.21"/>
                <dgm:constr type="ctrY" for="ch" forName="picture_3" refType="h" refFor="ch" refForName="picture_1" fact="0.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l" for="ch" forName="picture_4" refType="w" refFor="ch" refForName="picture_1" fact="1.354"/>
                <dgm:constr type="ctrY" for="ch" forName="picture_4" refType="h" refFor="ch" refForName="picture_1" fact="0.8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Lst>
            </dgm:if>
            <dgm:else name="Name15">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r" for="ch" forName="picture_2" refType="w"/>
                <dgm:constr type="rOff" for="ch" forName="picture_2" refType="w" refFor="ch" refForName="picture_1" fact="-1.354"/>
                <dgm:constr type="ctrY" for="ch" forName="picture_2" refType="h" refFor="ch" refForName="picture_1" fact="0.1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r" for="ch" forName="picture_3" refType="w"/>
                <dgm:constr type="rOff" for="ch" forName="picture_3" refType="w" refFor="ch" refForName="picture_1" fact="-1.21"/>
                <dgm:constr type="ctrY" for="ch" forName="picture_3" refType="h" refFor="ch" refForName="picture_1" fact="0.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r" for="ch" forName="picture_4" refType="w"/>
                <dgm:constr type="rOff" for="ch" forName="picture_4" refType="w" refFor="ch" refForName="picture_1" fact="-1.354"/>
                <dgm:constr type="ctrY" for="ch" forName="picture_4" refType="h" refFor="ch" refForName="picture_1" fact="0.8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Lst>
            </dgm:else>
          </dgm:choose>
        </dgm:if>
        <dgm:if name="Name16" axis="ch" ptType="node" func="cnt" op="lte" val="5">
          <dgm:choose name="Name17">
            <dgm:if name="Name18"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l" for="ch" forName="picture_2" refType="w" refFor="ch" refForName="picture_1" fact="1.375"/>
                <dgm:constr type="ctrY" for="ch" forName="picture_2" refType="h" refFor="ch" refForName="picture_1" fact="0.11"/>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l" for="ch" forName="picture_3" refType="w" refFor="ch" refForName="picture_1" fact="1.21"/>
                <dgm:constr type="ctrY" for="ch" forName="picture_3" refType="h" refFor="ch" refForName="picture_1" fact="0.353"/>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l" for="ch" forName="picture_4" refType="w" refFor="ch" refForName="picture_1" fact="1.21"/>
                <dgm:constr type="ctrY" for="ch" forName="picture_4" refType="h" refFor="ch" refForName="picture_1" fact="0.647"/>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l" for="ch" forName="picture_5" refType="w" refFor="ch" refForName="picture_1" fact="1.375"/>
                <dgm:constr type="ctrY" for="ch" forName="picture_5" refType="h" refFor="ch" refForName="picture_1" fact="0.8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Lst>
            </dgm:if>
            <dgm:else name="Name19">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r" for="ch" forName="picture_2" refType="w"/>
                <dgm:constr type="rOff" for="ch" forName="picture_2" refType="w" refFor="ch" refForName="picture_1" fact="-1.375"/>
                <dgm:constr type="ctrY" for="ch" forName="picture_2" refType="h" refFor="ch" refForName="picture_1" fact="0.11"/>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r" for="ch" forName="picture_3" refType="w"/>
                <dgm:constr type="rOff" for="ch" forName="picture_3" refType="w" refFor="ch" refForName="picture_1" fact="-1.21"/>
                <dgm:constr type="ctrY" for="ch" forName="picture_3" refType="h" refFor="ch" refForName="picture_1" fact="0.353"/>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r" for="ch" forName="picture_4" refType="w"/>
                <dgm:constr type="rOff" for="ch" forName="picture_4" refType="w" refFor="ch" refForName="picture_1" fact="-1.21"/>
                <dgm:constr type="ctrY" for="ch" forName="picture_4" refType="h" refFor="ch" refForName="picture_1" fact="0.647"/>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r" for="ch" forName="picture_5" refType="w"/>
                <dgm:constr type="rOff" for="ch" forName="picture_5" refType="w" refFor="ch" refForName="picture_1" fact="-1.375"/>
                <dgm:constr type="ctrY" for="ch" forName="picture_5" refType="h" refFor="ch" refForName="picture_1" fact="0.8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Lst>
            </dgm:else>
          </dgm:choose>
        </dgm:if>
        <dgm:if name="Name20" axis="ch" ptType="node" func="cnt" op="lte" val="6">
          <dgm:choose name="Name21">
            <dgm:if name="Name22"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l" for="ch" forName="picture_2" refType="w" refFor="ch" refForName="picture_1" fact="1.4238"/>
                <dgm:constr type="ctrY" for="ch" forName="picture_2" refType="h" refFor="ch" refForName="picture_1" fact="0.09"/>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l" for="ch" forName="picture_3" refType="w" refFor="ch" refForName="picture_1" fact="1.2667"/>
                <dgm:constr type="ctrY" for="ch" forName="picture_3" refType="h" refFor="ch" refForName="picture_1" fact="0.261"/>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l" for="ch" forName="picture_4" refType="w" refFor="ch" refForName="picture_1" fact="1.21"/>
                <dgm:constr type="ctrY" for="ch" forName="picture_4" refType="h" refFor="ch" refForName="picture_1" fact="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l" for="ch" forName="picture_5" refType="w" refFor="ch" refForName="picture_1" fact="1.2667"/>
                <dgm:constr type="ctrY" for="ch" forName="picture_5" refType="h" refFor="ch" refForName="picture_1" fact="0.73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l" for="ch" forName="picture_6" refType="w" refFor="ch" refForName="picture_1" fact="1.4238"/>
                <dgm:constr type="ctrY" for="ch" forName="picture_6" refType="h" refFor="ch" refForName="picture_1" fact="0.91"/>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Lst>
            </dgm:if>
            <dgm:else name="Name23">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r" for="ch" forName="picture_2" refType="w"/>
                <dgm:constr type="rOff" for="ch" forName="picture_2" refType="w" refFor="ch" refForName="picture_1" fact="-1.4238"/>
                <dgm:constr type="ctrY" for="ch" forName="picture_2" refType="h" refFor="ch" refForName="picture_1" fact="0.09"/>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r" for="ch" forName="picture_3" refType="w"/>
                <dgm:constr type="rOff" for="ch" forName="picture_3" refType="w" refFor="ch" refForName="picture_1" fact="-1.2667"/>
                <dgm:constr type="ctrY" for="ch" forName="picture_3" refType="h" refFor="ch" refForName="picture_1" fact="0.261"/>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r" for="ch" forName="picture_4" refType="w"/>
                <dgm:constr type="rOff" for="ch" forName="picture_4" refType="w" refFor="ch" refForName="picture_1" fact="-1.21"/>
                <dgm:constr type="ctrY" for="ch" forName="picture_4" refType="h" refFor="ch" refForName="picture_1" fact="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r" for="ch" forName="picture_5" refType="w"/>
                <dgm:constr type="rOff" for="ch" forName="picture_5" refType="w" refFor="ch" refForName="picture_1" fact="-1.2667"/>
                <dgm:constr type="ctrY" for="ch" forName="picture_5" refType="h" refFor="ch" refForName="picture_1" fact="0.73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r" for="ch" forName="picture_6" refType="w"/>
                <dgm:constr type="rOff" for="ch" forName="picture_6" refType="w" refFor="ch" refForName="picture_1" fact="-1.4238"/>
                <dgm:constr type="ctrY" for="ch" forName="picture_6" refType="h" refFor="ch" refForName="picture_1" fact="0.91"/>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Lst>
            </dgm:else>
          </dgm:choose>
        </dgm:if>
        <dgm:else name="Name24">
          <dgm:choose name="Name25">
            <dgm:if name="Name2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l" for="ch" forName="picture_2" refType="w" refFor="ch" refForName="picture_1" fact="1.4363"/>
                <dgm:constr type="ctrY" for="ch" forName="picture_2" refType="h" refFor="ch" refForName="picture_1" fact="0.0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l" for="ch" forName="picture_3" refType="w" refFor="ch" refForName="picture_1" fact="1.2898"/>
                <dgm:constr type="ctrY" for="ch" forName="picture_3" refType="h" refFor="ch" refForName="picture_1" fact="0.227"/>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l" for="ch" forName="picture_4" refType="w" refFor="ch" refForName="picture_1" fact="1.21"/>
                <dgm:constr type="ctrY" for="ch" forName="picture_4" refType="h" refFor="ch" refForName="picture_1" fact="0.4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l" for="ch" forName="picture_5" refType="w" refFor="ch" refForName="picture_1" fact="1.21"/>
                <dgm:constr type="ctrY" for="ch" forName="picture_5" refType="h" refFor="ch" refForName="picture_1" fact="0.595"/>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l" for="ch" forName="picture_6" refType="w" refFor="ch" refForName="picture_1" fact="1.2898"/>
                <dgm:constr type="ctrY" for="ch" forName="picture_6" refType="h" refFor="ch" refForName="picture_1" fact="0.773"/>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l" for="ch" forName="picture_7" refType="w" refFor="ch" refForName="picture_1" fact="1.4363"/>
                <dgm:constr type="ctrY" for="ch" forName="picture_7" refType="h" refFor="ch" refForName="picture_1" fact="0.925"/>
                <dgm:constr type="l" for="ch" forName="line_7" refType="ctrX" refFor="ch" refForName="picture_1"/>
                <dgm:constr type="h" for="ch" forName="line_7"/>
                <dgm:constr type="r" for="ch" forName="line_7" refType="ctrX" refFor="ch" refForName="picture_7"/>
                <dgm:constr type="ctrY" for="ch" forName="line_7" refType="ctrY" refFor="ch" refForName="picture_7"/>
                <dgm:constr type="r" for="ch" forName="textparent_7" refType="w"/>
                <dgm:constr type="h" for="ch" forName="textparent_7" refType="h" refFor="ch" refForName="picture_7"/>
                <dgm:constr type="l" for="ch" forName="textparent_7" refType="r" refFor="ch" refForName="picture_7"/>
                <dgm:constr type="ctrY" for="ch" forName="textparent_7" refType="ctrY" refFor="ch" refForName="picture_7"/>
                <dgm:constr type="primFontSz" for="des" forName="text_7" refType="primFontSz" refFor="des" refForName="text_2" op="equ"/>
              </dgm:constrLst>
            </dgm:if>
            <dgm:else name="Name2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r" for="ch" forName="picture_2" refType="w"/>
                <dgm:constr type="rOff" for="ch" forName="picture_2" refType="w" refFor="ch" refForName="picture_1" fact="-1.4363"/>
                <dgm:constr type="ctrY" for="ch" forName="picture_2" refType="h" refFor="ch" refForName="picture_1" fact="0.0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r" for="ch" forName="picture_3" refType="w"/>
                <dgm:constr type="rOff" for="ch" forName="picture_3" refType="w" refFor="ch" refForName="picture_1" fact="-1.2898"/>
                <dgm:constr type="ctrY" for="ch" forName="picture_3" refType="h" refFor="ch" refForName="picture_1" fact="0.227"/>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r" for="ch" forName="picture_4" refType="w"/>
                <dgm:constr type="rOff" for="ch" forName="picture_4" refType="w" refFor="ch" refForName="picture_1" fact="-1.21"/>
                <dgm:constr type="ctrY" for="ch" forName="picture_4" refType="h" refFor="ch" refForName="picture_1" fact="0.4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r" for="ch" forName="picture_5" refType="w"/>
                <dgm:constr type="rOff" for="ch" forName="picture_5" refType="w" refFor="ch" refForName="picture_1" fact="-1.21"/>
                <dgm:constr type="ctrY" for="ch" forName="picture_5" refType="h" refFor="ch" refForName="picture_1" fact="0.595"/>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r" for="ch" forName="picture_6" refType="w"/>
                <dgm:constr type="rOff" for="ch" forName="picture_6" refType="w" refFor="ch" refForName="picture_1" fact="-1.2898"/>
                <dgm:constr type="ctrY" for="ch" forName="picture_6" refType="h" refFor="ch" refForName="picture_1" fact="0.773"/>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r" for="ch" forName="picture_7" refType="w"/>
                <dgm:constr type="rOff" for="ch" forName="picture_7" refType="w" refFor="ch" refForName="picture_1" fact="-1.4363"/>
                <dgm:constr type="ctrY" for="ch" forName="picture_7" refType="h" refFor="ch" refForName="picture_1" fact="0.925"/>
                <dgm:constr type="r" for="ch" forName="line_7" refType="ctrX" refFor="ch" refForName="picture_1"/>
                <dgm:constr type="h" for="ch" forName="line_7"/>
                <dgm:constr type="l" for="ch" forName="line_7" refType="ctrX" refFor="ch" refForName="picture_7"/>
                <dgm:constr type="ctrY" for="ch" forName="line_7" refType="ctrY" refFor="ch" refForName="picture_7"/>
                <dgm:constr type="l" for="ch" forName="textparent_7"/>
                <dgm:constr type="h" for="ch" forName="textparent_7" refType="h" refFor="ch" refForName="picture_7"/>
                <dgm:constr type="r" for="ch" forName="textparent_7" refType="l" refFor="ch" refForName="picture_7"/>
                <dgm:constr type="ctrY" for="ch" forName="textparent_7" refType="ctrY" refFor="ch" refForName="picture_7"/>
                <dgm:constr type="primFontSz" for="des" forName="text_7" refType="primFontSz" refFor="des" refForName="text_2" op="equ"/>
              </dgm:constrLst>
            </dgm:else>
          </dgm:choose>
        </dgm:else>
      </dgm:choose>
      <dgm:forEach name="wrapper" axis="self" ptType="parTrans">
        <dgm:forEach name="wrapper2" axis="self" ptType="sibTrans" st="2">
          <dgm:forEach name="pictureRepeat" axis="self">
            <dgm:layoutNode name="pictureRepeatNode" styleLbl="alignImgPlace1">
              <dgm:alg type="sp"/>
              <dgm:shape xmlns:r="http://schemas.openxmlformats.org/officeDocument/2006/relationships" type="ellipse" r:blip="" blipPhldr="1">
                <dgm:adjLst/>
              </dgm:shape>
              <dgm:presOf axis="self"/>
            </dgm:layoutNode>
          </dgm:forEach>
        </dgm:forEach>
      </dgm:forEach>
      <dgm:forEach name="Name28" axis="ch" ptType="sibTrans" hideLastTrans="0" cnt="1">
        <dgm:layoutNode name="picture_1">
          <dgm:alg type="sp"/>
          <dgm:shape xmlns:r="http://schemas.openxmlformats.org/officeDocument/2006/relationships" r:blip="">
            <dgm:adjLst/>
          </dgm:shape>
          <dgm:presOf/>
          <dgm:constrLst/>
          <dgm:forEach name="Name29" ref="pictureRepeat"/>
        </dgm:layoutNode>
      </dgm:forEach>
      <dgm:forEach name="Name30" axis="ch" ptType="node" cnt="1">
        <dgm:layoutNode name="text_1" styleLbl="node1">
          <dgm:varLst>
            <dgm:bulletEnabled val="1"/>
          </dgm:varLst>
          <dgm:alg type="tx">
            <dgm:param type="txAnchorVert" val="b"/>
            <dgm:param type="txAnchorVertCh" val="b"/>
            <dgm:param type="parTxRTLAlign" val="r"/>
            <dgm:param type="shpTxRTLAlignCh" val="r"/>
          </dgm:alg>
          <dgm:shape xmlns:r="http://schemas.openxmlformats.org/officeDocument/2006/relationships" type="rect" r:blip="" hideGeom="1">
            <dgm:adjLst/>
          </dgm:shape>
          <dgm:presOf axis="desOrSelf" ptType="node"/>
          <dgm:constrLst>
            <dgm:constr type="primFontSz" val="65"/>
            <dgm:constr type="lMarg"/>
            <dgm:constr type="rMarg"/>
            <dgm:constr type="tMarg"/>
            <dgm:constr type="bMarg"/>
          </dgm:constrLst>
          <dgm:ruleLst>
            <dgm:rule type="primFontSz" val="5" fact="NaN" max="NaN"/>
          </dgm:ruleLst>
        </dgm:layoutNode>
      </dgm:forEach>
      <dgm:forEach name="Name31" axis="ch" ptType="sibTrans" hideLastTrans="0" st="2" cnt="1">
        <dgm:layoutNode name="picture_2">
          <dgm:alg type="sp"/>
          <dgm:shape xmlns:r="http://schemas.openxmlformats.org/officeDocument/2006/relationships" r:blip="">
            <dgm:adjLst/>
          </dgm:shape>
          <dgm:presOf/>
          <dgm:constrLst/>
          <dgm:forEach name="Name32" ref="pictureRepeat"/>
        </dgm:layoutNode>
      </dgm:forEach>
      <dgm:forEach name="Name33" axis="ch" ptType="node" st="2" cnt="1">
        <dgm:layoutNode name="line_2" styleLbl="parChTrans1D1">
          <dgm:alg type="sp"/>
          <dgm:shape xmlns:r="http://schemas.openxmlformats.org/officeDocument/2006/relationships" type="line" r:blip="" zOrderOff="-100">
            <dgm:adjLst/>
          </dgm:shape>
          <dgm:presOf/>
        </dgm:layoutNode>
        <dgm:layoutNode name="textparent_2">
          <dgm:choose name="Name34">
            <dgm:if name="Name35" func="var" arg="dir" op="equ" val="norm">
              <dgm:alg type="lin">
                <dgm:param type="horzAlign" val="l"/>
              </dgm:alg>
            </dgm:if>
            <dgm:else name="Name36">
              <dgm:alg type="lin">
                <dgm:param type="horzAlign" val="r"/>
              </dgm:alg>
            </dgm:else>
          </dgm:choose>
          <dgm:shape xmlns:r="http://schemas.openxmlformats.org/officeDocument/2006/relationships" type="rect" r:blip="" hideGeom="1">
            <dgm:adjLst/>
          </dgm:shape>
          <dgm:constrLst>
            <dgm:constr type="userW" for="ch" forName="text_2" refType="w"/>
            <dgm:constr type="h" for="ch" forName="text_2" refType="h"/>
          </dgm:constrLst>
          <dgm:presOf/>
          <dgm:layoutNode name="text_2" styleLbl="revTx">
            <dgm:varLst>
              <dgm:bulletEnabled val="1"/>
            </dgm:varLst>
            <dgm:choose name="Name37">
              <dgm:if name="Name38" func="var" arg="dir" op="equ" val="norm">
                <dgm:alg type="tx">
                  <dgm:param type="parTxLTRAlign" val="l"/>
                  <dgm:param type="shpTxLTRAlignCh" val="l"/>
                  <dgm:param type="parTxRTLAlign" val="r"/>
                  <dgm:param type="shpTxRTLAlignCh" val="r"/>
                </dgm:alg>
              </dgm:if>
              <dgm:else name="Name39">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0" axis="ch" ptType="sibTrans" hideLastTrans="0" st="3" cnt="1">
        <dgm:layoutNode name="picture_3">
          <dgm:alg type="sp"/>
          <dgm:shape xmlns:r="http://schemas.openxmlformats.org/officeDocument/2006/relationships" r:blip="">
            <dgm:adjLst/>
          </dgm:shape>
          <dgm:presOf/>
          <dgm:constrLst/>
          <dgm:forEach name="Name41" ref="pictureRepeat"/>
        </dgm:layoutNode>
      </dgm:forEach>
      <dgm:forEach name="Name42" axis="ch" ptType="node" st="3" cnt="1">
        <dgm:layoutNode name="line_3" styleLbl="parChTrans1D1">
          <dgm:alg type="sp"/>
          <dgm:shape xmlns:r="http://schemas.openxmlformats.org/officeDocument/2006/relationships" type="line" r:blip="" zOrderOff="-100">
            <dgm:adjLst/>
          </dgm:shape>
          <dgm:presOf/>
        </dgm:layoutNode>
        <dgm:layoutNode name="textparent_3">
          <dgm:choose name="Name43">
            <dgm:if name="Name44" func="var" arg="dir" op="equ" val="norm">
              <dgm:alg type="lin">
                <dgm:param type="horzAlign" val="l"/>
              </dgm:alg>
            </dgm:if>
            <dgm:else name="Name45">
              <dgm:alg type="lin">
                <dgm:param type="horzAlign" val="r"/>
              </dgm:alg>
            </dgm:else>
          </dgm:choose>
          <dgm:shape xmlns:r="http://schemas.openxmlformats.org/officeDocument/2006/relationships" type="rect" r:blip="" hideGeom="1">
            <dgm:adjLst/>
          </dgm:shape>
          <dgm:constrLst>
            <dgm:constr type="userW" for="ch" forName="text_3" refType="w"/>
            <dgm:constr type="h" for="ch" forName="text_3" refType="h"/>
          </dgm:constrLst>
          <dgm:presOf/>
          <dgm:layoutNode name="text_3" styleLbl="revTx">
            <dgm:varLst>
              <dgm:bulletEnabled val="1"/>
            </dgm:varLst>
            <dgm:choose name="Name46">
              <dgm:if name="Name47" func="var" arg="dir" op="equ" val="norm">
                <dgm:alg type="tx">
                  <dgm:param type="parTxLTRAlign" val="l"/>
                  <dgm:param type="shpTxLTRAlignCh" val="l"/>
                  <dgm:param type="parTxRTLAlign" val="r"/>
                  <dgm:param type="shpTxRTLAlignCh" val="r"/>
                </dgm:alg>
              </dgm:if>
              <dgm:else name="Name48">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9" axis="ch" ptType="sibTrans" hideLastTrans="0" st="4" cnt="1">
        <dgm:layoutNode name="picture_4">
          <dgm:alg type="sp"/>
          <dgm:shape xmlns:r="http://schemas.openxmlformats.org/officeDocument/2006/relationships" r:blip="">
            <dgm:adjLst/>
          </dgm:shape>
          <dgm:presOf/>
          <dgm:constrLst/>
          <dgm:forEach name="Name50" ref="pictureRepeat"/>
        </dgm:layoutNode>
      </dgm:forEach>
      <dgm:forEach name="Name51" axis="ch" ptType="node" st="4" cnt="1">
        <dgm:layoutNode name="line_4" styleLbl="parChTrans1D1">
          <dgm:alg type="sp"/>
          <dgm:shape xmlns:r="http://schemas.openxmlformats.org/officeDocument/2006/relationships" type="line" r:blip="" zOrderOff="-100">
            <dgm:adjLst/>
          </dgm:shape>
          <dgm:presOf/>
        </dgm:layoutNode>
        <dgm:layoutNode name="textparent_4">
          <dgm:choose name="Name52">
            <dgm:if name="Name53" func="var" arg="dir" op="equ" val="norm">
              <dgm:alg type="lin">
                <dgm:param type="horzAlign" val="l"/>
              </dgm:alg>
            </dgm:if>
            <dgm:else name="Name54">
              <dgm:alg type="lin">
                <dgm:param type="horzAlign" val="r"/>
              </dgm:alg>
            </dgm:else>
          </dgm:choose>
          <dgm:shape xmlns:r="http://schemas.openxmlformats.org/officeDocument/2006/relationships" type="rect" r:blip="" hideGeom="1">
            <dgm:adjLst/>
          </dgm:shape>
          <dgm:constrLst>
            <dgm:constr type="userW" for="ch" forName="text_4" refType="w"/>
            <dgm:constr type="h" for="ch" forName="text_4" refType="h"/>
          </dgm:constrLst>
          <dgm:presOf/>
          <dgm:layoutNode name="text_4" styleLbl="revTx">
            <dgm:varLst>
              <dgm:bulletEnabled val="1"/>
            </dgm:varLst>
            <dgm:choose name="Name55">
              <dgm:if name="Name56" func="var" arg="dir" op="equ" val="norm">
                <dgm:alg type="tx">
                  <dgm:param type="parTxLTRAlign" val="l"/>
                  <dgm:param type="shpTxLTRAlignCh" val="l"/>
                  <dgm:param type="parTxRTLAlign" val="r"/>
                  <dgm:param type="shpTxRTLAlignCh" val="r"/>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58" axis="ch" ptType="sibTrans" hideLastTrans="0" st="5" cnt="1">
        <dgm:layoutNode name="picture_5">
          <dgm:alg type="sp"/>
          <dgm:shape xmlns:r="http://schemas.openxmlformats.org/officeDocument/2006/relationships" r:blip="">
            <dgm:adjLst/>
          </dgm:shape>
          <dgm:presOf/>
          <dgm:constrLst/>
          <dgm:forEach name="Name59" ref="pictureRepeat"/>
        </dgm:layoutNode>
      </dgm:forEach>
      <dgm:forEach name="Name60" axis="ch" ptType="node" st="5" cnt="1">
        <dgm:layoutNode name="line_5" styleLbl="parChTrans1D1">
          <dgm:alg type="sp"/>
          <dgm:shape xmlns:r="http://schemas.openxmlformats.org/officeDocument/2006/relationships" type="line" r:blip="" zOrderOff="-100">
            <dgm:adjLst/>
          </dgm:shape>
          <dgm:presOf/>
        </dgm:layoutNode>
        <dgm:layoutNode name="textparent_5">
          <dgm:choose name="Name61">
            <dgm:if name="Name62" func="var" arg="dir" op="equ" val="norm">
              <dgm:alg type="lin">
                <dgm:param type="horzAlign" val="l"/>
              </dgm:alg>
            </dgm:if>
            <dgm:else name="Name63">
              <dgm:alg type="lin">
                <dgm:param type="horzAlign" val="r"/>
              </dgm:alg>
            </dgm:else>
          </dgm:choose>
          <dgm:shape xmlns:r="http://schemas.openxmlformats.org/officeDocument/2006/relationships" type="rect" r:blip="" hideGeom="1">
            <dgm:adjLst/>
          </dgm:shape>
          <dgm:constrLst>
            <dgm:constr type="userW" for="ch" forName="text_5" refType="w"/>
            <dgm:constr type="h" for="ch" forName="text_5" refType="h"/>
          </dgm:constrLst>
          <dgm:presOf/>
          <dgm:layoutNode name="text_5" styleLbl="revTx">
            <dgm:varLst>
              <dgm:bulletEnabled val="1"/>
            </dgm:varLst>
            <dgm:choose name="Name64">
              <dgm:if name="Name65" func="var" arg="dir" op="equ" val="norm">
                <dgm:alg type="tx">
                  <dgm:param type="parTxLTRAlign" val="l"/>
                  <dgm:param type="shpTxLTRAlignCh" val="l"/>
                  <dgm:param type="parTxRTLAlign" val="r"/>
                  <dgm:param type="shpTxRTLAlignCh" val="r"/>
                </dgm:alg>
              </dgm:if>
              <dgm:else name="Name66">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67" axis="ch" ptType="sibTrans" hideLastTrans="0" st="6" cnt="1">
        <dgm:layoutNode name="picture_6">
          <dgm:alg type="sp"/>
          <dgm:shape xmlns:r="http://schemas.openxmlformats.org/officeDocument/2006/relationships" r:blip="">
            <dgm:adjLst/>
          </dgm:shape>
          <dgm:presOf/>
          <dgm:constrLst/>
          <dgm:forEach name="Name68" ref="pictureRepeat"/>
        </dgm:layoutNode>
      </dgm:forEach>
      <dgm:forEach name="Name69" axis="ch" ptType="node" st="6" cnt="1">
        <dgm:layoutNode name="line_6" styleLbl="parChTrans1D1">
          <dgm:alg type="sp"/>
          <dgm:shape xmlns:r="http://schemas.openxmlformats.org/officeDocument/2006/relationships" type="line" r:blip="" zOrderOff="-100">
            <dgm:adjLst/>
          </dgm:shape>
          <dgm:presOf/>
        </dgm:layoutNode>
        <dgm:layoutNode name="textparent_6">
          <dgm:choose name="Name70">
            <dgm:if name="Name71" func="var" arg="dir" op="equ" val="norm">
              <dgm:alg type="lin">
                <dgm:param type="horzAlign" val="l"/>
              </dgm:alg>
            </dgm:if>
            <dgm:else name="Name72">
              <dgm:alg type="lin">
                <dgm:param type="horzAlign" val="r"/>
              </dgm:alg>
            </dgm:else>
          </dgm:choose>
          <dgm:shape xmlns:r="http://schemas.openxmlformats.org/officeDocument/2006/relationships" type="rect" r:blip="" hideGeom="1">
            <dgm:adjLst/>
          </dgm:shape>
          <dgm:constrLst>
            <dgm:constr type="userW" for="ch" forName="text_6" refType="w"/>
            <dgm:constr type="h" for="ch" forName="text_6" refType="h"/>
          </dgm:constrLst>
          <dgm:presOf/>
          <dgm:layoutNode name="text_6" styleLbl="revTx">
            <dgm:varLst>
              <dgm:bulletEnabled val="1"/>
            </dgm:varLst>
            <dgm:choose name="Name73">
              <dgm:if name="Name74" func="var" arg="dir" op="equ" val="norm">
                <dgm:alg type="tx">
                  <dgm:param type="parTxLTRAlign" val="l"/>
                  <dgm:param type="shpTxLTRAlignCh" val="l"/>
                  <dgm:param type="parTxRTLAlign" val="r"/>
                  <dgm:param type="shpTxRTLAlignCh" val="r"/>
                </dgm:alg>
              </dgm:if>
              <dgm:else name="Name75">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76" axis="ch" ptType="sibTrans" hideLastTrans="0" st="7" cnt="1">
        <dgm:layoutNode name="picture_7">
          <dgm:alg type="sp"/>
          <dgm:shape xmlns:r="http://schemas.openxmlformats.org/officeDocument/2006/relationships" r:blip="">
            <dgm:adjLst/>
          </dgm:shape>
          <dgm:presOf/>
          <dgm:constrLst/>
          <dgm:forEach name="Name77" ref="pictureRepeat"/>
        </dgm:layoutNode>
      </dgm:forEach>
      <dgm:forEach name="Name78" axis="ch" ptType="node" st="7" cnt="1">
        <dgm:layoutNode name="line_7" styleLbl="parChTrans1D1">
          <dgm:alg type="sp"/>
          <dgm:shape xmlns:r="http://schemas.openxmlformats.org/officeDocument/2006/relationships" type="line" r:blip="" zOrderOff="-100">
            <dgm:adjLst/>
          </dgm:shape>
          <dgm:presOf/>
        </dgm:layoutNode>
        <dgm:layoutNode name="textparent_7">
          <dgm:choose name="Name79">
            <dgm:if name="Name80" func="var" arg="dir" op="equ" val="norm">
              <dgm:alg type="lin">
                <dgm:param type="horzAlign" val="l"/>
              </dgm:alg>
            </dgm:if>
            <dgm:else name="Name81">
              <dgm:alg type="lin">
                <dgm:param type="horzAlign" val="r"/>
              </dgm:alg>
            </dgm:else>
          </dgm:choose>
          <dgm:shape xmlns:r="http://schemas.openxmlformats.org/officeDocument/2006/relationships" type="rect" r:blip="" hideGeom="1">
            <dgm:adjLst/>
          </dgm:shape>
          <dgm:constrLst>
            <dgm:constr type="userW" for="ch" forName="text_7" refType="w"/>
            <dgm:constr type="h" for="ch" forName="text_7" refType="h"/>
          </dgm:constrLst>
          <dgm:presOf/>
          <dgm:layoutNode name="text_7" styleLbl="revTx">
            <dgm:varLst>
              <dgm:bulletEnabled val="1"/>
            </dgm:varLst>
            <dgm:choose name="Name82">
              <dgm:if name="Name83" func="var" arg="dir" op="equ" val="norm">
                <dgm:alg type="tx">
                  <dgm:param type="parTxLTRAlign" val="l"/>
                  <dgm:param type="shpTxLTRAlignCh" val="l"/>
                  <dgm:param type="parTxRTLAlign" val="r"/>
                  <dgm:param type="shpTxRTLAlignCh" val="r"/>
                </dgm:alg>
              </dgm:if>
              <dgm:else name="Name84">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layoutNode>
  </dgm:layoutNode>
</dgm:layoutDef>
</file>

<file path=ppt/diagrams/layout5.xml><?xml version="1.0" encoding="utf-8"?>
<dgm:layoutDef xmlns:dgm="http://schemas.openxmlformats.org/drawingml/2006/diagram" xmlns:a="http://schemas.openxmlformats.org/drawingml/2006/main" uniqueId="urn:microsoft.com/office/officeart/2008/layout/CircularPictureCallout">
  <dgm:title val=""/>
  <dgm:desc val=""/>
  <dgm:catLst>
    <dgm:cat type="picture" pri="2000"/>
    <dgm:cat type="pictureconvert" pri="2000"/>
  </dgm:catLst>
  <dgm:sampData>
    <dgm:dataModel>
      <dgm:ptLst>
        <dgm:pt modelId="0" type="doc"/>
        <dgm:pt modelId="1"/>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2"/>
    </dgm:constrLst>
    <dgm:layoutNode name="Name1">
      <dgm:alg type="composite"/>
      <dgm:shape xmlns:r="http://schemas.openxmlformats.org/officeDocument/2006/relationships" r:blip="">
        <dgm:adjLst/>
      </dgm:shape>
      <dgm:choose name="Name2">
        <dgm:if name="Name3" axis="ch" ptType="node" func="cnt" op="lte" val="1">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w" refFor="ch" refForName="picture_1" fact="0.18"/>
            <dgm:constr type="t" for="ch" forName="text_1" refType="h" refFor="ch" refForName="picture_1" fact="0.531"/>
          </dgm:constrLst>
        </dgm:if>
        <dgm:if name="Name4" axis="ch" ptType="node" func="cnt" op="lte" val="2">
          <dgm:choose name="Name5">
            <dgm:if name="Name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l" for="ch" forName="picture_2" refType="w" refFor="ch" refForName="picture_1" fact="1.21"/>
                <dgm:constr type="ctrY" for="ch" forName="picture_2" refType="h" refFor="ch" refForName="picture_1" fact="0.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Lst>
            </dgm:if>
            <dgm:else name="Name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r" for="ch" forName="picture_2" refType="w"/>
                <dgm:constr type="rOff" for="ch" forName="picture_2" refType="w" refFor="ch" refForName="picture_1" fact="-1.21"/>
                <dgm:constr type="ctrY" for="ch" forName="picture_2" refType="h" refFor="ch" refForName="picture_1" fact="0.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Lst>
            </dgm:else>
          </dgm:choose>
        </dgm:if>
        <dgm:if name="Name8" axis="ch" ptType="node" func="cnt" op="lte" val="3">
          <dgm:choose name="Name9">
            <dgm:if name="Name10"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l" for="ch" forName="picture_2" refType="w" refFor="ch" refForName="picture_1" fact="1.21"/>
                <dgm:constr type="ctrY" for="ch" forName="picture_2" refType="h" refFor="ch" refForName="picture_1" fact="0.18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l" for="ch" forName="picture_3" refType="w" refFor="ch" refForName="picture_1" fact="1.21"/>
                <dgm:constr type="ctrY" for="ch" forName="picture_3" refType="h" refFor="ch" refForName="picture_1" fact="0.812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Lst>
            </dgm:if>
            <dgm:else name="Name11">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r" for="ch" forName="picture_2" refType="w"/>
                <dgm:constr type="rOff" for="ch" forName="picture_2" refType="w" refFor="ch" refForName="picture_1" fact="-1.21"/>
                <dgm:constr type="ctrY" for="ch" forName="picture_2" refType="h" refFor="ch" refForName="picture_1" fact="0.18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r" for="ch" forName="picture_3" refType="w"/>
                <dgm:constr type="rOff" for="ch" forName="picture_3" refType="w" refFor="ch" refForName="picture_1" fact="-1.21"/>
                <dgm:constr type="ctrY" for="ch" forName="picture_3" refType="h" refFor="ch" refForName="picture_1" fact="0.812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Lst>
            </dgm:else>
          </dgm:choose>
        </dgm:if>
        <dgm:if name="Name12" axis="ch" ptType="node" func="cnt" op="lte" val="4">
          <dgm:choose name="Name13">
            <dgm:if name="Name14"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l" for="ch" forName="picture_2" refType="w" refFor="ch" refForName="picture_1" fact="1.354"/>
                <dgm:constr type="ctrY" for="ch" forName="picture_2" refType="h" refFor="ch" refForName="picture_1" fact="0.1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l" for="ch" forName="picture_3" refType="w" refFor="ch" refForName="picture_1" fact="1.21"/>
                <dgm:constr type="ctrY" for="ch" forName="picture_3" refType="h" refFor="ch" refForName="picture_1" fact="0.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l" for="ch" forName="picture_4" refType="w" refFor="ch" refForName="picture_1" fact="1.354"/>
                <dgm:constr type="ctrY" for="ch" forName="picture_4" refType="h" refFor="ch" refForName="picture_1" fact="0.8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Lst>
            </dgm:if>
            <dgm:else name="Name15">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r" for="ch" forName="picture_2" refType="w"/>
                <dgm:constr type="rOff" for="ch" forName="picture_2" refType="w" refFor="ch" refForName="picture_1" fact="-1.354"/>
                <dgm:constr type="ctrY" for="ch" forName="picture_2" refType="h" refFor="ch" refForName="picture_1" fact="0.1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r" for="ch" forName="picture_3" refType="w"/>
                <dgm:constr type="rOff" for="ch" forName="picture_3" refType="w" refFor="ch" refForName="picture_1" fact="-1.21"/>
                <dgm:constr type="ctrY" for="ch" forName="picture_3" refType="h" refFor="ch" refForName="picture_1" fact="0.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r" for="ch" forName="picture_4" refType="w"/>
                <dgm:constr type="rOff" for="ch" forName="picture_4" refType="w" refFor="ch" refForName="picture_1" fact="-1.354"/>
                <dgm:constr type="ctrY" for="ch" forName="picture_4" refType="h" refFor="ch" refForName="picture_1" fact="0.8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Lst>
            </dgm:else>
          </dgm:choose>
        </dgm:if>
        <dgm:if name="Name16" axis="ch" ptType="node" func="cnt" op="lte" val="5">
          <dgm:choose name="Name17">
            <dgm:if name="Name18"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l" for="ch" forName="picture_2" refType="w" refFor="ch" refForName="picture_1" fact="1.375"/>
                <dgm:constr type="ctrY" for="ch" forName="picture_2" refType="h" refFor="ch" refForName="picture_1" fact="0.11"/>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l" for="ch" forName="picture_3" refType="w" refFor="ch" refForName="picture_1" fact="1.21"/>
                <dgm:constr type="ctrY" for="ch" forName="picture_3" refType="h" refFor="ch" refForName="picture_1" fact="0.353"/>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l" for="ch" forName="picture_4" refType="w" refFor="ch" refForName="picture_1" fact="1.21"/>
                <dgm:constr type="ctrY" for="ch" forName="picture_4" refType="h" refFor="ch" refForName="picture_1" fact="0.647"/>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l" for="ch" forName="picture_5" refType="w" refFor="ch" refForName="picture_1" fact="1.375"/>
                <dgm:constr type="ctrY" for="ch" forName="picture_5" refType="h" refFor="ch" refForName="picture_1" fact="0.8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Lst>
            </dgm:if>
            <dgm:else name="Name19">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r" for="ch" forName="picture_2" refType="w"/>
                <dgm:constr type="rOff" for="ch" forName="picture_2" refType="w" refFor="ch" refForName="picture_1" fact="-1.375"/>
                <dgm:constr type="ctrY" for="ch" forName="picture_2" refType="h" refFor="ch" refForName="picture_1" fact="0.11"/>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r" for="ch" forName="picture_3" refType="w"/>
                <dgm:constr type="rOff" for="ch" forName="picture_3" refType="w" refFor="ch" refForName="picture_1" fact="-1.21"/>
                <dgm:constr type="ctrY" for="ch" forName="picture_3" refType="h" refFor="ch" refForName="picture_1" fact="0.353"/>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r" for="ch" forName="picture_4" refType="w"/>
                <dgm:constr type="rOff" for="ch" forName="picture_4" refType="w" refFor="ch" refForName="picture_1" fact="-1.21"/>
                <dgm:constr type="ctrY" for="ch" forName="picture_4" refType="h" refFor="ch" refForName="picture_1" fact="0.647"/>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r" for="ch" forName="picture_5" refType="w"/>
                <dgm:constr type="rOff" for="ch" forName="picture_5" refType="w" refFor="ch" refForName="picture_1" fact="-1.375"/>
                <dgm:constr type="ctrY" for="ch" forName="picture_5" refType="h" refFor="ch" refForName="picture_1" fact="0.8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Lst>
            </dgm:else>
          </dgm:choose>
        </dgm:if>
        <dgm:if name="Name20" axis="ch" ptType="node" func="cnt" op="lte" val="6">
          <dgm:choose name="Name21">
            <dgm:if name="Name22"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l" for="ch" forName="picture_2" refType="w" refFor="ch" refForName="picture_1" fact="1.4238"/>
                <dgm:constr type="ctrY" for="ch" forName="picture_2" refType="h" refFor="ch" refForName="picture_1" fact="0.09"/>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l" for="ch" forName="picture_3" refType="w" refFor="ch" refForName="picture_1" fact="1.2667"/>
                <dgm:constr type="ctrY" for="ch" forName="picture_3" refType="h" refFor="ch" refForName="picture_1" fact="0.261"/>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l" for="ch" forName="picture_4" refType="w" refFor="ch" refForName="picture_1" fact="1.21"/>
                <dgm:constr type="ctrY" for="ch" forName="picture_4" refType="h" refFor="ch" refForName="picture_1" fact="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l" for="ch" forName="picture_5" refType="w" refFor="ch" refForName="picture_1" fact="1.2667"/>
                <dgm:constr type="ctrY" for="ch" forName="picture_5" refType="h" refFor="ch" refForName="picture_1" fact="0.73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l" for="ch" forName="picture_6" refType="w" refFor="ch" refForName="picture_1" fact="1.4238"/>
                <dgm:constr type="ctrY" for="ch" forName="picture_6" refType="h" refFor="ch" refForName="picture_1" fact="0.91"/>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Lst>
            </dgm:if>
            <dgm:else name="Name23">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r" for="ch" forName="picture_2" refType="w"/>
                <dgm:constr type="rOff" for="ch" forName="picture_2" refType="w" refFor="ch" refForName="picture_1" fact="-1.4238"/>
                <dgm:constr type="ctrY" for="ch" forName="picture_2" refType="h" refFor="ch" refForName="picture_1" fact="0.09"/>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r" for="ch" forName="picture_3" refType="w"/>
                <dgm:constr type="rOff" for="ch" forName="picture_3" refType="w" refFor="ch" refForName="picture_1" fact="-1.2667"/>
                <dgm:constr type="ctrY" for="ch" forName="picture_3" refType="h" refFor="ch" refForName="picture_1" fact="0.261"/>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r" for="ch" forName="picture_4" refType="w"/>
                <dgm:constr type="rOff" for="ch" forName="picture_4" refType="w" refFor="ch" refForName="picture_1" fact="-1.21"/>
                <dgm:constr type="ctrY" for="ch" forName="picture_4" refType="h" refFor="ch" refForName="picture_1" fact="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r" for="ch" forName="picture_5" refType="w"/>
                <dgm:constr type="rOff" for="ch" forName="picture_5" refType="w" refFor="ch" refForName="picture_1" fact="-1.2667"/>
                <dgm:constr type="ctrY" for="ch" forName="picture_5" refType="h" refFor="ch" refForName="picture_1" fact="0.73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r" for="ch" forName="picture_6" refType="w"/>
                <dgm:constr type="rOff" for="ch" forName="picture_6" refType="w" refFor="ch" refForName="picture_1" fact="-1.4238"/>
                <dgm:constr type="ctrY" for="ch" forName="picture_6" refType="h" refFor="ch" refForName="picture_1" fact="0.91"/>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Lst>
            </dgm:else>
          </dgm:choose>
        </dgm:if>
        <dgm:else name="Name24">
          <dgm:choose name="Name25">
            <dgm:if name="Name2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l" for="ch" forName="picture_2" refType="w" refFor="ch" refForName="picture_1" fact="1.4363"/>
                <dgm:constr type="ctrY" for="ch" forName="picture_2" refType="h" refFor="ch" refForName="picture_1" fact="0.0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l" for="ch" forName="picture_3" refType="w" refFor="ch" refForName="picture_1" fact="1.2898"/>
                <dgm:constr type="ctrY" for="ch" forName="picture_3" refType="h" refFor="ch" refForName="picture_1" fact="0.227"/>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l" for="ch" forName="picture_4" refType="w" refFor="ch" refForName="picture_1" fact="1.21"/>
                <dgm:constr type="ctrY" for="ch" forName="picture_4" refType="h" refFor="ch" refForName="picture_1" fact="0.4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l" for="ch" forName="picture_5" refType="w" refFor="ch" refForName="picture_1" fact="1.21"/>
                <dgm:constr type="ctrY" for="ch" forName="picture_5" refType="h" refFor="ch" refForName="picture_1" fact="0.595"/>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l" for="ch" forName="picture_6" refType="w" refFor="ch" refForName="picture_1" fact="1.2898"/>
                <dgm:constr type="ctrY" for="ch" forName="picture_6" refType="h" refFor="ch" refForName="picture_1" fact="0.773"/>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l" for="ch" forName="picture_7" refType="w" refFor="ch" refForName="picture_1" fact="1.4363"/>
                <dgm:constr type="ctrY" for="ch" forName="picture_7" refType="h" refFor="ch" refForName="picture_1" fact="0.925"/>
                <dgm:constr type="l" for="ch" forName="line_7" refType="ctrX" refFor="ch" refForName="picture_1"/>
                <dgm:constr type="h" for="ch" forName="line_7"/>
                <dgm:constr type="r" for="ch" forName="line_7" refType="ctrX" refFor="ch" refForName="picture_7"/>
                <dgm:constr type="ctrY" for="ch" forName="line_7" refType="ctrY" refFor="ch" refForName="picture_7"/>
                <dgm:constr type="r" for="ch" forName="textparent_7" refType="w"/>
                <dgm:constr type="h" for="ch" forName="textparent_7" refType="h" refFor="ch" refForName="picture_7"/>
                <dgm:constr type="l" for="ch" forName="textparent_7" refType="r" refFor="ch" refForName="picture_7"/>
                <dgm:constr type="ctrY" for="ch" forName="textparent_7" refType="ctrY" refFor="ch" refForName="picture_7"/>
                <dgm:constr type="primFontSz" for="des" forName="text_7" refType="primFontSz" refFor="des" refForName="text_2" op="equ"/>
              </dgm:constrLst>
            </dgm:if>
            <dgm:else name="Name2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r" for="ch" forName="picture_2" refType="w"/>
                <dgm:constr type="rOff" for="ch" forName="picture_2" refType="w" refFor="ch" refForName="picture_1" fact="-1.4363"/>
                <dgm:constr type="ctrY" for="ch" forName="picture_2" refType="h" refFor="ch" refForName="picture_1" fact="0.0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r" for="ch" forName="picture_3" refType="w"/>
                <dgm:constr type="rOff" for="ch" forName="picture_3" refType="w" refFor="ch" refForName="picture_1" fact="-1.2898"/>
                <dgm:constr type="ctrY" for="ch" forName="picture_3" refType="h" refFor="ch" refForName="picture_1" fact="0.227"/>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r" for="ch" forName="picture_4" refType="w"/>
                <dgm:constr type="rOff" for="ch" forName="picture_4" refType="w" refFor="ch" refForName="picture_1" fact="-1.21"/>
                <dgm:constr type="ctrY" for="ch" forName="picture_4" refType="h" refFor="ch" refForName="picture_1" fact="0.4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r" for="ch" forName="picture_5" refType="w"/>
                <dgm:constr type="rOff" for="ch" forName="picture_5" refType="w" refFor="ch" refForName="picture_1" fact="-1.21"/>
                <dgm:constr type="ctrY" for="ch" forName="picture_5" refType="h" refFor="ch" refForName="picture_1" fact="0.595"/>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r" for="ch" forName="picture_6" refType="w"/>
                <dgm:constr type="rOff" for="ch" forName="picture_6" refType="w" refFor="ch" refForName="picture_1" fact="-1.2898"/>
                <dgm:constr type="ctrY" for="ch" forName="picture_6" refType="h" refFor="ch" refForName="picture_1" fact="0.773"/>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r" for="ch" forName="picture_7" refType="w"/>
                <dgm:constr type="rOff" for="ch" forName="picture_7" refType="w" refFor="ch" refForName="picture_1" fact="-1.4363"/>
                <dgm:constr type="ctrY" for="ch" forName="picture_7" refType="h" refFor="ch" refForName="picture_1" fact="0.925"/>
                <dgm:constr type="r" for="ch" forName="line_7" refType="ctrX" refFor="ch" refForName="picture_1"/>
                <dgm:constr type="h" for="ch" forName="line_7"/>
                <dgm:constr type="l" for="ch" forName="line_7" refType="ctrX" refFor="ch" refForName="picture_7"/>
                <dgm:constr type="ctrY" for="ch" forName="line_7" refType="ctrY" refFor="ch" refForName="picture_7"/>
                <dgm:constr type="l" for="ch" forName="textparent_7"/>
                <dgm:constr type="h" for="ch" forName="textparent_7" refType="h" refFor="ch" refForName="picture_7"/>
                <dgm:constr type="r" for="ch" forName="textparent_7" refType="l" refFor="ch" refForName="picture_7"/>
                <dgm:constr type="ctrY" for="ch" forName="textparent_7" refType="ctrY" refFor="ch" refForName="picture_7"/>
                <dgm:constr type="primFontSz" for="des" forName="text_7" refType="primFontSz" refFor="des" refForName="text_2" op="equ"/>
              </dgm:constrLst>
            </dgm:else>
          </dgm:choose>
        </dgm:else>
      </dgm:choose>
      <dgm:forEach name="wrapper" axis="self" ptType="parTrans">
        <dgm:forEach name="wrapper2" axis="self" ptType="sibTrans" st="2">
          <dgm:forEach name="pictureRepeat" axis="self">
            <dgm:layoutNode name="pictureRepeatNode" styleLbl="alignImgPlace1">
              <dgm:alg type="sp"/>
              <dgm:shape xmlns:r="http://schemas.openxmlformats.org/officeDocument/2006/relationships" type="ellipse" r:blip="" blipPhldr="1">
                <dgm:adjLst/>
              </dgm:shape>
              <dgm:presOf axis="self"/>
            </dgm:layoutNode>
          </dgm:forEach>
        </dgm:forEach>
      </dgm:forEach>
      <dgm:forEach name="Name28" axis="ch" ptType="sibTrans" hideLastTrans="0" cnt="1">
        <dgm:layoutNode name="picture_1">
          <dgm:alg type="sp"/>
          <dgm:shape xmlns:r="http://schemas.openxmlformats.org/officeDocument/2006/relationships" r:blip="">
            <dgm:adjLst/>
          </dgm:shape>
          <dgm:presOf/>
          <dgm:constrLst/>
          <dgm:forEach name="Name29" ref="pictureRepeat"/>
        </dgm:layoutNode>
      </dgm:forEach>
      <dgm:forEach name="Name30" axis="ch" ptType="node" cnt="1">
        <dgm:layoutNode name="text_1" styleLbl="node1">
          <dgm:varLst>
            <dgm:bulletEnabled val="1"/>
          </dgm:varLst>
          <dgm:alg type="tx">
            <dgm:param type="txAnchorVert" val="b"/>
            <dgm:param type="txAnchorVertCh" val="b"/>
            <dgm:param type="parTxRTLAlign" val="r"/>
            <dgm:param type="shpTxRTLAlignCh" val="r"/>
          </dgm:alg>
          <dgm:shape xmlns:r="http://schemas.openxmlformats.org/officeDocument/2006/relationships" type="rect" r:blip="" hideGeom="1">
            <dgm:adjLst/>
          </dgm:shape>
          <dgm:presOf axis="desOrSelf" ptType="node"/>
          <dgm:constrLst>
            <dgm:constr type="primFontSz" val="65"/>
            <dgm:constr type="lMarg"/>
            <dgm:constr type="rMarg"/>
            <dgm:constr type="tMarg"/>
            <dgm:constr type="bMarg"/>
          </dgm:constrLst>
          <dgm:ruleLst>
            <dgm:rule type="primFontSz" val="5" fact="NaN" max="NaN"/>
          </dgm:ruleLst>
        </dgm:layoutNode>
      </dgm:forEach>
      <dgm:forEach name="Name31" axis="ch" ptType="sibTrans" hideLastTrans="0" st="2" cnt="1">
        <dgm:layoutNode name="picture_2">
          <dgm:alg type="sp"/>
          <dgm:shape xmlns:r="http://schemas.openxmlformats.org/officeDocument/2006/relationships" r:blip="">
            <dgm:adjLst/>
          </dgm:shape>
          <dgm:presOf/>
          <dgm:constrLst/>
          <dgm:forEach name="Name32" ref="pictureRepeat"/>
        </dgm:layoutNode>
      </dgm:forEach>
      <dgm:forEach name="Name33" axis="ch" ptType="node" st="2" cnt="1">
        <dgm:layoutNode name="line_2" styleLbl="parChTrans1D1">
          <dgm:alg type="sp"/>
          <dgm:shape xmlns:r="http://schemas.openxmlformats.org/officeDocument/2006/relationships" type="line" r:blip="" zOrderOff="-100">
            <dgm:adjLst/>
          </dgm:shape>
          <dgm:presOf/>
        </dgm:layoutNode>
        <dgm:layoutNode name="textparent_2">
          <dgm:choose name="Name34">
            <dgm:if name="Name35" func="var" arg="dir" op="equ" val="norm">
              <dgm:alg type="lin">
                <dgm:param type="horzAlign" val="l"/>
              </dgm:alg>
            </dgm:if>
            <dgm:else name="Name36">
              <dgm:alg type="lin">
                <dgm:param type="horzAlign" val="r"/>
              </dgm:alg>
            </dgm:else>
          </dgm:choose>
          <dgm:shape xmlns:r="http://schemas.openxmlformats.org/officeDocument/2006/relationships" type="rect" r:blip="" hideGeom="1">
            <dgm:adjLst/>
          </dgm:shape>
          <dgm:constrLst>
            <dgm:constr type="userW" for="ch" forName="text_2" refType="w"/>
            <dgm:constr type="h" for="ch" forName="text_2" refType="h"/>
          </dgm:constrLst>
          <dgm:presOf/>
          <dgm:layoutNode name="text_2" styleLbl="revTx">
            <dgm:varLst>
              <dgm:bulletEnabled val="1"/>
            </dgm:varLst>
            <dgm:choose name="Name37">
              <dgm:if name="Name38" func="var" arg="dir" op="equ" val="norm">
                <dgm:alg type="tx">
                  <dgm:param type="parTxLTRAlign" val="l"/>
                  <dgm:param type="shpTxLTRAlignCh" val="l"/>
                  <dgm:param type="parTxRTLAlign" val="r"/>
                  <dgm:param type="shpTxRTLAlignCh" val="r"/>
                </dgm:alg>
              </dgm:if>
              <dgm:else name="Name39">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0" axis="ch" ptType="sibTrans" hideLastTrans="0" st="3" cnt="1">
        <dgm:layoutNode name="picture_3">
          <dgm:alg type="sp"/>
          <dgm:shape xmlns:r="http://schemas.openxmlformats.org/officeDocument/2006/relationships" r:blip="">
            <dgm:adjLst/>
          </dgm:shape>
          <dgm:presOf/>
          <dgm:constrLst/>
          <dgm:forEach name="Name41" ref="pictureRepeat"/>
        </dgm:layoutNode>
      </dgm:forEach>
      <dgm:forEach name="Name42" axis="ch" ptType="node" st="3" cnt="1">
        <dgm:layoutNode name="line_3" styleLbl="parChTrans1D1">
          <dgm:alg type="sp"/>
          <dgm:shape xmlns:r="http://schemas.openxmlformats.org/officeDocument/2006/relationships" type="line" r:blip="" zOrderOff="-100">
            <dgm:adjLst/>
          </dgm:shape>
          <dgm:presOf/>
        </dgm:layoutNode>
        <dgm:layoutNode name="textparent_3">
          <dgm:choose name="Name43">
            <dgm:if name="Name44" func="var" arg="dir" op="equ" val="norm">
              <dgm:alg type="lin">
                <dgm:param type="horzAlign" val="l"/>
              </dgm:alg>
            </dgm:if>
            <dgm:else name="Name45">
              <dgm:alg type="lin">
                <dgm:param type="horzAlign" val="r"/>
              </dgm:alg>
            </dgm:else>
          </dgm:choose>
          <dgm:shape xmlns:r="http://schemas.openxmlformats.org/officeDocument/2006/relationships" type="rect" r:blip="" hideGeom="1">
            <dgm:adjLst/>
          </dgm:shape>
          <dgm:constrLst>
            <dgm:constr type="userW" for="ch" forName="text_3" refType="w"/>
            <dgm:constr type="h" for="ch" forName="text_3" refType="h"/>
          </dgm:constrLst>
          <dgm:presOf/>
          <dgm:layoutNode name="text_3" styleLbl="revTx">
            <dgm:varLst>
              <dgm:bulletEnabled val="1"/>
            </dgm:varLst>
            <dgm:choose name="Name46">
              <dgm:if name="Name47" func="var" arg="dir" op="equ" val="norm">
                <dgm:alg type="tx">
                  <dgm:param type="parTxLTRAlign" val="l"/>
                  <dgm:param type="shpTxLTRAlignCh" val="l"/>
                  <dgm:param type="parTxRTLAlign" val="r"/>
                  <dgm:param type="shpTxRTLAlignCh" val="r"/>
                </dgm:alg>
              </dgm:if>
              <dgm:else name="Name48">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9" axis="ch" ptType="sibTrans" hideLastTrans="0" st="4" cnt="1">
        <dgm:layoutNode name="picture_4">
          <dgm:alg type="sp"/>
          <dgm:shape xmlns:r="http://schemas.openxmlformats.org/officeDocument/2006/relationships" r:blip="">
            <dgm:adjLst/>
          </dgm:shape>
          <dgm:presOf/>
          <dgm:constrLst/>
          <dgm:forEach name="Name50" ref="pictureRepeat"/>
        </dgm:layoutNode>
      </dgm:forEach>
      <dgm:forEach name="Name51" axis="ch" ptType="node" st="4" cnt="1">
        <dgm:layoutNode name="line_4" styleLbl="parChTrans1D1">
          <dgm:alg type="sp"/>
          <dgm:shape xmlns:r="http://schemas.openxmlformats.org/officeDocument/2006/relationships" type="line" r:blip="" zOrderOff="-100">
            <dgm:adjLst/>
          </dgm:shape>
          <dgm:presOf/>
        </dgm:layoutNode>
        <dgm:layoutNode name="textparent_4">
          <dgm:choose name="Name52">
            <dgm:if name="Name53" func="var" arg="dir" op="equ" val="norm">
              <dgm:alg type="lin">
                <dgm:param type="horzAlign" val="l"/>
              </dgm:alg>
            </dgm:if>
            <dgm:else name="Name54">
              <dgm:alg type="lin">
                <dgm:param type="horzAlign" val="r"/>
              </dgm:alg>
            </dgm:else>
          </dgm:choose>
          <dgm:shape xmlns:r="http://schemas.openxmlformats.org/officeDocument/2006/relationships" type="rect" r:blip="" hideGeom="1">
            <dgm:adjLst/>
          </dgm:shape>
          <dgm:constrLst>
            <dgm:constr type="userW" for="ch" forName="text_4" refType="w"/>
            <dgm:constr type="h" for="ch" forName="text_4" refType="h"/>
          </dgm:constrLst>
          <dgm:presOf/>
          <dgm:layoutNode name="text_4" styleLbl="revTx">
            <dgm:varLst>
              <dgm:bulletEnabled val="1"/>
            </dgm:varLst>
            <dgm:choose name="Name55">
              <dgm:if name="Name56" func="var" arg="dir" op="equ" val="norm">
                <dgm:alg type="tx">
                  <dgm:param type="parTxLTRAlign" val="l"/>
                  <dgm:param type="shpTxLTRAlignCh" val="l"/>
                  <dgm:param type="parTxRTLAlign" val="r"/>
                  <dgm:param type="shpTxRTLAlignCh" val="r"/>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58" axis="ch" ptType="sibTrans" hideLastTrans="0" st="5" cnt="1">
        <dgm:layoutNode name="picture_5">
          <dgm:alg type="sp"/>
          <dgm:shape xmlns:r="http://schemas.openxmlformats.org/officeDocument/2006/relationships" r:blip="">
            <dgm:adjLst/>
          </dgm:shape>
          <dgm:presOf/>
          <dgm:constrLst/>
          <dgm:forEach name="Name59" ref="pictureRepeat"/>
        </dgm:layoutNode>
      </dgm:forEach>
      <dgm:forEach name="Name60" axis="ch" ptType="node" st="5" cnt="1">
        <dgm:layoutNode name="line_5" styleLbl="parChTrans1D1">
          <dgm:alg type="sp"/>
          <dgm:shape xmlns:r="http://schemas.openxmlformats.org/officeDocument/2006/relationships" type="line" r:blip="" zOrderOff="-100">
            <dgm:adjLst/>
          </dgm:shape>
          <dgm:presOf/>
        </dgm:layoutNode>
        <dgm:layoutNode name="textparent_5">
          <dgm:choose name="Name61">
            <dgm:if name="Name62" func="var" arg="dir" op="equ" val="norm">
              <dgm:alg type="lin">
                <dgm:param type="horzAlign" val="l"/>
              </dgm:alg>
            </dgm:if>
            <dgm:else name="Name63">
              <dgm:alg type="lin">
                <dgm:param type="horzAlign" val="r"/>
              </dgm:alg>
            </dgm:else>
          </dgm:choose>
          <dgm:shape xmlns:r="http://schemas.openxmlformats.org/officeDocument/2006/relationships" type="rect" r:blip="" hideGeom="1">
            <dgm:adjLst/>
          </dgm:shape>
          <dgm:constrLst>
            <dgm:constr type="userW" for="ch" forName="text_5" refType="w"/>
            <dgm:constr type="h" for="ch" forName="text_5" refType="h"/>
          </dgm:constrLst>
          <dgm:presOf/>
          <dgm:layoutNode name="text_5" styleLbl="revTx">
            <dgm:varLst>
              <dgm:bulletEnabled val="1"/>
            </dgm:varLst>
            <dgm:choose name="Name64">
              <dgm:if name="Name65" func="var" arg="dir" op="equ" val="norm">
                <dgm:alg type="tx">
                  <dgm:param type="parTxLTRAlign" val="l"/>
                  <dgm:param type="shpTxLTRAlignCh" val="l"/>
                  <dgm:param type="parTxRTLAlign" val="r"/>
                  <dgm:param type="shpTxRTLAlignCh" val="r"/>
                </dgm:alg>
              </dgm:if>
              <dgm:else name="Name66">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67" axis="ch" ptType="sibTrans" hideLastTrans="0" st="6" cnt="1">
        <dgm:layoutNode name="picture_6">
          <dgm:alg type="sp"/>
          <dgm:shape xmlns:r="http://schemas.openxmlformats.org/officeDocument/2006/relationships" r:blip="">
            <dgm:adjLst/>
          </dgm:shape>
          <dgm:presOf/>
          <dgm:constrLst/>
          <dgm:forEach name="Name68" ref="pictureRepeat"/>
        </dgm:layoutNode>
      </dgm:forEach>
      <dgm:forEach name="Name69" axis="ch" ptType="node" st="6" cnt="1">
        <dgm:layoutNode name="line_6" styleLbl="parChTrans1D1">
          <dgm:alg type="sp"/>
          <dgm:shape xmlns:r="http://schemas.openxmlformats.org/officeDocument/2006/relationships" type="line" r:blip="" zOrderOff="-100">
            <dgm:adjLst/>
          </dgm:shape>
          <dgm:presOf/>
        </dgm:layoutNode>
        <dgm:layoutNode name="textparent_6">
          <dgm:choose name="Name70">
            <dgm:if name="Name71" func="var" arg="dir" op="equ" val="norm">
              <dgm:alg type="lin">
                <dgm:param type="horzAlign" val="l"/>
              </dgm:alg>
            </dgm:if>
            <dgm:else name="Name72">
              <dgm:alg type="lin">
                <dgm:param type="horzAlign" val="r"/>
              </dgm:alg>
            </dgm:else>
          </dgm:choose>
          <dgm:shape xmlns:r="http://schemas.openxmlformats.org/officeDocument/2006/relationships" type="rect" r:blip="" hideGeom="1">
            <dgm:adjLst/>
          </dgm:shape>
          <dgm:constrLst>
            <dgm:constr type="userW" for="ch" forName="text_6" refType="w"/>
            <dgm:constr type="h" for="ch" forName="text_6" refType="h"/>
          </dgm:constrLst>
          <dgm:presOf/>
          <dgm:layoutNode name="text_6" styleLbl="revTx">
            <dgm:varLst>
              <dgm:bulletEnabled val="1"/>
            </dgm:varLst>
            <dgm:choose name="Name73">
              <dgm:if name="Name74" func="var" arg="dir" op="equ" val="norm">
                <dgm:alg type="tx">
                  <dgm:param type="parTxLTRAlign" val="l"/>
                  <dgm:param type="shpTxLTRAlignCh" val="l"/>
                  <dgm:param type="parTxRTLAlign" val="r"/>
                  <dgm:param type="shpTxRTLAlignCh" val="r"/>
                </dgm:alg>
              </dgm:if>
              <dgm:else name="Name75">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76" axis="ch" ptType="sibTrans" hideLastTrans="0" st="7" cnt="1">
        <dgm:layoutNode name="picture_7">
          <dgm:alg type="sp"/>
          <dgm:shape xmlns:r="http://schemas.openxmlformats.org/officeDocument/2006/relationships" r:blip="">
            <dgm:adjLst/>
          </dgm:shape>
          <dgm:presOf/>
          <dgm:constrLst/>
          <dgm:forEach name="Name77" ref="pictureRepeat"/>
        </dgm:layoutNode>
      </dgm:forEach>
      <dgm:forEach name="Name78" axis="ch" ptType="node" st="7" cnt="1">
        <dgm:layoutNode name="line_7" styleLbl="parChTrans1D1">
          <dgm:alg type="sp"/>
          <dgm:shape xmlns:r="http://schemas.openxmlformats.org/officeDocument/2006/relationships" type="line" r:blip="" zOrderOff="-100">
            <dgm:adjLst/>
          </dgm:shape>
          <dgm:presOf/>
        </dgm:layoutNode>
        <dgm:layoutNode name="textparent_7">
          <dgm:choose name="Name79">
            <dgm:if name="Name80" func="var" arg="dir" op="equ" val="norm">
              <dgm:alg type="lin">
                <dgm:param type="horzAlign" val="l"/>
              </dgm:alg>
            </dgm:if>
            <dgm:else name="Name81">
              <dgm:alg type="lin">
                <dgm:param type="horzAlign" val="r"/>
              </dgm:alg>
            </dgm:else>
          </dgm:choose>
          <dgm:shape xmlns:r="http://schemas.openxmlformats.org/officeDocument/2006/relationships" type="rect" r:blip="" hideGeom="1">
            <dgm:adjLst/>
          </dgm:shape>
          <dgm:constrLst>
            <dgm:constr type="userW" for="ch" forName="text_7" refType="w"/>
            <dgm:constr type="h" for="ch" forName="text_7" refType="h"/>
          </dgm:constrLst>
          <dgm:presOf/>
          <dgm:layoutNode name="text_7" styleLbl="revTx">
            <dgm:varLst>
              <dgm:bulletEnabled val="1"/>
            </dgm:varLst>
            <dgm:choose name="Name82">
              <dgm:if name="Name83" func="var" arg="dir" op="equ" val="norm">
                <dgm:alg type="tx">
                  <dgm:param type="parTxLTRAlign" val="l"/>
                  <dgm:param type="shpTxLTRAlignCh" val="l"/>
                  <dgm:param type="parTxRTLAlign" val="r"/>
                  <dgm:param type="shpTxRTLAlignCh" val="r"/>
                </dgm:alg>
              </dgm:if>
              <dgm:else name="Name84">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
        <p:cNvGrpSpPr/>
        <p:nvPr/>
      </p:nvGrpSpPr>
      <p:grpSpPr>
        <a:xfrm>
          <a:off x="0" y="0"/>
          <a:ext cx="0" cy="0"/>
          <a:chOff x="0" y="0"/>
          <a:chExt cx="0" cy="0"/>
        </a:xfrm>
      </p:grpSpPr>
      <p:sp>
        <p:nvSpPr>
          <p:cNvPr id="2" name="Shape 2"/>
          <p:cNvSpPr txBox="1">
            <a:spLocks noGrp="1"/>
          </p:cNvSpPr>
          <p:nvPr>
            <p:ph type="hdr" idx="2"/>
          </p:nvPr>
        </p:nvSpPr>
        <p:spPr>
          <a:xfrm>
            <a:off x="0" y="0"/>
            <a:ext cx="2971799" cy="458788"/>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buClr>
                <a:srgbClr val="000000"/>
              </a:buClr>
              <a:buFont typeface="Arial"/>
              <a:buNone/>
              <a:defRPr/>
            </a:lvl1pPr>
            <a:lvl2pPr marL="457200" marR="0" indent="0" algn="l" rtl="0">
              <a:lnSpc>
                <a:spcPct val="100000"/>
              </a:lnSpc>
              <a:spcBef>
                <a:spcPts val="0"/>
              </a:spcBef>
              <a:spcAft>
                <a:spcPts val="0"/>
              </a:spcAft>
              <a:buClr>
                <a:srgbClr val="000000"/>
              </a:buClr>
              <a:buFont typeface="Arial"/>
              <a:buNone/>
              <a:defRPr/>
            </a:lvl2pPr>
            <a:lvl3pPr marL="914400" marR="0" indent="0" algn="l" rtl="0">
              <a:lnSpc>
                <a:spcPct val="100000"/>
              </a:lnSpc>
              <a:spcBef>
                <a:spcPts val="0"/>
              </a:spcBef>
              <a:spcAft>
                <a:spcPts val="0"/>
              </a:spcAft>
              <a:buClr>
                <a:srgbClr val="000000"/>
              </a:buClr>
              <a:buFont typeface="Arial"/>
              <a:buNone/>
              <a:defRPr/>
            </a:lvl3pPr>
            <a:lvl4pPr marL="1371600" marR="0" indent="0" algn="l" rtl="0">
              <a:lnSpc>
                <a:spcPct val="100000"/>
              </a:lnSpc>
              <a:spcBef>
                <a:spcPts val="0"/>
              </a:spcBef>
              <a:spcAft>
                <a:spcPts val="0"/>
              </a:spcAft>
              <a:buClr>
                <a:srgbClr val="000000"/>
              </a:buClr>
              <a:buFont typeface="Arial"/>
              <a:buNone/>
              <a:defRPr/>
            </a:lvl4pPr>
            <a:lvl5pPr marL="1828800" marR="0" indent="0" algn="l" rtl="0">
              <a:lnSpc>
                <a:spcPct val="100000"/>
              </a:lnSpc>
              <a:spcBef>
                <a:spcPts val="0"/>
              </a:spcBef>
              <a:spcAft>
                <a:spcPts val="0"/>
              </a:spcAft>
              <a:buClr>
                <a:srgbClr val="000000"/>
              </a:buClr>
              <a:buFont typeface="Arial"/>
              <a:buNone/>
              <a:defRPr/>
            </a:lvl5pPr>
            <a:lvl6pPr marL="2286000" marR="0" indent="0" algn="l" rtl="0">
              <a:lnSpc>
                <a:spcPct val="100000"/>
              </a:lnSpc>
              <a:spcBef>
                <a:spcPts val="0"/>
              </a:spcBef>
              <a:spcAft>
                <a:spcPts val="0"/>
              </a:spcAft>
              <a:buClr>
                <a:srgbClr val="000000"/>
              </a:buClr>
              <a:buFont typeface="Arial"/>
              <a:buNone/>
              <a:defRPr/>
            </a:lvl6pPr>
            <a:lvl7pPr marL="2743200" marR="0" indent="0" algn="l" rtl="0">
              <a:lnSpc>
                <a:spcPct val="100000"/>
              </a:lnSpc>
              <a:spcBef>
                <a:spcPts val="0"/>
              </a:spcBef>
              <a:spcAft>
                <a:spcPts val="0"/>
              </a:spcAft>
              <a:buClr>
                <a:srgbClr val="000000"/>
              </a:buClr>
              <a:buFont typeface="Arial"/>
              <a:buNone/>
              <a:defRPr/>
            </a:lvl7pPr>
            <a:lvl8pPr marL="3200400" marR="0" indent="0" algn="l" rtl="0">
              <a:lnSpc>
                <a:spcPct val="100000"/>
              </a:lnSpc>
              <a:spcBef>
                <a:spcPts val="0"/>
              </a:spcBef>
              <a:spcAft>
                <a:spcPts val="0"/>
              </a:spcAft>
              <a:buClr>
                <a:srgbClr val="000000"/>
              </a:buClr>
              <a:buFont typeface="Arial"/>
              <a:buNone/>
              <a:defRPr/>
            </a:lvl8pPr>
            <a:lvl9pPr marL="3657600" marR="0" indent="0" algn="l" rtl="0">
              <a:lnSpc>
                <a:spcPct val="100000"/>
              </a:lnSpc>
              <a:spcBef>
                <a:spcPts val="0"/>
              </a:spcBef>
              <a:spcAft>
                <a:spcPts val="0"/>
              </a:spcAft>
              <a:buClr>
                <a:srgbClr val="000000"/>
              </a:buClr>
              <a:buFont typeface="Arial"/>
              <a:buNone/>
              <a:defRPr/>
            </a:lvl9pPr>
          </a:lstStyle>
          <a:p>
            <a:endParaRPr/>
          </a:p>
        </p:txBody>
      </p:sp>
      <p:sp>
        <p:nvSpPr>
          <p:cNvPr id="3" name="Shape 3"/>
          <p:cNvSpPr txBox="1">
            <a:spLocks noGrp="1"/>
          </p:cNvSpPr>
          <p:nvPr>
            <p:ph type="dt" idx="10"/>
          </p:nvPr>
        </p:nvSpPr>
        <p:spPr>
          <a:xfrm>
            <a:off x="3884612" y="0"/>
            <a:ext cx="2971799" cy="458788"/>
          </a:xfrm>
          <a:prstGeom prst="rect">
            <a:avLst/>
          </a:prstGeom>
          <a:noFill/>
          <a:ln>
            <a:noFill/>
          </a:ln>
        </p:spPr>
        <p:txBody>
          <a:bodyPr lIns="91425" tIns="91425" rIns="91425" bIns="91425" anchor="t" anchorCtr="0"/>
          <a:lstStyle>
            <a:lvl1pPr marL="0" marR="0" indent="0" algn="r" rtl="0">
              <a:lnSpc>
                <a:spcPct val="100000"/>
              </a:lnSpc>
              <a:spcBef>
                <a:spcPts val="0"/>
              </a:spcBef>
              <a:spcAft>
                <a:spcPts val="0"/>
              </a:spcAft>
              <a:buClr>
                <a:srgbClr val="000000"/>
              </a:buClr>
              <a:buFont typeface="Arial"/>
              <a:buNone/>
              <a:defRPr/>
            </a:lvl1pPr>
            <a:lvl2pPr marL="457200" marR="0" indent="0" algn="l" rtl="0">
              <a:lnSpc>
                <a:spcPct val="100000"/>
              </a:lnSpc>
              <a:spcBef>
                <a:spcPts val="0"/>
              </a:spcBef>
              <a:spcAft>
                <a:spcPts val="0"/>
              </a:spcAft>
              <a:buClr>
                <a:srgbClr val="000000"/>
              </a:buClr>
              <a:buFont typeface="Arial"/>
              <a:buNone/>
              <a:defRPr/>
            </a:lvl2pPr>
            <a:lvl3pPr marL="914400" marR="0" indent="0" algn="l" rtl="0">
              <a:lnSpc>
                <a:spcPct val="100000"/>
              </a:lnSpc>
              <a:spcBef>
                <a:spcPts val="0"/>
              </a:spcBef>
              <a:spcAft>
                <a:spcPts val="0"/>
              </a:spcAft>
              <a:buClr>
                <a:srgbClr val="000000"/>
              </a:buClr>
              <a:buFont typeface="Arial"/>
              <a:buNone/>
              <a:defRPr/>
            </a:lvl3pPr>
            <a:lvl4pPr marL="1371600" marR="0" indent="0" algn="l" rtl="0">
              <a:lnSpc>
                <a:spcPct val="100000"/>
              </a:lnSpc>
              <a:spcBef>
                <a:spcPts val="0"/>
              </a:spcBef>
              <a:spcAft>
                <a:spcPts val="0"/>
              </a:spcAft>
              <a:buClr>
                <a:srgbClr val="000000"/>
              </a:buClr>
              <a:buFont typeface="Arial"/>
              <a:buNone/>
              <a:defRPr/>
            </a:lvl4pPr>
            <a:lvl5pPr marL="1828800" marR="0" indent="0" algn="l" rtl="0">
              <a:lnSpc>
                <a:spcPct val="100000"/>
              </a:lnSpc>
              <a:spcBef>
                <a:spcPts val="0"/>
              </a:spcBef>
              <a:spcAft>
                <a:spcPts val="0"/>
              </a:spcAft>
              <a:buClr>
                <a:srgbClr val="000000"/>
              </a:buClr>
              <a:buFont typeface="Arial"/>
              <a:buNone/>
              <a:defRPr/>
            </a:lvl5pPr>
            <a:lvl6pPr marL="2286000" marR="0" indent="0" algn="l" rtl="0">
              <a:lnSpc>
                <a:spcPct val="100000"/>
              </a:lnSpc>
              <a:spcBef>
                <a:spcPts val="0"/>
              </a:spcBef>
              <a:spcAft>
                <a:spcPts val="0"/>
              </a:spcAft>
              <a:buClr>
                <a:srgbClr val="000000"/>
              </a:buClr>
              <a:buFont typeface="Arial"/>
              <a:buNone/>
              <a:defRPr/>
            </a:lvl6pPr>
            <a:lvl7pPr marL="2743200" marR="0" indent="0" algn="l" rtl="0">
              <a:lnSpc>
                <a:spcPct val="100000"/>
              </a:lnSpc>
              <a:spcBef>
                <a:spcPts val="0"/>
              </a:spcBef>
              <a:spcAft>
                <a:spcPts val="0"/>
              </a:spcAft>
              <a:buClr>
                <a:srgbClr val="000000"/>
              </a:buClr>
              <a:buFont typeface="Arial"/>
              <a:buNone/>
              <a:defRPr/>
            </a:lvl7pPr>
            <a:lvl8pPr marL="3200400" marR="0" indent="0" algn="l" rtl="0">
              <a:lnSpc>
                <a:spcPct val="100000"/>
              </a:lnSpc>
              <a:spcBef>
                <a:spcPts val="0"/>
              </a:spcBef>
              <a:spcAft>
                <a:spcPts val="0"/>
              </a:spcAft>
              <a:buClr>
                <a:srgbClr val="000000"/>
              </a:buClr>
              <a:buFont typeface="Arial"/>
              <a:buNone/>
              <a:defRPr/>
            </a:lvl8pPr>
            <a:lvl9pPr marL="3657600" marR="0" indent="0" algn="l" rtl="0">
              <a:lnSpc>
                <a:spcPct val="100000"/>
              </a:lnSpc>
              <a:spcBef>
                <a:spcPts val="0"/>
              </a:spcBef>
              <a:spcAft>
                <a:spcPts val="0"/>
              </a:spcAft>
              <a:buClr>
                <a:srgbClr val="000000"/>
              </a:buClr>
              <a:buFont typeface="Arial"/>
              <a:buNone/>
              <a:defRPr/>
            </a:lvl9pPr>
          </a:lstStyle>
          <a:p>
            <a:endParaRPr/>
          </a:p>
        </p:txBody>
      </p:sp>
      <p:sp>
        <p:nvSpPr>
          <p:cNvPr id="4" name="Shape 4"/>
          <p:cNvSpPr>
            <a:spLocks noGrp="1" noRot="1" noChangeAspect="1"/>
          </p:cNvSpPr>
          <p:nvPr>
            <p:ph type="sldImg" idx="3"/>
          </p:nvPr>
        </p:nvSpPr>
        <p:spPr>
          <a:xfrm>
            <a:off x="1371600" y="1143000"/>
            <a:ext cx="4114800" cy="3086097"/>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 name="Shape 5"/>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6" name="Shape 6"/>
          <p:cNvSpPr txBox="1">
            <a:spLocks noGrp="1"/>
          </p:cNvSpPr>
          <p:nvPr>
            <p:ph type="ftr" idx="11"/>
          </p:nvPr>
        </p:nvSpPr>
        <p:spPr>
          <a:xfrm>
            <a:off x="0" y="8685213"/>
            <a:ext cx="2971799" cy="458785"/>
          </a:xfrm>
          <a:prstGeom prst="rect">
            <a:avLst/>
          </a:prstGeom>
          <a:noFill/>
          <a:ln>
            <a:noFill/>
          </a:ln>
        </p:spPr>
        <p:txBody>
          <a:bodyPr lIns="91425" tIns="91425" rIns="91425" bIns="91425" anchor="b" anchorCtr="0"/>
          <a:lstStyle>
            <a:lvl1pPr marL="0" marR="0" indent="0" algn="l" rtl="0">
              <a:lnSpc>
                <a:spcPct val="100000"/>
              </a:lnSpc>
              <a:spcBef>
                <a:spcPts val="0"/>
              </a:spcBef>
              <a:spcAft>
                <a:spcPts val="0"/>
              </a:spcAft>
              <a:buClr>
                <a:srgbClr val="000000"/>
              </a:buClr>
              <a:buFont typeface="Arial"/>
              <a:buNone/>
              <a:defRPr/>
            </a:lvl1pPr>
            <a:lvl2pPr marL="457200" marR="0" indent="0" algn="l" rtl="0">
              <a:lnSpc>
                <a:spcPct val="100000"/>
              </a:lnSpc>
              <a:spcBef>
                <a:spcPts val="0"/>
              </a:spcBef>
              <a:spcAft>
                <a:spcPts val="0"/>
              </a:spcAft>
              <a:buClr>
                <a:srgbClr val="000000"/>
              </a:buClr>
              <a:buFont typeface="Arial"/>
              <a:buNone/>
              <a:defRPr/>
            </a:lvl2pPr>
            <a:lvl3pPr marL="914400" marR="0" indent="0" algn="l" rtl="0">
              <a:lnSpc>
                <a:spcPct val="100000"/>
              </a:lnSpc>
              <a:spcBef>
                <a:spcPts val="0"/>
              </a:spcBef>
              <a:spcAft>
                <a:spcPts val="0"/>
              </a:spcAft>
              <a:buClr>
                <a:srgbClr val="000000"/>
              </a:buClr>
              <a:buFont typeface="Arial"/>
              <a:buNone/>
              <a:defRPr/>
            </a:lvl3pPr>
            <a:lvl4pPr marL="1371600" marR="0" indent="0" algn="l" rtl="0">
              <a:lnSpc>
                <a:spcPct val="100000"/>
              </a:lnSpc>
              <a:spcBef>
                <a:spcPts val="0"/>
              </a:spcBef>
              <a:spcAft>
                <a:spcPts val="0"/>
              </a:spcAft>
              <a:buClr>
                <a:srgbClr val="000000"/>
              </a:buClr>
              <a:buFont typeface="Arial"/>
              <a:buNone/>
              <a:defRPr/>
            </a:lvl4pPr>
            <a:lvl5pPr marL="1828800" marR="0" indent="0" algn="l" rtl="0">
              <a:lnSpc>
                <a:spcPct val="100000"/>
              </a:lnSpc>
              <a:spcBef>
                <a:spcPts val="0"/>
              </a:spcBef>
              <a:spcAft>
                <a:spcPts val="0"/>
              </a:spcAft>
              <a:buClr>
                <a:srgbClr val="000000"/>
              </a:buClr>
              <a:buFont typeface="Arial"/>
              <a:buNone/>
              <a:defRPr/>
            </a:lvl5pPr>
            <a:lvl6pPr marL="2286000" marR="0" indent="0" algn="l" rtl="0">
              <a:lnSpc>
                <a:spcPct val="100000"/>
              </a:lnSpc>
              <a:spcBef>
                <a:spcPts val="0"/>
              </a:spcBef>
              <a:spcAft>
                <a:spcPts val="0"/>
              </a:spcAft>
              <a:buClr>
                <a:srgbClr val="000000"/>
              </a:buClr>
              <a:buFont typeface="Arial"/>
              <a:buNone/>
              <a:defRPr/>
            </a:lvl6pPr>
            <a:lvl7pPr marL="2743200" marR="0" indent="0" algn="l" rtl="0">
              <a:lnSpc>
                <a:spcPct val="100000"/>
              </a:lnSpc>
              <a:spcBef>
                <a:spcPts val="0"/>
              </a:spcBef>
              <a:spcAft>
                <a:spcPts val="0"/>
              </a:spcAft>
              <a:buClr>
                <a:srgbClr val="000000"/>
              </a:buClr>
              <a:buFont typeface="Arial"/>
              <a:buNone/>
              <a:defRPr/>
            </a:lvl7pPr>
            <a:lvl8pPr marL="3200400" marR="0" indent="0" algn="l" rtl="0">
              <a:lnSpc>
                <a:spcPct val="100000"/>
              </a:lnSpc>
              <a:spcBef>
                <a:spcPts val="0"/>
              </a:spcBef>
              <a:spcAft>
                <a:spcPts val="0"/>
              </a:spcAft>
              <a:buClr>
                <a:srgbClr val="000000"/>
              </a:buClr>
              <a:buFont typeface="Arial"/>
              <a:buNone/>
              <a:defRPr/>
            </a:lvl8pPr>
            <a:lvl9pPr marL="3657600" marR="0" indent="0" algn="l" rtl="0">
              <a:lnSpc>
                <a:spcPct val="100000"/>
              </a:lnSpc>
              <a:spcBef>
                <a:spcPts val="0"/>
              </a:spcBef>
              <a:spcAft>
                <a:spcPts val="0"/>
              </a:spcAft>
              <a:buClr>
                <a:srgbClr val="000000"/>
              </a:buClr>
              <a:buFont typeface="Arial"/>
              <a:buNone/>
              <a:defRPr/>
            </a:lvl9pPr>
          </a:lstStyle>
          <a:p>
            <a:endParaRPr/>
          </a:p>
        </p:txBody>
      </p:sp>
      <p:sp>
        <p:nvSpPr>
          <p:cNvPr id="7" name="Shape 7"/>
          <p:cNvSpPr txBox="1">
            <a:spLocks noGrp="1"/>
          </p:cNvSpPr>
          <p:nvPr>
            <p:ph type="sldNum" idx="12"/>
          </p:nvPr>
        </p:nvSpPr>
        <p:spPr>
          <a:xfrm>
            <a:off x="3884612" y="8685213"/>
            <a:ext cx="2971799" cy="458785"/>
          </a:xfrm>
          <a:prstGeom prst="rect">
            <a:avLst/>
          </a:prstGeom>
          <a:noFill/>
          <a:ln>
            <a:noFill/>
          </a:ln>
        </p:spPr>
        <p:txBody>
          <a:bodyPr lIns="91425" tIns="45700" rIns="91425" bIns="45700" anchor="b" anchorCtr="0">
            <a:noAutofit/>
          </a:bodyPr>
          <a:lstStyle>
            <a:lvl1pPr marL="0" marR="0" indent="0" algn="r" rtl="0">
              <a:lnSpc>
                <a:spcPct val="100000"/>
              </a:lnSpc>
              <a:spcBef>
                <a:spcPts val="0"/>
              </a:spcBef>
              <a:spcAft>
                <a:spcPts val="0"/>
              </a:spcAft>
              <a:buNone/>
              <a:defRPr sz="1200" b="0" i="0" u="none" strike="noStrike" cap="none" baseline="0">
                <a:solidFill>
                  <a:schemeClr val="dk1"/>
                </a:solidFill>
                <a:latin typeface="Calibri"/>
                <a:ea typeface="Calibri"/>
                <a:cs typeface="Calibri"/>
                <a:sym typeface="Calibri"/>
              </a:defRPr>
            </a:lvl1pPr>
          </a:lstStyle>
          <a:p>
            <a:pPr marL="0" lvl="0" indent="0">
              <a:spcBef>
                <a:spcPts val="0"/>
              </a:spcBef>
              <a:buClr>
                <a:schemeClr val="dk1"/>
              </a:buClr>
              <a:buSzPct val="25000"/>
              <a:buFont typeface="Calibri"/>
              <a:buNone/>
            </a:pPr>
            <a:fld id="{00000000-1234-1234-1234-123412341234}" type="slidenum">
              <a:rPr lang="en-US"/>
              <a:pPr marL="0" lvl="0" indent="0">
                <a:spcBef>
                  <a:spcPts val="0"/>
                </a:spcBef>
                <a:buClr>
                  <a:schemeClr val="dk1"/>
                </a:buClr>
                <a:buSzPct val="25000"/>
                <a:buFont typeface="Calibri"/>
                <a:buNone/>
              </a:pPr>
              <a:t>‹#›</a:t>
            </a:fld>
            <a:endParaRPr lang="en-US"/>
          </a:p>
        </p:txBody>
      </p:sp>
    </p:spTree>
    <p:extLst>
      <p:ext uri="{BB962C8B-B14F-4D97-AF65-F5344CB8AC3E}">
        <p14:creationId xmlns:p14="http://schemas.microsoft.com/office/powerpoint/2010/main" val="1056123556"/>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Shape 108"/>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Font typeface="Arial"/>
              <a:buNone/>
            </a:pPr>
            <a:endParaRPr sz="1200" b="0" i="0" u="none" strike="noStrike" cap="none" baseline="0">
              <a:solidFill>
                <a:schemeClr val="dk1"/>
              </a:solidFill>
              <a:latin typeface="Arial"/>
              <a:ea typeface="Arial"/>
              <a:cs typeface="Arial"/>
              <a:sym typeface="Arial"/>
            </a:endParaRPr>
          </a:p>
        </p:txBody>
      </p:sp>
      <p:sp>
        <p:nvSpPr>
          <p:cNvPr id="109" name="Shape 109"/>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701415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Shape 127"/>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28" name="Shape 128"/>
          <p:cNvSpPr txBox="1">
            <a:spLocks noGrp="1"/>
          </p:cNvSpPr>
          <p:nvPr>
            <p:ph type="body" idx="1"/>
          </p:nvPr>
        </p:nvSpPr>
        <p:spPr>
          <a:xfrm>
            <a:off x="685800" y="4400550"/>
            <a:ext cx="5486399" cy="3600599"/>
          </a:xfrm>
          <a:prstGeom prst="rect">
            <a:avLst/>
          </a:prstGeom>
          <a:noFill/>
          <a:ln>
            <a:noFill/>
          </a:ln>
        </p:spPr>
        <p:txBody>
          <a:bodyPr lIns="91425" tIns="91425" rIns="91425" bIns="91425" anchor="t" anchorCtr="0">
            <a:noAutofit/>
          </a:bodyPr>
          <a:lstStyle/>
          <a:p>
            <a:pPr marL="0" marR="0" lvl="0" indent="0" algn="l" rtl="0">
              <a:lnSpc>
                <a:spcPct val="115000"/>
              </a:lnSpc>
              <a:spcBef>
                <a:spcPts val="0"/>
              </a:spcBef>
              <a:buClr>
                <a:schemeClr val="dk1"/>
              </a:buClr>
              <a:buSzPct val="25000"/>
              <a:buFont typeface="Questrial"/>
              <a:buNone/>
            </a:pPr>
            <a:r>
              <a:rPr lang="en-US" sz="1000" b="0" i="0" u="none" strike="noStrike" cap="none" baseline="0" dirty="0" smtClean="0">
                <a:solidFill>
                  <a:schemeClr val="dk1"/>
                </a:solidFill>
                <a:latin typeface="Questrial"/>
                <a:ea typeface="Questrial"/>
                <a:cs typeface="Questrial"/>
                <a:sym typeface="Questrial"/>
              </a:rPr>
              <a:t>This would allow us to create imagery that would help our partners determine probable locations </a:t>
            </a:r>
            <a:r>
              <a:rPr lang="en-US" sz="1000" b="0" i="0" u="none" strike="noStrike" cap="none" baseline="0" dirty="0">
                <a:solidFill>
                  <a:schemeClr val="dk1"/>
                </a:solidFill>
                <a:latin typeface="Questrial"/>
                <a:ea typeface="Questrial"/>
                <a:cs typeface="Questrial"/>
                <a:sym typeface="Questrial"/>
              </a:rPr>
              <a:t>of harmful algal blooms (HABs) in Virginia rivers (James, York, Elizabeth), the </a:t>
            </a:r>
            <a:r>
              <a:rPr lang="en-US" sz="1000" b="0" i="0" u="none" strike="noStrike" cap="none" baseline="0" dirty="0" err="1">
                <a:solidFill>
                  <a:schemeClr val="dk1"/>
                </a:solidFill>
                <a:latin typeface="Questrial"/>
                <a:ea typeface="Questrial"/>
                <a:cs typeface="Questrial"/>
                <a:sym typeface="Questrial"/>
              </a:rPr>
              <a:t>Mobjack</a:t>
            </a:r>
            <a:r>
              <a:rPr lang="en-US" sz="1000" b="0" i="0" u="none" strike="noStrike" cap="none" baseline="0" dirty="0">
                <a:solidFill>
                  <a:schemeClr val="dk1"/>
                </a:solidFill>
                <a:latin typeface="Questrial"/>
                <a:ea typeface="Questrial"/>
                <a:cs typeface="Questrial"/>
                <a:sym typeface="Questrial"/>
              </a:rPr>
              <a:t> Bay (Mathews, </a:t>
            </a:r>
            <a:r>
              <a:rPr lang="en-US" sz="1000" b="0" i="0" u="none" strike="noStrike" cap="none" baseline="0" dirty="0" err="1">
                <a:solidFill>
                  <a:schemeClr val="dk1"/>
                </a:solidFill>
                <a:latin typeface="Questrial"/>
                <a:ea typeface="Questrial"/>
                <a:cs typeface="Questrial"/>
                <a:sym typeface="Questrial"/>
              </a:rPr>
              <a:t>Va</a:t>
            </a:r>
            <a:r>
              <a:rPr lang="en-US" sz="1000" b="0" i="0" u="none" strike="noStrike" cap="none" baseline="0" dirty="0">
                <a:solidFill>
                  <a:schemeClr val="dk1"/>
                </a:solidFill>
                <a:latin typeface="Questrial"/>
                <a:ea typeface="Questrial"/>
                <a:cs typeface="Questrial"/>
                <a:sym typeface="Questrial"/>
              </a:rPr>
              <a:t>), and the Chesapeake </a:t>
            </a:r>
            <a:r>
              <a:rPr lang="en-US" sz="1000" b="0" i="0" u="none" strike="noStrike" cap="none" baseline="0" dirty="0" smtClean="0">
                <a:solidFill>
                  <a:schemeClr val="dk1"/>
                </a:solidFill>
                <a:latin typeface="Questrial"/>
                <a:ea typeface="Questrial"/>
                <a:cs typeface="Questrial"/>
                <a:sym typeface="Questrial"/>
              </a:rPr>
              <a:t>Bay.</a:t>
            </a:r>
          </a:p>
          <a:p>
            <a:pPr marL="0" marR="0" lvl="0" indent="0" algn="l" rtl="0">
              <a:lnSpc>
                <a:spcPct val="115000"/>
              </a:lnSpc>
              <a:spcBef>
                <a:spcPts val="0"/>
              </a:spcBef>
              <a:buClr>
                <a:schemeClr val="dk1"/>
              </a:buClr>
              <a:buSzPct val="25000"/>
              <a:buFont typeface="Questrial"/>
              <a:buNone/>
            </a:pPr>
            <a:endParaRPr lang="en-US" sz="1000" b="0" i="0" u="none" strike="noStrike" cap="none" baseline="0" dirty="0" smtClean="0">
              <a:solidFill>
                <a:schemeClr val="dk1"/>
              </a:solidFill>
              <a:latin typeface="Questrial"/>
              <a:ea typeface="Questrial"/>
              <a:cs typeface="Questrial"/>
              <a:sym typeface="Questrial"/>
            </a:endParaRPr>
          </a:p>
          <a:p>
            <a:pPr marL="0" marR="0" lvl="0" indent="0" algn="l" rtl="0">
              <a:lnSpc>
                <a:spcPct val="115000"/>
              </a:lnSpc>
              <a:spcBef>
                <a:spcPts val="0"/>
              </a:spcBef>
              <a:buClr>
                <a:schemeClr val="dk1"/>
              </a:buClr>
              <a:buSzPct val="25000"/>
              <a:buFont typeface="Questrial"/>
              <a:buNone/>
            </a:pPr>
            <a:r>
              <a:rPr lang="en-US" sz="1000" b="0" i="0" u="none" strike="noStrike" cap="none" baseline="0" dirty="0" smtClean="0">
                <a:solidFill>
                  <a:schemeClr val="dk1"/>
                </a:solidFill>
                <a:latin typeface="Questrial"/>
                <a:ea typeface="Questrial"/>
                <a:cs typeface="Questrial"/>
                <a:sym typeface="Questrial"/>
              </a:rPr>
              <a:t>Our objectives were to calibrate </a:t>
            </a:r>
            <a:r>
              <a:rPr lang="en-US" sz="1000" b="0" i="0" u="none" strike="noStrike" cap="none" baseline="0" dirty="0" err="1" smtClean="0">
                <a:solidFill>
                  <a:schemeClr val="dk1"/>
                </a:solidFill>
                <a:latin typeface="Questrial"/>
                <a:ea typeface="Questrial"/>
                <a:cs typeface="Questrial"/>
                <a:sym typeface="Questrial"/>
              </a:rPr>
              <a:t>Landsat</a:t>
            </a:r>
            <a:r>
              <a:rPr lang="en-US" sz="1000" b="0" i="0" u="none" strike="noStrike" cap="none" baseline="0" dirty="0" smtClean="0">
                <a:solidFill>
                  <a:schemeClr val="dk1"/>
                </a:solidFill>
                <a:latin typeface="Questrial"/>
                <a:ea typeface="Questrial"/>
                <a:cs typeface="Questrial"/>
                <a:sym typeface="Questrial"/>
              </a:rPr>
              <a:t> reflectance data with Aqua MODIS chlorophyll estimates to produce an algorithm that would estimate approximate chlorophyll from </a:t>
            </a:r>
            <a:r>
              <a:rPr lang="en-US" sz="1000" b="0" i="0" u="none" strike="noStrike" cap="none" baseline="0" dirty="0" err="1" smtClean="0">
                <a:solidFill>
                  <a:schemeClr val="dk1"/>
                </a:solidFill>
                <a:latin typeface="Questrial"/>
                <a:ea typeface="Questrial"/>
                <a:cs typeface="Questrial"/>
                <a:sym typeface="Questrial"/>
              </a:rPr>
              <a:t>Landsat</a:t>
            </a:r>
            <a:r>
              <a:rPr lang="en-US" sz="1000" b="0" i="0" u="none" strike="noStrike" cap="none" baseline="0" dirty="0" smtClean="0">
                <a:solidFill>
                  <a:schemeClr val="dk1"/>
                </a:solidFill>
                <a:latin typeface="Questrial"/>
                <a:ea typeface="Questrial"/>
                <a:cs typeface="Questrial"/>
                <a:sym typeface="Questrial"/>
              </a:rPr>
              <a:t> data  AND use that algorithm to produce an </a:t>
            </a:r>
            <a:r>
              <a:rPr lang="en-US" sz="1000" b="0" i="0" u="none" strike="noStrike" cap="none" baseline="0" dirty="0" err="1" smtClean="0">
                <a:solidFill>
                  <a:schemeClr val="dk1"/>
                </a:solidFill>
                <a:latin typeface="Questrial"/>
                <a:ea typeface="Questrial"/>
                <a:cs typeface="Questrial"/>
                <a:sym typeface="Questrial"/>
              </a:rPr>
              <a:t>ArcGIS</a:t>
            </a:r>
            <a:r>
              <a:rPr lang="en-US" sz="1000" b="0" i="0" u="none" strike="noStrike" cap="none" baseline="0" dirty="0" smtClean="0">
                <a:solidFill>
                  <a:schemeClr val="dk1"/>
                </a:solidFill>
                <a:latin typeface="Questrial"/>
                <a:ea typeface="Questrial"/>
                <a:cs typeface="Questrial"/>
                <a:sym typeface="Questrial"/>
              </a:rPr>
              <a:t> tool that our partners could use to process data on their own. This would allow our partners to identify algal “hot spots” before blooms spread.</a:t>
            </a:r>
            <a:endParaRPr lang="en-US" sz="1000" b="0" i="0" u="none" strike="noStrike" cap="none" baseline="0" dirty="0">
              <a:solidFill>
                <a:schemeClr val="dk1"/>
              </a:solidFill>
              <a:latin typeface="Questrial"/>
              <a:ea typeface="Questrial"/>
              <a:cs typeface="Questrial"/>
              <a:sym typeface="Questrial"/>
            </a:endParaRPr>
          </a:p>
          <a:p>
            <a:pPr marL="0" marR="0" lvl="0" indent="0" algn="l" rtl="0">
              <a:spcBef>
                <a:spcPts val="0"/>
              </a:spcBef>
              <a:buClr>
                <a:schemeClr val="dk1"/>
              </a:buClr>
              <a:buFont typeface="Arial"/>
              <a:buNone/>
            </a:pPr>
            <a:endParaRPr sz="1200" b="0" i="0" u="none" strike="noStrike" cap="none" baseline="0" dirty="0">
              <a:solidFill>
                <a:schemeClr val="dk1"/>
              </a:solidFill>
              <a:latin typeface="Arial"/>
              <a:ea typeface="Arial"/>
              <a:cs typeface="Arial"/>
              <a:sym typeface="Arial"/>
            </a:endParaRPr>
          </a:p>
          <a:p>
            <a:pPr marL="0" marR="0" lvl="0" indent="0" algn="l" rtl="0">
              <a:spcBef>
                <a:spcPts val="0"/>
              </a:spcBef>
              <a:buClr>
                <a:schemeClr val="dk1"/>
              </a:buClr>
              <a:buFont typeface="Arial"/>
              <a:buNone/>
            </a:pPr>
            <a:endParaRPr sz="1200" b="0" i="0" u="none" strike="noStrike" cap="none" baseline="0" dirty="0">
              <a:solidFill>
                <a:schemeClr val="dk1"/>
              </a:solidFill>
              <a:latin typeface="Arial"/>
              <a:ea typeface="Arial"/>
              <a:cs typeface="Arial"/>
              <a:sym typeface="Arial"/>
            </a:endParaRPr>
          </a:p>
        </p:txBody>
      </p:sp>
      <p:sp>
        <p:nvSpPr>
          <p:cNvPr id="129" name="Shape 129"/>
          <p:cNvSpPr txBox="1">
            <a:spLocks noGrp="1"/>
          </p:cNvSpPr>
          <p:nvPr>
            <p:ph type="sldNum" idx="12"/>
          </p:nvPr>
        </p:nvSpPr>
        <p:spPr>
          <a:xfrm>
            <a:off x="3884612" y="8685213"/>
            <a:ext cx="2971799" cy="458699"/>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baseline="0">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ct val="25000"/>
                <a:buFont typeface="Calibri"/>
                <a:buNone/>
              </a:pPr>
              <a:t>10</a:t>
            </a:fld>
            <a:endParaRPr lang="en-US" sz="1200" b="0" i="0" u="none" strike="noStrike" cap="none" baseline="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818782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Shape 176"/>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77" name="Shape 177"/>
          <p:cNvSpPr txBox="1">
            <a:spLocks noGrp="1"/>
          </p:cNvSpPr>
          <p:nvPr>
            <p:ph type="body" idx="1"/>
          </p:nvPr>
        </p:nvSpPr>
        <p:spPr>
          <a:xfrm>
            <a:off x="685800" y="4400550"/>
            <a:ext cx="5486399" cy="3600599"/>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Font typeface="Arial"/>
              <a:buNone/>
            </a:pPr>
            <a:r>
              <a:rPr lang="en-US" sz="1200" b="0" i="0" u="none" strike="noStrike" kern="1200" dirty="0" smtClean="0">
                <a:solidFill>
                  <a:schemeClr val="tx1"/>
                </a:solidFill>
                <a:latin typeface="+mn-lt"/>
                <a:ea typeface="+mn-ea"/>
                <a:cs typeface="+mn-cs"/>
              </a:rPr>
              <a:t>Imagery was obtained for May - October of 2011 through 2014, the peak period for bloom growth. We downloaded </a:t>
            </a:r>
            <a:r>
              <a:rPr lang="en-US" sz="1200" b="0" i="0" u="none" strike="noStrike" kern="1200" dirty="0" err="1" smtClean="0">
                <a:solidFill>
                  <a:schemeClr val="tx1"/>
                </a:solidFill>
                <a:latin typeface="+mn-lt"/>
                <a:ea typeface="+mn-ea"/>
                <a:cs typeface="+mn-cs"/>
              </a:rPr>
              <a:t>Landsat</a:t>
            </a:r>
            <a:r>
              <a:rPr lang="en-US" sz="1200" b="0" i="0" u="none" strike="noStrike" kern="1200" dirty="0" smtClean="0">
                <a:solidFill>
                  <a:schemeClr val="tx1"/>
                </a:solidFill>
                <a:latin typeface="+mn-lt"/>
                <a:ea typeface="+mn-ea"/>
                <a:cs typeface="+mn-cs"/>
              </a:rPr>
              <a:t> Surface Reflectance products for </a:t>
            </a:r>
            <a:r>
              <a:rPr lang="en-US" sz="1200" b="0" i="0" u="none" strike="noStrike" kern="1200" dirty="0" err="1" smtClean="0">
                <a:solidFill>
                  <a:schemeClr val="tx1"/>
                </a:solidFill>
                <a:latin typeface="+mn-lt"/>
                <a:ea typeface="+mn-ea"/>
                <a:cs typeface="+mn-cs"/>
              </a:rPr>
              <a:t>Landsat</a:t>
            </a:r>
            <a:r>
              <a:rPr lang="en-US" sz="1200" b="0" i="0" u="none" strike="noStrike" kern="1200" dirty="0" smtClean="0">
                <a:solidFill>
                  <a:schemeClr val="tx1"/>
                </a:solidFill>
                <a:latin typeface="+mn-lt"/>
                <a:ea typeface="+mn-ea"/>
                <a:cs typeface="+mn-cs"/>
              </a:rPr>
              <a:t> 8, Path 14 Row 34 from the United States Geological Survey’s Earth Explorer System. We obtained daily Aqua MODIS Level 2 chlorophyll data for the Chesapeake Bay Watershed from the NOAA’s </a:t>
            </a:r>
            <a:r>
              <a:rPr lang="en-US" sz="1200" b="0" i="0" u="none" strike="noStrike" kern="1200" dirty="0" err="1" smtClean="0">
                <a:solidFill>
                  <a:schemeClr val="tx1"/>
                </a:solidFill>
                <a:latin typeface="+mn-lt"/>
                <a:ea typeface="+mn-ea"/>
                <a:cs typeface="+mn-cs"/>
              </a:rPr>
              <a:t>CoastWatch’s</a:t>
            </a:r>
            <a:r>
              <a:rPr lang="en-US" sz="1200" b="0" i="0" u="none" strike="noStrike" kern="1200" dirty="0" smtClean="0">
                <a:solidFill>
                  <a:schemeClr val="tx1"/>
                </a:solidFill>
                <a:latin typeface="+mn-lt"/>
                <a:ea typeface="+mn-ea"/>
                <a:cs typeface="+mn-cs"/>
              </a:rPr>
              <a:t> East Coast Node. In situ chlorophyll measurements were downloaded from the Virginia Estuarine and Coastal Observing System to serve as </a:t>
            </a:r>
            <a:r>
              <a:rPr lang="en-US" sz="1200" b="0" i="1" u="none" strike="noStrike" kern="1200" dirty="0" smtClean="0">
                <a:solidFill>
                  <a:schemeClr val="tx1"/>
                </a:solidFill>
                <a:latin typeface="+mn-lt"/>
                <a:ea typeface="+mn-ea"/>
                <a:cs typeface="+mn-cs"/>
              </a:rPr>
              <a:t>cross reference measurement</a:t>
            </a:r>
            <a:r>
              <a:rPr lang="en-US" sz="1200" b="0" i="0" u="none" strike="noStrike" kern="1200" dirty="0" smtClean="0">
                <a:solidFill>
                  <a:schemeClr val="tx1"/>
                </a:solidFill>
                <a:latin typeface="+mn-lt"/>
                <a:ea typeface="+mn-ea"/>
                <a:cs typeface="+mn-cs"/>
              </a:rPr>
              <a:t> for remote sensing data. Because we</a:t>
            </a:r>
            <a:r>
              <a:rPr lang="en-US" sz="1200" b="0" i="0" u="none" strike="noStrike" kern="1200" baseline="0" dirty="0" smtClean="0">
                <a:solidFill>
                  <a:schemeClr val="tx1"/>
                </a:solidFill>
                <a:latin typeface="+mn-lt"/>
                <a:ea typeface="+mn-ea"/>
                <a:cs typeface="+mn-cs"/>
              </a:rPr>
              <a:t> thought that water depth would be factor in our analysis, we also downloaded b</a:t>
            </a:r>
            <a:r>
              <a:rPr lang="en-US" sz="1200" b="0" i="0" u="none" strike="noStrike" kern="1200" dirty="0" smtClean="0">
                <a:solidFill>
                  <a:schemeClr val="tx1"/>
                </a:solidFill>
                <a:latin typeface="+mn-lt"/>
                <a:ea typeface="+mn-ea"/>
                <a:cs typeface="+mn-cs"/>
              </a:rPr>
              <a:t>athymetric data from VECOS. </a:t>
            </a:r>
          </a:p>
          <a:p>
            <a:pPr marL="0" marR="0" lvl="0" indent="0" algn="l" rtl="0">
              <a:spcBef>
                <a:spcPts val="0"/>
              </a:spcBef>
              <a:buClr>
                <a:schemeClr val="dk1"/>
              </a:buClr>
              <a:buFont typeface="Arial"/>
              <a:buNone/>
            </a:pPr>
            <a:endParaRPr lang="en-US" sz="1200" b="0" i="0" u="none" strike="noStrike" kern="1200" cap="none" baseline="0" dirty="0" smtClean="0">
              <a:solidFill>
                <a:schemeClr val="tx1"/>
              </a:solidFill>
              <a:latin typeface="+mn-lt"/>
              <a:ea typeface="+mn-ea"/>
              <a:cs typeface="+mn-cs"/>
              <a:sym typeface="Arial"/>
            </a:endParaRPr>
          </a:p>
          <a:p>
            <a:pPr rtl="0"/>
            <a:r>
              <a:rPr lang="en-US" sz="1200" b="0" i="0" u="none" strike="noStrike" kern="1200" dirty="0" smtClean="0">
                <a:solidFill>
                  <a:schemeClr val="tx1"/>
                </a:solidFill>
                <a:latin typeface="+mn-lt"/>
                <a:ea typeface="+mn-ea"/>
                <a:cs typeface="+mn-cs"/>
              </a:rPr>
              <a:t>In order to create a chlorophyll estimation tool, we cross calibrated </a:t>
            </a:r>
            <a:r>
              <a:rPr lang="en-US" sz="1200" b="0" i="0" u="none" strike="noStrike" kern="1200" dirty="0" err="1" smtClean="0">
                <a:solidFill>
                  <a:schemeClr val="tx1"/>
                </a:solidFill>
                <a:latin typeface="+mn-lt"/>
                <a:ea typeface="+mn-ea"/>
                <a:cs typeface="+mn-cs"/>
              </a:rPr>
              <a:t>Landsat</a:t>
            </a:r>
            <a:r>
              <a:rPr lang="en-US" sz="1200" b="0" i="0" u="none" strike="noStrike" kern="1200" dirty="0" smtClean="0">
                <a:solidFill>
                  <a:schemeClr val="tx1"/>
                </a:solidFill>
                <a:latin typeface="+mn-lt"/>
                <a:ea typeface="+mn-ea"/>
                <a:cs typeface="+mn-cs"/>
              </a:rPr>
              <a:t> data from the 2013 bloom season with </a:t>
            </a:r>
            <a:r>
              <a:rPr lang="en-US" sz="1200" b="0" i="0" u="none" strike="noStrike" kern="1200" dirty="0" err="1" smtClean="0">
                <a:solidFill>
                  <a:schemeClr val="tx1"/>
                </a:solidFill>
                <a:latin typeface="+mn-lt"/>
                <a:ea typeface="+mn-ea"/>
                <a:cs typeface="+mn-cs"/>
              </a:rPr>
              <a:t>CoastWatch</a:t>
            </a:r>
            <a:r>
              <a:rPr lang="en-US" sz="1200" b="0" i="0" u="none" strike="noStrike" kern="1200" dirty="0" smtClean="0">
                <a:solidFill>
                  <a:schemeClr val="tx1"/>
                </a:solidFill>
                <a:latin typeface="+mn-lt"/>
                <a:ea typeface="+mn-ea"/>
                <a:cs typeface="+mn-cs"/>
              </a:rPr>
              <a:t> MODIS chlorophyll-a estimates for corresponding dates. The </a:t>
            </a:r>
            <a:r>
              <a:rPr lang="en-US" sz="1200" b="0" i="0" u="none" strike="noStrike" kern="1200" dirty="0" err="1" smtClean="0">
                <a:solidFill>
                  <a:schemeClr val="tx1"/>
                </a:solidFill>
                <a:latin typeface="+mn-lt"/>
                <a:ea typeface="+mn-ea"/>
                <a:cs typeface="+mn-cs"/>
              </a:rPr>
              <a:t>Landsat</a:t>
            </a:r>
            <a:r>
              <a:rPr lang="en-US" sz="1200" b="0" i="0" u="none" strike="noStrike" kern="1200" dirty="0" smtClean="0">
                <a:solidFill>
                  <a:schemeClr val="tx1"/>
                </a:solidFill>
                <a:latin typeface="+mn-lt"/>
                <a:ea typeface="+mn-ea"/>
                <a:cs typeface="+mn-cs"/>
              </a:rPr>
              <a:t> band data was filtered through a 1.4 kilometer moving window to match the MODIS scale.  MODIS chlorophyll-a values were joined to bathymetry measurements and the values of each smoothed masked </a:t>
            </a:r>
            <a:r>
              <a:rPr lang="en-US" sz="1200" b="0" i="0" u="none" strike="noStrike" kern="1200" dirty="0" err="1" smtClean="0">
                <a:solidFill>
                  <a:schemeClr val="tx1"/>
                </a:solidFill>
                <a:latin typeface="+mn-lt"/>
                <a:ea typeface="+mn-ea"/>
                <a:cs typeface="+mn-cs"/>
              </a:rPr>
              <a:t>Landsat</a:t>
            </a:r>
            <a:r>
              <a:rPr lang="en-US" sz="1200" b="0" i="0" u="none" strike="noStrike" kern="1200" dirty="0" smtClean="0">
                <a:solidFill>
                  <a:schemeClr val="tx1"/>
                </a:solidFill>
                <a:latin typeface="+mn-lt"/>
                <a:ea typeface="+mn-ea"/>
                <a:cs typeface="+mn-cs"/>
              </a:rPr>
              <a:t> spectral reflectance band.  This provided the information we needed for our regression equations. </a:t>
            </a:r>
            <a:endParaRPr lang="en-US" sz="2400" b="0" dirty="0" smtClean="0"/>
          </a:p>
          <a:p>
            <a:r>
              <a:rPr lang="en-US" sz="2400" dirty="0" smtClean="0"/>
              <a:t/>
            </a:r>
            <a:br>
              <a:rPr lang="en-US" sz="2400" dirty="0" smtClean="0"/>
            </a:br>
            <a:r>
              <a:rPr lang="en-US" sz="1200" b="0" i="0" u="none" strike="noStrike" kern="1200" dirty="0" smtClean="0">
                <a:solidFill>
                  <a:schemeClr val="tx1"/>
                </a:solidFill>
                <a:latin typeface="+mn-lt"/>
                <a:ea typeface="+mn-ea"/>
                <a:cs typeface="+mn-cs"/>
              </a:rPr>
              <a:t>Regression equations were calculated using R software.</a:t>
            </a:r>
            <a:r>
              <a:rPr lang="en-US" sz="1200" b="0" i="0" u="none" strike="noStrike" kern="1200" baseline="0" dirty="0" smtClean="0">
                <a:solidFill>
                  <a:schemeClr val="tx1"/>
                </a:solidFill>
                <a:latin typeface="+mn-lt"/>
                <a:ea typeface="+mn-ea"/>
                <a:cs typeface="+mn-cs"/>
              </a:rPr>
              <a:t> </a:t>
            </a:r>
            <a:r>
              <a:rPr lang="en-US" sz="1200" b="0" i="0" u="none" strike="noStrike" kern="1200" dirty="0" smtClean="0">
                <a:solidFill>
                  <a:schemeClr val="tx1"/>
                </a:solidFill>
                <a:latin typeface="+mn-lt"/>
                <a:ea typeface="+mn-ea"/>
                <a:cs typeface="+mn-cs"/>
              </a:rPr>
              <a:t>Several regression methods were tested. </a:t>
            </a:r>
          </a:p>
          <a:p>
            <a:endParaRPr lang="en-US" sz="1200" b="0" i="0" u="none" strike="noStrike" kern="1200" cap="none" baseline="0" dirty="0" smtClean="0">
              <a:solidFill>
                <a:schemeClr val="tx1"/>
              </a:solidFill>
              <a:latin typeface="+mn-lt"/>
              <a:ea typeface="+mn-ea"/>
              <a:cs typeface="+mn-cs"/>
              <a:sym typeface="Arial"/>
            </a:endParaRPr>
          </a:p>
        </p:txBody>
      </p:sp>
      <p:sp>
        <p:nvSpPr>
          <p:cNvPr id="178" name="Shape 178"/>
          <p:cNvSpPr txBox="1">
            <a:spLocks noGrp="1"/>
          </p:cNvSpPr>
          <p:nvPr>
            <p:ph type="sldNum" idx="12"/>
          </p:nvPr>
        </p:nvSpPr>
        <p:spPr>
          <a:xfrm>
            <a:off x="3884612" y="8685213"/>
            <a:ext cx="2971799" cy="458699"/>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baseline="0">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ct val="25000"/>
                <a:buFont typeface="Calibri"/>
                <a:buNone/>
              </a:pPr>
              <a:t>11</a:t>
            </a:fld>
            <a:endParaRPr lang="en-US" sz="1200" b="0" i="0" u="none" strike="noStrike" cap="none" baseline="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29813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Shape 176"/>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77" name="Shape 177"/>
          <p:cNvSpPr txBox="1">
            <a:spLocks noGrp="1"/>
          </p:cNvSpPr>
          <p:nvPr>
            <p:ph type="body" idx="1"/>
          </p:nvPr>
        </p:nvSpPr>
        <p:spPr>
          <a:xfrm>
            <a:off x="685800" y="4400550"/>
            <a:ext cx="5486399" cy="3600599"/>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Font typeface="Arial"/>
              <a:buNone/>
            </a:pPr>
            <a:r>
              <a:rPr lang="en-US" sz="2400" b="0" i="0" u="none" strike="noStrike" cap="none" baseline="0" dirty="0" smtClean="0">
                <a:solidFill>
                  <a:srgbClr val="FF0000"/>
                </a:solidFill>
                <a:latin typeface="Arial"/>
                <a:ea typeface="Arial"/>
                <a:cs typeface="Arial"/>
                <a:sym typeface="Arial"/>
              </a:rPr>
              <a:t>We chose the five equations with the highest R-squared </a:t>
            </a:r>
            <a:r>
              <a:rPr lang="en-US" sz="2400" b="0" i="0" u="none" strike="noStrike" kern="1200" dirty="0" smtClean="0">
                <a:solidFill>
                  <a:schemeClr val="tx1"/>
                </a:solidFill>
                <a:latin typeface="+mn-lt"/>
                <a:ea typeface="+mn-ea"/>
                <a:cs typeface="+mn-cs"/>
              </a:rPr>
              <a:t>value for our models. The resulting regression formulae were used to produce rough estimates of chlorophyll using </a:t>
            </a:r>
            <a:r>
              <a:rPr lang="en-US" sz="2400" b="0" i="0" u="none" strike="noStrike" kern="1200" dirty="0" err="1" smtClean="0">
                <a:solidFill>
                  <a:schemeClr val="tx1"/>
                </a:solidFill>
                <a:latin typeface="+mn-lt"/>
                <a:ea typeface="+mn-ea"/>
                <a:cs typeface="+mn-cs"/>
              </a:rPr>
              <a:t>ArcGIS</a:t>
            </a:r>
            <a:r>
              <a:rPr lang="en-US" sz="2400" b="0" i="0" u="none" strike="noStrike" kern="1200" dirty="0" smtClean="0">
                <a:solidFill>
                  <a:schemeClr val="tx1"/>
                </a:solidFill>
                <a:latin typeface="+mn-lt"/>
                <a:ea typeface="+mn-ea"/>
                <a:cs typeface="+mn-cs"/>
              </a:rPr>
              <a:t>. The equations were then used to create a tool in </a:t>
            </a:r>
            <a:r>
              <a:rPr lang="en-US" sz="2400" b="0" i="0" u="none" strike="noStrike" kern="1200" dirty="0" err="1" smtClean="0">
                <a:solidFill>
                  <a:schemeClr val="tx1"/>
                </a:solidFill>
                <a:latin typeface="+mn-lt"/>
                <a:ea typeface="+mn-ea"/>
                <a:cs typeface="+mn-cs"/>
              </a:rPr>
              <a:t>ArcGIS</a:t>
            </a:r>
            <a:r>
              <a:rPr lang="en-US" sz="2400" b="0" i="0" u="none" strike="noStrike" kern="1200" dirty="0" smtClean="0">
                <a:solidFill>
                  <a:schemeClr val="tx1"/>
                </a:solidFill>
                <a:latin typeface="+mn-lt"/>
                <a:ea typeface="+mn-ea"/>
                <a:cs typeface="+mn-cs"/>
              </a:rPr>
              <a:t> model builder that will be provided to our partners. This will allow our partners to independently process </a:t>
            </a:r>
            <a:r>
              <a:rPr lang="en-US" sz="2400" b="0" i="0" u="none" strike="noStrike" kern="1200" dirty="0" err="1" smtClean="0">
                <a:solidFill>
                  <a:schemeClr val="tx1"/>
                </a:solidFill>
                <a:latin typeface="+mn-lt"/>
                <a:ea typeface="+mn-ea"/>
                <a:cs typeface="+mn-cs"/>
              </a:rPr>
              <a:t>Landsat</a:t>
            </a:r>
            <a:r>
              <a:rPr lang="en-US" sz="2400" b="0" i="0" u="none" strike="noStrike" kern="1200" dirty="0" smtClean="0">
                <a:solidFill>
                  <a:schemeClr val="tx1"/>
                </a:solidFill>
                <a:latin typeface="+mn-lt"/>
                <a:ea typeface="+mn-ea"/>
                <a:cs typeface="+mn-cs"/>
              </a:rPr>
              <a:t> 8 data to show chlorophyll estimates </a:t>
            </a:r>
          </a:p>
          <a:p>
            <a:pPr marL="0" marR="0" lvl="0" indent="0" algn="l" defTabSz="914400" rtl="0" eaLnBrk="1" fontAlgn="auto" latinLnBrk="0" hangingPunct="1">
              <a:lnSpc>
                <a:spcPct val="100000"/>
              </a:lnSpc>
              <a:spcBef>
                <a:spcPts val="0"/>
              </a:spcBef>
              <a:spcAft>
                <a:spcPts val="0"/>
              </a:spcAft>
              <a:buClr>
                <a:schemeClr val="dk1"/>
              </a:buClr>
              <a:buSzTx/>
              <a:buFont typeface="Arial"/>
              <a:buNone/>
              <a:tabLst/>
              <a:defRPr/>
            </a:pPr>
            <a:r>
              <a:rPr lang="en-US" sz="2400" b="0" i="0" u="none" strike="noStrike" kern="1200" cap="none" baseline="0" dirty="0" smtClean="0">
                <a:solidFill>
                  <a:schemeClr val="tx1"/>
                </a:solidFill>
                <a:latin typeface="+mn-lt"/>
                <a:ea typeface="+mn-ea"/>
                <a:cs typeface="+mn-cs"/>
                <a:sym typeface="Arial"/>
              </a:rPr>
              <a:t>We followed a similar process to create a tool to image total suspended matter or TSM.</a:t>
            </a:r>
            <a:endParaRPr lang="en-US" sz="4400" b="0" i="0" u="none" strike="noStrike" cap="none" baseline="0" dirty="0" smtClean="0">
              <a:solidFill>
                <a:srgbClr val="FF0000"/>
              </a:solidFill>
              <a:latin typeface="+mn-lt"/>
              <a:ea typeface="Arial"/>
              <a:cs typeface="Arial"/>
              <a:sym typeface="Arial"/>
            </a:endParaRPr>
          </a:p>
          <a:p>
            <a:pPr marL="0" marR="0" lvl="0" indent="0" algn="l" rtl="0">
              <a:spcBef>
                <a:spcPts val="0"/>
              </a:spcBef>
              <a:buClr>
                <a:schemeClr val="dk1"/>
              </a:buClr>
              <a:buFont typeface="Arial"/>
              <a:buNone/>
            </a:pPr>
            <a:r>
              <a:rPr lang="en-US" sz="2400" b="0" i="0" u="none" strike="noStrike" kern="1200" dirty="0" smtClean="0">
                <a:solidFill>
                  <a:schemeClr val="tx1"/>
                </a:solidFill>
                <a:latin typeface="+mn-lt"/>
                <a:ea typeface="+mn-ea"/>
                <a:cs typeface="+mn-cs"/>
              </a:rPr>
              <a:t>at a 30 meter resolution. </a:t>
            </a:r>
          </a:p>
          <a:p>
            <a:pPr marL="0" marR="0" lvl="0" indent="0" algn="l" rtl="0">
              <a:spcBef>
                <a:spcPts val="0"/>
              </a:spcBef>
              <a:buClr>
                <a:schemeClr val="dk1"/>
              </a:buClr>
              <a:buFont typeface="Arial"/>
              <a:buNone/>
            </a:pPr>
            <a:endParaRPr lang="en-US" sz="2400" b="0" i="0" u="none" strike="noStrike" kern="1200" cap="none" baseline="0" dirty="0" smtClean="0">
              <a:solidFill>
                <a:schemeClr val="tx1"/>
              </a:solidFill>
              <a:latin typeface="+mn-lt"/>
              <a:ea typeface="+mn-ea"/>
              <a:cs typeface="+mn-cs"/>
              <a:sym typeface="Arial"/>
            </a:endParaRPr>
          </a:p>
          <a:p>
            <a:pPr marL="0" marR="0" lvl="0" indent="0" algn="l" rtl="0">
              <a:spcBef>
                <a:spcPts val="0"/>
              </a:spcBef>
              <a:buClr>
                <a:schemeClr val="dk1"/>
              </a:buClr>
              <a:buFont typeface="Arial"/>
              <a:buNone/>
            </a:pPr>
            <a:r>
              <a:rPr lang="en-US" sz="2400" b="0" i="0" u="none" strike="noStrike" kern="1200" cap="none" baseline="0" dirty="0" smtClean="0">
                <a:solidFill>
                  <a:schemeClr val="tx1"/>
                </a:solidFill>
                <a:latin typeface="+mn-lt"/>
                <a:ea typeface="+mn-ea"/>
                <a:cs typeface="+mn-cs"/>
                <a:sym typeface="Arial"/>
              </a:rPr>
              <a:t>Image Source: PHB DEVELOP Team Screenshots</a:t>
            </a:r>
            <a:endParaRPr sz="2400" b="0" i="0" u="none" strike="noStrike" cap="none" baseline="0" dirty="0">
              <a:solidFill>
                <a:srgbClr val="FF0000"/>
              </a:solidFill>
              <a:latin typeface="Arial"/>
              <a:ea typeface="Arial"/>
              <a:cs typeface="Arial"/>
              <a:sym typeface="Arial"/>
            </a:endParaRPr>
          </a:p>
        </p:txBody>
      </p:sp>
      <p:sp>
        <p:nvSpPr>
          <p:cNvPr id="178" name="Shape 178"/>
          <p:cNvSpPr txBox="1">
            <a:spLocks noGrp="1"/>
          </p:cNvSpPr>
          <p:nvPr>
            <p:ph type="sldNum" idx="12"/>
          </p:nvPr>
        </p:nvSpPr>
        <p:spPr>
          <a:xfrm>
            <a:off x="3884612" y="8685213"/>
            <a:ext cx="2971799" cy="458699"/>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baseline="0">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ct val="25000"/>
                <a:buFont typeface="Calibri"/>
                <a:buNone/>
              </a:pPr>
              <a:t>12</a:t>
            </a:fld>
            <a:endParaRPr lang="en-US" sz="1200" b="0" i="0" u="none" strike="noStrike" cap="none" baseline="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29813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normAutofit/>
          </a:bodyPr>
          <a:lstStyle/>
          <a:p>
            <a:r>
              <a:rPr lang="en-US" dirty="0" smtClean="0"/>
              <a:t>We used the intercepts and coefficients calculated by R to model </a:t>
            </a:r>
            <a:r>
              <a:rPr lang="en-US" dirty="0" err="1" smtClean="0"/>
              <a:t>chlorophyl</a:t>
            </a:r>
            <a:r>
              <a:rPr lang="en-US" baseline="0" dirty="0" smtClean="0"/>
              <a:t> and TSM in </a:t>
            </a:r>
            <a:r>
              <a:rPr lang="en-US" baseline="0" dirty="0" err="1" smtClean="0"/>
              <a:t>ArcGIS</a:t>
            </a:r>
            <a:r>
              <a:rPr lang="en-US" baseline="0" dirty="0" smtClean="0"/>
              <a:t>. These maps show variation  between May 16 – early in the bloom season – and July 3 when the water is warm.  (hoping this will be animation)</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Image Source: </a:t>
            </a:r>
            <a:r>
              <a:rPr lang="en-US" sz="1200" dirty="0" smtClean="0">
                <a:solidFill>
                  <a:schemeClr val="bg2"/>
                </a:solidFill>
                <a:latin typeface="Century Gothic" pitchFamily="34" charset="0"/>
              </a:rPr>
              <a:t>Background imagery: </a:t>
            </a:r>
            <a:r>
              <a:rPr lang="en-US" sz="1200" dirty="0" err="1" smtClean="0">
                <a:solidFill>
                  <a:schemeClr val="bg2"/>
                </a:solidFill>
                <a:latin typeface="Century Gothic" pitchFamily="34" charset="0"/>
              </a:rPr>
              <a:t>Esri</a:t>
            </a:r>
            <a:r>
              <a:rPr lang="en-US" sz="1200" dirty="0" smtClean="0">
                <a:solidFill>
                  <a:schemeClr val="bg2"/>
                </a:solidFill>
                <a:latin typeface="Century Gothic" pitchFamily="34" charset="0"/>
              </a:rPr>
              <a:t>, </a:t>
            </a:r>
            <a:r>
              <a:rPr lang="en-US" sz="1200" dirty="0" err="1" smtClean="0">
                <a:solidFill>
                  <a:schemeClr val="bg2"/>
                </a:solidFill>
                <a:latin typeface="Century Gothic" pitchFamily="34" charset="0"/>
              </a:rPr>
              <a:t>DigitalGlobe</a:t>
            </a:r>
            <a:r>
              <a:rPr lang="en-US" sz="1200" dirty="0" smtClean="0">
                <a:solidFill>
                  <a:schemeClr val="bg2"/>
                </a:solidFill>
                <a:latin typeface="Century Gothic" pitchFamily="34" charset="0"/>
              </a:rPr>
              <a:t>, </a:t>
            </a:r>
            <a:r>
              <a:rPr lang="en-US" sz="1200" dirty="0" err="1" smtClean="0">
                <a:solidFill>
                  <a:schemeClr val="bg2"/>
                </a:solidFill>
                <a:latin typeface="Century Gothic" pitchFamily="34" charset="0"/>
              </a:rPr>
              <a:t>GeoEye</a:t>
            </a:r>
            <a:r>
              <a:rPr lang="en-US" sz="1200" dirty="0" smtClean="0">
                <a:solidFill>
                  <a:schemeClr val="bg2"/>
                </a:solidFill>
                <a:latin typeface="Century Gothic" pitchFamily="34" charset="0"/>
              </a:rPr>
              <a:t>, Earthstar </a:t>
            </a:r>
            <a:r>
              <a:rPr lang="en-US" sz="1200" dirty="0" err="1" smtClean="0">
                <a:solidFill>
                  <a:schemeClr val="bg2"/>
                </a:solidFill>
                <a:latin typeface="Century Gothic" pitchFamily="34" charset="0"/>
              </a:rPr>
              <a:t>Geographics</a:t>
            </a:r>
            <a:r>
              <a:rPr lang="en-US" sz="1200" dirty="0" smtClean="0">
                <a:solidFill>
                  <a:schemeClr val="bg2"/>
                </a:solidFill>
                <a:latin typeface="Century Gothic" pitchFamily="34" charset="0"/>
              </a:rPr>
              <a:t>, </a:t>
            </a:r>
            <a:r>
              <a:rPr lang="en-US" sz="1200" dirty="0" err="1" smtClean="0">
                <a:solidFill>
                  <a:schemeClr val="bg2"/>
                </a:solidFill>
                <a:latin typeface="Century Gothic" pitchFamily="34" charset="0"/>
              </a:rPr>
              <a:t>cNES</a:t>
            </a:r>
            <a:r>
              <a:rPr lang="en-US" sz="1200" dirty="0" smtClean="0">
                <a:solidFill>
                  <a:schemeClr val="bg2"/>
                </a:solidFill>
                <a:latin typeface="Century Gothic" pitchFamily="34" charset="0"/>
              </a:rPr>
              <a:t>/Airbus DS, USDA, USGS, AEX, </a:t>
            </a:r>
            <a:r>
              <a:rPr lang="en-US" sz="1200" dirty="0" err="1" smtClean="0">
                <a:solidFill>
                  <a:schemeClr val="bg2"/>
                </a:solidFill>
                <a:latin typeface="Century Gothic" pitchFamily="34" charset="0"/>
              </a:rPr>
              <a:t>Getmapping</a:t>
            </a:r>
            <a:r>
              <a:rPr lang="en-US" sz="1200" dirty="0" smtClean="0">
                <a:solidFill>
                  <a:schemeClr val="bg2"/>
                </a:solidFill>
                <a:latin typeface="Century Gothic" pitchFamily="34" charset="0"/>
              </a:rPr>
              <a:t>, </a:t>
            </a:r>
            <a:r>
              <a:rPr lang="en-US" sz="1200" dirty="0" err="1" smtClean="0">
                <a:solidFill>
                  <a:schemeClr val="bg2"/>
                </a:solidFill>
                <a:latin typeface="Century Gothic" pitchFamily="34" charset="0"/>
              </a:rPr>
              <a:t>Aerogrid</a:t>
            </a:r>
            <a:r>
              <a:rPr lang="en-US" sz="1200" dirty="0" smtClean="0">
                <a:solidFill>
                  <a:schemeClr val="bg2"/>
                </a:solidFill>
                <a:latin typeface="Century Gothic" pitchFamily="34" charset="0"/>
              </a:rPr>
              <a:t>, IGN, IGP, </a:t>
            </a:r>
            <a:r>
              <a:rPr lang="en-US" sz="1200" dirty="0" err="1" smtClean="0">
                <a:solidFill>
                  <a:schemeClr val="bg2"/>
                </a:solidFill>
                <a:latin typeface="Century Gothic" pitchFamily="34" charset="0"/>
              </a:rPr>
              <a:t>swisstopo</a:t>
            </a:r>
            <a:r>
              <a:rPr lang="en-US" sz="1200" dirty="0" smtClean="0">
                <a:solidFill>
                  <a:schemeClr val="bg2"/>
                </a:solidFill>
                <a:latin typeface="Century Gothic" pitchFamily="34" charset="0"/>
              </a:rPr>
              <a:t>, and the </a:t>
            </a:r>
            <a:r>
              <a:rPr lang="en-US" sz="1200" dirty="0" err="1" smtClean="0">
                <a:solidFill>
                  <a:schemeClr val="bg2"/>
                </a:solidFill>
                <a:latin typeface="Century Gothic" pitchFamily="34" charset="0"/>
              </a:rPr>
              <a:t>Esri</a:t>
            </a:r>
            <a:r>
              <a:rPr lang="en-US" sz="1200" dirty="0" smtClean="0">
                <a:solidFill>
                  <a:schemeClr val="bg2"/>
                </a:solidFill>
                <a:latin typeface="Century Gothic" pitchFamily="34" charset="0"/>
              </a:rPr>
              <a:t> User Community</a:t>
            </a:r>
          </a:p>
          <a:p>
            <a:endParaRPr lang="en-US" dirty="0"/>
          </a:p>
        </p:txBody>
      </p:sp>
      <p:sp>
        <p:nvSpPr>
          <p:cNvPr id="4" name="Slide Number Placeholder 3"/>
          <p:cNvSpPr>
            <a:spLocks noGrp="1"/>
          </p:cNvSpPr>
          <p:nvPr>
            <p:ph type="sldNum" idx="10"/>
          </p:nvPr>
        </p:nvSpPr>
        <p:spPr/>
        <p:txBody>
          <a:bodyPr/>
          <a:lstStyle/>
          <a:p>
            <a:pPr marL="0" lvl="0" indent="0">
              <a:spcBef>
                <a:spcPts val="0"/>
              </a:spcBef>
              <a:buClr>
                <a:schemeClr val="dk1"/>
              </a:buClr>
              <a:buSzPct val="25000"/>
              <a:buFont typeface="Calibri"/>
              <a:buNone/>
            </a:pPr>
            <a:fld id="{00000000-1234-1234-1234-123412341234}" type="slidenum">
              <a:rPr lang="en-US" smtClean="0"/>
              <a:pPr marL="0" lvl="0" indent="0">
                <a:spcBef>
                  <a:spcPts val="0"/>
                </a:spcBef>
                <a:buClr>
                  <a:schemeClr val="dk1"/>
                </a:buClr>
                <a:buSzPct val="25000"/>
                <a:buFont typeface="Calibri"/>
                <a:buNone/>
              </a:pPr>
              <a:t>13</a:t>
            </a:fld>
            <a:endParaRPr lang="en-US"/>
          </a:p>
        </p:txBody>
      </p:sp>
    </p:spTree>
    <p:extLst>
      <p:ext uri="{BB962C8B-B14F-4D97-AF65-F5344CB8AC3E}">
        <p14:creationId xmlns:p14="http://schemas.microsoft.com/office/powerpoint/2010/main" val="21740120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normAutofit/>
          </a:bodyPr>
          <a:lstStyle/>
          <a:p>
            <a:r>
              <a:rPr lang="en-US" dirty="0" smtClean="0"/>
              <a:t>We used the intercepts and coefficients calculated by R to model </a:t>
            </a:r>
            <a:r>
              <a:rPr lang="en-US" dirty="0" err="1" smtClean="0"/>
              <a:t>chlorophyl</a:t>
            </a:r>
            <a:r>
              <a:rPr lang="en-US" baseline="0" dirty="0" smtClean="0"/>
              <a:t> in ArcGIS. These maps show variation  between May 16 – early in the bloom season – and July 3 when the water is warm.</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Image Source: </a:t>
            </a:r>
            <a:r>
              <a:rPr lang="en-US" sz="1200" dirty="0" smtClean="0">
                <a:solidFill>
                  <a:schemeClr val="bg2"/>
                </a:solidFill>
                <a:latin typeface="Century Gothic" pitchFamily="34" charset="0"/>
              </a:rPr>
              <a:t>Background imagery: </a:t>
            </a:r>
            <a:r>
              <a:rPr lang="en-US" sz="1200" dirty="0" err="1" smtClean="0">
                <a:solidFill>
                  <a:schemeClr val="bg2"/>
                </a:solidFill>
                <a:latin typeface="Century Gothic" pitchFamily="34" charset="0"/>
              </a:rPr>
              <a:t>Esri</a:t>
            </a:r>
            <a:r>
              <a:rPr lang="en-US" sz="1200" dirty="0" smtClean="0">
                <a:solidFill>
                  <a:schemeClr val="bg2"/>
                </a:solidFill>
                <a:latin typeface="Century Gothic" pitchFamily="34" charset="0"/>
              </a:rPr>
              <a:t>, </a:t>
            </a:r>
            <a:r>
              <a:rPr lang="en-US" sz="1200" dirty="0" err="1" smtClean="0">
                <a:solidFill>
                  <a:schemeClr val="bg2"/>
                </a:solidFill>
                <a:latin typeface="Century Gothic" pitchFamily="34" charset="0"/>
              </a:rPr>
              <a:t>DigitalGlobe</a:t>
            </a:r>
            <a:r>
              <a:rPr lang="en-US" sz="1200" dirty="0" smtClean="0">
                <a:solidFill>
                  <a:schemeClr val="bg2"/>
                </a:solidFill>
                <a:latin typeface="Century Gothic" pitchFamily="34" charset="0"/>
              </a:rPr>
              <a:t>, </a:t>
            </a:r>
            <a:r>
              <a:rPr lang="en-US" sz="1200" dirty="0" err="1" smtClean="0">
                <a:solidFill>
                  <a:schemeClr val="bg2"/>
                </a:solidFill>
                <a:latin typeface="Century Gothic" pitchFamily="34" charset="0"/>
              </a:rPr>
              <a:t>GeoEye</a:t>
            </a:r>
            <a:r>
              <a:rPr lang="en-US" sz="1200" dirty="0" smtClean="0">
                <a:solidFill>
                  <a:schemeClr val="bg2"/>
                </a:solidFill>
                <a:latin typeface="Century Gothic" pitchFamily="34" charset="0"/>
              </a:rPr>
              <a:t>, Earthstar </a:t>
            </a:r>
            <a:r>
              <a:rPr lang="en-US" sz="1200" dirty="0" err="1" smtClean="0">
                <a:solidFill>
                  <a:schemeClr val="bg2"/>
                </a:solidFill>
                <a:latin typeface="Century Gothic" pitchFamily="34" charset="0"/>
              </a:rPr>
              <a:t>Geographics</a:t>
            </a:r>
            <a:r>
              <a:rPr lang="en-US" sz="1200" dirty="0" smtClean="0">
                <a:solidFill>
                  <a:schemeClr val="bg2"/>
                </a:solidFill>
                <a:latin typeface="Century Gothic" pitchFamily="34" charset="0"/>
              </a:rPr>
              <a:t>, </a:t>
            </a:r>
            <a:r>
              <a:rPr lang="en-US" sz="1200" dirty="0" err="1" smtClean="0">
                <a:solidFill>
                  <a:schemeClr val="bg2"/>
                </a:solidFill>
                <a:latin typeface="Century Gothic" pitchFamily="34" charset="0"/>
              </a:rPr>
              <a:t>cNES</a:t>
            </a:r>
            <a:r>
              <a:rPr lang="en-US" sz="1200" dirty="0" smtClean="0">
                <a:solidFill>
                  <a:schemeClr val="bg2"/>
                </a:solidFill>
                <a:latin typeface="Century Gothic" pitchFamily="34" charset="0"/>
              </a:rPr>
              <a:t>/Airbus DS, USDA, USGS, AEX, </a:t>
            </a:r>
            <a:r>
              <a:rPr lang="en-US" sz="1200" dirty="0" err="1" smtClean="0">
                <a:solidFill>
                  <a:schemeClr val="bg2"/>
                </a:solidFill>
                <a:latin typeface="Century Gothic" pitchFamily="34" charset="0"/>
              </a:rPr>
              <a:t>Getmapping</a:t>
            </a:r>
            <a:r>
              <a:rPr lang="en-US" sz="1200" dirty="0" smtClean="0">
                <a:solidFill>
                  <a:schemeClr val="bg2"/>
                </a:solidFill>
                <a:latin typeface="Century Gothic" pitchFamily="34" charset="0"/>
              </a:rPr>
              <a:t>, </a:t>
            </a:r>
            <a:r>
              <a:rPr lang="en-US" sz="1200" dirty="0" err="1" smtClean="0">
                <a:solidFill>
                  <a:schemeClr val="bg2"/>
                </a:solidFill>
                <a:latin typeface="Century Gothic" pitchFamily="34" charset="0"/>
              </a:rPr>
              <a:t>Aerogrid</a:t>
            </a:r>
            <a:r>
              <a:rPr lang="en-US" sz="1200" dirty="0" smtClean="0">
                <a:solidFill>
                  <a:schemeClr val="bg2"/>
                </a:solidFill>
                <a:latin typeface="Century Gothic" pitchFamily="34" charset="0"/>
              </a:rPr>
              <a:t>, IGN, IGP, </a:t>
            </a:r>
            <a:r>
              <a:rPr lang="en-US" sz="1200" dirty="0" err="1" smtClean="0">
                <a:solidFill>
                  <a:schemeClr val="bg2"/>
                </a:solidFill>
                <a:latin typeface="Century Gothic" pitchFamily="34" charset="0"/>
              </a:rPr>
              <a:t>swisstopo</a:t>
            </a:r>
            <a:r>
              <a:rPr lang="en-US" sz="1200" dirty="0" smtClean="0">
                <a:solidFill>
                  <a:schemeClr val="bg2"/>
                </a:solidFill>
                <a:latin typeface="Century Gothic" pitchFamily="34" charset="0"/>
              </a:rPr>
              <a:t>, and the </a:t>
            </a:r>
            <a:r>
              <a:rPr lang="en-US" sz="1200" dirty="0" err="1" smtClean="0">
                <a:solidFill>
                  <a:schemeClr val="bg2"/>
                </a:solidFill>
                <a:latin typeface="Century Gothic" pitchFamily="34" charset="0"/>
              </a:rPr>
              <a:t>Esri</a:t>
            </a:r>
            <a:r>
              <a:rPr lang="en-US" sz="1200" dirty="0" smtClean="0">
                <a:solidFill>
                  <a:schemeClr val="bg2"/>
                </a:solidFill>
                <a:latin typeface="Century Gothic" pitchFamily="34" charset="0"/>
              </a:rPr>
              <a:t> User Community</a:t>
            </a:r>
          </a:p>
          <a:p>
            <a:endParaRPr lang="en-US" dirty="0"/>
          </a:p>
        </p:txBody>
      </p:sp>
      <p:sp>
        <p:nvSpPr>
          <p:cNvPr id="4" name="Slide Number Placeholder 3"/>
          <p:cNvSpPr>
            <a:spLocks noGrp="1"/>
          </p:cNvSpPr>
          <p:nvPr>
            <p:ph type="sldNum" idx="10"/>
          </p:nvPr>
        </p:nvSpPr>
        <p:spPr/>
        <p:txBody>
          <a:bodyPr/>
          <a:lstStyle/>
          <a:p>
            <a:pPr marL="0" lvl="0" indent="0">
              <a:spcBef>
                <a:spcPts val="0"/>
              </a:spcBef>
              <a:buClr>
                <a:schemeClr val="dk1"/>
              </a:buClr>
              <a:buSzPct val="25000"/>
              <a:buFont typeface="Calibri"/>
              <a:buNone/>
            </a:pPr>
            <a:fld id="{00000000-1234-1234-1234-123412341234}" type="slidenum">
              <a:rPr lang="en-US" smtClean="0"/>
              <a:pPr marL="0" lvl="0" indent="0">
                <a:spcBef>
                  <a:spcPts val="0"/>
                </a:spcBef>
                <a:buClr>
                  <a:schemeClr val="dk1"/>
                </a:buClr>
                <a:buSzPct val="25000"/>
                <a:buFont typeface="Calibri"/>
                <a:buNone/>
              </a:pPr>
              <a:t>14</a:t>
            </a:fld>
            <a:endParaRPr lang="en-US"/>
          </a:p>
        </p:txBody>
      </p:sp>
    </p:spTree>
    <p:extLst>
      <p:ext uri="{BB962C8B-B14F-4D97-AF65-F5344CB8AC3E}">
        <p14:creationId xmlns:p14="http://schemas.microsoft.com/office/powerpoint/2010/main" val="14539423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normAutofit/>
          </a:bodyPr>
          <a:lstStyle/>
          <a:p>
            <a:r>
              <a:rPr lang="en-US" dirty="0" smtClean="0"/>
              <a:t>We used the intercepts and coefficients calculated by R to model </a:t>
            </a:r>
            <a:r>
              <a:rPr lang="en-US" dirty="0" err="1" smtClean="0"/>
              <a:t>chlorophyl</a:t>
            </a:r>
            <a:r>
              <a:rPr lang="en-US" baseline="0" dirty="0" smtClean="0"/>
              <a:t> in ArcGIS. These maps show variation in chlorophyll on May 16 – early in the bloom season – and  on July 3 when the water has had time to warm. </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Image Source: </a:t>
            </a:r>
            <a:r>
              <a:rPr lang="en-US" sz="1200" dirty="0" smtClean="0">
                <a:solidFill>
                  <a:schemeClr val="bg2"/>
                </a:solidFill>
                <a:latin typeface="Century Gothic" pitchFamily="34" charset="0"/>
              </a:rPr>
              <a:t>Background imagery: </a:t>
            </a:r>
            <a:r>
              <a:rPr lang="en-US" sz="1200" dirty="0" err="1" smtClean="0">
                <a:solidFill>
                  <a:schemeClr val="bg2"/>
                </a:solidFill>
                <a:latin typeface="Century Gothic" pitchFamily="34" charset="0"/>
              </a:rPr>
              <a:t>Esri</a:t>
            </a:r>
            <a:r>
              <a:rPr lang="en-US" sz="1200" dirty="0" smtClean="0">
                <a:solidFill>
                  <a:schemeClr val="bg2"/>
                </a:solidFill>
                <a:latin typeface="Century Gothic" pitchFamily="34" charset="0"/>
              </a:rPr>
              <a:t>, </a:t>
            </a:r>
            <a:r>
              <a:rPr lang="en-US" sz="1200" dirty="0" err="1" smtClean="0">
                <a:solidFill>
                  <a:schemeClr val="bg2"/>
                </a:solidFill>
                <a:latin typeface="Century Gothic" pitchFamily="34" charset="0"/>
              </a:rPr>
              <a:t>DigitalGlobe</a:t>
            </a:r>
            <a:r>
              <a:rPr lang="en-US" sz="1200" dirty="0" smtClean="0">
                <a:solidFill>
                  <a:schemeClr val="bg2"/>
                </a:solidFill>
                <a:latin typeface="Century Gothic" pitchFamily="34" charset="0"/>
              </a:rPr>
              <a:t>, </a:t>
            </a:r>
            <a:r>
              <a:rPr lang="en-US" sz="1200" dirty="0" err="1" smtClean="0">
                <a:solidFill>
                  <a:schemeClr val="bg2"/>
                </a:solidFill>
                <a:latin typeface="Century Gothic" pitchFamily="34" charset="0"/>
              </a:rPr>
              <a:t>GeoEye</a:t>
            </a:r>
            <a:r>
              <a:rPr lang="en-US" sz="1200" dirty="0" smtClean="0">
                <a:solidFill>
                  <a:schemeClr val="bg2"/>
                </a:solidFill>
                <a:latin typeface="Century Gothic" pitchFamily="34" charset="0"/>
              </a:rPr>
              <a:t>, Earthstar </a:t>
            </a:r>
            <a:r>
              <a:rPr lang="en-US" sz="1200" dirty="0" err="1" smtClean="0">
                <a:solidFill>
                  <a:schemeClr val="bg2"/>
                </a:solidFill>
                <a:latin typeface="Century Gothic" pitchFamily="34" charset="0"/>
              </a:rPr>
              <a:t>Geographics</a:t>
            </a:r>
            <a:r>
              <a:rPr lang="en-US" sz="1200" dirty="0" smtClean="0">
                <a:solidFill>
                  <a:schemeClr val="bg2"/>
                </a:solidFill>
                <a:latin typeface="Century Gothic" pitchFamily="34" charset="0"/>
              </a:rPr>
              <a:t>, </a:t>
            </a:r>
            <a:r>
              <a:rPr lang="en-US" sz="1200" dirty="0" err="1" smtClean="0">
                <a:solidFill>
                  <a:schemeClr val="bg2"/>
                </a:solidFill>
                <a:latin typeface="Century Gothic" pitchFamily="34" charset="0"/>
              </a:rPr>
              <a:t>cNES</a:t>
            </a:r>
            <a:r>
              <a:rPr lang="en-US" sz="1200" dirty="0" smtClean="0">
                <a:solidFill>
                  <a:schemeClr val="bg2"/>
                </a:solidFill>
                <a:latin typeface="Century Gothic" pitchFamily="34" charset="0"/>
              </a:rPr>
              <a:t>/Airbus DS, USDA, USGS, AEX, </a:t>
            </a:r>
            <a:r>
              <a:rPr lang="en-US" sz="1200" dirty="0" err="1" smtClean="0">
                <a:solidFill>
                  <a:schemeClr val="bg2"/>
                </a:solidFill>
                <a:latin typeface="Century Gothic" pitchFamily="34" charset="0"/>
              </a:rPr>
              <a:t>Getmapping</a:t>
            </a:r>
            <a:r>
              <a:rPr lang="en-US" sz="1200" dirty="0" smtClean="0">
                <a:solidFill>
                  <a:schemeClr val="bg2"/>
                </a:solidFill>
                <a:latin typeface="Century Gothic" pitchFamily="34" charset="0"/>
              </a:rPr>
              <a:t>, </a:t>
            </a:r>
            <a:r>
              <a:rPr lang="en-US" sz="1200" dirty="0" err="1" smtClean="0">
                <a:solidFill>
                  <a:schemeClr val="bg2"/>
                </a:solidFill>
                <a:latin typeface="Century Gothic" pitchFamily="34" charset="0"/>
              </a:rPr>
              <a:t>Aerogrid</a:t>
            </a:r>
            <a:r>
              <a:rPr lang="en-US" sz="1200" dirty="0" smtClean="0">
                <a:solidFill>
                  <a:schemeClr val="bg2"/>
                </a:solidFill>
                <a:latin typeface="Century Gothic" pitchFamily="34" charset="0"/>
              </a:rPr>
              <a:t>, IGN, IGP, </a:t>
            </a:r>
            <a:r>
              <a:rPr lang="en-US" sz="1200" dirty="0" err="1" smtClean="0">
                <a:solidFill>
                  <a:schemeClr val="bg2"/>
                </a:solidFill>
                <a:latin typeface="Century Gothic" pitchFamily="34" charset="0"/>
              </a:rPr>
              <a:t>swisstopo</a:t>
            </a:r>
            <a:r>
              <a:rPr lang="en-US" sz="1200" dirty="0" smtClean="0">
                <a:solidFill>
                  <a:schemeClr val="bg2"/>
                </a:solidFill>
                <a:latin typeface="Century Gothic" pitchFamily="34" charset="0"/>
              </a:rPr>
              <a:t>, and the </a:t>
            </a:r>
            <a:r>
              <a:rPr lang="en-US" sz="1200" dirty="0" err="1" smtClean="0">
                <a:solidFill>
                  <a:schemeClr val="bg2"/>
                </a:solidFill>
                <a:latin typeface="Century Gothic" pitchFamily="34" charset="0"/>
              </a:rPr>
              <a:t>Esri</a:t>
            </a:r>
            <a:r>
              <a:rPr lang="en-US" sz="1200" dirty="0" smtClean="0">
                <a:solidFill>
                  <a:schemeClr val="bg2"/>
                </a:solidFill>
                <a:latin typeface="Century Gothic" pitchFamily="34" charset="0"/>
              </a:rPr>
              <a:t> User Community</a:t>
            </a:r>
          </a:p>
          <a:p>
            <a:endParaRPr lang="en-US" dirty="0"/>
          </a:p>
        </p:txBody>
      </p:sp>
      <p:sp>
        <p:nvSpPr>
          <p:cNvPr id="4" name="Slide Number Placeholder 3"/>
          <p:cNvSpPr>
            <a:spLocks noGrp="1"/>
          </p:cNvSpPr>
          <p:nvPr>
            <p:ph type="sldNum" idx="10"/>
          </p:nvPr>
        </p:nvSpPr>
        <p:spPr/>
        <p:txBody>
          <a:bodyPr/>
          <a:lstStyle/>
          <a:p>
            <a:pPr marL="0" lvl="0" indent="0">
              <a:spcBef>
                <a:spcPts val="0"/>
              </a:spcBef>
              <a:buClr>
                <a:schemeClr val="dk1"/>
              </a:buClr>
              <a:buSzPct val="25000"/>
              <a:buFont typeface="Calibri"/>
              <a:buNone/>
            </a:pPr>
            <a:fld id="{00000000-1234-1234-1234-123412341234}" type="slidenum">
              <a:rPr lang="en-US" smtClean="0"/>
              <a:pPr marL="0" lvl="0" indent="0">
                <a:spcBef>
                  <a:spcPts val="0"/>
                </a:spcBef>
                <a:buClr>
                  <a:schemeClr val="dk1"/>
                </a:buClr>
                <a:buSzPct val="25000"/>
                <a:buFont typeface="Calibri"/>
                <a:buNone/>
              </a:pPr>
              <a:t>15</a:t>
            </a:fld>
            <a:endParaRPr lang="en-US"/>
          </a:p>
        </p:txBody>
      </p:sp>
    </p:spTree>
    <p:extLst>
      <p:ext uri="{BB962C8B-B14F-4D97-AF65-F5344CB8AC3E}">
        <p14:creationId xmlns:p14="http://schemas.microsoft.com/office/powerpoint/2010/main" val="20721209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normAutofit/>
          </a:bodyPr>
          <a:lstStyle/>
          <a:p>
            <a:r>
              <a:rPr lang="en-US" dirty="0" smtClean="0"/>
              <a:t>We used the intercepts and coefficients calculated by R to model </a:t>
            </a:r>
            <a:r>
              <a:rPr lang="en-US" baseline="0" dirty="0" smtClean="0"/>
              <a:t>TSM in ArcGIS. These maps show variation  between May 16 – early in the bloom season – and July 3 when the water is warm.</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Image Source: </a:t>
            </a:r>
            <a:r>
              <a:rPr lang="en-US" sz="1200" dirty="0" smtClean="0">
                <a:solidFill>
                  <a:schemeClr val="bg2"/>
                </a:solidFill>
                <a:latin typeface="Century Gothic" pitchFamily="34" charset="0"/>
              </a:rPr>
              <a:t>Background imagery: </a:t>
            </a:r>
            <a:r>
              <a:rPr lang="en-US" sz="1200" dirty="0" err="1" smtClean="0">
                <a:solidFill>
                  <a:schemeClr val="bg2"/>
                </a:solidFill>
                <a:latin typeface="Century Gothic" pitchFamily="34" charset="0"/>
              </a:rPr>
              <a:t>Esri</a:t>
            </a:r>
            <a:r>
              <a:rPr lang="en-US" sz="1200" dirty="0" smtClean="0">
                <a:solidFill>
                  <a:schemeClr val="bg2"/>
                </a:solidFill>
                <a:latin typeface="Century Gothic" pitchFamily="34" charset="0"/>
              </a:rPr>
              <a:t>, </a:t>
            </a:r>
            <a:r>
              <a:rPr lang="en-US" sz="1200" dirty="0" err="1" smtClean="0">
                <a:solidFill>
                  <a:schemeClr val="bg2"/>
                </a:solidFill>
                <a:latin typeface="Century Gothic" pitchFamily="34" charset="0"/>
              </a:rPr>
              <a:t>DigitalGlobe</a:t>
            </a:r>
            <a:r>
              <a:rPr lang="en-US" sz="1200" dirty="0" smtClean="0">
                <a:solidFill>
                  <a:schemeClr val="bg2"/>
                </a:solidFill>
                <a:latin typeface="Century Gothic" pitchFamily="34" charset="0"/>
              </a:rPr>
              <a:t>, </a:t>
            </a:r>
            <a:r>
              <a:rPr lang="en-US" sz="1200" dirty="0" err="1" smtClean="0">
                <a:solidFill>
                  <a:schemeClr val="bg2"/>
                </a:solidFill>
                <a:latin typeface="Century Gothic" pitchFamily="34" charset="0"/>
              </a:rPr>
              <a:t>GeoEye</a:t>
            </a:r>
            <a:r>
              <a:rPr lang="en-US" sz="1200" dirty="0" smtClean="0">
                <a:solidFill>
                  <a:schemeClr val="bg2"/>
                </a:solidFill>
                <a:latin typeface="Century Gothic" pitchFamily="34" charset="0"/>
              </a:rPr>
              <a:t>, Earthstar </a:t>
            </a:r>
            <a:r>
              <a:rPr lang="en-US" sz="1200" dirty="0" err="1" smtClean="0">
                <a:solidFill>
                  <a:schemeClr val="bg2"/>
                </a:solidFill>
                <a:latin typeface="Century Gothic" pitchFamily="34" charset="0"/>
              </a:rPr>
              <a:t>Geographics</a:t>
            </a:r>
            <a:r>
              <a:rPr lang="en-US" sz="1200" dirty="0" smtClean="0">
                <a:solidFill>
                  <a:schemeClr val="bg2"/>
                </a:solidFill>
                <a:latin typeface="Century Gothic" pitchFamily="34" charset="0"/>
              </a:rPr>
              <a:t>, </a:t>
            </a:r>
            <a:r>
              <a:rPr lang="en-US" sz="1200" dirty="0" err="1" smtClean="0">
                <a:solidFill>
                  <a:schemeClr val="bg2"/>
                </a:solidFill>
                <a:latin typeface="Century Gothic" pitchFamily="34" charset="0"/>
              </a:rPr>
              <a:t>cNES</a:t>
            </a:r>
            <a:r>
              <a:rPr lang="en-US" sz="1200" dirty="0" smtClean="0">
                <a:solidFill>
                  <a:schemeClr val="bg2"/>
                </a:solidFill>
                <a:latin typeface="Century Gothic" pitchFamily="34" charset="0"/>
              </a:rPr>
              <a:t>/Airbus DS, USDA, USGS, AEX, </a:t>
            </a:r>
            <a:r>
              <a:rPr lang="en-US" sz="1200" dirty="0" err="1" smtClean="0">
                <a:solidFill>
                  <a:schemeClr val="bg2"/>
                </a:solidFill>
                <a:latin typeface="Century Gothic" pitchFamily="34" charset="0"/>
              </a:rPr>
              <a:t>Getmapping</a:t>
            </a:r>
            <a:r>
              <a:rPr lang="en-US" sz="1200" dirty="0" smtClean="0">
                <a:solidFill>
                  <a:schemeClr val="bg2"/>
                </a:solidFill>
                <a:latin typeface="Century Gothic" pitchFamily="34" charset="0"/>
              </a:rPr>
              <a:t>, </a:t>
            </a:r>
            <a:r>
              <a:rPr lang="en-US" sz="1200" dirty="0" err="1" smtClean="0">
                <a:solidFill>
                  <a:schemeClr val="bg2"/>
                </a:solidFill>
                <a:latin typeface="Century Gothic" pitchFamily="34" charset="0"/>
              </a:rPr>
              <a:t>Aerogrid</a:t>
            </a:r>
            <a:r>
              <a:rPr lang="en-US" sz="1200" dirty="0" smtClean="0">
                <a:solidFill>
                  <a:schemeClr val="bg2"/>
                </a:solidFill>
                <a:latin typeface="Century Gothic" pitchFamily="34" charset="0"/>
              </a:rPr>
              <a:t>, IGN, IGP, </a:t>
            </a:r>
            <a:r>
              <a:rPr lang="en-US" sz="1200" dirty="0" err="1" smtClean="0">
                <a:solidFill>
                  <a:schemeClr val="bg2"/>
                </a:solidFill>
                <a:latin typeface="Century Gothic" pitchFamily="34" charset="0"/>
              </a:rPr>
              <a:t>swisstopo</a:t>
            </a:r>
            <a:r>
              <a:rPr lang="en-US" sz="1200" dirty="0" smtClean="0">
                <a:solidFill>
                  <a:schemeClr val="bg2"/>
                </a:solidFill>
                <a:latin typeface="Century Gothic" pitchFamily="34" charset="0"/>
              </a:rPr>
              <a:t>, and the </a:t>
            </a:r>
            <a:r>
              <a:rPr lang="en-US" sz="1200" dirty="0" err="1" smtClean="0">
                <a:solidFill>
                  <a:schemeClr val="bg2"/>
                </a:solidFill>
                <a:latin typeface="Century Gothic" pitchFamily="34" charset="0"/>
              </a:rPr>
              <a:t>Esri</a:t>
            </a:r>
            <a:r>
              <a:rPr lang="en-US" sz="1200" dirty="0" smtClean="0">
                <a:solidFill>
                  <a:schemeClr val="bg2"/>
                </a:solidFill>
                <a:latin typeface="Century Gothic" pitchFamily="34" charset="0"/>
              </a:rPr>
              <a:t> User Community</a:t>
            </a:r>
          </a:p>
          <a:p>
            <a:endParaRPr lang="en-US" dirty="0"/>
          </a:p>
        </p:txBody>
      </p:sp>
      <p:sp>
        <p:nvSpPr>
          <p:cNvPr id="4" name="Slide Number Placeholder 3"/>
          <p:cNvSpPr>
            <a:spLocks noGrp="1"/>
          </p:cNvSpPr>
          <p:nvPr>
            <p:ph type="sldNum" idx="10"/>
          </p:nvPr>
        </p:nvSpPr>
        <p:spPr/>
        <p:txBody>
          <a:bodyPr/>
          <a:lstStyle/>
          <a:p>
            <a:pPr marL="0" lvl="0" indent="0">
              <a:spcBef>
                <a:spcPts val="0"/>
              </a:spcBef>
              <a:buClr>
                <a:schemeClr val="dk1"/>
              </a:buClr>
              <a:buSzPct val="25000"/>
              <a:buFont typeface="Calibri"/>
              <a:buNone/>
            </a:pPr>
            <a:fld id="{00000000-1234-1234-1234-123412341234}" type="slidenum">
              <a:rPr lang="en-US" smtClean="0"/>
              <a:pPr marL="0" lvl="0" indent="0">
                <a:spcBef>
                  <a:spcPts val="0"/>
                </a:spcBef>
                <a:buClr>
                  <a:schemeClr val="dk1"/>
                </a:buClr>
                <a:buSzPct val="25000"/>
                <a:buFont typeface="Calibri"/>
                <a:buNone/>
              </a:pPr>
              <a:t>16</a:t>
            </a:fld>
            <a:endParaRPr lang="en-US"/>
          </a:p>
        </p:txBody>
      </p:sp>
    </p:spTree>
    <p:extLst>
      <p:ext uri="{BB962C8B-B14F-4D97-AF65-F5344CB8AC3E}">
        <p14:creationId xmlns:p14="http://schemas.microsoft.com/office/powerpoint/2010/main" val="32486927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Shape 185"/>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86" name="Shape 186"/>
          <p:cNvSpPr txBox="1">
            <a:spLocks noGrp="1"/>
          </p:cNvSpPr>
          <p:nvPr>
            <p:ph type="body" idx="1"/>
          </p:nvPr>
        </p:nvSpPr>
        <p:spPr>
          <a:xfrm>
            <a:off x="685800" y="4400550"/>
            <a:ext cx="5486399" cy="3600599"/>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Font typeface="Arial"/>
              <a:buNone/>
            </a:pPr>
            <a:r>
              <a:rPr lang="en-US" sz="1200" b="0" i="0" u="none" strike="noStrike" cap="none" baseline="0" dirty="0" smtClean="0">
                <a:solidFill>
                  <a:schemeClr val="dk1"/>
                </a:solidFill>
                <a:latin typeface="Arial"/>
                <a:ea typeface="Arial"/>
                <a:cs typeface="Arial"/>
                <a:sym typeface="Arial"/>
              </a:rPr>
              <a:t>This is a two term project. Creating a model was the first step. </a:t>
            </a:r>
            <a:r>
              <a:rPr lang="en-US" sz="1200" b="0" i="0" u="none" strike="noStrike" kern="1200" dirty="0" smtClean="0">
                <a:solidFill>
                  <a:schemeClr val="tx1"/>
                </a:solidFill>
                <a:latin typeface="+mn-lt"/>
                <a:ea typeface="+mn-ea"/>
                <a:cs typeface="+mn-cs"/>
              </a:rPr>
              <a:t>Next term, the model will be tested,</a:t>
            </a:r>
            <a:r>
              <a:rPr lang="en-US" sz="1200" b="0" i="0" u="none" strike="noStrike" kern="1200" baseline="0" dirty="0" smtClean="0">
                <a:solidFill>
                  <a:schemeClr val="tx1"/>
                </a:solidFill>
                <a:latin typeface="+mn-lt"/>
                <a:ea typeface="+mn-ea"/>
                <a:cs typeface="+mn-cs"/>
              </a:rPr>
              <a:t> validated and refined</a:t>
            </a:r>
            <a:r>
              <a:rPr lang="en-US" sz="1200" b="0" i="0" u="none" strike="noStrike" kern="1200" dirty="0" smtClean="0">
                <a:solidFill>
                  <a:schemeClr val="tx1"/>
                </a:solidFill>
                <a:latin typeface="+mn-lt"/>
                <a:ea typeface="+mn-ea"/>
                <a:cs typeface="+mn-cs"/>
              </a:rPr>
              <a:t>. Once completed, a python tool will be created that will allow our partners to better assess the timing, magnitude, duration and frequency of Harmful Algal Blooms in the lower Chesapeake Bay watershed and better predict the environmental and water quality conditions that favor bloom development. This understanding will help the state of Virginia to develop policies that will protect the water and keep the Chesapeake Bay healthy.</a:t>
            </a:r>
          </a:p>
          <a:p>
            <a:pPr marL="0" marR="0" lvl="0" indent="0" algn="l" rtl="0">
              <a:spcBef>
                <a:spcPts val="0"/>
              </a:spcBef>
              <a:buClr>
                <a:schemeClr val="dk1"/>
              </a:buClr>
              <a:buFont typeface="Arial"/>
              <a:buNone/>
            </a:pPr>
            <a:endParaRPr lang="en-US" sz="1200" b="0" i="0" u="none" strike="noStrike" kern="1200" cap="none" baseline="0" dirty="0" smtClean="0">
              <a:solidFill>
                <a:schemeClr val="tx1"/>
              </a:solidFill>
              <a:latin typeface="+mn-lt"/>
              <a:ea typeface="+mn-ea"/>
              <a:cs typeface="+mn-cs"/>
              <a:sym typeface="Arial"/>
            </a:endParaRPr>
          </a:p>
          <a:p>
            <a:pPr marL="0" marR="0" lvl="0" indent="0" algn="l" rtl="0">
              <a:spcBef>
                <a:spcPts val="0"/>
              </a:spcBef>
              <a:buClr>
                <a:schemeClr val="dk1"/>
              </a:buClr>
              <a:buFont typeface="Arial"/>
              <a:buNone/>
            </a:pPr>
            <a:r>
              <a:rPr lang="en-US" sz="1200" b="0" i="0" u="none" strike="noStrike" kern="1200" cap="none" baseline="0" dirty="0" smtClean="0">
                <a:solidFill>
                  <a:schemeClr val="tx1"/>
                </a:solidFill>
                <a:latin typeface="+mn-lt"/>
                <a:ea typeface="+mn-ea"/>
                <a:cs typeface="+mn-cs"/>
                <a:sym typeface="Arial"/>
              </a:rPr>
              <a:t>Image Source: https://www.flickr.com/photos/29388462@N06/5185642966</a:t>
            </a:r>
            <a:endParaRPr sz="1200" b="0" i="0" u="none" strike="noStrike" cap="none" baseline="0" dirty="0">
              <a:solidFill>
                <a:schemeClr val="dk1"/>
              </a:solidFill>
              <a:latin typeface="Arial"/>
              <a:ea typeface="Arial"/>
              <a:cs typeface="Arial"/>
              <a:sym typeface="Arial"/>
            </a:endParaRPr>
          </a:p>
        </p:txBody>
      </p:sp>
      <p:sp>
        <p:nvSpPr>
          <p:cNvPr id="187" name="Shape 187"/>
          <p:cNvSpPr txBox="1">
            <a:spLocks noGrp="1"/>
          </p:cNvSpPr>
          <p:nvPr>
            <p:ph type="sldNum" idx="12"/>
          </p:nvPr>
        </p:nvSpPr>
        <p:spPr>
          <a:xfrm>
            <a:off x="3884612" y="8685213"/>
            <a:ext cx="2971799" cy="458699"/>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baseline="0">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ct val="25000"/>
                <a:buFont typeface="Calibri"/>
                <a:buNone/>
              </a:pPr>
              <a:t>17</a:t>
            </a:fld>
            <a:endParaRPr lang="en-US" sz="1200" b="0" i="0" u="none" strike="noStrike" cap="none" baseline="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58210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Shape 214"/>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Tx/>
              <a:buFont typeface="Arial"/>
              <a:buNone/>
              <a:tabLst/>
              <a:defRPr/>
            </a:pPr>
            <a:r>
              <a:rPr lang="en-US" sz="1200" kern="1200" dirty="0" smtClean="0">
                <a:solidFill>
                  <a:schemeClr val="tx1"/>
                </a:solidFill>
                <a:latin typeface="+mn-lt"/>
                <a:ea typeface="+mn-ea"/>
                <a:cs typeface="+mn-cs"/>
              </a:rPr>
              <a:t>Cassandra and I would like to thank our science advisor Dr. Kenton Ross, our partners the Virginia Institute of Marine Science and the Virginia Department of Environmental Quality. Virginia’s Deputy Secretary of Natural Resources for the Chesapeake Bay, Russ Baxter; Todd </a:t>
            </a:r>
            <a:r>
              <a:rPr lang="en-US" sz="1200" kern="1200" dirty="0" err="1" smtClean="0">
                <a:solidFill>
                  <a:schemeClr val="tx1"/>
                </a:solidFill>
                <a:latin typeface="+mn-lt"/>
                <a:ea typeface="+mn-ea"/>
                <a:cs typeface="+mn-cs"/>
              </a:rPr>
              <a:t>Egerton</a:t>
            </a:r>
            <a:r>
              <a:rPr lang="en-US" sz="1200" kern="1200" dirty="0" smtClean="0">
                <a:solidFill>
                  <a:schemeClr val="tx1"/>
                </a:solidFill>
                <a:latin typeface="+mn-lt"/>
                <a:ea typeface="+mn-ea"/>
                <a:cs typeface="+mn-cs"/>
              </a:rPr>
              <a:t> from Old Dominion University and Will </a:t>
            </a:r>
            <a:r>
              <a:rPr lang="en-US" sz="1200" kern="1200" dirty="0" err="1" smtClean="0">
                <a:solidFill>
                  <a:schemeClr val="tx1"/>
                </a:solidFill>
                <a:latin typeface="+mn-lt"/>
                <a:ea typeface="+mn-ea"/>
                <a:cs typeface="+mn-cs"/>
              </a:rPr>
              <a:t>Hunley</a:t>
            </a:r>
            <a:r>
              <a:rPr lang="en-US" sz="1200" kern="1200" dirty="0" smtClean="0">
                <a:solidFill>
                  <a:schemeClr val="tx1"/>
                </a:solidFill>
                <a:latin typeface="+mn-lt"/>
                <a:ea typeface="+mn-ea"/>
                <a:cs typeface="+mn-cs"/>
              </a:rPr>
              <a:t> from the Hampton Roads Sanitation District.</a:t>
            </a:r>
            <a:endParaRPr lang="en-US" sz="1200" kern="1200" smtClean="0">
              <a:solidFill>
                <a:schemeClr val="tx1"/>
              </a:solidFill>
              <a:latin typeface="+mn-lt"/>
              <a:ea typeface="+mn-ea"/>
              <a:cs typeface="+mn-cs"/>
            </a:endParaRPr>
          </a:p>
          <a:p>
            <a:pPr marL="0" marR="0" lvl="0" indent="0" algn="l" rtl="0">
              <a:spcBef>
                <a:spcPts val="0"/>
              </a:spcBef>
              <a:buClr>
                <a:schemeClr val="dk1"/>
              </a:buClr>
              <a:buFont typeface="Arial"/>
              <a:buNone/>
            </a:pPr>
            <a:endParaRPr sz="1200" b="0" i="0" u="none" strike="noStrike" cap="none" baseline="0">
              <a:solidFill>
                <a:schemeClr val="dk1"/>
              </a:solidFill>
              <a:latin typeface="Arial"/>
              <a:ea typeface="Arial"/>
              <a:cs typeface="Arial"/>
              <a:sym typeface="Arial"/>
            </a:endParaRPr>
          </a:p>
        </p:txBody>
      </p:sp>
      <p:sp>
        <p:nvSpPr>
          <p:cNvPr id="215" name="Shape 215"/>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9524686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normAutofit/>
          </a:bodyPr>
          <a:lstStyle/>
          <a:p>
            <a:r>
              <a:rPr lang="en-US" dirty="0" smtClean="0"/>
              <a:t>Harmful algal blooms or HABs are overgrowths of algae or</a:t>
            </a:r>
            <a:r>
              <a:rPr lang="en-US" baseline="0" dirty="0" smtClean="0"/>
              <a:t> other </a:t>
            </a:r>
            <a:r>
              <a:rPr lang="en-US" dirty="0" smtClean="0"/>
              <a:t>marine microorganisms that have an adverse effect on other living</a:t>
            </a:r>
            <a:r>
              <a:rPr lang="en-US" baseline="0" dirty="0" smtClean="0"/>
              <a:t> things. In the Chesapeake Bay, harmful algal blooms are most abundant between May and October when the water is warm and there an adequate supply of nutrients. When HABs occur, they discolor water and produce noxious odors. They block sunlight that is needed by underwater plants and prevent filter feeders from being able to obtain food.  But the effects of HABs can last long past the bloom period, when harmful algal blooms decompose, they remove large amounts of dissolved oxygen from the water creating anoxic dead zones.</a:t>
            </a:r>
          </a:p>
          <a:p>
            <a:endParaRPr lang="en-US" baseline="0" dirty="0" smtClean="0"/>
          </a:p>
          <a:p>
            <a:r>
              <a:rPr lang="en-US" baseline="0" dirty="0" smtClean="0"/>
              <a:t>Image Source: Chesapeake Bay Program http://www.chesapeakebay.net/images/blog/june_23_15big.jpg</a:t>
            </a:r>
          </a:p>
          <a:p>
            <a:r>
              <a:rPr lang="en-US" baseline="0" dirty="0" smtClean="0"/>
              <a:t>US Environmental Protection Agency http://www2.epa.gov/sites/production/files/nutrientpollution/images/dead_fish.jpg</a:t>
            </a:r>
          </a:p>
          <a:p>
            <a:r>
              <a:rPr lang="en-US" baseline="0" dirty="0" smtClean="0"/>
              <a:t>US Environmental Protection Agency </a:t>
            </a:r>
            <a:r>
              <a:rPr lang="en-US" dirty="0" smtClean="0"/>
              <a:t>http://www2.epa.gov/sites/production/files/nutrientpollution/images/notice_algaeblooms.jpg</a:t>
            </a:r>
            <a:endParaRPr lang="en-US" dirty="0"/>
          </a:p>
        </p:txBody>
      </p:sp>
      <p:sp>
        <p:nvSpPr>
          <p:cNvPr id="4" name="Slide Number Placeholder 3"/>
          <p:cNvSpPr>
            <a:spLocks noGrp="1"/>
          </p:cNvSpPr>
          <p:nvPr>
            <p:ph type="sldNum" idx="10"/>
          </p:nvPr>
        </p:nvSpPr>
        <p:spPr/>
        <p:txBody>
          <a:bodyPr/>
          <a:lstStyle/>
          <a:p>
            <a:pPr marL="0" lvl="0" indent="0">
              <a:spcBef>
                <a:spcPts val="0"/>
              </a:spcBef>
              <a:buClr>
                <a:schemeClr val="dk1"/>
              </a:buClr>
              <a:buSzPct val="25000"/>
              <a:buFont typeface="Calibri"/>
              <a:buNone/>
            </a:pPr>
            <a:fld id="{00000000-1234-1234-1234-123412341234}" type="slidenum">
              <a:rPr lang="en-US" smtClean="0"/>
              <a:pPr marL="0" lvl="0" indent="0">
                <a:spcBef>
                  <a:spcPts val="0"/>
                </a:spcBef>
                <a:buClr>
                  <a:schemeClr val="dk1"/>
                </a:buClr>
                <a:buSzPct val="25000"/>
                <a:buFont typeface="Calibri"/>
                <a:buNone/>
              </a:pPr>
              <a:t>2</a:t>
            </a:fld>
            <a:endParaRPr lang="en-US"/>
          </a:p>
        </p:txBody>
      </p:sp>
    </p:spTree>
    <p:extLst>
      <p:ext uri="{BB962C8B-B14F-4D97-AF65-F5344CB8AC3E}">
        <p14:creationId xmlns:p14="http://schemas.microsoft.com/office/powerpoint/2010/main" val="13520277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Shape 136"/>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37" name="Shape 137"/>
          <p:cNvSpPr txBox="1">
            <a:spLocks noGrp="1"/>
          </p:cNvSpPr>
          <p:nvPr>
            <p:ph type="body" idx="1"/>
          </p:nvPr>
        </p:nvSpPr>
        <p:spPr>
          <a:xfrm>
            <a:off x="685800" y="4400550"/>
            <a:ext cx="5486399" cy="3600599"/>
          </a:xfrm>
          <a:prstGeom prst="rect">
            <a:avLst/>
          </a:prstGeom>
          <a:noFill/>
          <a:ln>
            <a:noFill/>
          </a:ln>
        </p:spPr>
        <p:txBody>
          <a:bodyPr lIns="91425" tIns="91425" rIns="91425" bIns="91425" anchor="t" anchorCtr="0">
            <a:noAutofit/>
          </a:bodyPr>
          <a:lstStyle/>
          <a:p>
            <a:pPr marL="0" marR="0" lvl="0" indent="0" algn="l" rtl="0">
              <a:lnSpc>
                <a:spcPct val="115000"/>
              </a:lnSpc>
              <a:spcBef>
                <a:spcPts val="0"/>
              </a:spcBef>
              <a:buClr>
                <a:schemeClr val="dk1"/>
              </a:buClr>
              <a:buSzPct val="25000"/>
              <a:buFont typeface="Questrial"/>
              <a:buNone/>
            </a:pPr>
            <a:r>
              <a:rPr lang="en-US" sz="1000" b="0" i="0" u="none" strike="noStrike" cap="none" baseline="0" dirty="0" smtClean="0">
                <a:solidFill>
                  <a:schemeClr val="dk1"/>
                </a:solidFill>
                <a:latin typeface="Questrial"/>
                <a:ea typeface="Questrial"/>
                <a:cs typeface="Questrial"/>
                <a:sym typeface="Questrial"/>
              </a:rPr>
              <a:t>In Virginia, scientists are especially concerned </a:t>
            </a:r>
            <a:r>
              <a:rPr lang="en-US" sz="1000" b="0" i="1" u="none" strike="noStrike" cap="none" baseline="0" dirty="0" err="1" smtClean="0">
                <a:solidFill>
                  <a:schemeClr val="bg2"/>
                </a:solidFill>
                <a:latin typeface="Century Gothic" panose="020B0502020202020204" pitchFamily="34" charset="0"/>
                <a:ea typeface="Questrial"/>
                <a:cs typeface="Questrial"/>
                <a:sym typeface="Questrial"/>
              </a:rPr>
              <a:t>Cochlodinium</a:t>
            </a:r>
            <a:r>
              <a:rPr lang="en-US" sz="1000" b="0" i="1" u="none" strike="noStrike" cap="none" baseline="0" dirty="0" smtClean="0">
                <a:solidFill>
                  <a:schemeClr val="bg2"/>
                </a:solidFill>
                <a:latin typeface="Century Gothic" panose="020B0502020202020204" pitchFamily="34" charset="0"/>
                <a:ea typeface="Questrial"/>
                <a:cs typeface="Questrial"/>
                <a:sym typeface="Questrial"/>
              </a:rPr>
              <a:t> </a:t>
            </a:r>
            <a:r>
              <a:rPr lang="en-US" sz="1000" b="0" i="1" u="none" strike="noStrike" cap="none" baseline="0" dirty="0" err="1" smtClean="0">
                <a:solidFill>
                  <a:schemeClr val="bg2"/>
                </a:solidFill>
                <a:latin typeface="Century Gothic" panose="020B0502020202020204" pitchFamily="34" charset="0"/>
                <a:ea typeface="Questrial"/>
                <a:cs typeface="Questrial"/>
                <a:sym typeface="Questrial"/>
              </a:rPr>
              <a:t>polykrikoides</a:t>
            </a:r>
            <a:r>
              <a:rPr lang="en-US" sz="1000" b="0" i="1" u="none" strike="noStrike" cap="none" baseline="0" dirty="0" smtClean="0">
                <a:solidFill>
                  <a:schemeClr val="bg2"/>
                </a:solidFill>
                <a:latin typeface="Century Gothic" panose="020B0502020202020204" pitchFamily="34" charset="0"/>
                <a:ea typeface="Questrial"/>
                <a:cs typeface="Questrial"/>
                <a:sym typeface="Questrial"/>
              </a:rPr>
              <a:t>  and </a:t>
            </a:r>
            <a:r>
              <a:rPr lang="en-US" sz="1000" b="0" i="1" u="none" strike="noStrike" cap="none" baseline="0" dirty="0" err="1" smtClean="0">
                <a:solidFill>
                  <a:schemeClr val="dk1"/>
                </a:solidFill>
                <a:latin typeface="Questrial"/>
                <a:ea typeface="Questrial"/>
                <a:cs typeface="Questrial"/>
                <a:sym typeface="Questrial"/>
              </a:rPr>
              <a:t>Alexandrium</a:t>
            </a:r>
            <a:r>
              <a:rPr lang="en-US" sz="1000" b="0" i="1" u="none" strike="noStrike" cap="none" baseline="0" dirty="0" smtClean="0">
                <a:solidFill>
                  <a:schemeClr val="dk1"/>
                </a:solidFill>
                <a:latin typeface="Questrial"/>
                <a:ea typeface="Questrial"/>
                <a:cs typeface="Questrial"/>
                <a:sym typeface="Questrial"/>
              </a:rPr>
              <a:t> </a:t>
            </a:r>
            <a:r>
              <a:rPr lang="en-US" sz="1000" b="0" i="1" u="none" strike="noStrike" cap="none" baseline="0" dirty="0" err="1">
                <a:solidFill>
                  <a:schemeClr val="dk1"/>
                </a:solidFill>
                <a:latin typeface="Questrial"/>
                <a:ea typeface="Questrial"/>
                <a:cs typeface="Questrial"/>
                <a:sym typeface="Questrial"/>
              </a:rPr>
              <a:t>monilatum</a:t>
            </a:r>
            <a:r>
              <a:rPr lang="en-US" sz="1000" b="0" i="0" u="none" strike="noStrike" cap="none" baseline="0" dirty="0">
                <a:solidFill>
                  <a:schemeClr val="dk1"/>
                </a:solidFill>
                <a:latin typeface="Questrial"/>
                <a:ea typeface="Questrial"/>
                <a:cs typeface="Questrial"/>
                <a:sym typeface="Questrial"/>
              </a:rPr>
              <a:t>, a </a:t>
            </a:r>
            <a:r>
              <a:rPr lang="en-US" sz="1000" b="0" i="0" u="none" strike="noStrike" cap="none" baseline="0" dirty="0" err="1">
                <a:solidFill>
                  <a:schemeClr val="dk1"/>
                </a:solidFill>
                <a:latin typeface="Questrial"/>
                <a:ea typeface="Questrial"/>
                <a:cs typeface="Questrial"/>
                <a:sym typeface="Questrial"/>
              </a:rPr>
              <a:t>dinoflagellate</a:t>
            </a:r>
            <a:r>
              <a:rPr lang="en-US" sz="1000" b="0" i="0" u="none" strike="noStrike" cap="none" baseline="0" dirty="0">
                <a:solidFill>
                  <a:schemeClr val="dk1"/>
                </a:solidFill>
                <a:latin typeface="Questrial"/>
                <a:ea typeface="Questrial"/>
                <a:cs typeface="Questrial"/>
                <a:sym typeface="Questrial"/>
              </a:rPr>
              <a:t> </a:t>
            </a:r>
            <a:r>
              <a:rPr lang="en-US" sz="1000" b="0" i="0" u="none" strike="noStrike" cap="none" baseline="0" dirty="0" smtClean="0">
                <a:solidFill>
                  <a:schemeClr val="dk1"/>
                </a:solidFill>
                <a:latin typeface="Questrial"/>
                <a:ea typeface="Questrial"/>
                <a:cs typeface="Questrial"/>
                <a:sym typeface="Questrial"/>
              </a:rPr>
              <a:t>that was not </a:t>
            </a:r>
            <a:r>
              <a:rPr lang="en-US" sz="1000" b="0" i="0" u="none" strike="noStrike" cap="none" baseline="0" dirty="0">
                <a:solidFill>
                  <a:schemeClr val="dk1"/>
                </a:solidFill>
                <a:latin typeface="Questrial"/>
                <a:ea typeface="Questrial"/>
                <a:cs typeface="Questrial"/>
                <a:sym typeface="Questrial"/>
              </a:rPr>
              <a:t>found north of Florida </a:t>
            </a:r>
            <a:r>
              <a:rPr lang="en-US" sz="1000" b="0" i="0" u="none" strike="noStrike" cap="none" baseline="0" dirty="0" smtClean="0">
                <a:solidFill>
                  <a:schemeClr val="dk1"/>
                </a:solidFill>
                <a:latin typeface="Questrial"/>
                <a:ea typeface="Questrial"/>
                <a:cs typeface="Questrial"/>
                <a:sym typeface="Questrial"/>
              </a:rPr>
              <a:t>until 2007. It now occurs regularly in Virginia.</a:t>
            </a:r>
          </a:p>
          <a:p>
            <a:pPr marL="0" marR="0" lvl="0" indent="0" algn="l" rtl="0">
              <a:lnSpc>
                <a:spcPct val="115000"/>
              </a:lnSpc>
              <a:spcBef>
                <a:spcPts val="0"/>
              </a:spcBef>
              <a:buClr>
                <a:schemeClr val="dk1"/>
              </a:buClr>
              <a:buSzPct val="25000"/>
              <a:buFont typeface="Questrial"/>
              <a:buNone/>
            </a:pPr>
            <a:endParaRPr lang="en-US" sz="1000" b="0" i="0" u="none" strike="noStrike" cap="none" baseline="0" dirty="0">
              <a:solidFill>
                <a:schemeClr val="dk1"/>
              </a:solidFill>
              <a:latin typeface="Questrial"/>
              <a:ea typeface="Questrial"/>
              <a:cs typeface="Questrial"/>
              <a:sym typeface="Questrial"/>
            </a:endParaRPr>
          </a:p>
          <a:p>
            <a:pPr marL="0" marR="0" lvl="0" indent="0" algn="l" rtl="0">
              <a:lnSpc>
                <a:spcPct val="115000"/>
              </a:lnSpc>
              <a:spcBef>
                <a:spcPts val="0"/>
              </a:spcBef>
              <a:buClr>
                <a:schemeClr val="dk1"/>
              </a:buClr>
              <a:buSzPct val="25000"/>
              <a:buFont typeface="Times New Roman"/>
              <a:buNone/>
            </a:pPr>
            <a:r>
              <a:rPr lang="en-US" sz="700" b="0" i="0" u="none" strike="noStrike" cap="none" baseline="0" dirty="0" smtClean="0">
                <a:solidFill>
                  <a:schemeClr val="dk1"/>
                </a:solidFill>
                <a:latin typeface="Times New Roman"/>
                <a:ea typeface="Times New Roman"/>
                <a:cs typeface="Times New Roman"/>
                <a:sym typeface="Times New Roman"/>
              </a:rPr>
              <a:t>Both species produce red or mahogany tides and are of special concern because they are toxic to fish and may cause disease in humans. These H</a:t>
            </a:r>
            <a:r>
              <a:rPr lang="en-US" sz="1000" b="0" i="0" u="none" strike="noStrike" cap="none" baseline="0" dirty="0" smtClean="0">
                <a:solidFill>
                  <a:schemeClr val="dk1"/>
                </a:solidFill>
                <a:latin typeface="Questrial"/>
                <a:ea typeface="Questrial"/>
                <a:cs typeface="Questrial"/>
                <a:sym typeface="Questrial"/>
              </a:rPr>
              <a:t>ABs </a:t>
            </a:r>
            <a:r>
              <a:rPr lang="en-US" sz="1000" b="0" i="0" u="none" strike="noStrike" cap="none" baseline="0" dirty="0">
                <a:solidFill>
                  <a:schemeClr val="dk1"/>
                </a:solidFill>
                <a:latin typeface="Questrial"/>
                <a:ea typeface="Questrial"/>
                <a:cs typeface="Questrial"/>
                <a:sym typeface="Questrial"/>
              </a:rPr>
              <a:t>have a negative economic impact on Virginia fisheries, as well as the tourist </a:t>
            </a:r>
            <a:r>
              <a:rPr lang="en-US" sz="1000" b="0" i="0" u="none" strike="noStrike" cap="none" baseline="0" dirty="0" smtClean="0">
                <a:solidFill>
                  <a:schemeClr val="dk1"/>
                </a:solidFill>
                <a:latin typeface="Questrial"/>
                <a:ea typeface="Questrial"/>
                <a:cs typeface="Questrial"/>
                <a:sym typeface="Questrial"/>
              </a:rPr>
              <a:t>industry.</a:t>
            </a:r>
            <a:endParaRPr lang="en-US" sz="1000" b="0" i="0" u="none" strike="noStrike" cap="none" baseline="0" dirty="0">
              <a:solidFill>
                <a:schemeClr val="dk1"/>
              </a:solidFill>
              <a:latin typeface="Questrial"/>
              <a:ea typeface="Questrial"/>
              <a:cs typeface="Questrial"/>
              <a:sym typeface="Questrial"/>
            </a:endParaRPr>
          </a:p>
          <a:p>
            <a:pPr marL="0" marR="0" lvl="0" indent="0" algn="l" rtl="0">
              <a:spcBef>
                <a:spcPts val="0"/>
              </a:spcBef>
              <a:buClr>
                <a:schemeClr val="dk1"/>
              </a:buClr>
              <a:buFont typeface="Arial"/>
              <a:buNone/>
            </a:pPr>
            <a:endParaRPr sz="1000" b="0" i="0" u="none" strike="noStrike" cap="none" baseline="0" dirty="0">
              <a:solidFill>
                <a:schemeClr val="dk1"/>
              </a:solidFill>
              <a:latin typeface="Questrial"/>
              <a:ea typeface="Questrial"/>
              <a:cs typeface="Questrial"/>
              <a:sym typeface="Questrial"/>
            </a:endParaRPr>
          </a:p>
          <a:p>
            <a:pPr marL="0" marR="0" lvl="0" indent="0" algn="l" rtl="0">
              <a:spcBef>
                <a:spcPts val="0"/>
              </a:spcBef>
              <a:buClr>
                <a:schemeClr val="dk1"/>
              </a:buClr>
              <a:buFont typeface="Arial"/>
              <a:buNone/>
            </a:pPr>
            <a:endParaRPr sz="1000" b="0" i="0" u="none" strike="noStrike" cap="none" baseline="0" dirty="0">
              <a:solidFill>
                <a:schemeClr val="dk1"/>
              </a:solidFill>
              <a:latin typeface="Questrial"/>
              <a:ea typeface="Questrial"/>
              <a:cs typeface="Questrial"/>
              <a:sym typeface="Questrial"/>
            </a:endParaRPr>
          </a:p>
          <a:p>
            <a:pPr marL="0" marR="0" lvl="0" indent="0" algn="l" rtl="0">
              <a:spcBef>
                <a:spcPts val="0"/>
              </a:spcBef>
              <a:buClr>
                <a:schemeClr val="dk1"/>
              </a:buClr>
              <a:buSzPct val="25000"/>
              <a:buFont typeface="Questrial"/>
              <a:buNone/>
            </a:pPr>
            <a:r>
              <a:rPr lang="en-US" sz="1000" b="0" i="0" u="none" strike="noStrike" cap="none" baseline="0" dirty="0">
                <a:solidFill>
                  <a:schemeClr val="dk1"/>
                </a:solidFill>
                <a:latin typeface="Questrial"/>
                <a:ea typeface="Questrial"/>
                <a:cs typeface="Questrial"/>
                <a:sym typeface="Questrial"/>
              </a:rPr>
              <a:t>Photo: http://www.vims.edu/newsandevents/_photosets/hab_2013/york_river_475.jpg</a:t>
            </a:r>
          </a:p>
        </p:txBody>
      </p:sp>
      <p:sp>
        <p:nvSpPr>
          <p:cNvPr id="138" name="Shape 138"/>
          <p:cNvSpPr txBox="1">
            <a:spLocks noGrp="1"/>
          </p:cNvSpPr>
          <p:nvPr>
            <p:ph type="sldNum" idx="12"/>
          </p:nvPr>
        </p:nvSpPr>
        <p:spPr>
          <a:xfrm>
            <a:off x="3884612" y="8685213"/>
            <a:ext cx="2971799" cy="458699"/>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baseline="0">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ct val="25000"/>
                <a:buFont typeface="Calibri"/>
                <a:buNone/>
              </a:pPr>
              <a:t>3</a:t>
            </a:fld>
            <a:endParaRPr lang="en-US" sz="1200" b="0" i="0" u="none" strike="noStrike" cap="none" baseline="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829559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Shape 116"/>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17" name="Shape 117"/>
          <p:cNvSpPr txBox="1">
            <a:spLocks noGrp="1"/>
          </p:cNvSpPr>
          <p:nvPr>
            <p:ph type="body" idx="1"/>
          </p:nvPr>
        </p:nvSpPr>
        <p:spPr>
          <a:xfrm>
            <a:off x="685800" y="4400550"/>
            <a:ext cx="5486399" cy="3600599"/>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Arial"/>
              <a:buNone/>
            </a:pPr>
            <a:r>
              <a:rPr lang="en-US" sz="1000" b="0" i="0" u="none" strike="noStrike" cap="none" baseline="0" dirty="0" smtClean="0">
                <a:solidFill>
                  <a:schemeClr val="dk1"/>
                </a:solidFill>
                <a:latin typeface="Questrial"/>
                <a:ea typeface="Questrial"/>
                <a:cs typeface="Questrial"/>
                <a:sym typeface="Questrial"/>
              </a:rPr>
              <a:t>We focused our study on the Lower </a:t>
            </a:r>
            <a:r>
              <a:rPr lang="en-US" sz="1000" b="0" i="0" u="none" strike="noStrike" cap="none" baseline="0" dirty="0">
                <a:solidFill>
                  <a:schemeClr val="dk1"/>
                </a:solidFill>
                <a:latin typeface="Questrial"/>
                <a:ea typeface="Questrial"/>
                <a:cs typeface="Questrial"/>
                <a:sym typeface="Questrial"/>
              </a:rPr>
              <a:t>Chesapeake Bay </a:t>
            </a:r>
            <a:r>
              <a:rPr lang="en-US" sz="1000" b="0" i="0" u="none" strike="noStrike" cap="none" baseline="0" dirty="0" smtClean="0">
                <a:solidFill>
                  <a:schemeClr val="dk1"/>
                </a:solidFill>
                <a:latin typeface="Questrial"/>
                <a:ea typeface="Questrial"/>
                <a:cs typeface="Questrial"/>
                <a:sym typeface="Questrial"/>
              </a:rPr>
              <a:t>of </a:t>
            </a:r>
            <a:r>
              <a:rPr lang="en-US" sz="1000" b="0" i="0" u="none" strike="noStrike" cap="none" baseline="0" dirty="0">
                <a:solidFill>
                  <a:schemeClr val="dk1"/>
                </a:solidFill>
                <a:latin typeface="Questrial"/>
                <a:ea typeface="Questrial"/>
                <a:cs typeface="Questrial"/>
                <a:sym typeface="Questrial"/>
              </a:rPr>
              <a:t>Virginia, including the Lower James River, Lower York River, Elizabeth River</a:t>
            </a:r>
            <a:r>
              <a:rPr lang="en-US" sz="1000" b="0" i="0" u="none" strike="noStrike" cap="none" baseline="0" dirty="0" smtClean="0">
                <a:solidFill>
                  <a:schemeClr val="dk1"/>
                </a:solidFill>
                <a:latin typeface="Questrial"/>
                <a:ea typeface="Questrial"/>
                <a:cs typeface="Questrial"/>
                <a:sym typeface="Questrial"/>
              </a:rPr>
              <a:t>, and </a:t>
            </a:r>
            <a:r>
              <a:rPr lang="en-US" sz="1000" b="0" i="0" u="none" strike="noStrike" cap="none" baseline="0" dirty="0" err="1" smtClean="0">
                <a:solidFill>
                  <a:schemeClr val="dk1"/>
                </a:solidFill>
                <a:latin typeface="Questrial"/>
                <a:ea typeface="Questrial"/>
                <a:cs typeface="Questrial"/>
                <a:sym typeface="Questrial"/>
              </a:rPr>
              <a:t>Mobjack</a:t>
            </a:r>
            <a:r>
              <a:rPr lang="en-US" sz="1000" b="0" i="0" u="none" strike="noStrike" cap="none" baseline="0" dirty="0" smtClean="0">
                <a:solidFill>
                  <a:schemeClr val="dk1"/>
                </a:solidFill>
                <a:latin typeface="Questrial"/>
                <a:ea typeface="Questrial"/>
                <a:cs typeface="Questrial"/>
                <a:sym typeface="Questrial"/>
              </a:rPr>
              <a:t> Bay</a:t>
            </a:r>
          </a:p>
          <a:p>
            <a:pPr marL="0" marR="0" lvl="0" indent="0" algn="l" rtl="0">
              <a:spcBef>
                <a:spcPts val="0"/>
              </a:spcBef>
              <a:buClr>
                <a:schemeClr val="dk1"/>
              </a:buClr>
              <a:buSzPct val="25000"/>
              <a:buFont typeface="Arial"/>
              <a:buNone/>
            </a:pPr>
            <a:endParaRPr lang="en-US" sz="1000" b="0" i="0" u="none" strike="noStrike" cap="none" baseline="0" dirty="0" smtClean="0">
              <a:solidFill>
                <a:schemeClr val="dk1"/>
              </a:solidFill>
              <a:latin typeface="Questrial"/>
              <a:ea typeface="Questrial"/>
              <a:cs typeface="Questrial"/>
              <a:sym typeface="Questrial"/>
            </a:endParaRPr>
          </a:p>
        </p:txBody>
      </p:sp>
      <p:sp>
        <p:nvSpPr>
          <p:cNvPr id="118" name="Shape 118"/>
          <p:cNvSpPr txBox="1">
            <a:spLocks noGrp="1"/>
          </p:cNvSpPr>
          <p:nvPr>
            <p:ph type="sldNum" idx="12"/>
          </p:nvPr>
        </p:nvSpPr>
        <p:spPr>
          <a:xfrm>
            <a:off x="3884612" y="8685213"/>
            <a:ext cx="2971799" cy="458699"/>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strike="noStrike" cap="none" baseline="0">
                <a:solidFill>
                  <a:schemeClr val="dk1"/>
                </a:solidFill>
                <a:latin typeface="Calibri"/>
                <a:ea typeface="Calibri"/>
                <a:cs typeface="Calibri"/>
                <a:sym typeface="Calibri"/>
              </a:rPr>
              <a:pPr marL="0" marR="0" lvl="0" indent="0" algn="r" rtl="0">
                <a:lnSpc>
                  <a:spcPct val="100000"/>
                </a:lnSpc>
                <a:spcBef>
                  <a:spcPts val="0"/>
                </a:spcBef>
                <a:spcAft>
                  <a:spcPts val="0"/>
                </a:spcAft>
                <a:buClr>
                  <a:srgbClr val="000000"/>
                </a:buClr>
                <a:buSzPct val="25000"/>
                <a:buFont typeface="Arial"/>
                <a:buNone/>
              </a:pPr>
              <a:t>4</a:t>
            </a:fld>
            <a:endParaRPr lang="en-US" sz="1200" b="0" i="0" u="none" strike="noStrike" cap="none" baseline="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682761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Shape 116"/>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17" name="Shape 117"/>
          <p:cNvSpPr txBox="1">
            <a:spLocks noGrp="1"/>
          </p:cNvSpPr>
          <p:nvPr>
            <p:ph type="body" idx="1"/>
          </p:nvPr>
        </p:nvSpPr>
        <p:spPr>
          <a:xfrm>
            <a:off x="685800" y="4400550"/>
            <a:ext cx="5486399" cy="3600599"/>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Arial"/>
              <a:buNone/>
            </a:pPr>
            <a:r>
              <a:rPr lang="en-US" sz="1000" b="0" i="0" u="none" strike="noStrike" cap="none" baseline="0" dirty="0" smtClean="0">
                <a:solidFill>
                  <a:schemeClr val="dk1"/>
                </a:solidFill>
                <a:latin typeface="Questrial"/>
                <a:ea typeface="Questrial"/>
                <a:cs typeface="Questrial"/>
                <a:sym typeface="Questrial"/>
              </a:rPr>
              <a:t>Our partners include the Virginia Institute of Marine Science and the Virginia Department of Environmental Quality. </a:t>
            </a:r>
          </a:p>
          <a:p>
            <a:pPr marL="0" marR="0" lvl="0" indent="0" algn="l" rtl="0">
              <a:spcBef>
                <a:spcPts val="0"/>
              </a:spcBef>
              <a:buClr>
                <a:schemeClr val="dk1"/>
              </a:buClr>
              <a:buSzPct val="25000"/>
              <a:buFont typeface="Arial"/>
              <a:buNone/>
            </a:pPr>
            <a:endParaRPr lang="en-US" sz="1000" b="0" i="0" u="none" strike="noStrike" cap="none" baseline="0" dirty="0" smtClean="0">
              <a:solidFill>
                <a:schemeClr val="dk1"/>
              </a:solidFill>
              <a:latin typeface="Questrial"/>
              <a:ea typeface="Questrial"/>
              <a:cs typeface="Questrial"/>
              <a:sym typeface="Questrial"/>
            </a:endParaRPr>
          </a:p>
          <a:p>
            <a:pPr marL="0" marR="0" lvl="0" indent="0" algn="l" rtl="0">
              <a:spcBef>
                <a:spcPts val="0"/>
              </a:spcBef>
              <a:buClr>
                <a:schemeClr val="dk1"/>
              </a:buClr>
              <a:buSzPct val="25000"/>
              <a:buFont typeface="Arial"/>
              <a:buNone/>
            </a:pPr>
            <a:r>
              <a:rPr lang="en-US" sz="1000" b="0" i="0" u="none" strike="noStrike" cap="none" baseline="0" dirty="0" smtClean="0">
                <a:solidFill>
                  <a:schemeClr val="dk1"/>
                </a:solidFill>
                <a:latin typeface="Questrial"/>
                <a:ea typeface="Questrial"/>
                <a:cs typeface="Questrial"/>
                <a:sym typeface="Questrial"/>
              </a:rPr>
              <a:t>Photo Source: https://www.flickr.com/photos/vims_photos/13999101114/in/album-72157644229420316/</a:t>
            </a:r>
          </a:p>
        </p:txBody>
      </p:sp>
      <p:sp>
        <p:nvSpPr>
          <p:cNvPr id="118" name="Shape 118"/>
          <p:cNvSpPr txBox="1">
            <a:spLocks noGrp="1"/>
          </p:cNvSpPr>
          <p:nvPr>
            <p:ph type="sldNum" idx="12"/>
          </p:nvPr>
        </p:nvSpPr>
        <p:spPr>
          <a:xfrm>
            <a:off x="3884612" y="8685213"/>
            <a:ext cx="2971799" cy="458699"/>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strike="noStrike" cap="none" baseline="0">
                <a:solidFill>
                  <a:schemeClr val="dk1"/>
                </a:solidFill>
                <a:latin typeface="Calibri"/>
                <a:ea typeface="Calibri"/>
                <a:cs typeface="Calibri"/>
                <a:sym typeface="Calibri"/>
              </a:rPr>
              <a:pPr marL="0" marR="0" lvl="0" indent="0" algn="r" rtl="0">
                <a:lnSpc>
                  <a:spcPct val="100000"/>
                </a:lnSpc>
                <a:spcBef>
                  <a:spcPts val="0"/>
                </a:spcBef>
                <a:spcAft>
                  <a:spcPts val="0"/>
                </a:spcAft>
                <a:buClr>
                  <a:srgbClr val="000000"/>
                </a:buClr>
                <a:buSzPct val="25000"/>
                <a:buFont typeface="Arial"/>
                <a:buNone/>
              </a:pPr>
              <a:t>5</a:t>
            </a:fld>
            <a:endParaRPr lang="en-US" sz="1200" b="0" i="0" u="none" strike="noStrike" cap="none" baseline="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025826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normAutofit/>
          </a:bodyPr>
          <a:lstStyle/>
          <a:p>
            <a:r>
              <a:rPr lang="en-US" dirty="0" smtClean="0"/>
              <a:t>The Virginia Institute of Marine Science monitors harmful</a:t>
            </a:r>
            <a:r>
              <a:rPr lang="en-US" baseline="0" dirty="0" smtClean="0"/>
              <a:t> algal blooms in the lower Chesapeake Bay watershed using both fixed stations and periodic data cruises. The Hampton Roads Sanitation District provides automated continuous sampling in several locations.</a:t>
            </a:r>
          </a:p>
          <a:p>
            <a:endParaRPr lang="en-US" baseline="0" dirty="0" smtClean="0"/>
          </a:p>
          <a:p>
            <a:r>
              <a:rPr lang="en-US" baseline="0" dirty="0" smtClean="0"/>
              <a:t>While this sampling is on-going, it is limited. Processing samples takes time. Information is not available until the end of the growth season. Unless a scientist happens upon a bloom during routine monitoring, bloom activity may go unnoticed. There is no way to monitor the entire bay at one time using ground samples. </a:t>
            </a:r>
          </a:p>
          <a:p>
            <a:endParaRPr lang="en-US" baseline="0" dirty="0" smtClean="0"/>
          </a:p>
          <a:p>
            <a:r>
              <a:rPr lang="en-US" baseline="0" dirty="0" smtClean="0"/>
              <a:t>Monitoring is also expensive. There is no guarantee that funding for Chesapeake Bay monitoring will continue to be a priority.</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Image Source: </a:t>
            </a:r>
            <a:r>
              <a:rPr lang="en-US" sz="1200" dirty="0" smtClean="0">
                <a:solidFill>
                  <a:schemeClr val="bg2"/>
                </a:solidFill>
                <a:latin typeface="Century Gothic" pitchFamily="34" charset="0"/>
              </a:rPr>
              <a:t>Source: </a:t>
            </a:r>
            <a:r>
              <a:rPr lang="en-US" sz="1200" dirty="0" err="1" smtClean="0">
                <a:solidFill>
                  <a:schemeClr val="bg2"/>
                </a:solidFill>
                <a:latin typeface="Century Gothic" pitchFamily="34" charset="0"/>
              </a:rPr>
              <a:t>Esri</a:t>
            </a:r>
            <a:r>
              <a:rPr lang="en-US" sz="1200" dirty="0" smtClean="0">
                <a:solidFill>
                  <a:schemeClr val="bg2"/>
                </a:solidFill>
                <a:latin typeface="Century Gothic" pitchFamily="34" charset="0"/>
              </a:rPr>
              <a:t>, </a:t>
            </a:r>
            <a:r>
              <a:rPr lang="en-US" sz="1200" dirty="0" err="1" smtClean="0">
                <a:solidFill>
                  <a:schemeClr val="bg2"/>
                </a:solidFill>
                <a:latin typeface="Century Gothic" pitchFamily="34" charset="0"/>
              </a:rPr>
              <a:t>DigitalGlobe</a:t>
            </a:r>
            <a:r>
              <a:rPr lang="en-US" sz="1200" dirty="0" smtClean="0">
                <a:solidFill>
                  <a:schemeClr val="bg2"/>
                </a:solidFill>
                <a:latin typeface="Century Gothic" pitchFamily="34" charset="0"/>
              </a:rPr>
              <a:t>, </a:t>
            </a:r>
            <a:r>
              <a:rPr lang="en-US" sz="1200" dirty="0" err="1" smtClean="0">
                <a:solidFill>
                  <a:schemeClr val="bg2"/>
                </a:solidFill>
                <a:latin typeface="Century Gothic" pitchFamily="34" charset="0"/>
              </a:rPr>
              <a:t>GeoEye</a:t>
            </a:r>
            <a:r>
              <a:rPr lang="en-US" sz="1200" dirty="0" smtClean="0">
                <a:solidFill>
                  <a:schemeClr val="bg2"/>
                </a:solidFill>
                <a:latin typeface="Century Gothic" pitchFamily="34" charset="0"/>
              </a:rPr>
              <a:t>, Earthstar </a:t>
            </a:r>
            <a:r>
              <a:rPr lang="en-US" sz="1200" dirty="0" err="1" smtClean="0">
                <a:solidFill>
                  <a:schemeClr val="bg2"/>
                </a:solidFill>
                <a:latin typeface="Century Gothic" pitchFamily="34" charset="0"/>
              </a:rPr>
              <a:t>Geographics</a:t>
            </a:r>
            <a:r>
              <a:rPr lang="en-US" sz="1200" dirty="0" smtClean="0">
                <a:solidFill>
                  <a:schemeClr val="bg2"/>
                </a:solidFill>
                <a:latin typeface="Century Gothic" pitchFamily="34" charset="0"/>
              </a:rPr>
              <a:t>, </a:t>
            </a:r>
            <a:r>
              <a:rPr lang="en-US" sz="1200" dirty="0" err="1" smtClean="0">
                <a:solidFill>
                  <a:schemeClr val="bg2"/>
                </a:solidFill>
                <a:latin typeface="Century Gothic" pitchFamily="34" charset="0"/>
              </a:rPr>
              <a:t>cNES</a:t>
            </a:r>
            <a:r>
              <a:rPr lang="en-US" sz="1200" dirty="0" smtClean="0">
                <a:solidFill>
                  <a:schemeClr val="bg2"/>
                </a:solidFill>
                <a:latin typeface="Century Gothic" pitchFamily="34" charset="0"/>
              </a:rPr>
              <a:t>/Airbus DS, USDA, USGS, AEX, </a:t>
            </a:r>
            <a:r>
              <a:rPr lang="en-US" sz="1200" dirty="0" err="1" smtClean="0">
                <a:solidFill>
                  <a:schemeClr val="bg2"/>
                </a:solidFill>
                <a:latin typeface="Century Gothic" pitchFamily="34" charset="0"/>
              </a:rPr>
              <a:t>Getmapping</a:t>
            </a:r>
            <a:r>
              <a:rPr lang="en-US" sz="1200" dirty="0" smtClean="0">
                <a:solidFill>
                  <a:schemeClr val="bg2"/>
                </a:solidFill>
                <a:latin typeface="Century Gothic" pitchFamily="34" charset="0"/>
              </a:rPr>
              <a:t>, </a:t>
            </a:r>
            <a:r>
              <a:rPr lang="en-US" sz="1200" dirty="0" err="1" smtClean="0">
                <a:solidFill>
                  <a:schemeClr val="bg2"/>
                </a:solidFill>
                <a:latin typeface="Century Gothic" pitchFamily="34" charset="0"/>
              </a:rPr>
              <a:t>Aerogrid</a:t>
            </a:r>
            <a:r>
              <a:rPr lang="en-US" sz="1200" dirty="0" smtClean="0">
                <a:solidFill>
                  <a:schemeClr val="bg2"/>
                </a:solidFill>
                <a:latin typeface="Century Gothic" pitchFamily="34" charset="0"/>
              </a:rPr>
              <a:t>, IGN, IGP, </a:t>
            </a:r>
            <a:r>
              <a:rPr lang="en-US" sz="1200" dirty="0" err="1" smtClean="0">
                <a:solidFill>
                  <a:schemeClr val="bg2"/>
                </a:solidFill>
                <a:latin typeface="Century Gothic" pitchFamily="34" charset="0"/>
              </a:rPr>
              <a:t>swisstopo</a:t>
            </a:r>
            <a:r>
              <a:rPr lang="en-US" sz="1200" dirty="0" smtClean="0">
                <a:solidFill>
                  <a:schemeClr val="bg2"/>
                </a:solidFill>
                <a:latin typeface="Century Gothic" pitchFamily="34" charset="0"/>
              </a:rPr>
              <a:t>, and the </a:t>
            </a:r>
            <a:r>
              <a:rPr lang="en-US" sz="1200" dirty="0" err="1" smtClean="0">
                <a:solidFill>
                  <a:schemeClr val="bg2"/>
                </a:solidFill>
                <a:latin typeface="Century Gothic" pitchFamily="34" charset="0"/>
              </a:rPr>
              <a:t>Esri</a:t>
            </a:r>
            <a:r>
              <a:rPr lang="en-US" sz="1200" dirty="0" smtClean="0">
                <a:solidFill>
                  <a:schemeClr val="bg2"/>
                </a:solidFill>
                <a:latin typeface="Century Gothic" pitchFamily="34" charset="0"/>
              </a:rPr>
              <a:t> User Community</a:t>
            </a:r>
          </a:p>
          <a:p>
            <a:endParaRPr lang="en-US" dirty="0"/>
          </a:p>
        </p:txBody>
      </p:sp>
      <p:sp>
        <p:nvSpPr>
          <p:cNvPr id="4" name="Slide Number Placeholder 3"/>
          <p:cNvSpPr>
            <a:spLocks noGrp="1"/>
          </p:cNvSpPr>
          <p:nvPr>
            <p:ph type="sldNum" idx="10"/>
          </p:nvPr>
        </p:nvSpPr>
        <p:spPr/>
        <p:txBody>
          <a:bodyPr/>
          <a:lstStyle/>
          <a:p>
            <a:pPr marL="0" lvl="0" indent="0">
              <a:spcBef>
                <a:spcPts val="0"/>
              </a:spcBef>
              <a:buClr>
                <a:schemeClr val="dk1"/>
              </a:buClr>
              <a:buSzPct val="25000"/>
              <a:buFont typeface="Calibri"/>
              <a:buNone/>
            </a:pPr>
            <a:fld id="{00000000-1234-1234-1234-123412341234}" type="slidenum">
              <a:rPr lang="en-US" smtClean="0"/>
              <a:pPr marL="0" lvl="0" indent="0">
                <a:spcBef>
                  <a:spcPts val="0"/>
                </a:spcBef>
                <a:buClr>
                  <a:schemeClr val="dk1"/>
                </a:buClr>
                <a:buSzPct val="25000"/>
                <a:buFont typeface="Calibri"/>
                <a:buNone/>
              </a:pPr>
              <a:t>6</a:t>
            </a:fld>
            <a:endParaRPr lang="en-US"/>
          </a:p>
        </p:txBody>
      </p:sp>
    </p:spTree>
    <p:extLst>
      <p:ext uri="{BB962C8B-B14F-4D97-AF65-F5344CB8AC3E}">
        <p14:creationId xmlns:p14="http://schemas.microsoft.com/office/powerpoint/2010/main" val="41061340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normAutofit/>
          </a:bodyPr>
          <a:lstStyle/>
          <a:p>
            <a:r>
              <a:rPr lang="en-US" dirty="0" smtClean="0"/>
              <a:t>Satellite data</a:t>
            </a:r>
            <a:r>
              <a:rPr lang="en-US" baseline="0" dirty="0" smtClean="0"/>
              <a:t> provides the potential to monitor bloom over the entire Chesapeake Bay at minimal cost. The Aqua MODIS satellite measures the reflectance of chlorophyll, which can be used as a proxy for algal blooms. NOAA obtains MODIS data from NASA’s Goddard Space Flight Center and processes the data using a regionally tuned OC3 algorithm. Easy-to-access level 2 Aqua MODIS chlorophyll-a estimates can be downloaded from NOAA </a:t>
            </a:r>
            <a:r>
              <a:rPr lang="en-US" baseline="0" dirty="0" err="1" smtClean="0"/>
              <a:t>CoastWatch’s</a:t>
            </a:r>
            <a:r>
              <a:rPr lang="en-US" baseline="0" dirty="0" smtClean="0"/>
              <a:t> East Coast node as.png or .</a:t>
            </a:r>
            <a:r>
              <a:rPr lang="en-US" baseline="0" dirty="0" err="1" smtClean="0"/>
              <a:t>hdf</a:t>
            </a:r>
            <a:r>
              <a:rPr lang="en-US" baseline="0" dirty="0" smtClean="0"/>
              <a:t>. files on a daily, weekly or monthly basis. While NOAA’s MODIS estimates  are easy to use, the 1.4 km resolution is too large to be useful for Virginia’s rivers.</a:t>
            </a:r>
          </a:p>
          <a:p>
            <a:endParaRPr lang="en-US" baseline="0" dirty="0" smtClean="0"/>
          </a:p>
          <a:p>
            <a:r>
              <a:rPr lang="en-US" baseline="0" dirty="0" smtClean="0"/>
              <a:t>Image Source: </a:t>
            </a:r>
            <a:r>
              <a:rPr lang="en-US" baseline="0" dirty="0" err="1" smtClean="0"/>
              <a:t>DEVELOPedia</a:t>
            </a:r>
            <a:endParaRPr lang="en-US" dirty="0"/>
          </a:p>
        </p:txBody>
      </p:sp>
      <p:sp>
        <p:nvSpPr>
          <p:cNvPr id="4" name="Slide Number Placeholder 3"/>
          <p:cNvSpPr>
            <a:spLocks noGrp="1"/>
          </p:cNvSpPr>
          <p:nvPr>
            <p:ph type="sldNum" idx="10"/>
          </p:nvPr>
        </p:nvSpPr>
        <p:spPr/>
        <p:txBody>
          <a:bodyPr/>
          <a:lstStyle/>
          <a:p>
            <a:pPr marL="0" lvl="0" indent="0">
              <a:spcBef>
                <a:spcPts val="0"/>
              </a:spcBef>
              <a:buClr>
                <a:schemeClr val="dk1"/>
              </a:buClr>
              <a:buSzPct val="25000"/>
              <a:buFont typeface="Calibri"/>
              <a:buNone/>
            </a:pPr>
            <a:fld id="{00000000-1234-1234-1234-123412341234}" type="slidenum">
              <a:rPr lang="en-US" smtClean="0"/>
              <a:pPr marL="0" lvl="0" indent="0">
                <a:spcBef>
                  <a:spcPts val="0"/>
                </a:spcBef>
                <a:buClr>
                  <a:schemeClr val="dk1"/>
                </a:buClr>
                <a:buSzPct val="25000"/>
                <a:buFont typeface="Calibri"/>
                <a:buNone/>
              </a:pPr>
              <a:t>7</a:t>
            </a:fld>
            <a:endParaRPr lang="en-US"/>
          </a:p>
        </p:txBody>
      </p:sp>
    </p:spTree>
    <p:extLst>
      <p:ext uri="{BB962C8B-B14F-4D97-AF65-F5344CB8AC3E}">
        <p14:creationId xmlns:p14="http://schemas.microsoft.com/office/powerpoint/2010/main" val="6966852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normAutofit/>
          </a:bodyPr>
          <a:lstStyle/>
          <a:p>
            <a:r>
              <a:rPr lang="en-US" dirty="0" smtClean="0"/>
              <a:t>Landsat 8 has much better resolution</a:t>
            </a:r>
            <a:r>
              <a:rPr lang="en-US" baseline="0" dirty="0" smtClean="0"/>
              <a:t> at 30 meters and can be used to view Virginia rivers. However, Landsat data must be processed to detect chlorophyll. There are no publicly available chlorophyll-a  Landsat products.</a:t>
            </a:r>
          </a:p>
          <a:p>
            <a:endParaRPr lang="en-US" baseline="0" dirty="0" smtClean="0"/>
          </a:p>
          <a:p>
            <a:r>
              <a:rPr lang="en-US" baseline="0" dirty="0" smtClean="0"/>
              <a:t>Image Source: </a:t>
            </a:r>
            <a:r>
              <a:rPr lang="en-US" baseline="0" dirty="0" err="1" smtClean="0"/>
              <a:t>DEVELOPedia</a:t>
            </a:r>
            <a:endParaRPr lang="en-US" dirty="0"/>
          </a:p>
        </p:txBody>
      </p:sp>
      <p:sp>
        <p:nvSpPr>
          <p:cNvPr id="4" name="Slide Number Placeholder 3"/>
          <p:cNvSpPr>
            <a:spLocks noGrp="1"/>
          </p:cNvSpPr>
          <p:nvPr>
            <p:ph type="sldNum" idx="10"/>
          </p:nvPr>
        </p:nvSpPr>
        <p:spPr/>
        <p:txBody>
          <a:bodyPr/>
          <a:lstStyle/>
          <a:p>
            <a:pPr marL="0" lvl="0" indent="0">
              <a:spcBef>
                <a:spcPts val="0"/>
              </a:spcBef>
              <a:buClr>
                <a:schemeClr val="dk1"/>
              </a:buClr>
              <a:buSzPct val="25000"/>
              <a:buFont typeface="Calibri"/>
              <a:buNone/>
            </a:pPr>
            <a:fld id="{00000000-1234-1234-1234-123412341234}" type="slidenum">
              <a:rPr lang="en-US" smtClean="0"/>
              <a:pPr marL="0" lvl="0" indent="0">
                <a:spcBef>
                  <a:spcPts val="0"/>
                </a:spcBef>
                <a:buClr>
                  <a:schemeClr val="dk1"/>
                </a:buClr>
                <a:buSzPct val="25000"/>
                <a:buFont typeface="Calibri"/>
                <a:buNone/>
              </a:pPr>
              <a:t>8</a:t>
            </a:fld>
            <a:endParaRPr lang="en-US"/>
          </a:p>
        </p:txBody>
      </p:sp>
    </p:spTree>
    <p:extLst>
      <p:ext uri="{BB962C8B-B14F-4D97-AF65-F5344CB8AC3E}">
        <p14:creationId xmlns:p14="http://schemas.microsoft.com/office/powerpoint/2010/main" val="30676139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Shape 146"/>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47" name="Shape 147"/>
          <p:cNvSpPr txBox="1">
            <a:spLocks noGrp="1"/>
          </p:cNvSpPr>
          <p:nvPr>
            <p:ph type="body" idx="1"/>
          </p:nvPr>
        </p:nvSpPr>
        <p:spPr>
          <a:xfrm>
            <a:off x="685800" y="4400550"/>
            <a:ext cx="5486399" cy="3600599"/>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Arial"/>
              <a:buNone/>
            </a:pPr>
            <a:r>
              <a:rPr lang="en-US" sz="1200" b="0" i="0" u="none" strike="noStrike" cap="none" baseline="0" dirty="0" smtClean="0">
                <a:solidFill>
                  <a:schemeClr val="dk1"/>
                </a:solidFill>
                <a:latin typeface="Arial"/>
                <a:ea typeface="Arial"/>
                <a:cs typeface="Arial"/>
                <a:sym typeface="Arial"/>
              </a:rPr>
              <a:t>Our goal was to combine the resolution of Landsat 8 with the chlorophyll imaging capabilities of Aqua MODIS.</a:t>
            </a:r>
          </a:p>
          <a:p>
            <a:pPr marL="0" marR="0" lvl="0" indent="0" algn="l" rtl="0">
              <a:spcBef>
                <a:spcPts val="0"/>
              </a:spcBef>
              <a:buClr>
                <a:schemeClr val="dk1"/>
              </a:buClr>
              <a:buSzPct val="25000"/>
              <a:buFont typeface="Arial"/>
              <a:buNone/>
            </a:pPr>
            <a:endParaRPr lang="en-US" sz="1200" b="0" i="0" u="none" strike="noStrike" cap="none" baseline="0" dirty="0" smtClean="0">
              <a:solidFill>
                <a:schemeClr val="dk1"/>
              </a:solidFill>
              <a:latin typeface="Arial"/>
              <a:ea typeface="Arial"/>
              <a:cs typeface="Arial"/>
              <a:sym typeface="Arial"/>
            </a:endParaRPr>
          </a:p>
          <a:p>
            <a:endParaRPr lang="en-US" baseline="0" dirty="0" smtClean="0"/>
          </a:p>
          <a:p>
            <a:r>
              <a:rPr lang="en-US" baseline="0" dirty="0" smtClean="0"/>
              <a:t>Image Source: </a:t>
            </a:r>
            <a:r>
              <a:rPr lang="en-US" baseline="0" dirty="0" err="1" smtClean="0"/>
              <a:t>DEVELOPedia</a:t>
            </a:r>
            <a:endParaRPr lang="en-US" dirty="0" smtClean="0"/>
          </a:p>
          <a:p>
            <a:pPr marL="0" marR="0" lvl="0" indent="0" algn="l" rtl="0">
              <a:spcBef>
                <a:spcPts val="0"/>
              </a:spcBef>
              <a:buClr>
                <a:schemeClr val="dk1"/>
              </a:buClr>
              <a:buSzPct val="25000"/>
              <a:buFont typeface="Arial"/>
              <a:buNone/>
            </a:pPr>
            <a:endParaRPr lang="en-US" sz="1200" b="0" i="0" u="none" strike="noStrike" cap="none" baseline="0" dirty="0">
              <a:solidFill>
                <a:schemeClr val="dk1"/>
              </a:solidFill>
              <a:latin typeface="Arial"/>
              <a:ea typeface="Arial"/>
              <a:cs typeface="Arial"/>
              <a:sym typeface="Arial"/>
            </a:endParaRPr>
          </a:p>
        </p:txBody>
      </p:sp>
      <p:sp>
        <p:nvSpPr>
          <p:cNvPr id="148" name="Shape 148"/>
          <p:cNvSpPr txBox="1">
            <a:spLocks noGrp="1"/>
          </p:cNvSpPr>
          <p:nvPr>
            <p:ph type="sldNum" idx="12"/>
          </p:nvPr>
        </p:nvSpPr>
        <p:spPr>
          <a:xfrm>
            <a:off x="3884612" y="8685213"/>
            <a:ext cx="2971799" cy="458699"/>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baseline="0">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ct val="25000"/>
                <a:buFont typeface="Calibri"/>
                <a:buNone/>
              </a:pPr>
              <a:t>9</a:t>
            </a:fld>
            <a:endParaRPr lang="en-US" sz="1200" b="0" i="0" u="none" strike="noStrike" cap="none" baseline="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0771035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name="Title Slide">
    <p:spTree>
      <p:nvGrpSpPr>
        <p:cNvPr id="1" name="Shape 14"/>
        <p:cNvGrpSpPr/>
        <p:nvPr/>
      </p:nvGrpSpPr>
      <p:grpSpPr>
        <a:xfrm>
          <a:off x="0" y="0"/>
          <a:ext cx="0" cy="0"/>
          <a:chOff x="0" y="0"/>
          <a:chExt cx="0" cy="0"/>
        </a:xfrm>
      </p:grpSpPr>
      <p:sp>
        <p:nvSpPr>
          <p:cNvPr id="15" name="Shape 15"/>
          <p:cNvSpPr/>
          <p:nvPr/>
        </p:nvSpPr>
        <p:spPr>
          <a:xfrm>
            <a:off x="0" y="6784846"/>
            <a:ext cx="9144000" cy="73149"/>
          </a:xfrm>
          <a:prstGeom prst="rect">
            <a:avLst/>
          </a:prstGeom>
          <a:solidFill>
            <a:schemeClr val="dk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lt1"/>
              </a:solidFill>
              <a:latin typeface="Questrial"/>
              <a:ea typeface="Questrial"/>
              <a:cs typeface="Questrial"/>
              <a:sym typeface="Questrial"/>
            </a:endParaRPr>
          </a:p>
        </p:txBody>
      </p:sp>
      <p:pic>
        <p:nvPicPr>
          <p:cNvPr id="16" name="Shape 16"/>
          <p:cNvPicPr preferRelativeResize="0"/>
          <p:nvPr/>
        </p:nvPicPr>
        <p:blipFill rotWithShape="1">
          <a:blip r:embed="rId2" cstate="print">
            <a:alphaModFix/>
          </a:blip>
          <a:srcRect/>
          <a:stretch/>
        </p:blipFill>
        <p:spPr>
          <a:xfrm>
            <a:off x="363093" y="5467376"/>
            <a:ext cx="1010529" cy="1010529"/>
          </a:xfrm>
          <a:prstGeom prst="rect">
            <a:avLst/>
          </a:prstGeom>
          <a:noFill/>
          <a:ln>
            <a:noFill/>
          </a:ln>
        </p:spPr>
      </p:pic>
      <p:sp>
        <p:nvSpPr>
          <p:cNvPr id="17" name="Shape 17"/>
          <p:cNvSpPr txBox="1">
            <a:spLocks noGrp="1"/>
          </p:cNvSpPr>
          <p:nvPr>
            <p:ph type="body" idx="1"/>
          </p:nvPr>
        </p:nvSpPr>
        <p:spPr>
          <a:xfrm>
            <a:off x="5660135" y="6153912"/>
            <a:ext cx="3182109" cy="369332"/>
          </a:xfrm>
          <a:prstGeom prst="rect">
            <a:avLst/>
          </a:prstGeom>
          <a:noFill/>
          <a:ln>
            <a:noFill/>
          </a:ln>
        </p:spPr>
        <p:txBody>
          <a:bodyPr lIns="91425" tIns="91425" rIns="91425" bIns="91425" anchor="t" anchorCtr="0"/>
          <a:lstStyle>
            <a:lvl1pPr marL="0" indent="0" algn="r" rtl="0">
              <a:spcBef>
                <a:spcPts val="0"/>
              </a:spcBef>
              <a:buClr>
                <a:srgbClr val="A5A5A5"/>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8" name="Shape 18"/>
          <p:cNvSpPr txBox="1">
            <a:spLocks noGrp="1"/>
          </p:cNvSpPr>
          <p:nvPr>
            <p:ph type="body" idx="2"/>
          </p:nvPr>
        </p:nvSpPr>
        <p:spPr>
          <a:xfrm>
            <a:off x="5660135" y="5751576"/>
            <a:ext cx="3182109" cy="369332"/>
          </a:xfrm>
          <a:prstGeom prst="rect">
            <a:avLst/>
          </a:prstGeom>
          <a:noFill/>
          <a:ln>
            <a:noFill/>
          </a:ln>
        </p:spPr>
        <p:txBody>
          <a:bodyPr lIns="91425" tIns="91425" rIns="91425" bIns="91425" anchor="t" anchorCtr="0"/>
          <a:lstStyle>
            <a:lvl1pPr marL="0" indent="0" algn="r" rtl="0">
              <a:spcBef>
                <a:spcPts val="0"/>
              </a:spcBef>
              <a:buClr>
                <a:srgbClr val="A5A5A5"/>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9" name="Shape 19"/>
          <p:cNvSpPr txBox="1">
            <a:spLocks noGrp="1"/>
          </p:cNvSpPr>
          <p:nvPr>
            <p:ph type="body" idx="3"/>
          </p:nvPr>
        </p:nvSpPr>
        <p:spPr>
          <a:xfrm>
            <a:off x="5663182" y="5358382"/>
            <a:ext cx="3182109" cy="369332"/>
          </a:xfrm>
          <a:prstGeom prst="rect">
            <a:avLst/>
          </a:prstGeom>
          <a:noFill/>
          <a:ln>
            <a:noFill/>
          </a:ln>
        </p:spPr>
        <p:txBody>
          <a:bodyPr lIns="91425" tIns="91425" rIns="91425" bIns="91425" anchor="t" anchorCtr="0"/>
          <a:lstStyle>
            <a:lvl1pPr marL="0" indent="0" algn="r" rtl="0">
              <a:spcBef>
                <a:spcPts val="0"/>
              </a:spcBef>
              <a:buClr>
                <a:srgbClr val="A5A5A5"/>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0" name="Shape 20"/>
          <p:cNvSpPr txBox="1">
            <a:spLocks noGrp="1"/>
          </p:cNvSpPr>
          <p:nvPr>
            <p:ph type="body" idx="4"/>
          </p:nvPr>
        </p:nvSpPr>
        <p:spPr>
          <a:xfrm>
            <a:off x="2249424" y="6153912"/>
            <a:ext cx="3182109" cy="369332"/>
          </a:xfrm>
          <a:prstGeom prst="rect">
            <a:avLst/>
          </a:prstGeom>
          <a:noFill/>
          <a:ln>
            <a:noFill/>
          </a:ln>
        </p:spPr>
        <p:txBody>
          <a:bodyPr lIns="91425" tIns="91425" rIns="91425" bIns="91425" anchor="t" anchorCtr="0"/>
          <a:lstStyle>
            <a:lvl1pPr marL="0" indent="0" algn="r" rtl="0">
              <a:spcBef>
                <a:spcPts val="0"/>
              </a:spcBef>
              <a:buClr>
                <a:srgbClr val="A5A5A5"/>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1" name="Shape 21"/>
          <p:cNvSpPr txBox="1">
            <a:spLocks noGrp="1"/>
          </p:cNvSpPr>
          <p:nvPr>
            <p:ph type="body" idx="5"/>
          </p:nvPr>
        </p:nvSpPr>
        <p:spPr>
          <a:xfrm>
            <a:off x="2249424" y="5751576"/>
            <a:ext cx="3182109" cy="369332"/>
          </a:xfrm>
          <a:prstGeom prst="rect">
            <a:avLst/>
          </a:prstGeom>
          <a:noFill/>
          <a:ln>
            <a:noFill/>
          </a:ln>
        </p:spPr>
        <p:txBody>
          <a:bodyPr lIns="91425" tIns="91425" rIns="91425" bIns="91425" anchor="t" anchorCtr="0"/>
          <a:lstStyle>
            <a:lvl1pPr marL="0" indent="0" algn="r" rtl="0">
              <a:spcBef>
                <a:spcPts val="0"/>
              </a:spcBef>
              <a:buClr>
                <a:srgbClr val="A5A5A5"/>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2" name="Shape 22"/>
          <p:cNvSpPr txBox="1">
            <a:spLocks noGrp="1"/>
          </p:cNvSpPr>
          <p:nvPr>
            <p:ph type="body" idx="6"/>
          </p:nvPr>
        </p:nvSpPr>
        <p:spPr>
          <a:xfrm>
            <a:off x="2249424" y="5358382"/>
            <a:ext cx="3182109" cy="369332"/>
          </a:xfrm>
          <a:prstGeom prst="rect">
            <a:avLst/>
          </a:prstGeom>
          <a:noFill/>
          <a:ln>
            <a:noFill/>
          </a:ln>
        </p:spPr>
        <p:txBody>
          <a:bodyPr lIns="91425" tIns="91425" rIns="91425" bIns="91425" anchor="t" anchorCtr="0"/>
          <a:lstStyle>
            <a:lvl1pPr marL="0" indent="0" algn="r" rtl="0">
              <a:spcBef>
                <a:spcPts val="0"/>
              </a:spcBef>
              <a:buClr>
                <a:srgbClr val="A5A5A5"/>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cxnSp>
        <p:nvCxnSpPr>
          <p:cNvPr id="23" name="Shape 23"/>
          <p:cNvCxnSpPr/>
          <p:nvPr/>
        </p:nvCxnSpPr>
        <p:spPr>
          <a:xfrm>
            <a:off x="228600" y="5168335"/>
            <a:ext cx="8686800" cy="0"/>
          </a:xfrm>
          <a:prstGeom prst="straightConnector1">
            <a:avLst/>
          </a:prstGeom>
          <a:noFill/>
          <a:ln w="31750" cap="rnd" cmpd="sng">
            <a:solidFill>
              <a:schemeClr val="accent1"/>
            </a:solidFill>
            <a:prstDash val="solid"/>
            <a:round/>
            <a:headEnd type="none" w="med" len="med"/>
            <a:tailEnd type="none" w="med" len="med"/>
          </a:ln>
        </p:spPr>
      </p:cxnSp>
      <p:sp>
        <p:nvSpPr>
          <p:cNvPr id="24" name="Shape 24"/>
          <p:cNvSpPr txBox="1">
            <a:spLocks noGrp="1"/>
          </p:cNvSpPr>
          <p:nvPr>
            <p:ph type="body" idx="7"/>
          </p:nvPr>
        </p:nvSpPr>
        <p:spPr>
          <a:xfrm>
            <a:off x="1143000" y="4032503"/>
            <a:ext cx="6858000" cy="740663"/>
          </a:xfrm>
          <a:prstGeom prst="rect">
            <a:avLst/>
          </a:prstGeom>
          <a:noFill/>
          <a:ln>
            <a:noFill/>
          </a:ln>
        </p:spPr>
        <p:txBody>
          <a:bodyPr lIns="91425" tIns="91425" rIns="91425" bIns="91425" anchor="t" anchorCtr="0"/>
          <a:lstStyle>
            <a:lvl1pPr marL="0" indent="0" algn="ctr" rtl="0">
              <a:spcBef>
                <a:spcPts val="0"/>
              </a:spcBef>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5" name="Shape 25"/>
          <p:cNvSpPr txBox="1">
            <a:spLocks noGrp="1"/>
          </p:cNvSpPr>
          <p:nvPr>
            <p:ph type="body" idx="8"/>
          </p:nvPr>
        </p:nvSpPr>
        <p:spPr>
          <a:xfrm>
            <a:off x="685800" y="1426462"/>
            <a:ext cx="7772400" cy="2432304"/>
          </a:xfrm>
          <a:prstGeom prst="rect">
            <a:avLst/>
          </a:prstGeom>
          <a:noFill/>
          <a:ln>
            <a:noFill/>
          </a:ln>
        </p:spPr>
        <p:txBody>
          <a:bodyPr lIns="91425" tIns="91425" rIns="91425" bIns="91425" anchor="b" anchorCtr="0"/>
          <a:lstStyle>
            <a:lvl1pPr marL="0" indent="0" algn="ctr" rtl="0">
              <a:spcBef>
                <a:spcPts val="0"/>
              </a:spcBef>
              <a:buClr>
                <a:schemeClr val="accent1"/>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grpSp>
        <p:nvGrpSpPr>
          <p:cNvPr id="26" name="Shape 26"/>
          <p:cNvGrpSpPr/>
          <p:nvPr/>
        </p:nvGrpSpPr>
        <p:grpSpPr>
          <a:xfrm>
            <a:off x="0" y="-44450"/>
            <a:ext cx="9144000" cy="1077912"/>
            <a:chOff x="0" y="-44450"/>
            <a:chExt cx="9144000" cy="1077912"/>
          </a:xfrm>
        </p:grpSpPr>
        <p:sp>
          <p:nvSpPr>
            <p:cNvPr id="27" name="Shape 27"/>
            <p:cNvSpPr txBox="1"/>
            <p:nvPr/>
          </p:nvSpPr>
          <p:spPr>
            <a:xfrm>
              <a:off x="0" y="0"/>
              <a:ext cx="9144000" cy="977898"/>
            </a:xfrm>
            <a:prstGeom prst="rect">
              <a:avLst/>
            </a:prstGeom>
            <a:solidFill>
              <a:schemeClr val="dk1"/>
            </a:solidFill>
            <a:ln>
              <a:noFill/>
            </a:ln>
          </p:spPr>
          <p:txBody>
            <a:bodyPr lIns="91425" tIns="45700" rIns="91425" bIns="45700" anchor="ctr" anchorCtr="0">
              <a:noAutofit/>
            </a:bodyPr>
            <a:lstStyle/>
            <a:p>
              <a:pPr marL="0" marR="0" lvl="0" indent="0" algn="l" rtl="0">
                <a:lnSpc>
                  <a:spcPct val="100000"/>
                </a:lnSpc>
                <a:spcBef>
                  <a:spcPts val="0"/>
                </a:spcBef>
                <a:spcAft>
                  <a:spcPts val="0"/>
                </a:spcAft>
                <a:buClr>
                  <a:schemeClr val="dk1"/>
                </a:buClr>
                <a:buFont typeface="Questrial"/>
                <a:buNone/>
              </a:pPr>
              <a:endParaRPr sz="1800" b="0" i="0" u="none" strike="noStrike" cap="none" baseline="0">
                <a:solidFill>
                  <a:schemeClr val="dk1"/>
                </a:solidFill>
                <a:latin typeface="Questrial"/>
                <a:ea typeface="Questrial"/>
                <a:cs typeface="Questrial"/>
                <a:sym typeface="Questrial"/>
              </a:endParaRPr>
            </a:p>
          </p:txBody>
        </p:sp>
        <p:sp>
          <p:nvSpPr>
            <p:cNvPr id="28" name="Shape 28"/>
            <p:cNvSpPr txBox="1"/>
            <p:nvPr/>
          </p:nvSpPr>
          <p:spPr>
            <a:xfrm>
              <a:off x="153983" y="260350"/>
              <a:ext cx="2332036" cy="338136"/>
            </a:xfrm>
            <a:prstGeom prst="rect">
              <a:avLst/>
            </a:prstGeom>
            <a:noFill/>
            <a:ln>
              <a:noFill/>
            </a:ln>
          </p:spPr>
          <p:txBody>
            <a:bodyPr lIns="91375" tIns="45675" rIns="91375" bIns="45675" anchor="t" anchorCtr="0">
              <a:noAutofit/>
            </a:bodyPr>
            <a:lstStyle/>
            <a:p>
              <a:pPr marL="0" marR="0" lvl="0" indent="0" algn="ctr" rtl="0">
                <a:lnSpc>
                  <a:spcPct val="100000"/>
                </a:lnSpc>
                <a:spcBef>
                  <a:spcPts val="0"/>
                </a:spcBef>
                <a:spcAft>
                  <a:spcPts val="0"/>
                </a:spcAft>
                <a:buClr>
                  <a:schemeClr val="dk1"/>
                </a:buClr>
                <a:buFont typeface="Questrial"/>
                <a:buNone/>
              </a:pPr>
              <a:endParaRPr sz="800" b="1" i="0" u="none" strike="noStrike" cap="none" baseline="0">
                <a:solidFill>
                  <a:schemeClr val="lt1"/>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chemeClr val="lt1"/>
                </a:buClr>
                <a:buSzPct val="25000"/>
                <a:buFont typeface="Helvetica Neue"/>
                <a:buNone/>
              </a:pPr>
              <a:r>
                <a:rPr lang="en-US" sz="800" b="0" i="0" u="none" strike="noStrike" cap="none" baseline="0">
                  <a:solidFill>
                    <a:schemeClr val="lt1"/>
                  </a:solidFill>
                  <a:latin typeface="Helvetica Neue"/>
                  <a:ea typeface="Helvetica Neue"/>
                  <a:cs typeface="Helvetica Neue"/>
                  <a:sym typeface="Helvetica Neue"/>
                </a:rPr>
                <a:t>National Aeronautics and Space Administration</a:t>
              </a:r>
            </a:p>
          </p:txBody>
        </p:sp>
        <p:pic>
          <p:nvPicPr>
            <p:cNvPr id="29" name="Shape 29"/>
            <p:cNvPicPr preferRelativeResize="0"/>
            <p:nvPr/>
          </p:nvPicPr>
          <p:blipFill rotWithShape="1">
            <a:blip r:embed="rId3" cstate="print">
              <a:alphaModFix/>
            </a:blip>
            <a:srcRect/>
            <a:stretch/>
          </p:blipFill>
          <p:spPr>
            <a:xfrm>
              <a:off x="8124825" y="-44450"/>
              <a:ext cx="935037" cy="1077912"/>
            </a:xfrm>
            <a:prstGeom prst="rect">
              <a:avLst/>
            </a:prstGeom>
            <a:noFill/>
            <a:ln>
              <a:noFill/>
            </a:ln>
          </p:spPr>
        </p:pic>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Top text, Bottom image A">
    <p:spTree>
      <p:nvGrpSpPr>
        <p:cNvPr id="1" name="Shape 96"/>
        <p:cNvGrpSpPr/>
        <p:nvPr/>
      </p:nvGrpSpPr>
      <p:grpSpPr>
        <a:xfrm>
          <a:off x="0" y="0"/>
          <a:ext cx="0" cy="0"/>
          <a:chOff x="0" y="0"/>
          <a:chExt cx="0" cy="0"/>
        </a:xfrm>
      </p:grpSpPr>
      <p:sp>
        <p:nvSpPr>
          <p:cNvPr id="97" name="Shape 97"/>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lt1"/>
              </a:solidFill>
              <a:latin typeface="Questrial"/>
              <a:ea typeface="Questrial"/>
              <a:cs typeface="Questrial"/>
              <a:sym typeface="Questrial"/>
            </a:endParaRPr>
          </a:p>
        </p:txBody>
      </p:sp>
      <p:sp>
        <p:nvSpPr>
          <p:cNvPr id="98" name="Shape 98"/>
          <p:cNvSpPr/>
          <p:nvPr/>
        </p:nvSpPr>
        <p:spPr>
          <a:xfrm>
            <a:off x="0" y="6784846"/>
            <a:ext cx="9144000" cy="73149"/>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lt1"/>
              </a:solidFill>
              <a:latin typeface="Questrial"/>
              <a:ea typeface="Questrial"/>
              <a:cs typeface="Questrial"/>
              <a:sym typeface="Questrial"/>
            </a:endParaRPr>
          </a:p>
        </p:txBody>
      </p:sp>
      <p:sp>
        <p:nvSpPr>
          <p:cNvPr id="99" name="Shape 99"/>
          <p:cNvSpPr txBox="1">
            <a:spLocks noGrp="1"/>
          </p:cNvSpPr>
          <p:nvPr>
            <p:ph type="body" idx="1"/>
          </p:nvPr>
        </p:nvSpPr>
        <p:spPr>
          <a:xfrm>
            <a:off x="4581144" y="750018"/>
            <a:ext cx="3977640" cy="1627632"/>
          </a:xfrm>
          <a:prstGeom prst="rect">
            <a:avLst/>
          </a:prstGeom>
          <a:noFill/>
          <a:ln>
            <a:noFill/>
          </a:ln>
        </p:spPr>
        <p:txBody>
          <a:bodyPr lIns="91425" tIns="91425" rIns="91425" bIns="91425" anchor="t" anchorCtr="0"/>
          <a:lstStyle>
            <a:lvl1pPr marL="0" indent="0" rtl="0">
              <a:spcBef>
                <a:spcPts val="0"/>
              </a:spcBef>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00" name="Shape 100"/>
          <p:cNvSpPr txBox="1">
            <a:spLocks noGrp="1"/>
          </p:cNvSpPr>
          <p:nvPr>
            <p:ph type="body" idx="2"/>
          </p:nvPr>
        </p:nvSpPr>
        <p:spPr>
          <a:xfrm>
            <a:off x="740664" y="675560"/>
            <a:ext cx="3108958" cy="1830106"/>
          </a:xfrm>
          <a:prstGeom prst="rect">
            <a:avLst/>
          </a:prstGeom>
          <a:noFill/>
          <a:ln>
            <a:noFill/>
          </a:ln>
        </p:spPr>
        <p:txBody>
          <a:bodyPr lIns="91425" tIns="91425" rIns="91425" bIns="91425" anchor="t" anchorCtr="0"/>
          <a:lstStyle>
            <a:lvl1pPr marL="0" indent="0" algn="r" rtl="0">
              <a:spcBef>
                <a:spcPts val="0"/>
              </a:spcBef>
              <a:buClr>
                <a:schemeClr val="accent1"/>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01" name="Shape 101"/>
          <p:cNvSpPr>
            <a:spLocks noGrp="1"/>
          </p:cNvSpPr>
          <p:nvPr>
            <p:ph type="pic" idx="3"/>
          </p:nvPr>
        </p:nvSpPr>
        <p:spPr>
          <a:xfrm>
            <a:off x="0" y="3429000"/>
            <a:ext cx="9144000" cy="3429000"/>
          </a:xfrm>
          <a:prstGeom prst="rect">
            <a:avLst/>
          </a:prstGeom>
          <a:noFill/>
          <a:ln>
            <a:noFill/>
          </a:ln>
        </p:spPr>
      </p:sp>
      <p:sp>
        <p:nvSpPr>
          <p:cNvPr id="102" name="Shape 102"/>
          <p:cNvSpPr txBox="1">
            <a:spLocks noGrp="1"/>
          </p:cNvSpPr>
          <p:nvPr>
            <p:ph type="body" idx="4"/>
          </p:nvPr>
        </p:nvSpPr>
        <p:spPr>
          <a:xfrm>
            <a:off x="6190487" y="3154680"/>
            <a:ext cx="2295144" cy="274318"/>
          </a:xfrm>
          <a:prstGeom prst="rect">
            <a:avLst/>
          </a:prstGeom>
          <a:noFill/>
          <a:ln>
            <a:noFill/>
          </a:ln>
        </p:spPr>
        <p:txBody>
          <a:bodyPr lIns="91425" tIns="91425" rIns="91425" bIns="91425" anchor="t" anchorCtr="0"/>
          <a:lstStyle>
            <a:lvl1pPr marL="0" indent="0" algn="r" rtl="0">
              <a:spcBef>
                <a:spcPts val="0"/>
              </a:spcBef>
              <a:buClr>
                <a:srgbClr val="A5A5A5"/>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cSld name="Emphasize acronym">
    <p:spTree>
      <p:nvGrpSpPr>
        <p:cNvPr id="1" name="Shape 30"/>
        <p:cNvGrpSpPr/>
        <p:nvPr/>
      </p:nvGrpSpPr>
      <p:grpSpPr>
        <a:xfrm>
          <a:off x="0" y="0"/>
          <a:ext cx="0" cy="0"/>
          <a:chOff x="0" y="0"/>
          <a:chExt cx="0" cy="0"/>
        </a:xfrm>
      </p:grpSpPr>
      <p:sp>
        <p:nvSpPr>
          <p:cNvPr id="31" name="Shape 31"/>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lt1"/>
              </a:solidFill>
              <a:latin typeface="Questrial"/>
              <a:ea typeface="Questrial"/>
              <a:cs typeface="Questrial"/>
              <a:sym typeface="Questrial"/>
            </a:endParaRPr>
          </a:p>
        </p:txBody>
      </p:sp>
      <p:sp>
        <p:nvSpPr>
          <p:cNvPr id="32" name="Shape 32"/>
          <p:cNvSpPr/>
          <p:nvPr/>
        </p:nvSpPr>
        <p:spPr>
          <a:xfrm>
            <a:off x="0" y="6784846"/>
            <a:ext cx="9144000" cy="73149"/>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lt1"/>
              </a:solidFill>
              <a:latin typeface="Questrial"/>
              <a:ea typeface="Questrial"/>
              <a:cs typeface="Questrial"/>
              <a:sym typeface="Questrial"/>
            </a:endParaRPr>
          </a:p>
        </p:txBody>
      </p:sp>
      <p:sp>
        <p:nvSpPr>
          <p:cNvPr id="33" name="Shape 33"/>
          <p:cNvSpPr txBox="1">
            <a:spLocks noGrp="1"/>
          </p:cNvSpPr>
          <p:nvPr>
            <p:ph type="body" idx="1"/>
          </p:nvPr>
        </p:nvSpPr>
        <p:spPr>
          <a:xfrm>
            <a:off x="749808" y="2255517"/>
            <a:ext cx="7653528" cy="3706365"/>
          </a:xfrm>
          <a:prstGeom prst="rect">
            <a:avLst/>
          </a:prstGeom>
          <a:noFill/>
          <a:ln>
            <a:noFill/>
          </a:ln>
        </p:spPr>
        <p:txBody>
          <a:bodyPr lIns="91425" tIns="91425" rIns="91425" bIns="91425" anchor="t" anchorCtr="0"/>
          <a:lstStyle>
            <a:lvl1pPr marL="0" indent="0" algn="ctr" rtl="0">
              <a:spcBef>
                <a:spcPts val="0"/>
              </a:spcBef>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4" name="Shape 34"/>
          <p:cNvSpPr txBox="1">
            <a:spLocks noGrp="1"/>
          </p:cNvSpPr>
          <p:nvPr>
            <p:ph type="body" idx="2"/>
          </p:nvPr>
        </p:nvSpPr>
        <p:spPr>
          <a:xfrm>
            <a:off x="749808" y="779402"/>
            <a:ext cx="7653528" cy="1289303"/>
          </a:xfrm>
          <a:prstGeom prst="rect">
            <a:avLst/>
          </a:prstGeom>
          <a:noFill/>
          <a:ln>
            <a:noFill/>
          </a:ln>
        </p:spPr>
        <p:txBody>
          <a:bodyPr lIns="91425" tIns="91425" rIns="91425" bIns="91425" anchor="t" anchorCtr="0"/>
          <a:lstStyle>
            <a:lvl1pPr marL="0" indent="0" algn="ctr" rtl="0">
              <a:spcBef>
                <a:spcPts val="0"/>
              </a:spcBef>
              <a:buClr>
                <a:schemeClr val="accent1"/>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Emphasize acronym">
    <p:spTree>
      <p:nvGrpSpPr>
        <p:cNvPr id="1" name="Shape 30"/>
        <p:cNvGrpSpPr/>
        <p:nvPr/>
      </p:nvGrpSpPr>
      <p:grpSpPr>
        <a:xfrm>
          <a:off x="0" y="0"/>
          <a:ext cx="0" cy="0"/>
          <a:chOff x="0" y="0"/>
          <a:chExt cx="0" cy="0"/>
        </a:xfrm>
      </p:grpSpPr>
      <p:sp>
        <p:nvSpPr>
          <p:cNvPr id="31" name="Shape 31"/>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lt1"/>
              </a:solidFill>
              <a:latin typeface="Questrial"/>
              <a:ea typeface="Questrial"/>
              <a:cs typeface="Questrial"/>
              <a:sym typeface="Questrial"/>
            </a:endParaRPr>
          </a:p>
        </p:txBody>
      </p:sp>
      <p:sp>
        <p:nvSpPr>
          <p:cNvPr id="32" name="Shape 32"/>
          <p:cNvSpPr/>
          <p:nvPr/>
        </p:nvSpPr>
        <p:spPr>
          <a:xfrm>
            <a:off x="0" y="6784846"/>
            <a:ext cx="9144000" cy="73149"/>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lt1"/>
              </a:solidFill>
              <a:latin typeface="Questrial"/>
              <a:ea typeface="Questrial"/>
              <a:cs typeface="Questrial"/>
              <a:sym typeface="Questrial"/>
            </a:endParaRPr>
          </a:p>
        </p:txBody>
      </p:sp>
      <p:sp>
        <p:nvSpPr>
          <p:cNvPr id="33" name="Shape 33"/>
          <p:cNvSpPr txBox="1">
            <a:spLocks noGrp="1"/>
          </p:cNvSpPr>
          <p:nvPr>
            <p:ph type="body" idx="1"/>
          </p:nvPr>
        </p:nvSpPr>
        <p:spPr>
          <a:xfrm>
            <a:off x="749808" y="3986074"/>
            <a:ext cx="7653528" cy="1975808"/>
          </a:xfrm>
          <a:prstGeom prst="rect">
            <a:avLst/>
          </a:prstGeom>
          <a:noFill/>
          <a:ln>
            <a:noFill/>
          </a:ln>
        </p:spPr>
        <p:txBody>
          <a:bodyPr lIns="91425" tIns="91425" rIns="91425" bIns="91425" anchor="t" anchorCtr="0"/>
          <a:lstStyle>
            <a:lvl1pPr marL="0" indent="0" algn="ctr" rtl="0">
              <a:spcBef>
                <a:spcPts val="0"/>
              </a:spcBef>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dirty="0"/>
          </a:p>
        </p:txBody>
      </p:sp>
      <p:sp>
        <p:nvSpPr>
          <p:cNvPr id="3" name="Picture Placeholder 2"/>
          <p:cNvSpPr>
            <a:spLocks noGrp="1"/>
          </p:cNvSpPr>
          <p:nvPr>
            <p:ph type="pic" sz="quarter" idx="10"/>
          </p:nvPr>
        </p:nvSpPr>
        <p:spPr>
          <a:xfrm>
            <a:off x="0" y="0"/>
            <a:ext cx="9144000" cy="3879850"/>
          </a:xfrm>
        </p:spPr>
        <p:txBody>
          <a:bodyPr/>
          <a:lstStyle/>
          <a:p>
            <a:endParaRPr lang="en-US"/>
          </a:p>
        </p:txBody>
      </p:sp>
    </p:spTree>
    <p:extLst>
      <p:ext uri="{BB962C8B-B14F-4D97-AF65-F5344CB8AC3E}">
        <p14:creationId xmlns:p14="http://schemas.microsoft.com/office/powerpoint/2010/main" val="17553636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Emphasize acronym">
    <p:spTree>
      <p:nvGrpSpPr>
        <p:cNvPr id="1" name="Shape 30"/>
        <p:cNvGrpSpPr/>
        <p:nvPr/>
      </p:nvGrpSpPr>
      <p:grpSpPr>
        <a:xfrm>
          <a:off x="0" y="0"/>
          <a:ext cx="0" cy="0"/>
          <a:chOff x="0" y="0"/>
          <a:chExt cx="0" cy="0"/>
        </a:xfrm>
      </p:grpSpPr>
      <p:sp>
        <p:nvSpPr>
          <p:cNvPr id="31" name="Shape 31"/>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lt1"/>
              </a:solidFill>
              <a:latin typeface="Questrial"/>
              <a:ea typeface="Questrial"/>
              <a:cs typeface="Questrial"/>
              <a:sym typeface="Questrial"/>
            </a:endParaRPr>
          </a:p>
        </p:txBody>
      </p:sp>
      <p:sp>
        <p:nvSpPr>
          <p:cNvPr id="32" name="Shape 32"/>
          <p:cNvSpPr/>
          <p:nvPr/>
        </p:nvSpPr>
        <p:spPr>
          <a:xfrm>
            <a:off x="0" y="6784846"/>
            <a:ext cx="9144000" cy="73149"/>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lt1"/>
              </a:solidFill>
              <a:latin typeface="Questrial"/>
              <a:ea typeface="Questrial"/>
              <a:cs typeface="Questrial"/>
              <a:sym typeface="Questrial"/>
            </a:endParaRPr>
          </a:p>
        </p:txBody>
      </p:sp>
      <p:sp>
        <p:nvSpPr>
          <p:cNvPr id="33" name="Shape 33"/>
          <p:cNvSpPr txBox="1">
            <a:spLocks noGrp="1"/>
          </p:cNvSpPr>
          <p:nvPr>
            <p:ph type="body" idx="1"/>
          </p:nvPr>
        </p:nvSpPr>
        <p:spPr>
          <a:xfrm>
            <a:off x="4284324" y="2527443"/>
            <a:ext cx="4119012" cy="3434439"/>
          </a:xfrm>
          <a:prstGeom prst="rect">
            <a:avLst/>
          </a:prstGeom>
          <a:noFill/>
          <a:ln>
            <a:noFill/>
          </a:ln>
        </p:spPr>
        <p:txBody>
          <a:bodyPr lIns="91425" tIns="91425" rIns="91425" bIns="91425" anchor="t" anchorCtr="0"/>
          <a:lstStyle>
            <a:lvl1pPr marL="0" indent="0" algn="ctr" rtl="0">
              <a:spcBef>
                <a:spcPts val="0"/>
              </a:spcBef>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dirty="0"/>
          </a:p>
        </p:txBody>
      </p:sp>
      <p:sp>
        <p:nvSpPr>
          <p:cNvPr id="34" name="Shape 34"/>
          <p:cNvSpPr txBox="1">
            <a:spLocks noGrp="1"/>
          </p:cNvSpPr>
          <p:nvPr>
            <p:ph type="body" idx="2"/>
          </p:nvPr>
        </p:nvSpPr>
        <p:spPr>
          <a:xfrm>
            <a:off x="4284324" y="779402"/>
            <a:ext cx="4119012" cy="1289303"/>
          </a:xfrm>
          <a:prstGeom prst="rect">
            <a:avLst/>
          </a:prstGeom>
          <a:noFill/>
          <a:ln>
            <a:noFill/>
          </a:ln>
        </p:spPr>
        <p:txBody>
          <a:bodyPr lIns="91425" tIns="91425" rIns="91425" bIns="91425" anchor="t" anchorCtr="0"/>
          <a:lstStyle>
            <a:lvl1pPr marL="0" indent="0" algn="ctr" rtl="0">
              <a:spcBef>
                <a:spcPts val="0"/>
              </a:spcBef>
              <a:buClr>
                <a:schemeClr val="accent1"/>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dirty="0"/>
          </a:p>
        </p:txBody>
      </p:sp>
      <p:sp>
        <p:nvSpPr>
          <p:cNvPr id="3" name="Picture Placeholder 2"/>
          <p:cNvSpPr>
            <a:spLocks noGrp="1"/>
          </p:cNvSpPr>
          <p:nvPr>
            <p:ph type="pic" sz="quarter" idx="10"/>
          </p:nvPr>
        </p:nvSpPr>
        <p:spPr>
          <a:xfrm>
            <a:off x="0" y="0"/>
            <a:ext cx="4160838" cy="6784975"/>
          </a:xfrm>
        </p:spPr>
        <p:txBody>
          <a:bodyPr/>
          <a:lstStyle/>
          <a:p>
            <a:endParaRPr lang="en-US"/>
          </a:p>
        </p:txBody>
      </p:sp>
    </p:spTree>
    <p:extLst>
      <p:ext uri="{BB962C8B-B14F-4D97-AF65-F5344CB8AC3E}">
        <p14:creationId xmlns:p14="http://schemas.microsoft.com/office/powerpoint/2010/main" val="16448882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Top text, Bottom image B">
    <p:spTree>
      <p:nvGrpSpPr>
        <p:cNvPr id="1" name="Shape 35"/>
        <p:cNvGrpSpPr/>
        <p:nvPr/>
      </p:nvGrpSpPr>
      <p:grpSpPr>
        <a:xfrm>
          <a:off x="0" y="0"/>
          <a:ext cx="0" cy="0"/>
          <a:chOff x="0" y="0"/>
          <a:chExt cx="0" cy="0"/>
        </a:xfrm>
      </p:grpSpPr>
      <p:sp>
        <p:nvSpPr>
          <p:cNvPr id="36" name="Shape 36"/>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lt1"/>
              </a:solidFill>
              <a:latin typeface="Questrial"/>
              <a:ea typeface="Questrial"/>
              <a:cs typeface="Questrial"/>
              <a:sym typeface="Questrial"/>
            </a:endParaRPr>
          </a:p>
        </p:txBody>
      </p:sp>
      <p:sp>
        <p:nvSpPr>
          <p:cNvPr id="37" name="Shape 37"/>
          <p:cNvSpPr/>
          <p:nvPr/>
        </p:nvSpPr>
        <p:spPr>
          <a:xfrm>
            <a:off x="0" y="6784846"/>
            <a:ext cx="9144000" cy="73149"/>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lt1"/>
              </a:solidFill>
              <a:latin typeface="Questrial"/>
              <a:ea typeface="Questrial"/>
              <a:cs typeface="Questrial"/>
              <a:sym typeface="Questrial"/>
            </a:endParaRPr>
          </a:p>
        </p:txBody>
      </p:sp>
      <p:sp>
        <p:nvSpPr>
          <p:cNvPr id="38" name="Shape 38"/>
          <p:cNvSpPr txBox="1">
            <a:spLocks noGrp="1"/>
          </p:cNvSpPr>
          <p:nvPr>
            <p:ph type="body" idx="1"/>
          </p:nvPr>
        </p:nvSpPr>
        <p:spPr>
          <a:xfrm>
            <a:off x="576072" y="1438654"/>
            <a:ext cx="7982711" cy="1444752"/>
          </a:xfrm>
          <a:prstGeom prst="rect">
            <a:avLst/>
          </a:prstGeom>
          <a:noFill/>
          <a:ln>
            <a:noFill/>
          </a:ln>
        </p:spPr>
        <p:txBody>
          <a:bodyPr lIns="91425" tIns="91425" rIns="91425" bIns="91425" anchor="t" anchorCtr="0"/>
          <a:lstStyle>
            <a:lvl1pPr marL="0" indent="0" rtl="0">
              <a:spcBef>
                <a:spcPts val="0"/>
              </a:spcBef>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9" name="Shape 39"/>
          <p:cNvSpPr txBox="1">
            <a:spLocks noGrp="1"/>
          </p:cNvSpPr>
          <p:nvPr>
            <p:ph type="body" idx="2"/>
          </p:nvPr>
        </p:nvSpPr>
        <p:spPr>
          <a:xfrm>
            <a:off x="576072" y="579120"/>
            <a:ext cx="7982711" cy="704088"/>
          </a:xfrm>
          <a:prstGeom prst="rect">
            <a:avLst/>
          </a:prstGeom>
          <a:noFill/>
          <a:ln>
            <a:noFill/>
          </a:ln>
        </p:spPr>
        <p:txBody>
          <a:bodyPr lIns="91425" tIns="91425" rIns="91425" bIns="91425" anchor="t" anchorCtr="0"/>
          <a:lstStyle>
            <a:lvl1pPr marL="0" indent="0" algn="l" rtl="0">
              <a:spcBef>
                <a:spcPts val="0"/>
              </a:spcBef>
              <a:buClr>
                <a:schemeClr val="accent1"/>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40" name="Shape 40"/>
          <p:cNvSpPr>
            <a:spLocks noGrp="1"/>
          </p:cNvSpPr>
          <p:nvPr>
            <p:ph type="pic" idx="3"/>
          </p:nvPr>
        </p:nvSpPr>
        <p:spPr>
          <a:xfrm>
            <a:off x="0" y="3429000"/>
            <a:ext cx="9144000" cy="3429000"/>
          </a:xfrm>
          <a:prstGeom prst="rect">
            <a:avLst/>
          </a:prstGeom>
          <a:noFill/>
          <a:ln>
            <a:noFill/>
          </a:ln>
        </p:spPr>
      </p:sp>
      <p:sp>
        <p:nvSpPr>
          <p:cNvPr id="41" name="Shape 41"/>
          <p:cNvSpPr txBox="1">
            <a:spLocks noGrp="1"/>
          </p:cNvSpPr>
          <p:nvPr>
            <p:ph type="body" idx="4"/>
          </p:nvPr>
        </p:nvSpPr>
        <p:spPr>
          <a:xfrm>
            <a:off x="6190487" y="3154680"/>
            <a:ext cx="2295144" cy="274318"/>
          </a:xfrm>
          <a:prstGeom prst="rect">
            <a:avLst/>
          </a:prstGeom>
          <a:noFill/>
          <a:ln>
            <a:noFill/>
          </a:ln>
        </p:spPr>
        <p:txBody>
          <a:bodyPr lIns="91425" tIns="91425" rIns="91425" bIns="91425" anchor="t" anchorCtr="0"/>
          <a:lstStyle>
            <a:lvl1pPr marL="0" indent="0" algn="r" rtl="0">
              <a:spcBef>
                <a:spcPts val="0"/>
              </a:spcBef>
              <a:buClr>
                <a:srgbClr val="A5A5A5"/>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op text, Bottom image B">
    <p:spTree>
      <p:nvGrpSpPr>
        <p:cNvPr id="1" name="Shape 35"/>
        <p:cNvGrpSpPr/>
        <p:nvPr/>
      </p:nvGrpSpPr>
      <p:grpSpPr>
        <a:xfrm>
          <a:off x="0" y="0"/>
          <a:ext cx="0" cy="0"/>
          <a:chOff x="0" y="0"/>
          <a:chExt cx="0" cy="0"/>
        </a:xfrm>
      </p:grpSpPr>
      <p:sp>
        <p:nvSpPr>
          <p:cNvPr id="36" name="Shape 36"/>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lt1"/>
              </a:solidFill>
              <a:latin typeface="Questrial"/>
              <a:ea typeface="Questrial"/>
              <a:cs typeface="Questrial"/>
              <a:sym typeface="Questrial"/>
            </a:endParaRPr>
          </a:p>
        </p:txBody>
      </p:sp>
      <p:sp>
        <p:nvSpPr>
          <p:cNvPr id="37" name="Shape 37"/>
          <p:cNvSpPr/>
          <p:nvPr/>
        </p:nvSpPr>
        <p:spPr>
          <a:xfrm>
            <a:off x="0" y="6784846"/>
            <a:ext cx="9144000" cy="73149"/>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lt1"/>
              </a:solidFill>
              <a:latin typeface="Questrial"/>
              <a:ea typeface="Questrial"/>
              <a:cs typeface="Questrial"/>
              <a:sym typeface="Questrial"/>
            </a:endParaRPr>
          </a:p>
        </p:txBody>
      </p:sp>
      <p:sp>
        <p:nvSpPr>
          <p:cNvPr id="40" name="Shape 40"/>
          <p:cNvSpPr>
            <a:spLocks noGrp="1"/>
          </p:cNvSpPr>
          <p:nvPr>
            <p:ph type="pic" idx="3"/>
          </p:nvPr>
        </p:nvSpPr>
        <p:spPr>
          <a:xfrm>
            <a:off x="0" y="3429000"/>
            <a:ext cx="9144000" cy="3429000"/>
          </a:xfrm>
          <a:prstGeom prst="rect">
            <a:avLst/>
          </a:prstGeom>
          <a:noFill/>
          <a:ln>
            <a:noFill/>
          </a:ln>
        </p:spPr>
      </p:sp>
    </p:spTree>
    <p:extLst>
      <p:ext uri="{BB962C8B-B14F-4D97-AF65-F5344CB8AC3E}">
        <p14:creationId xmlns:p14="http://schemas.microsoft.com/office/powerpoint/2010/main" val="25869921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op text, Bottom image B">
    <p:spTree>
      <p:nvGrpSpPr>
        <p:cNvPr id="1" name="Shape 35"/>
        <p:cNvGrpSpPr/>
        <p:nvPr/>
      </p:nvGrpSpPr>
      <p:grpSpPr>
        <a:xfrm>
          <a:off x="0" y="0"/>
          <a:ext cx="0" cy="0"/>
          <a:chOff x="0" y="0"/>
          <a:chExt cx="0" cy="0"/>
        </a:xfrm>
      </p:grpSpPr>
      <p:sp>
        <p:nvSpPr>
          <p:cNvPr id="36" name="Shape 36"/>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lt1"/>
              </a:solidFill>
              <a:latin typeface="Questrial"/>
              <a:ea typeface="Questrial"/>
              <a:cs typeface="Questrial"/>
              <a:sym typeface="Questrial"/>
            </a:endParaRPr>
          </a:p>
        </p:txBody>
      </p:sp>
      <p:sp>
        <p:nvSpPr>
          <p:cNvPr id="37" name="Shape 37"/>
          <p:cNvSpPr/>
          <p:nvPr/>
        </p:nvSpPr>
        <p:spPr>
          <a:xfrm>
            <a:off x="0" y="6784846"/>
            <a:ext cx="9144000" cy="73149"/>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lt1"/>
              </a:solidFill>
              <a:latin typeface="Questrial"/>
              <a:ea typeface="Questrial"/>
              <a:cs typeface="Questrial"/>
              <a:sym typeface="Questrial"/>
            </a:endParaRPr>
          </a:p>
        </p:txBody>
      </p:sp>
      <p:sp>
        <p:nvSpPr>
          <p:cNvPr id="3" name="Picture Placeholder 2"/>
          <p:cNvSpPr>
            <a:spLocks noGrp="1"/>
          </p:cNvSpPr>
          <p:nvPr>
            <p:ph type="pic" sz="quarter" idx="10"/>
          </p:nvPr>
        </p:nvSpPr>
        <p:spPr>
          <a:xfrm>
            <a:off x="0" y="117986"/>
            <a:ext cx="3339101" cy="2507126"/>
          </a:xfrm>
        </p:spPr>
        <p:txBody>
          <a:bodyPr/>
          <a:lstStyle/>
          <a:p>
            <a:endParaRPr lang="en-US"/>
          </a:p>
        </p:txBody>
      </p:sp>
      <p:sp>
        <p:nvSpPr>
          <p:cNvPr id="10" name="Picture Placeholder 2"/>
          <p:cNvSpPr>
            <a:spLocks noGrp="1"/>
          </p:cNvSpPr>
          <p:nvPr>
            <p:ph type="pic" sz="quarter" idx="11"/>
          </p:nvPr>
        </p:nvSpPr>
        <p:spPr>
          <a:xfrm>
            <a:off x="92969" y="2144647"/>
            <a:ext cx="3082247" cy="2613538"/>
          </a:xfrm>
        </p:spPr>
        <p:txBody>
          <a:bodyPr/>
          <a:lstStyle/>
          <a:p>
            <a:endParaRPr lang="en-US"/>
          </a:p>
        </p:txBody>
      </p:sp>
      <p:sp>
        <p:nvSpPr>
          <p:cNvPr id="11" name="Picture Placeholder 2"/>
          <p:cNvSpPr>
            <a:spLocks noGrp="1"/>
          </p:cNvSpPr>
          <p:nvPr>
            <p:ph type="pic" sz="quarter" idx="12"/>
          </p:nvPr>
        </p:nvSpPr>
        <p:spPr>
          <a:xfrm>
            <a:off x="4181583" y="4277720"/>
            <a:ext cx="3956050" cy="3195638"/>
          </a:xfrm>
        </p:spPr>
        <p:txBody>
          <a:bodyPr/>
          <a:lstStyle/>
          <a:p>
            <a:endParaRPr lang="en-US"/>
          </a:p>
        </p:txBody>
      </p:sp>
      <p:sp>
        <p:nvSpPr>
          <p:cNvPr id="4" name="Title 3"/>
          <p:cNvSpPr>
            <a:spLocks noGrp="1"/>
          </p:cNvSpPr>
          <p:nvPr>
            <p:ph type="title"/>
          </p:nvPr>
        </p:nvSpPr>
        <p:spPr>
          <a:xfrm>
            <a:off x="4726113" y="287676"/>
            <a:ext cx="4261849" cy="335273"/>
          </a:xfrm>
        </p:spPr>
        <p:txBody>
          <a:bodyPr/>
          <a:lstStyle/>
          <a:p>
            <a:r>
              <a:rPr lang="en-US" smtClean="0"/>
              <a:t>Click to edit Master title style</a:t>
            </a:r>
            <a:endParaRPr lang="en-US"/>
          </a:p>
        </p:txBody>
      </p:sp>
    </p:spTree>
    <p:extLst>
      <p:ext uri="{BB962C8B-B14F-4D97-AF65-F5344CB8AC3E}">
        <p14:creationId xmlns:p14="http://schemas.microsoft.com/office/powerpoint/2010/main" val="37878475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Acknowledgements A">
    <p:spTree>
      <p:nvGrpSpPr>
        <p:cNvPr id="1" name="Shape 42"/>
        <p:cNvGrpSpPr/>
        <p:nvPr/>
      </p:nvGrpSpPr>
      <p:grpSpPr>
        <a:xfrm>
          <a:off x="0" y="0"/>
          <a:ext cx="0" cy="0"/>
          <a:chOff x="0" y="0"/>
          <a:chExt cx="0" cy="0"/>
        </a:xfrm>
      </p:grpSpPr>
      <p:sp>
        <p:nvSpPr>
          <p:cNvPr id="43" name="Shape 43"/>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lt1"/>
              </a:solidFill>
              <a:latin typeface="Questrial"/>
              <a:ea typeface="Questrial"/>
              <a:cs typeface="Questrial"/>
              <a:sym typeface="Questrial"/>
            </a:endParaRPr>
          </a:p>
        </p:txBody>
      </p:sp>
      <p:sp>
        <p:nvSpPr>
          <p:cNvPr id="44" name="Shape 44"/>
          <p:cNvSpPr/>
          <p:nvPr/>
        </p:nvSpPr>
        <p:spPr>
          <a:xfrm>
            <a:off x="0" y="6784846"/>
            <a:ext cx="9144000" cy="73149"/>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lt1"/>
              </a:solidFill>
              <a:latin typeface="Questrial"/>
              <a:ea typeface="Questrial"/>
              <a:cs typeface="Questrial"/>
              <a:sym typeface="Questrial"/>
            </a:endParaRPr>
          </a:p>
        </p:txBody>
      </p:sp>
      <p:sp>
        <p:nvSpPr>
          <p:cNvPr id="45" name="Shape 45"/>
          <p:cNvSpPr txBox="1"/>
          <p:nvPr/>
        </p:nvSpPr>
        <p:spPr>
          <a:xfrm>
            <a:off x="320038" y="242134"/>
            <a:ext cx="8503920" cy="707886"/>
          </a:xfrm>
          <a:prstGeom prst="rect">
            <a:avLst/>
          </a:prstGeom>
          <a:noFill/>
          <a:ln>
            <a:noFill/>
          </a:ln>
        </p:spPr>
        <p:txBody>
          <a:bodyPr lIns="91425" tIns="45700" rIns="91425" bIns="45700" anchor="b" anchorCtr="0">
            <a:noAutofit/>
          </a:bodyPr>
          <a:lstStyle/>
          <a:p>
            <a:pPr marL="0" marR="0" lvl="0" indent="0" algn="ctr" rtl="0">
              <a:lnSpc>
                <a:spcPct val="100000"/>
              </a:lnSpc>
              <a:spcBef>
                <a:spcPts val="0"/>
              </a:spcBef>
              <a:spcAft>
                <a:spcPts val="0"/>
              </a:spcAft>
              <a:buClr>
                <a:srgbClr val="BFBFBF"/>
              </a:buClr>
              <a:buSzPct val="25000"/>
              <a:buFont typeface="Questrial"/>
              <a:buNone/>
            </a:pPr>
            <a:r>
              <a:rPr lang="en-US" sz="4000" b="1" i="0" u="none" strike="noStrike" cap="none" baseline="0">
                <a:solidFill>
                  <a:srgbClr val="BFBFBF"/>
                </a:solidFill>
                <a:latin typeface="Questrial"/>
                <a:ea typeface="Questrial"/>
                <a:cs typeface="Questrial"/>
                <a:sym typeface="Questrial"/>
              </a:rPr>
              <a:t>Acknowledgements</a:t>
            </a:r>
          </a:p>
        </p:txBody>
      </p:sp>
      <p:sp>
        <p:nvSpPr>
          <p:cNvPr id="46" name="Shape 46"/>
          <p:cNvSpPr txBox="1">
            <a:spLocks noGrp="1"/>
          </p:cNvSpPr>
          <p:nvPr>
            <p:ph type="body" idx="1"/>
          </p:nvPr>
        </p:nvSpPr>
        <p:spPr>
          <a:xfrm>
            <a:off x="3511296" y="1220919"/>
            <a:ext cx="5111496" cy="704088"/>
          </a:xfrm>
          <a:prstGeom prst="rect">
            <a:avLst/>
          </a:prstGeom>
          <a:noFill/>
          <a:ln>
            <a:noFill/>
          </a:ln>
        </p:spPr>
        <p:txBody>
          <a:bodyPr lIns="91425" tIns="91425" rIns="91425" bIns="91425" anchor="t" anchorCtr="0"/>
          <a:lstStyle>
            <a:lvl1pPr marL="0" indent="0" rtl="0">
              <a:spcBef>
                <a:spcPts val="0"/>
              </a:spcBef>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47" name="Shape 47"/>
          <p:cNvSpPr txBox="1">
            <a:spLocks noGrp="1"/>
          </p:cNvSpPr>
          <p:nvPr>
            <p:ph type="body" idx="2"/>
          </p:nvPr>
        </p:nvSpPr>
        <p:spPr>
          <a:xfrm>
            <a:off x="3511296" y="2369942"/>
            <a:ext cx="5111496" cy="704088"/>
          </a:xfrm>
          <a:prstGeom prst="rect">
            <a:avLst/>
          </a:prstGeom>
          <a:noFill/>
          <a:ln>
            <a:noFill/>
          </a:ln>
        </p:spPr>
        <p:txBody>
          <a:bodyPr lIns="91425" tIns="91425" rIns="91425" bIns="91425" anchor="t" anchorCtr="0"/>
          <a:lstStyle>
            <a:lvl1pPr marL="0" indent="0" rtl="0">
              <a:spcBef>
                <a:spcPts val="0"/>
              </a:spcBef>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48" name="Shape 48"/>
          <p:cNvSpPr txBox="1">
            <a:spLocks noGrp="1"/>
          </p:cNvSpPr>
          <p:nvPr>
            <p:ph type="body" idx="3"/>
          </p:nvPr>
        </p:nvSpPr>
        <p:spPr>
          <a:xfrm>
            <a:off x="3511296" y="4118716"/>
            <a:ext cx="5111496" cy="704088"/>
          </a:xfrm>
          <a:prstGeom prst="rect">
            <a:avLst/>
          </a:prstGeom>
          <a:noFill/>
          <a:ln>
            <a:noFill/>
          </a:ln>
        </p:spPr>
        <p:txBody>
          <a:bodyPr lIns="91425" tIns="91425" rIns="91425" bIns="91425" anchor="t" anchorCtr="0"/>
          <a:lstStyle>
            <a:lvl1pPr marL="0" indent="0" rtl="0">
              <a:spcBef>
                <a:spcPts val="0"/>
              </a:spcBef>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49" name="Shape 49"/>
          <p:cNvSpPr/>
          <p:nvPr/>
        </p:nvSpPr>
        <p:spPr>
          <a:xfrm>
            <a:off x="0" y="6579439"/>
            <a:ext cx="9144000" cy="246219"/>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7F7F7F"/>
              </a:buClr>
              <a:buSzPct val="25000"/>
              <a:buFont typeface="Arial"/>
              <a:buNone/>
            </a:pPr>
            <a:r>
              <a:rPr lang="en-US" sz="1000" b="0" i="1" u="none" strike="noStrike" cap="none" baseline="0">
                <a:solidFill>
                  <a:srgbClr val="7F7F7F"/>
                </a:solidFill>
                <a:latin typeface="Arial"/>
                <a:ea typeface="Arial"/>
                <a:cs typeface="Arial"/>
                <a:sym typeface="Arial"/>
              </a:rPr>
              <a:t>This material is based upon work supported by NASA through contract NNL11AA00B and cooperative agreement NNX14AB60A.</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Bottom text, Top image A">
    <p:spTree>
      <p:nvGrpSpPr>
        <p:cNvPr id="1" name="Shape 89"/>
        <p:cNvGrpSpPr/>
        <p:nvPr/>
      </p:nvGrpSpPr>
      <p:grpSpPr>
        <a:xfrm>
          <a:off x="0" y="0"/>
          <a:ext cx="0" cy="0"/>
          <a:chOff x="0" y="0"/>
          <a:chExt cx="0" cy="0"/>
        </a:xfrm>
      </p:grpSpPr>
      <p:sp>
        <p:nvSpPr>
          <p:cNvPr id="90" name="Shape 90"/>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lt1"/>
              </a:solidFill>
              <a:latin typeface="Questrial"/>
              <a:ea typeface="Questrial"/>
              <a:cs typeface="Questrial"/>
              <a:sym typeface="Questrial"/>
            </a:endParaRPr>
          </a:p>
        </p:txBody>
      </p:sp>
      <p:sp>
        <p:nvSpPr>
          <p:cNvPr id="91" name="Shape 91"/>
          <p:cNvSpPr/>
          <p:nvPr/>
        </p:nvSpPr>
        <p:spPr>
          <a:xfrm>
            <a:off x="0" y="6784846"/>
            <a:ext cx="9144000" cy="73149"/>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lt1"/>
              </a:solidFill>
              <a:latin typeface="Questrial"/>
              <a:ea typeface="Questrial"/>
              <a:cs typeface="Questrial"/>
              <a:sym typeface="Questrial"/>
            </a:endParaRPr>
          </a:p>
        </p:txBody>
      </p:sp>
      <p:sp>
        <p:nvSpPr>
          <p:cNvPr id="92" name="Shape 92"/>
          <p:cNvSpPr txBox="1">
            <a:spLocks noGrp="1"/>
          </p:cNvSpPr>
          <p:nvPr>
            <p:ph type="body" idx="1"/>
          </p:nvPr>
        </p:nvSpPr>
        <p:spPr>
          <a:xfrm>
            <a:off x="4581144" y="4123944"/>
            <a:ext cx="3977640" cy="1627632"/>
          </a:xfrm>
          <a:prstGeom prst="rect">
            <a:avLst/>
          </a:prstGeom>
          <a:noFill/>
          <a:ln>
            <a:noFill/>
          </a:ln>
        </p:spPr>
        <p:txBody>
          <a:bodyPr lIns="91425" tIns="91425" rIns="91425" bIns="91425" anchor="t" anchorCtr="0"/>
          <a:lstStyle>
            <a:lvl1pPr marL="0" indent="0" rtl="0">
              <a:spcBef>
                <a:spcPts val="0"/>
              </a:spcBef>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93" name="Shape 93"/>
          <p:cNvSpPr txBox="1">
            <a:spLocks noGrp="1"/>
          </p:cNvSpPr>
          <p:nvPr>
            <p:ph type="body" idx="2"/>
          </p:nvPr>
        </p:nvSpPr>
        <p:spPr>
          <a:xfrm>
            <a:off x="740664" y="4049485"/>
            <a:ext cx="3108958" cy="1830106"/>
          </a:xfrm>
          <a:prstGeom prst="rect">
            <a:avLst/>
          </a:prstGeom>
          <a:noFill/>
          <a:ln>
            <a:noFill/>
          </a:ln>
        </p:spPr>
        <p:txBody>
          <a:bodyPr lIns="91425" tIns="91425" rIns="91425" bIns="91425" anchor="t" anchorCtr="0"/>
          <a:lstStyle>
            <a:lvl1pPr marL="0" indent="0" algn="r" rtl="0">
              <a:spcBef>
                <a:spcPts val="0"/>
              </a:spcBef>
              <a:buClr>
                <a:schemeClr val="accent1"/>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94" name="Shape 94"/>
          <p:cNvSpPr>
            <a:spLocks noGrp="1"/>
          </p:cNvSpPr>
          <p:nvPr>
            <p:ph type="pic" idx="3"/>
          </p:nvPr>
        </p:nvSpPr>
        <p:spPr>
          <a:xfrm>
            <a:off x="0" y="0"/>
            <a:ext cx="9144000" cy="3429000"/>
          </a:xfrm>
          <a:prstGeom prst="rect">
            <a:avLst/>
          </a:prstGeom>
          <a:noFill/>
          <a:ln>
            <a:noFill/>
          </a:ln>
        </p:spPr>
      </p:sp>
      <p:sp>
        <p:nvSpPr>
          <p:cNvPr id="95" name="Shape 95"/>
          <p:cNvSpPr txBox="1">
            <a:spLocks noGrp="1"/>
          </p:cNvSpPr>
          <p:nvPr>
            <p:ph type="body" idx="4"/>
          </p:nvPr>
        </p:nvSpPr>
        <p:spPr>
          <a:xfrm>
            <a:off x="6190487" y="3429000"/>
            <a:ext cx="2295144" cy="274318"/>
          </a:xfrm>
          <a:prstGeom prst="rect">
            <a:avLst/>
          </a:prstGeom>
          <a:noFill/>
          <a:ln>
            <a:noFill/>
          </a:ln>
        </p:spPr>
        <p:txBody>
          <a:bodyPr lIns="91425" tIns="91425" rIns="91425" bIns="91425" anchor="t" anchorCtr="0"/>
          <a:lstStyle>
            <a:lvl1pPr marL="0" indent="0" algn="r" rtl="0">
              <a:spcBef>
                <a:spcPts val="0"/>
              </a:spcBef>
              <a:buClr>
                <a:srgbClr val="A5A5A5"/>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
        <p:cNvGrpSpPr/>
        <p:nvPr/>
      </p:nvGrpSpPr>
      <p:grpSpPr>
        <a:xfrm>
          <a:off x="0" y="0"/>
          <a:ext cx="0" cy="0"/>
          <a:chOff x="0" y="0"/>
          <a:chExt cx="0" cy="0"/>
        </a:xfrm>
      </p:grpSpPr>
      <p:sp>
        <p:nvSpPr>
          <p:cNvPr id="9" name="Shape 9"/>
          <p:cNvSpPr txBox="1">
            <a:spLocks noGrp="1"/>
          </p:cNvSpPr>
          <p:nvPr>
            <p:ph type="title"/>
          </p:nvPr>
        </p:nvSpPr>
        <p:spPr>
          <a:xfrm>
            <a:off x="628650" y="365126"/>
            <a:ext cx="7886700" cy="1325562"/>
          </a:xfrm>
          <a:prstGeom prst="rect">
            <a:avLst/>
          </a:prstGeom>
          <a:noFill/>
          <a:ln>
            <a:noFill/>
          </a:ln>
        </p:spPr>
        <p:txBody>
          <a:bodyPr lIns="91425" tIns="91425" rIns="91425" bIns="91425" anchor="ctr" anchorCtr="0"/>
          <a:lstStyle>
            <a:lvl1pPr marL="0" marR="0" indent="0" algn="l" rtl="0">
              <a:lnSpc>
                <a:spcPct val="90000"/>
              </a:lnSpc>
              <a:spcBef>
                <a:spcPts val="0"/>
              </a:spcBef>
              <a:spcAft>
                <a:spcPts val="0"/>
              </a:spcAft>
              <a:buClr>
                <a:schemeClr val="dk1"/>
              </a:buClr>
              <a:buFont typeface="Questrial"/>
              <a:buNone/>
              <a:defRPr/>
            </a:lvl1pPr>
            <a:lvl2pPr marL="0" marR="0" indent="0" algn="l" rtl="0">
              <a:lnSpc>
                <a:spcPct val="100000"/>
              </a:lnSpc>
              <a:spcBef>
                <a:spcPts val="0"/>
              </a:spcBef>
              <a:spcAft>
                <a:spcPts val="0"/>
              </a:spcAft>
              <a:buClr>
                <a:srgbClr val="000000"/>
              </a:buClr>
              <a:buFont typeface="Arial"/>
              <a:buNone/>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endParaRPr/>
          </a:p>
        </p:txBody>
      </p:sp>
      <p:sp>
        <p:nvSpPr>
          <p:cNvPr id="10" name="Shape 10"/>
          <p:cNvSpPr txBox="1">
            <a:spLocks noGrp="1"/>
          </p:cNvSpPr>
          <p:nvPr>
            <p:ph type="body" idx="1"/>
          </p:nvPr>
        </p:nvSpPr>
        <p:spPr>
          <a:xfrm>
            <a:off x="628650" y="1825625"/>
            <a:ext cx="7886700" cy="4351338"/>
          </a:xfrm>
          <a:prstGeom prst="rect">
            <a:avLst/>
          </a:prstGeom>
          <a:noFill/>
          <a:ln>
            <a:noFill/>
          </a:ln>
        </p:spPr>
        <p:txBody>
          <a:bodyPr lIns="91425" tIns="91425" rIns="91425" bIns="91425" anchor="t" anchorCtr="0"/>
          <a:lstStyle>
            <a:lvl1pPr marL="228600" marR="0" indent="127000" algn="l" rtl="0">
              <a:lnSpc>
                <a:spcPct val="90000"/>
              </a:lnSpc>
              <a:spcBef>
                <a:spcPts val="1000"/>
              </a:spcBef>
              <a:spcAft>
                <a:spcPts val="0"/>
              </a:spcAft>
              <a:buClr>
                <a:schemeClr val="dk1"/>
              </a:buClr>
              <a:buFont typeface="Arial"/>
              <a:buChar char="•"/>
              <a:defRPr/>
            </a:lvl1pPr>
            <a:lvl2pPr marL="685800" marR="0" indent="101600" algn="l" rtl="0">
              <a:lnSpc>
                <a:spcPct val="90000"/>
              </a:lnSpc>
              <a:spcBef>
                <a:spcPts val="500"/>
              </a:spcBef>
              <a:spcAft>
                <a:spcPts val="0"/>
              </a:spcAft>
              <a:buClr>
                <a:schemeClr val="dk1"/>
              </a:buClr>
              <a:buFont typeface="Arial"/>
              <a:buChar char="•"/>
              <a:defRPr/>
            </a:lvl2pPr>
            <a:lvl3pPr marL="1143000" marR="0" indent="76200" algn="l" rtl="0">
              <a:lnSpc>
                <a:spcPct val="90000"/>
              </a:lnSpc>
              <a:spcBef>
                <a:spcPts val="500"/>
              </a:spcBef>
              <a:spcAft>
                <a:spcPts val="0"/>
              </a:spcAft>
              <a:buClr>
                <a:schemeClr val="dk1"/>
              </a:buClr>
              <a:buFont typeface="Arial"/>
              <a:buChar char="•"/>
              <a:defRPr/>
            </a:lvl3pPr>
            <a:lvl4pPr marL="1600200" marR="0" indent="63500" algn="l" rtl="0">
              <a:lnSpc>
                <a:spcPct val="90000"/>
              </a:lnSpc>
              <a:spcBef>
                <a:spcPts val="500"/>
              </a:spcBef>
              <a:spcAft>
                <a:spcPts val="0"/>
              </a:spcAft>
              <a:buClr>
                <a:schemeClr val="dk1"/>
              </a:buClr>
              <a:buFont typeface="Arial"/>
              <a:buChar char="•"/>
              <a:defRPr/>
            </a:lvl4pPr>
            <a:lvl5pPr marL="2057400" marR="0" indent="63500" algn="l" rtl="0">
              <a:lnSpc>
                <a:spcPct val="90000"/>
              </a:lnSpc>
              <a:spcBef>
                <a:spcPts val="500"/>
              </a:spcBef>
              <a:spcAft>
                <a:spcPts val="0"/>
              </a:spcAft>
              <a:buClr>
                <a:schemeClr val="dk1"/>
              </a:buClr>
              <a:buFont typeface="Arial"/>
              <a:buChar char="•"/>
              <a:defRPr/>
            </a:lvl5pPr>
            <a:lvl6pPr marL="2514600" marR="0" indent="63500" algn="l" rtl="0">
              <a:lnSpc>
                <a:spcPct val="90000"/>
              </a:lnSpc>
              <a:spcBef>
                <a:spcPts val="500"/>
              </a:spcBef>
              <a:spcAft>
                <a:spcPts val="0"/>
              </a:spcAft>
              <a:buClr>
                <a:schemeClr val="dk1"/>
              </a:buClr>
              <a:buFont typeface="Arial"/>
              <a:buChar char="•"/>
              <a:defRPr/>
            </a:lvl6pPr>
            <a:lvl7pPr marL="2971800" marR="0" indent="63500" algn="l" rtl="0">
              <a:lnSpc>
                <a:spcPct val="90000"/>
              </a:lnSpc>
              <a:spcBef>
                <a:spcPts val="500"/>
              </a:spcBef>
              <a:spcAft>
                <a:spcPts val="0"/>
              </a:spcAft>
              <a:buClr>
                <a:schemeClr val="dk1"/>
              </a:buClr>
              <a:buFont typeface="Arial"/>
              <a:buChar char="•"/>
              <a:defRPr/>
            </a:lvl7pPr>
            <a:lvl8pPr marL="3429000" marR="0" indent="63500" algn="l" rtl="0">
              <a:lnSpc>
                <a:spcPct val="90000"/>
              </a:lnSpc>
              <a:spcBef>
                <a:spcPts val="500"/>
              </a:spcBef>
              <a:spcAft>
                <a:spcPts val="0"/>
              </a:spcAft>
              <a:buClr>
                <a:schemeClr val="dk1"/>
              </a:buClr>
              <a:buFont typeface="Arial"/>
              <a:buChar char="•"/>
              <a:defRPr/>
            </a:lvl8pPr>
            <a:lvl9pPr marL="3886200" marR="0" indent="63500" algn="l" rtl="0">
              <a:lnSpc>
                <a:spcPct val="90000"/>
              </a:lnSpc>
              <a:spcBef>
                <a:spcPts val="500"/>
              </a:spcBef>
              <a:spcAft>
                <a:spcPts val="0"/>
              </a:spcAft>
              <a:buClr>
                <a:schemeClr val="dk1"/>
              </a:buClr>
              <a:buFont typeface="Arial"/>
              <a:buChar char="•"/>
              <a:defRPr/>
            </a:lvl9pPr>
          </a:lstStyle>
          <a:p>
            <a:endParaRPr/>
          </a:p>
        </p:txBody>
      </p:sp>
      <p:sp>
        <p:nvSpPr>
          <p:cNvPr id="11" name="Shape 11"/>
          <p:cNvSpPr txBox="1">
            <a:spLocks noGrp="1"/>
          </p:cNvSpPr>
          <p:nvPr>
            <p:ph type="dt" idx="10"/>
          </p:nvPr>
        </p:nvSpPr>
        <p:spPr>
          <a:xfrm>
            <a:off x="628650" y="6356351"/>
            <a:ext cx="2057400" cy="365125"/>
          </a:xfrm>
          <a:prstGeom prst="rect">
            <a:avLst/>
          </a:prstGeom>
          <a:noFill/>
          <a:ln>
            <a:noFill/>
          </a:ln>
        </p:spPr>
        <p:txBody>
          <a:bodyPr lIns="91425" tIns="91425" rIns="91425" bIns="91425" anchor="ctr" anchorCtr="0"/>
          <a:lstStyle>
            <a:lvl1pPr marL="0" marR="0" indent="0" algn="l" rtl="0">
              <a:lnSpc>
                <a:spcPct val="100000"/>
              </a:lnSpc>
              <a:spcBef>
                <a:spcPts val="0"/>
              </a:spcBef>
              <a:spcAft>
                <a:spcPts val="0"/>
              </a:spcAft>
              <a:buClr>
                <a:srgbClr val="000000"/>
              </a:buClr>
              <a:buFont typeface="Arial"/>
              <a:buNone/>
              <a:defRPr/>
            </a:lvl1pPr>
            <a:lvl2pPr marL="457200" marR="0" indent="0" algn="l" rtl="0">
              <a:lnSpc>
                <a:spcPct val="100000"/>
              </a:lnSpc>
              <a:spcBef>
                <a:spcPts val="0"/>
              </a:spcBef>
              <a:spcAft>
                <a:spcPts val="0"/>
              </a:spcAft>
              <a:buClr>
                <a:srgbClr val="000000"/>
              </a:buClr>
              <a:buFont typeface="Arial"/>
              <a:buNone/>
              <a:defRPr/>
            </a:lvl2pPr>
            <a:lvl3pPr marL="914400" marR="0" indent="0" algn="l" rtl="0">
              <a:lnSpc>
                <a:spcPct val="100000"/>
              </a:lnSpc>
              <a:spcBef>
                <a:spcPts val="0"/>
              </a:spcBef>
              <a:spcAft>
                <a:spcPts val="0"/>
              </a:spcAft>
              <a:buClr>
                <a:srgbClr val="000000"/>
              </a:buClr>
              <a:buFont typeface="Arial"/>
              <a:buNone/>
              <a:defRPr/>
            </a:lvl3pPr>
            <a:lvl4pPr marL="1371600" marR="0" indent="0" algn="l" rtl="0">
              <a:lnSpc>
                <a:spcPct val="100000"/>
              </a:lnSpc>
              <a:spcBef>
                <a:spcPts val="0"/>
              </a:spcBef>
              <a:spcAft>
                <a:spcPts val="0"/>
              </a:spcAft>
              <a:buClr>
                <a:srgbClr val="000000"/>
              </a:buClr>
              <a:buFont typeface="Arial"/>
              <a:buNone/>
              <a:defRPr/>
            </a:lvl4pPr>
            <a:lvl5pPr marL="1828800" marR="0" indent="0" algn="l" rtl="0">
              <a:lnSpc>
                <a:spcPct val="100000"/>
              </a:lnSpc>
              <a:spcBef>
                <a:spcPts val="0"/>
              </a:spcBef>
              <a:spcAft>
                <a:spcPts val="0"/>
              </a:spcAft>
              <a:buClr>
                <a:srgbClr val="000000"/>
              </a:buClr>
              <a:buFont typeface="Arial"/>
              <a:buNone/>
              <a:defRPr/>
            </a:lvl5pPr>
            <a:lvl6pPr marL="2286000" marR="0" indent="0" algn="l" rtl="0">
              <a:lnSpc>
                <a:spcPct val="100000"/>
              </a:lnSpc>
              <a:spcBef>
                <a:spcPts val="0"/>
              </a:spcBef>
              <a:spcAft>
                <a:spcPts val="0"/>
              </a:spcAft>
              <a:buClr>
                <a:srgbClr val="000000"/>
              </a:buClr>
              <a:buFont typeface="Arial"/>
              <a:buNone/>
              <a:defRPr/>
            </a:lvl6pPr>
            <a:lvl7pPr marL="2743200" marR="0" indent="0" algn="l" rtl="0">
              <a:lnSpc>
                <a:spcPct val="100000"/>
              </a:lnSpc>
              <a:spcBef>
                <a:spcPts val="0"/>
              </a:spcBef>
              <a:spcAft>
                <a:spcPts val="0"/>
              </a:spcAft>
              <a:buClr>
                <a:srgbClr val="000000"/>
              </a:buClr>
              <a:buFont typeface="Arial"/>
              <a:buNone/>
              <a:defRPr/>
            </a:lvl7pPr>
            <a:lvl8pPr marL="3200400" marR="0" indent="0" algn="l" rtl="0">
              <a:lnSpc>
                <a:spcPct val="100000"/>
              </a:lnSpc>
              <a:spcBef>
                <a:spcPts val="0"/>
              </a:spcBef>
              <a:spcAft>
                <a:spcPts val="0"/>
              </a:spcAft>
              <a:buClr>
                <a:srgbClr val="000000"/>
              </a:buClr>
              <a:buFont typeface="Arial"/>
              <a:buNone/>
              <a:defRPr/>
            </a:lvl8pPr>
            <a:lvl9pPr marL="3657600" marR="0" indent="0" algn="l" rtl="0">
              <a:lnSpc>
                <a:spcPct val="100000"/>
              </a:lnSpc>
              <a:spcBef>
                <a:spcPts val="0"/>
              </a:spcBef>
              <a:spcAft>
                <a:spcPts val="0"/>
              </a:spcAft>
              <a:buClr>
                <a:srgbClr val="000000"/>
              </a:buClr>
              <a:buFont typeface="Arial"/>
              <a:buNone/>
              <a:defRPr/>
            </a:lvl9pPr>
          </a:lstStyle>
          <a:p>
            <a:endParaRPr/>
          </a:p>
        </p:txBody>
      </p:sp>
      <p:sp>
        <p:nvSpPr>
          <p:cNvPr id="12" name="Shape 12"/>
          <p:cNvSpPr txBox="1">
            <a:spLocks noGrp="1"/>
          </p:cNvSpPr>
          <p:nvPr>
            <p:ph type="ftr" idx="11"/>
          </p:nvPr>
        </p:nvSpPr>
        <p:spPr>
          <a:xfrm>
            <a:off x="3028950" y="6356351"/>
            <a:ext cx="3086097" cy="365125"/>
          </a:xfrm>
          <a:prstGeom prst="rect">
            <a:avLst/>
          </a:prstGeom>
          <a:noFill/>
          <a:ln>
            <a:noFill/>
          </a:ln>
        </p:spPr>
        <p:txBody>
          <a:bodyPr lIns="91425" tIns="91425" rIns="91425" bIns="91425" anchor="ctr" anchorCtr="0"/>
          <a:lstStyle>
            <a:lvl1pPr marL="0" marR="0" indent="0" algn="ctr" rtl="0">
              <a:lnSpc>
                <a:spcPct val="100000"/>
              </a:lnSpc>
              <a:spcBef>
                <a:spcPts val="0"/>
              </a:spcBef>
              <a:spcAft>
                <a:spcPts val="0"/>
              </a:spcAft>
              <a:buClr>
                <a:srgbClr val="000000"/>
              </a:buClr>
              <a:buFont typeface="Arial"/>
              <a:buNone/>
              <a:defRPr/>
            </a:lvl1pPr>
            <a:lvl2pPr marL="457200" marR="0" indent="0" algn="l" rtl="0">
              <a:lnSpc>
                <a:spcPct val="100000"/>
              </a:lnSpc>
              <a:spcBef>
                <a:spcPts val="0"/>
              </a:spcBef>
              <a:spcAft>
                <a:spcPts val="0"/>
              </a:spcAft>
              <a:buClr>
                <a:srgbClr val="000000"/>
              </a:buClr>
              <a:buFont typeface="Arial"/>
              <a:buNone/>
              <a:defRPr/>
            </a:lvl2pPr>
            <a:lvl3pPr marL="914400" marR="0" indent="0" algn="l" rtl="0">
              <a:lnSpc>
                <a:spcPct val="100000"/>
              </a:lnSpc>
              <a:spcBef>
                <a:spcPts val="0"/>
              </a:spcBef>
              <a:spcAft>
                <a:spcPts val="0"/>
              </a:spcAft>
              <a:buClr>
                <a:srgbClr val="000000"/>
              </a:buClr>
              <a:buFont typeface="Arial"/>
              <a:buNone/>
              <a:defRPr/>
            </a:lvl3pPr>
            <a:lvl4pPr marL="1371600" marR="0" indent="0" algn="l" rtl="0">
              <a:lnSpc>
                <a:spcPct val="100000"/>
              </a:lnSpc>
              <a:spcBef>
                <a:spcPts val="0"/>
              </a:spcBef>
              <a:spcAft>
                <a:spcPts val="0"/>
              </a:spcAft>
              <a:buClr>
                <a:srgbClr val="000000"/>
              </a:buClr>
              <a:buFont typeface="Arial"/>
              <a:buNone/>
              <a:defRPr/>
            </a:lvl4pPr>
            <a:lvl5pPr marL="1828800" marR="0" indent="0" algn="l" rtl="0">
              <a:lnSpc>
                <a:spcPct val="100000"/>
              </a:lnSpc>
              <a:spcBef>
                <a:spcPts val="0"/>
              </a:spcBef>
              <a:spcAft>
                <a:spcPts val="0"/>
              </a:spcAft>
              <a:buClr>
                <a:srgbClr val="000000"/>
              </a:buClr>
              <a:buFont typeface="Arial"/>
              <a:buNone/>
              <a:defRPr/>
            </a:lvl5pPr>
            <a:lvl6pPr marL="2286000" marR="0" indent="0" algn="l" rtl="0">
              <a:lnSpc>
                <a:spcPct val="100000"/>
              </a:lnSpc>
              <a:spcBef>
                <a:spcPts val="0"/>
              </a:spcBef>
              <a:spcAft>
                <a:spcPts val="0"/>
              </a:spcAft>
              <a:buClr>
                <a:srgbClr val="000000"/>
              </a:buClr>
              <a:buFont typeface="Arial"/>
              <a:buNone/>
              <a:defRPr/>
            </a:lvl6pPr>
            <a:lvl7pPr marL="2743200" marR="0" indent="0" algn="l" rtl="0">
              <a:lnSpc>
                <a:spcPct val="100000"/>
              </a:lnSpc>
              <a:spcBef>
                <a:spcPts val="0"/>
              </a:spcBef>
              <a:spcAft>
                <a:spcPts val="0"/>
              </a:spcAft>
              <a:buClr>
                <a:srgbClr val="000000"/>
              </a:buClr>
              <a:buFont typeface="Arial"/>
              <a:buNone/>
              <a:defRPr/>
            </a:lvl7pPr>
            <a:lvl8pPr marL="3200400" marR="0" indent="0" algn="l" rtl="0">
              <a:lnSpc>
                <a:spcPct val="100000"/>
              </a:lnSpc>
              <a:spcBef>
                <a:spcPts val="0"/>
              </a:spcBef>
              <a:spcAft>
                <a:spcPts val="0"/>
              </a:spcAft>
              <a:buClr>
                <a:srgbClr val="000000"/>
              </a:buClr>
              <a:buFont typeface="Arial"/>
              <a:buNone/>
              <a:defRPr/>
            </a:lvl8pPr>
            <a:lvl9pPr marL="3657600" marR="0" indent="0" algn="l" rtl="0">
              <a:lnSpc>
                <a:spcPct val="100000"/>
              </a:lnSpc>
              <a:spcBef>
                <a:spcPts val="0"/>
              </a:spcBef>
              <a:spcAft>
                <a:spcPts val="0"/>
              </a:spcAft>
              <a:buClr>
                <a:srgbClr val="000000"/>
              </a:buClr>
              <a:buFont typeface="Arial"/>
              <a:buNone/>
              <a:defRPr/>
            </a:lvl9pPr>
          </a:lstStyle>
          <a:p>
            <a:endParaRPr/>
          </a:p>
        </p:txBody>
      </p:sp>
      <p:sp>
        <p:nvSpPr>
          <p:cNvPr id="13" name="Shape 13"/>
          <p:cNvSpPr txBox="1">
            <a:spLocks noGrp="1"/>
          </p:cNvSpPr>
          <p:nvPr>
            <p:ph type="sldNum" idx="12"/>
          </p:nvPr>
        </p:nvSpPr>
        <p:spPr>
          <a:xfrm>
            <a:off x="6457950" y="6356351"/>
            <a:ext cx="2057400" cy="365125"/>
          </a:xfrm>
          <a:prstGeom prst="rect">
            <a:avLst/>
          </a:prstGeom>
          <a:noFill/>
          <a:ln>
            <a:noFill/>
          </a:ln>
        </p:spPr>
        <p:txBody>
          <a:bodyPr lIns="91425" tIns="45700" rIns="91425" bIns="45700" anchor="ctr" anchorCtr="0">
            <a:noAutofit/>
          </a:bodyPr>
          <a:lstStyle>
            <a:lvl1pPr marL="0" marR="0" indent="0" algn="r" rtl="0">
              <a:lnSpc>
                <a:spcPct val="100000"/>
              </a:lnSpc>
              <a:spcBef>
                <a:spcPts val="0"/>
              </a:spcBef>
              <a:spcAft>
                <a:spcPts val="0"/>
              </a:spcAft>
              <a:buNone/>
              <a:defRPr sz="1200" b="0" i="0" u="none" strike="noStrike" cap="none" baseline="0">
                <a:solidFill>
                  <a:srgbClr val="BFBDBD"/>
                </a:solidFill>
                <a:latin typeface="Questrial"/>
                <a:ea typeface="Questrial"/>
                <a:cs typeface="Questrial"/>
                <a:sym typeface="Questrial"/>
              </a:defRPr>
            </a:lvl1pPr>
          </a:lstStyle>
          <a:p>
            <a:pPr marL="0" lvl="0" indent="0">
              <a:spcBef>
                <a:spcPts val="0"/>
              </a:spcBef>
              <a:buClr>
                <a:srgbClr val="BFBDBD"/>
              </a:buClr>
              <a:buSzPct val="25000"/>
              <a:buFont typeface="Questrial"/>
              <a:buNone/>
            </a:pPr>
            <a:fld id="{00000000-1234-1234-1234-123412341234}" type="slidenum">
              <a:rPr lang="en-US"/>
              <a:pPr marL="0" lvl="0" indent="0">
                <a:spcBef>
                  <a:spcPts val="0"/>
                </a:spcBef>
                <a:buClr>
                  <a:srgbClr val="BFBDBD"/>
                </a:buClr>
                <a:buSzPct val="25000"/>
                <a:buFont typeface="Questrial"/>
                <a:buNone/>
              </a:pPr>
              <a:t>‹#›</a:t>
            </a:fld>
            <a:endParaRPr lang="en-US"/>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63" r:id="rId3"/>
    <p:sldLayoutId id="2147483660" r:id="rId4"/>
    <p:sldLayoutId id="2147483650" r:id="rId5"/>
    <p:sldLayoutId id="2147483662" r:id="rId6"/>
    <p:sldLayoutId id="2147483661" r:id="rId7"/>
    <p:sldLayoutId id="2147483651" r:id="rId8"/>
    <p:sldLayoutId id="2147483657" r:id="rId9"/>
    <p:sldLayoutId id="2147483658" r:id="rId10"/>
  </p:sldLayoutIdLst>
  <p:hf sldNum="0"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Shape 104"/>
          <p:cNvSpPr txBox="1">
            <a:spLocks noGrp="1"/>
          </p:cNvSpPr>
          <p:nvPr>
            <p:ph type="body" idx="1"/>
          </p:nvPr>
        </p:nvSpPr>
        <p:spPr>
          <a:xfrm>
            <a:off x="685800" y="1426462"/>
            <a:ext cx="7772400" cy="2432304"/>
          </a:xfrm>
          <a:prstGeom prst="rect">
            <a:avLst/>
          </a:prstGeom>
          <a:noFill/>
          <a:ln>
            <a:noFill/>
          </a:ln>
        </p:spPr>
        <p:txBody>
          <a:bodyPr lIns="91425" tIns="45700" rIns="91425" bIns="45700" anchor="b" anchorCtr="0">
            <a:noAutofit/>
          </a:bodyPr>
          <a:lstStyle/>
          <a:p>
            <a:pPr marL="0" marR="0" lvl="0" indent="0" algn="ctr" rtl="0">
              <a:lnSpc>
                <a:spcPct val="90000"/>
              </a:lnSpc>
              <a:spcBef>
                <a:spcPts val="0"/>
              </a:spcBef>
              <a:spcAft>
                <a:spcPts val="0"/>
              </a:spcAft>
              <a:buClr>
                <a:schemeClr val="accent1"/>
              </a:buClr>
              <a:buSzPct val="25000"/>
              <a:buFont typeface="Arial"/>
              <a:buNone/>
            </a:pPr>
            <a:r>
              <a:rPr lang="en-US" sz="8000" b="1" i="0" u="none" strike="noStrike" cap="none" baseline="0" dirty="0">
                <a:solidFill>
                  <a:schemeClr val="accent1"/>
                </a:solidFill>
                <a:latin typeface="Century Gothic" panose="020B0502020202020204" pitchFamily="34" charset="0"/>
                <a:ea typeface="Questrial"/>
                <a:cs typeface="Questrial"/>
                <a:sym typeface="Questrial"/>
              </a:rPr>
              <a:t>Virginia Water Resources</a:t>
            </a:r>
          </a:p>
        </p:txBody>
      </p:sp>
      <p:sp>
        <p:nvSpPr>
          <p:cNvPr id="105" name="Shape 105"/>
          <p:cNvSpPr txBox="1">
            <a:spLocks noGrp="1"/>
          </p:cNvSpPr>
          <p:nvPr>
            <p:ph type="body" idx="2"/>
          </p:nvPr>
        </p:nvSpPr>
        <p:spPr>
          <a:xfrm>
            <a:off x="1750500" y="5358375"/>
            <a:ext cx="6707699" cy="1020898"/>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spcAft>
                <a:spcPts val="0"/>
              </a:spcAft>
              <a:buClr>
                <a:srgbClr val="A5A5A5"/>
              </a:buClr>
              <a:buSzPct val="25000"/>
              <a:buFont typeface="Arial"/>
              <a:buNone/>
            </a:pPr>
            <a:r>
              <a:rPr lang="en-US" sz="1800" b="0" i="0" u="none" strike="noStrike" cap="none" baseline="0" dirty="0">
                <a:solidFill>
                  <a:schemeClr val="tx2">
                    <a:lumMod val="65000"/>
                  </a:schemeClr>
                </a:solidFill>
                <a:latin typeface="Century Gothic" panose="020B0502020202020204" pitchFamily="34" charset="0"/>
                <a:ea typeface="Questrial"/>
                <a:cs typeface="Questrial"/>
                <a:sym typeface="Questrial"/>
              </a:rPr>
              <a:t>Cassandra </a:t>
            </a:r>
            <a:r>
              <a:rPr lang="en-US" sz="1800" b="0" i="0" u="none" strike="noStrike" cap="none" baseline="0" dirty="0" smtClean="0">
                <a:solidFill>
                  <a:schemeClr val="tx2">
                    <a:lumMod val="65000"/>
                  </a:schemeClr>
                </a:solidFill>
                <a:latin typeface="Century Gothic" panose="020B0502020202020204" pitchFamily="34" charset="0"/>
                <a:ea typeface="Questrial"/>
                <a:cs typeface="Questrial"/>
                <a:sym typeface="Questrial"/>
              </a:rPr>
              <a:t>Morgan (Project Lead)</a:t>
            </a:r>
            <a:endParaRPr lang="en-US" sz="1800" b="0" i="0" u="none" strike="noStrike" cap="none" baseline="0" dirty="0">
              <a:solidFill>
                <a:schemeClr val="tx2">
                  <a:lumMod val="65000"/>
                </a:schemeClr>
              </a:solidFill>
              <a:latin typeface="Century Gothic" panose="020B0502020202020204" pitchFamily="34" charset="0"/>
              <a:ea typeface="Questrial"/>
              <a:cs typeface="Questrial"/>
              <a:sym typeface="Questrial"/>
            </a:endParaRPr>
          </a:p>
          <a:p>
            <a:pPr marL="0" marR="0" lvl="0" indent="0" algn="l" rtl="0">
              <a:lnSpc>
                <a:spcPct val="90000"/>
              </a:lnSpc>
              <a:spcBef>
                <a:spcPts val="0"/>
              </a:spcBef>
              <a:spcAft>
                <a:spcPts val="0"/>
              </a:spcAft>
              <a:buClr>
                <a:srgbClr val="A5A5A5"/>
              </a:buClr>
              <a:buSzPct val="25000"/>
              <a:buFont typeface="Arial"/>
              <a:buNone/>
            </a:pPr>
            <a:r>
              <a:rPr lang="en-US" sz="1800" b="0" i="0" u="none" strike="noStrike" cap="none" baseline="0" dirty="0">
                <a:solidFill>
                  <a:schemeClr val="tx2">
                    <a:lumMod val="65000"/>
                  </a:schemeClr>
                </a:solidFill>
                <a:latin typeface="Century Gothic" panose="020B0502020202020204" pitchFamily="34" charset="0"/>
                <a:ea typeface="Questrial"/>
                <a:cs typeface="Questrial"/>
                <a:sym typeface="Questrial"/>
              </a:rPr>
              <a:t>Sara </a:t>
            </a:r>
            <a:r>
              <a:rPr lang="en-US" sz="1800" b="0" i="0" u="none" strike="noStrike" cap="none" baseline="0" dirty="0" err="1">
                <a:solidFill>
                  <a:schemeClr val="tx2">
                    <a:lumMod val="65000"/>
                  </a:schemeClr>
                </a:solidFill>
                <a:latin typeface="Century Gothic" panose="020B0502020202020204" pitchFamily="34" charset="0"/>
                <a:ea typeface="Questrial"/>
                <a:cs typeface="Questrial"/>
                <a:sym typeface="Questrial"/>
              </a:rPr>
              <a:t>Lubkin</a:t>
            </a:r>
            <a:endParaRPr lang="en-US" sz="1800" b="0" i="0" u="none" strike="noStrike" cap="none" baseline="0" dirty="0">
              <a:solidFill>
                <a:schemeClr val="tx2">
                  <a:lumMod val="65000"/>
                </a:schemeClr>
              </a:solidFill>
              <a:latin typeface="Century Gothic" panose="020B0502020202020204" pitchFamily="34" charset="0"/>
              <a:ea typeface="Questrial"/>
              <a:cs typeface="Questrial"/>
              <a:sym typeface="Questrial"/>
            </a:endParaRPr>
          </a:p>
          <a:p>
            <a:pPr marL="0" marR="0" lvl="0" indent="0" algn="l" rtl="0">
              <a:lnSpc>
                <a:spcPct val="90000"/>
              </a:lnSpc>
              <a:spcBef>
                <a:spcPts val="0"/>
              </a:spcBef>
              <a:spcAft>
                <a:spcPts val="0"/>
              </a:spcAft>
              <a:buClr>
                <a:srgbClr val="A5A5A5"/>
              </a:buClr>
              <a:buFont typeface="Arial"/>
              <a:buNone/>
            </a:pPr>
            <a:endParaRPr sz="1800" b="0" i="0" u="none" strike="noStrike" cap="none" baseline="0" dirty="0">
              <a:solidFill>
                <a:srgbClr val="A5A5A5"/>
              </a:solidFill>
              <a:latin typeface="Century Gothic" panose="020B0502020202020204" pitchFamily="34" charset="0"/>
              <a:ea typeface="Questrial"/>
              <a:cs typeface="Questrial"/>
              <a:sym typeface="Questrial"/>
            </a:endParaRPr>
          </a:p>
        </p:txBody>
      </p:sp>
      <p:sp>
        <p:nvSpPr>
          <p:cNvPr id="106" name="Shape 106"/>
          <p:cNvSpPr txBox="1">
            <a:spLocks noGrp="1"/>
          </p:cNvSpPr>
          <p:nvPr>
            <p:ph type="body" idx="3"/>
          </p:nvPr>
        </p:nvSpPr>
        <p:spPr>
          <a:xfrm>
            <a:off x="0" y="3848519"/>
            <a:ext cx="9144000" cy="1204879"/>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spcAft>
                <a:spcPts val="0"/>
              </a:spcAft>
              <a:buClr>
                <a:schemeClr val="dk1"/>
              </a:buClr>
              <a:buSzPct val="25000"/>
              <a:buFont typeface="Arial"/>
              <a:buNone/>
            </a:pPr>
            <a:r>
              <a:rPr lang="en-US" sz="2800" b="0" i="1" u="none" strike="noStrike" cap="none" baseline="0" dirty="0">
                <a:solidFill>
                  <a:srgbClr val="666666"/>
                </a:solidFill>
                <a:latin typeface="Century Gothic" panose="020B0502020202020204" pitchFamily="34" charset="0"/>
                <a:ea typeface="Questrial"/>
                <a:cs typeface="Questrial"/>
                <a:sym typeface="Questrial"/>
              </a:rPr>
              <a:t>Utilizing NASA Earth Observations to Monitor </a:t>
            </a:r>
            <a:r>
              <a:rPr lang="en-US" sz="2800" b="0" i="1" u="none" strike="noStrike" cap="none" baseline="0" dirty="0" smtClean="0">
                <a:solidFill>
                  <a:srgbClr val="666666"/>
                </a:solidFill>
                <a:latin typeface="Century Gothic" panose="020B0502020202020204" pitchFamily="34" charset="0"/>
                <a:ea typeface="Questrial"/>
                <a:cs typeface="Questrial"/>
                <a:sym typeface="Questrial"/>
              </a:rPr>
              <a:t>the Extent </a:t>
            </a:r>
            <a:r>
              <a:rPr lang="en-US" sz="2800" b="0" i="1" u="none" strike="noStrike" cap="none" baseline="0" dirty="0">
                <a:solidFill>
                  <a:srgbClr val="666666"/>
                </a:solidFill>
                <a:latin typeface="Century Gothic" panose="020B0502020202020204" pitchFamily="34" charset="0"/>
                <a:ea typeface="Questrial"/>
                <a:cs typeface="Questrial"/>
                <a:sym typeface="Questrial"/>
              </a:rPr>
              <a:t>of Harmful Algal Blooms in </a:t>
            </a:r>
            <a:r>
              <a:rPr lang="en-US" sz="2800" b="0" i="1" u="none" strike="noStrike" cap="none" baseline="0" dirty="0" smtClean="0">
                <a:solidFill>
                  <a:srgbClr val="666666"/>
                </a:solidFill>
                <a:latin typeface="Century Gothic" panose="020B0502020202020204" pitchFamily="34" charset="0"/>
                <a:ea typeface="Questrial"/>
                <a:cs typeface="Questrial"/>
                <a:sym typeface="Questrial"/>
              </a:rPr>
              <a:t>Virginia’s Chesapeake Bay Watershed</a:t>
            </a:r>
            <a:endParaRPr lang="en-US" sz="2800" b="0" i="1" u="none" strike="noStrike" cap="none" baseline="0" dirty="0">
              <a:solidFill>
                <a:srgbClr val="666666"/>
              </a:solidFill>
              <a:latin typeface="Century Gothic" panose="020B0502020202020204" pitchFamily="34" charset="0"/>
              <a:ea typeface="Questrial"/>
              <a:cs typeface="Questrial"/>
              <a:sym typeface="Questrial"/>
            </a:endParaRPr>
          </a:p>
        </p:txBody>
      </p:sp>
    </p:spTree>
  </p:cSld>
  <p:clrMapOvr>
    <a:masterClrMapping/>
  </p:clrMapOvr>
  <p:transition spd="slow">
    <p:cu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Shape 120"/>
          <p:cNvSpPr txBox="1">
            <a:spLocks noGrp="1"/>
          </p:cNvSpPr>
          <p:nvPr>
            <p:ph type="body" idx="1"/>
          </p:nvPr>
        </p:nvSpPr>
        <p:spPr>
          <a:xfrm>
            <a:off x="2988442" y="5364139"/>
            <a:ext cx="5994400" cy="731861"/>
          </a:xfrm>
          <a:prstGeom prst="rect">
            <a:avLst/>
          </a:prstGeom>
          <a:noFill/>
          <a:ln>
            <a:noFill/>
          </a:ln>
        </p:spPr>
        <p:txBody>
          <a:bodyPr lIns="91425" tIns="91425" rIns="91425" bIns="91425" anchor="t" anchorCtr="0">
            <a:noAutofit/>
          </a:bodyPr>
          <a:lstStyle/>
          <a:p>
            <a:pPr algn="l">
              <a:spcBef>
                <a:spcPts val="200"/>
              </a:spcBef>
              <a:buClr>
                <a:schemeClr val="accent1"/>
              </a:buClr>
            </a:pPr>
            <a:r>
              <a:rPr lang="en-US" sz="2000" b="1" dirty="0" smtClean="0">
                <a:solidFill>
                  <a:schemeClr val="bg2"/>
                </a:solidFill>
                <a:latin typeface="Century Gothic" panose="020B0502020202020204" pitchFamily="34" charset="0"/>
              </a:rPr>
              <a:t>Identify</a:t>
            </a:r>
            <a:r>
              <a:rPr lang="en-US" sz="2000" dirty="0" smtClean="0">
                <a:solidFill>
                  <a:schemeClr val="bg2"/>
                </a:solidFill>
                <a:latin typeface="Century Gothic" panose="020B0502020202020204" pitchFamily="34" charset="0"/>
              </a:rPr>
              <a:t> potential sampling locations based on estimated chlorophyll concentrations</a:t>
            </a:r>
          </a:p>
        </p:txBody>
      </p:sp>
      <p:sp>
        <p:nvSpPr>
          <p:cNvPr id="121" name="Shape 121"/>
          <p:cNvSpPr txBox="1">
            <a:spLocks noGrp="1"/>
          </p:cNvSpPr>
          <p:nvPr>
            <p:ph type="body" idx="2"/>
          </p:nvPr>
        </p:nvSpPr>
        <p:spPr>
          <a:xfrm>
            <a:off x="0" y="196954"/>
            <a:ext cx="9143999" cy="966198"/>
          </a:xfrm>
          <a:prstGeom prst="rect">
            <a:avLst/>
          </a:prstGeom>
          <a:noFill/>
          <a:ln>
            <a:noFill/>
          </a:ln>
        </p:spPr>
        <p:txBody>
          <a:bodyPr lIns="91425" tIns="91425" rIns="91425" bIns="91425" anchor="t" anchorCtr="0">
            <a:noAutofit/>
          </a:bodyPr>
          <a:lstStyle/>
          <a:p>
            <a:pPr lvl="0">
              <a:buSzPct val="25000"/>
            </a:pPr>
            <a:r>
              <a:rPr lang="en-US" sz="5400" b="1" dirty="0">
                <a:solidFill>
                  <a:srgbClr val="75AADB"/>
                </a:solidFill>
                <a:latin typeface="Century Gothic" panose="020B0502020202020204" pitchFamily="34" charset="0"/>
                <a:ea typeface="Questrial"/>
                <a:cs typeface="Questrial"/>
                <a:sym typeface="Questrial"/>
              </a:rPr>
              <a:t>Objectives</a:t>
            </a:r>
            <a:endParaRPr lang="en-US" sz="4400" b="1" dirty="0">
              <a:solidFill>
                <a:srgbClr val="75AADB"/>
              </a:solidFill>
              <a:latin typeface="Century Gothic" panose="020B0502020202020204" pitchFamily="34" charset="0"/>
              <a:ea typeface="Questrial"/>
              <a:cs typeface="Questrial"/>
              <a:sym typeface="Questrial"/>
            </a:endParaRPr>
          </a:p>
        </p:txBody>
      </p:sp>
      <p:sp>
        <p:nvSpPr>
          <p:cNvPr id="125" name="Shape 125"/>
          <p:cNvSpPr txBox="1"/>
          <p:nvPr/>
        </p:nvSpPr>
        <p:spPr>
          <a:xfrm>
            <a:off x="-529936" y="4748645"/>
            <a:ext cx="47615" cy="51954"/>
          </a:xfrm>
          <a:prstGeom prst="rect">
            <a:avLst/>
          </a:prstGeom>
          <a:noFill/>
          <a:ln>
            <a:noFill/>
          </a:ln>
        </p:spPr>
        <p:txBody>
          <a:bodyPr lIns="91425" tIns="91425" rIns="91425" bIns="91425" anchor="t" anchorCtr="0">
            <a:noAutofit/>
          </a:bodyPr>
          <a:lstStyle/>
          <a:p>
            <a:pPr marL="0" marR="0" lvl="0" indent="0" rtl="0">
              <a:lnSpc>
                <a:spcPct val="100000"/>
              </a:lnSpc>
              <a:spcBef>
                <a:spcPts val="0"/>
              </a:spcBef>
              <a:spcAft>
                <a:spcPts val="0"/>
              </a:spcAft>
              <a:buClr>
                <a:srgbClr val="F3F3F3"/>
              </a:buClr>
              <a:buSzPct val="25000"/>
              <a:buFont typeface="Questrial"/>
              <a:buNone/>
            </a:pPr>
            <a:endParaRPr lang="en-US" sz="1200" b="1" i="1" u="none" strike="noStrike" cap="none" baseline="0" dirty="0">
              <a:solidFill>
                <a:srgbClr val="F3F3F3"/>
              </a:solidFill>
              <a:latin typeface="Garamond" pitchFamily="18" charset="0"/>
              <a:ea typeface="Questrial"/>
              <a:cs typeface="Questrial"/>
              <a:sym typeface="Questrial"/>
            </a:endParaRPr>
          </a:p>
        </p:txBody>
      </p:sp>
      <p:sp>
        <p:nvSpPr>
          <p:cNvPr id="16" name="Rectangle 15"/>
          <p:cNvSpPr/>
          <p:nvPr/>
        </p:nvSpPr>
        <p:spPr>
          <a:xfrm>
            <a:off x="135081" y="6213765"/>
            <a:ext cx="2608119" cy="461665"/>
          </a:xfrm>
          <a:prstGeom prst="rect">
            <a:avLst/>
          </a:prstGeom>
        </p:spPr>
        <p:txBody>
          <a:bodyPr wrap="square">
            <a:spAutoFit/>
          </a:bodyPr>
          <a:lstStyle/>
          <a:p>
            <a:r>
              <a:rPr lang="en-US" sz="1200" dirty="0" smtClean="0">
                <a:solidFill>
                  <a:schemeClr val="bg1"/>
                </a:solidFill>
                <a:latin typeface="Century Gothic" pitchFamily="34" charset="0"/>
              </a:rPr>
              <a:t>Credit: Chesapeake Bay Foundation</a:t>
            </a:r>
            <a:endParaRPr lang="en-US" sz="1200" dirty="0">
              <a:solidFill>
                <a:schemeClr val="bg1"/>
              </a:solidFill>
              <a:latin typeface="Century Gothic" pitchFamily="34" charset="0"/>
            </a:endParaRPr>
          </a:p>
        </p:txBody>
      </p:sp>
      <p:sp>
        <p:nvSpPr>
          <p:cNvPr id="3" name="Rectangle 2"/>
          <p:cNvSpPr/>
          <p:nvPr/>
        </p:nvSpPr>
        <p:spPr>
          <a:xfrm>
            <a:off x="620502" y="5344620"/>
            <a:ext cx="2201244" cy="701731"/>
          </a:xfrm>
          <a:prstGeom prst="rect">
            <a:avLst/>
          </a:prstGeom>
        </p:spPr>
        <p:txBody>
          <a:bodyPr wrap="none">
            <a:spAutoFit/>
          </a:bodyPr>
          <a:lstStyle/>
          <a:p>
            <a:pPr lvl="0" algn="ctr">
              <a:lnSpc>
                <a:spcPct val="90000"/>
              </a:lnSpc>
              <a:buClr>
                <a:srgbClr val="75AADB"/>
              </a:buClr>
              <a:buSzPct val="25000"/>
            </a:pPr>
            <a:r>
              <a:rPr lang="en-US" sz="4400" b="1" dirty="0" smtClean="0">
                <a:solidFill>
                  <a:schemeClr val="tx1"/>
                </a:solidFill>
                <a:latin typeface="Century Gothic" panose="020B0502020202020204" pitchFamily="34" charset="0"/>
                <a:ea typeface="Questrial"/>
                <a:cs typeface="Questrial"/>
                <a:sym typeface="Questrial"/>
              </a:rPr>
              <a:t>Identify</a:t>
            </a:r>
          </a:p>
        </p:txBody>
      </p:sp>
      <p:sp>
        <p:nvSpPr>
          <p:cNvPr id="10" name="Rectangle 9"/>
          <p:cNvSpPr/>
          <p:nvPr/>
        </p:nvSpPr>
        <p:spPr>
          <a:xfrm>
            <a:off x="2988442" y="3771696"/>
            <a:ext cx="5676900" cy="923330"/>
          </a:xfrm>
          <a:prstGeom prst="rect">
            <a:avLst/>
          </a:prstGeom>
        </p:spPr>
        <p:txBody>
          <a:bodyPr wrap="square">
            <a:spAutoFit/>
          </a:bodyPr>
          <a:lstStyle/>
          <a:p>
            <a:pPr lvl="0">
              <a:lnSpc>
                <a:spcPct val="90000"/>
              </a:lnSpc>
              <a:spcBef>
                <a:spcPts val="200"/>
              </a:spcBef>
              <a:buClr>
                <a:srgbClr val="75AADB"/>
              </a:buClr>
            </a:pPr>
            <a:r>
              <a:rPr lang="en-US" sz="2000" b="1" dirty="0">
                <a:solidFill>
                  <a:srgbClr val="767171"/>
                </a:solidFill>
                <a:latin typeface="Century Gothic" panose="020B0502020202020204" pitchFamily="34" charset="0"/>
              </a:rPr>
              <a:t>Provide</a:t>
            </a:r>
            <a:r>
              <a:rPr lang="en-US" sz="2000" dirty="0">
                <a:solidFill>
                  <a:srgbClr val="767171"/>
                </a:solidFill>
                <a:latin typeface="Century Gothic" panose="020B0502020202020204" pitchFamily="34" charset="0"/>
              </a:rPr>
              <a:t> more comprehensive overview of harmful algal bloom activity in the Chesapeake Bay watershed</a:t>
            </a:r>
            <a:endParaRPr lang="en-US" sz="2000" dirty="0">
              <a:solidFill>
                <a:srgbClr val="767171"/>
              </a:solidFill>
              <a:latin typeface="Century Gothic" panose="020B0502020202020204" pitchFamily="34" charset="0"/>
              <a:ea typeface="Questrial"/>
              <a:cs typeface="Questrial"/>
              <a:sym typeface="Questrial"/>
            </a:endParaRPr>
          </a:p>
        </p:txBody>
      </p:sp>
      <p:sp>
        <p:nvSpPr>
          <p:cNvPr id="11" name="Rectangle 10"/>
          <p:cNvSpPr/>
          <p:nvPr/>
        </p:nvSpPr>
        <p:spPr>
          <a:xfrm>
            <a:off x="2988442" y="1330732"/>
            <a:ext cx="6155557" cy="2174954"/>
          </a:xfrm>
          <a:prstGeom prst="rect">
            <a:avLst/>
          </a:prstGeom>
        </p:spPr>
        <p:txBody>
          <a:bodyPr wrap="square">
            <a:spAutoFit/>
          </a:bodyPr>
          <a:lstStyle/>
          <a:p>
            <a:pPr>
              <a:spcBef>
                <a:spcPts val="200"/>
              </a:spcBef>
              <a:buClr>
                <a:schemeClr val="accent1"/>
              </a:buClr>
            </a:pPr>
            <a:r>
              <a:rPr lang="en-US" sz="2000" b="1" dirty="0">
                <a:solidFill>
                  <a:schemeClr val="bg2"/>
                </a:solidFill>
                <a:latin typeface="Century Gothic" panose="020B0502020202020204" pitchFamily="34" charset="0"/>
              </a:rPr>
              <a:t>Create</a:t>
            </a:r>
            <a:r>
              <a:rPr lang="en-US" sz="2000" dirty="0">
                <a:solidFill>
                  <a:schemeClr val="bg2"/>
                </a:solidFill>
                <a:latin typeface="Century Gothic" panose="020B0502020202020204" pitchFamily="34" charset="0"/>
              </a:rPr>
              <a:t> an algorithm </a:t>
            </a:r>
            <a:r>
              <a:rPr lang="en-US" sz="2000" dirty="0" smtClean="0">
                <a:solidFill>
                  <a:schemeClr val="bg2"/>
                </a:solidFill>
                <a:latin typeface="Century Gothic" panose="020B0502020202020204" pitchFamily="34" charset="0"/>
              </a:rPr>
              <a:t>toe estimate </a:t>
            </a:r>
            <a:r>
              <a:rPr lang="en-US" sz="2000" dirty="0">
                <a:solidFill>
                  <a:schemeClr val="bg2"/>
                </a:solidFill>
                <a:latin typeface="Century Gothic" panose="020B0502020202020204" pitchFamily="34" charset="0"/>
              </a:rPr>
              <a:t>chlorophyll and </a:t>
            </a:r>
            <a:r>
              <a:rPr lang="en-US" sz="2000" dirty="0" smtClean="0">
                <a:solidFill>
                  <a:schemeClr val="bg2"/>
                </a:solidFill>
                <a:latin typeface="Century Gothic" panose="020B0502020202020204" pitchFamily="34" charset="0"/>
              </a:rPr>
              <a:t>total suspended material from </a:t>
            </a:r>
            <a:r>
              <a:rPr lang="en-US" sz="2000" dirty="0">
                <a:solidFill>
                  <a:schemeClr val="bg2"/>
                </a:solidFill>
                <a:latin typeface="Century Gothic" panose="020B0502020202020204" pitchFamily="34" charset="0"/>
              </a:rPr>
              <a:t>Landsat </a:t>
            </a:r>
            <a:r>
              <a:rPr lang="en-US" sz="2000" dirty="0" smtClean="0">
                <a:solidFill>
                  <a:schemeClr val="bg2"/>
                </a:solidFill>
                <a:latin typeface="Century Gothic" panose="020B0502020202020204" pitchFamily="34" charset="0"/>
              </a:rPr>
              <a:t>data</a:t>
            </a:r>
          </a:p>
          <a:p>
            <a:pPr>
              <a:spcBef>
                <a:spcPts val="200"/>
              </a:spcBef>
              <a:buClr>
                <a:schemeClr val="accent1"/>
              </a:buClr>
            </a:pPr>
            <a:endParaRPr lang="en-US" sz="1100" dirty="0">
              <a:solidFill>
                <a:schemeClr val="bg2"/>
              </a:solidFill>
              <a:latin typeface="Century Gothic" panose="020B0502020202020204" pitchFamily="34" charset="0"/>
            </a:endParaRPr>
          </a:p>
          <a:p>
            <a:pPr>
              <a:spcBef>
                <a:spcPts val="200"/>
              </a:spcBef>
              <a:buClr>
                <a:schemeClr val="accent1"/>
              </a:buClr>
            </a:pPr>
            <a:r>
              <a:rPr lang="en-US" sz="2000" b="1" dirty="0">
                <a:solidFill>
                  <a:schemeClr val="bg2"/>
                </a:solidFill>
                <a:latin typeface="Century Gothic" panose="020B0502020202020204" pitchFamily="34" charset="0"/>
              </a:rPr>
              <a:t>Create</a:t>
            </a:r>
            <a:r>
              <a:rPr lang="en-US" sz="2000" dirty="0">
                <a:solidFill>
                  <a:schemeClr val="bg2"/>
                </a:solidFill>
                <a:latin typeface="Century Gothic" panose="020B0502020202020204" pitchFamily="34" charset="0"/>
              </a:rPr>
              <a:t> ArcGIS tools to process Landsat 8 OLI/TIRS data for chlorophyll estimates at 30 meter resolution</a:t>
            </a:r>
          </a:p>
        </p:txBody>
      </p:sp>
      <p:sp>
        <p:nvSpPr>
          <p:cNvPr id="13" name="Rectangle 12"/>
          <p:cNvSpPr/>
          <p:nvPr/>
        </p:nvSpPr>
        <p:spPr>
          <a:xfrm>
            <a:off x="620502" y="1329627"/>
            <a:ext cx="2068195" cy="701731"/>
          </a:xfrm>
          <a:prstGeom prst="rect">
            <a:avLst/>
          </a:prstGeom>
        </p:spPr>
        <p:txBody>
          <a:bodyPr wrap="none">
            <a:spAutoFit/>
          </a:bodyPr>
          <a:lstStyle/>
          <a:p>
            <a:pPr lvl="0" algn="ctr">
              <a:lnSpc>
                <a:spcPct val="90000"/>
              </a:lnSpc>
              <a:buClr>
                <a:srgbClr val="75AADB"/>
              </a:buClr>
              <a:buSzPct val="25000"/>
            </a:pPr>
            <a:r>
              <a:rPr lang="en-US" sz="4400" b="1" dirty="0">
                <a:solidFill>
                  <a:srgbClr val="767171"/>
                </a:solidFill>
                <a:latin typeface="Century Gothic" panose="020B0502020202020204" pitchFamily="34" charset="0"/>
                <a:ea typeface="Questrial"/>
                <a:cs typeface="Questrial"/>
                <a:sym typeface="Questrial"/>
              </a:rPr>
              <a:t>Create</a:t>
            </a:r>
          </a:p>
        </p:txBody>
      </p:sp>
      <p:sp>
        <p:nvSpPr>
          <p:cNvPr id="15" name="Rectangle 14"/>
          <p:cNvSpPr/>
          <p:nvPr/>
        </p:nvSpPr>
        <p:spPr>
          <a:xfrm>
            <a:off x="608480" y="3771696"/>
            <a:ext cx="2225288" cy="701731"/>
          </a:xfrm>
          <a:prstGeom prst="rect">
            <a:avLst/>
          </a:prstGeom>
        </p:spPr>
        <p:txBody>
          <a:bodyPr wrap="none">
            <a:spAutoFit/>
          </a:bodyPr>
          <a:lstStyle/>
          <a:p>
            <a:pPr lvl="0" algn="ctr">
              <a:lnSpc>
                <a:spcPct val="90000"/>
              </a:lnSpc>
              <a:buClr>
                <a:srgbClr val="75AADB"/>
              </a:buClr>
              <a:buSzPct val="25000"/>
            </a:pPr>
            <a:r>
              <a:rPr lang="en-US" sz="4400" b="1" dirty="0">
                <a:solidFill>
                  <a:srgbClr val="767171"/>
                </a:solidFill>
                <a:latin typeface="Century Gothic" panose="020B0502020202020204" pitchFamily="34" charset="0"/>
                <a:ea typeface="Questrial"/>
                <a:cs typeface="Questrial"/>
                <a:sym typeface="Questrial"/>
              </a:rPr>
              <a:t>Provide</a:t>
            </a:r>
          </a:p>
        </p:txBody>
      </p:sp>
    </p:spTree>
    <p:extLst>
      <p:ext uri="{BB962C8B-B14F-4D97-AF65-F5344CB8AC3E}">
        <p14:creationId xmlns:p14="http://schemas.microsoft.com/office/powerpoint/2010/main" val="291163713"/>
      </p:ext>
    </p:extLst>
  </p:cSld>
  <p:clrMapOvr>
    <a:masterClrMapping/>
  </p:clrMapOvr>
  <p:transition spd="slow">
    <p:cut/>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56" name="Rounded Rectangle 55"/>
          <p:cNvSpPr/>
          <p:nvPr/>
        </p:nvSpPr>
        <p:spPr>
          <a:xfrm rot="5400000">
            <a:off x="2911852" y="3067969"/>
            <a:ext cx="1673885" cy="5399466"/>
          </a:xfrm>
          <a:prstGeom prst="roundRect">
            <a:avLst/>
          </a:prstGeom>
          <a:solidFill>
            <a:schemeClr val="tx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bg2"/>
              </a:solidFill>
            </a:endParaRPr>
          </a:p>
        </p:txBody>
      </p:sp>
      <p:sp>
        <p:nvSpPr>
          <p:cNvPr id="55" name="Rounded Rectangle 54"/>
          <p:cNvSpPr/>
          <p:nvPr/>
        </p:nvSpPr>
        <p:spPr>
          <a:xfrm>
            <a:off x="6743037" y="1020422"/>
            <a:ext cx="2025103" cy="3673414"/>
          </a:xfrm>
          <a:prstGeom prst="roundRect">
            <a:avLst/>
          </a:prstGeom>
          <a:solidFill>
            <a:schemeClr val="bg2">
              <a:lumMod val="20000"/>
              <a:lumOff val="80000"/>
            </a:schemeClr>
          </a:solidFill>
          <a:ln>
            <a:solidFill>
              <a:schemeClr val="tx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bg2"/>
              </a:solidFill>
            </a:endParaRPr>
          </a:p>
        </p:txBody>
      </p:sp>
      <p:sp>
        <p:nvSpPr>
          <p:cNvPr id="54" name="Rounded Rectangle 53"/>
          <p:cNvSpPr/>
          <p:nvPr/>
        </p:nvSpPr>
        <p:spPr>
          <a:xfrm>
            <a:off x="3596143" y="1028662"/>
            <a:ext cx="2025103" cy="2409862"/>
          </a:xfrm>
          <a:prstGeom prst="roundRect">
            <a:avLst/>
          </a:prstGeom>
          <a:solidFill>
            <a:schemeClr val="bg2">
              <a:lumMod val="20000"/>
              <a:lumOff val="80000"/>
            </a:schemeClr>
          </a:solidFill>
          <a:ln>
            <a:solidFill>
              <a:schemeClr val="tx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bg2"/>
              </a:solidFill>
            </a:endParaRPr>
          </a:p>
        </p:txBody>
      </p:sp>
      <p:sp>
        <p:nvSpPr>
          <p:cNvPr id="7" name="Rounded Rectangle 6"/>
          <p:cNvSpPr/>
          <p:nvPr/>
        </p:nvSpPr>
        <p:spPr>
          <a:xfrm>
            <a:off x="401210" y="1023273"/>
            <a:ext cx="2025103" cy="3527959"/>
          </a:xfrm>
          <a:prstGeom prst="roundRect">
            <a:avLst/>
          </a:prstGeom>
          <a:solidFill>
            <a:schemeClr val="bg2">
              <a:lumMod val="20000"/>
              <a:lumOff val="80000"/>
            </a:schemeClr>
          </a:solidFill>
          <a:ln>
            <a:solidFill>
              <a:schemeClr val="tx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bg2"/>
              </a:solidFill>
            </a:endParaRPr>
          </a:p>
        </p:txBody>
      </p:sp>
      <p:sp>
        <p:nvSpPr>
          <p:cNvPr id="150" name="Shape 150"/>
          <p:cNvSpPr txBox="1">
            <a:spLocks noGrp="1"/>
          </p:cNvSpPr>
          <p:nvPr>
            <p:ph type="body" idx="1"/>
          </p:nvPr>
        </p:nvSpPr>
        <p:spPr>
          <a:xfrm>
            <a:off x="0" y="105268"/>
            <a:ext cx="9144000" cy="704098"/>
          </a:xfrm>
          <a:prstGeom prst="rect">
            <a:avLst/>
          </a:prstGeom>
          <a:noFill/>
          <a:ln>
            <a:noFill/>
          </a:ln>
        </p:spPr>
        <p:txBody>
          <a:bodyPr lIns="91425" tIns="91425" rIns="91425" bIns="91425" anchor="t" anchorCtr="0">
            <a:noAutofit/>
          </a:bodyPr>
          <a:lstStyle/>
          <a:p>
            <a:pPr marL="0" marR="0" lvl="0" indent="0" algn="ctr" rtl="0">
              <a:lnSpc>
                <a:spcPct val="90000"/>
              </a:lnSpc>
              <a:spcBef>
                <a:spcPts val="0"/>
              </a:spcBef>
              <a:spcAft>
                <a:spcPts val="0"/>
              </a:spcAft>
              <a:buClr>
                <a:schemeClr val="accent1"/>
              </a:buClr>
              <a:buSzPct val="25000"/>
              <a:buFont typeface="Questrial"/>
              <a:buNone/>
            </a:pPr>
            <a:r>
              <a:rPr lang="en-US" sz="4800" b="1" i="0" u="none" strike="noStrike" cap="none" baseline="0" dirty="0">
                <a:solidFill>
                  <a:srgbClr val="75AADB"/>
                </a:solidFill>
                <a:latin typeface="Century Gothic" panose="020B0502020202020204" pitchFamily="34" charset="0"/>
                <a:ea typeface="Questrial"/>
                <a:cs typeface="Questrial"/>
                <a:sym typeface="Questrial"/>
              </a:rPr>
              <a:t>Methodology</a:t>
            </a:r>
          </a:p>
        </p:txBody>
      </p:sp>
      <p:sp>
        <p:nvSpPr>
          <p:cNvPr id="27" name="Rounded Rectangle 26"/>
          <p:cNvSpPr/>
          <p:nvPr/>
        </p:nvSpPr>
        <p:spPr>
          <a:xfrm>
            <a:off x="433088" y="2436617"/>
            <a:ext cx="1949843" cy="1000384"/>
          </a:xfrm>
          <a:prstGeom prst="roundRect">
            <a:avLst/>
          </a:prstGeom>
          <a:solidFill>
            <a:schemeClr val="accent1">
              <a:lumMod val="40000"/>
              <a:lumOff val="6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chemeClr val="bg2"/>
                </a:solidFill>
                <a:latin typeface="Century Gothic" panose="020B0502020202020204" pitchFamily="34" charset="0"/>
              </a:rPr>
              <a:t>MODIS, Chlorophyll</a:t>
            </a:r>
            <a:endParaRPr lang="en-US" sz="1600" b="1" dirty="0">
              <a:solidFill>
                <a:schemeClr val="bg2"/>
              </a:solidFill>
              <a:latin typeface="Century Gothic" panose="020B0502020202020204" pitchFamily="34" charset="0"/>
            </a:endParaRPr>
          </a:p>
          <a:p>
            <a:pPr algn="ctr"/>
            <a:r>
              <a:rPr lang="en-US" sz="1600" i="1" dirty="0" smtClean="0">
                <a:solidFill>
                  <a:schemeClr val="bg2"/>
                </a:solidFill>
                <a:latin typeface="Century Gothic" panose="020B0502020202020204" pitchFamily="34" charset="0"/>
              </a:rPr>
              <a:t>NOAA </a:t>
            </a:r>
            <a:r>
              <a:rPr lang="en-US" sz="1600" i="1" dirty="0" err="1" smtClean="0">
                <a:solidFill>
                  <a:schemeClr val="bg2"/>
                </a:solidFill>
                <a:latin typeface="Century Gothic" panose="020B0502020202020204" pitchFamily="34" charset="0"/>
              </a:rPr>
              <a:t>CoastWatch</a:t>
            </a:r>
            <a:endParaRPr lang="en-US" sz="1600" i="1" dirty="0">
              <a:solidFill>
                <a:schemeClr val="bg2"/>
              </a:solidFill>
              <a:latin typeface="Century Gothic" panose="020B0502020202020204" pitchFamily="34" charset="0"/>
            </a:endParaRPr>
          </a:p>
        </p:txBody>
      </p:sp>
      <p:sp>
        <p:nvSpPr>
          <p:cNvPr id="28" name="Rounded Rectangle 27"/>
          <p:cNvSpPr/>
          <p:nvPr/>
        </p:nvSpPr>
        <p:spPr>
          <a:xfrm>
            <a:off x="437311" y="1595950"/>
            <a:ext cx="1930947" cy="686696"/>
          </a:xfrm>
          <a:prstGeom prst="roundRect">
            <a:avLst/>
          </a:prstGeom>
          <a:solidFill>
            <a:schemeClr val="accent1">
              <a:lumMod val="20000"/>
              <a:lumOff val="8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chemeClr val="bg2"/>
                </a:solidFill>
                <a:latin typeface="Century Gothic" panose="020B0502020202020204" pitchFamily="34" charset="0"/>
              </a:rPr>
              <a:t>Landsat 8</a:t>
            </a:r>
            <a:endParaRPr lang="en-US" sz="1600" b="1" dirty="0">
              <a:solidFill>
                <a:schemeClr val="bg2"/>
              </a:solidFill>
              <a:latin typeface="Century Gothic" panose="020B0502020202020204" pitchFamily="34" charset="0"/>
            </a:endParaRPr>
          </a:p>
          <a:p>
            <a:pPr algn="ctr"/>
            <a:r>
              <a:rPr lang="en-US" sz="1600" i="1" dirty="0" smtClean="0">
                <a:solidFill>
                  <a:schemeClr val="bg2"/>
                </a:solidFill>
                <a:latin typeface="Century Gothic" panose="020B0502020202020204" pitchFamily="34" charset="0"/>
              </a:rPr>
              <a:t>USGS Earth Explorer</a:t>
            </a:r>
            <a:endParaRPr lang="en-US" sz="1600" i="1" dirty="0">
              <a:solidFill>
                <a:schemeClr val="bg2"/>
              </a:solidFill>
              <a:latin typeface="Century Gothic" panose="020B0502020202020204" pitchFamily="34" charset="0"/>
            </a:endParaRPr>
          </a:p>
        </p:txBody>
      </p:sp>
      <p:sp>
        <p:nvSpPr>
          <p:cNvPr id="29" name="Rounded Rectangle 28"/>
          <p:cNvSpPr/>
          <p:nvPr/>
        </p:nvSpPr>
        <p:spPr>
          <a:xfrm>
            <a:off x="451937" y="3564460"/>
            <a:ext cx="1941045" cy="831028"/>
          </a:xfrm>
          <a:prstGeom prst="roundRect">
            <a:avLst/>
          </a:prstGeom>
          <a:solidFill>
            <a:schemeClr val="accent1">
              <a:lumMod val="60000"/>
              <a:lumOff val="4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chemeClr val="bg2"/>
                </a:solidFill>
                <a:latin typeface="Century Gothic" panose="020B0502020202020204" pitchFamily="34" charset="0"/>
              </a:rPr>
              <a:t>VECOS Water Quality Data</a:t>
            </a:r>
            <a:endParaRPr lang="en-US" sz="1600" b="1" dirty="0">
              <a:solidFill>
                <a:schemeClr val="bg2"/>
              </a:solidFill>
              <a:latin typeface="Century Gothic" panose="020B0502020202020204" pitchFamily="34" charset="0"/>
            </a:endParaRPr>
          </a:p>
        </p:txBody>
      </p:sp>
      <p:sp>
        <p:nvSpPr>
          <p:cNvPr id="31" name="Bent-Up Arrow 30"/>
          <p:cNvSpPr/>
          <p:nvPr/>
        </p:nvSpPr>
        <p:spPr>
          <a:xfrm rot="16200000" flipH="1">
            <a:off x="6795983" y="4539284"/>
            <a:ext cx="1404486" cy="1923610"/>
          </a:xfrm>
          <a:prstGeom prst="bentUpArrow">
            <a:avLst>
              <a:gd name="adj1" fmla="val 16762"/>
              <a:gd name="adj2" fmla="val 22988"/>
              <a:gd name="adj3" fmla="val 25000"/>
            </a:avLst>
          </a:prstGeom>
          <a:solidFill>
            <a:schemeClr val="accent1">
              <a:lumMod val="40000"/>
              <a:lumOff val="6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bg2"/>
              </a:solidFill>
            </a:endParaRPr>
          </a:p>
        </p:txBody>
      </p:sp>
      <p:sp>
        <p:nvSpPr>
          <p:cNvPr id="32" name="TextBox 31"/>
          <p:cNvSpPr txBox="1"/>
          <p:nvPr/>
        </p:nvSpPr>
        <p:spPr>
          <a:xfrm>
            <a:off x="6536419" y="5674024"/>
            <a:ext cx="1923611" cy="400110"/>
          </a:xfrm>
          <a:prstGeom prst="rect">
            <a:avLst/>
          </a:prstGeom>
          <a:noFill/>
          <a:ln>
            <a:noFill/>
          </a:ln>
        </p:spPr>
        <p:txBody>
          <a:bodyPr wrap="square" rtlCol="0">
            <a:spAutoFit/>
          </a:bodyPr>
          <a:lstStyle/>
          <a:p>
            <a:pPr algn="ctr"/>
            <a:r>
              <a:rPr lang="en-US" sz="2000" b="1" dirty="0" smtClean="0">
                <a:solidFill>
                  <a:schemeClr val="bg2"/>
                </a:solidFill>
                <a:latin typeface="Century Gothic" panose="020B0502020202020204" pitchFamily="34" charset="0"/>
              </a:rPr>
              <a:t>R software</a:t>
            </a:r>
            <a:endParaRPr lang="en-US" sz="2000" b="1" dirty="0">
              <a:solidFill>
                <a:schemeClr val="bg2"/>
              </a:solidFill>
              <a:latin typeface="Century Gothic" panose="020B0502020202020204" pitchFamily="34" charset="0"/>
            </a:endParaRPr>
          </a:p>
        </p:txBody>
      </p:sp>
      <p:sp>
        <p:nvSpPr>
          <p:cNvPr id="34" name="Rounded Rectangle 33"/>
          <p:cNvSpPr/>
          <p:nvPr/>
        </p:nvSpPr>
        <p:spPr>
          <a:xfrm>
            <a:off x="3624653" y="2471522"/>
            <a:ext cx="1948646" cy="706548"/>
          </a:xfrm>
          <a:prstGeom prst="roundRect">
            <a:avLst/>
          </a:prstGeom>
          <a:solidFill>
            <a:schemeClr val="accent1">
              <a:lumMod val="40000"/>
              <a:lumOff val="6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chemeClr val="bg2"/>
                </a:solidFill>
                <a:latin typeface="Century Gothic" panose="020B0502020202020204" pitchFamily="34" charset="0"/>
              </a:rPr>
              <a:t>MODIS, Chlorophyll </a:t>
            </a:r>
            <a:r>
              <a:rPr lang="en-US" sz="1600" b="1" dirty="0" err="1" smtClean="0">
                <a:solidFill>
                  <a:schemeClr val="bg2"/>
                </a:solidFill>
                <a:latin typeface="Century Gothic" panose="020B0502020202020204" pitchFamily="34" charset="0"/>
              </a:rPr>
              <a:t>Pointfile</a:t>
            </a:r>
            <a:endParaRPr lang="en-US" sz="1600" i="1" dirty="0">
              <a:solidFill>
                <a:schemeClr val="bg2"/>
              </a:solidFill>
              <a:latin typeface="Century Gothic" panose="020B0502020202020204" pitchFamily="34" charset="0"/>
            </a:endParaRPr>
          </a:p>
        </p:txBody>
      </p:sp>
      <p:sp>
        <p:nvSpPr>
          <p:cNvPr id="35" name="Rounded Rectangle 34"/>
          <p:cNvSpPr/>
          <p:nvPr/>
        </p:nvSpPr>
        <p:spPr>
          <a:xfrm>
            <a:off x="3648099" y="1523586"/>
            <a:ext cx="1897938" cy="710007"/>
          </a:xfrm>
          <a:prstGeom prst="roundRect">
            <a:avLst/>
          </a:prstGeom>
          <a:solidFill>
            <a:schemeClr val="accent1">
              <a:lumMod val="20000"/>
              <a:lumOff val="8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chemeClr val="bg2"/>
                </a:solidFill>
                <a:latin typeface="Century Gothic" panose="020B0502020202020204" pitchFamily="34" charset="0"/>
              </a:rPr>
              <a:t>Remove land and clouds from image</a:t>
            </a:r>
            <a:endParaRPr lang="en-US" sz="1600" i="1" dirty="0">
              <a:solidFill>
                <a:schemeClr val="bg2"/>
              </a:solidFill>
              <a:latin typeface="Century Gothic" panose="020B0502020202020204" pitchFamily="34" charset="0"/>
            </a:endParaRPr>
          </a:p>
        </p:txBody>
      </p:sp>
      <p:sp>
        <p:nvSpPr>
          <p:cNvPr id="36" name="Rounded Rectangle 35"/>
          <p:cNvSpPr/>
          <p:nvPr/>
        </p:nvSpPr>
        <p:spPr>
          <a:xfrm>
            <a:off x="6790740" y="3625439"/>
            <a:ext cx="1929695" cy="883983"/>
          </a:xfrm>
          <a:prstGeom prst="roundRect">
            <a:avLst/>
          </a:prstGeom>
          <a:solidFill>
            <a:schemeClr val="accent1">
              <a:lumMod val="20000"/>
              <a:lumOff val="8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chemeClr val="bg2"/>
                </a:solidFill>
                <a:latin typeface="Century Gothic" panose="020B0502020202020204" pitchFamily="34" charset="0"/>
              </a:rPr>
              <a:t>Extract Landsat band values to MODIS points</a:t>
            </a:r>
          </a:p>
        </p:txBody>
      </p:sp>
      <p:sp>
        <p:nvSpPr>
          <p:cNvPr id="37" name="Rounded Rectangle 36"/>
          <p:cNvSpPr/>
          <p:nvPr/>
        </p:nvSpPr>
        <p:spPr>
          <a:xfrm>
            <a:off x="6790740" y="1503752"/>
            <a:ext cx="1966378" cy="931500"/>
          </a:xfrm>
          <a:prstGeom prst="roundRect">
            <a:avLst/>
          </a:prstGeom>
          <a:solidFill>
            <a:schemeClr val="accent1">
              <a:lumMod val="20000"/>
              <a:lumOff val="8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chemeClr val="bg2"/>
                </a:solidFill>
                <a:latin typeface="Century Gothic" panose="020B0502020202020204" pitchFamily="34" charset="0"/>
              </a:rPr>
              <a:t>Focal statistics</a:t>
            </a:r>
          </a:p>
          <a:p>
            <a:pPr algn="ctr"/>
            <a:r>
              <a:rPr lang="en-US" sz="1600" b="1" dirty="0" smtClean="0">
                <a:solidFill>
                  <a:schemeClr val="bg2"/>
                </a:solidFill>
                <a:latin typeface="Century Gothic" panose="020B0502020202020204" pitchFamily="34" charset="0"/>
              </a:rPr>
              <a:t> 1.4 km Smoothed Landsat image</a:t>
            </a:r>
            <a:endParaRPr lang="en-US" sz="1600" i="1" dirty="0">
              <a:solidFill>
                <a:schemeClr val="bg2"/>
              </a:solidFill>
              <a:latin typeface="Century Gothic" panose="020B0502020202020204" pitchFamily="34" charset="0"/>
            </a:endParaRPr>
          </a:p>
        </p:txBody>
      </p:sp>
      <p:sp>
        <p:nvSpPr>
          <p:cNvPr id="39" name="Right Arrow 38"/>
          <p:cNvSpPr/>
          <p:nvPr/>
        </p:nvSpPr>
        <p:spPr>
          <a:xfrm rot="2365546">
            <a:off x="5723265" y="3026302"/>
            <a:ext cx="1082630" cy="442396"/>
          </a:xfrm>
          <a:prstGeom prst="rightArrow">
            <a:avLst/>
          </a:prstGeom>
          <a:solidFill>
            <a:schemeClr val="accent1">
              <a:lumMod val="40000"/>
              <a:lumOff val="6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chemeClr val="bg2"/>
                </a:solidFill>
                <a:latin typeface="Century Gothic" panose="020B0502020202020204" pitchFamily="34" charset="0"/>
              </a:rPr>
              <a:t>ArcGIS</a:t>
            </a:r>
            <a:endParaRPr lang="en-US" sz="1600" b="1" dirty="0">
              <a:solidFill>
                <a:schemeClr val="bg2"/>
              </a:solidFill>
              <a:latin typeface="Century Gothic" panose="020B0502020202020204" pitchFamily="34" charset="0"/>
            </a:endParaRPr>
          </a:p>
        </p:txBody>
      </p:sp>
      <p:sp>
        <p:nvSpPr>
          <p:cNvPr id="40" name="Right Arrow 39"/>
          <p:cNvSpPr/>
          <p:nvPr/>
        </p:nvSpPr>
        <p:spPr>
          <a:xfrm>
            <a:off x="2491464" y="1650638"/>
            <a:ext cx="1009999" cy="403801"/>
          </a:xfrm>
          <a:prstGeom prst="rightArrow">
            <a:avLst/>
          </a:prstGeom>
          <a:solidFill>
            <a:schemeClr val="accent1">
              <a:lumMod val="20000"/>
              <a:lumOff val="8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chemeClr val="bg2"/>
                </a:solidFill>
                <a:latin typeface="Century Gothic" panose="020B0502020202020204" pitchFamily="34" charset="0"/>
              </a:rPr>
              <a:t>ArcGIS</a:t>
            </a:r>
            <a:endParaRPr lang="en-US" sz="1600" b="1" dirty="0">
              <a:solidFill>
                <a:schemeClr val="bg2"/>
              </a:solidFill>
              <a:latin typeface="Century Gothic" panose="020B0502020202020204" pitchFamily="34" charset="0"/>
            </a:endParaRPr>
          </a:p>
        </p:txBody>
      </p:sp>
      <p:sp>
        <p:nvSpPr>
          <p:cNvPr id="41" name="Rectangle 40"/>
          <p:cNvSpPr/>
          <p:nvPr/>
        </p:nvSpPr>
        <p:spPr>
          <a:xfrm>
            <a:off x="1049061" y="4883075"/>
            <a:ext cx="5359272" cy="492443"/>
          </a:xfrm>
          <a:prstGeom prst="rect">
            <a:avLst/>
          </a:prstGeom>
          <a:noFill/>
        </p:spPr>
        <p:txBody>
          <a:bodyPr wrap="square">
            <a:spAutoFit/>
          </a:bodyPr>
          <a:lstStyle/>
          <a:p>
            <a:pPr algn="ctr"/>
            <a:r>
              <a:rPr lang="en-US" sz="2600" b="1" dirty="0" smtClean="0">
                <a:solidFill>
                  <a:schemeClr val="bg2"/>
                </a:solidFill>
                <a:latin typeface="Century Gothic" panose="020B0502020202020204" pitchFamily="34" charset="0"/>
              </a:rPr>
              <a:t>Analysis</a:t>
            </a:r>
            <a:endParaRPr lang="en-US" sz="2600" b="1" dirty="0">
              <a:solidFill>
                <a:schemeClr val="bg2"/>
              </a:solidFill>
              <a:latin typeface="Century Gothic" panose="020B0502020202020204" pitchFamily="34" charset="0"/>
            </a:endParaRPr>
          </a:p>
        </p:txBody>
      </p:sp>
      <p:sp>
        <p:nvSpPr>
          <p:cNvPr id="42" name="Rounded Rectangle 41"/>
          <p:cNvSpPr/>
          <p:nvPr/>
        </p:nvSpPr>
        <p:spPr>
          <a:xfrm>
            <a:off x="4682069" y="5603255"/>
            <a:ext cx="1675504" cy="579549"/>
          </a:xfrm>
          <a:prstGeom prst="roundRect">
            <a:avLst/>
          </a:prstGeom>
          <a:solidFill>
            <a:schemeClr val="accent1">
              <a:lumMod val="60000"/>
              <a:lumOff val="4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bg2"/>
                </a:solidFill>
                <a:latin typeface="Century Gothic" panose="020B0502020202020204" pitchFamily="34" charset="0"/>
              </a:rPr>
              <a:t>Regression Equation</a:t>
            </a:r>
            <a:endParaRPr lang="en-US" sz="2000" i="1" dirty="0">
              <a:solidFill>
                <a:schemeClr val="bg2"/>
              </a:solidFill>
              <a:latin typeface="Century Gothic" panose="020B0502020202020204" pitchFamily="34" charset="0"/>
            </a:endParaRPr>
          </a:p>
        </p:txBody>
      </p:sp>
      <p:cxnSp>
        <p:nvCxnSpPr>
          <p:cNvPr id="43" name="Straight Arrow Connector 42"/>
          <p:cNvCxnSpPr/>
          <p:nvPr/>
        </p:nvCxnSpPr>
        <p:spPr>
          <a:xfrm flipH="1" flipV="1">
            <a:off x="5570516" y="2151533"/>
            <a:ext cx="557783" cy="3451722"/>
          </a:xfrm>
          <a:prstGeom prst="straightConnector1">
            <a:avLst/>
          </a:prstGeom>
          <a:ln w="63500">
            <a:solidFill>
              <a:schemeClr val="bg2">
                <a:alpha val="45000"/>
              </a:schemeClr>
            </a:solidFill>
            <a:prstDash val="dash"/>
            <a:tailEnd type="triangle"/>
          </a:ln>
        </p:spPr>
        <p:style>
          <a:lnRef idx="2">
            <a:schemeClr val="accent1"/>
          </a:lnRef>
          <a:fillRef idx="0">
            <a:schemeClr val="accent1"/>
          </a:fillRef>
          <a:effectRef idx="1">
            <a:schemeClr val="accent1"/>
          </a:effectRef>
          <a:fontRef idx="minor">
            <a:schemeClr val="tx1"/>
          </a:fontRef>
        </p:style>
      </p:cxnSp>
      <p:cxnSp>
        <p:nvCxnSpPr>
          <p:cNvPr id="44" name="Straight Arrow Connector 43"/>
          <p:cNvCxnSpPr/>
          <p:nvPr/>
        </p:nvCxnSpPr>
        <p:spPr>
          <a:xfrm flipH="1">
            <a:off x="2472905" y="2102123"/>
            <a:ext cx="1200372" cy="3110868"/>
          </a:xfrm>
          <a:prstGeom prst="straightConnector1">
            <a:avLst/>
          </a:prstGeom>
          <a:ln w="63500">
            <a:solidFill>
              <a:schemeClr val="bg2">
                <a:alpha val="44000"/>
              </a:schemeClr>
            </a:solidFill>
            <a:prstDash val="dash"/>
            <a:tailEnd type="triangle"/>
          </a:ln>
        </p:spPr>
        <p:style>
          <a:lnRef idx="2">
            <a:schemeClr val="accent1"/>
          </a:lnRef>
          <a:fillRef idx="0">
            <a:schemeClr val="accent1"/>
          </a:fillRef>
          <a:effectRef idx="1">
            <a:schemeClr val="accent1"/>
          </a:effectRef>
          <a:fontRef idx="minor">
            <a:schemeClr val="tx1"/>
          </a:fontRef>
        </p:style>
      </p:cxnSp>
      <p:sp>
        <p:nvSpPr>
          <p:cNvPr id="51" name="Right Arrow 50"/>
          <p:cNvSpPr/>
          <p:nvPr/>
        </p:nvSpPr>
        <p:spPr>
          <a:xfrm>
            <a:off x="2481326" y="2586436"/>
            <a:ext cx="1009999" cy="403801"/>
          </a:xfrm>
          <a:prstGeom prst="rightArrow">
            <a:avLst/>
          </a:prstGeom>
          <a:solidFill>
            <a:schemeClr val="accent1">
              <a:lumMod val="40000"/>
              <a:lumOff val="6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chemeClr val="bg2"/>
                </a:solidFill>
                <a:latin typeface="Century Gothic" panose="020B0502020202020204" pitchFamily="34" charset="0"/>
              </a:rPr>
              <a:t>ArcGIS</a:t>
            </a:r>
            <a:endParaRPr lang="en-US" sz="1600" b="1" dirty="0">
              <a:solidFill>
                <a:schemeClr val="bg2"/>
              </a:solidFill>
              <a:latin typeface="Century Gothic" panose="020B0502020202020204" pitchFamily="34" charset="0"/>
            </a:endParaRPr>
          </a:p>
        </p:txBody>
      </p:sp>
      <p:sp>
        <p:nvSpPr>
          <p:cNvPr id="52" name="Right Arrow 51"/>
          <p:cNvSpPr/>
          <p:nvPr/>
        </p:nvSpPr>
        <p:spPr>
          <a:xfrm>
            <a:off x="5684079" y="1644311"/>
            <a:ext cx="1009999" cy="403801"/>
          </a:xfrm>
          <a:prstGeom prst="rightArrow">
            <a:avLst/>
          </a:prstGeom>
          <a:solidFill>
            <a:schemeClr val="accent1">
              <a:lumMod val="20000"/>
              <a:lumOff val="8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chemeClr val="bg2"/>
                </a:solidFill>
                <a:latin typeface="Century Gothic" panose="020B0502020202020204" pitchFamily="34" charset="0"/>
              </a:rPr>
              <a:t>ArcGIS</a:t>
            </a:r>
            <a:endParaRPr lang="en-US" sz="1600" b="1" dirty="0">
              <a:solidFill>
                <a:schemeClr val="bg2"/>
              </a:solidFill>
              <a:latin typeface="Century Gothic" panose="020B0502020202020204" pitchFamily="34" charset="0"/>
            </a:endParaRPr>
          </a:p>
        </p:txBody>
      </p:sp>
      <p:sp>
        <p:nvSpPr>
          <p:cNvPr id="53" name="Right Arrow 52"/>
          <p:cNvSpPr/>
          <p:nvPr/>
        </p:nvSpPr>
        <p:spPr>
          <a:xfrm rot="5400000">
            <a:off x="7195127" y="2857560"/>
            <a:ext cx="1009999" cy="403801"/>
          </a:xfrm>
          <a:prstGeom prst="rightArrow">
            <a:avLst/>
          </a:prstGeom>
          <a:solidFill>
            <a:schemeClr val="accent1">
              <a:lumMod val="20000"/>
              <a:lumOff val="8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chemeClr val="bg2"/>
                </a:solidFill>
                <a:latin typeface="Century Gothic" panose="020B0502020202020204" pitchFamily="34" charset="0"/>
              </a:rPr>
              <a:t>ArcGIS</a:t>
            </a:r>
            <a:endParaRPr lang="en-US" sz="1600" b="1" dirty="0">
              <a:solidFill>
                <a:schemeClr val="bg2"/>
              </a:solidFill>
              <a:latin typeface="Century Gothic" panose="020B0502020202020204" pitchFamily="34" charset="0"/>
            </a:endParaRPr>
          </a:p>
        </p:txBody>
      </p:sp>
      <p:sp>
        <p:nvSpPr>
          <p:cNvPr id="8" name="Oval 7"/>
          <p:cNvSpPr/>
          <p:nvPr/>
        </p:nvSpPr>
        <p:spPr>
          <a:xfrm>
            <a:off x="1528209" y="5331223"/>
            <a:ext cx="1680098" cy="1129947"/>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bg2"/>
                </a:solidFill>
                <a:latin typeface="Century Gothic" panose="020B0502020202020204" pitchFamily="34" charset="0"/>
              </a:rPr>
              <a:t>Product</a:t>
            </a:r>
            <a:endParaRPr lang="en-US" sz="2000" b="1" dirty="0">
              <a:solidFill>
                <a:schemeClr val="bg2"/>
              </a:solidFill>
              <a:latin typeface="Century Gothic" panose="020B0502020202020204" pitchFamily="34" charset="0"/>
            </a:endParaRPr>
          </a:p>
        </p:txBody>
      </p:sp>
      <p:sp>
        <p:nvSpPr>
          <p:cNvPr id="58" name="Rectangle 57"/>
          <p:cNvSpPr/>
          <p:nvPr/>
        </p:nvSpPr>
        <p:spPr>
          <a:xfrm>
            <a:off x="349738" y="1063390"/>
            <a:ext cx="2061782" cy="492443"/>
          </a:xfrm>
          <a:prstGeom prst="rect">
            <a:avLst/>
          </a:prstGeom>
        </p:spPr>
        <p:txBody>
          <a:bodyPr wrap="square">
            <a:spAutoFit/>
          </a:bodyPr>
          <a:lstStyle/>
          <a:p>
            <a:pPr algn="ctr"/>
            <a:r>
              <a:rPr lang="en-US" sz="2600" b="1" dirty="0" smtClean="0">
                <a:solidFill>
                  <a:schemeClr val="bg2"/>
                </a:solidFill>
                <a:latin typeface="Century Gothic" panose="020B0502020202020204" pitchFamily="34" charset="0"/>
              </a:rPr>
              <a:t>Acquisition</a:t>
            </a:r>
            <a:endParaRPr lang="en-US" sz="2600" b="1" dirty="0">
              <a:solidFill>
                <a:schemeClr val="bg2"/>
              </a:solidFill>
              <a:latin typeface="Century Gothic" panose="020B0502020202020204" pitchFamily="34" charset="0"/>
            </a:endParaRPr>
          </a:p>
        </p:txBody>
      </p:sp>
      <p:sp>
        <p:nvSpPr>
          <p:cNvPr id="59" name="Rectangle 58"/>
          <p:cNvSpPr/>
          <p:nvPr/>
        </p:nvSpPr>
        <p:spPr>
          <a:xfrm>
            <a:off x="3596143" y="1022623"/>
            <a:ext cx="2061782" cy="492443"/>
          </a:xfrm>
          <a:prstGeom prst="rect">
            <a:avLst/>
          </a:prstGeom>
        </p:spPr>
        <p:txBody>
          <a:bodyPr wrap="square">
            <a:spAutoFit/>
          </a:bodyPr>
          <a:lstStyle/>
          <a:p>
            <a:pPr algn="ctr"/>
            <a:r>
              <a:rPr lang="en-US" sz="2600" b="1" dirty="0" smtClean="0">
                <a:solidFill>
                  <a:schemeClr val="bg2"/>
                </a:solidFill>
                <a:latin typeface="Century Gothic" panose="020B0502020202020204" pitchFamily="34" charset="0"/>
              </a:rPr>
              <a:t>Processing</a:t>
            </a:r>
            <a:endParaRPr lang="en-US" sz="2600" b="1" dirty="0">
              <a:solidFill>
                <a:schemeClr val="bg2"/>
              </a:solidFill>
              <a:latin typeface="Century Gothic" panose="020B0502020202020204" pitchFamily="34" charset="0"/>
            </a:endParaRPr>
          </a:p>
        </p:txBody>
      </p:sp>
      <p:sp>
        <p:nvSpPr>
          <p:cNvPr id="60" name="Rectangle 59"/>
          <p:cNvSpPr/>
          <p:nvPr/>
        </p:nvSpPr>
        <p:spPr>
          <a:xfrm>
            <a:off x="6724696" y="1001669"/>
            <a:ext cx="2061782" cy="492443"/>
          </a:xfrm>
          <a:prstGeom prst="rect">
            <a:avLst/>
          </a:prstGeom>
        </p:spPr>
        <p:txBody>
          <a:bodyPr wrap="square">
            <a:spAutoFit/>
          </a:bodyPr>
          <a:lstStyle/>
          <a:p>
            <a:pPr algn="ctr"/>
            <a:r>
              <a:rPr lang="en-US" sz="2600" b="1" dirty="0" smtClean="0">
                <a:solidFill>
                  <a:schemeClr val="bg2"/>
                </a:solidFill>
                <a:latin typeface="Century Gothic" panose="020B0502020202020204" pitchFamily="34" charset="0"/>
              </a:rPr>
              <a:t>Processing</a:t>
            </a:r>
            <a:endParaRPr lang="en-US" sz="2600" b="1" dirty="0">
              <a:solidFill>
                <a:schemeClr val="bg2"/>
              </a:solidFill>
              <a:latin typeface="Century Gothic" panose="020B0502020202020204" pitchFamily="34" charset="0"/>
            </a:endParaRPr>
          </a:p>
        </p:txBody>
      </p:sp>
    </p:spTree>
  </p:cSld>
  <p:clrMapOvr>
    <a:masterClrMapping/>
  </p:clrMapOvr>
  <p:transition spd="slow">
    <p:cut/>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pic>
        <p:nvPicPr>
          <p:cNvPr id="1028" name="Picture 4"/>
          <p:cNvPicPr>
            <a:picLocks noChangeAspect="1" noChangeArrowheads="1"/>
          </p:cNvPicPr>
          <p:nvPr/>
        </p:nvPicPr>
        <p:blipFill>
          <a:blip r:embed="rId3"/>
          <a:srcRect/>
          <a:stretch>
            <a:fillRect/>
          </a:stretch>
        </p:blipFill>
        <p:spPr bwMode="auto">
          <a:xfrm>
            <a:off x="302759" y="799995"/>
            <a:ext cx="6448425" cy="5619750"/>
          </a:xfrm>
          <a:prstGeom prst="rect">
            <a:avLst/>
          </a:prstGeom>
          <a:noFill/>
          <a:ln w="9525">
            <a:noFill/>
            <a:miter lim="800000"/>
            <a:headEnd/>
            <a:tailEnd/>
          </a:ln>
        </p:spPr>
      </p:pic>
      <p:sp>
        <p:nvSpPr>
          <p:cNvPr id="150" name="Shape 150"/>
          <p:cNvSpPr txBox="1">
            <a:spLocks noGrp="1"/>
          </p:cNvSpPr>
          <p:nvPr>
            <p:ph type="body" idx="1"/>
          </p:nvPr>
        </p:nvSpPr>
        <p:spPr>
          <a:xfrm>
            <a:off x="0" y="105268"/>
            <a:ext cx="9144000" cy="704098"/>
          </a:xfrm>
          <a:prstGeom prst="rect">
            <a:avLst/>
          </a:prstGeom>
          <a:noFill/>
          <a:ln>
            <a:noFill/>
          </a:ln>
        </p:spPr>
        <p:txBody>
          <a:bodyPr lIns="91425" tIns="91425" rIns="91425" bIns="91425" anchor="t" anchorCtr="0">
            <a:noAutofit/>
          </a:bodyPr>
          <a:lstStyle/>
          <a:p>
            <a:pPr marL="0" marR="0" lvl="0" indent="0" algn="ctr" rtl="0">
              <a:lnSpc>
                <a:spcPct val="90000"/>
              </a:lnSpc>
              <a:spcBef>
                <a:spcPts val="0"/>
              </a:spcBef>
              <a:spcAft>
                <a:spcPts val="0"/>
              </a:spcAft>
              <a:buClr>
                <a:schemeClr val="accent1"/>
              </a:buClr>
              <a:buSzPct val="25000"/>
              <a:buFont typeface="Questrial"/>
              <a:buNone/>
            </a:pPr>
            <a:r>
              <a:rPr lang="en-US" sz="4800" b="1" i="0" u="none" strike="noStrike" cap="none" baseline="0" dirty="0">
                <a:solidFill>
                  <a:srgbClr val="75AADB"/>
                </a:solidFill>
                <a:latin typeface="Century Gothic" panose="020B0502020202020204" pitchFamily="34" charset="0"/>
                <a:ea typeface="Questrial"/>
                <a:cs typeface="Questrial"/>
                <a:sym typeface="Questrial"/>
              </a:rPr>
              <a:t>Methodology</a:t>
            </a:r>
          </a:p>
        </p:txBody>
      </p:sp>
      <p:pic>
        <p:nvPicPr>
          <p:cNvPr id="1027" name="Picture 3"/>
          <p:cNvPicPr>
            <a:picLocks noChangeAspect="1" noChangeArrowheads="1"/>
          </p:cNvPicPr>
          <p:nvPr/>
        </p:nvPicPr>
        <p:blipFill>
          <a:blip r:embed="rId4"/>
          <a:srcRect/>
          <a:stretch>
            <a:fillRect/>
          </a:stretch>
        </p:blipFill>
        <p:spPr bwMode="auto">
          <a:xfrm>
            <a:off x="1662726" y="2389338"/>
            <a:ext cx="7251410" cy="3305609"/>
          </a:xfrm>
          <a:prstGeom prst="rect">
            <a:avLst/>
          </a:prstGeom>
          <a:noFill/>
          <a:ln w="9525">
            <a:noFill/>
            <a:miter lim="800000"/>
            <a:headEnd/>
            <a:tailEnd/>
          </a:ln>
        </p:spPr>
      </p:pic>
    </p:spTree>
  </p:cSld>
  <p:clrMapOvr>
    <a:masterClrMapping/>
  </p:clrMapOvr>
  <p:transition spd="slow">
    <p:cut/>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0" y="109933"/>
            <a:ext cx="9144000" cy="1107996"/>
          </a:xfrm>
          <a:prstGeom prst="rect">
            <a:avLst/>
          </a:prstGeom>
          <a:noFill/>
        </p:spPr>
        <p:txBody>
          <a:bodyPr wrap="square" rtlCol="0">
            <a:spAutoFit/>
          </a:bodyPr>
          <a:lstStyle/>
          <a:p>
            <a:pPr lvl="0" algn="ctr"/>
            <a:r>
              <a:rPr lang="en-US" sz="4800" b="1" dirty="0" smtClean="0">
                <a:solidFill>
                  <a:srgbClr val="75AADB"/>
                </a:solidFill>
                <a:latin typeface="Century Gothic" pitchFamily="34" charset="0"/>
                <a:ea typeface="Questrial"/>
                <a:cs typeface="Questrial"/>
                <a:sym typeface="Questrial"/>
              </a:rPr>
              <a:t>Results</a:t>
            </a:r>
          </a:p>
          <a:p>
            <a:pPr algn="ctr"/>
            <a:endParaRPr lang="en-US" sz="1800" dirty="0"/>
          </a:p>
        </p:txBody>
      </p:sp>
      <p:sp>
        <p:nvSpPr>
          <p:cNvPr id="11" name="TextBox 10"/>
          <p:cNvSpPr txBox="1"/>
          <p:nvPr/>
        </p:nvSpPr>
        <p:spPr>
          <a:xfrm>
            <a:off x="530621" y="3609629"/>
            <a:ext cx="1596912" cy="400110"/>
          </a:xfrm>
          <a:prstGeom prst="rect">
            <a:avLst/>
          </a:prstGeom>
          <a:noFill/>
        </p:spPr>
        <p:txBody>
          <a:bodyPr wrap="none" rtlCol="0">
            <a:spAutoFit/>
          </a:bodyPr>
          <a:lstStyle/>
          <a:p>
            <a:r>
              <a:rPr lang="en-US" sz="2000" b="1" u="sng" dirty="0" smtClean="0">
                <a:solidFill>
                  <a:schemeClr val="bg2"/>
                </a:solidFill>
                <a:latin typeface="Century Gothic" pitchFamily="34" charset="0"/>
              </a:rPr>
              <a:t>July 3, 2013</a:t>
            </a:r>
            <a:endParaRPr lang="en-US" sz="2000" b="1" u="sng" dirty="0">
              <a:solidFill>
                <a:schemeClr val="bg2"/>
              </a:solidFill>
              <a:latin typeface="Century Gothic" pitchFamily="34" charset="0"/>
            </a:endParaRPr>
          </a:p>
        </p:txBody>
      </p:sp>
      <p:sp>
        <p:nvSpPr>
          <p:cNvPr id="12" name="TextBox 11"/>
          <p:cNvSpPr txBox="1"/>
          <p:nvPr/>
        </p:nvSpPr>
        <p:spPr>
          <a:xfrm>
            <a:off x="511554" y="897260"/>
            <a:ext cx="1800493" cy="400110"/>
          </a:xfrm>
          <a:prstGeom prst="rect">
            <a:avLst/>
          </a:prstGeom>
          <a:noFill/>
        </p:spPr>
        <p:txBody>
          <a:bodyPr wrap="none" rtlCol="0">
            <a:spAutoFit/>
          </a:bodyPr>
          <a:lstStyle/>
          <a:p>
            <a:r>
              <a:rPr lang="en-US" sz="2000" b="1" u="sng" dirty="0" smtClean="0">
                <a:solidFill>
                  <a:schemeClr val="bg2"/>
                </a:solidFill>
                <a:latin typeface="Century Gothic" pitchFamily="34" charset="0"/>
              </a:rPr>
              <a:t>May 16, 2013</a:t>
            </a:r>
            <a:endParaRPr lang="en-US" sz="2000" b="1" u="sng" dirty="0">
              <a:solidFill>
                <a:schemeClr val="bg2"/>
              </a:solidFill>
              <a:latin typeface="Century Gothic" pitchFamily="34" charset="0"/>
            </a:endParaRPr>
          </a:p>
        </p:txBody>
      </p:sp>
      <p:pic>
        <p:nvPicPr>
          <p:cNvPr id="6" name="Picture 5" descr="July3Cphyl.jpg"/>
          <p:cNvPicPr>
            <a:picLocks noChangeAspect="1"/>
          </p:cNvPicPr>
          <p:nvPr/>
        </p:nvPicPr>
        <p:blipFill>
          <a:blip r:embed="rId3"/>
          <a:stretch>
            <a:fillRect/>
          </a:stretch>
        </p:blipFill>
        <p:spPr>
          <a:xfrm>
            <a:off x="6101014" y="3978952"/>
            <a:ext cx="2536878" cy="1876965"/>
          </a:xfrm>
          <a:prstGeom prst="rect">
            <a:avLst/>
          </a:prstGeom>
        </p:spPr>
      </p:pic>
      <p:pic>
        <p:nvPicPr>
          <p:cNvPr id="7" name="Picture 6" descr="July3Landsat.jpg"/>
          <p:cNvPicPr>
            <a:picLocks noChangeAspect="1"/>
          </p:cNvPicPr>
          <p:nvPr/>
        </p:nvPicPr>
        <p:blipFill>
          <a:blip r:embed="rId4"/>
          <a:stretch>
            <a:fillRect/>
          </a:stretch>
        </p:blipFill>
        <p:spPr>
          <a:xfrm>
            <a:off x="511336" y="4031971"/>
            <a:ext cx="2544991" cy="1855329"/>
          </a:xfrm>
          <a:prstGeom prst="rect">
            <a:avLst/>
          </a:prstGeom>
        </p:spPr>
      </p:pic>
      <p:pic>
        <p:nvPicPr>
          <p:cNvPr id="8" name="Picture 7" descr="July3TSM.jpg"/>
          <p:cNvPicPr>
            <a:picLocks noChangeAspect="1"/>
          </p:cNvPicPr>
          <p:nvPr/>
        </p:nvPicPr>
        <p:blipFill>
          <a:blip r:embed="rId5"/>
          <a:stretch>
            <a:fillRect/>
          </a:stretch>
        </p:blipFill>
        <p:spPr>
          <a:xfrm>
            <a:off x="3316645" y="4017449"/>
            <a:ext cx="2547696" cy="1866147"/>
          </a:xfrm>
          <a:prstGeom prst="rect">
            <a:avLst/>
          </a:prstGeom>
        </p:spPr>
      </p:pic>
      <p:pic>
        <p:nvPicPr>
          <p:cNvPr id="9" name="Picture 8" descr="May16.jpg"/>
          <p:cNvPicPr>
            <a:picLocks noChangeAspect="1"/>
          </p:cNvPicPr>
          <p:nvPr/>
        </p:nvPicPr>
        <p:blipFill>
          <a:blip r:embed="rId6"/>
          <a:stretch>
            <a:fillRect/>
          </a:stretch>
        </p:blipFill>
        <p:spPr>
          <a:xfrm>
            <a:off x="499609" y="1288574"/>
            <a:ext cx="2544991" cy="1852623"/>
          </a:xfrm>
          <a:prstGeom prst="rect">
            <a:avLst/>
          </a:prstGeom>
        </p:spPr>
      </p:pic>
      <p:pic>
        <p:nvPicPr>
          <p:cNvPr id="13" name="Picture 12" descr="May16Cphyl.jpg"/>
          <p:cNvPicPr>
            <a:picLocks noChangeAspect="1"/>
          </p:cNvPicPr>
          <p:nvPr/>
        </p:nvPicPr>
        <p:blipFill>
          <a:blip r:embed="rId7"/>
          <a:stretch>
            <a:fillRect/>
          </a:stretch>
        </p:blipFill>
        <p:spPr>
          <a:xfrm>
            <a:off x="6024739" y="1272047"/>
            <a:ext cx="2531468" cy="1860737"/>
          </a:xfrm>
          <a:prstGeom prst="rect">
            <a:avLst/>
          </a:prstGeom>
        </p:spPr>
      </p:pic>
      <p:pic>
        <p:nvPicPr>
          <p:cNvPr id="14" name="Picture 13" descr="May16TSM.jpg"/>
          <p:cNvPicPr>
            <a:picLocks noChangeAspect="1"/>
          </p:cNvPicPr>
          <p:nvPr/>
        </p:nvPicPr>
        <p:blipFill>
          <a:blip r:embed="rId8"/>
          <a:stretch>
            <a:fillRect/>
          </a:stretch>
        </p:blipFill>
        <p:spPr>
          <a:xfrm>
            <a:off x="3322003" y="1286963"/>
            <a:ext cx="2528764" cy="1860737"/>
          </a:xfrm>
          <a:prstGeom prst="rect">
            <a:avLst/>
          </a:prstGeom>
        </p:spPr>
      </p:pic>
      <p:sp>
        <p:nvSpPr>
          <p:cNvPr id="15" name="TextBox 14"/>
          <p:cNvSpPr txBox="1"/>
          <p:nvPr/>
        </p:nvSpPr>
        <p:spPr>
          <a:xfrm>
            <a:off x="3336052" y="3135643"/>
            <a:ext cx="2528289" cy="338554"/>
          </a:xfrm>
          <a:prstGeom prst="rect">
            <a:avLst/>
          </a:prstGeom>
          <a:noFill/>
        </p:spPr>
        <p:txBody>
          <a:bodyPr wrap="square" rtlCol="0">
            <a:spAutoFit/>
          </a:bodyPr>
          <a:lstStyle/>
          <a:p>
            <a:r>
              <a:rPr lang="en-US" sz="1600" dirty="0" smtClean="0">
                <a:solidFill>
                  <a:schemeClr val="bg2"/>
                </a:solidFill>
                <a:latin typeface="Century Gothic" pitchFamily="34" charset="0"/>
              </a:rPr>
              <a:t>Total Suspended Matter</a:t>
            </a:r>
            <a:endParaRPr lang="en-US" sz="1600" dirty="0">
              <a:solidFill>
                <a:schemeClr val="bg2"/>
              </a:solidFill>
              <a:latin typeface="Century Gothic" pitchFamily="34" charset="0"/>
            </a:endParaRPr>
          </a:p>
        </p:txBody>
      </p:sp>
      <p:sp>
        <p:nvSpPr>
          <p:cNvPr id="16" name="Rectangle 15"/>
          <p:cNvSpPr/>
          <p:nvPr/>
        </p:nvSpPr>
        <p:spPr>
          <a:xfrm>
            <a:off x="3318968" y="5878193"/>
            <a:ext cx="2545373" cy="338554"/>
          </a:xfrm>
          <a:prstGeom prst="rect">
            <a:avLst/>
          </a:prstGeom>
        </p:spPr>
        <p:txBody>
          <a:bodyPr wrap="square">
            <a:spAutoFit/>
          </a:bodyPr>
          <a:lstStyle/>
          <a:p>
            <a:r>
              <a:rPr lang="en-US" sz="1600" dirty="0" smtClean="0">
                <a:solidFill>
                  <a:schemeClr val="bg2"/>
                </a:solidFill>
                <a:latin typeface="Century Gothic" pitchFamily="34" charset="0"/>
              </a:rPr>
              <a:t>Total Suspended Matter </a:t>
            </a:r>
            <a:endParaRPr lang="en-US" sz="1600" dirty="0">
              <a:solidFill>
                <a:schemeClr val="bg2"/>
              </a:solidFill>
              <a:latin typeface="Century Gothic" pitchFamily="34" charset="0"/>
            </a:endParaRPr>
          </a:p>
        </p:txBody>
      </p:sp>
      <p:sp>
        <p:nvSpPr>
          <p:cNvPr id="17" name="Rectangle 16"/>
          <p:cNvSpPr/>
          <p:nvPr/>
        </p:nvSpPr>
        <p:spPr>
          <a:xfrm>
            <a:off x="6021975" y="3114897"/>
            <a:ext cx="2534232" cy="369332"/>
          </a:xfrm>
          <a:prstGeom prst="rect">
            <a:avLst/>
          </a:prstGeom>
        </p:spPr>
        <p:txBody>
          <a:bodyPr wrap="square">
            <a:spAutoFit/>
          </a:bodyPr>
          <a:lstStyle/>
          <a:p>
            <a:pPr algn="ctr"/>
            <a:r>
              <a:rPr lang="en-US" sz="1800" dirty="0" smtClean="0">
                <a:solidFill>
                  <a:schemeClr val="bg2"/>
                </a:solidFill>
                <a:latin typeface="Century Gothic" pitchFamily="34" charset="0"/>
              </a:rPr>
              <a:t>Chlorophyll</a:t>
            </a:r>
            <a:endParaRPr lang="en-US" sz="1800" dirty="0">
              <a:solidFill>
                <a:schemeClr val="bg2"/>
              </a:solidFill>
              <a:latin typeface="Century Gothic" pitchFamily="34" charset="0"/>
            </a:endParaRPr>
          </a:p>
        </p:txBody>
      </p:sp>
      <p:sp>
        <p:nvSpPr>
          <p:cNvPr id="18" name="Rectangle 17"/>
          <p:cNvSpPr/>
          <p:nvPr/>
        </p:nvSpPr>
        <p:spPr>
          <a:xfrm>
            <a:off x="505431" y="3124945"/>
            <a:ext cx="2539169" cy="369332"/>
          </a:xfrm>
          <a:prstGeom prst="rect">
            <a:avLst/>
          </a:prstGeom>
        </p:spPr>
        <p:txBody>
          <a:bodyPr wrap="square">
            <a:spAutoFit/>
          </a:bodyPr>
          <a:lstStyle/>
          <a:p>
            <a:pPr algn="ctr"/>
            <a:r>
              <a:rPr lang="en-US" sz="1800" dirty="0" smtClean="0">
                <a:solidFill>
                  <a:schemeClr val="bg2"/>
                </a:solidFill>
                <a:latin typeface="Century Gothic" pitchFamily="34" charset="0"/>
              </a:rPr>
              <a:t>Landsat 8</a:t>
            </a:r>
            <a:endParaRPr lang="en-US" sz="1800" dirty="0">
              <a:solidFill>
                <a:schemeClr val="bg2"/>
              </a:solidFill>
              <a:latin typeface="Century Gothic" pitchFamily="34" charset="0"/>
            </a:endParaRPr>
          </a:p>
        </p:txBody>
      </p:sp>
      <p:sp>
        <p:nvSpPr>
          <p:cNvPr id="19" name="Rectangle 18"/>
          <p:cNvSpPr/>
          <p:nvPr/>
        </p:nvSpPr>
        <p:spPr>
          <a:xfrm>
            <a:off x="515479" y="5888242"/>
            <a:ext cx="2529121" cy="369332"/>
          </a:xfrm>
          <a:prstGeom prst="rect">
            <a:avLst/>
          </a:prstGeom>
        </p:spPr>
        <p:txBody>
          <a:bodyPr wrap="square">
            <a:spAutoFit/>
          </a:bodyPr>
          <a:lstStyle/>
          <a:p>
            <a:pPr algn="ctr"/>
            <a:r>
              <a:rPr lang="en-US" sz="1800" dirty="0" smtClean="0">
                <a:solidFill>
                  <a:schemeClr val="bg2"/>
                </a:solidFill>
                <a:latin typeface="Century Gothic" pitchFamily="34" charset="0"/>
              </a:rPr>
              <a:t>Landsat 8</a:t>
            </a:r>
            <a:endParaRPr lang="en-US" sz="1800" dirty="0">
              <a:solidFill>
                <a:schemeClr val="bg2"/>
              </a:solidFill>
              <a:latin typeface="Century Gothic" pitchFamily="34" charset="0"/>
            </a:endParaRPr>
          </a:p>
        </p:txBody>
      </p:sp>
      <p:sp>
        <p:nvSpPr>
          <p:cNvPr id="20" name="Rectangle 19"/>
          <p:cNvSpPr/>
          <p:nvPr/>
        </p:nvSpPr>
        <p:spPr>
          <a:xfrm>
            <a:off x="6082265" y="5848048"/>
            <a:ext cx="2555627" cy="369332"/>
          </a:xfrm>
          <a:prstGeom prst="rect">
            <a:avLst/>
          </a:prstGeom>
        </p:spPr>
        <p:txBody>
          <a:bodyPr wrap="square">
            <a:spAutoFit/>
          </a:bodyPr>
          <a:lstStyle/>
          <a:p>
            <a:pPr algn="ctr"/>
            <a:r>
              <a:rPr lang="en-US" sz="1800" dirty="0" smtClean="0">
                <a:solidFill>
                  <a:schemeClr val="bg2"/>
                </a:solidFill>
                <a:latin typeface="Century Gothic" pitchFamily="34" charset="0"/>
              </a:rPr>
              <a:t>Chlorophyll</a:t>
            </a:r>
            <a:endParaRPr lang="en-US" sz="1800" dirty="0">
              <a:solidFill>
                <a:schemeClr val="bg2"/>
              </a:solidFill>
              <a:latin typeface="Century Gothic" pitchFamily="34" charset="0"/>
            </a:endParaRPr>
          </a:p>
        </p:txBody>
      </p:sp>
      <p:sp>
        <p:nvSpPr>
          <p:cNvPr id="22" name="TextBox 21"/>
          <p:cNvSpPr txBox="1"/>
          <p:nvPr/>
        </p:nvSpPr>
        <p:spPr>
          <a:xfrm>
            <a:off x="-71919" y="6515276"/>
            <a:ext cx="9144000" cy="276999"/>
          </a:xfrm>
          <a:prstGeom prst="rect">
            <a:avLst/>
          </a:prstGeom>
          <a:noFill/>
        </p:spPr>
        <p:txBody>
          <a:bodyPr wrap="square" rtlCol="0">
            <a:spAutoFit/>
          </a:bodyPr>
          <a:lstStyle/>
          <a:p>
            <a:r>
              <a:rPr lang="en-US" sz="1200" dirty="0" smtClean="0">
                <a:solidFill>
                  <a:schemeClr val="bg2"/>
                </a:solidFill>
                <a:latin typeface="Century Gothic" pitchFamily="34" charset="0"/>
              </a:rPr>
              <a:t>Background imagery: </a:t>
            </a:r>
            <a:r>
              <a:rPr lang="en-US" sz="1200" dirty="0" err="1" smtClean="0">
                <a:solidFill>
                  <a:schemeClr val="bg2"/>
                </a:solidFill>
                <a:latin typeface="Century Gothic" pitchFamily="34" charset="0"/>
              </a:rPr>
              <a:t>Esri</a:t>
            </a:r>
            <a:r>
              <a:rPr lang="en-US" sz="1200" dirty="0" smtClean="0">
                <a:solidFill>
                  <a:schemeClr val="bg2"/>
                </a:solidFill>
                <a:latin typeface="Century Gothic" pitchFamily="34" charset="0"/>
              </a:rPr>
              <a:t>, </a:t>
            </a:r>
            <a:r>
              <a:rPr lang="en-US" sz="1200" dirty="0" err="1" smtClean="0">
                <a:solidFill>
                  <a:schemeClr val="bg2"/>
                </a:solidFill>
                <a:latin typeface="Century Gothic" pitchFamily="34" charset="0"/>
              </a:rPr>
              <a:t>DigitalGlobe</a:t>
            </a:r>
            <a:endParaRPr lang="en-US" sz="1800"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val="2286838706"/>
              </p:ext>
            </p:extLst>
          </p:nvPr>
        </p:nvGraphicFramePr>
        <p:xfrm>
          <a:off x="133564" y="852754"/>
          <a:ext cx="9010435" cy="513715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TextBox 9"/>
          <p:cNvSpPr txBox="1"/>
          <p:nvPr/>
        </p:nvSpPr>
        <p:spPr>
          <a:xfrm>
            <a:off x="0" y="71636"/>
            <a:ext cx="9144000" cy="1107996"/>
          </a:xfrm>
          <a:prstGeom prst="rect">
            <a:avLst/>
          </a:prstGeom>
          <a:noFill/>
        </p:spPr>
        <p:txBody>
          <a:bodyPr wrap="square" rtlCol="0">
            <a:spAutoFit/>
          </a:bodyPr>
          <a:lstStyle/>
          <a:p>
            <a:pPr lvl="0" algn="ctr"/>
            <a:r>
              <a:rPr lang="en-US" sz="4800" b="1" dirty="0" smtClean="0">
                <a:solidFill>
                  <a:srgbClr val="75AADB"/>
                </a:solidFill>
                <a:latin typeface="Century Gothic" pitchFamily="34" charset="0"/>
                <a:ea typeface="Questrial"/>
                <a:cs typeface="Questrial"/>
                <a:sym typeface="Questrial"/>
              </a:rPr>
              <a:t>Processed Landsat 8</a:t>
            </a:r>
          </a:p>
          <a:p>
            <a:pPr algn="ctr"/>
            <a:endParaRPr lang="en-US" sz="1800" dirty="0"/>
          </a:p>
        </p:txBody>
      </p:sp>
      <p:sp>
        <p:nvSpPr>
          <p:cNvPr id="4" name="TextBox 3"/>
          <p:cNvSpPr txBox="1"/>
          <p:nvPr/>
        </p:nvSpPr>
        <p:spPr>
          <a:xfrm>
            <a:off x="4715838" y="5996052"/>
            <a:ext cx="4006922" cy="400110"/>
          </a:xfrm>
          <a:prstGeom prst="rect">
            <a:avLst/>
          </a:prstGeom>
          <a:noFill/>
        </p:spPr>
        <p:txBody>
          <a:bodyPr wrap="square" rtlCol="0">
            <a:spAutoFit/>
          </a:bodyPr>
          <a:lstStyle/>
          <a:p>
            <a:pPr algn="ctr"/>
            <a:r>
              <a:rPr lang="en-US" sz="2000" dirty="0" smtClean="0">
                <a:solidFill>
                  <a:schemeClr val="bg2"/>
                </a:solidFill>
                <a:latin typeface="Century Gothic" panose="020B0502020202020204" pitchFamily="34" charset="0"/>
              </a:rPr>
              <a:t>July 3, 2013</a:t>
            </a:r>
          </a:p>
        </p:txBody>
      </p:sp>
      <p:sp>
        <p:nvSpPr>
          <p:cNvPr id="22" name="TextBox 21"/>
          <p:cNvSpPr txBox="1"/>
          <p:nvPr/>
        </p:nvSpPr>
        <p:spPr>
          <a:xfrm>
            <a:off x="133565" y="5996052"/>
            <a:ext cx="4191855" cy="400110"/>
          </a:xfrm>
          <a:prstGeom prst="rect">
            <a:avLst/>
          </a:prstGeom>
          <a:noFill/>
        </p:spPr>
        <p:txBody>
          <a:bodyPr wrap="square" rtlCol="0">
            <a:spAutoFit/>
          </a:bodyPr>
          <a:lstStyle/>
          <a:p>
            <a:pPr algn="ctr"/>
            <a:r>
              <a:rPr lang="en-US" sz="2000" dirty="0" smtClean="0">
                <a:solidFill>
                  <a:schemeClr val="bg2"/>
                </a:solidFill>
                <a:latin typeface="Century Gothic" panose="020B0502020202020204" pitchFamily="34" charset="0"/>
              </a:rPr>
              <a:t>May 16, 2013</a:t>
            </a:r>
          </a:p>
        </p:txBody>
      </p:sp>
      <p:sp>
        <p:nvSpPr>
          <p:cNvPr id="7" name="TextBox 6"/>
          <p:cNvSpPr txBox="1"/>
          <p:nvPr/>
        </p:nvSpPr>
        <p:spPr>
          <a:xfrm>
            <a:off x="-71919" y="6515276"/>
            <a:ext cx="9144000" cy="276999"/>
          </a:xfrm>
          <a:prstGeom prst="rect">
            <a:avLst/>
          </a:prstGeom>
          <a:noFill/>
        </p:spPr>
        <p:txBody>
          <a:bodyPr wrap="square" rtlCol="0">
            <a:spAutoFit/>
          </a:bodyPr>
          <a:lstStyle/>
          <a:p>
            <a:r>
              <a:rPr lang="en-US" sz="1200" dirty="0" smtClean="0">
                <a:solidFill>
                  <a:schemeClr val="bg2"/>
                </a:solidFill>
                <a:latin typeface="Century Gothic" pitchFamily="34" charset="0"/>
              </a:rPr>
              <a:t>Background imagery: </a:t>
            </a:r>
            <a:r>
              <a:rPr lang="en-US" sz="1200" dirty="0" err="1" smtClean="0">
                <a:solidFill>
                  <a:schemeClr val="bg2"/>
                </a:solidFill>
                <a:latin typeface="Century Gothic" pitchFamily="34" charset="0"/>
              </a:rPr>
              <a:t>Esri</a:t>
            </a:r>
            <a:r>
              <a:rPr lang="en-US" sz="1200" dirty="0" smtClean="0">
                <a:solidFill>
                  <a:schemeClr val="bg2"/>
                </a:solidFill>
                <a:latin typeface="Century Gothic" pitchFamily="34" charset="0"/>
              </a:rPr>
              <a:t>, </a:t>
            </a:r>
            <a:r>
              <a:rPr lang="en-US" sz="1200" dirty="0" err="1" smtClean="0">
                <a:solidFill>
                  <a:schemeClr val="bg2"/>
                </a:solidFill>
                <a:latin typeface="Century Gothic" pitchFamily="34" charset="0"/>
              </a:rPr>
              <a:t>DigitalGlobe</a:t>
            </a:r>
            <a:endParaRPr lang="en-US" sz="1800" dirty="0"/>
          </a:p>
        </p:txBody>
      </p:sp>
    </p:spTree>
    <p:extLst>
      <p:ext uri="{BB962C8B-B14F-4D97-AF65-F5344CB8AC3E}">
        <p14:creationId xmlns:p14="http://schemas.microsoft.com/office/powerpoint/2010/main" val="12146341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val="1870503441"/>
              </p:ext>
            </p:extLst>
          </p:nvPr>
        </p:nvGraphicFramePr>
        <p:xfrm>
          <a:off x="133564" y="852754"/>
          <a:ext cx="9010435" cy="513715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TextBox 9"/>
          <p:cNvSpPr txBox="1"/>
          <p:nvPr/>
        </p:nvSpPr>
        <p:spPr>
          <a:xfrm>
            <a:off x="0" y="71636"/>
            <a:ext cx="9144000" cy="1107996"/>
          </a:xfrm>
          <a:prstGeom prst="rect">
            <a:avLst/>
          </a:prstGeom>
          <a:noFill/>
        </p:spPr>
        <p:txBody>
          <a:bodyPr wrap="square" rtlCol="0">
            <a:spAutoFit/>
          </a:bodyPr>
          <a:lstStyle/>
          <a:p>
            <a:pPr lvl="0" algn="ctr"/>
            <a:r>
              <a:rPr lang="en-US" sz="4800" b="1" dirty="0" smtClean="0">
                <a:solidFill>
                  <a:srgbClr val="75AADB"/>
                </a:solidFill>
                <a:latin typeface="Century Gothic" pitchFamily="34" charset="0"/>
                <a:ea typeface="Questrial"/>
                <a:cs typeface="Questrial"/>
                <a:sym typeface="Questrial"/>
              </a:rPr>
              <a:t>Estimated Chlorophyll</a:t>
            </a:r>
          </a:p>
          <a:p>
            <a:pPr algn="ctr"/>
            <a:endParaRPr lang="en-US" sz="1800" dirty="0"/>
          </a:p>
        </p:txBody>
      </p:sp>
      <p:sp>
        <p:nvSpPr>
          <p:cNvPr id="21" name="TextBox 20"/>
          <p:cNvSpPr txBox="1"/>
          <p:nvPr/>
        </p:nvSpPr>
        <p:spPr>
          <a:xfrm>
            <a:off x="-71919" y="6515276"/>
            <a:ext cx="9144000" cy="276999"/>
          </a:xfrm>
          <a:prstGeom prst="rect">
            <a:avLst/>
          </a:prstGeom>
          <a:noFill/>
        </p:spPr>
        <p:txBody>
          <a:bodyPr wrap="square" rtlCol="0">
            <a:spAutoFit/>
          </a:bodyPr>
          <a:lstStyle/>
          <a:p>
            <a:r>
              <a:rPr lang="en-US" sz="1200" dirty="0" smtClean="0">
                <a:solidFill>
                  <a:schemeClr val="bg2"/>
                </a:solidFill>
                <a:latin typeface="Century Gothic" pitchFamily="34" charset="0"/>
              </a:rPr>
              <a:t>Background imagery: </a:t>
            </a:r>
            <a:r>
              <a:rPr lang="en-US" sz="1200" dirty="0" err="1" smtClean="0">
                <a:solidFill>
                  <a:schemeClr val="bg2"/>
                </a:solidFill>
                <a:latin typeface="Century Gothic" pitchFamily="34" charset="0"/>
              </a:rPr>
              <a:t>Esri</a:t>
            </a:r>
            <a:r>
              <a:rPr lang="en-US" sz="1200" dirty="0" smtClean="0">
                <a:solidFill>
                  <a:schemeClr val="bg2"/>
                </a:solidFill>
                <a:latin typeface="Century Gothic" pitchFamily="34" charset="0"/>
              </a:rPr>
              <a:t>, </a:t>
            </a:r>
            <a:r>
              <a:rPr lang="en-US" sz="1200" dirty="0" err="1" smtClean="0">
                <a:solidFill>
                  <a:schemeClr val="bg2"/>
                </a:solidFill>
                <a:latin typeface="Century Gothic" pitchFamily="34" charset="0"/>
              </a:rPr>
              <a:t>DigitalGlobe</a:t>
            </a:r>
            <a:endParaRPr lang="en-US" sz="1800" dirty="0"/>
          </a:p>
        </p:txBody>
      </p:sp>
      <p:sp>
        <p:nvSpPr>
          <p:cNvPr id="4" name="TextBox 3"/>
          <p:cNvSpPr txBox="1"/>
          <p:nvPr/>
        </p:nvSpPr>
        <p:spPr>
          <a:xfrm>
            <a:off x="4715838" y="5996052"/>
            <a:ext cx="4006922" cy="400110"/>
          </a:xfrm>
          <a:prstGeom prst="rect">
            <a:avLst/>
          </a:prstGeom>
          <a:noFill/>
        </p:spPr>
        <p:txBody>
          <a:bodyPr wrap="square" rtlCol="0">
            <a:spAutoFit/>
          </a:bodyPr>
          <a:lstStyle/>
          <a:p>
            <a:pPr algn="ctr"/>
            <a:r>
              <a:rPr lang="en-US" sz="2000" dirty="0" smtClean="0">
                <a:solidFill>
                  <a:schemeClr val="bg2"/>
                </a:solidFill>
                <a:latin typeface="Century Gothic" panose="020B0502020202020204" pitchFamily="34" charset="0"/>
              </a:rPr>
              <a:t>July 3, 2013</a:t>
            </a:r>
          </a:p>
        </p:txBody>
      </p:sp>
      <p:sp>
        <p:nvSpPr>
          <p:cNvPr id="22" name="TextBox 21"/>
          <p:cNvSpPr txBox="1"/>
          <p:nvPr/>
        </p:nvSpPr>
        <p:spPr>
          <a:xfrm>
            <a:off x="133565" y="5996052"/>
            <a:ext cx="4191855" cy="400110"/>
          </a:xfrm>
          <a:prstGeom prst="rect">
            <a:avLst/>
          </a:prstGeom>
          <a:noFill/>
        </p:spPr>
        <p:txBody>
          <a:bodyPr wrap="square" rtlCol="0">
            <a:spAutoFit/>
          </a:bodyPr>
          <a:lstStyle/>
          <a:p>
            <a:pPr algn="ctr"/>
            <a:r>
              <a:rPr lang="en-US" sz="2000" dirty="0" smtClean="0">
                <a:solidFill>
                  <a:schemeClr val="bg2"/>
                </a:solidFill>
                <a:latin typeface="Century Gothic" panose="020B0502020202020204" pitchFamily="34" charset="0"/>
              </a:rPr>
              <a:t>May 16, 2013</a:t>
            </a:r>
          </a:p>
        </p:txBody>
      </p:sp>
      <p:pic>
        <p:nvPicPr>
          <p:cNvPr id="1027" name="Picture 3"/>
          <p:cNvPicPr>
            <a:picLocks noChangeAspect="1" noChangeArrowheads="1"/>
          </p:cNvPicPr>
          <p:nvPr/>
        </p:nvPicPr>
        <p:blipFill>
          <a:blip r:embed="rId8"/>
          <a:srcRect/>
          <a:stretch>
            <a:fillRect/>
          </a:stretch>
        </p:blipFill>
        <p:spPr bwMode="auto">
          <a:xfrm>
            <a:off x="7597549" y="5895975"/>
            <a:ext cx="981075" cy="962025"/>
          </a:xfrm>
          <a:prstGeom prst="rect">
            <a:avLst/>
          </a:prstGeom>
          <a:noFill/>
          <a:ln w="9525">
            <a:noFill/>
            <a:miter lim="800000"/>
            <a:headEnd/>
            <a:tailEnd/>
          </a:ln>
        </p:spPr>
      </p:pic>
      <p:sp>
        <p:nvSpPr>
          <p:cNvPr id="9" name="TextBox 8"/>
          <p:cNvSpPr txBox="1"/>
          <p:nvPr/>
        </p:nvSpPr>
        <p:spPr>
          <a:xfrm>
            <a:off x="8425543" y="5932714"/>
            <a:ext cx="572593" cy="307777"/>
          </a:xfrm>
          <a:prstGeom prst="rect">
            <a:avLst/>
          </a:prstGeom>
          <a:noFill/>
        </p:spPr>
        <p:txBody>
          <a:bodyPr wrap="none" rtlCol="0">
            <a:spAutoFit/>
          </a:bodyPr>
          <a:lstStyle/>
          <a:p>
            <a:r>
              <a:rPr lang="en-US" dirty="0" smtClean="0">
                <a:latin typeface="Century Gothic" pitchFamily="34" charset="0"/>
              </a:rPr>
              <a:t>High</a:t>
            </a:r>
            <a:endParaRPr lang="en-US" dirty="0">
              <a:latin typeface="Century Gothic" pitchFamily="34" charset="0"/>
            </a:endParaRPr>
          </a:p>
        </p:txBody>
      </p:sp>
      <p:sp>
        <p:nvSpPr>
          <p:cNvPr id="11" name="TextBox 10"/>
          <p:cNvSpPr txBox="1"/>
          <p:nvPr/>
        </p:nvSpPr>
        <p:spPr>
          <a:xfrm>
            <a:off x="8436429" y="6400799"/>
            <a:ext cx="534121" cy="307777"/>
          </a:xfrm>
          <a:prstGeom prst="rect">
            <a:avLst/>
          </a:prstGeom>
          <a:noFill/>
        </p:spPr>
        <p:txBody>
          <a:bodyPr wrap="none" rtlCol="0">
            <a:spAutoFit/>
          </a:bodyPr>
          <a:lstStyle/>
          <a:p>
            <a:r>
              <a:rPr lang="en-US" dirty="0" smtClean="0">
                <a:latin typeface="Century Gothic" pitchFamily="34" charset="0"/>
              </a:rPr>
              <a:t>Low</a:t>
            </a:r>
            <a:endParaRPr lang="en-US" dirty="0">
              <a:latin typeface="Century Gothic" pitchFamily="34" charset="0"/>
            </a:endParaRPr>
          </a:p>
        </p:txBody>
      </p:sp>
    </p:spTree>
    <p:extLst>
      <p:ext uri="{BB962C8B-B14F-4D97-AF65-F5344CB8AC3E}">
        <p14:creationId xmlns:p14="http://schemas.microsoft.com/office/powerpoint/2010/main" val="107286572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val="4092304601"/>
              </p:ext>
            </p:extLst>
          </p:nvPr>
        </p:nvGraphicFramePr>
        <p:xfrm>
          <a:off x="228600" y="409254"/>
          <a:ext cx="8915400" cy="6553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TextBox 9"/>
          <p:cNvSpPr txBox="1"/>
          <p:nvPr/>
        </p:nvSpPr>
        <p:spPr>
          <a:xfrm>
            <a:off x="0" y="71636"/>
            <a:ext cx="9144000" cy="1723549"/>
          </a:xfrm>
          <a:prstGeom prst="rect">
            <a:avLst/>
          </a:prstGeom>
          <a:noFill/>
        </p:spPr>
        <p:txBody>
          <a:bodyPr wrap="square" rtlCol="0">
            <a:spAutoFit/>
          </a:bodyPr>
          <a:lstStyle/>
          <a:p>
            <a:pPr lvl="0" algn="ctr"/>
            <a:r>
              <a:rPr lang="en-US" sz="4400" b="1" dirty="0" smtClean="0">
                <a:solidFill>
                  <a:srgbClr val="75AADB"/>
                </a:solidFill>
                <a:latin typeface="Century Gothic" pitchFamily="34" charset="0"/>
                <a:ea typeface="Questrial"/>
                <a:cs typeface="Questrial"/>
                <a:sym typeface="Questrial"/>
              </a:rPr>
              <a:t>Estimated Total Suspended Matter</a:t>
            </a:r>
          </a:p>
          <a:p>
            <a:pPr algn="ctr"/>
            <a:endParaRPr lang="en-US" sz="1800" dirty="0"/>
          </a:p>
        </p:txBody>
      </p:sp>
      <p:sp>
        <p:nvSpPr>
          <p:cNvPr id="4" name="TextBox 3"/>
          <p:cNvSpPr txBox="1"/>
          <p:nvPr/>
        </p:nvSpPr>
        <p:spPr>
          <a:xfrm>
            <a:off x="4489806" y="5880920"/>
            <a:ext cx="4006922" cy="400110"/>
          </a:xfrm>
          <a:prstGeom prst="rect">
            <a:avLst/>
          </a:prstGeom>
          <a:noFill/>
        </p:spPr>
        <p:txBody>
          <a:bodyPr wrap="square" rtlCol="0">
            <a:spAutoFit/>
          </a:bodyPr>
          <a:lstStyle/>
          <a:p>
            <a:pPr algn="ctr"/>
            <a:r>
              <a:rPr lang="en-US" sz="2000" dirty="0" smtClean="0">
                <a:solidFill>
                  <a:schemeClr val="bg2"/>
                </a:solidFill>
                <a:latin typeface="Century Gothic" panose="020B0502020202020204" pitchFamily="34" charset="0"/>
              </a:rPr>
              <a:t>July 3, 2013</a:t>
            </a:r>
          </a:p>
        </p:txBody>
      </p:sp>
      <p:sp>
        <p:nvSpPr>
          <p:cNvPr id="22" name="TextBox 21"/>
          <p:cNvSpPr txBox="1"/>
          <p:nvPr/>
        </p:nvSpPr>
        <p:spPr>
          <a:xfrm>
            <a:off x="154113" y="5880920"/>
            <a:ext cx="4191855" cy="400110"/>
          </a:xfrm>
          <a:prstGeom prst="rect">
            <a:avLst/>
          </a:prstGeom>
          <a:noFill/>
        </p:spPr>
        <p:txBody>
          <a:bodyPr wrap="square" rtlCol="0">
            <a:spAutoFit/>
          </a:bodyPr>
          <a:lstStyle/>
          <a:p>
            <a:pPr algn="ctr"/>
            <a:r>
              <a:rPr lang="en-US" sz="2000" dirty="0" smtClean="0">
                <a:solidFill>
                  <a:schemeClr val="bg2"/>
                </a:solidFill>
                <a:latin typeface="Century Gothic" panose="020B0502020202020204" pitchFamily="34" charset="0"/>
              </a:rPr>
              <a:t>May 16, 2013</a:t>
            </a:r>
          </a:p>
        </p:txBody>
      </p:sp>
      <p:sp>
        <p:nvSpPr>
          <p:cNvPr id="7" name="TextBox 6"/>
          <p:cNvSpPr txBox="1"/>
          <p:nvPr/>
        </p:nvSpPr>
        <p:spPr>
          <a:xfrm>
            <a:off x="-1" y="6515276"/>
            <a:ext cx="9144001" cy="276999"/>
          </a:xfrm>
          <a:prstGeom prst="rect">
            <a:avLst/>
          </a:prstGeom>
          <a:noFill/>
        </p:spPr>
        <p:txBody>
          <a:bodyPr wrap="square" rtlCol="0">
            <a:spAutoFit/>
          </a:bodyPr>
          <a:lstStyle/>
          <a:p>
            <a:r>
              <a:rPr lang="en-US" sz="1200" dirty="0" smtClean="0">
                <a:solidFill>
                  <a:schemeClr val="bg2"/>
                </a:solidFill>
                <a:latin typeface="Century Gothic" pitchFamily="34" charset="0"/>
              </a:rPr>
              <a:t>Background imagery: </a:t>
            </a:r>
            <a:r>
              <a:rPr lang="en-US" sz="1200" dirty="0" err="1" smtClean="0">
                <a:solidFill>
                  <a:schemeClr val="bg2"/>
                </a:solidFill>
                <a:latin typeface="Century Gothic" pitchFamily="34" charset="0"/>
              </a:rPr>
              <a:t>Esri</a:t>
            </a:r>
            <a:r>
              <a:rPr lang="en-US" sz="1200" dirty="0" smtClean="0">
                <a:solidFill>
                  <a:schemeClr val="bg2"/>
                </a:solidFill>
                <a:latin typeface="Century Gothic" pitchFamily="34" charset="0"/>
              </a:rPr>
              <a:t>, </a:t>
            </a:r>
            <a:r>
              <a:rPr lang="en-US" sz="1200" dirty="0" err="1" smtClean="0">
                <a:solidFill>
                  <a:schemeClr val="bg2"/>
                </a:solidFill>
                <a:latin typeface="Century Gothic" pitchFamily="34" charset="0"/>
              </a:rPr>
              <a:t>DigitalGlobe</a:t>
            </a:r>
            <a:endParaRPr lang="en-US" sz="1800" dirty="0"/>
          </a:p>
        </p:txBody>
      </p:sp>
      <p:sp>
        <p:nvSpPr>
          <p:cNvPr id="9" name="TextBox 8"/>
          <p:cNvSpPr txBox="1"/>
          <p:nvPr/>
        </p:nvSpPr>
        <p:spPr>
          <a:xfrm>
            <a:off x="8240486" y="5856514"/>
            <a:ext cx="572593" cy="307777"/>
          </a:xfrm>
          <a:prstGeom prst="rect">
            <a:avLst/>
          </a:prstGeom>
          <a:noFill/>
        </p:spPr>
        <p:txBody>
          <a:bodyPr wrap="none" rtlCol="0">
            <a:spAutoFit/>
          </a:bodyPr>
          <a:lstStyle/>
          <a:p>
            <a:r>
              <a:rPr lang="en-US" dirty="0" smtClean="0">
                <a:latin typeface="Century Gothic" pitchFamily="34" charset="0"/>
              </a:rPr>
              <a:t>High</a:t>
            </a:r>
            <a:endParaRPr lang="en-US" dirty="0">
              <a:latin typeface="Century Gothic" pitchFamily="34" charset="0"/>
            </a:endParaRPr>
          </a:p>
        </p:txBody>
      </p:sp>
      <p:sp>
        <p:nvSpPr>
          <p:cNvPr id="11" name="TextBox 10"/>
          <p:cNvSpPr txBox="1"/>
          <p:nvPr/>
        </p:nvSpPr>
        <p:spPr>
          <a:xfrm>
            <a:off x="8240486" y="6313714"/>
            <a:ext cx="534121" cy="307777"/>
          </a:xfrm>
          <a:prstGeom prst="rect">
            <a:avLst/>
          </a:prstGeom>
          <a:noFill/>
        </p:spPr>
        <p:txBody>
          <a:bodyPr wrap="none" rtlCol="0">
            <a:spAutoFit/>
          </a:bodyPr>
          <a:lstStyle/>
          <a:p>
            <a:r>
              <a:rPr lang="en-US" dirty="0" smtClean="0">
                <a:latin typeface="Century Gothic" pitchFamily="34" charset="0"/>
              </a:rPr>
              <a:t>Low</a:t>
            </a:r>
            <a:endParaRPr lang="en-US" dirty="0">
              <a:latin typeface="Century Gothic" pitchFamily="34" charset="0"/>
            </a:endParaRPr>
          </a:p>
        </p:txBody>
      </p:sp>
      <p:pic>
        <p:nvPicPr>
          <p:cNvPr id="2052" name="Picture 4"/>
          <p:cNvPicPr>
            <a:picLocks noChangeAspect="1" noChangeArrowheads="1"/>
          </p:cNvPicPr>
          <p:nvPr/>
        </p:nvPicPr>
        <p:blipFill>
          <a:blip r:embed="rId8"/>
          <a:srcRect/>
          <a:stretch>
            <a:fillRect/>
          </a:stretch>
        </p:blipFill>
        <p:spPr bwMode="auto">
          <a:xfrm>
            <a:off x="7322003" y="5712959"/>
            <a:ext cx="1009650" cy="962025"/>
          </a:xfrm>
          <a:prstGeom prst="rect">
            <a:avLst/>
          </a:prstGeom>
          <a:noFill/>
          <a:ln w="9525">
            <a:noFill/>
            <a:miter lim="800000"/>
            <a:headEnd/>
            <a:tailEnd/>
          </a:ln>
        </p:spPr>
      </p:pic>
    </p:spTree>
    <p:extLst>
      <p:ext uri="{BB962C8B-B14F-4D97-AF65-F5344CB8AC3E}">
        <p14:creationId xmlns:p14="http://schemas.microsoft.com/office/powerpoint/2010/main" val="348301190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1" name="Shape 181"/>
          <p:cNvSpPr txBox="1">
            <a:spLocks noGrp="1"/>
          </p:cNvSpPr>
          <p:nvPr>
            <p:ph type="body" idx="1"/>
          </p:nvPr>
        </p:nvSpPr>
        <p:spPr>
          <a:xfrm>
            <a:off x="4160838" y="1684421"/>
            <a:ext cx="4983162" cy="4277462"/>
          </a:xfrm>
          <a:prstGeom prst="rect">
            <a:avLst/>
          </a:prstGeom>
          <a:noFill/>
          <a:ln>
            <a:noFill/>
          </a:ln>
        </p:spPr>
        <p:txBody>
          <a:bodyPr lIns="91425" tIns="91425" rIns="91425" bIns="91425" anchor="t" anchorCtr="0">
            <a:noAutofit/>
          </a:bodyPr>
          <a:lstStyle/>
          <a:p>
            <a:pPr marL="342900" indent="-342900" algn="l">
              <a:spcBef>
                <a:spcPts val="200"/>
              </a:spcBef>
              <a:buClr>
                <a:schemeClr val="accent1"/>
              </a:buClr>
              <a:buFont typeface="Webdings" panose="05030102010509060703" pitchFamily="18" charset="2"/>
              <a:buChar char="4"/>
            </a:pPr>
            <a:r>
              <a:rPr lang="en-US" sz="2400" b="1" dirty="0" smtClean="0">
                <a:solidFill>
                  <a:schemeClr val="bg2"/>
                </a:solidFill>
                <a:latin typeface="Century Gothic" pitchFamily="34" charset="0"/>
              </a:rPr>
              <a:t>Test and validate </a:t>
            </a:r>
            <a:r>
              <a:rPr lang="en-US" sz="2400" dirty="0" smtClean="0">
                <a:solidFill>
                  <a:schemeClr val="bg2"/>
                </a:solidFill>
                <a:latin typeface="Century Gothic" pitchFamily="34" charset="0"/>
              </a:rPr>
              <a:t>the </a:t>
            </a:r>
            <a:r>
              <a:rPr lang="en-US" sz="2400" dirty="0">
                <a:solidFill>
                  <a:schemeClr val="bg2"/>
                </a:solidFill>
                <a:latin typeface="Century Gothic" pitchFamily="34" charset="0"/>
              </a:rPr>
              <a:t>five best regression formulas for each </a:t>
            </a:r>
            <a:r>
              <a:rPr lang="en-US" sz="2400" dirty="0" smtClean="0">
                <a:solidFill>
                  <a:schemeClr val="bg2"/>
                </a:solidFill>
                <a:latin typeface="Century Gothic" pitchFamily="34" charset="0"/>
              </a:rPr>
              <a:t>model</a:t>
            </a:r>
          </a:p>
          <a:p>
            <a:pPr algn="l">
              <a:spcBef>
                <a:spcPts val="200"/>
              </a:spcBef>
              <a:buClr>
                <a:schemeClr val="accent1"/>
              </a:buClr>
            </a:pPr>
            <a:endParaRPr lang="en-US" sz="2400" dirty="0">
              <a:solidFill>
                <a:schemeClr val="bg2"/>
              </a:solidFill>
              <a:latin typeface="Century Gothic" pitchFamily="34" charset="0"/>
            </a:endParaRPr>
          </a:p>
          <a:p>
            <a:pPr marL="342900" indent="-342900" algn="l">
              <a:spcBef>
                <a:spcPts val="200"/>
              </a:spcBef>
              <a:buClr>
                <a:schemeClr val="accent1"/>
              </a:buClr>
              <a:buFont typeface="Webdings" panose="05030102010509060703" pitchFamily="18" charset="2"/>
              <a:buChar char="4"/>
            </a:pPr>
            <a:r>
              <a:rPr lang="en-US" sz="2400" b="1" dirty="0" smtClean="0">
                <a:solidFill>
                  <a:schemeClr val="bg2"/>
                </a:solidFill>
                <a:latin typeface="Century Gothic" pitchFamily="34" charset="0"/>
              </a:rPr>
              <a:t>Calibrate</a:t>
            </a:r>
            <a:r>
              <a:rPr lang="en-US" sz="2400" dirty="0" smtClean="0">
                <a:solidFill>
                  <a:schemeClr val="bg2"/>
                </a:solidFill>
                <a:latin typeface="Century Gothic" pitchFamily="34" charset="0"/>
              </a:rPr>
              <a:t> models using </a:t>
            </a:r>
            <a:r>
              <a:rPr lang="en-US" sz="2400" dirty="0">
                <a:solidFill>
                  <a:schemeClr val="bg2"/>
                </a:solidFill>
                <a:latin typeface="Century Gothic" pitchFamily="34" charset="0"/>
              </a:rPr>
              <a:t>in-situ </a:t>
            </a:r>
            <a:r>
              <a:rPr lang="en-US" sz="2400" dirty="0" smtClean="0">
                <a:solidFill>
                  <a:schemeClr val="bg2"/>
                </a:solidFill>
                <a:latin typeface="Century Gothic" pitchFamily="34" charset="0"/>
              </a:rPr>
              <a:t>data</a:t>
            </a:r>
          </a:p>
          <a:p>
            <a:pPr algn="l">
              <a:spcBef>
                <a:spcPts val="200"/>
              </a:spcBef>
              <a:buClr>
                <a:schemeClr val="accent1"/>
              </a:buClr>
            </a:pPr>
            <a:endParaRPr lang="en-US" sz="2400" dirty="0">
              <a:solidFill>
                <a:schemeClr val="bg2"/>
              </a:solidFill>
              <a:latin typeface="Century Gothic" pitchFamily="34" charset="0"/>
            </a:endParaRPr>
          </a:p>
          <a:p>
            <a:pPr marL="342900" indent="-342900" algn="l">
              <a:spcBef>
                <a:spcPts val="200"/>
              </a:spcBef>
              <a:buClr>
                <a:schemeClr val="accent1"/>
              </a:buClr>
              <a:buFont typeface="Webdings" panose="05030102010509060703" pitchFamily="18" charset="2"/>
              <a:buChar char="4"/>
            </a:pPr>
            <a:r>
              <a:rPr lang="en-US" sz="2400" b="1" dirty="0" smtClean="0">
                <a:solidFill>
                  <a:schemeClr val="bg2"/>
                </a:solidFill>
                <a:latin typeface="Century Gothic" pitchFamily="34" charset="0"/>
              </a:rPr>
              <a:t>Refine</a:t>
            </a:r>
            <a:r>
              <a:rPr lang="en-US" sz="2400" dirty="0" smtClean="0">
                <a:solidFill>
                  <a:schemeClr val="bg2"/>
                </a:solidFill>
                <a:latin typeface="Century Gothic" pitchFamily="34" charset="0"/>
              </a:rPr>
              <a:t> </a:t>
            </a:r>
            <a:r>
              <a:rPr lang="en-US" sz="2400" dirty="0" err="1" smtClean="0">
                <a:solidFill>
                  <a:schemeClr val="bg2"/>
                </a:solidFill>
                <a:latin typeface="Century Gothic" pitchFamily="34" charset="0"/>
              </a:rPr>
              <a:t>ArcGIS</a:t>
            </a:r>
            <a:r>
              <a:rPr lang="en-US" sz="2400" dirty="0" smtClean="0">
                <a:solidFill>
                  <a:schemeClr val="bg2"/>
                </a:solidFill>
                <a:latin typeface="Century Gothic" pitchFamily="34" charset="0"/>
              </a:rPr>
              <a:t> </a:t>
            </a:r>
            <a:r>
              <a:rPr lang="en-US" sz="2400" dirty="0">
                <a:solidFill>
                  <a:schemeClr val="bg2"/>
                </a:solidFill>
                <a:latin typeface="Century Gothic" pitchFamily="34" charset="0"/>
              </a:rPr>
              <a:t>tools </a:t>
            </a:r>
            <a:r>
              <a:rPr lang="en-US" sz="2400" dirty="0" smtClean="0">
                <a:solidFill>
                  <a:schemeClr val="bg2"/>
                </a:solidFill>
                <a:latin typeface="Century Gothic" pitchFamily="34" charset="0"/>
              </a:rPr>
              <a:t>for </a:t>
            </a:r>
            <a:r>
              <a:rPr lang="en-US" sz="2400" dirty="0">
                <a:solidFill>
                  <a:schemeClr val="bg2"/>
                </a:solidFill>
                <a:latin typeface="Century Gothic" pitchFamily="34" charset="0"/>
              </a:rPr>
              <a:t>partners’ computer systems</a:t>
            </a:r>
          </a:p>
          <a:p>
            <a:pPr marL="0" marR="0" lvl="0" indent="0" algn="l" rtl="0">
              <a:lnSpc>
                <a:spcPct val="90000"/>
              </a:lnSpc>
              <a:spcBef>
                <a:spcPts val="0"/>
              </a:spcBef>
              <a:spcAft>
                <a:spcPts val="0"/>
              </a:spcAft>
              <a:buClr>
                <a:schemeClr val="accent1"/>
              </a:buClr>
              <a:buSzPct val="25000"/>
              <a:buFont typeface="Questrial"/>
              <a:buNone/>
            </a:pPr>
            <a:endParaRPr lang="en-US" sz="2400" i="0" u="none" strike="noStrike" cap="none" baseline="0" dirty="0">
              <a:solidFill>
                <a:srgbClr val="75AADB"/>
              </a:solidFill>
              <a:latin typeface="Century Gothic" pitchFamily="34" charset="0"/>
              <a:ea typeface="Questrial"/>
              <a:cs typeface="Questrial"/>
              <a:sym typeface="Questrial"/>
            </a:endParaRPr>
          </a:p>
        </p:txBody>
      </p:sp>
      <p:sp>
        <p:nvSpPr>
          <p:cNvPr id="2" name="Text Placeholder 1"/>
          <p:cNvSpPr>
            <a:spLocks noGrp="1"/>
          </p:cNvSpPr>
          <p:nvPr>
            <p:ph type="body" idx="2"/>
          </p:nvPr>
        </p:nvSpPr>
        <p:spPr>
          <a:xfrm>
            <a:off x="4101724" y="207902"/>
            <a:ext cx="5042276" cy="905019"/>
          </a:xfrm>
        </p:spPr>
        <p:txBody>
          <a:bodyPr/>
          <a:lstStyle/>
          <a:p>
            <a:pPr lvl="0">
              <a:buClr>
                <a:srgbClr val="75AADB"/>
              </a:buClr>
              <a:buSzPct val="25000"/>
            </a:pPr>
            <a:r>
              <a:rPr lang="en-US" sz="4800" b="1" dirty="0">
                <a:solidFill>
                  <a:srgbClr val="75AADB"/>
                </a:solidFill>
                <a:latin typeface="Century Gothic" pitchFamily="34" charset="0"/>
                <a:ea typeface="Questrial"/>
                <a:cs typeface="Questrial"/>
                <a:sym typeface="Questrial"/>
              </a:rPr>
              <a:t>Future Work</a:t>
            </a:r>
          </a:p>
          <a:p>
            <a:endParaRPr lang="en-US" sz="1800" dirty="0"/>
          </a:p>
        </p:txBody>
      </p:sp>
      <p:pic>
        <p:nvPicPr>
          <p:cNvPr id="5" name="Picture Placeholder 4"/>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29611" r="29611"/>
          <a:stretch>
            <a:fillRect/>
          </a:stretch>
        </p:blipFill>
        <p:spPr>
          <a:xfrm>
            <a:off x="0" y="0"/>
            <a:ext cx="4160838" cy="6858000"/>
          </a:xfrm>
        </p:spPr>
      </p:pic>
      <p:sp>
        <p:nvSpPr>
          <p:cNvPr id="6" name="TextBox 5"/>
          <p:cNvSpPr txBox="1"/>
          <p:nvPr/>
        </p:nvSpPr>
        <p:spPr>
          <a:xfrm>
            <a:off x="0" y="6581001"/>
            <a:ext cx="4101724" cy="276999"/>
          </a:xfrm>
          <a:prstGeom prst="rect">
            <a:avLst/>
          </a:prstGeom>
          <a:noFill/>
        </p:spPr>
        <p:txBody>
          <a:bodyPr wrap="square" rtlCol="0">
            <a:spAutoFit/>
          </a:bodyPr>
          <a:lstStyle/>
          <a:p>
            <a:r>
              <a:rPr lang="en-US" sz="1200" dirty="0" smtClean="0">
                <a:solidFill>
                  <a:schemeClr val="bg2">
                    <a:lumMod val="75000"/>
                  </a:schemeClr>
                </a:solidFill>
                <a:latin typeface="Century Gothic" panose="020B0502020202020204" pitchFamily="34" charset="0"/>
              </a:rPr>
              <a:t>Credit: Chesapeake Bay Program</a:t>
            </a:r>
            <a:endParaRPr lang="en-US" sz="1200" dirty="0">
              <a:solidFill>
                <a:schemeClr val="bg2">
                  <a:lumMod val="75000"/>
                </a:schemeClr>
              </a:solidFill>
              <a:latin typeface="Century Gothic" panose="020B0502020202020204" pitchFamily="34" charset="0"/>
            </a:endParaRPr>
          </a:p>
        </p:txBody>
      </p:sp>
    </p:spTree>
  </p:cSld>
  <p:clrMapOvr>
    <a:masterClrMapping/>
  </p:clrMapOvr>
  <p:transition spd="slow">
    <p:cut/>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Shape 207"/>
          <p:cNvSpPr txBox="1">
            <a:spLocks noGrp="1"/>
          </p:cNvSpPr>
          <p:nvPr>
            <p:ph type="body" idx="1"/>
          </p:nvPr>
        </p:nvSpPr>
        <p:spPr>
          <a:xfrm>
            <a:off x="2984499" y="1315517"/>
            <a:ext cx="6179597" cy="704088"/>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spcAft>
                <a:spcPts val="0"/>
              </a:spcAft>
              <a:buClr>
                <a:schemeClr val="dk1"/>
              </a:buClr>
              <a:buSzPct val="25000"/>
              <a:buFont typeface="Arial"/>
              <a:buNone/>
            </a:pPr>
            <a:r>
              <a:rPr lang="en-US" sz="2000" b="1" i="0" u="none" strike="noStrike" cap="none" baseline="0" dirty="0">
                <a:solidFill>
                  <a:schemeClr val="dk1"/>
                </a:solidFill>
                <a:latin typeface="Century Gothic" panose="020B0502020202020204" pitchFamily="34" charset="0"/>
                <a:ea typeface="Questrial"/>
                <a:cs typeface="Questrial"/>
                <a:sym typeface="Questrial"/>
              </a:rPr>
              <a:t>NASA DEVELOP National Science Advisor</a:t>
            </a:r>
          </a:p>
          <a:p>
            <a:pPr marL="0" marR="0" lvl="0" indent="0" algn="ctr" rtl="0">
              <a:lnSpc>
                <a:spcPct val="90000"/>
              </a:lnSpc>
              <a:spcBef>
                <a:spcPts val="0"/>
              </a:spcBef>
              <a:spcAft>
                <a:spcPts val="0"/>
              </a:spcAft>
              <a:buClr>
                <a:schemeClr val="dk1"/>
              </a:buClr>
              <a:buSzPct val="25000"/>
              <a:buFont typeface="Arial"/>
              <a:buNone/>
            </a:pPr>
            <a:r>
              <a:rPr lang="en-US" sz="2000" b="0" i="0" u="none" strike="noStrike" cap="none" baseline="0" dirty="0">
                <a:solidFill>
                  <a:schemeClr val="dk1"/>
                </a:solidFill>
                <a:latin typeface="Century Gothic" panose="020B0502020202020204" pitchFamily="34" charset="0"/>
                <a:ea typeface="Questrial"/>
                <a:cs typeface="Questrial"/>
                <a:sym typeface="Questrial"/>
              </a:rPr>
              <a:t>Dr. Kenton Ross</a:t>
            </a:r>
          </a:p>
        </p:txBody>
      </p:sp>
      <p:sp>
        <p:nvSpPr>
          <p:cNvPr id="208" name="Shape 208"/>
          <p:cNvSpPr txBox="1">
            <a:spLocks noGrp="1"/>
          </p:cNvSpPr>
          <p:nvPr>
            <p:ph type="body" idx="2"/>
          </p:nvPr>
        </p:nvSpPr>
        <p:spPr>
          <a:xfrm>
            <a:off x="2984499" y="2209896"/>
            <a:ext cx="6159499" cy="1663122"/>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dk1"/>
              </a:buClr>
              <a:buSzPct val="25000"/>
              <a:buFont typeface="Questrial"/>
              <a:buNone/>
            </a:pPr>
            <a:r>
              <a:rPr lang="en-US" sz="2000" b="1" i="0" u="none" strike="noStrike" cap="none" baseline="0" dirty="0">
                <a:solidFill>
                  <a:schemeClr val="dk1"/>
                </a:solidFill>
                <a:latin typeface="Century Gothic" panose="020B0502020202020204" pitchFamily="34" charset="0"/>
                <a:ea typeface="Questrial"/>
                <a:cs typeface="Questrial"/>
                <a:sym typeface="Questrial"/>
              </a:rPr>
              <a:t>Virginia Institute of Marine Science </a:t>
            </a:r>
          </a:p>
          <a:p>
            <a:pPr marL="0" marR="0" lvl="0" indent="0" algn="ctr" rtl="0">
              <a:lnSpc>
                <a:spcPct val="100000"/>
              </a:lnSpc>
              <a:spcBef>
                <a:spcPts val="0"/>
              </a:spcBef>
              <a:spcAft>
                <a:spcPts val="0"/>
              </a:spcAft>
              <a:buClr>
                <a:schemeClr val="dk1"/>
              </a:buClr>
              <a:buSzPct val="25000"/>
              <a:buFont typeface="Questrial"/>
              <a:buNone/>
            </a:pPr>
            <a:r>
              <a:rPr lang="en-US" sz="2000" b="0" i="0" u="none" strike="noStrike" cap="none" baseline="0" dirty="0">
                <a:solidFill>
                  <a:schemeClr val="dk1"/>
                </a:solidFill>
                <a:latin typeface="Century Gothic" panose="020B0502020202020204" pitchFamily="34" charset="0"/>
                <a:ea typeface="Questrial"/>
                <a:cs typeface="Questrial"/>
                <a:sym typeface="Questrial"/>
              </a:rPr>
              <a:t>Kim Reece, Jian </a:t>
            </a:r>
            <a:r>
              <a:rPr lang="en-US" sz="2000" b="0" i="0" u="none" strike="noStrike" cap="none" baseline="0" dirty="0" err="1">
                <a:solidFill>
                  <a:schemeClr val="dk1"/>
                </a:solidFill>
                <a:latin typeface="Century Gothic" panose="020B0502020202020204" pitchFamily="34" charset="0"/>
                <a:ea typeface="Questrial"/>
                <a:cs typeface="Questrial"/>
                <a:sym typeface="Questrial"/>
              </a:rPr>
              <a:t>Shian</a:t>
            </a:r>
            <a:r>
              <a:rPr lang="en-US" sz="2000" b="0" i="0" u="none" strike="noStrike" cap="none" baseline="0" dirty="0">
                <a:solidFill>
                  <a:schemeClr val="dk1"/>
                </a:solidFill>
                <a:latin typeface="Century Gothic" panose="020B0502020202020204" pitchFamily="34" charset="0"/>
                <a:ea typeface="Questrial"/>
                <a:cs typeface="Questrial"/>
                <a:sym typeface="Questrial"/>
              </a:rPr>
              <a:t>, Wolf </a:t>
            </a:r>
            <a:r>
              <a:rPr lang="en-US" sz="2000" b="0" i="0" u="none" strike="noStrike" cap="none" baseline="0" dirty="0" err="1">
                <a:solidFill>
                  <a:schemeClr val="dk1"/>
                </a:solidFill>
                <a:latin typeface="Century Gothic" panose="020B0502020202020204" pitchFamily="34" charset="0"/>
                <a:ea typeface="Questrial"/>
                <a:cs typeface="Questrial"/>
                <a:sym typeface="Questrial"/>
              </a:rPr>
              <a:t>Vogelbein</a:t>
            </a:r>
            <a:endParaRPr lang="en-US" sz="2000" b="0" i="0" u="none" strike="noStrike" cap="none" baseline="0" dirty="0">
              <a:solidFill>
                <a:schemeClr val="dk1"/>
              </a:solidFill>
              <a:latin typeface="Century Gothic" panose="020B0502020202020204" pitchFamily="34" charset="0"/>
              <a:ea typeface="Questrial"/>
              <a:cs typeface="Questrial"/>
              <a:sym typeface="Questrial"/>
            </a:endParaRPr>
          </a:p>
          <a:p>
            <a:pPr marL="0" marR="0" lvl="0" indent="0" algn="l" rtl="0">
              <a:lnSpc>
                <a:spcPct val="100000"/>
              </a:lnSpc>
              <a:spcBef>
                <a:spcPts val="0"/>
              </a:spcBef>
              <a:spcAft>
                <a:spcPts val="0"/>
              </a:spcAft>
              <a:buClr>
                <a:schemeClr val="dk1"/>
              </a:buClr>
              <a:buFont typeface="Questrial"/>
              <a:buNone/>
            </a:pPr>
            <a:endParaRPr b="0" i="0" u="none" strike="noStrike" cap="none" baseline="0" dirty="0">
              <a:solidFill>
                <a:schemeClr val="dk1"/>
              </a:solidFill>
              <a:latin typeface="Century Gothic" panose="020B0502020202020204" pitchFamily="34" charset="0"/>
              <a:ea typeface="Questrial"/>
              <a:cs typeface="Questrial"/>
              <a:sym typeface="Questrial"/>
            </a:endParaRPr>
          </a:p>
          <a:p>
            <a:pPr marL="0" marR="0" lvl="0" indent="0" algn="l" rtl="0">
              <a:lnSpc>
                <a:spcPct val="100000"/>
              </a:lnSpc>
              <a:spcBef>
                <a:spcPts val="0"/>
              </a:spcBef>
              <a:spcAft>
                <a:spcPts val="0"/>
              </a:spcAft>
              <a:buClr>
                <a:schemeClr val="dk1"/>
              </a:buClr>
              <a:buSzPct val="25000"/>
              <a:buFont typeface="Questrial"/>
              <a:buNone/>
            </a:pPr>
            <a:r>
              <a:rPr lang="en-US" sz="2000" b="1" i="0" u="none" strike="noStrike" cap="none" baseline="0" dirty="0">
                <a:solidFill>
                  <a:schemeClr val="dk1"/>
                </a:solidFill>
                <a:latin typeface="Century Gothic" panose="020B0502020202020204" pitchFamily="34" charset="0"/>
                <a:ea typeface="Questrial"/>
                <a:cs typeface="Questrial"/>
                <a:sym typeface="Questrial"/>
              </a:rPr>
              <a:t>Virginia Department of Environmental Quality</a:t>
            </a:r>
          </a:p>
          <a:p>
            <a:pPr marL="0" marR="0" lvl="0" indent="0" algn="ctr" rtl="0">
              <a:lnSpc>
                <a:spcPct val="100000"/>
              </a:lnSpc>
              <a:spcBef>
                <a:spcPts val="0"/>
              </a:spcBef>
              <a:spcAft>
                <a:spcPts val="0"/>
              </a:spcAft>
              <a:buClr>
                <a:schemeClr val="dk1"/>
              </a:buClr>
              <a:buSzPct val="25000"/>
              <a:buFont typeface="Questrial"/>
              <a:buNone/>
            </a:pPr>
            <a:r>
              <a:rPr lang="en-US" sz="2000" b="0" i="0" u="none" strike="noStrike" cap="none" baseline="0" dirty="0" smtClean="0">
                <a:solidFill>
                  <a:schemeClr val="dk1"/>
                </a:solidFill>
                <a:latin typeface="Century Gothic" panose="020B0502020202020204" pitchFamily="34" charset="0"/>
                <a:ea typeface="Questrial"/>
                <a:cs typeface="Questrial"/>
                <a:sym typeface="Questrial"/>
              </a:rPr>
              <a:t>John Kennedy, Tish </a:t>
            </a:r>
            <a:r>
              <a:rPr lang="en-US" sz="2000" b="0" i="0" u="none" strike="noStrike" cap="none" baseline="0" dirty="0">
                <a:solidFill>
                  <a:schemeClr val="dk1"/>
                </a:solidFill>
                <a:latin typeface="Century Gothic" panose="020B0502020202020204" pitchFamily="34" charset="0"/>
                <a:ea typeface="Questrial"/>
                <a:cs typeface="Questrial"/>
                <a:sym typeface="Questrial"/>
              </a:rPr>
              <a:t>Robertson, Anne </a:t>
            </a:r>
            <a:r>
              <a:rPr lang="en-US" sz="2000" b="0" i="0" u="none" strike="noStrike" cap="none" baseline="0" dirty="0" err="1" smtClean="0">
                <a:solidFill>
                  <a:schemeClr val="dk1"/>
                </a:solidFill>
                <a:latin typeface="Century Gothic" panose="020B0502020202020204" pitchFamily="34" charset="0"/>
                <a:ea typeface="Questrial"/>
                <a:cs typeface="Questrial"/>
                <a:sym typeface="Questrial"/>
              </a:rPr>
              <a:t>Schlegal</a:t>
            </a:r>
            <a:endParaRPr sz="1600" b="0" i="0" u="none" strike="noStrike" cap="none" baseline="0" dirty="0">
              <a:solidFill>
                <a:schemeClr val="dk1"/>
              </a:solidFill>
              <a:latin typeface="Century Gothic" panose="020B0502020202020204" pitchFamily="34" charset="0"/>
              <a:ea typeface="Questrial"/>
              <a:cs typeface="Questrial"/>
              <a:sym typeface="Questrial"/>
            </a:endParaRPr>
          </a:p>
        </p:txBody>
      </p:sp>
      <p:sp>
        <p:nvSpPr>
          <p:cNvPr id="209" name="Shape 209"/>
          <p:cNvSpPr txBox="1">
            <a:spLocks noGrp="1"/>
          </p:cNvSpPr>
          <p:nvPr>
            <p:ph type="body" idx="3"/>
          </p:nvPr>
        </p:nvSpPr>
        <p:spPr>
          <a:xfrm>
            <a:off x="2984498" y="3910426"/>
            <a:ext cx="6159500" cy="2526731"/>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spcAft>
                <a:spcPts val="0"/>
              </a:spcAft>
              <a:buClr>
                <a:schemeClr val="dk1"/>
              </a:buClr>
              <a:buSzPct val="25000"/>
              <a:buFont typeface="Arial"/>
              <a:buNone/>
            </a:pPr>
            <a:r>
              <a:rPr lang="en-US" sz="2000" b="1" i="0" u="none" strike="noStrike" cap="none" baseline="0" dirty="0">
                <a:solidFill>
                  <a:schemeClr val="dk1"/>
                </a:solidFill>
                <a:latin typeface="Century Gothic" panose="020B0502020202020204" pitchFamily="34" charset="0"/>
                <a:ea typeface="Questrial"/>
                <a:cs typeface="Questrial"/>
                <a:sym typeface="Questrial"/>
              </a:rPr>
              <a:t>Virginia Deputy Secretary of Natural Resources for the Chesapeake Bay</a:t>
            </a:r>
          </a:p>
          <a:p>
            <a:pPr marL="0" marR="0" lvl="0" indent="0" algn="ctr" rtl="0">
              <a:lnSpc>
                <a:spcPct val="90000"/>
              </a:lnSpc>
              <a:spcBef>
                <a:spcPts val="0"/>
              </a:spcBef>
              <a:spcAft>
                <a:spcPts val="0"/>
              </a:spcAft>
              <a:buClr>
                <a:schemeClr val="dk1"/>
              </a:buClr>
              <a:buSzPct val="25000"/>
              <a:buFont typeface="Arial"/>
              <a:buNone/>
            </a:pPr>
            <a:r>
              <a:rPr lang="en-US" sz="2000" b="0" i="0" u="none" strike="noStrike" cap="none" baseline="0" dirty="0">
                <a:solidFill>
                  <a:schemeClr val="dk1"/>
                </a:solidFill>
                <a:latin typeface="Century Gothic" panose="020B0502020202020204" pitchFamily="34" charset="0"/>
                <a:ea typeface="Questrial"/>
                <a:cs typeface="Questrial"/>
                <a:sym typeface="Questrial"/>
              </a:rPr>
              <a:t>Russ Baxter</a:t>
            </a:r>
          </a:p>
          <a:p>
            <a:pPr marL="0" marR="0" lvl="0" indent="0" algn="ctr" rtl="0">
              <a:lnSpc>
                <a:spcPct val="90000"/>
              </a:lnSpc>
              <a:spcBef>
                <a:spcPts val="0"/>
              </a:spcBef>
              <a:spcAft>
                <a:spcPts val="0"/>
              </a:spcAft>
              <a:buClr>
                <a:schemeClr val="dk1"/>
              </a:buClr>
              <a:buFont typeface="Arial"/>
              <a:buNone/>
            </a:pPr>
            <a:endParaRPr b="0" i="0" u="none" strike="noStrike" cap="none" baseline="0" dirty="0">
              <a:solidFill>
                <a:schemeClr val="dk1"/>
              </a:solidFill>
              <a:latin typeface="Century Gothic" panose="020B0502020202020204" pitchFamily="34" charset="0"/>
              <a:ea typeface="Questrial"/>
              <a:cs typeface="Questrial"/>
              <a:sym typeface="Questrial"/>
            </a:endParaRPr>
          </a:p>
          <a:p>
            <a:pPr marL="0" marR="0" lvl="0" indent="0" algn="ctr" rtl="0">
              <a:lnSpc>
                <a:spcPct val="90000"/>
              </a:lnSpc>
              <a:spcBef>
                <a:spcPts val="0"/>
              </a:spcBef>
              <a:spcAft>
                <a:spcPts val="0"/>
              </a:spcAft>
              <a:buClr>
                <a:schemeClr val="dk1"/>
              </a:buClr>
              <a:buSzPct val="25000"/>
              <a:buFont typeface="Arial"/>
              <a:buNone/>
            </a:pPr>
            <a:r>
              <a:rPr lang="en-US" sz="2000" b="1" i="0" u="none" strike="noStrike" cap="none" baseline="0" dirty="0">
                <a:solidFill>
                  <a:schemeClr val="dk1"/>
                </a:solidFill>
                <a:latin typeface="Century Gothic" panose="020B0502020202020204" pitchFamily="34" charset="0"/>
                <a:ea typeface="Questrial"/>
                <a:cs typeface="Questrial"/>
                <a:sym typeface="Questrial"/>
              </a:rPr>
              <a:t>Dept. of Biological Sciences, Old Dominion University</a:t>
            </a:r>
          </a:p>
          <a:p>
            <a:pPr marL="0" marR="0" lvl="0" indent="0" algn="ctr" rtl="0">
              <a:lnSpc>
                <a:spcPct val="90000"/>
              </a:lnSpc>
              <a:spcBef>
                <a:spcPts val="0"/>
              </a:spcBef>
              <a:spcAft>
                <a:spcPts val="0"/>
              </a:spcAft>
              <a:buClr>
                <a:schemeClr val="dk1"/>
              </a:buClr>
              <a:buSzPct val="25000"/>
              <a:buFont typeface="Arial"/>
              <a:buNone/>
            </a:pPr>
            <a:r>
              <a:rPr lang="en-US" sz="2000" b="0" i="0" u="none" strike="noStrike" cap="none" baseline="0" dirty="0">
                <a:solidFill>
                  <a:schemeClr val="dk1"/>
                </a:solidFill>
                <a:latin typeface="Century Gothic" panose="020B0502020202020204" pitchFamily="34" charset="0"/>
                <a:ea typeface="Questrial"/>
                <a:cs typeface="Questrial"/>
                <a:sym typeface="Questrial"/>
              </a:rPr>
              <a:t> Todd Egerton</a:t>
            </a:r>
          </a:p>
          <a:p>
            <a:pPr marL="0" marR="0" lvl="0" indent="0" algn="ctr" rtl="0">
              <a:lnSpc>
                <a:spcPct val="90000"/>
              </a:lnSpc>
              <a:spcBef>
                <a:spcPts val="0"/>
              </a:spcBef>
              <a:spcAft>
                <a:spcPts val="0"/>
              </a:spcAft>
              <a:buClr>
                <a:schemeClr val="dk1"/>
              </a:buClr>
              <a:buFont typeface="Arial"/>
              <a:buNone/>
            </a:pPr>
            <a:endParaRPr b="0" i="0" u="none" strike="noStrike" cap="none" baseline="0" dirty="0">
              <a:solidFill>
                <a:schemeClr val="dk1"/>
              </a:solidFill>
              <a:latin typeface="Century Gothic" panose="020B0502020202020204" pitchFamily="34" charset="0"/>
              <a:ea typeface="Questrial"/>
              <a:cs typeface="Questrial"/>
              <a:sym typeface="Questrial"/>
            </a:endParaRPr>
          </a:p>
          <a:p>
            <a:pPr marL="0" marR="0" lvl="0" indent="0" algn="ctr" rtl="0">
              <a:lnSpc>
                <a:spcPct val="90000"/>
              </a:lnSpc>
              <a:spcBef>
                <a:spcPts val="0"/>
              </a:spcBef>
              <a:spcAft>
                <a:spcPts val="0"/>
              </a:spcAft>
              <a:buClr>
                <a:schemeClr val="dk1"/>
              </a:buClr>
              <a:buSzPct val="25000"/>
              <a:buFont typeface="Arial"/>
              <a:buNone/>
            </a:pPr>
            <a:r>
              <a:rPr lang="en-US" sz="2000" b="1" i="0" u="none" strike="noStrike" cap="none" baseline="0" dirty="0">
                <a:solidFill>
                  <a:schemeClr val="dk1"/>
                </a:solidFill>
                <a:latin typeface="Century Gothic" panose="020B0502020202020204" pitchFamily="34" charset="0"/>
                <a:ea typeface="Questrial"/>
                <a:cs typeface="Questrial"/>
                <a:sym typeface="Questrial"/>
              </a:rPr>
              <a:t>Hampton Roads Sanitation District</a:t>
            </a:r>
          </a:p>
          <a:p>
            <a:pPr marL="0" marR="0" lvl="0" indent="0" algn="ctr" rtl="0">
              <a:lnSpc>
                <a:spcPct val="90000"/>
              </a:lnSpc>
              <a:spcBef>
                <a:spcPts val="0"/>
              </a:spcBef>
              <a:spcAft>
                <a:spcPts val="0"/>
              </a:spcAft>
              <a:buClr>
                <a:schemeClr val="dk1"/>
              </a:buClr>
              <a:buSzPct val="25000"/>
              <a:buFont typeface="Arial"/>
              <a:buNone/>
            </a:pPr>
            <a:r>
              <a:rPr lang="en-US" sz="2000" b="0" i="0" u="none" strike="noStrike" cap="none" baseline="0" dirty="0">
                <a:solidFill>
                  <a:schemeClr val="dk1"/>
                </a:solidFill>
                <a:latin typeface="Century Gothic" panose="020B0502020202020204" pitchFamily="34" charset="0"/>
                <a:ea typeface="Questrial"/>
                <a:cs typeface="Questrial"/>
                <a:sym typeface="Questrial"/>
              </a:rPr>
              <a:t>Will </a:t>
            </a:r>
            <a:r>
              <a:rPr lang="en-US" sz="2000" b="0" i="0" u="none" strike="noStrike" cap="none" baseline="0" dirty="0" err="1">
                <a:solidFill>
                  <a:schemeClr val="dk1"/>
                </a:solidFill>
                <a:latin typeface="Century Gothic" panose="020B0502020202020204" pitchFamily="34" charset="0"/>
                <a:ea typeface="Questrial"/>
                <a:cs typeface="Questrial"/>
                <a:sym typeface="Questrial"/>
              </a:rPr>
              <a:t>Hunley</a:t>
            </a:r>
            <a:endParaRPr lang="en-US" sz="2000" b="0" i="0" u="none" strike="noStrike" cap="none" baseline="0" dirty="0">
              <a:solidFill>
                <a:schemeClr val="dk1"/>
              </a:solidFill>
              <a:latin typeface="Century Gothic" panose="020B0502020202020204" pitchFamily="34" charset="0"/>
              <a:ea typeface="Questrial"/>
              <a:cs typeface="Questrial"/>
              <a:sym typeface="Questrial"/>
            </a:endParaRPr>
          </a:p>
        </p:txBody>
      </p:sp>
      <p:sp>
        <p:nvSpPr>
          <p:cNvPr id="210" name="Shape 210"/>
          <p:cNvSpPr txBox="1"/>
          <p:nvPr/>
        </p:nvSpPr>
        <p:spPr>
          <a:xfrm>
            <a:off x="331692" y="1154027"/>
            <a:ext cx="2500408" cy="769441"/>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accent1"/>
              </a:buClr>
              <a:buSzPct val="25000"/>
              <a:buFont typeface="Questrial"/>
              <a:buNone/>
            </a:pPr>
            <a:r>
              <a:rPr lang="en-US" sz="4400" b="1" i="0" u="none" strike="noStrike" cap="none" baseline="0" dirty="0">
                <a:solidFill>
                  <a:schemeClr val="accent1"/>
                </a:solidFill>
                <a:latin typeface="Century Gothic" panose="020B0502020202020204" pitchFamily="34" charset="0"/>
                <a:ea typeface="Questrial"/>
                <a:cs typeface="Questrial"/>
                <a:sym typeface="Questrial"/>
              </a:rPr>
              <a:t>Advisors</a:t>
            </a:r>
          </a:p>
        </p:txBody>
      </p:sp>
      <p:sp>
        <p:nvSpPr>
          <p:cNvPr id="211" name="Shape 211"/>
          <p:cNvSpPr txBox="1"/>
          <p:nvPr/>
        </p:nvSpPr>
        <p:spPr>
          <a:xfrm>
            <a:off x="331692" y="2089990"/>
            <a:ext cx="2401459" cy="769441"/>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accent1"/>
              </a:buClr>
              <a:buSzPct val="25000"/>
              <a:buFont typeface="Questrial"/>
              <a:buNone/>
            </a:pPr>
            <a:r>
              <a:rPr lang="en-US" sz="4400" b="1" i="0" u="none" strike="noStrike" cap="none" baseline="0" dirty="0">
                <a:solidFill>
                  <a:schemeClr val="accent1"/>
                </a:solidFill>
                <a:latin typeface="Century Gothic" panose="020B0502020202020204" pitchFamily="34" charset="0"/>
                <a:ea typeface="Questrial"/>
                <a:cs typeface="Questrial"/>
                <a:sym typeface="Questrial"/>
              </a:rPr>
              <a:t>Partners</a:t>
            </a:r>
          </a:p>
        </p:txBody>
      </p:sp>
      <p:sp>
        <p:nvSpPr>
          <p:cNvPr id="212" name="Shape 212"/>
          <p:cNvSpPr txBox="1"/>
          <p:nvPr/>
        </p:nvSpPr>
        <p:spPr>
          <a:xfrm>
            <a:off x="381166" y="3873017"/>
            <a:ext cx="2401459" cy="769441"/>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accent1"/>
              </a:buClr>
              <a:buSzPct val="25000"/>
              <a:buFont typeface="Questrial"/>
              <a:buNone/>
            </a:pPr>
            <a:r>
              <a:rPr lang="en-US" sz="4400" b="1" i="0" u="none" strike="noStrike" cap="none" baseline="0" dirty="0">
                <a:solidFill>
                  <a:schemeClr val="accent1"/>
                </a:solidFill>
                <a:latin typeface="Century Gothic" panose="020B0502020202020204" pitchFamily="34" charset="0"/>
                <a:ea typeface="Questrial"/>
                <a:cs typeface="Questrial"/>
                <a:sym typeface="Questrial"/>
              </a:rPr>
              <a:t>Others</a:t>
            </a:r>
          </a:p>
        </p:txBody>
      </p:sp>
    </p:spTree>
  </p:cSld>
  <p:clrMapOvr>
    <a:masterClrMapping/>
  </p:clrMapOvr>
  <p:transition spd="slow">
    <p:cut/>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1" y="1042019"/>
            <a:ext cx="9143999" cy="1244678"/>
          </a:xfrm>
        </p:spPr>
        <p:txBody>
          <a:bodyPr/>
          <a:lstStyle/>
          <a:p>
            <a:pPr>
              <a:spcBef>
                <a:spcPts val="200"/>
              </a:spcBef>
              <a:buClr>
                <a:schemeClr val="accent1"/>
              </a:buClr>
            </a:pPr>
            <a:r>
              <a:rPr lang="en-US" sz="2000" dirty="0" smtClean="0">
                <a:solidFill>
                  <a:schemeClr val="bg2"/>
                </a:solidFill>
                <a:latin typeface="Century Gothic" pitchFamily="34" charset="0"/>
              </a:rPr>
              <a:t>An overgrowth of marine microorganisms that have negative effects on the environment or other organisms</a:t>
            </a:r>
          </a:p>
        </p:txBody>
      </p:sp>
      <p:sp>
        <p:nvSpPr>
          <p:cNvPr id="3" name="Text Placeholder 2"/>
          <p:cNvSpPr>
            <a:spLocks noGrp="1"/>
          </p:cNvSpPr>
          <p:nvPr>
            <p:ph type="body" idx="2"/>
          </p:nvPr>
        </p:nvSpPr>
        <p:spPr>
          <a:xfrm>
            <a:off x="0" y="241300"/>
            <a:ext cx="9144000" cy="640443"/>
          </a:xfrm>
        </p:spPr>
        <p:txBody>
          <a:bodyPr/>
          <a:lstStyle/>
          <a:p>
            <a:pPr lvl="0"/>
            <a:r>
              <a:rPr lang="en-US" sz="4400" b="1" dirty="0" smtClean="0">
                <a:solidFill>
                  <a:srgbClr val="75AADB"/>
                </a:solidFill>
                <a:latin typeface="Century Gothic" panose="020B0502020202020204" pitchFamily="34" charset="0"/>
                <a:ea typeface="Questrial"/>
                <a:cs typeface="Mongolian Baiti" panose="03000500000000000000" pitchFamily="66" charset="0"/>
                <a:sym typeface="Questrial"/>
              </a:rPr>
              <a:t>Harmful Algal Blooms</a:t>
            </a:r>
          </a:p>
          <a:p>
            <a:endParaRPr lang="en-US" dirty="0"/>
          </a:p>
        </p:txBody>
      </p:sp>
      <p:graphicFrame>
        <p:nvGraphicFramePr>
          <p:cNvPr id="4" name="Diagram 3"/>
          <p:cNvGraphicFramePr/>
          <p:nvPr>
            <p:extLst>
              <p:ext uri="{D42A27DB-BD31-4B8C-83A1-F6EECF244321}">
                <p14:modId xmlns:p14="http://schemas.microsoft.com/office/powerpoint/2010/main" val="3134998702"/>
              </p:ext>
            </p:extLst>
          </p:nvPr>
        </p:nvGraphicFramePr>
        <p:xfrm>
          <a:off x="-2696943" y="1156009"/>
          <a:ext cx="8267699" cy="5816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Rectangle 6"/>
          <p:cNvSpPr/>
          <p:nvPr/>
        </p:nvSpPr>
        <p:spPr>
          <a:xfrm>
            <a:off x="0" y="6581001"/>
            <a:ext cx="5570756" cy="276999"/>
          </a:xfrm>
          <a:prstGeom prst="rect">
            <a:avLst/>
          </a:prstGeom>
        </p:spPr>
        <p:txBody>
          <a:bodyPr wrap="none">
            <a:spAutoFit/>
          </a:bodyPr>
          <a:lstStyle/>
          <a:p>
            <a:r>
              <a:rPr lang="en-US" sz="1200" dirty="0" smtClean="0">
                <a:solidFill>
                  <a:schemeClr val="bg2">
                    <a:lumMod val="75000"/>
                  </a:schemeClr>
                </a:solidFill>
                <a:latin typeface="Century Gothic" pitchFamily="34" charset="0"/>
              </a:rPr>
              <a:t>Source: Chesapeake Bay Foundation, Environmental Protection Agency</a:t>
            </a:r>
            <a:endParaRPr lang="en-US" sz="1200" dirty="0">
              <a:solidFill>
                <a:schemeClr val="bg2">
                  <a:lumMod val="75000"/>
                </a:schemeClr>
              </a:solidFill>
              <a:latin typeface="Century Gothic" pitchFamily="34" charset="0"/>
            </a:endParaRPr>
          </a:p>
        </p:txBody>
      </p:sp>
      <p:sp>
        <p:nvSpPr>
          <p:cNvPr id="5" name="Rectangle 4"/>
          <p:cNvSpPr/>
          <p:nvPr/>
        </p:nvSpPr>
        <p:spPr>
          <a:xfrm>
            <a:off x="5118100" y="2822221"/>
            <a:ext cx="4572000" cy="2015936"/>
          </a:xfrm>
          <a:prstGeom prst="rect">
            <a:avLst/>
          </a:prstGeom>
        </p:spPr>
        <p:txBody>
          <a:bodyPr>
            <a:spAutoFit/>
          </a:bodyPr>
          <a:lstStyle/>
          <a:p>
            <a:pPr marL="1028700" lvl="1" indent="-342900">
              <a:spcBef>
                <a:spcPts val="200"/>
              </a:spcBef>
              <a:buClr>
                <a:schemeClr val="accent1"/>
              </a:buClr>
              <a:buFont typeface="Webdings" panose="05030102010509060703" pitchFamily="18" charset="2"/>
              <a:buChar char="4"/>
            </a:pPr>
            <a:r>
              <a:rPr lang="en-US" sz="2000" dirty="0">
                <a:solidFill>
                  <a:schemeClr val="bg2"/>
                </a:solidFill>
                <a:latin typeface="Century Gothic" pitchFamily="34" charset="0"/>
              </a:rPr>
              <a:t>Block sunlight </a:t>
            </a:r>
          </a:p>
          <a:p>
            <a:pPr marL="1028700" lvl="1" indent="-342900">
              <a:spcBef>
                <a:spcPts val="200"/>
              </a:spcBef>
              <a:buClr>
                <a:schemeClr val="accent1"/>
              </a:buClr>
              <a:buFont typeface="Webdings" panose="05030102010509060703" pitchFamily="18" charset="2"/>
              <a:buChar char="4"/>
            </a:pPr>
            <a:r>
              <a:rPr lang="en-US" sz="2000" dirty="0">
                <a:solidFill>
                  <a:schemeClr val="bg2"/>
                </a:solidFill>
                <a:latin typeface="Century Gothic" pitchFamily="34" charset="0"/>
              </a:rPr>
              <a:t>Consume dissolved oxygen</a:t>
            </a:r>
          </a:p>
          <a:p>
            <a:pPr marL="1028700" lvl="1" indent="-342900">
              <a:spcBef>
                <a:spcPts val="200"/>
              </a:spcBef>
              <a:buClr>
                <a:schemeClr val="accent1"/>
              </a:buClr>
              <a:buFont typeface="Webdings" panose="05030102010509060703" pitchFamily="18" charset="2"/>
              <a:buChar char="4"/>
            </a:pPr>
            <a:r>
              <a:rPr lang="en-US" sz="2000" dirty="0">
                <a:solidFill>
                  <a:schemeClr val="bg2"/>
                </a:solidFill>
                <a:latin typeface="Century Gothic" pitchFamily="34" charset="0"/>
              </a:rPr>
              <a:t>Produce toxins</a:t>
            </a:r>
          </a:p>
          <a:p>
            <a:pPr marL="1028700" lvl="1" indent="-342900">
              <a:spcBef>
                <a:spcPts val="200"/>
              </a:spcBef>
              <a:buClr>
                <a:schemeClr val="accent1"/>
              </a:buClr>
              <a:buFont typeface="Webdings" panose="05030102010509060703" pitchFamily="18" charset="2"/>
              <a:buChar char="4"/>
            </a:pPr>
            <a:r>
              <a:rPr lang="en-US" sz="2000" dirty="0">
                <a:solidFill>
                  <a:schemeClr val="bg2"/>
                </a:solidFill>
                <a:latin typeface="Century Gothic" pitchFamily="34" charset="0"/>
              </a:rPr>
              <a:t>Produce unpleasant or noxious odors</a:t>
            </a:r>
          </a:p>
        </p:txBody>
      </p:sp>
    </p:spTree>
    <p:extLst>
      <p:ext uri="{BB962C8B-B14F-4D97-AF65-F5344CB8AC3E}">
        <p14:creationId xmlns:p14="http://schemas.microsoft.com/office/powerpoint/2010/main" val="89163934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30"/>
        <p:cNvGrpSpPr/>
        <p:nvPr/>
      </p:nvGrpSpPr>
      <p:grpSpPr>
        <a:xfrm>
          <a:off x="0" y="0"/>
          <a:ext cx="0" cy="0"/>
          <a:chOff x="0" y="0"/>
          <a:chExt cx="0" cy="0"/>
        </a:xfrm>
      </p:grpSpPr>
      <p:sp>
        <p:nvSpPr>
          <p:cNvPr id="131" name="Shape 131"/>
          <p:cNvSpPr txBox="1">
            <a:spLocks noGrp="1"/>
          </p:cNvSpPr>
          <p:nvPr>
            <p:ph type="body" idx="1"/>
          </p:nvPr>
        </p:nvSpPr>
        <p:spPr>
          <a:xfrm>
            <a:off x="0" y="851576"/>
            <a:ext cx="9144000" cy="761324"/>
          </a:xfrm>
          <a:prstGeom prst="rect">
            <a:avLst/>
          </a:prstGeom>
          <a:solidFill>
            <a:schemeClr val="bg1">
              <a:alpha val="67000"/>
            </a:schemeClr>
          </a:solidFill>
          <a:ln>
            <a:noFill/>
          </a:ln>
        </p:spPr>
        <p:txBody>
          <a:bodyPr lIns="91425" tIns="91425" rIns="91425" bIns="91425" anchor="t" anchorCtr="0">
            <a:noAutofit/>
          </a:bodyPr>
          <a:lstStyle/>
          <a:p>
            <a:pPr algn="ctr">
              <a:lnSpc>
                <a:spcPct val="115000"/>
              </a:lnSpc>
              <a:buSzPct val="25000"/>
            </a:pPr>
            <a:r>
              <a:rPr lang="en-US" sz="4400" b="1" dirty="0">
                <a:solidFill>
                  <a:srgbClr val="75AADB"/>
                </a:solidFill>
                <a:latin typeface="Century Gothic" panose="020B0502020202020204" pitchFamily="34" charset="0"/>
                <a:ea typeface="Questrial"/>
                <a:cs typeface="Mongolian Baiti" panose="03000500000000000000" pitchFamily="66" charset="0"/>
                <a:sym typeface="Questrial"/>
              </a:rPr>
              <a:t>Community Concerns</a:t>
            </a:r>
          </a:p>
          <a:p>
            <a:pPr marL="0" marR="0" lvl="0" indent="0" algn="l" rtl="0">
              <a:lnSpc>
                <a:spcPct val="115000"/>
              </a:lnSpc>
              <a:spcBef>
                <a:spcPts val="0"/>
              </a:spcBef>
              <a:spcAft>
                <a:spcPts val="0"/>
              </a:spcAft>
              <a:buClr>
                <a:schemeClr val="dk1"/>
              </a:buClr>
              <a:buSzPct val="25000"/>
              <a:buFont typeface="Questrial"/>
              <a:buNone/>
            </a:pPr>
            <a:endParaRPr lang="en-US" sz="4400" b="0" i="0" u="none" strike="noStrike" cap="none" baseline="0" dirty="0">
              <a:solidFill>
                <a:schemeClr val="tx1"/>
              </a:solidFill>
              <a:latin typeface="Century Gothic" panose="020B0502020202020204" pitchFamily="34" charset="0"/>
              <a:ea typeface="Questrial"/>
              <a:cs typeface="Questrial"/>
              <a:sym typeface="Questrial"/>
            </a:endParaRPr>
          </a:p>
          <a:p>
            <a:pPr marL="0" marR="0" lvl="0" indent="0" algn="l" rtl="0">
              <a:lnSpc>
                <a:spcPct val="115000"/>
              </a:lnSpc>
              <a:spcBef>
                <a:spcPts val="0"/>
              </a:spcBef>
              <a:spcAft>
                <a:spcPts val="0"/>
              </a:spcAft>
              <a:buClr>
                <a:schemeClr val="dk1"/>
              </a:buClr>
              <a:buFont typeface="Questrial"/>
              <a:buNone/>
            </a:pPr>
            <a:endParaRPr sz="4400" b="0" i="0" u="none" strike="noStrike" cap="none" baseline="0" dirty="0">
              <a:solidFill>
                <a:schemeClr val="tx1"/>
              </a:solidFill>
              <a:latin typeface="Century Gothic" panose="020B0502020202020204" pitchFamily="34" charset="0"/>
              <a:ea typeface="Questrial"/>
              <a:cs typeface="Questrial"/>
              <a:sym typeface="Questrial"/>
            </a:endParaRPr>
          </a:p>
        </p:txBody>
      </p:sp>
      <p:sp>
        <p:nvSpPr>
          <p:cNvPr id="10" name="TextBox 9"/>
          <p:cNvSpPr txBox="1"/>
          <p:nvPr/>
        </p:nvSpPr>
        <p:spPr>
          <a:xfrm>
            <a:off x="0" y="6550223"/>
            <a:ext cx="4897495" cy="307777"/>
          </a:xfrm>
          <a:prstGeom prst="rect">
            <a:avLst/>
          </a:prstGeom>
          <a:noFill/>
        </p:spPr>
        <p:txBody>
          <a:bodyPr wrap="none" rtlCol="0">
            <a:spAutoFit/>
          </a:bodyPr>
          <a:lstStyle/>
          <a:p>
            <a:r>
              <a:rPr lang="en-US" dirty="0" smtClean="0">
                <a:solidFill>
                  <a:schemeClr val="bg1"/>
                </a:solidFill>
                <a:latin typeface="Century Gothic" panose="020B0502020202020204" pitchFamily="34" charset="0"/>
              </a:rPr>
              <a:t>Source: Virginia Institute of Marine Science, Kim Reece</a:t>
            </a:r>
            <a:endParaRPr lang="en-US" dirty="0">
              <a:solidFill>
                <a:schemeClr val="bg1"/>
              </a:solidFill>
              <a:latin typeface="Century Gothic" panose="020B0502020202020204" pitchFamily="34" charset="0"/>
            </a:endParaRPr>
          </a:p>
        </p:txBody>
      </p:sp>
      <p:sp>
        <p:nvSpPr>
          <p:cNvPr id="3" name="Rectangle 2"/>
          <p:cNvSpPr/>
          <p:nvPr/>
        </p:nvSpPr>
        <p:spPr>
          <a:xfrm>
            <a:off x="0" y="3773895"/>
            <a:ext cx="9144000" cy="2416046"/>
          </a:xfrm>
          <a:prstGeom prst="rect">
            <a:avLst/>
          </a:prstGeom>
          <a:solidFill>
            <a:schemeClr val="bg1">
              <a:alpha val="64000"/>
            </a:schemeClr>
          </a:solidFill>
        </p:spPr>
        <p:txBody>
          <a:bodyPr wrap="square">
            <a:spAutoFit/>
          </a:bodyPr>
          <a:lstStyle/>
          <a:p>
            <a:pPr lvl="0">
              <a:lnSpc>
                <a:spcPct val="115000"/>
              </a:lnSpc>
              <a:buClr>
                <a:schemeClr val="dk1"/>
              </a:buClr>
              <a:buSzPct val="25000"/>
            </a:pPr>
            <a:r>
              <a:rPr lang="en-US" sz="2000" dirty="0" smtClean="0">
                <a:solidFill>
                  <a:schemeClr val="tx1">
                    <a:lumMod val="50000"/>
                  </a:schemeClr>
                </a:solidFill>
                <a:latin typeface="Century Gothic" panose="020B0502020202020204" pitchFamily="34" charset="0"/>
                <a:ea typeface="Questrial"/>
                <a:cs typeface="Questrial"/>
                <a:sym typeface="Questrial"/>
              </a:rPr>
              <a:t>HABs </a:t>
            </a:r>
            <a:r>
              <a:rPr lang="en-US" sz="2000" dirty="0">
                <a:solidFill>
                  <a:schemeClr val="tx1">
                    <a:lumMod val="50000"/>
                  </a:schemeClr>
                </a:solidFill>
                <a:latin typeface="Century Gothic" panose="020B0502020202020204" pitchFamily="34" charset="0"/>
                <a:ea typeface="Questrial"/>
                <a:cs typeface="Questrial"/>
                <a:sym typeface="Questrial"/>
              </a:rPr>
              <a:t>(</a:t>
            </a:r>
            <a:r>
              <a:rPr lang="en-US" sz="2000" i="1" dirty="0" err="1">
                <a:solidFill>
                  <a:schemeClr val="tx1">
                    <a:lumMod val="50000"/>
                  </a:schemeClr>
                </a:solidFill>
                <a:latin typeface="Century Gothic" panose="020B0502020202020204" pitchFamily="34" charset="0"/>
                <a:ea typeface="Questrial"/>
                <a:cs typeface="Questrial"/>
                <a:sym typeface="Questrial"/>
              </a:rPr>
              <a:t>Cochlodinium</a:t>
            </a:r>
            <a:r>
              <a:rPr lang="en-US" sz="2000" i="1" dirty="0">
                <a:solidFill>
                  <a:schemeClr val="tx1">
                    <a:lumMod val="50000"/>
                  </a:schemeClr>
                </a:solidFill>
                <a:latin typeface="Century Gothic" panose="020B0502020202020204" pitchFamily="34" charset="0"/>
                <a:ea typeface="Questrial"/>
                <a:cs typeface="Questrial"/>
                <a:sym typeface="Questrial"/>
              </a:rPr>
              <a:t> </a:t>
            </a:r>
            <a:r>
              <a:rPr lang="en-US" sz="2000" i="1" dirty="0" err="1">
                <a:solidFill>
                  <a:schemeClr val="tx1">
                    <a:lumMod val="50000"/>
                  </a:schemeClr>
                </a:solidFill>
                <a:latin typeface="Century Gothic" panose="020B0502020202020204" pitchFamily="34" charset="0"/>
                <a:ea typeface="Questrial"/>
                <a:cs typeface="Questrial"/>
                <a:sym typeface="Questrial"/>
              </a:rPr>
              <a:t>polykrikoides</a:t>
            </a:r>
            <a:r>
              <a:rPr lang="en-US" sz="2000" i="1" dirty="0">
                <a:solidFill>
                  <a:schemeClr val="tx1">
                    <a:lumMod val="50000"/>
                  </a:schemeClr>
                </a:solidFill>
                <a:latin typeface="Century Gothic" panose="020B0502020202020204" pitchFamily="34" charset="0"/>
                <a:ea typeface="Questrial"/>
                <a:cs typeface="Questrial"/>
                <a:sym typeface="Questrial"/>
              </a:rPr>
              <a:t> </a:t>
            </a:r>
            <a:r>
              <a:rPr lang="en-US" sz="2000" dirty="0">
                <a:solidFill>
                  <a:schemeClr val="tx1">
                    <a:lumMod val="50000"/>
                  </a:schemeClr>
                </a:solidFill>
                <a:latin typeface="Century Gothic" panose="020B0502020202020204" pitchFamily="34" charset="0"/>
                <a:ea typeface="Questrial"/>
                <a:cs typeface="Questrial"/>
                <a:sym typeface="Questrial"/>
              </a:rPr>
              <a:t>and </a:t>
            </a:r>
            <a:r>
              <a:rPr lang="en-US" sz="2000" i="1" dirty="0" err="1">
                <a:solidFill>
                  <a:schemeClr val="tx1">
                    <a:lumMod val="50000"/>
                  </a:schemeClr>
                </a:solidFill>
                <a:latin typeface="Century Gothic" panose="020B0502020202020204" pitchFamily="34" charset="0"/>
                <a:ea typeface="Questrial"/>
                <a:cs typeface="Questrial"/>
                <a:sym typeface="Questrial"/>
              </a:rPr>
              <a:t>Alexandrium</a:t>
            </a:r>
            <a:r>
              <a:rPr lang="en-US" sz="2000" i="1" dirty="0">
                <a:solidFill>
                  <a:schemeClr val="tx1">
                    <a:lumMod val="50000"/>
                  </a:schemeClr>
                </a:solidFill>
                <a:latin typeface="Century Gothic" panose="020B0502020202020204" pitchFamily="34" charset="0"/>
                <a:ea typeface="Questrial"/>
                <a:cs typeface="Questrial"/>
                <a:sym typeface="Questrial"/>
              </a:rPr>
              <a:t> </a:t>
            </a:r>
            <a:r>
              <a:rPr lang="en-US" sz="2000" i="1" dirty="0" err="1">
                <a:solidFill>
                  <a:schemeClr val="tx1">
                    <a:lumMod val="50000"/>
                  </a:schemeClr>
                </a:solidFill>
                <a:latin typeface="Century Gothic" panose="020B0502020202020204" pitchFamily="34" charset="0"/>
                <a:ea typeface="Questrial"/>
                <a:cs typeface="Questrial"/>
                <a:sym typeface="Questrial"/>
              </a:rPr>
              <a:t>monilatum</a:t>
            </a:r>
            <a:r>
              <a:rPr lang="en-US" sz="2000" i="1" dirty="0">
                <a:solidFill>
                  <a:schemeClr val="tx1">
                    <a:lumMod val="50000"/>
                  </a:schemeClr>
                </a:solidFill>
                <a:latin typeface="Century Gothic" panose="020B0502020202020204" pitchFamily="34" charset="0"/>
                <a:ea typeface="Questrial"/>
                <a:cs typeface="Questrial"/>
                <a:sym typeface="Questrial"/>
              </a:rPr>
              <a:t>)</a:t>
            </a:r>
            <a:r>
              <a:rPr lang="en-US" sz="2000" dirty="0">
                <a:solidFill>
                  <a:schemeClr val="tx1">
                    <a:lumMod val="50000"/>
                  </a:schemeClr>
                </a:solidFill>
                <a:latin typeface="Century Gothic" panose="020B0502020202020204" pitchFamily="34" charset="0"/>
                <a:ea typeface="Questrial"/>
                <a:cs typeface="Questrial"/>
                <a:sym typeface="Questrial"/>
              </a:rPr>
              <a:t>:</a:t>
            </a:r>
          </a:p>
          <a:p>
            <a:pPr lvl="0">
              <a:lnSpc>
                <a:spcPct val="115000"/>
              </a:lnSpc>
              <a:buClr>
                <a:schemeClr val="dk1"/>
              </a:buClr>
              <a:buSzPct val="25000"/>
            </a:pPr>
            <a:endParaRPr lang="en-US" sz="2000" dirty="0">
              <a:solidFill>
                <a:schemeClr val="tx1">
                  <a:lumMod val="50000"/>
                </a:schemeClr>
              </a:solidFill>
              <a:latin typeface="Century Gothic" panose="020B0502020202020204" pitchFamily="34" charset="0"/>
              <a:ea typeface="Questrial"/>
              <a:cs typeface="Questrial"/>
              <a:sym typeface="Questrial"/>
            </a:endParaRPr>
          </a:p>
          <a:p>
            <a:pPr marL="342900" indent="-342900">
              <a:spcBef>
                <a:spcPts val="200"/>
              </a:spcBef>
              <a:buClr>
                <a:schemeClr val="accent1"/>
              </a:buClr>
              <a:buFont typeface="Webdings" panose="05030102010509060703" pitchFamily="18" charset="2"/>
              <a:buChar char="4"/>
            </a:pPr>
            <a:r>
              <a:rPr lang="en-US" sz="2000" dirty="0">
                <a:solidFill>
                  <a:schemeClr val="tx1">
                    <a:lumMod val="50000"/>
                  </a:schemeClr>
                </a:solidFill>
                <a:latin typeface="Century Gothic" panose="020B0502020202020204" pitchFamily="34" charset="0"/>
              </a:rPr>
              <a:t>Are becoming increasingly common in Virginia Rivers</a:t>
            </a:r>
          </a:p>
          <a:p>
            <a:pPr marL="342900" indent="-342900">
              <a:spcBef>
                <a:spcPts val="200"/>
              </a:spcBef>
              <a:buClr>
                <a:schemeClr val="accent1"/>
              </a:buClr>
              <a:buFont typeface="Webdings" panose="05030102010509060703" pitchFamily="18" charset="2"/>
              <a:buChar char="4"/>
            </a:pPr>
            <a:r>
              <a:rPr lang="en-US" sz="2000" dirty="0">
                <a:solidFill>
                  <a:schemeClr val="tx1">
                    <a:lumMod val="50000"/>
                  </a:schemeClr>
                </a:solidFill>
                <a:latin typeface="Century Gothic" panose="020B0502020202020204" pitchFamily="34" charset="0"/>
              </a:rPr>
              <a:t>Reduce oxygen in water and produce toxins, which kill fish and may cause human illness</a:t>
            </a:r>
          </a:p>
          <a:p>
            <a:pPr marL="342900" indent="-342900">
              <a:spcBef>
                <a:spcPts val="200"/>
              </a:spcBef>
              <a:buClr>
                <a:schemeClr val="accent1"/>
              </a:buClr>
              <a:buFont typeface="Webdings" panose="05030102010509060703" pitchFamily="18" charset="2"/>
              <a:buChar char="4"/>
            </a:pPr>
            <a:r>
              <a:rPr lang="en-US" sz="2000" dirty="0">
                <a:solidFill>
                  <a:schemeClr val="tx1">
                    <a:lumMod val="50000"/>
                  </a:schemeClr>
                </a:solidFill>
                <a:latin typeface="Century Gothic" panose="020B0502020202020204" pitchFamily="34" charset="0"/>
              </a:rPr>
              <a:t>Have negative economic impact on Virginia fisheries, as well as the tourist industry</a:t>
            </a:r>
          </a:p>
        </p:txBody>
      </p:sp>
    </p:spTree>
    <p:extLst>
      <p:ext uri="{BB962C8B-B14F-4D97-AF65-F5344CB8AC3E}">
        <p14:creationId xmlns:p14="http://schemas.microsoft.com/office/powerpoint/2010/main" val="2161455354"/>
      </p:ext>
    </p:extLst>
  </p:cSld>
  <p:clrMapOvr>
    <a:masterClrMapping/>
  </p:clrMapOvr>
  <p:transition spd="slow">
    <p:cut/>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pic>
        <p:nvPicPr>
          <p:cNvPr id="6" name="Picture 5" descr="VAzoom (1).png"/>
          <p:cNvPicPr>
            <a:picLocks noChangeAspect="1"/>
          </p:cNvPicPr>
          <p:nvPr/>
        </p:nvPicPr>
        <p:blipFill>
          <a:blip r:embed="rId3" cstate="print"/>
          <a:stretch>
            <a:fillRect/>
          </a:stretch>
        </p:blipFill>
        <p:spPr>
          <a:xfrm>
            <a:off x="857952" y="972177"/>
            <a:ext cx="7421890" cy="5735097"/>
          </a:xfrm>
          <a:prstGeom prst="rect">
            <a:avLst/>
          </a:prstGeom>
        </p:spPr>
      </p:pic>
      <p:sp>
        <p:nvSpPr>
          <p:cNvPr id="111" name="Shape 111"/>
          <p:cNvSpPr txBox="1">
            <a:spLocks noGrp="1"/>
          </p:cNvSpPr>
          <p:nvPr>
            <p:ph type="body" idx="1"/>
          </p:nvPr>
        </p:nvSpPr>
        <p:spPr>
          <a:xfrm>
            <a:off x="924447" y="1693552"/>
            <a:ext cx="3182951" cy="1039600"/>
          </a:xfrm>
          <a:prstGeom prst="rect">
            <a:avLst/>
          </a:prstGeom>
          <a:noFill/>
          <a:ln>
            <a:noFill/>
          </a:ln>
        </p:spPr>
        <p:txBody>
          <a:bodyPr lIns="91425" tIns="91425" rIns="91425" bIns="91425" anchor="t" anchorCtr="0">
            <a:noAutofit/>
          </a:bodyPr>
          <a:lstStyle/>
          <a:p>
            <a:pPr marL="0" marR="0" lvl="0" indent="0" algn="ctr" rtl="0">
              <a:lnSpc>
                <a:spcPct val="90000"/>
              </a:lnSpc>
              <a:spcBef>
                <a:spcPts val="0"/>
              </a:spcBef>
              <a:spcAft>
                <a:spcPts val="0"/>
              </a:spcAft>
              <a:buClr>
                <a:schemeClr val="dk1"/>
              </a:buClr>
              <a:buSzPct val="25000"/>
              <a:buFont typeface="Questrial"/>
              <a:buNone/>
            </a:pPr>
            <a:r>
              <a:rPr lang="en-US" sz="3200" i="0" u="none" strike="noStrike" cap="none" baseline="0" dirty="0">
                <a:solidFill>
                  <a:schemeClr val="bg2"/>
                </a:solidFill>
                <a:latin typeface="Century Gothic" panose="020B0502020202020204" pitchFamily="34" charset="0"/>
                <a:ea typeface="Questrial"/>
                <a:cs typeface="Questrial"/>
                <a:sym typeface="Questrial"/>
              </a:rPr>
              <a:t>May - October</a:t>
            </a:r>
          </a:p>
          <a:p>
            <a:pPr marL="0" marR="0" lvl="0" indent="0" algn="ctr" rtl="0">
              <a:lnSpc>
                <a:spcPct val="90000"/>
              </a:lnSpc>
              <a:spcBef>
                <a:spcPts val="0"/>
              </a:spcBef>
              <a:spcAft>
                <a:spcPts val="0"/>
              </a:spcAft>
              <a:buClr>
                <a:schemeClr val="dk1"/>
              </a:buClr>
              <a:buSzPct val="25000"/>
              <a:buFont typeface="Questrial"/>
              <a:buNone/>
            </a:pPr>
            <a:r>
              <a:rPr lang="en-US" sz="3200" i="0" u="none" strike="noStrike" cap="none" baseline="0" dirty="0">
                <a:solidFill>
                  <a:schemeClr val="bg2"/>
                </a:solidFill>
                <a:latin typeface="Century Gothic" panose="020B0502020202020204" pitchFamily="34" charset="0"/>
                <a:ea typeface="Questrial"/>
                <a:cs typeface="Questrial"/>
                <a:sym typeface="Questrial"/>
              </a:rPr>
              <a:t> 2011 - 2015</a:t>
            </a:r>
          </a:p>
          <a:p>
            <a:pPr marL="0" marR="0" lvl="0" indent="0" algn="ctr" rtl="0">
              <a:lnSpc>
                <a:spcPct val="90000"/>
              </a:lnSpc>
              <a:spcBef>
                <a:spcPts val="0"/>
              </a:spcBef>
              <a:spcAft>
                <a:spcPts val="0"/>
              </a:spcAft>
              <a:buClr>
                <a:schemeClr val="dk1"/>
              </a:buClr>
              <a:buFont typeface="Questrial"/>
              <a:buNone/>
            </a:pPr>
            <a:endParaRPr sz="2400" b="0" i="0" u="none" strike="noStrike" cap="none" baseline="0" dirty="0">
              <a:solidFill>
                <a:schemeClr val="bg2"/>
              </a:solidFill>
              <a:latin typeface="Questrial"/>
              <a:ea typeface="Questrial"/>
              <a:cs typeface="Questrial"/>
              <a:sym typeface="Questrial"/>
            </a:endParaRPr>
          </a:p>
        </p:txBody>
      </p:sp>
      <p:sp>
        <p:nvSpPr>
          <p:cNvPr id="112" name="Shape 112"/>
          <p:cNvSpPr txBox="1">
            <a:spLocks noGrp="1"/>
          </p:cNvSpPr>
          <p:nvPr>
            <p:ph type="body" idx="2"/>
          </p:nvPr>
        </p:nvSpPr>
        <p:spPr>
          <a:xfrm>
            <a:off x="0" y="325326"/>
            <a:ext cx="9144000" cy="827398"/>
          </a:xfrm>
          <a:prstGeom prst="rect">
            <a:avLst/>
          </a:prstGeom>
          <a:noFill/>
          <a:ln>
            <a:noFill/>
          </a:ln>
        </p:spPr>
        <p:txBody>
          <a:bodyPr lIns="91425" tIns="91425" rIns="91425" bIns="91425" anchor="t" anchorCtr="0">
            <a:noAutofit/>
          </a:bodyPr>
          <a:lstStyle/>
          <a:p>
            <a:pPr marL="0" marR="0" lvl="0" indent="0" algn="ctr" rtl="0">
              <a:lnSpc>
                <a:spcPct val="90000"/>
              </a:lnSpc>
              <a:spcBef>
                <a:spcPts val="0"/>
              </a:spcBef>
              <a:spcAft>
                <a:spcPts val="0"/>
              </a:spcAft>
              <a:buClr>
                <a:schemeClr val="accent1"/>
              </a:buClr>
              <a:buSzPct val="25000"/>
              <a:buFont typeface="Questrial"/>
              <a:buNone/>
            </a:pPr>
            <a:r>
              <a:rPr lang="en-US" sz="4800" b="1" i="0" u="none" strike="noStrike" cap="none" baseline="0" dirty="0">
                <a:solidFill>
                  <a:srgbClr val="75AADB"/>
                </a:solidFill>
                <a:latin typeface="Century Gothic" panose="020B0502020202020204" pitchFamily="34" charset="0"/>
                <a:ea typeface="Questrial"/>
                <a:cs typeface="Questrial"/>
                <a:sym typeface="Questrial"/>
              </a:rPr>
              <a:t>Study Area &amp; </a:t>
            </a:r>
            <a:r>
              <a:rPr lang="en-US" sz="4800" b="1" i="0" u="none" strike="noStrike" cap="none" baseline="0" dirty="0" smtClean="0">
                <a:solidFill>
                  <a:srgbClr val="75AADB"/>
                </a:solidFill>
                <a:latin typeface="Century Gothic" panose="020B0502020202020204" pitchFamily="34" charset="0"/>
                <a:ea typeface="Questrial"/>
                <a:cs typeface="Questrial"/>
                <a:sym typeface="Questrial"/>
              </a:rPr>
              <a:t>Study</a:t>
            </a:r>
            <a:r>
              <a:rPr lang="en-US" sz="4800" b="1" i="0" u="none" strike="noStrike" cap="none" dirty="0" smtClean="0">
                <a:solidFill>
                  <a:srgbClr val="75AADB"/>
                </a:solidFill>
                <a:latin typeface="Century Gothic" panose="020B0502020202020204" pitchFamily="34" charset="0"/>
                <a:ea typeface="Questrial"/>
                <a:cs typeface="Questrial"/>
                <a:sym typeface="Questrial"/>
              </a:rPr>
              <a:t> </a:t>
            </a:r>
            <a:r>
              <a:rPr lang="en-US" sz="4800" b="1" i="0" u="none" strike="noStrike" cap="none" baseline="0" dirty="0" smtClean="0">
                <a:solidFill>
                  <a:srgbClr val="75AADB"/>
                </a:solidFill>
                <a:latin typeface="Century Gothic" panose="020B0502020202020204" pitchFamily="34" charset="0"/>
                <a:ea typeface="Questrial"/>
                <a:cs typeface="Questrial"/>
                <a:sym typeface="Questrial"/>
              </a:rPr>
              <a:t>Period</a:t>
            </a:r>
            <a:endParaRPr lang="en-US" sz="4800" b="1" i="0" u="none" strike="noStrike" cap="none" baseline="0" dirty="0">
              <a:solidFill>
                <a:srgbClr val="75AADB"/>
              </a:solidFill>
              <a:latin typeface="Century Gothic" panose="020B0502020202020204" pitchFamily="34" charset="0"/>
              <a:ea typeface="Questrial"/>
              <a:cs typeface="Questrial"/>
              <a:sym typeface="Questrial"/>
            </a:endParaRPr>
          </a:p>
          <a:p>
            <a:pPr marL="0" marR="0" lvl="0" indent="0" algn="ctr" rtl="0">
              <a:lnSpc>
                <a:spcPct val="90000"/>
              </a:lnSpc>
              <a:spcBef>
                <a:spcPts val="0"/>
              </a:spcBef>
              <a:spcAft>
                <a:spcPts val="0"/>
              </a:spcAft>
              <a:buClr>
                <a:schemeClr val="accent1"/>
              </a:buClr>
              <a:buFont typeface="Questrial"/>
              <a:buNone/>
            </a:pPr>
            <a:endParaRPr sz="4000" b="1" i="0" u="none" strike="noStrike" cap="none" baseline="0" dirty="0">
              <a:solidFill>
                <a:srgbClr val="75AADB"/>
              </a:solidFill>
              <a:latin typeface="Century Gothic" panose="020B0502020202020204" pitchFamily="34" charset="0"/>
              <a:ea typeface="Questrial"/>
              <a:cs typeface="Questrial"/>
              <a:sym typeface="Questrial"/>
            </a:endParaRPr>
          </a:p>
        </p:txBody>
      </p:sp>
      <p:cxnSp>
        <p:nvCxnSpPr>
          <p:cNvPr id="114" name="Shape 114"/>
          <p:cNvCxnSpPr/>
          <p:nvPr/>
        </p:nvCxnSpPr>
        <p:spPr>
          <a:xfrm rot="10800000" flipH="1">
            <a:off x="4715600" y="4925073"/>
            <a:ext cx="675299" cy="1141200"/>
          </a:xfrm>
          <a:prstGeom prst="straightConnector1">
            <a:avLst/>
          </a:prstGeom>
          <a:noFill/>
          <a:ln w="28575" cap="flat" cmpd="sng">
            <a:solidFill>
              <a:srgbClr val="FF0000"/>
            </a:solidFill>
            <a:prstDash val="solid"/>
            <a:round/>
            <a:headEnd type="none" w="med" len="med"/>
            <a:tailEnd type="triangle" w="lg" len="lg"/>
          </a:ln>
        </p:spPr>
      </p:cxnSp>
      <p:sp>
        <p:nvSpPr>
          <p:cNvPr id="7" name="TextBox 6"/>
          <p:cNvSpPr txBox="1"/>
          <p:nvPr/>
        </p:nvSpPr>
        <p:spPr>
          <a:xfrm>
            <a:off x="-11403" y="6505501"/>
            <a:ext cx="9155403" cy="276999"/>
          </a:xfrm>
          <a:prstGeom prst="rect">
            <a:avLst/>
          </a:prstGeom>
          <a:noFill/>
        </p:spPr>
        <p:txBody>
          <a:bodyPr wrap="square" rtlCol="0">
            <a:spAutoFit/>
          </a:bodyPr>
          <a:lstStyle/>
          <a:p>
            <a:r>
              <a:rPr lang="en-US" sz="1200" dirty="0" smtClean="0">
                <a:solidFill>
                  <a:schemeClr val="bg2"/>
                </a:solidFill>
                <a:latin typeface="Century Gothic" pitchFamily="34" charset="0"/>
              </a:rPr>
              <a:t>Source: </a:t>
            </a:r>
            <a:r>
              <a:rPr lang="en-US" sz="1200" dirty="0" err="1" smtClean="0">
                <a:solidFill>
                  <a:schemeClr val="bg2"/>
                </a:solidFill>
                <a:latin typeface="Century Gothic" pitchFamily="34" charset="0"/>
              </a:rPr>
              <a:t>Esri</a:t>
            </a:r>
            <a:r>
              <a:rPr lang="en-US" sz="1200" dirty="0" smtClean="0">
                <a:solidFill>
                  <a:schemeClr val="bg2"/>
                </a:solidFill>
                <a:latin typeface="Century Gothic" pitchFamily="34" charset="0"/>
              </a:rPr>
              <a:t>, </a:t>
            </a:r>
            <a:r>
              <a:rPr lang="en-US" sz="1200" dirty="0" err="1" smtClean="0">
                <a:solidFill>
                  <a:schemeClr val="bg2"/>
                </a:solidFill>
                <a:latin typeface="Century Gothic" pitchFamily="34" charset="0"/>
              </a:rPr>
              <a:t>DigitalGlobe</a:t>
            </a:r>
            <a:endParaRPr lang="en-US" sz="1200" dirty="0">
              <a:solidFill>
                <a:schemeClr val="bg2"/>
              </a:solidFill>
              <a:latin typeface="Century Gothic" pitchFamily="34" charset="0"/>
            </a:endParaRPr>
          </a:p>
        </p:txBody>
      </p:sp>
    </p:spTree>
    <p:extLst>
      <p:ext uri="{BB962C8B-B14F-4D97-AF65-F5344CB8AC3E}">
        <p14:creationId xmlns:p14="http://schemas.microsoft.com/office/powerpoint/2010/main" val="3272567809"/>
      </p:ext>
    </p:extLst>
  </p:cSld>
  <p:clrMapOvr>
    <a:masterClrMapping/>
  </p:clrMapOvr>
  <p:transition spd="slow">
    <p:cut/>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2" name="Shape 112"/>
          <p:cNvSpPr txBox="1">
            <a:spLocks noGrp="1"/>
          </p:cNvSpPr>
          <p:nvPr>
            <p:ph type="body" idx="1"/>
          </p:nvPr>
        </p:nvSpPr>
        <p:spPr>
          <a:xfrm>
            <a:off x="0" y="4616121"/>
            <a:ext cx="4428161" cy="1664712"/>
          </a:xfrm>
          <a:prstGeom prst="rect">
            <a:avLst/>
          </a:prstGeom>
          <a:noFill/>
          <a:ln>
            <a:noFill/>
          </a:ln>
        </p:spPr>
        <p:txBody>
          <a:bodyPr lIns="91425" tIns="91425" rIns="91425" bIns="91425" anchor="t" anchorCtr="0">
            <a:noAutofit/>
          </a:bodyPr>
          <a:lstStyle/>
          <a:p>
            <a:pPr marL="0" marR="0" lvl="0" indent="0" algn="ctr" rtl="0">
              <a:lnSpc>
                <a:spcPct val="90000"/>
              </a:lnSpc>
              <a:spcBef>
                <a:spcPts val="0"/>
              </a:spcBef>
              <a:spcAft>
                <a:spcPts val="0"/>
              </a:spcAft>
              <a:buClr>
                <a:schemeClr val="accent1"/>
              </a:buClr>
              <a:buSzPct val="25000"/>
              <a:buFont typeface="Questrial"/>
              <a:buNone/>
            </a:pPr>
            <a:r>
              <a:rPr lang="en-US" sz="4800" b="1" i="0" u="none" strike="noStrike" cap="none" baseline="0" dirty="0" smtClean="0">
                <a:solidFill>
                  <a:srgbClr val="75AADB"/>
                </a:solidFill>
                <a:latin typeface="Century Gothic" panose="020B0502020202020204" pitchFamily="34" charset="0"/>
                <a:ea typeface="Questrial"/>
                <a:cs typeface="Questrial"/>
                <a:sym typeface="Questrial"/>
              </a:rPr>
              <a:t>Project Partners</a:t>
            </a:r>
            <a:endParaRPr sz="4800" b="1" i="0" u="none" strike="noStrike" cap="none" baseline="0" dirty="0">
              <a:solidFill>
                <a:srgbClr val="75AADB"/>
              </a:solidFill>
              <a:latin typeface="Century Gothic" panose="020B0502020202020204" pitchFamily="34" charset="0"/>
              <a:ea typeface="Questrial"/>
              <a:cs typeface="Questrial"/>
              <a:sym typeface="Questrial"/>
            </a:endParaRPr>
          </a:p>
        </p:txBody>
      </p:sp>
      <p:pic>
        <p:nvPicPr>
          <p:cNvPr id="4" name="Picture Placeholder 3"/>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18186" b="18186"/>
          <a:stretch>
            <a:fillRect/>
          </a:stretch>
        </p:blipFill>
        <p:spPr/>
      </p:pic>
      <p:sp>
        <p:nvSpPr>
          <p:cNvPr id="5" name="Rectangle 4"/>
          <p:cNvSpPr/>
          <p:nvPr/>
        </p:nvSpPr>
        <p:spPr>
          <a:xfrm>
            <a:off x="4181582" y="4304574"/>
            <a:ext cx="4962418" cy="2287806"/>
          </a:xfrm>
          <a:prstGeom prst="rect">
            <a:avLst/>
          </a:prstGeom>
        </p:spPr>
        <p:txBody>
          <a:bodyPr wrap="square" anchor="ctr">
            <a:spAutoFit/>
          </a:bodyPr>
          <a:lstStyle/>
          <a:p>
            <a:pPr algn="ctr">
              <a:spcBef>
                <a:spcPts val="200"/>
              </a:spcBef>
              <a:buClr>
                <a:schemeClr val="accent1"/>
              </a:buClr>
            </a:pPr>
            <a:endParaRPr lang="en-US" dirty="0">
              <a:solidFill>
                <a:schemeClr val="bg2"/>
              </a:solidFill>
              <a:latin typeface="Century Gothic" pitchFamily="34" charset="0"/>
            </a:endParaRPr>
          </a:p>
          <a:p>
            <a:pPr algn="ctr">
              <a:spcBef>
                <a:spcPts val="200"/>
              </a:spcBef>
              <a:buClr>
                <a:schemeClr val="accent1"/>
              </a:buClr>
            </a:pPr>
            <a:r>
              <a:rPr lang="en-US" sz="2400" dirty="0" smtClean="0">
                <a:solidFill>
                  <a:schemeClr val="bg2"/>
                </a:solidFill>
                <a:latin typeface="Century Gothic" pitchFamily="34" charset="0"/>
              </a:rPr>
              <a:t>Virginia Institute of Marine Science</a:t>
            </a:r>
          </a:p>
          <a:p>
            <a:pPr algn="ctr">
              <a:spcBef>
                <a:spcPts val="200"/>
              </a:spcBef>
              <a:buClr>
                <a:schemeClr val="accent1"/>
              </a:buClr>
            </a:pPr>
            <a:endParaRPr lang="en-US" dirty="0">
              <a:solidFill>
                <a:schemeClr val="bg2"/>
              </a:solidFill>
              <a:latin typeface="Century Gothic" pitchFamily="34" charset="0"/>
            </a:endParaRPr>
          </a:p>
          <a:p>
            <a:pPr algn="ctr">
              <a:spcBef>
                <a:spcPts val="200"/>
              </a:spcBef>
              <a:buClr>
                <a:schemeClr val="accent1"/>
              </a:buClr>
            </a:pPr>
            <a:r>
              <a:rPr lang="en-US" sz="2400" dirty="0" smtClean="0">
                <a:solidFill>
                  <a:schemeClr val="bg2"/>
                </a:solidFill>
                <a:latin typeface="Century Gothic" pitchFamily="34" charset="0"/>
              </a:rPr>
              <a:t>Virginia Department of Environmental Quality</a:t>
            </a:r>
          </a:p>
          <a:p>
            <a:pPr algn="ctr">
              <a:spcBef>
                <a:spcPts val="200"/>
              </a:spcBef>
              <a:buClr>
                <a:schemeClr val="accent1"/>
              </a:buClr>
            </a:pPr>
            <a:endParaRPr lang="en-US" sz="1200" dirty="0">
              <a:solidFill>
                <a:schemeClr val="bg2"/>
              </a:solidFill>
              <a:latin typeface="Century Gothic" pitchFamily="34" charset="0"/>
            </a:endParaRPr>
          </a:p>
        </p:txBody>
      </p:sp>
      <p:sp>
        <p:nvSpPr>
          <p:cNvPr id="8" name="Rectangle 7"/>
          <p:cNvSpPr/>
          <p:nvPr/>
        </p:nvSpPr>
        <p:spPr>
          <a:xfrm>
            <a:off x="5691883" y="3879850"/>
            <a:ext cx="3452117" cy="276999"/>
          </a:xfrm>
          <a:prstGeom prst="rect">
            <a:avLst/>
          </a:prstGeom>
        </p:spPr>
        <p:txBody>
          <a:bodyPr wrap="square">
            <a:spAutoFit/>
          </a:bodyPr>
          <a:lstStyle/>
          <a:p>
            <a:pPr algn="r">
              <a:spcBef>
                <a:spcPts val="200"/>
              </a:spcBef>
              <a:buClr>
                <a:schemeClr val="accent1"/>
              </a:buClr>
            </a:pPr>
            <a:r>
              <a:rPr lang="en-US" sz="1200" dirty="0" smtClean="0">
                <a:solidFill>
                  <a:schemeClr val="bg2"/>
                </a:solidFill>
                <a:latin typeface="Century Gothic" pitchFamily="34" charset="0"/>
              </a:rPr>
              <a:t>Source: Virginia Institute of Marine Science</a:t>
            </a:r>
            <a:endParaRPr lang="en-US" sz="1200" dirty="0">
              <a:solidFill>
                <a:schemeClr val="bg2"/>
              </a:solidFill>
              <a:latin typeface="Century Gothic" pitchFamily="34" charset="0"/>
            </a:endParaRPr>
          </a:p>
        </p:txBody>
      </p:sp>
    </p:spTree>
    <p:extLst>
      <p:ext uri="{BB962C8B-B14F-4D97-AF65-F5344CB8AC3E}">
        <p14:creationId xmlns:p14="http://schemas.microsoft.com/office/powerpoint/2010/main" val="3442912015"/>
      </p:ext>
    </p:extLst>
  </p:cSld>
  <p:clrMapOvr>
    <a:masterClrMapping/>
  </p:clrMapOvr>
  <p:transition spd="slow">
    <p:cut/>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5534221" y="1624578"/>
            <a:ext cx="3525557" cy="4788254"/>
          </a:xfrm>
        </p:spPr>
        <p:txBody>
          <a:bodyPr/>
          <a:lstStyle/>
          <a:p>
            <a:pPr algn="l">
              <a:spcBef>
                <a:spcPts val="200"/>
              </a:spcBef>
              <a:buClr>
                <a:schemeClr val="accent1"/>
              </a:buClr>
            </a:pPr>
            <a:r>
              <a:rPr lang="en-US" sz="2000" u="sng" dirty="0" smtClean="0">
                <a:solidFill>
                  <a:schemeClr val="bg2"/>
                </a:solidFill>
                <a:latin typeface="Century Gothic" pitchFamily="34" charset="0"/>
              </a:rPr>
              <a:t>Data Collection Methods</a:t>
            </a:r>
          </a:p>
          <a:p>
            <a:pPr algn="l">
              <a:spcBef>
                <a:spcPts val="200"/>
              </a:spcBef>
              <a:buClr>
                <a:schemeClr val="accent1"/>
              </a:buClr>
            </a:pPr>
            <a:endParaRPr lang="en-US" sz="2000" dirty="0" smtClean="0">
              <a:solidFill>
                <a:schemeClr val="bg2"/>
              </a:solidFill>
              <a:latin typeface="Century Gothic" pitchFamily="34" charset="0"/>
            </a:endParaRPr>
          </a:p>
          <a:p>
            <a:pPr marL="342900" indent="-342900" algn="l">
              <a:spcBef>
                <a:spcPts val="200"/>
              </a:spcBef>
              <a:buClr>
                <a:schemeClr val="accent1"/>
              </a:buClr>
              <a:buFont typeface="Webdings" panose="05030102010509060703" pitchFamily="18" charset="2"/>
              <a:buChar char="4"/>
            </a:pPr>
            <a:r>
              <a:rPr lang="en-US" sz="2000" dirty="0" smtClean="0">
                <a:solidFill>
                  <a:schemeClr val="bg2"/>
                </a:solidFill>
                <a:latin typeface="Century Gothic" pitchFamily="34" charset="0"/>
              </a:rPr>
              <a:t>Fixed interval; fixed stations</a:t>
            </a:r>
          </a:p>
          <a:p>
            <a:pPr marL="342900" indent="-342900" algn="l">
              <a:spcBef>
                <a:spcPts val="200"/>
              </a:spcBef>
              <a:buClr>
                <a:schemeClr val="accent1"/>
              </a:buClr>
              <a:buFont typeface="Webdings" panose="05030102010509060703" pitchFamily="18" charset="2"/>
              <a:buChar char="4"/>
            </a:pPr>
            <a:r>
              <a:rPr lang="en-US" sz="2000" dirty="0" smtClean="0">
                <a:solidFill>
                  <a:schemeClr val="bg2"/>
                </a:solidFill>
                <a:latin typeface="Century Gothic" pitchFamily="34" charset="0"/>
              </a:rPr>
              <a:t>Monthly/weekly data flow cruises</a:t>
            </a:r>
          </a:p>
          <a:p>
            <a:pPr marL="342900" indent="-342900" algn="l">
              <a:spcBef>
                <a:spcPts val="200"/>
              </a:spcBef>
              <a:buClr>
                <a:schemeClr val="accent1"/>
              </a:buClr>
              <a:buFont typeface="Webdings" panose="05030102010509060703" pitchFamily="18" charset="2"/>
              <a:buChar char="4"/>
            </a:pPr>
            <a:r>
              <a:rPr lang="en-US" sz="2000" dirty="0" smtClean="0">
                <a:solidFill>
                  <a:schemeClr val="bg2"/>
                </a:solidFill>
                <a:latin typeface="Century Gothic" pitchFamily="34" charset="0"/>
              </a:rPr>
              <a:t>Automated continuous sampling</a:t>
            </a:r>
          </a:p>
          <a:p>
            <a:pPr algn="l">
              <a:spcBef>
                <a:spcPts val="200"/>
              </a:spcBef>
              <a:buClr>
                <a:schemeClr val="accent1"/>
              </a:buClr>
            </a:pPr>
            <a:endParaRPr lang="en-US" sz="2000" dirty="0" smtClean="0">
              <a:solidFill>
                <a:schemeClr val="bg2"/>
              </a:solidFill>
              <a:latin typeface="Century Gothic" pitchFamily="34" charset="0"/>
            </a:endParaRPr>
          </a:p>
          <a:p>
            <a:pPr algn="l">
              <a:spcBef>
                <a:spcPts val="200"/>
              </a:spcBef>
              <a:buClr>
                <a:schemeClr val="accent1"/>
              </a:buClr>
            </a:pPr>
            <a:r>
              <a:rPr lang="en-US" sz="2000" u="sng" dirty="0" smtClean="0">
                <a:solidFill>
                  <a:schemeClr val="bg2"/>
                </a:solidFill>
                <a:latin typeface="Century Gothic" pitchFamily="34" charset="0"/>
              </a:rPr>
              <a:t>Limitations</a:t>
            </a:r>
          </a:p>
          <a:p>
            <a:pPr algn="l">
              <a:spcBef>
                <a:spcPts val="200"/>
              </a:spcBef>
              <a:buClr>
                <a:schemeClr val="accent1"/>
              </a:buClr>
            </a:pPr>
            <a:endParaRPr lang="en-US" sz="2000" u="sng" dirty="0" smtClean="0">
              <a:solidFill>
                <a:schemeClr val="bg2"/>
              </a:solidFill>
              <a:latin typeface="Century Gothic" pitchFamily="34" charset="0"/>
            </a:endParaRPr>
          </a:p>
          <a:p>
            <a:pPr marL="342900" indent="-342900" algn="l">
              <a:spcBef>
                <a:spcPts val="200"/>
              </a:spcBef>
              <a:buClr>
                <a:schemeClr val="accent1"/>
              </a:buClr>
              <a:buFont typeface="Webdings" panose="05030102010509060703" pitchFamily="18" charset="2"/>
              <a:buChar char="4"/>
            </a:pPr>
            <a:r>
              <a:rPr lang="en-US" sz="2000" dirty="0">
                <a:solidFill>
                  <a:schemeClr val="bg2"/>
                </a:solidFill>
                <a:latin typeface="Century Gothic" pitchFamily="34" charset="0"/>
              </a:rPr>
              <a:t>T</a:t>
            </a:r>
            <a:r>
              <a:rPr lang="en-US" sz="2000" dirty="0" smtClean="0">
                <a:solidFill>
                  <a:schemeClr val="bg2"/>
                </a:solidFill>
                <a:latin typeface="Century Gothic" pitchFamily="34" charset="0"/>
              </a:rPr>
              <a:t>emporal scope</a:t>
            </a:r>
          </a:p>
          <a:p>
            <a:pPr marL="342900" indent="-342900" algn="l">
              <a:spcBef>
                <a:spcPts val="200"/>
              </a:spcBef>
              <a:buClr>
                <a:schemeClr val="accent1"/>
              </a:buClr>
              <a:buFont typeface="Webdings" panose="05030102010509060703" pitchFamily="18" charset="2"/>
              <a:buChar char="4"/>
            </a:pPr>
            <a:r>
              <a:rPr lang="en-US" sz="2000" dirty="0">
                <a:solidFill>
                  <a:schemeClr val="bg2"/>
                </a:solidFill>
                <a:latin typeface="Century Gothic" pitchFamily="34" charset="0"/>
              </a:rPr>
              <a:t>S</a:t>
            </a:r>
            <a:r>
              <a:rPr lang="en-US" sz="2000" dirty="0" smtClean="0">
                <a:solidFill>
                  <a:schemeClr val="bg2"/>
                </a:solidFill>
                <a:latin typeface="Century Gothic" pitchFamily="34" charset="0"/>
              </a:rPr>
              <a:t>patial resolution</a:t>
            </a:r>
          </a:p>
          <a:p>
            <a:pPr marL="342900" indent="-342900" algn="l">
              <a:spcBef>
                <a:spcPts val="200"/>
              </a:spcBef>
              <a:buClr>
                <a:schemeClr val="accent1"/>
              </a:buClr>
              <a:buFont typeface="Webdings" panose="05030102010509060703" pitchFamily="18" charset="2"/>
              <a:buChar char="4"/>
            </a:pPr>
            <a:r>
              <a:rPr lang="en-US" sz="2000" dirty="0" smtClean="0">
                <a:solidFill>
                  <a:schemeClr val="bg2"/>
                </a:solidFill>
                <a:latin typeface="Century Gothic" pitchFamily="34" charset="0"/>
              </a:rPr>
              <a:t>Expensive</a:t>
            </a:r>
          </a:p>
          <a:p>
            <a:pPr marL="1028700" lvl="1" indent="-342900">
              <a:spcBef>
                <a:spcPts val="200"/>
              </a:spcBef>
              <a:buClr>
                <a:schemeClr val="accent1"/>
              </a:buClr>
              <a:buFont typeface="Webdings" panose="05030102010509060703" pitchFamily="18" charset="2"/>
              <a:buChar char="4"/>
            </a:pPr>
            <a:endParaRPr lang="en-US" sz="2000" dirty="0" smtClean="0">
              <a:solidFill>
                <a:schemeClr val="bg2"/>
              </a:solidFill>
              <a:latin typeface="Century Gothic" pitchFamily="34" charset="0"/>
            </a:endParaRPr>
          </a:p>
          <a:p>
            <a:endParaRPr lang="en-US" dirty="0"/>
          </a:p>
        </p:txBody>
      </p:sp>
      <p:sp>
        <p:nvSpPr>
          <p:cNvPr id="3" name="Text Placeholder 2"/>
          <p:cNvSpPr>
            <a:spLocks noGrp="1"/>
          </p:cNvSpPr>
          <p:nvPr>
            <p:ph type="body" idx="2"/>
          </p:nvPr>
        </p:nvSpPr>
        <p:spPr>
          <a:xfrm>
            <a:off x="0" y="358956"/>
            <a:ext cx="9144000" cy="802025"/>
          </a:xfrm>
        </p:spPr>
        <p:txBody>
          <a:bodyPr/>
          <a:lstStyle/>
          <a:p>
            <a:pPr algn="ctr"/>
            <a:r>
              <a:rPr lang="en-US" sz="4400" b="1" dirty="0" smtClean="0">
                <a:solidFill>
                  <a:schemeClr val="accent1"/>
                </a:solidFill>
                <a:latin typeface="Century Gothic" pitchFamily="34" charset="0"/>
              </a:rPr>
              <a:t>Current Monitoring</a:t>
            </a:r>
            <a:endParaRPr lang="en-US" sz="4400" b="1" dirty="0">
              <a:solidFill>
                <a:schemeClr val="accent1"/>
              </a:solidFill>
              <a:latin typeface="Century Gothic" pitchFamily="34" charset="0"/>
            </a:endParaRPr>
          </a:p>
        </p:txBody>
      </p:sp>
      <p:pic>
        <p:nvPicPr>
          <p:cNvPr id="29698" name="Picture 2" descr="C:\Users\develop.admin\Desktop\data collection cruises.jpg"/>
          <p:cNvPicPr>
            <a:picLocks noChangeAspect="1" noChangeArrowheads="1"/>
          </p:cNvPicPr>
          <p:nvPr/>
        </p:nvPicPr>
        <p:blipFill>
          <a:blip r:embed="rId3"/>
          <a:srcRect/>
          <a:stretch>
            <a:fillRect/>
          </a:stretch>
        </p:blipFill>
        <p:spPr bwMode="auto">
          <a:xfrm>
            <a:off x="152596" y="1624578"/>
            <a:ext cx="5381625" cy="4695825"/>
          </a:xfrm>
          <a:prstGeom prst="rect">
            <a:avLst/>
          </a:prstGeom>
          <a:noFill/>
        </p:spPr>
      </p:pic>
      <p:sp>
        <p:nvSpPr>
          <p:cNvPr id="7" name="TextBox 6"/>
          <p:cNvSpPr txBox="1"/>
          <p:nvPr/>
        </p:nvSpPr>
        <p:spPr>
          <a:xfrm>
            <a:off x="0" y="6507001"/>
            <a:ext cx="9144000" cy="276999"/>
          </a:xfrm>
          <a:prstGeom prst="rect">
            <a:avLst/>
          </a:prstGeom>
          <a:noFill/>
        </p:spPr>
        <p:txBody>
          <a:bodyPr wrap="square" rtlCol="0">
            <a:spAutoFit/>
          </a:bodyPr>
          <a:lstStyle/>
          <a:p>
            <a:r>
              <a:rPr lang="en-US" sz="1200" dirty="0" smtClean="0">
                <a:solidFill>
                  <a:schemeClr val="bg2"/>
                </a:solidFill>
                <a:latin typeface="Century Gothic" pitchFamily="34" charset="0"/>
              </a:rPr>
              <a:t>Background imagery: </a:t>
            </a:r>
            <a:r>
              <a:rPr lang="en-US" sz="1200" dirty="0" err="1" smtClean="0">
                <a:solidFill>
                  <a:schemeClr val="bg2"/>
                </a:solidFill>
                <a:latin typeface="Century Gothic" pitchFamily="34" charset="0"/>
              </a:rPr>
              <a:t>Esri</a:t>
            </a:r>
            <a:r>
              <a:rPr lang="en-US" sz="1200" dirty="0" smtClean="0">
                <a:solidFill>
                  <a:schemeClr val="bg2"/>
                </a:solidFill>
                <a:latin typeface="Century Gothic" pitchFamily="34" charset="0"/>
              </a:rPr>
              <a:t>, </a:t>
            </a:r>
            <a:r>
              <a:rPr lang="en-US" sz="1200" dirty="0" err="1" smtClean="0">
                <a:solidFill>
                  <a:schemeClr val="bg2"/>
                </a:solidFill>
                <a:latin typeface="Century Gothic" pitchFamily="34" charset="0"/>
              </a:rPr>
              <a:t>DigitalGlobe</a:t>
            </a:r>
            <a:endParaRPr lang="en-US" sz="1800"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 Placeholder 23"/>
          <p:cNvSpPr>
            <a:spLocks noGrp="1"/>
          </p:cNvSpPr>
          <p:nvPr>
            <p:ph type="body" idx="2"/>
          </p:nvPr>
        </p:nvSpPr>
        <p:spPr>
          <a:xfrm>
            <a:off x="0" y="99298"/>
            <a:ext cx="9144000" cy="1752285"/>
          </a:xfrm>
        </p:spPr>
        <p:txBody>
          <a:bodyPr/>
          <a:lstStyle/>
          <a:p>
            <a:pPr lvl="0">
              <a:buClr>
                <a:schemeClr val="dk1"/>
              </a:buClr>
              <a:buSzPct val="25000"/>
            </a:pPr>
            <a:r>
              <a:rPr lang="en-US" sz="4000" b="1" dirty="0" smtClean="0">
                <a:solidFill>
                  <a:srgbClr val="75AADB"/>
                </a:solidFill>
                <a:latin typeface="Century Gothic" panose="020B0502020202020204" pitchFamily="34" charset="0"/>
                <a:ea typeface="Questrial"/>
                <a:cs typeface="Questrial"/>
                <a:sym typeface="Questrial"/>
              </a:rPr>
              <a:t>Aqua </a:t>
            </a:r>
            <a:r>
              <a:rPr lang="en-US" sz="4000" b="1" dirty="0">
                <a:solidFill>
                  <a:srgbClr val="75AADB"/>
                </a:solidFill>
                <a:latin typeface="Century Gothic" panose="020B0502020202020204" pitchFamily="34" charset="0"/>
                <a:ea typeface="Questrial"/>
                <a:cs typeface="Questrial"/>
                <a:sym typeface="Questrial"/>
              </a:rPr>
              <a:t>Moderate Resolution Imaging Spectroradiometer</a:t>
            </a:r>
          </a:p>
          <a:p>
            <a:pPr lvl="0">
              <a:buClr>
                <a:schemeClr val="dk1"/>
              </a:buClr>
              <a:buSzPct val="25000"/>
            </a:pPr>
            <a:r>
              <a:rPr lang="en-US" sz="4000" b="1" dirty="0">
                <a:solidFill>
                  <a:srgbClr val="75AADB"/>
                </a:solidFill>
                <a:latin typeface="Century Gothic" panose="020B0502020202020204" pitchFamily="34" charset="0"/>
                <a:ea typeface="Questrial"/>
                <a:cs typeface="Questrial"/>
                <a:sym typeface="Questrial"/>
              </a:rPr>
              <a:t>(MODIS</a:t>
            </a:r>
            <a:r>
              <a:rPr lang="en-US" sz="4000" b="1" dirty="0" smtClean="0">
                <a:solidFill>
                  <a:srgbClr val="75AADB"/>
                </a:solidFill>
                <a:latin typeface="Century Gothic" panose="020B0502020202020204" pitchFamily="34" charset="0"/>
                <a:ea typeface="Questrial"/>
                <a:cs typeface="Questrial"/>
                <a:sym typeface="Questrial"/>
              </a:rPr>
              <a:t>)</a:t>
            </a:r>
            <a:endParaRPr lang="en-US" sz="4000" b="1" dirty="0">
              <a:solidFill>
                <a:srgbClr val="75AADB"/>
              </a:solidFill>
              <a:latin typeface="Century Gothic" panose="020B0502020202020204" pitchFamily="34" charset="0"/>
              <a:ea typeface="Questrial"/>
              <a:cs typeface="Questrial"/>
              <a:sym typeface="Questrial"/>
            </a:endParaRPr>
          </a:p>
        </p:txBody>
      </p:sp>
      <p:pic>
        <p:nvPicPr>
          <p:cNvPr id="4" name="Picture Placeholder 3"/>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3294" t="-1983" r="37" b="-1133"/>
          <a:stretch/>
        </p:blipFill>
        <p:spPr>
          <a:xfrm rot="19359453">
            <a:off x="4270736" y="2312527"/>
            <a:ext cx="5641273" cy="3647741"/>
          </a:xfrm>
        </p:spPr>
      </p:pic>
      <p:sp>
        <p:nvSpPr>
          <p:cNvPr id="27" name="TextBox 26"/>
          <p:cNvSpPr txBox="1"/>
          <p:nvPr/>
        </p:nvSpPr>
        <p:spPr>
          <a:xfrm>
            <a:off x="98010" y="2496216"/>
            <a:ext cx="5245769" cy="3734356"/>
          </a:xfrm>
          <a:prstGeom prst="rect">
            <a:avLst/>
          </a:prstGeom>
          <a:noFill/>
        </p:spPr>
        <p:txBody>
          <a:bodyPr wrap="square" rtlCol="0">
            <a:spAutoFit/>
          </a:bodyPr>
          <a:lstStyle/>
          <a:p>
            <a:pPr marL="342900" indent="-342900">
              <a:spcBef>
                <a:spcPts val="200"/>
              </a:spcBef>
              <a:buClr>
                <a:schemeClr val="accent1"/>
              </a:buClr>
              <a:buFont typeface="Webdings" panose="05030102010509060703" pitchFamily="18" charset="2"/>
              <a:buChar char="4"/>
            </a:pPr>
            <a:r>
              <a:rPr lang="en-US" sz="2400" dirty="0" smtClean="0">
                <a:solidFill>
                  <a:schemeClr val="bg2"/>
                </a:solidFill>
                <a:latin typeface="Century Gothic" pitchFamily="34" charset="0"/>
              </a:rPr>
              <a:t>Chlorophyll estimates - NASA OC3M algorithm derived</a:t>
            </a:r>
          </a:p>
          <a:p>
            <a:pPr>
              <a:spcBef>
                <a:spcPts val="200"/>
              </a:spcBef>
              <a:buClr>
                <a:schemeClr val="accent1"/>
              </a:buClr>
            </a:pPr>
            <a:endParaRPr lang="en-US" sz="2400" dirty="0" smtClean="0">
              <a:solidFill>
                <a:schemeClr val="bg2"/>
              </a:solidFill>
              <a:latin typeface="Century Gothic" pitchFamily="34" charset="0"/>
            </a:endParaRPr>
          </a:p>
          <a:p>
            <a:pPr marL="342900" indent="-342900">
              <a:spcBef>
                <a:spcPts val="200"/>
              </a:spcBef>
              <a:buClr>
                <a:schemeClr val="accent1"/>
              </a:buClr>
              <a:buFont typeface="Webdings" panose="05030102010509060703" pitchFamily="18" charset="2"/>
              <a:buChar char="4"/>
            </a:pPr>
            <a:r>
              <a:rPr lang="en-US" sz="2400" dirty="0" smtClean="0">
                <a:solidFill>
                  <a:schemeClr val="bg2"/>
                </a:solidFill>
                <a:latin typeface="Century Gothic" pitchFamily="34" charset="0"/>
              </a:rPr>
              <a:t>Chlorophyll and Total Suspended Matter - NOAA </a:t>
            </a:r>
            <a:r>
              <a:rPr lang="en-US" sz="2400" dirty="0" err="1" smtClean="0">
                <a:solidFill>
                  <a:schemeClr val="bg2"/>
                </a:solidFill>
                <a:latin typeface="Century Gothic" pitchFamily="34" charset="0"/>
              </a:rPr>
              <a:t>Coastwatch</a:t>
            </a:r>
            <a:endParaRPr lang="en-US" sz="2400" dirty="0">
              <a:solidFill>
                <a:schemeClr val="bg2"/>
              </a:solidFill>
              <a:latin typeface="Century Gothic" pitchFamily="34" charset="0"/>
            </a:endParaRPr>
          </a:p>
          <a:p>
            <a:pPr marL="342900" lvl="2" indent="-342900">
              <a:spcBef>
                <a:spcPts val="200"/>
              </a:spcBef>
              <a:buClr>
                <a:schemeClr val="accent1"/>
              </a:buClr>
              <a:buFont typeface="Webdings" panose="05030102010509060703" pitchFamily="18" charset="2"/>
              <a:buChar char="4"/>
            </a:pPr>
            <a:endParaRPr lang="en-US" sz="2400" dirty="0" smtClean="0">
              <a:solidFill>
                <a:schemeClr val="bg2"/>
              </a:solidFill>
              <a:latin typeface="Century Gothic" pitchFamily="34" charset="0"/>
            </a:endParaRPr>
          </a:p>
          <a:p>
            <a:pPr marL="342900" lvl="2" indent="-342900">
              <a:spcBef>
                <a:spcPts val="200"/>
              </a:spcBef>
              <a:buClr>
                <a:schemeClr val="accent1"/>
              </a:buClr>
              <a:buFont typeface="Webdings" panose="05030102010509060703" pitchFamily="18" charset="2"/>
              <a:buChar char="4"/>
            </a:pPr>
            <a:r>
              <a:rPr lang="en-US" sz="2400" dirty="0" smtClean="0">
                <a:solidFill>
                  <a:schemeClr val="bg2"/>
                </a:solidFill>
                <a:latin typeface="Century Gothic" pitchFamily="34" charset="0"/>
              </a:rPr>
              <a:t>1.4 km resolution (TSM at 250 meters)</a:t>
            </a:r>
            <a:endParaRPr lang="en-US" sz="2000" dirty="0" smtClean="0">
              <a:solidFill>
                <a:schemeClr val="bg2"/>
              </a:solidFill>
              <a:latin typeface="Century Gothic" pitchFamily="34" charset="0"/>
            </a:endParaRPr>
          </a:p>
          <a:p>
            <a:endParaRPr lang="en-US"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 Placeholder 23"/>
          <p:cNvSpPr>
            <a:spLocks noGrp="1"/>
          </p:cNvSpPr>
          <p:nvPr>
            <p:ph type="body" idx="2"/>
          </p:nvPr>
        </p:nvSpPr>
        <p:spPr>
          <a:xfrm>
            <a:off x="-1" y="135476"/>
            <a:ext cx="9144001" cy="1246757"/>
          </a:xfrm>
        </p:spPr>
        <p:txBody>
          <a:bodyPr/>
          <a:lstStyle/>
          <a:p>
            <a:pPr lvl="0">
              <a:buClr>
                <a:schemeClr val="dk1"/>
              </a:buClr>
              <a:buSzPct val="25000"/>
            </a:pPr>
            <a:r>
              <a:rPr lang="da-DK" sz="4400" b="1" dirty="0">
                <a:solidFill>
                  <a:srgbClr val="75AADB"/>
                </a:solidFill>
                <a:latin typeface="Century Gothic" panose="020B0502020202020204" pitchFamily="34" charset="0"/>
                <a:ea typeface="Questrial"/>
                <a:cs typeface="Questrial"/>
                <a:sym typeface="Questrial"/>
              </a:rPr>
              <a:t>Landsat 8</a:t>
            </a:r>
          </a:p>
          <a:p>
            <a:pPr lvl="0">
              <a:buClr>
                <a:schemeClr val="dk1"/>
              </a:buClr>
              <a:buSzPct val="25000"/>
            </a:pPr>
            <a:r>
              <a:rPr lang="da-DK" sz="4400" b="1" dirty="0">
                <a:solidFill>
                  <a:srgbClr val="75AADB"/>
                </a:solidFill>
                <a:latin typeface="Century Gothic" panose="020B0502020202020204" pitchFamily="34" charset="0"/>
                <a:ea typeface="Questrial"/>
                <a:cs typeface="Questrial"/>
                <a:sym typeface="Questrial"/>
              </a:rPr>
              <a:t>Operational Land Imager (OLI)</a:t>
            </a:r>
          </a:p>
        </p:txBody>
      </p:sp>
      <p:pic>
        <p:nvPicPr>
          <p:cNvPr id="3" name="Picture Placeholder 2"/>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13" t="-17853" r="2309" b="-3445"/>
          <a:stretch/>
        </p:blipFill>
        <p:spPr>
          <a:xfrm rot="16783706">
            <a:off x="633171" y="924271"/>
            <a:ext cx="4160838" cy="6784975"/>
          </a:xfrm>
        </p:spPr>
      </p:pic>
      <p:sp>
        <p:nvSpPr>
          <p:cNvPr id="27" name="TextBox 26"/>
          <p:cNvSpPr txBox="1"/>
          <p:nvPr/>
        </p:nvSpPr>
        <p:spPr>
          <a:xfrm>
            <a:off x="3605863" y="2397830"/>
            <a:ext cx="5538137" cy="1836400"/>
          </a:xfrm>
          <a:prstGeom prst="rect">
            <a:avLst/>
          </a:prstGeom>
          <a:noFill/>
        </p:spPr>
        <p:txBody>
          <a:bodyPr wrap="square" rtlCol="0">
            <a:spAutoFit/>
          </a:bodyPr>
          <a:lstStyle/>
          <a:p>
            <a:pPr marL="342900" indent="-342900">
              <a:spcBef>
                <a:spcPts val="200"/>
              </a:spcBef>
              <a:buClr>
                <a:schemeClr val="accent1"/>
              </a:buClr>
              <a:buFont typeface="Webdings" panose="05030102010509060703" pitchFamily="18" charset="2"/>
              <a:buChar char="4"/>
            </a:pPr>
            <a:r>
              <a:rPr lang="en-US" sz="2400" dirty="0" smtClean="0">
                <a:solidFill>
                  <a:schemeClr val="bg2"/>
                </a:solidFill>
                <a:latin typeface="Century Gothic" pitchFamily="34" charset="0"/>
              </a:rPr>
              <a:t>30 meter resolution</a:t>
            </a:r>
          </a:p>
          <a:p>
            <a:pPr marL="342900" indent="-342900">
              <a:spcBef>
                <a:spcPts val="200"/>
              </a:spcBef>
              <a:buClr>
                <a:schemeClr val="accent1"/>
              </a:buClr>
              <a:buFont typeface="Webdings" panose="05030102010509060703" pitchFamily="18" charset="2"/>
              <a:buChar char="4"/>
            </a:pPr>
            <a:endParaRPr lang="en-US" sz="2400" dirty="0" smtClean="0">
              <a:solidFill>
                <a:schemeClr val="bg2"/>
              </a:solidFill>
              <a:latin typeface="Century Gothic" pitchFamily="34" charset="0"/>
            </a:endParaRPr>
          </a:p>
          <a:p>
            <a:pPr marL="342900" indent="-342900">
              <a:spcBef>
                <a:spcPts val="200"/>
              </a:spcBef>
              <a:buClr>
                <a:schemeClr val="accent1"/>
              </a:buClr>
              <a:buFont typeface="Webdings" panose="05030102010509060703" pitchFamily="18" charset="2"/>
              <a:buChar char="4"/>
            </a:pPr>
            <a:r>
              <a:rPr lang="en-US" sz="2400" dirty="0" smtClean="0">
                <a:solidFill>
                  <a:schemeClr val="bg2"/>
                </a:solidFill>
                <a:latin typeface="Century Gothic" pitchFamily="34" charset="0"/>
              </a:rPr>
              <a:t>Chlorophyll and TSM estimates are not readily available</a:t>
            </a:r>
          </a:p>
          <a:p>
            <a:endParaRPr lang="en-US"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Shape 140"/>
          <p:cNvSpPr txBox="1">
            <a:spLocks noGrp="1"/>
          </p:cNvSpPr>
          <p:nvPr>
            <p:ph type="body" idx="1"/>
          </p:nvPr>
        </p:nvSpPr>
        <p:spPr>
          <a:xfrm>
            <a:off x="0" y="194470"/>
            <a:ext cx="9144000" cy="704098"/>
          </a:xfrm>
          <a:prstGeom prst="rect">
            <a:avLst/>
          </a:prstGeom>
          <a:noFill/>
          <a:ln>
            <a:noFill/>
          </a:ln>
        </p:spPr>
        <p:txBody>
          <a:bodyPr lIns="91425" tIns="91425" rIns="91425" bIns="91425" anchor="t" anchorCtr="0">
            <a:noAutofit/>
          </a:bodyPr>
          <a:lstStyle/>
          <a:p>
            <a:pPr marL="0" marR="0" lvl="0" indent="0" algn="ctr" rtl="0">
              <a:lnSpc>
                <a:spcPct val="90000"/>
              </a:lnSpc>
              <a:spcBef>
                <a:spcPts val="0"/>
              </a:spcBef>
              <a:spcAft>
                <a:spcPts val="0"/>
              </a:spcAft>
              <a:buClr>
                <a:schemeClr val="dk1"/>
              </a:buClr>
              <a:buSzPct val="25000"/>
              <a:buFont typeface="Questrial"/>
              <a:buNone/>
            </a:pPr>
            <a:r>
              <a:rPr lang="en-US" sz="5400" b="1" i="0" u="none" strike="noStrike" cap="none" baseline="0" dirty="0">
                <a:solidFill>
                  <a:srgbClr val="75AADB"/>
                </a:solidFill>
                <a:latin typeface="Century Gothic" panose="020B0502020202020204" pitchFamily="34" charset="0"/>
                <a:ea typeface="Questrial"/>
                <a:cs typeface="Questrial"/>
                <a:sym typeface="Questrial"/>
              </a:rPr>
              <a:t>NASA Satellite/Sensors</a:t>
            </a:r>
          </a:p>
        </p:txBody>
      </p:sp>
      <p:graphicFrame>
        <p:nvGraphicFramePr>
          <p:cNvPr id="2" name="Diagram 1"/>
          <p:cNvGraphicFramePr/>
          <p:nvPr>
            <p:extLst>
              <p:ext uri="{D42A27DB-BD31-4B8C-83A1-F6EECF244321}">
                <p14:modId xmlns:p14="http://schemas.microsoft.com/office/powerpoint/2010/main" val="2532096894"/>
              </p:ext>
            </p:extLst>
          </p:nvPr>
        </p:nvGraphicFramePr>
        <p:xfrm>
          <a:off x="0" y="1043475"/>
          <a:ext cx="8884693" cy="541122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Plus 3"/>
          <p:cNvSpPr/>
          <p:nvPr/>
        </p:nvSpPr>
        <p:spPr>
          <a:xfrm>
            <a:off x="3898761" y="2476072"/>
            <a:ext cx="1123457" cy="1040851"/>
          </a:xfrm>
          <a:prstGeom prst="mathPlus">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cut/>
  </p:transition>
  <p:timing>
    <p:tnLst>
      <p:par>
        <p:cTn id="1" dur="indefinite" restart="never" nodeType="tmRoot"/>
      </p:par>
    </p:tnLst>
  </p:timing>
</p:sld>
</file>

<file path=ppt/theme/theme1.xml><?xml version="1.0" encoding="utf-8"?>
<a:theme xmlns:a="http://schemas.openxmlformats.org/drawingml/2006/main" name="Office Theme">
  <a:themeElements>
    <a:clrScheme name="Water 15">
      <a:dk1>
        <a:srgbClr val="767171"/>
      </a:dk1>
      <a:lt1>
        <a:srgbClr val="FFFFFF"/>
      </a:lt1>
      <a:dk2>
        <a:srgbClr val="767171"/>
      </a:dk2>
      <a:lt2>
        <a:srgbClr val="FFFFFF"/>
      </a:lt2>
      <a:accent1>
        <a:srgbClr val="75AADB"/>
      </a:accent1>
      <a:accent2>
        <a:srgbClr val="8992C8"/>
      </a:accent2>
      <a:accent3>
        <a:srgbClr val="9879B7"/>
      </a:accent3>
      <a:accent4>
        <a:srgbClr val="FFE07F"/>
      </a:accent4>
      <a:accent5>
        <a:srgbClr val="FDC760"/>
      </a:accent5>
      <a:accent6>
        <a:srgbClr val="FBAE40"/>
      </a:accent6>
      <a:hlink>
        <a:srgbClr val="75AADB"/>
      </a:hlink>
      <a:folHlink>
        <a:srgbClr val="75AAD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682</TotalTime>
  <Words>2035</Words>
  <Application>Microsoft Office PowerPoint</Application>
  <PresentationFormat>On-screen Show (4:3)</PresentationFormat>
  <Paragraphs>220</Paragraphs>
  <Slides>18</Slides>
  <Notes>18</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18</vt:i4>
      </vt:variant>
    </vt:vector>
  </HeadingPairs>
  <TitlesOfParts>
    <vt:vector size="28" baseType="lpstr">
      <vt:lpstr>Arial</vt:lpstr>
      <vt:lpstr>Calibri</vt:lpstr>
      <vt:lpstr>Century Gothic</vt:lpstr>
      <vt:lpstr>Garamond</vt:lpstr>
      <vt:lpstr>Helvetica Neue</vt:lpstr>
      <vt:lpstr>Mongolian Baiti</vt:lpstr>
      <vt:lpstr>Questrial</vt:lpstr>
      <vt:lpstr>Times New Roman</vt:lpstr>
      <vt:lpstr>Webdings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DEVELOP PHB 2</dc:creator>
  <cp:lastModifiedBy>DEVELOP PHB 2</cp:lastModifiedBy>
  <cp:revision>95</cp:revision>
  <dcterms:modified xsi:type="dcterms:W3CDTF">2015-07-22T20:41:14Z</dcterms:modified>
</cp:coreProperties>
</file>