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8A5A9A"/>
    <a:srgbClr val="9DB23F"/>
    <a:srgbClr val="67A478"/>
    <a:srgbClr val="BA3A50"/>
    <a:srgbClr val="5372B3"/>
    <a:srgbClr val="D2672B"/>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 y="24"/>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236F99"/>
                </a:solidFill>
              </a:defRPr>
            </a:lvl1pPr>
          </a:lstStyle>
          <a:p>
            <a:pPr lvl="0"/>
            <a:r>
              <a:rPr lang="en-US" dirty="0"/>
              <a:t>Study Area Urban Development</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236F99"/>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AC7447C6-932E-88E8-32B7-F5F803A570FB}"/>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3" y="5276909"/>
            <a:ext cx="817352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022701"/>
            <a:ext cx="853928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927094"/>
            <a:ext cx="845194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99198"/>
            <a:ext cx="8201738"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4" y="22452826"/>
            <a:ext cx="833196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30402"/>
            <a:ext cx="811989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52800"/>
            <a:ext cx="813043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487728"/>
            <a:ext cx="8176364"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240122"/>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75527"/>
            <a:ext cx="823551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41715"/>
            <a:ext cx="2103120" cy="2103120"/>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41715"/>
            <a:ext cx="2103120" cy="2103120"/>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41715"/>
            <a:ext cx="2103120" cy="2103120"/>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41715"/>
            <a:ext cx="2103120" cy="2103120"/>
          </a:xfrm>
          <a:prstGeom prst="rect">
            <a:avLst/>
          </a:prstGeom>
        </p:spPr>
      </p:pic>
      <p:sp>
        <p:nvSpPr>
          <p:cNvPr id="2" name="Text Placeholder 16">
            <a:extLst>
              <a:ext uri="{FF2B5EF4-FFF2-40B4-BE49-F238E27FC236}">
                <a16:creationId xmlns:a16="http://schemas.microsoft.com/office/drawing/2014/main" id="{BCD643FF-B0C5-D254-1B43-FC76DEF717E2}"/>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55D56BC5-F029-0515-4FC8-0844CBC148D9}"/>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67A478"/>
              </a:buClr>
              <a:buFont typeface="Arial" panose="020B0604020202020204" pitchFamily="34" charset="0"/>
              <a:buChar char="•"/>
            </a:pPr>
            <a:r>
              <a:rPr lang="en-US" b="1" dirty="0">
                <a:solidFill>
                  <a:srgbClr val="67A47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102964D4-713F-F0B3-8853-372E3D41F039}"/>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C210CBC3-FAA4-6B9A-86E8-0B76104CF2C5}"/>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D21408F7-CED6-1FCE-7C5F-F9FD9CD21A2D}"/>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73CDBFF3-8D64-FFEB-7C85-9A375088596A}"/>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57AAB9BC-C7CE-2E33-7F2A-03BB58A9884E}"/>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67A47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CD936431-28C4-FFAC-8224-0AD6879D7DC2}"/>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5BB8D9B1-5310-9627-13CB-715DBF9763C2}"/>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91D91DC6-F12C-49E0-A397-D3A29F9EC81D}"/>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16820</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86</cp:revision>
  <dcterms:created xsi:type="dcterms:W3CDTF">2019-02-05T16:32:03Z</dcterms:created>
  <dcterms:modified xsi:type="dcterms:W3CDTF">2024-01-29T16:32:30Z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