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6"/>
  </p:handout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3A50"/>
    <a:srgbClr val="8A5A9A"/>
    <a:srgbClr val="8A8480"/>
    <a:srgbClr val="895999"/>
    <a:srgbClr val="C13E2D"/>
    <a:srgbClr val="67A478"/>
    <a:srgbClr val="2E6CA4"/>
    <a:srgbClr val="106198"/>
    <a:srgbClr val="236F99"/>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 d="100"/>
          <a:sy n="12" d="100"/>
        </p:scale>
        <p:origin x="1348" y="32"/>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29297869-C0F1-473D-A844-29C03F0B1556}" authorId="{FE0C74BA-51EA-0BC2-2AC6-D25BBD4D4276}" created="2023-02-02T22:18:18.052">
    <ac:txMkLst xmlns:ac="http://schemas.microsoft.com/office/drawing/2013/main/command">
      <pc:docMk xmlns:pc="http://schemas.microsoft.com/office/powerpoint/2013/main/command"/>
      <pc:sldMk xmlns:pc="http://schemas.microsoft.com/office/powerpoint/2013/main/command" cId="2181180001" sldId="287"/>
      <ac:spMk id="52" creationId="{AE1B81C2-C8F4-4775-9F4E-A77BFC1970D7}"/>
      <ac:txMk cp="0" len="5">
        <ac:context len="7" hash="4172488707"/>
      </ac:txMk>
    </ac:txMkLst>
    <p188:pos x="2043953" y="1314672"/>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905469" y="35949002"/>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BA3A50"/>
                </a:solidFill>
                <a:latin typeface="Century Gothic" panose="020F0302020204030204"/>
              </a:rPr>
              <a:t>Study </a:t>
            </a:r>
            <a:r>
              <a:rPr lang="en-US" sz="7200" b="1">
                <a:solidFill>
                  <a:srgbClr val="BA3A50"/>
                </a:solidFill>
                <a:latin typeface="Century Gothic" panose="020F0302020204030204"/>
              </a:rPr>
              <a:t>Area </a:t>
            </a:r>
            <a:r>
              <a:rPr lang="en-US" sz="7200">
                <a:solidFill>
                  <a:srgbClr val="BA3A50"/>
                </a:solidFill>
                <a:latin typeface="Century Gothic" panose="020F0302020204030204"/>
              </a:rPr>
              <a:t>Disasters</a:t>
            </a:r>
            <a:endParaRPr lang="en-US" sz="7500" dirty="0">
              <a:solidFill>
                <a:srgbClr val="BA3A50"/>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BA3A50"/>
                </a:solidFill>
              </a:rPr>
              <a:t>Project Long Title</a:t>
            </a:r>
          </a:p>
        </p:txBody>
      </p:sp>
      <p:sp>
        <p:nvSpPr>
          <p:cNvPr id="36" name="Text Placeholder 16">
            <a:extLst>
              <a:ext uri="{FF2B5EF4-FFF2-40B4-BE49-F238E27FC236}">
                <a16:creationId xmlns:a16="http://schemas.microsoft.com/office/drawing/2014/main" id="{8C878D84-EEE6-44B3-B17E-B1EEC1079EC8}"/>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974F5A51-8DE9-42AB-BC62-50E11AE84F27}"/>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3034F5D5-0516-4A7C-8C67-942EC5E0A453}"/>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171A27B5-DAE0-4D3A-A17E-5DB3923B0654}"/>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A828BEA5-A386-4FA1-AE36-3E578529C61A}"/>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FF129274-73CD-4B8C-BC1B-4AD4AD3B4B77}"/>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829FFEA1-E09C-4276-BDCC-EF8BA403424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E08894F5-97DA-4A3E-913A-CD97E6D920FC}"/>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a:extLst>
              <a:ext uri="{FF2B5EF4-FFF2-40B4-BE49-F238E27FC236}">
                <a16:creationId xmlns:a16="http://schemas.microsoft.com/office/drawing/2014/main" id="{49F651C3-5DE4-4D21-BE5B-E14EDD6BB55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617420" y="29414860"/>
            <a:ext cx="2103120" cy="2083075"/>
          </a:xfrm>
          <a:prstGeom prst="rect">
            <a:avLst/>
          </a:prstGeom>
        </p:spPr>
      </p:pic>
      <p:pic>
        <p:nvPicPr>
          <p:cNvPr id="47" name="Picture 46">
            <a:extLst>
              <a:ext uri="{FF2B5EF4-FFF2-40B4-BE49-F238E27FC236}">
                <a16:creationId xmlns:a16="http://schemas.microsoft.com/office/drawing/2014/main" id="{83A119CC-EB90-42B6-A849-5249D1738CF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36536" y="29414860"/>
            <a:ext cx="2103120" cy="2083075"/>
          </a:xfrm>
          <a:prstGeom prst="rect">
            <a:avLst/>
          </a:prstGeom>
        </p:spPr>
      </p:pic>
      <p:pic>
        <p:nvPicPr>
          <p:cNvPr id="48" name="Picture 47">
            <a:extLst>
              <a:ext uri="{FF2B5EF4-FFF2-40B4-BE49-F238E27FC236}">
                <a16:creationId xmlns:a16="http://schemas.microsoft.com/office/drawing/2014/main" id="{0220B41D-3BA7-47BA-9EE6-C7F0CD5076E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830164" y="29414860"/>
            <a:ext cx="2103120" cy="2083075"/>
          </a:xfrm>
          <a:prstGeom prst="rect">
            <a:avLst/>
          </a:prstGeom>
        </p:spPr>
      </p:pic>
      <p:pic>
        <p:nvPicPr>
          <p:cNvPr id="49" name="Picture 48">
            <a:extLst>
              <a:ext uri="{FF2B5EF4-FFF2-40B4-BE49-F238E27FC236}">
                <a16:creationId xmlns:a16="http://schemas.microsoft.com/office/drawing/2014/main" id="{BC80D57A-B025-478B-A354-5A81462A712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23792" y="29414860"/>
            <a:ext cx="2103120" cy="2083075"/>
          </a:xfrm>
          <a:prstGeom prst="rect">
            <a:avLst/>
          </a:prstGeom>
        </p:spPr>
      </p:pic>
      <p:sp>
        <p:nvSpPr>
          <p:cNvPr id="50" name="TextBox 49">
            <a:extLst>
              <a:ext uri="{FF2B5EF4-FFF2-40B4-BE49-F238E27FC236}">
                <a16:creationId xmlns:a16="http://schemas.microsoft.com/office/drawing/2014/main" id="{04096E41-44B5-464B-B2B5-D2E8D58CD773}"/>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A8169EAF-B658-464F-BB4A-481367C7232D}"/>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AE1B81C2-C8F4-4775-9F4E-A77BFC1970D7}"/>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648FE14A-545B-4590-B629-F6F38CA111AC}"/>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52B75905-A90E-49F7-9B5D-96A880A13A6A}"/>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79A1D623-DB82-4AB9-B2D1-F646C0B13CFF}"/>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D3010E41-1C1B-4E19-BC01-ECE361EFDE6E}"/>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12615</TotalTime>
  <Words>215</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55</cp:revision>
  <dcterms:created xsi:type="dcterms:W3CDTF">2019-02-05T16:32:03Z</dcterms:created>
  <dcterms:modified xsi:type="dcterms:W3CDTF">2023-02-02T22:18:19Z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