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13E"/>
    <a:srgbClr val="B8394F"/>
    <a:srgbClr val="FF3333"/>
    <a:srgbClr val="5372B3"/>
    <a:srgbClr val="55AEB2"/>
    <a:srgbClr val="56ADB2"/>
    <a:srgbClr val="D0652A"/>
    <a:srgbClr val="9B3D3B"/>
    <a:srgbClr val="7518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F00B79-955E-EAC4-CF3D-B97D92CFEBED}" v="8" dt="2022-05-31T15:40:19.0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 d="100"/>
          <a:sy n="10" d="100"/>
        </p:scale>
        <p:origin x="1548" y="-352"/>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e785ee75-321d-4883-8c8f-abbe80df506e" providerId="ADAL" clId="{E522529A-57C5-4516-AF03-5AC78D40E187}"/>
    <pc:docChg chg="undo redo custSel modSld modMainMaster">
      <pc:chgData name="Sophia Skoglund" userId="e785ee75-321d-4883-8c8f-abbe80df506e" providerId="ADAL" clId="{E522529A-57C5-4516-AF03-5AC78D40E187}" dt="2022-05-24T19:14:39.171" v="59" actId="113"/>
      <pc:docMkLst>
        <pc:docMk/>
      </pc:docMkLst>
      <pc:sldChg chg="modSp mod">
        <pc:chgData name="Sophia Skoglund" userId="e785ee75-321d-4883-8c8f-abbe80df506e" providerId="ADAL" clId="{E522529A-57C5-4516-AF03-5AC78D40E187}" dt="2022-05-24T19:14:39.171" v="59" actId="113"/>
        <pc:sldMkLst>
          <pc:docMk/>
          <pc:sldMk cId="1532886728" sldId="259"/>
        </pc:sldMkLst>
        <pc:spChg chg="mod">
          <ac:chgData name="Sophia Skoglund" userId="e785ee75-321d-4883-8c8f-abbe80df506e" providerId="ADAL" clId="{E522529A-57C5-4516-AF03-5AC78D40E187}" dt="2022-05-24T19:10:32.673" v="19" actId="1038"/>
          <ac:spMkLst>
            <pc:docMk/>
            <pc:sldMk cId="1532886728" sldId="259"/>
            <ac:spMk id="42" creationId="{6B53F6D1-7A67-4850-87EE-194C08BE1316}"/>
          </ac:spMkLst>
        </pc:spChg>
        <pc:spChg chg="mod">
          <ac:chgData name="Sophia Skoglund" userId="e785ee75-321d-4883-8c8f-abbe80df506e" providerId="ADAL" clId="{E522529A-57C5-4516-AF03-5AC78D40E187}" dt="2022-05-24T19:14:15.044" v="58" actId="113"/>
          <ac:spMkLst>
            <pc:docMk/>
            <pc:sldMk cId="1532886728" sldId="259"/>
            <ac:spMk id="98" creationId="{00000000-0000-0000-0000-000000000000}"/>
          </ac:spMkLst>
        </pc:spChg>
        <pc:spChg chg="mod">
          <ac:chgData name="Sophia Skoglund" userId="e785ee75-321d-4883-8c8f-abbe80df506e" providerId="ADAL" clId="{E522529A-57C5-4516-AF03-5AC78D40E187}" dt="2022-05-24T19:14:39.171" v="59" actId="113"/>
          <ac:spMkLst>
            <pc:docMk/>
            <pc:sldMk cId="1532886728" sldId="259"/>
            <ac:spMk id="99" creationId="{00000000-0000-0000-0000-000000000000}"/>
          </ac:spMkLst>
        </pc:spChg>
        <pc:spChg chg="mod">
          <ac:chgData name="Sophia Skoglund" userId="e785ee75-321d-4883-8c8f-abbe80df506e" providerId="ADAL" clId="{E522529A-57C5-4516-AF03-5AC78D40E187}" dt="2022-05-24T19:14:39.171" v="59" actId="113"/>
          <ac:spMkLst>
            <pc:docMk/>
            <pc:sldMk cId="1532886728" sldId="259"/>
            <ac:spMk id="100" creationId="{00000000-0000-0000-0000-000000000000}"/>
          </ac:spMkLst>
        </pc:spChg>
        <pc:spChg chg="mod">
          <ac:chgData name="Sophia Skoglund" userId="e785ee75-321d-4883-8c8f-abbe80df506e" providerId="ADAL" clId="{E522529A-57C5-4516-AF03-5AC78D40E187}" dt="2022-05-24T19:14:39.171" v="59" actId="113"/>
          <ac:spMkLst>
            <pc:docMk/>
            <pc:sldMk cId="1532886728" sldId="259"/>
            <ac:spMk id="104" creationId="{00000000-0000-0000-0000-000000000000}"/>
          </ac:spMkLst>
        </pc:spChg>
      </pc:sldChg>
      <pc:sldChg chg="modSp mod">
        <pc:chgData name="Sophia Skoglund" userId="e785ee75-321d-4883-8c8f-abbe80df506e" providerId="ADAL" clId="{E522529A-57C5-4516-AF03-5AC78D40E187}" dt="2022-05-24T19:10:50.402" v="31" actId="1038"/>
        <pc:sldMkLst>
          <pc:docMk/>
          <pc:sldMk cId="3629063796" sldId="260"/>
        </pc:sldMkLst>
        <pc:spChg chg="mod">
          <ac:chgData name="Sophia Skoglund" userId="e785ee75-321d-4883-8c8f-abbe80df506e" providerId="ADAL" clId="{E522529A-57C5-4516-AF03-5AC78D40E187}" dt="2022-05-24T19:10:50.402" v="31" actId="1038"/>
          <ac:spMkLst>
            <pc:docMk/>
            <pc:sldMk cId="3629063796" sldId="260"/>
            <ac:spMk id="53" creationId="{071EBB9C-2234-4E06-8A3A-32E0FD8AEE91}"/>
          </ac:spMkLst>
        </pc:spChg>
      </pc:sldChg>
      <pc:sldChg chg="modSp mod">
        <pc:chgData name="Sophia Skoglund" userId="e785ee75-321d-4883-8c8f-abbe80df506e" providerId="ADAL" clId="{E522529A-57C5-4516-AF03-5AC78D40E187}" dt="2022-05-24T19:13:52.952" v="57" actId="1038"/>
        <pc:sldMkLst>
          <pc:docMk/>
          <pc:sldMk cId="913355640" sldId="261"/>
        </pc:sldMkLst>
        <pc:spChg chg="mod">
          <ac:chgData name="Sophia Skoglund" userId="e785ee75-321d-4883-8c8f-abbe80df506e" providerId="ADAL" clId="{E522529A-57C5-4516-AF03-5AC78D40E187}" dt="2022-05-24T19:13:52.952" v="57" actId="1038"/>
          <ac:spMkLst>
            <pc:docMk/>
            <pc:sldMk cId="913355640" sldId="261"/>
            <ac:spMk id="41" creationId="{E542C530-A607-4FF6-B3EE-1394FEC2DC5B}"/>
          </ac:spMkLst>
        </pc:spChg>
      </pc:sldChg>
      <pc:sldMasterChg chg="modSldLayout">
        <pc:chgData name="Sophia Skoglund" userId="e785ee75-321d-4883-8c8f-abbe80df506e" providerId="ADAL" clId="{E522529A-57C5-4516-AF03-5AC78D40E187}" dt="2022-05-24T19:09:56.545" v="7" actId="14100"/>
        <pc:sldMasterMkLst>
          <pc:docMk/>
          <pc:sldMasterMk cId="413793087" sldId="2147483660"/>
        </pc:sldMasterMkLst>
        <pc:sldLayoutChg chg="modSp mod">
          <pc:chgData name="Sophia Skoglund" userId="e785ee75-321d-4883-8c8f-abbe80df506e" providerId="ADAL" clId="{E522529A-57C5-4516-AF03-5AC78D40E187}" dt="2022-05-24T19:09:56.545" v="7" actId="14100"/>
          <pc:sldLayoutMkLst>
            <pc:docMk/>
            <pc:sldMasterMk cId="413793087" sldId="2147483660"/>
            <pc:sldLayoutMk cId="802720434" sldId="2147483667"/>
          </pc:sldLayoutMkLst>
          <pc:spChg chg="mod">
            <ac:chgData name="Sophia Skoglund" userId="e785ee75-321d-4883-8c8f-abbe80df506e" providerId="ADAL" clId="{E522529A-57C5-4516-AF03-5AC78D40E187}" dt="2022-05-24T19:09:56.545" v="7"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3394FA42-1E7D-FA08-DD32-1F64D98BAC94}"/>
    <pc:docChg chg="modSld">
      <pc:chgData name="Sophia Skoglund" userId="S::sophia.skoglund@ssaihq.com::e785ee75-321d-4883-8c8f-abbe80df506e" providerId="AD" clId="Web-{3394FA42-1E7D-FA08-DD32-1F64D98BAC94}" dt="2022-05-24T19:36:19.016" v="4"/>
      <pc:docMkLst>
        <pc:docMk/>
      </pc:docMkLst>
      <pc:sldChg chg="modSp">
        <pc:chgData name="Sophia Skoglund" userId="S::sophia.skoglund@ssaihq.com::e785ee75-321d-4883-8c8f-abbe80df506e" providerId="AD" clId="Web-{3394FA42-1E7D-FA08-DD32-1F64D98BAC94}" dt="2022-05-24T19:36:19.016" v="4"/>
        <pc:sldMkLst>
          <pc:docMk/>
          <pc:sldMk cId="1532886728" sldId="259"/>
        </pc:sldMkLst>
        <pc:spChg chg="mod">
          <ac:chgData name="Sophia Skoglund" userId="S::sophia.skoglund@ssaihq.com::e785ee75-321d-4883-8c8f-abbe80df506e" providerId="AD" clId="Web-{3394FA42-1E7D-FA08-DD32-1F64D98BAC94}" dt="2022-05-24T19:36:19.016" v="4"/>
          <ac:spMkLst>
            <pc:docMk/>
            <pc:sldMk cId="1532886728" sldId="259"/>
            <ac:spMk id="98" creationId="{00000000-0000-0000-0000-000000000000}"/>
          </ac:spMkLst>
        </pc:spChg>
        <pc:spChg chg="mod">
          <ac:chgData name="Sophia Skoglund" userId="S::sophia.skoglund@ssaihq.com::e785ee75-321d-4883-8c8f-abbe80df506e" providerId="AD" clId="Web-{3394FA42-1E7D-FA08-DD32-1F64D98BAC94}" dt="2022-05-24T19:36:18.891" v="1"/>
          <ac:spMkLst>
            <pc:docMk/>
            <pc:sldMk cId="1532886728" sldId="259"/>
            <ac:spMk id="99" creationId="{00000000-0000-0000-0000-000000000000}"/>
          </ac:spMkLst>
        </pc:spChg>
        <pc:spChg chg="mod">
          <ac:chgData name="Sophia Skoglund" userId="S::sophia.skoglund@ssaihq.com::e785ee75-321d-4883-8c8f-abbe80df506e" providerId="AD" clId="Web-{3394FA42-1E7D-FA08-DD32-1F64D98BAC94}" dt="2022-05-24T19:36:18.938" v="2"/>
          <ac:spMkLst>
            <pc:docMk/>
            <pc:sldMk cId="1532886728" sldId="259"/>
            <ac:spMk id="100" creationId="{00000000-0000-0000-0000-000000000000}"/>
          </ac:spMkLst>
        </pc:spChg>
        <pc:spChg chg="mod">
          <ac:chgData name="Sophia Skoglund" userId="S::sophia.skoglund@ssaihq.com::e785ee75-321d-4883-8c8f-abbe80df506e" providerId="AD" clId="Web-{3394FA42-1E7D-FA08-DD32-1F64D98BAC94}" dt="2022-05-24T19:36:18.969" v="3"/>
          <ac:spMkLst>
            <pc:docMk/>
            <pc:sldMk cId="1532886728" sldId="259"/>
            <ac:spMk id="104" creationId="{00000000-0000-0000-0000-000000000000}"/>
          </ac:spMkLst>
        </pc:spChg>
      </pc:sldChg>
    </pc:docChg>
  </pc:docChgLst>
  <pc:docChgLst>
    <pc:chgData name="Sophia Skoglund" userId="S::sophia.skoglund@ssaihq.com::e785ee75-321d-4883-8c8f-abbe80df506e" providerId="AD" clId="Web-{DCF00B79-955E-EAC4-CF3D-B97D92CFEBED}"/>
    <pc:docChg chg="modSld">
      <pc:chgData name="Sophia Skoglund" userId="S::sophia.skoglund@ssaihq.com::e785ee75-321d-4883-8c8f-abbe80df506e" providerId="AD" clId="Web-{DCF00B79-955E-EAC4-CF3D-B97D92CFEBED}" dt="2022-05-31T15:40:17.029" v="5" actId="20577"/>
      <pc:docMkLst>
        <pc:docMk/>
      </pc:docMkLst>
      <pc:sldChg chg="modSp">
        <pc:chgData name="Sophia Skoglund" userId="S::sophia.skoglund@ssaihq.com::e785ee75-321d-4883-8c8f-abbe80df506e" providerId="AD" clId="Web-{DCF00B79-955E-EAC4-CF3D-B97D92CFEBED}" dt="2022-05-31T15:40:10.748" v="2" actId="20577"/>
        <pc:sldMkLst>
          <pc:docMk/>
          <pc:sldMk cId="3629063796" sldId="260"/>
        </pc:sldMkLst>
        <pc:spChg chg="mod">
          <ac:chgData name="Sophia Skoglund" userId="S::sophia.skoglund@ssaihq.com::e785ee75-321d-4883-8c8f-abbe80df506e" providerId="AD" clId="Web-{DCF00B79-955E-EAC4-CF3D-B97D92CFEBED}" dt="2022-05-31T15:40:10.748" v="2" actId="20577"/>
          <ac:spMkLst>
            <pc:docMk/>
            <pc:sldMk cId="3629063796" sldId="260"/>
            <ac:spMk id="18" creationId="{D35F066C-AA25-734C-B717-5ACBC62F9496}"/>
          </ac:spMkLst>
        </pc:spChg>
      </pc:sldChg>
      <pc:sldChg chg="modSp">
        <pc:chgData name="Sophia Skoglund" userId="S::sophia.skoglund@ssaihq.com::e785ee75-321d-4883-8c8f-abbe80df506e" providerId="AD" clId="Web-{DCF00B79-955E-EAC4-CF3D-B97D92CFEBED}" dt="2022-05-31T15:40:17.029" v="5" actId="20577"/>
        <pc:sldMkLst>
          <pc:docMk/>
          <pc:sldMk cId="913355640" sldId="261"/>
        </pc:sldMkLst>
        <pc:spChg chg="mod">
          <ac:chgData name="Sophia Skoglund" userId="S::sophia.skoglund@ssaihq.com::e785ee75-321d-4883-8c8f-abbe80df506e" providerId="AD" clId="Web-{DCF00B79-955E-EAC4-CF3D-B97D92CFEBED}" dt="2022-05-31T15:40:17.029" v="5" actId="20577"/>
          <ac:spMkLst>
            <pc:docMk/>
            <pc:sldMk cId="913355640" sldId="261"/>
            <ac:spMk id="19" creationId="{CD73F9B8-ABC1-1F41-AE91-37F33A9DC64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D2672B"/>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7" y="34594800"/>
            <a:ext cx="4671727"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con&#10;&#10;Description automatically generated">
            <a:extLst>
              <a:ext uri="{FF2B5EF4-FFF2-40B4-BE49-F238E27FC236}">
                <a16:creationId xmlns:a16="http://schemas.microsoft.com/office/drawing/2014/main" id="{A47FB356-7717-45C2-83D1-743DB73E04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5984" y="852854"/>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6/15/2022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2672B"/>
                </a:solidFill>
              </a:rPr>
              <a:t>Study Area</a:t>
            </a:r>
            <a:r>
              <a:rPr lang="en-US" sz="10000" dirty="0">
                <a:solidFill>
                  <a:srgbClr val="D2672B"/>
                </a:solidFill>
              </a:rPr>
              <a:t> Agriculture </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70796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dirty="0">
              <a:solidFill>
                <a:schemeClr val="tx1">
                  <a:lumMod val="75000"/>
                </a:schemeClr>
              </a:solidFill>
              <a:latin typeface="Garamond" panose="02020404030301010803" pitchFamily="18" charset="0"/>
            </a:endParaRPr>
          </a:p>
          <a:p>
            <a:r>
              <a:rPr lang="en-US" dirty="0">
                <a:latin typeface="Garamond" panose="02020404030301010803" pitchFamily="18" charset="0"/>
              </a:rPr>
              <a:t>If you used any ESA (e.g., Sentinel) or commercial imagery data, you must include the </a:t>
            </a:r>
            <a:r>
              <a:rPr lang="en-US">
                <a:latin typeface="Garamond" panose="02020404030301010803" pitchFamily="18" charset="0"/>
              </a:rPr>
              <a:t>proper acknowledgement.</a:t>
            </a:r>
            <a:endParaRPr lang="en-US" dirty="0">
              <a:latin typeface="Garamond" panose="02020404030301010803" pitchFamily="18" charset="0"/>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 name="Picture 2" descr="Shape, circle&#10;&#10;Description automatically generated">
            <a:extLst>
              <a:ext uri="{FF2B5EF4-FFF2-40B4-BE49-F238E27FC236}">
                <a16:creationId xmlns:a16="http://schemas.microsoft.com/office/drawing/2014/main" id="{D670AF60-6DC1-4CC9-8EDA-D90BF120D1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7420" y="30829959"/>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D85F19ED-A889-4695-A2C7-908E623B01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6536" y="30829959"/>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DD3486DA-134F-4FCE-9BB8-D22BB449F3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0164" y="30829959"/>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112A0FED-0F12-42A2-AFAF-B3983CF8A6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3792" y="30829959"/>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2672B"/>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3" name="Title 3">
            <a:extLst>
              <a:ext uri="{FF2B5EF4-FFF2-40B4-BE49-F238E27FC236}">
                <a16:creationId xmlns:a16="http://schemas.microsoft.com/office/drawing/2014/main" id="{3D3B9ACE-4202-4AC6-881B-2DBDB66721C4}"/>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2672B"/>
                </a:solidFill>
              </a:rPr>
              <a:t>Study Area</a:t>
            </a:r>
            <a:r>
              <a:rPr lang="en-US" sz="10000" dirty="0">
                <a:solidFill>
                  <a:srgbClr val="D2672B"/>
                </a:solidFill>
              </a:rPr>
              <a:t> Agriculture </a:t>
            </a:r>
          </a:p>
        </p:txBody>
      </p:sp>
      <p:pic>
        <p:nvPicPr>
          <p:cNvPr id="44" name="Picture 43" descr="Shape, circle&#10;&#10;Description automatically generated">
            <a:extLst>
              <a:ext uri="{FF2B5EF4-FFF2-40B4-BE49-F238E27FC236}">
                <a16:creationId xmlns:a16="http://schemas.microsoft.com/office/drawing/2014/main" id="{311D54D1-874B-4427-B5D1-64481C8023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7420" y="30829959"/>
            <a:ext cx="2103120" cy="2103120"/>
          </a:xfrm>
          <a:prstGeom prst="rect">
            <a:avLst/>
          </a:prstGeom>
        </p:spPr>
      </p:pic>
      <p:pic>
        <p:nvPicPr>
          <p:cNvPr id="45" name="Picture 44" descr="Shape, circle&#10;&#10;Description automatically generated">
            <a:extLst>
              <a:ext uri="{FF2B5EF4-FFF2-40B4-BE49-F238E27FC236}">
                <a16:creationId xmlns:a16="http://schemas.microsoft.com/office/drawing/2014/main" id="{5A993D78-FA53-41F4-B2BA-F7F510497C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536" y="30829959"/>
            <a:ext cx="2103120" cy="2103120"/>
          </a:xfrm>
          <a:prstGeom prst="rect">
            <a:avLst/>
          </a:prstGeom>
        </p:spPr>
      </p:pic>
      <p:pic>
        <p:nvPicPr>
          <p:cNvPr id="46" name="Picture 45" descr="Shape, circle&#10;&#10;Description automatically generated">
            <a:extLst>
              <a:ext uri="{FF2B5EF4-FFF2-40B4-BE49-F238E27FC236}">
                <a16:creationId xmlns:a16="http://schemas.microsoft.com/office/drawing/2014/main" id="{82385917-36C8-4AC9-B06F-CB0D993FF8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164" y="30829959"/>
            <a:ext cx="2103120" cy="2103120"/>
          </a:xfrm>
          <a:prstGeom prst="rect">
            <a:avLst/>
          </a:prstGeom>
        </p:spPr>
      </p:pic>
      <p:pic>
        <p:nvPicPr>
          <p:cNvPr id="47" name="Picture 46" descr="Shape, circle&#10;&#10;Description automatically generated">
            <a:extLst>
              <a:ext uri="{FF2B5EF4-FFF2-40B4-BE49-F238E27FC236}">
                <a16:creationId xmlns:a16="http://schemas.microsoft.com/office/drawing/2014/main" id="{CE770B3E-FD05-4E74-8626-78613A0E6B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3792" y="30829959"/>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2672B"/>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39" name="Title 3">
            <a:extLst>
              <a:ext uri="{FF2B5EF4-FFF2-40B4-BE49-F238E27FC236}">
                <a16:creationId xmlns:a16="http://schemas.microsoft.com/office/drawing/2014/main" id="{6BC093D6-5293-45AA-8DE4-D1866FC488B7}"/>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2672B"/>
                </a:solidFill>
              </a:rPr>
              <a:t>Study Area</a:t>
            </a:r>
            <a:r>
              <a:rPr lang="en-US" sz="10000" dirty="0">
                <a:solidFill>
                  <a:srgbClr val="D2672B"/>
                </a:solidFill>
              </a:rPr>
              <a:t> Agriculture </a:t>
            </a:r>
          </a:p>
        </p:txBody>
      </p:sp>
      <p:pic>
        <p:nvPicPr>
          <p:cNvPr id="40" name="Picture 39" descr="Shape, circle&#10;&#10;Description automatically generated">
            <a:extLst>
              <a:ext uri="{FF2B5EF4-FFF2-40B4-BE49-F238E27FC236}">
                <a16:creationId xmlns:a16="http://schemas.microsoft.com/office/drawing/2014/main" id="{FA0AB78F-E8DC-4866-ACBE-2CD899274B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00199" y="30829959"/>
            <a:ext cx="2103120" cy="2103120"/>
          </a:xfrm>
          <a:prstGeom prst="rect">
            <a:avLst/>
          </a:prstGeom>
        </p:spPr>
      </p:pic>
      <p:pic>
        <p:nvPicPr>
          <p:cNvPr id="42" name="Picture 41" descr="Shape, circle&#10;&#10;Description automatically generated">
            <a:extLst>
              <a:ext uri="{FF2B5EF4-FFF2-40B4-BE49-F238E27FC236}">
                <a16:creationId xmlns:a16="http://schemas.microsoft.com/office/drawing/2014/main" id="{034F086D-F330-4FD9-BA6C-3799391E6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19315" y="30829959"/>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D53C7381-4039-4B05-9F26-908AC6E550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12943" y="30829959"/>
            <a:ext cx="2103120" cy="2103120"/>
          </a:xfrm>
          <a:prstGeom prst="rect">
            <a:avLst/>
          </a:prstGeom>
        </p:spPr>
      </p:pic>
      <p:pic>
        <p:nvPicPr>
          <p:cNvPr id="45" name="Picture 44" descr="Shape, circle&#10;&#10;Description automatically generated">
            <a:extLst>
              <a:ext uri="{FF2B5EF4-FFF2-40B4-BE49-F238E27FC236}">
                <a16:creationId xmlns:a16="http://schemas.microsoft.com/office/drawing/2014/main" id="{22505E5E-CACB-4673-85BB-6D02456799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06571" y="30829959"/>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2" ma:contentTypeDescription="Create a new document." ma:contentTypeScope="" ma:versionID="5e7b20921abae08b3fd7932cda7a1f89">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b867505f7651fa3182d86d8975d876a8"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9F0E6B-327F-4FDA-BDD7-FC6781341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http://purl.org/dc/dcmitype/"/>
    <ds:schemaRef ds:uri="http://schemas.microsoft.com/office/2006/metadata/properties"/>
    <ds:schemaRef ds:uri="http://purl.org/dc/elements/1.1/"/>
    <ds:schemaRef ds:uri="http://www.w3.org/XML/1998/namespace"/>
    <ds:schemaRef ds:uri="21e6a8e8-1dff-48a6-ab9b-8d556c6946c0"/>
    <ds:schemaRef ds:uri="http://schemas.microsoft.com/office/2006/documentManagement/types"/>
    <ds:schemaRef ds:uri="7df78d0b-135a-4de7-9166-7c181cd87fb4"/>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38197</TotalTime>
  <Words>1525</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Byles, Robert C. (LARC-E3)[SSAI DEVELOP]</cp:lastModifiedBy>
  <cp:revision>220</cp:revision>
  <dcterms:created xsi:type="dcterms:W3CDTF">2019-02-05T16:32:03Z</dcterms:created>
  <dcterms:modified xsi:type="dcterms:W3CDTF">2022-06-15T19:55:17Z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