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4035"/>
    <a:srgbClr val="E9A14A"/>
    <a:srgbClr val="3E4268"/>
    <a:srgbClr val="262626"/>
    <a:srgbClr val="7FB662"/>
    <a:srgbClr val="C9E1BD"/>
    <a:srgbClr val="A3CC8E"/>
    <a:srgbClr val="FAE1D6"/>
    <a:srgbClr val="F1AB8B"/>
    <a:srgbClr val="E978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25" d="100"/>
          <a:sy n="25" d="100"/>
        </p:scale>
        <p:origin x="230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08:04.503"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964035"/>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485795"/>
            <a:ext cx="23230702" cy="213905"/>
          </a:xfrm>
          <a:prstGeom prst="rect">
            <a:avLst/>
          </a:prstGeom>
          <a:noFill/>
        </p:spPr>
        <p:txBody>
          <a:bodyPr wrap="square" rtlCol="0">
            <a:spAutoFit/>
          </a:bodyPr>
          <a:lstStyle/>
          <a:p>
            <a:pPr algn="ctr"/>
            <a:r>
              <a:rPr lang="en-US" sz="790" i="1" dirty="0" smtClean="0">
                <a:solidFill>
                  <a:schemeClr val="bg1">
                    <a:lumMod val="65000"/>
                  </a:schemeClr>
                </a:solidFill>
                <a:latin typeface="+mj-lt"/>
              </a:rPr>
              <a:t>This material is based upon work supported by NASA through contract NNL16AA05C and cooperative agreement NNX14AB60A.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79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p:nvPr/>
        </p:nvSpPr>
        <p:spPr>
          <a:xfrm>
            <a:off x="13716001" y="11300448"/>
            <a:ext cx="12801600" cy="4111762"/>
          </a:xfrm>
          <a:prstGeom prst="rect">
            <a:avLst/>
          </a:prstGeom>
          <a:solidFill>
            <a:srgbClr val="964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59" name="Rectangle 58"/>
          <p:cNvSpPr/>
          <p:nvPr/>
        </p:nvSpPr>
        <p:spPr>
          <a:xfrm>
            <a:off x="914398" y="18962681"/>
            <a:ext cx="25603201" cy="7547546"/>
          </a:xfrm>
          <a:prstGeom prst="rect">
            <a:avLst/>
          </a:prstGeom>
          <a:solidFill>
            <a:srgbClr val="964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chemeClr val="bg1"/>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Project Partners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Conclusions</a:t>
            </a:r>
          </a:p>
        </p:txBody>
      </p:sp>
      <p:sp>
        <p:nvSpPr>
          <p:cNvPr id="34" name="Text Placeholder 16"/>
          <p:cNvSpPr txBox="1">
            <a:spLocks/>
          </p:cNvSpPr>
          <p:nvPr/>
        </p:nvSpPr>
        <p:spPr>
          <a:xfrm>
            <a:off x="914400" y="5924429"/>
            <a:ext cx="11380829" cy="36767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6" name="Text Placeholder 16"/>
          <p:cNvSpPr txBox="1">
            <a:spLocks/>
          </p:cNvSpPr>
          <p:nvPr/>
        </p:nvSpPr>
        <p:spPr>
          <a:xfrm>
            <a:off x="13754099" y="11352374"/>
            <a:ext cx="10521583"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291715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964035"/>
                </a:solidFill>
              </a:rPr>
              <a:t>Project Subtitle </a:t>
            </a:r>
          </a:p>
          <a:p>
            <a:pPr lvl="0" algn="l"/>
            <a:r>
              <a:rPr lang="en-US" dirty="0" smtClean="0">
                <a:solidFill>
                  <a:srgbClr val="964035"/>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68" name="Picture 6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93069"/>
            <a:ext cx="2057404" cy="2046184"/>
          </a:xfrm>
          <a:prstGeom prst="rect">
            <a:avLst/>
          </a:prstGeom>
        </p:spPr>
      </p:pic>
      <p:pic>
        <p:nvPicPr>
          <p:cNvPr id="69" name="Picture 6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93069"/>
            <a:ext cx="2057404" cy="2046184"/>
          </a:xfrm>
          <a:prstGeom prst="rect">
            <a:avLst/>
          </a:prstGeom>
        </p:spPr>
      </p:pic>
      <p:pic>
        <p:nvPicPr>
          <p:cNvPr id="70" name="Picture 6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709284"/>
            <a:ext cx="2057404" cy="2046184"/>
          </a:xfrm>
          <a:prstGeom prst="rect">
            <a:avLst/>
          </a:prstGeom>
        </p:spPr>
      </p:pic>
      <p:pic>
        <p:nvPicPr>
          <p:cNvPr id="71" name="Picture 7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709284"/>
            <a:ext cx="2057404" cy="2046184"/>
          </a:xfrm>
          <a:prstGeom prst="rect">
            <a:avLst/>
          </a:prstGeom>
        </p:spPr>
      </p:pic>
      <p:sp>
        <p:nvSpPr>
          <p:cNvPr id="72" name="Text Placeholder 16"/>
          <p:cNvSpPr txBox="1">
            <a:spLocks/>
          </p:cNvSpPr>
          <p:nvPr/>
        </p:nvSpPr>
        <p:spPr>
          <a:xfrm>
            <a:off x="723900" y="280063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64035"/>
              </a:buClr>
            </a:pPr>
            <a:r>
              <a:rPr lang="en-US" dirty="0" smtClean="0">
                <a:solidFill>
                  <a:schemeClr val="tx1">
                    <a:lumMod val="75000"/>
                    <a:lumOff val="25000"/>
                  </a:schemeClr>
                </a:solidFill>
              </a:rPr>
              <a:t>Use bullets.</a:t>
            </a:r>
          </a:p>
          <a:p>
            <a:pPr marL="347663" indent="-347663" algn="just">
              <a:buClr>
                <a:srgbClr val="964035"/>
              </a:buClr>
            </a:pPr>
            <a:r>
              <a:rPr lang="en-US" dirty="0" smtClean="0">
                <a:solidFill>
                  <a:schemeClr val="tx1">
                    <a:lumMod val="75000"/>
                    <a:lumOff val="25000"/>
                  </a:schemeClr>
                </a:solidFill>
              </a:rPr>
              <a:t>Use complete sentences with periods.</a:t>
            </a:r>
          </a:p>
        </p:txBody>
      </p:sp>
      <p:sp>
        <p:nvSpPr>
          <p:cNvPr id="73" name="Text Placeholder 16"/>
          <p:cNvSpPr txBox="1">
            <a:spLocks/>
          </p:cNvSpPr>
          <p:nvPr/>
        </p:nvSpPr>
        <p:spPr>
          <a:xfrm>
            <a:off x="13525500" y="5924429"/>
            <a:ext cx="1299210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64035"/>
              </a:buClr>
            </a:pPr>
            <a:r>
              <a:rPr lang="en-US" b="1" dirty="0" smtClean="0">
                <a:solidFill>
                  <a:srgbClr val="964035"/>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964035"/>
              </a:buClr>
            </a:pPr>
            <a:r>
              <a:rPr lang="en-US" b="1" dirty="0">
                <a:solidFill>
                  <a:srgbClr val="964035"/>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964035"/>
              </a:buClr>
            </a:pPr>
            <a:r>
              <a:rPr lang="en-US" b="1" dirty="0">
                <a:solidFill>
                  <a:srgbClr val="964035"/>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964035"/>
              </a:buClr>
            </a:pPr>
            <a:r>
              <a:rPr lang="en-US" b="1" dirty="0">
                <a:solidFill>
                  <a:srgbClr val="964035"/>
                </a:solidFill>
              </a:rPr>
              <a:t>Best</a:t>
            </a:r>
            <a:r>
              <a:rPr lang="en-US" dirty="0">
                <a:solidFill>
                  <a:srgbClr val="964035"/>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964035"/>
              </a:buClr>
            </a:pPr>
            <a:r>
              <a:rPr lang="en-US" b="1" dirty="0">
                <a:solidFill>
                  <a:srgbClr val="964035"/>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grpSp>
        <p:nvGrpSpPr>
          <p:cNvPr id="2" name="Group 1"/>
          <p:cNvGrpSpPr/>
          <p:nvPr/>
        </p:nvGrpSpPr>
        <p:grpSpPr>
          <a:xfrm>
            <a:off x="14132887" y="30909416"/>
            <a:ext cx="1645920" cy="1645920"/>
            <a:chOff x="14132887" y="30909416"/>
            <a:chExt cx="1645920" cy="1645920"/>
          </a:xfrm>
        </p:grpSpPr>
        <p:pic>
          <p:nvPicPr>
            <p:cNvPr id="39" name="Picture 38"/>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909416"/>
              <a:ext cx="1645920" cy="1645920"/>
            </a:xfrm>
            <a:prstGeom prst="ellipse">
              <a:avLst/>
            </a:prstGeom>
          </p:spPr>
        </p:pic>
        <p:sp>
          <p:nvSpPr>
            <p:cNvPr id="42" name="TextBox 41"/>
            <p:cNvSpPr txBox="1"/>
            <p:nvPr/>
          </p:nvSpPr>
          <p:spPr>
            <a:xfrm rot="20028308">
              <a:off x="14264515" y="315121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p:cNvSpPr/>
          <p:nvPr/>
        </p:nvSpPr>
        <p:spPr>
          <a:xfrm>
            <a:off x="914400" y="16748748"/>
            <a:ext cx="12039600" cy="4111762"/>
          </a:xfrm>
          <a:prstGeom prst="rect">
            <a:avLst/>
          </a:prstGeom>
          <a:solidFill>
            <a:srgbClr val="964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chemeClr val="bg1"/>
                </a:solidFill>
              </a:rPr>
              <a:t>PLACEHOLDER FOR STUDY AREA IMAGES.</a:t>
            </a:r>
          </a:p>
          <a:p>
            <a:pPr algn="r"/>
            <a:r>
              <a:rPr lang="en-US" sz="3800" b="1" dirty="0" smtClean="0">
                <a:solidFill>
                  <a:schemeClr val="bg1"/>
                </a:solidFill>
              </a:rPr>
              <a:t>DO NOT PLACE IMAGES IN A BOX.</a:t>
            </a:r>
            <a:endParaRPr lang="en-US" sz="3800" b="1" dirty="0">
              <a:solidFill>
                <a:schemeClr val="bg1"/>
              </a:solidFill>
            </a:endParaRPr>
          </a:p>
        </p:txBody>
      </p:sp>
      <p:sp>
        <p:nvSpPr>
          <p:cNvPr id="64" name="Rectangle 63"/>
          <p:cNvSpPr/>
          <p:nvPr/>
        </p:nvSpPr>
        <p:spPr>
          <a:xfrm>
            <a:off x="13716001" y="13449300"/>
            <a:ext cx="12801599" cy="13106399"/>
          </a:xfrm>
          <a:prstGeom prst="rect">
            <a:avLst/>
          </a:prstGeom>
          <a:solidFill>
            <a:srgbClr val="9640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chemeClr val="bg1"/>
                </a:solidFill>
              </a:rPr>
              <a:t>PLACEHOLDER FOR RESULTS IMAGES.</a:t>
            </a:r>
          </a:p>
          <a:p>
            <a:pPr algn="ctr"/>
            <a:r>
              <a:rPr lang="en-US" sz="9000" b="1" dirty="0" smtClean="0">
                <a:solidFill>
                  <a:schemeClr val="bg1"/>
                </a:solidFill>
              </a:rPr>
              <a:t>DO NOT PLACE IMAGES IN A BOX.</a:t>
            </a:r>
            <a:endParaRPr lang="en-US" sz="9000" b="1" dirty="0">
              <a:solidFill>
                <a:schemeClr val="bg1"/>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Project Partners</a:t>
            </a:r>
          </a:p>
        </p:txBody>
      </p:sp>
      <p:sp>
        <p:nvSpPr>
          <p:cNvPr id="23" name="TextBox 22"/>
          <p:cNvSpPr txBox="1"/>
          <p:nvPr/>
        </p:nvSpPr>
        <p:spPr>
          <a:xfrm>
            <a:off x="935609" y="23341051"/>
            <a:ext cx="4542503"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Team Members</a:t>
            </a:r>
          </a:p>
        </p:txBody>
      </p:sp>
      <p:sp>
        <p:nvSpPr>
          <p:cNvPr id="40" name="TextBox 39"/>
          <p:cNvSpPr txBox="1"/>
          <p:nvPr/>
        </p:nvSpPr>
        <p:spPr>
          <a:xfrm>
            <a:off x="13775633" y="27807518"/>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2780391"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938922" y="24231208"/>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964035"/>
                </a:solidFill>
              </a:rPr>
              <a:t>Project Subtitle </a:t>
            </a:r>
          </a:p>
          <a:p>
            <a:pPr lvl="0" algn="l"/>
            <a:r>
              <a:rPr lang="en-US" dirty="0" smtClean="0">
                <a:solidFill>
                  <a:srgbClr val="964035"/>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75" name="Text Placeholder 16"/>
          <p:cNvSpPr txBox="1">
            <a:spLocks/>
          </p:cNvSpPr>
          <p:nvPr/>
        </p:nvSpPr>
        <p:spPr>
          <a:xfrm>
            <a:off x="13585133" y="28764068"/>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64035"/>
              </a:buClr>
            </a:pPr>
            <a:r>
              <a:rPr lang="en-US" dirty="0" smtClean="0">
                <a:solidFill>
                  <a:schemeClr val="tx1">
                    <a:lumMod val="75000"/>
                    <a:lumOff val="25000"/>
                  </a:schemeClr>
                </a:solidFill>
              </a:rPr>
              <a:t>Use bullets.</a:t>
            </a:r>
          </a:p>
          <a:p>
            <a:pPr marL="347663" indent="-347663" algn="just">
              <a:buClr>
                <a:srgbClr val="964035"/>
              </a:buClr>
            </a:pPr>
            <a:r>
              <a:rPr lang="en-US" dirty="0" smtClean="0">
                <a:solidFill>
                  <a:schemeClr val="tx1">
                    <a:lumMod val="75000"/>
                    <a:lumOff val="25000"/>
                  </a:schemeClr>
                </a:solidFill>
              </a:rPr>
              <a:t>Use complete sentences with periods.</a:t>
            </a:r>
          </a:p>
        </p:txBody>
      </p:sp>
      <p:sp>
        <p:nvSpPr>
          <p:cNvPr id="76" name="Text Placeholder 16"/>
          <p:cNvSpPr txBox="1">
            <a:spLocks/>
          </p:cNvSpPr>
          <p:nvPr/>
        </p:nvSpPr>
        <p:spPr>
          <a:xfrm>
            <a:off x="723900" y="10563467"/>
            <a:ext cx="123718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64035"/>
              </a:buClr>
            </a:pPr>
            <a:r>
              <a:rPr lang="en-US" b="1" dirty="0" smtClean="0">
                <a:solidFill>
                  <a:srgbClr val="964035"/>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964035"/>
              </a:buClr>
            </a:pPr>
            <a:r>
              <a:rPr lang="en-US" b="1" dirty="0">
                <a:solidFill>
                  <a:srgbClr val="964035"/>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964035"/>
              </a:buClr>
            </a:pPr>
            <a:r>
              <a:rPr lang="en-US" b="1" dirty="0">
                <a:solidFill>
                  <a:srgbClr val="964035"/>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964035"/>
              </a:buClr>
            </a:pPr>
            <a:r>
              <a:rPr lang="en-US" b="1" dirty="0">
                <a:solidFill>
                  <a:srgbClr val="964035"/>
                </a:solidFill>
              </a:rPr>
              <a:t>Best</a:t>
            </a:r>
            <a:r>
              <a:rPr lang="en-US" dirty="0">
                <a:solidFill>
                  <a:srgbClr val="964035"/>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964035"/>
              </a:buClr>
            </a:pPr>
            <a:r>
              <a:rPr lang="en-US" b="1" dirty="0">
                <a:solidFill>
                  <a:srgbClr val="964035"/>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7" name="Text Placeholder 16"/>
          <p:cNvSpPr txBox="1">
            <a:spLocks/>
          </p:cNvSpPr>
          <p:nvPr/>
        </p:nvSpPr>
        <p:spPr>
          <a:xfrm>
            <a:off x="739331" y="2914671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39" name="Text Placeholder 16"/>
          <p:cNvSpPr txBox="1">
            <a:spLocks/>
          </p:cNvSpPr>
          <p:nvPr/>
        </p:nvSpPr>
        <p:spPr>
          <a:xfrm>
            <a:off x="3201820" y="2914670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2" name="Text Placeholder 16"/>
          <p:cNvSpPr txBox="1">
            <a:spLocks/>
          </p:cNvSpPr>
          <p:nvPr/>
        </p:nvSpPr>
        <p:spPr>
          <a:xfrm>
            <a:off x="5664309" y="2914671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7" name="Text Placeholder 16"/>
          <p:cNvSpPr txBox="1">
            <a:spLocks/>
          </p:cNvSpPr>
          <p:nvPr/>
        </p:nvSpPr>
        <p:spPr>
          <a:xfrm>
            <a:off x="8235709" y="2914671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9243" y="27085719"/>
            <a:ext cx="2057404" cy="2046184"/>
          </a:xfrm>
          <a:prstGeom prst="rect">
            <a:avLst/>
          </a:prstGeom>
        </p:spPr>
      </p:pic>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36687" y="27085719"/>
            <a:ext cx="2057404" cy="2046184"/>
          </a:xfrm>
          <a:prstGeom prst="rect">
            <a:avLst/>
          </a:prstGeom>
        </p:spPr>
      </p:pic>
      <p:pic>
        <p:nvPicPr>
          <p:cNvPr id="51" name="Picture 5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6754" y="27101934"/>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08087" y="27101934"/>
            <a:ext cx="2057404" cy="2046184"/>
          </a:xfrm>
          <a:prstGeom prst="rect">
            <a:avLst/>
          </a:prstGeom>
        </p:spPr>
      </p:pic>
      <p:grpSp>
        <p:nvGrpSpPr>
          <p:cNvPr id="55" name="Group 54"/>
          <p:cNvGrpSpPr/>
          <p:nvPr/>
        </p:nvGrpSpPr>
        <p:grpSpPr>
          <a:xfrm>
            <a:off x="1352496" y="27302066"/>
            <a:ext cx="1645920" cy="1645920"/>
            <a:chOff x="14132887" y="30909416"/>
            <a:chExt cx="1645920" cy="1645920"/>
          </a:xfrm>
        </p:grpSpPr>
        <p:pic>
          <p:nvPicPr>
            <p:cNvPr id="58" name="Picture 57"/>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909416"/>
              <a:ext cx="1645920" cy="1645920"/>
            </a:xfrm>
            <a:prstGeom prst="ellipse">
              <a:avLst/>
            </a:prstGeom>
          </p:spPr>
        </p:pic>
        <p:sp>
          <p:nvSpPr>
            <p:cNvPr id="60" name="TextBox 59"/>
            <p:cNvSpPr txBox="1"/>
            <p:nvPr/>
          </p:nvSpPr>
          <p:spPr>
            <a:xfrm rot="20028308">
              <a:off x="14264515" y="315121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964035"/>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a:t>
            </a:r>
            <a:r>
              <a:rPr lang="en-US" sz="4000" dirty="0" smtClean="0">
                <a:solidFill>
                  <a:schemeClr val="bg1"/>
                </a:solidFill>
                <a:latin typeface="+mj-lt"/>
              </a:rPr>
              <a:t>|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964035"/>
                </a:solidFill>
              </a:rPr>
              <a:t>Project Subtitle </a:t>
            </a:r>
          </a:p>
          <a:p>
            <a:pPr lvl="0" algn="l"/>
            <a:r>
              <a:rPr lang="en-US" dirty="0" smtClean="0">
                <a:solidFill>
                  <a:srgbClr val="964035"/>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36179" y="19129066"/>
            <a:ext cx="12371821"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64035"/>
              </a:buClr>
            </a:pPr>
            <a:r>
              <a:rPr lang="en-US" dirty="0" smtClean="0">
                <a:solidFill>
                  <a:schemeClr val="tx1">
                    <a:lumMod val="75000"/>
                    <a:lumOff val="25000"/>
                  </a:schemeClr>
                </a:solidFill>
              </a:rPr>
              <a:t>Use bullets.</a:t>
            </a:r>
          </a:p>
          <a:p>
            <a:pPr marL="347663" indent="-347663" algn="just">
              <a:buClr>
                <a:srgbClr val="964035"/>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36179" y="5915267"/>
            <a:ext cx="12981421"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964035"/>
              </a:buClr>
            </a:pPr>
            <a:r>
              <a:rPr lang="en-US" b="1" dirty="0" smtClean="0">
                <a:solidFill>
                  <a:srgbClr val="964035"/>
                </a:solidFill>
              </a:rPr>
              <a:t>Start</a:t>
            </a:r>
            <a:r>
              <a:rPr lang="en-US" dirty="0" smtClean="0">
                <a:solidFill>
                  <a:srgbClr val="7FB662"/>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964035"/>
              </a:buClr>
            </a:pPr>
            <a:r>
              <a:rPr lang="en-US" b="1" dirty="0">
                <a:solidFill>
                  <a:srgbClr val="964035"/>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964035"/>
              </a:buClr>
            </a:pPr>
            <a:r>
              <a:rPr lang="en-US" b="1" dirty="0">
                <a:solidFill>
                  <a:srgbClr val="964035"/>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964035"/>
              </a:buClr>
            </a:pPr>
            <a:r>
              <a:rPr lang="en-US" b="1" dirty="0">
                <a:solidFill>
                  <a:srgbClr val="964035"/>
                </a:solidFill>
              </a:rPr>
              <a:t>Best</a:t>
            </a:r>
            <a:r>
              <a:rPr lang="en-US" dirty="0">
                <a:solidFill>
                  <a:srgbClr val="964035"/>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964035"/>
              </a:buClr>
            </a:pPr>
            <a:r>
              <a:rPr lang="en-US" b="1" dirty="0">
                <a:solidFill>
                  <a:srgbClr val="964035"/>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9" name="Text Placeholder 16"/>
          <p:cNvSpPr txBox="1">
            <a:spLocks/>
          </p:cNvSpPr>
          <p:nvPr/>
        </p:nvSpPr>
        <p:spPr>
          <a:xfrm>
            <a:off x="13519722" y="327540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41" name="Text Placeholder 16"/>
          <p:cNvSpPr txBox="1">
            <a:spLocks/>
          </p:cNvSpPr>
          <p:nvPr/>
        </p:nvSpPr>
        <p:spPr>
          <a:xfrm>
            <a:off x="15982211" y="327540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5" name="Text Placeholder 16"/>
          <p:cNvSpPr txBox="1">
            <a:spLocks/>
          </p:cNvSpPr>
          <p:nvPr/>
        </p:nvSpPr>
        <p:spPr>
          <a:xfrm>
            <a:off x="184447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6" name="Text Placeholder 16"/>
          <p:cNvSpPr txBox="1">
            <a:spLocks/>
          </p:cNvSpPr>
          <p:nvPr/>
        </p:nvSpPr>
        <p:spPr>
          <a:xfrm>
            <a:off x="21016100" y="327540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93069"/>
            <a:ext cx="2057404" cy="2046184"/>
          </a:xfrm>
          <a:prstGeom prst="rect">
            <a:avLst/>
          </a:prstGeom>
        </p:spPr>
      </p:pic>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93069"/>
            <a:ext cx="2057404" cy="2046184"/>
          </a:xfrm>
          <a:prstGeom prst="rect">
            <a:avLst/>
          </a:prstGeom>
        </p:spPr>
      </p:pic>
      <p:pic>
        <p:nvPicPr>
          <p:cNvPr id="52" name="Picture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709284"/>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709284"/>
            <a:ext cx="2057404" cy="2046184"/>
          </a:xfrm>
          <a:prstGeom prst="rect">
            <a:avLst/>
          </a:prstGeom>
        </p:spPr>
      </p:pic>
      <p:grpSp>
        <p:nvGrpSpPr>
          <p:cNvPr id="55" name="Group 54"/>
          <p:cNvGrpSpPr/>
          <p:nvPr/>
        </p:nvGrpSpPr>
        <p:grpSpPr>
          <a:xfrm>
            <a:off x="14132887" y="30909416"/>
            <a:ext cx="1645920" cy="1645920"/>
            <a:chOff x="14132887" y="30909416"/>
            <a:chExt cx="1645920" cy="1645920"/>
          </a:xfrm>
        </p:grpSpPr>
        <p:pic>
          <p:nvPicPr>
            <p:cNvPr id="57" name="Picture 5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4132887" y="30909416"/>
              <a:ext cx="1645920" cy="1645920"/>
            </a:xfrm>
            <a:prstGeom prst="ellipse">
              <a:avLst/>
            </a:prstGeom>
          </p:spPr>
        </p:pic>
        <p:sp>
          <p:nvSpPr>
            <p:cNvPr id="59" name="TextBox 58"/>
            <p:cNvSpPr txBox="1"/>
            <p:nvPr/>
          </p:nvSpPr>
          <p:spPr>
            <a:xfrm rot="20028308">
              <a:off x="14264515" y="31512175"/>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841</TotalTime>
  <Words>1902</Words>
  <Application>Microsoft Office PowerPoint</Application>
  <PresentationFormat>Custom</PresentationFormat>
  <Paragraphs>172</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Rousseau, Nick J (329D-Affiliate)</cp:lastModifiedBy>
  <cp:revision>78</cp:revision>
  <dcterms:created xsi:type="dcterms:W3CDTF">2017-06-02T16:06:25Z</dcterms:created>
  <dcterms:modified xsi:type="dcterms:W3CDTF">2018-05-10T20:13:46Z</dcterms:modified>
</cp:coreProperties>
</file>