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035"/>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04.503"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96403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4857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sp>
        <p:nvSpPr>
          <p:cNvPr id="72" name="Text Placeholder 16"/>
          <p:cNvSpPr txBox="1">
            <a:spLocks/>
          </p:cNvSpPr>
          <p:nvPr/>
        </p:nvSpPr>
        <p:spPr>
          <a:xfrm>
            <a:off x="723900" y="280063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3"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909416"/>
            <a:ext cx="1645920" cy="1645920"/>
            <a:chOff x="14132887" y="30909416"/>
            <a:chExt cx="1645920" cy="1645920"/>
          </a:xfrm>
        </p:grpSpPr>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42" name="TextBox 41"/>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23" name="TextBox 22"/>
          <p:cNvSpPr txBox="1"/>
          <p:nvPr/>
        </p:nvSpPr>
        <p:spPr>
          <a:xfrm>
            <a:off x="935609" y="23341051"/>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0" name="TextBox 39"/>
          <p:cNvSpPr txBox="1"/>
          <p:nvPr/>
        </p:nvSpPr>
        <p:spPr>
          <a:xfrm>
            <a:off x="13775633" y="2780751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2780391"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3120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75" name="Text Placeholder 16"/>
          <p:cNvSpPr txBox="1">
            <a:spLocks/>
          </p:cNvSpPr>
          <p:nvPr/>
        </p:nvSpPr>
        <p:spPr>
          <a:xfrm>
            <a:off x="13585133" y="28764068"/>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6" name="Text Placeholder 16"/>
          <p:cNvSpPr txBox="1">
            <a:spLocks/>
          </p:cNvSpPr>
          <p:nvPr/>
        </p:nvSpPr>
        <p:spPr>
          <a:xfrm>
            <a:off x="723900" y="105634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4671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01820" y="2914670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085719"/>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085719"/>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0193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101934"/>
            <a:ext cx="2057404" cy="2046184"/>
          </a:xfrm>
          <a:prstGeom prst="rect">
            <a:avLst/>
          </a:prstGeom>
        </p:spPr>
      </p:pic>
      <p:grpSp>
        <p:nvGrpSpPr>
          <p:cNvPr id="55" name="Group 54"/>
          <p:cNvGrpSpPr/>
          <p:nvPr/>
        </p:nvGrpSpPr>
        <p:grpSpPr>
          <a:xfrm>
            <a:off x="1352496" y="27302066"/>
            <a:ext cx="1645920" cy="1645920"/>
            <a:chOff x="14132887" y="3090941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60" name="TextBox 59"/>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grpSp>
        <p:nvGrpSpPr>
          <p:cNvPr id="55" name="Group 54"/>
          <p:cNvGrpSpPr/>
          <p:nvPr/>
        </p:nvGrpSpPr>
        <p:grpSpPr>
          <a:xfrm>
            <a:off x="14132887" y="30909416"/>
            <a:ext cx="1645920" cy="1645920"/>
            <a:chOff x="14132887" y="3090941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59" name="TextBox 58"/>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78</cp:revision>
  <dcterms:created xsi:type="dcterms:W3CDTF">2017-06-02T16:06:25Z</dcterms:created>
  <dcterms:modified xsi:type="dcterms:W3CDTF">2018-05-10T20:13:46Z</dcterms:modified>
</cp:coreProperties>
</file>