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57AF"/>
    <a:srgbClr val="3E4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2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B57AF"/>
                </a:solidFill>
                <a:latin typeface="+mj-lt"/>
              </a:rPr>
              <a:t>Location </a:t>
            </a:r>
          </a:p>
          <a:p>
            <a:r>
              <a:rPr lang="en-US" sz="1600" b="1" dirty="0">
                <a:solidFill>
                  <a:srgbClr val="1B57AF"/>
                </a:solidFill>
                <a:latin typeface="+mj-lt"/>
              </a:rPr>
              <a:t>Urban Development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B57AF"/>
                </a:solidFill>
                <a:latin typeface="+mj-lt"/>
              </a:rPr>
              <a:t>Location </a:t>
            </a:r>
          </a:p>
          <a:p>
            <a:r>
              <a:rPr lang="en-US" sz="1600" b="1" dirty="0">
                <a:solidFill>
                  <a:srgbClr val="1B57AF"/>
                </a:solidFill>
                <a:latin typeface="+mj-lt"/>
              </a:rPr>
              <a:t>Urban Development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Disasters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7688F"/>
      </a:accent1>
      <a:accent2>
        <a:srgbClr val="7F7AA1"/>
      </a:accent2>
      <a:accent3>
        <a:srgbClr val="A990B7"/>
      </a:accent3>
      <a:accent4>
        <a:srgbClr val="D7D678"/>
      </a:accent4>
      <a:accent5>
        <a:srgbClr val="C0AF5D"/>
      </a:accent5>
      <a:accent6>
        <a:srgbClr val="AF8D46"/>
      </a:accent6>
      <a:hlink>
        <a:srgbClr val="57688F"/>
      </a:hlink>
      <a:folHlink>
        <a:srgbClr val="57688F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</TotalTime>
  <Words>193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Sara</cp:lastModifiedBy>
  <cp:revision>29</cp:revision>
  <dcterms:created xsi:type="dcterms:W3CDTF">2015-09-10T20:35:32Z</dcterms:created>
  <dcterms:modified xsi:type="dcterms:W3CDTF">2018-01-22T22:22:37Z</dcterms:modified>
</cp:coreProperties>
</file>