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29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7380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94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Po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18163699" y="29718000"/>
            <a:ext cx="8351235" cy="914400"/>
            <a:chOff x="914400" y="6400800"/>
            <a:chExt cx="16459200" cy="914400"/>
          </a:xfrm>
        </p:grpSpPr>
        <p:sp>
          <p:nvSpPr>
            <p:cNvPr id="13" name="Shape 1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Acknowledgements</a:t>
              </a: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" name="Shape 16"/>
          <p:cNvGrpSpPr/>
          <p:nvPr/>
        </p:nvGrpSpPr>
        <p:grpSpPr>
          <a:xfrm>
            <a:off x="9512721" y="29718000"/>
            <a:ext cx="8436531" cy="914400"/>
            <a:chOff x="914400" y="6400800"/>
            <a:chExt cx="16459200" cy="914400"/>
          </a:xfrm>
        </p:grpSpPr>
        <p:sp>
          <p:nvSpPr>
            <p:cNvPr id="17" name="Shape 1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Project Partners</a:t>
              </a:r>
            </a:p>
          </p:txBody>
        </p:sp>
      </p:grp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" name="Shape 20"/>
          <p:cNvGrpSpPr/>
          <p:nvPr/>
        </p:nvGrpSpPr>
        <p:grpSpPr>
          <a:xfrm>
            <a:off x="934761" y="29718000"/>
            <a:ext cx="8368896" cy="914400"/>
            <a:chOff x="914400" y="6400800"/>
            <a:chExt cx="16459200" cy="914400"/>
          </a:xfrm>
        </p:grpSpPr>
        <p:sp>
          <p:nvSpPr>
            <p:cNvPr id="21" name="Shape 2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" name="Shape 22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Team Members</a:t>
              </a:r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18166363" y="22402800"/>
            <a:ext cx="8351235" cy="914400"/>
            <a:chOff x="914400" y="6400800"/>
            <a:chExt cx="16459200" cy="914400"/>
          </a:xfrm>
        </p:grpSpPr>
        <p:sp>
          <p:nvSpPr>
            <p:cNvPr id="25" name="Shape 2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6" name="Shape 26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Conclusions</a:t>
              </a:r>
            </a:p>
          </p:txBody>
        </p:sp>
      </p:grpSp>
      <p:sp>
        <p:nvSpPr>
          <p:cNvPr id="27" name="Shape 27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1" cy="573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8" name="Shape 28"/>
          <p:cNvGrpSpPr/>
          <p:nvPr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29" name="Shape 2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0" name="Shape 30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Results</a:t>
              </a:r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18166363" y="17830800"/>
            <a:ext cx="8351235" cy="914400"/>
            <a:chOff x="914400" y="6400800"/>
            <a:chExt cx="16459200" cy="914400"/>
          </a:xfrm>
        </p:grpSpPr>
        <p:sp>
          <p:nvSpPr>
            <p:cNvPr id="33" name="Shape 33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" name="Shape 34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Earth Observations</a:t>
              </a:r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body" idx="7"/>
          </p:nvPr>
        </p:nvSpPr>
        <p:spPr>
          <a:xfrm>
            <a:off x="18326100" y="14840712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18166363" y="13716000"/>
            <a:ext cx="8351235" cy="914400"/>
            <a:chOff x="914400" y="6400800"/>
            <a:chExt cx="16459200" cy="914400"/>
          </a:xfrm>
        </p:grpSpPr>
        <p:sp>
          <p:nvSpPr>
            <p:cNvPr id="37" name="Shape 37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8" name="Shape 38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Study Area</a:t>
              </a: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1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41" name="Shape 4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2" name="Shape 42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Methodology</a:t>
              </a:r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9"/>
          </p:nvPr>
        </p:nvSpPr>
        <p:spPr>
          <a:xfrm>
            <a:off x="18326100" y="7525513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4" name="Shape 44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45" name="Shape 4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46" name="Shape 46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Objectives</a:t>
              </a:r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1" cy="5751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49" name="Shape 4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50" name="Shape 5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Abstract</a:t>
              </a:r>
            </a:p>
          </p:txBody>
        </p:sp>
      </p:grpSp>
      <p:sp>
        <p:nvSpPr>
          <p:cNvPr id="51" name="Shape 5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 Ver.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8326100" y="30842712"/>
            <a:ext cx="8008619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18163699" y="29718000"/>
            <a:ext cx="8351235" cy="914400"/>
            <a:chOff x="914400" y="6400800"/>
            <a:chExt cx="16459200" cy="914400"/>
          </a:xfrm>
        </p:grpSpPr>
        <p:sp>
          <p:nvSpPr>
            <p:cNvPr id="58" name="Shape 58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59" name="Shape 59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Acknowledgements</a:t>
              </a:r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9677399" y="30842712"/>
            <a:ext cx="8090417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1" name="Shape 61"/>
          <p:cNvGrpSpPr/>
          <p:nvPr/>
        </p:nvGrpSpPr>
        <p:grpSpPr>
          <a:xfrm>
            <a:off x="9512721" y="29718000"/>
            <a:ext cx="8436531" cy="914400"/>
            <a:chOff x="914400" y="6400800"/>
            <a:chExt cx="16459200" cy="914400"/>
          </a:xfrm>
        </p:grpSpPr>
        <p:sp>
          <p:nvSpPr>
            <p:cNvPr id="62" name="Shape 62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63" name="Shape 63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Project Partners</a:t>
              </a:r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1096328" y="30842712"/>
            <a:ext cx="8025556" cy="4590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934761" y="29718000"/>
            <a:ext cx="8368896" cy="914400"/>
            <a:chOff x="914400" y="6400800"/>
            <a:chExt cx="16459200" cy="914400"/>
          </a:xfrm>
        </p:grpSpPr>
        <p:sp>
          <p:nvSpPr>
            <p:cNvPr id="66" name="Shape 66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67" name="Shape 67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Team Members</a:t>
              </a:r>
            </a:p>
          </p:txBody>
        </p:sp>
      </p:grp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18326100" y="23527512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69" name="Shape 69"/>
          <p:cNvGrpSpPr/>
          <p:nvPr/>
        </p:nvGrpSpPr>
        <p:grpSpPr>
          <a:xfrm>
            <a:off x="18166363" y="22402800"/>
            <a:ext cx="8351235" cy="914400"/>
            <a:chOff x="914400" y="6400800"/>
            <a:chExt cx="16459200" cy="914400"/>
          </a:xfrm>
        </p:grpSpPr>
        <p:sp>
          <p:nvSpPr>
            <p:cNvPr id="70" name="Shape 70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Conclusions</a:t>
              </a:r>
            </a:p>
          </p:txBody>
        </p:sp>
      </p:grpSp>
      <p:sp>
        <p:nvSpPr>
          <p:cNvPr id="72" name="Shape 72"/>
          <p:cNvSpPr txBox="1">
            <a:spLocks noGrp="1"/>
          </p:cNvSpPr>
          <p:nvPr>
            <p:ph type="body" idx="5"/>
          </p:nvPr>
        </p:nvSpPr>
        <p:spPr>
          <a:xfrm>
            <a:off x="1096328" y="23523676"/>
            <a:ext cx="16658271" cy="573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3" name="Shape 73"/>
          <p:cNvGrpSpPr/>
          <p:nvPr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74" name="Shape 74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5" name="Shape 75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Results</a:t>
              </a:r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body" idx="6"/>
          </p:nvPr>
        </p:nvSpPr>
        <p:spPr>
          <a:xfrm>
            <a:off x="18326100" y="18955512"/>
            <a:ext cx="8008619" cy="2990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7" name="Shape 77"/>
          <p:cNvGrpSpPr/>
          <p:nvPr/>
        </p:nvGrpSpPr>
        <p:grpSpPr>
          <a:xfrm>
            <a:off x="18166363" y="17830800"/>
            <a:ext cx="8351235" cy="914400"/>
            <a:chOff x="914400" y="6400800"/>
            <a:chExt cx="16459200" cy="914400"/>
          </a:xfrm>
        </p:grpSpPr>
        <p:sp>
          <p:nvSpPr>
            <p:cNvPr id="78" name="Shape 78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Earth Observations</a:t>
              </a:r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body" idx="7"/>
          </p:nvPr>
        </p:nvSpPr>
        <p:spPr>
          <a:xfrm>
            <a:off x="18326100" y="11763129"/>
            <a:ext cx="8008619" cy="5610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18166363" y="10638417"/>
            <a:ext cx="8351235" cy="914400"/>
            <a:chOff x="914400" y="6400800"/>
            <a:chExt cx="16459200" cy="914400"/>
          </a:xfrm>
        </p:grpSpPr>
        <p:sp>
          <p:nvSpPr>
            <p:cNvPr id="82" name="Shape 82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Study Area</a:t>
              </a:r>
            </a:p>
          </p:txBody>
        </p:sp>
      </p:grpSp>
      <p:sp>
        <p:nvSpPr>
          <p:cNvPr id="84" name="Shape 84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1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86" name="Shape 86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7" name="Shape 87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Methodology</a:t>
              </a:r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623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89" name="Shape 89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90" name="Shape 90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1" name="Shape 91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Objectives</a:t>
              </a:r>
            </a:p>
          </p:txBody>
        </p:sp>
      </p:grpSp>
      <p:sp>
        <p:nvSpPr>
          <p:cNvPr id="92" name="Shape 92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1" cy="5751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93" name="Shape 93"/>
          <p:cNvGrpSpPr/>
          <p:nvPr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94" name="Shape 94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Abstract</a:t>
              </a:r>
            </a:p>
          </p:txBody>
        </p:sp>
      </p:grpSp>
      <p:sp>
        <p:nvSpPr>
          <p:cNvPr id="96" name="Shape 96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ster Ver.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8326100" y="31989340"/>
            <a:ext cx="8008619" cy="3443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18163699" y="30864628"/>
            <a:ext cx="8351235" cy="914400"/>
            <a:chOff x="914400" y="6400800"/>
            <a:chExt cx="16459200" cy="914400"/>
          </a:xfrm>
        </p:grpSpPr>
        <p:sp>
          <p:nvSpPr>
            <p:cNvPr id="103" name="Shape 10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Acknowledgements</a:t>
              </a:r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9677399" y="31985712"/>
            <a:ext cx="8090417" cy="3447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06" name="Shape 106"/>
          <p:cNvGrpSpPr/>
          <p:nvPr/>
        </p:nvGrpSpPr>
        <p:grpSpPr>
          <a:xfrm>
            <a:off x="9512721" y="30861000"/>
            <a:ext cx="8436531" cy="914400"/>
            <a:chOff x="914400" y="6400800"/>
            <a:chExt cx="16459200" cy="914400"/>
          </a:xfrm>
        </p:grpSpPr>
        <p:sp>
          <p:nvSpPr>
            <p:cNvPr id="107" name="Shape 10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Project Partners</a:t>
              </a:r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1096328" y="31985712"/>
            <a:ext cx="8025556" cy="3447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934761" y="30861000"/>
            <a:ext cx="8368896" cy="914400"/>
            <a:chOff x="914400" y="6400800"/>
            <a:chExt cx="16459200" cy="914400"/>
          </a:xfrm>
        </p:grpSpPr>
        <p:sp>
          <p:nvSpPr>
            <p:cNvPr id="111" name="Shape 11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Team Members</a:t>
              </a:r>
            </a:p>
          </p:txBody>
        </p:sp>
      </p:grpSp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18326100" y="27147012"/>
            <a:ext cx="8008619" cy="329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14" name="Shape 114"/>
          <p:cNvGrpSpPr/>
          <p:nvPr/>
        </p:nvGrpSpPr>
        <p:grpSpPr>
          <a:xfrm>
            <a:off x="18166363" y="26022300"/>
            <a:ext cx="8351235" cy="914400"/>
            <a:chOff x="914400" y="6400800"/>
            <a:chExt cx="16459200" cy="914400"/>
          </a:xfrm>
        </p:grpSpPr>
        <p:sp>
          <p:nvSpPr>
            <p:cNvPr id="115" name="Shape 115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Conclusions</a:t>
              </a:r>
            </a:p>
          </p:txBody>
        </p:sp>
      </p:grp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18326100" y="23527512"/>
            <a:ext cx="8008619" cy="2037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18166363" y="22402800"/>
            <a:ext cx="8351235" cy="914400"/>
            <a:chOff x="914400" y="6400800"/>
            <a:chExt cx="16459200" cy="914400"/>
          </a:xfrm>
        </p:grpSpPr>
        <p:sp>
          <p:nvSpPr>
            <p:cNvPr id="119" name="Shape 119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Earth Observations</a:t>
              </a:r>
            </a:p>
          </p:txBody>
        </p:sp>
      </p:grpSp>
      <p:sp>
        <p:nvSpPr>
          <p:cNvPr id="121" name="Shape 121"/>
          <p:cNvSpPr txBox="1">
            <a:spLocks noGrp="1"/>
          </p:cNvSpPr>
          <p:nvPr>
            <p:ph type="body" idx="6"/>
          </p:nvPr>
        </p:nvSpPr>
        <p:spPr>
          <a:xfrm>
            <a:off x="1096328" y="23523678"/>
            <a:ext cx="16658271" cy="6918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123" name="Shape 12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Results</a:t>
              </a:r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body" idx="7"/>
          </p:nvPr>
        </p:nvSpPr>
        <p:spPr>
          <a:xfrm>
            <a:off x="18326100" y="14840712"/>
            <a:ext cx="8008619" cy="71048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6" name="Shape 126"/>
          <p:cNvGrpSpPr/>
          <p:nvPr/>
        </p:nvGrpSpPr>
        <p:grpSpPr>
          <a:xfrm>
            <a:off x="18166363" y="13716000"/>
            <a:ext cx="8351235" cy="914400"/>
            <a:chOff x="914400" y="6400800"/>
            <a:chExt cx="16459200" cy="914400"/>
          </a:xfrm>
        </p:grpSpPr>
        <p:sp>
          <p:nvSpPr>
            <p:cNvPr id="127" name="Shape 12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Study Area</a:t>
              </a:r>
            </a:p>
          </p:txBody>
        </p:sp>
      </p:grpSp>
      <p:sp>
        <p:nvSpPr>
          <p:cNvPr id="129" name="Shape 129"/>
          <p:cNvSpPr txBox="1">
            <a:spLocks noGrp="1"/>
          </p:cNvSpPr>
          <p:nvPr>
            <p:ph type="body" idx="8"/>
          </p:nvPr>
        </p:nvSpPr>
        <p:spPr>
          <a:xfrm>
            <a:off x="1096328" y="14836876"/>
            <a:ext cx="16658271" cy="710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30" name="Shape 130"/>
          <p:cNvGrpSpPr/>
          <p:nvPr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131" name="Shape 13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Methodology</a:t>
              </a:r>
            </a:p>
          </p:txBody>
        </p:sp>
      </p:grpSp>
      <p:sp>
        <p:nvSpPr>
          <p:cNvPr id="133" name="Shape 133"/>
          <p:cNvSpPr txBox="1">
            <a:spLocks noGrp="1"/>
          </p:cNvSpPr>
          <p:nvPr>
            <p:ph type="body" idx="9"/>
          </p:nvPr>
        </p:nvSpPr>
        <p:spPr>
          <a:xfrm>
            <a:off x="18326100" y="7525513"/>
            <a:ext cx="8008619" cy="5733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34" name="Shape 134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135" name="Shape 135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Objectives</a:t>
              </a:r>
            </a:p>
          </p:txBody>
        </p:sp>
      </p:grpSp>
      <p:sp>
        <p:nvSpPr>
          <p:cNvPr id="137" name="Shape 13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1" cy="57518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38" name="Shape 138"/>
          <p:cNvGrpSpPr/>
          <p:nvPr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39" name="Shape 13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Abstract</a:t>
              </a:r>
            </a:p>
          </p:txBody>
        </p:sp>
      </p:grpSp>
      <p:sp>
        <p:nvSpPr>
          <p:cNvPr id="141" name="Shape 14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sults-focuse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8326100" y="32366712"/>
            <a:ext cx="8008619" cy="3107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47" name="Shape 147"/>
          <p:cNvGrpSpPr/>
          <p:nvPr/>
        </p:nvGrpSpPr>
        <p:grpSpPr>
          <a:xfrm>
            <a:off x="18163699" y="31242000"/>
            <a:ext cx="8351235" cy="914400"/>
            <a:chOff x="914400" y="6400800"/>
            <a:chExt cx="16459200" cy="914400"/>
          </a:xfrm>
        </p:grpSpPr>
        <p:sp>
          <p:nvSpPr>
            <p:cNvPr id="148" name="Shape 148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Acknowledgements</a:t>
              </a:r>
            </a:p>
          </p:txBody>
        </p:sp>
      </p:grp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9677399" y="32366712"/>
            <a:ext cx="8090417" cy="3107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51" name="Shape 151"/>
          <p:cNvGrpSpPr/>
          <p:nvPr/>
        </p:nvGrpSpPr>
        <p:grpSpPr>
          <a:xfrm>
            <a:off x="9512721" y="31242000"/>
            <a:ext cx="8436531" cy="914400"/>
            <a:chOff x="914400" y="6400800"/>
            <a:chExt cx="16459200" cy="914400"/>
          </a:xfrm>
        </p:grpSpPr>
        <p:sp>
          <p:nvSpPr>
            <p:cNvPr id="152" name="Shape 152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Project Partners</a:t>
              </a:r>
            </a:p>
          </p:txBody>
        </p:sp>
      </p:grpSp>
      <p:sp>
        <p:nvSpPr>
          <p:cNvPr id="154" name="Shape 154"/>
          <p:cNvSpPr txBox="1">
            <a:spLocks noGrp="1"/>
          </p:cNvSpPr>
          <p:nvPr>
            <p:ph type="body" idx="3"/>
          </p:nvPr>
        </p:nvSpPr>
        <p:spPr>
          <a:xfrm>
            <a:off x="1096328" y="32366712"/>
            <a:ext cx="8025556" cy="3107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55" name="Shape 155"/>
          <p:cNvGrpSpPr/>
          <p:nvPr/>
        </p:nvGrpSpPr>
        <p:grpSpPr>
          <a:xfrm>
            <a:off x="934761" y="31242000"/>
            <a:ext cx="8368896" cy="914400"/>
            <a:chOff x="914400" y="6400800"/>
            <a:chExt cx="16459200" cy="914400"/>
          </a:xfrm>
        </p:grpSpPr>
        <p:sp>
          <p:nvSpPr>
            <p:cNvPr id="156" name="Shape 156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Team Members</a:t>
              </a:r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1096328" y="24438076"/>
            <a:ext cx="25238390" cy="642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59" name="Shape 159"/>
          <p:cNvGrpSpPr/>
          <p:nvPr/>
        </p:nvGrpSpPr>
        <p:grpSpPr>
          <a:xfrm>
            <a:off x="914399" y="23317200"/>
            <a:ext cx="25600534" cy="914400"/>
            <a:chOff x="914400" y="6400800"/>
            <a:chExt cx="16459201" cy="914400"/>
          </a:xfrm>
        </p:grpSpPr>
        <p:sp>
          <p:nvSpPr>
            <p:cNvPr id="160" name="Shape 160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Results</a:t>
              </a:r>
            </a:p>
          </p:txBody>
        </p:sp>
      </p:grpSp>
      <p:sp>
        <p:nvSpPr>
          <p:cNvPr id="162" name="Shape 162"/>
          <p:cNvSpPr txBox="1">
            <a:spLocks noGrp="1"/>
          </p:cNvSpPr>
          <p:nvPr>
            <p:ph type="body" idx="5"/>
          </p:nvPr>
        </p:nvSpPr>
        <p:spPr>
          <a:xfrm>
            <a:off x="18326100" y="20060412"/>
            <a:ext cx="8008619" cy="2837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3" name="Shape 163"/>
          <p:cNvGrpSpPr/>
          <p:nvPr/>
        </p:nvGrpSpPr>
        <p:grpSpPr>
          <a:xfrm>
            <a:off x="18166363" y="18935700"/>
            <a:ext cx="8351235" cy="914400"/>
            <a:chOff x="914400" y="6400800"/>
            <a:chExt cx="16459200" cy="914400"/>
          </a:xfrm>
        </p:grpSpPr>
        <p:sp>
          <p:nvSpPr>
            <p:cNvPr id="164" name="Shape 164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Conclusions</a:t>
              </a:r>
            </a:p>
          </p:txBody>
        </p:sp>
      </p:grpSp>
      <p:sp>
        <p:nvSpPr>
          <p:cNvPr id="166" name="Shape 166"/>
          <p:cNvSpPr txBox="1">
            <a:spLocks noGrp="1"/>
          </p:cNvSpPr>
          <p:nvPr>
            <p:ph type="body" idx="6"/>
          </p:nvPr>
        </p:nvSpPr>
        <p:spPr>
          <a:xfrm>
            <a:off x="18326100" y="159456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7" name="Shape 167"/>
          <p:cNvGrpSpPr/>
          <p:nvPr/>
        </p:nvGrpSpPr>
        <p:grpSpPr>
          <a:xfrm>
            <a:off x="18166363" y="14820900"/>
            <a:ext cx="8351235" cy="914400"/>
            <a:chOff x="914400" y="6400800"/>
            <a:chExt cx="16459200" cy="914400"/>
          </a:xfrm>
        </p:grpSpPr>
        <p:sp>
          <p:nvSpPr>
            <p:cNvPr id="168" name="Shape 168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Earth Observations</a:t>
              </a:r>
            </a:p>
          </p:txBody>
        </p:sp>
      </p:grpSp>
      <p:sp>
        <p:nvSpPr>
          <p:cNvPr id="170" name="Shape 170"/>
          <p:cNvSpPr txBox="1">
            <a:spLocks noGrp="1"/>
          </p:cNvSpPr>
          <p:nvPr>
            <p:ph type="body" idx="7"/>
          </p:nvPr>
        </p:nvSpPr>
        <p:spPr>
          <a:xfrm>
            <a:off x="1096328" y="15945612"/>
            <a:ext cx="16658271" cy="695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71" name="Shape 171"/>
          <p:cNvGrpSpPr/>
          <p:nvPr/>
        </p:nvGrpSpPr>
        <p:grpSpPr>
          <a:xfrm>
            <a:off x="914400" y="14819861"/>
            <a:ext cx="17034854" cy="914400"/>
            <a:chOff x="914400" y="6400800"/>
            <a:chExt cx="16459201" cy="914400"/>
          </a:xfrm>
        </p:grpSpPr>
        <p:sp>
          <p:nvSpPr>
            <p:cNvPr id="172" name="Shape 172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Methodology</a:t>
              </a:r>
            </a:p>
          </p:txBody>
        </p:sp>
      </p:grpSp>
      <p:sp>
        <p:nvSpPr>
          <p:cNvPr id="174" name="Shape 174"/>
          <p:cNvSpPr txBox="1">
            <a:spLocks noGrp="1"/>
          </p:cNvSpPr>
          <p:nvPr>
            <p:ph type="body" idx="8"/>
          </p:nvPr>
        </p:nvSpPr>
        <p:spPr>
          <a:xfrm>
            <a:off x="18326100" y="11640313"/>
            <a:ext cx="8008619" cy="2761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75" name="Shape 175"/>
          <p:cNvGrpSpPr/>
          <p:nvPr/>
        </p:nvGrpSpPr>
        <p:grpSpPr>
          <a:xfrm>
            <a:off x="18166363" y="10515601"/>
            <a:ext cx="8351235" cy="914400"/>
            <a:chOff x="914400" y="6400800"/>
            <a:chExt cx="16459200" cy="914400"/>
          </a:xfrm>
        </p:grpSpPr>
        <p:sp>
          <p:nvSpPr>
            <p:cNvPr id="176" name="Shape 176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Study Area</a:t>
              </a:r>
            </a:p>
          </p:txBody>
        </p:sp>
      </p:grpSp>
      <p:sp>
        <p:nvSpPr>
          <p:cNvPr id="178" name="Shape 178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79" name="Shape 179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180" name="Shape 180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Objectives</a:t>
              </a:r>
            </a:p>
          </p:txBody>
        </p:sp>
      </p:grpSp>
      <p:sp>
        <p:nvSpPr>
          <p:cNvPr id="182" name="Shape 182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1" cy="6880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83" name="Shape 183"/>
          <p:cNvGrpSpPr/>
          <p:nvPr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84" name="Shape 184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Abstract</a:t>
              </a:r>
            </a:p>
          </p:txBody>
        </p:sp>
      </p:grpSp>
      <p:sp>
        <p:nvSpPr>
          <p:cNvPr id="186" name="Shape 186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thodology-focused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18326100" y="32366712"/>
            <a:ext cx="8008619" cy="3107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92" name="Shape 192"/>
          <p:cNvGrpSpPr/>
          <p:nvPr/>
        </p:nvGrpSpPr>
        <p:grpSpPr>
          <a:xfrm>
            <a:off x="18163699" y="31242000"/>
            <a:ext cx="8351235" cy="914400"/>
            <a:chOff x="914400" y="6400800"/>
            <a:chExt cx="16459200" cy="914400"/>
          </a:xfrm>
        </p:grpSpPr>
        <p:sp>
          <p:nvSpPr>
            <p:cNvPr id="193" name="Shape 19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Acknowledgements</a:t>
              </a:r>
            </a:p>
          </p:txBody>
        </p:sp>
      </p:grp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9677399" y="32366712"/>
            <a:ext cx="8090417" cy="3107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96" name="Shape 196"/>
          <p:cNvGrpSpPr/>
          <p:nvPr/>
        </p:nvGrpSpPr>
        <p:grpSpPr>
          <a:xfrm>
            <a:off x="9512721" y="31242000"/>
            <a:ext cx="8436531" cy="914400"/>
            <a:chOff x="914400" y="6400800"/>
            <a:chExt cx="16459200" cy="914400"/>
          </a:xfrm>
        </p:grpSpPr>
        <p:sp>
          <p:nvSpPr>
            <p:cNvPr id="197" name="Shape 19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Project Partners</a:t>
              </a:r>
            </a:p>
          </p:txBody>
        </p:sp>
      </p:grpSp>
      <p:sp>
        <p:nvSpPr>
          <p:cNvPr id="199" name="Shape 199"/>
          <p:cNvSpPr txBox="1">
            <a:spLocks noGrp="1"/>
          </p:cNvSpPr>
          <p:nvPr>
            <p:ph type="body" idx="3"/>
          </p:nvPr>
        </p:nvSpPr>
        <p:spPr>
          <a:xfrm>
            <a:off x="1096328" y="32366712"/>
            <a:ext cx="8025556" cy="3107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0" name="Shape 200"/>
          <p:cNvGrpSpPr/>
          <p:nvPr/>
        </p:nvGrpSpPr>
        <p:grpSpPr>
          <a:xfrm>
            <a:off x="934761" y="31242000"/>
            <a:ext cx="8368896" cy="914400"/>
            <a:chOff x="914400" y="6400800"/>
            <a:chExt cx="16459200" cy="914400"/>
          </a:xfrm>
        </p:grpSpPr>
        <p:sp>
          <p:nvSpPr>
            <p:cNvPr id="201" name="Shape 201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Team Members</a:t>
              </a:r>
            </a:p>
          </p:txBody>
        </p:sp>
      </p:grpSp>
      <p:sp>
        <p:nvSpPr>
          <p:cNvPr id="203" name="Shape 203"/>
          <p:cNvSpPr txBox="1">
            <a:spLocks noGrp="1"/>
          </p:cNvSpPr>
          <p:nvPr>
            <p:ph type="body" idx="4"/>
          </p:nvPr>
        </p:nvSpPr>
        <p:spPr>
          <a:xfrm>
            <a:off x="18326100" y="28061412"/>
            <a:ext cx="8008619" cy="2837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4" name="Shape 204"/>
          <p:cNvGrpSpPr/>
          <p:nvPr/>
        </p:nvGrpSpPr>
        <p:grpSpPr>
          <a:xfrm>
            <a:off x="18166363" y="26936701"/>
            <a:ext cx="8351235" cy="914400"/>
            <a:chOff x="914400" y="6400800"/>
            <a:chExt cx="16459200" cy="914400"/>
          </a:xfrm>
        </p:grpSpPr>
        <p:sp>
          <p:nvSpPr>
            <p:cNvPr id="205" name="Shape 205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Conclusions</a:t>
              </a:r>
            </a:p>
          </p:txBody>
        </p:sp>
      </p:grpSp>
      <p:sp>
        <p:nvSpPr>
          <p:cNvPr id="207" name="Shape 207"/>
          <p:cNvSpPr txBox="1">
            <a:spLocks noGrp="1"/>
          </p:cNvSpPr>
          <p:nvPr>
            <p:ph type="body" idx="5"/>
          </p:nvPr>
        </p:nvSpPr>
        <p:spPr>
          <a:xfrm>
            <a:off x="18326100" y="239466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18166363" y="22821901"/>
            <a:ext cx="8351235" cy="914400"/>
            <a:chOff x="914400" y="6400800"/>
            <a:chExt cx="16459200" cy="914400"/>
          </a:xfrm>
        </p:grpSpPr>
        <p:sp>
          <p:nvSpPr>
            <p:cNvPr id="209" name="Shape 209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Earth Observations</a:t>
              </a:r>
            </a:p>
          </p:txBody>
        </p:sp>
      </p:grpSp>
      <p:sp>
        <p:nvSpPr>
          <p:cNvPr id="211" name="Shape 211"/>
          <p:cNvSpPr txBox="1">
            <a:spLocks noGrp="1"/>
          </p:cNvSpPr>
          <p:nvPr>
            <p:ph type="body" idx="6"/>
          </p:nvPr>
        </p:nvSpPr>
        <p:spPr>
          <a:xfrm>
            <a:off x="1096328" y="23946612"/>
            <a:ext cx="16658271" cy="695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12" name="Shape 212"/>
          <p:cNvGrpSpPr/>
          <p:nvPr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213" name="Shape 213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Results</a:t>
              </a:r>
            </a:p>
          </p:txBody>
        </p:sp>
      </p:grpSp>
      <p:sp>
        <p:nvSpPr>
          <p:cNvPr id="215" name="Shape 215"/>
          <p:cNvSpPr txBox="1">
            <a:spLocks noGrp="1"/>
          </p:cNvSpPr>
          <p:nvPr>
            <p:ph type="body" idx="7"/>
          </p:nvPr>
        </p:nvSpPr>
        <p:spPr>
          <a:xfrm>
            <a:off x="1096328" y="15903676"/>
            <a:ext cx="25238390" cy="642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16" name="Shape 216"/>
          <p:cNvGrpSpPr/>
          <p:nvPr/>
        </p:nvGrpSpPr>
        <p:grpSpPr>
          <a:xfrm>
            <a:off x="914399" y="14782800"/>
            <a:ext cx="25600534" cy="914400"/>
            <a:chOff x="914400" y="6400800"/>
            <a:chExt cx="16459201" cy="914400"/>
          </a:xfrm>
        </p:grpSpPr>
        <p:sp>
          <p:nvSpPr>
            <p:cNvPr id="217" name="Shape 217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914400" y="6442501"/>
              <a:ext cx="16459200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Methodology</a:t>
              </a:r>
            </a:p>
          </p:txBody>
        </p:sp>
      </p:grpSp>
      <p:sp>
        <p:nvSpPr>
          <p:cNvPr id="219" name="Shape 219"/>
          <p:cNvSpPr txBox="1">
            <a:spLocks noGrp="1"/>
          </p:cNvSpPr>
          <p:nvPr>
            <p:ph type="body" idx="8"/>
          </p:nvPr>
        </p:nvSpPr>
        <p:spPr>
          <a:xfrm>
            <a:off x="18326100" y="11640313"/>
            <a:ext cx="8008619" cy="2761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20" name="Shape 220"/>
          <p:cNvGrpSpPr/>
          <p:nvPr/>
        </p:nvGrpSpPr>
        <p:grpSpPr>
          <a:xfrm>
            <a:off x="18166363" y="10515601"/>
            <a:ext cx="8351235" cy="914400"/>
            <a:chOff x="914400" y="6400800"/>
            <a:chExt cx="16459200" cy="914400"/>
          </a:xfrm>
        </p:grpSpPr>
        <p:sp>
          <p:nvSpPr>
            <p:cNvPr id="221" name="Shape 221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2" name="Shape 222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Study Area</a:t>
              </a:r>
            </a:p>
          </p:txBody>
        </p:sp>
      </p:grpSp>
      <p:sp>
        <p:nvSpPr>
          <p:cNvPr id="223" name="Shape 223"/>
          <p:cNvSpPr txBox="1">
            <a:spLocks noGrp="1"/>
          </p:cNvSpPr>
          <p:nvPr>
            <p:ph type="body" idx="9"/>
          </p:nvPr>
        </p:nvSpPr>
        <p:spPr>
          <a:xfrm>
            <a:off x="18326100" y="75255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24" name="Shape 224"/>
          <p:cNvGrpSpPr/>
          <p:nvPr/>
        </p:nvGrpSpPr>
        <p:grpSpPr>
          <a:xfrm>
            <a:off x="18166363" y="6400800"/>
            <a:ext cx="8351235" cy="914400"/>
            <a:chOff x="914400" y="6400800"/>
            <a:chExt cx="16459200" cy="914400"/>
          </a:xfrm>
        </p:grpSpPr>
        <p:sp>
          <p:nvSpPr>
            <p:cNvPr id="225" name="Shape 225"/>
            <p:cNvSpPr/>
            <p:nvPr/>
          </p:nvSpPr>
          <p:spPr>
            <a:xfrm>
              <a:off x="914400" y="6400800"/>
              <a:ext cx="16459198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914401" y="6442501"/>
              <a:ext cx="16459198" cy="8309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Objectives</a:t>
              </a:r>
            </a:p>
          </p:txBody>
        </p:sp>
      </p:grpSp>
      <p:sp>
        <p:nvSpPr>
          <p:cNvPr id="227" name="Shape 227"/>
          <p:cNvSpPr txBox="1">
            <a:spLocks noGrp="1"/>
          </p:cNvSpPr>
          <p:nvPr>
            <p:ph type="body" idx="13"/>
          </p:nvPr>
        </p:nvSpPr>
        <p:spPr>
          <a:xfrm>
            <a:off x="1096328" y="7521678"/>
            <a:ext cx="16658271" cy="68801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5800" indent="-508000" rtl="0">
              <a:spcBef>
                <a:spcPts val="0"/>
              </a:spcBef>
              <a:buClr>
                <a:srgbClr val="D2798C"/>
              </a:buClr>
              <a:buChar char="4"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28" name="Shape 228"/>
          <p:cNvGrpSpPr/>
          <p:nvPr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229" name="Shape 229"/>
            <p:cNvSpPr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6048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4800" b="1" i="0" u="none" strike="noStrike" cap="none" baseline="0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Abstract</a:t>
              </a:r>
            </a:p>
          </p:txBody>
        </p:sp>
      </p:grpSp>
      <p:sp>
        <p:nvSpPr>
          <p:cNvPr id="231" name="Shape 231"/>
          <p:cNvSpPr txBox="1">
            <a:spLocks noGrp="1"/>
          </p:cNvSpPr>
          <p:nvPr>
            <p:ph type="body" idx="14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5"/>
          </p:nvPr>
        </p:nvSpPr>
        <p:spPr>
          <a:xfrm>
            <a:off x="4572000" y="4244975"/>
            <a:ext cx="18288000" cy="946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6"/>
          </p:nvPr>
        </p:nvSpPr>
        <p:spPr>
          <a:xfrm>
            <a:off x="4572000" y="2758098"/>
            <a:ext cx="18288000" cy="1212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7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57200" y="457200"/>
            <a:ext cx="26517600" cy="3566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685800" y="6164825"/>
            <a:ext cx="26060400" cy="2973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48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1713" y="3895978"/>
            <a:ext cx="1828803" cy="182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8">
            <a:alphaModFix/>
          </a:blip>
          <a:srcRect l="7327" t="12820" r="4885" b="16916"/>
          <a:stretch/>
        </p:blipFill>
        <p:spPr>
          <a:xfrm>
            <a:off x="23285196" y="674941"/>
            <a:ext cx="3263900" cy="30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1029" y="690816"/>
            <a:ext cx="2670175" cy="3205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8326100" y="32366712"/>
            <a:ext cx="8008619" cy="3107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Dr. Kenton Ross</a:t>
            </a:r>
          </a:p>
          <a:p>
            <a:pPr marL="685800" marR="0" lvl="0" indent="-508000" algn="ctr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DEVELOP National Science Advisor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2"/>
          </p:nvPr>
        </p:nvSpPr>
        <p:spPr>
          <a:xfrm>
            <a:off x="9677399" y="32366712"/>
            <a:ext cx="8090417" cy="3107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Dr. Charles Trepte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Dr. Amber Soja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3"/>
          </p:nvPr>
        </p:nvSpPr>
        <p:spPr>
          <a:xfrm>
            <a:off x="1096328" y="32366712"/>
            <a:ext cx="8025556" cy="3107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Jordan Vaa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Ashna Aggarwal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Courtney Duquette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4"/>
          </p:nvPr>
        </p:nvSpPr>
        <p:spPr>
          <a:xfrm>
            <a:off x="18326100" y="28061412"/>
            <a:ext cx="8008619" cy="283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5"/>
          </p:nvPr>
        </p:nvSpPr>
        <p:spPr>
          <a:xfrm>
            <a:off x="18326100" y="239466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Font typeface="Arial"/>
              <a:buNone/>
            </a:pPr>
            <a:endParaRPr sz="2800" b="1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Font typeface="Arial"/>
              <a:buNone/>
            </a:pPr>
            <a:endParaRPr sz="2800" b="1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Font typeface="Arial"/>
              <a:buNone/>
            </a:pPr>
            <a:endParaRPr sz="2800" b="1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Font typeface="Arial"/>
              <a:buNone/>
            </a:pPr>
            <a:endParaRPr sz="2800" b="1" dirty="0">
              <a:solidFill>
                <a:schemeClr val="dk1"/>
              </a:solidFill>
              <a:latin typeface="Century Gothic" panose="020B0502020202020204" pitchFamily="34" charset="0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CALIPSO</a:t>
            </a:r>
          </a:p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	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6"/>
          </p:nvPr>
        </p:nvSpPr>
        <p:spPr>
          <a:xfrm>
            <a:off x="18326100" y="7525514"/>
            <a:ext cx="8008619" cy="2532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Create a tool for the visualization and selection of objects within CALIPSO data files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Char char="●"/>
            </a:pP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Groom data for storage in a database in order to facilitate searching based on data characteristics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7"/>
          </p:nvPr>
        </p:nvSpPr>
        <p:spPr>
          <a:xfrm>
            <a:off x="1096328" y="7521678"/>
            <a:ext cx="16658271" cy="688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0" indent="-508000" algn="l" rtl="0">
              <a:lnSpc>
                <a:spcPct val="90000"/>
              </a:lnSpc>
              <a:spcBef>
                <a:spcPts val="0"/>
              </a:spcBef>
              <a:buClr>
                <a:srgbClr val="D2798C"/>
              </a:buClr>
              <a:buSzPct val="100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*** Placeholder Abstract ***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8"/>
          </p:nvPr>
        </p:nvSpPr>
        <p:spPr>
          <a:xfrm>
            <a:off x="4572000" y="5367746"/>
            <a:ext cx="18288000" cy="5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NASA Langley Research Center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9"/>
          </p:nvPr>
        </p:nvSpPr>
        <p:spPr>
          <a:xfrm>
            <a:off x="4572000" y="4244975"/>
            <a:ext cx="18288000" cy="946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Jordan Vaa (George Mason University), Ashna Aggarwal (College of William and Mary),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Courtney Duquette (Christopher Newport University)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3"/>
          </p:nvPr>
        </p:nvSpPr>
        <p:spPr>
          <a:xfrm>
            <a:off x="4572000" y="2758098"/>
            <a:ext cx="18288000" cy="121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 b="1" i="1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Creating tool to help identify Smoke Plumes Observed with CALIPSO to Improve Future Research and Decision-making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4"/>
          </p:nvPr>
        </p:nvSpPr>
        <p:spPr>
          <a:xfrm>
            <a:off x="4572000" y="1476444"/>
            <a:ext cx="18288000" cy="1155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8400" b="1" cap="small">
                <a:solidFill>
                  <a:schemeClr val="lt1"/>
                </a:solidFill>
                <a:latin typeface="Century Gothic" panose="020B0502020202020204" pitchFamily="34" charset="0"/>
                <a:ea typeface="Questrial"/>
                <a:cs typeface="Questrial"/>
                <a:sym typeface="Questrial"/>
              </a:rPr>
              <a:t>CALIPSO Health &amp; Air Quality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0242175" y="23946615"/>
            <a:ext cx="4176463" cy="28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20951" y="11625575"/>
            <a:ext cx="8618929" cy="29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947" y="16415125"/>
            <a:ext cx="7198301" cy="54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38400" y="16823150"/>
            <a:ext cx="7641977" cy="49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75737" y="16823150"/>
            <a:ext cx="6909349" cy="49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9121875" y="18379237"/>
            <a:ext cx="1602900" cy="1471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7988200" y="16350800"/>
            <a:ext cx="1937099" cy="77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>
                <a:latin typeface="Century Gothic" panose="020B0502020202020204" pitchFamily="34" charset="0"/>
              </a:rPr>
              <a:t>Placeholder Images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9525" y="23870425"/>
            <a:ext cx="16891877" cy="726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ealth and Air Quali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364E"/>
      </a:accent1>
      <a:accent2>
        <a:srgbClr val="EE5073"/>
      </a:accent2>
      <a:accent3>
        <a:srgbClr val="61212F"/>
      </a:accent3>
      <a:accent4>
        <a:srgbClr val="32AE90"/>
      </a:accent4>
      <a:accent5>
        <a:srgbClr val="87D4C2"/>
      </a:accent5>
      <a:accent6>
        <a:srgbClr val="14554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Questrial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Vaa, Jordan S. (LARC-E3)[SSAI DEVELOP]</cp:lastModifiedBy>
  <cp:revision>1</cp:revision>
  <dcterms:modified xsi:type="dcterms:W3CDTF">2015-02-23T20:28:59Z</dcterms:modified>
</cp:coreProperties>
</file>