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modernComment_122_9FC77002.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handoutMasterIdLst>
    <p:handoutMasterId r:id="rId7"/>
  </p:handoutMasterIdLst>
  <p:sldIdLst>
    <p:sldId id="290" r:id="rId5"/>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B671DC4-F867-8520-73EF-EAFB98317814}" name="Hunter, Shanise Y. (LARC-E3)[SSAI DEVELOP]" initials="HSY(ED" userId="S::syhunter@ndc.nasa.gov::4313d2d7-74c6-49cc-8409-3769577baa2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49" clrIdx="0">
    <p:extLst>
      <p:ext uri="{19B8F6BF-5375-455C-9EA6-DF929625EA0E}">
        <p15:presenceInfo xmlns:p15="http://schemas.microsoft.com/office/powerpoint/2012/main" userId="S-1-5-21-330711430-3775241029-4075259233-879551" providerId="AD"/>
      </p:ext>
    </p:extLst>
  </p:cmAuthor>
  <p:cmAuthor id="2" name="Ross" initials="R" lastIdx="2" clrIdx="1">
    <p:extLst>
      <p:ext uri="{19B8F6BF-5375-455C-9EA6-DF929625EA0E}">
        <p15:presenceInfo xmlns:p15="http://schemas.microsoft.com/office/powerpoint/2012/main" userId="Ross" providerId="None"/>
      </p:ext>
    </p:extLst>
  </p:cmAuthor>
  <p:cmAuthor id="3" name="Brianne Kendall" initials="BK" lastIdx="4" clrIdx="2">
    <p:extLst>
      <p:ext uri="{19B8F6BF-5375-455C-9EA6-DF929625EA0E}">
        <p15:presenceInfo xmlns:p15="http://schemas.microsoft.com/office/powerpoint/2012/main" userId="S::brianne.kendall@ssaihq.com::faea8925-10cf-4dd4-8fc8-020039f0a63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A3A50"/>
    <a:srgbClr val="5372B3"/>
    <a:srgbClr val="D2672B"/>
    <a:srgbClr val="9DB23F"/>
    <a:srgbClr val="236F99"/>
    <a:srgbClr val="8A5A9A"/>
    <a:srgbClr val="8A8480"/>
    <a:srgbClr val="895999"/>
    <a:srgbClr val="C13E2D"/>
    <a:srgbClr val="67A47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30" d="100"/>
          <a:sy n="30" d="100"/>
        </p:scale>
        <p:origin x="427" y="-350"/>
      </p:cViewPr>
      <p:guideLst/>
    </p:cSldViewPr>
  </p:slideViewPr>
  <p:notesTextViewPr>
    <p:cViewPr>
      <p:scale>
        <a:sx n="1" d="1"/>
        <a:sy n="1" d="1"/>
      </p:scale>
      <p:origin x="0" y="0"/>
    </p:cViewPr>
  </p:notesTextViewPr>
  <p:notesViewPr>
    <p:cSldViewPr snapToGrid="0" showGuides="1">
      <p:cViewPr varScale="1">
        <p:scale>
          <a:sx n="65" d="100"/>
          <a:sy n="65" d="100"/>
        </p:scale>
        <p:origin x="315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8/10/relationships/authors" Targe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omments/modernComment_122_9FC77002.xml><?xml version="1.0" encoding="utf-8"?>
<p188:cmLst xmlns:a="http://schemas.openxmlformats.org/drawingml/2006/main" xmlns:r="http://schemas.openxmlformats.org/officeDocument/2006/relationships" xmlns:p188="http://schemas.microsoft.com/office/powerpoint/2018/8/main">
  <p188:cm id="{4277C1DA-1501-463D-AE64-958985E67948}" authorId="{9B671DC4-F867-8520-73EF-EAFB98317814}" created="2024-01-17T16:02:20.378">
    <pc:sldMkLst xmlns:pc="http://schemas.microsoft.com/office/powerpoint/2013/main/command">
      <pc:docMk/>
      <pc:sldMk cId="2680647682" sldId="290"/>
    </pc:sldMkLst>
    <p188:pos x="12579350" y="3524250"/>
    <p188:txBody>
      <a:bodyPr/>
      <a:lstStyle/>
      <a:p>
        <a:r>
          <a:rPr lang="en-US"/>
          <a:t>Project subtitle should be between 50 to 60pt font (Century Gothic), taking up a max of 2 lines. Only shrink the text size if title cannot fit in provided text box.
Do not cross the vertical guideline to the left of the NASA meatball.</a:t>
        </a:r>
      </a:p>
    </p188:txBody>
  </p188:cm>
  <p188:cm id="{6229D38D-6870-4D31-9B27-4942389BB6AA}" authorId="{9B671DC4-F867-8520-73EF-EAFB98317814}" created="2024-01-17T16:03:36.045">
    <pc:sldMkLst xmlns:pc="http://schemas.microsoft.com/office/powerpoint/2013/main/command">
      <pc:docMk/>
      <pc:sldMk cId="2680647682" sldId="290"/>
    </pc:sldMkLst>
    <p188:pos x="12045950" y="1603375"/>
    <p188:txBody>
      <a:bodyPr/>
      <a:lstStyle/>
      <a:p>
        <a:r>
          <a:rPr lang="en-US"/>
          <a:t>Short title should be between 70 to 80pt font (Century Gothic Bold, Capitalize Each Word). Only shrink the text size if short title cannot fit in provided text box.
Do not cross the vertical guideline to the left of the NASA meatball.</a:t>
        </a:r>
      </a:p>
    </p188:txBody>
  </p188:cm>
  <p188:cm id="{CA272312-050D-46B3-BC0E-671E164A49CA}" authorId="{9B671DC4-F867-8520-73EF-EAFB98317814}" created="2024-01-17T17:27:00.515">
    <pc:sldMkLst xmlns:pc="http://schemas.microsoft.com/office/powerpoint/2013/main/command">
      <pc:docMk/>
      <pc:sldMk cId="2680647682" sldId="290"/>
    </pc:sldMkLst>
    <p188:pos x="22758400" y="2660650"/>
    <p188:txBody>
      <a:bodyPr/>
      <a:lstStyle/>
      <a:p>
        <a:r>
          <a:rPr lang="en-US"/>
          <a:t>This vertical guideline is for the Title and Subtitle only.</a:t>
        </a:r>
      </a:p>
    </p188:txBody>
  </p188:cm>
  <p188:cm id="{E45DFC09-55FA-4D86-9E4F-B6F77DB8B2D4}" authorId="{9B671DC4-F867-8520-73EF-EAFB98317814}" created="2024-01-17T17:58:26.422">
    <pc:sldMkLst xmlns:pc="http://schemas.microsoft.com/office/powerpoint/2013/main/command">
      <pc:docMk/>
      <pc:sldMk cId="2680647682" sldId="290"/>
    </pc:sldMkLst>
    <p188:pos x="26339800" y="5556250"/>
    <p188:txBody>
      <a:bodyPr/>
      <a:lstStyle/>
      <a:p>
        <a:r>
          <a:rPr lang="en-US"/>
          <a:t>Stay within these guidelines.</a:t>
        </a:r>
      </a:p>
    </p188:txBody>
  </p188:cm>
  <p188:cm id="{A0483D24-58DF-43D9-BAEB-1A54FDF10567}" authorId="{9B671DC4-F867-8520-73EF-EAFB98317814}" created="2024-01-17T17:59:09.185">
    <pc:sldMkLst xmlns:pc="http://schemas.microsoft.com/office/powerpoint/2013/main/command">
      <pc:docMk/>
      <pc:sldMk cId="2680647682" sldId="290"/>
    </pc:sldMkLst>
    <p188:pos x="1003300" y="5365750"/>
    <p188:txBody>
      <a:bodyPr/>
      <a:lstStyle/>
      <a:p>
        <a:r>
          <a:rPr lang="en-US"/>
          <a:t>Stay within these guidelines.</a:t>
        </a:r>
      </a:p>
    </p188:txBody>
  </p188:cm>
  <p188:cm id="{A367B2D7-38BF-45CC-86D7-38B15532C890}" authorId="{9B671DC4-F867-8520-73EF-EAFB98317814}" created="2024-01-17T17:59:27.119">
    <pc:sldMkLst xmlns:pc="http://schemas.microsoft.com/office/powerpoint/2013/main/command">
      <pc:docMk/>
      <pc:sldMk cId="2680647682" sldId="290"/>
    </pc:sldMkLst>
    <p188:pos x="26301700" y="32569150"/>
    <p188:txBody>
      <a:bodyPr/>
      <a:lstStyle/>
      <a:p>
        <a:r>
          <a:rPr lang="en-US"/>
          <a:t>Stay within these guidelines.</a:t>
        </a:r>
      </a:p>
    </p188:txBody>
  </p188:cm>
  <p188:cm id="{0DB767B0-1BC3-4385-986C-25BEAF851EE9}" authorId="{9B671DC4-F867-8520-73EF-EAFB98317814}" created="2024-01-17T17:59:43.098">
    <pc:sldMkLst xmlns:pc="http://schemas.microsoft.com/office/powerpoint/2013/main/command">
      <pc:docMk/>
      <pc:sldMk cId="2680647682" sldId="290"/>
    </pc:sldMkLst>
    <p188:pos x="1114425" y="32645350"/>
    <p188:txBody>
      <a:bodyPr/>
      <a:lstStyle/>
      <a:p>
        <a:r>
          <a:rPr lang="en-US"/>
          <a:t>Stay within these guidelines.</a:t>
        </a:r>
      </a:p>
    </p188:txBody>
  </p188:cm>
  <p188:cm id="{774DBAEC-9255-4FDC-B44D-D8D428719DAD}" authorId="{9B671DC4-F867-8520-73EF-EAFB98317814}" created="2024-01-17T18:01:49.111">
    <pc:sldMkLst xmlns:pc="http://schemas.microsoft.com/office/powerpoint/2013/main/command">
      <pc:docMk/>
      <pc:sldMk cId="2680647682" sldId="290"/>
    </pc:sldMkLst>
    <p188:pos x="12242800" y="34131250"/>
    <p188:txBody>
      <a:bodyPr/>
      <a:lstStyle/>
      <a:p>
        <a:r>
          <a:rPr lang="en-US"/>
          <a:t>The font size for the node location, term and year should be 40pt and bold.</a:t>
        </a:r>
      </a:p>
    </p188:txBody>
  </p188:cm>
  <p188:cm id="{51110BB4-D8B7-43E4-B4A7-923F0817BDFC}" authorId="{9B671DC4-F867-8520-73EF-EAFB98317814}" created="2024-01-17T18:04:17.864">
    <pc:sldMkLst xmlns:pc="http://schemas.microsoft.com/office/powerpoint/2013/main/command">
      <pc:docMk/>
      <pc:sldMk cId="2680647682" sldId="290"/>
    </pc:sldMkLst>
    <p188:pos x="4432300" y="33483550"/>
    <p188:txBody>
      <a:bodyPr/>
      <a:lstStyle/>
      <a:p>
        <a:r>
          <a:rPr lang="en-US"/>
          <a:t>This vertical guideline is for the node location, term and year only.</a:t>
        </a:r>
      </a:p>
    </p188:txBody>
  </p188:cm>
  <p188:cm id="{0C81A131-5867-4C7C-8BC5-2C0E75583E0C}" authorId="{9B671DC4-F867-8520-73EF-EAFB98317814}" created="2024-01-17T18:07:09.764">
    <pc:sldMkLst xmlns:pc="http://schemas.microsoft.com/office/powerpoint/2013/main/command">
      <pc:docMk/>
      <pc:sldMk cId="2680647682" sldId="290"/>
    </pc:sldMkLst>
    <p188:pos x="4394200" y="831850"/>
    <p188:txBody>
      <a:bodyPr/>
      <a:lstStyle/>
      <a:p>
        <a:r>
          <a:rPr lang="en-US"/>
          <a:t>This vertical guideline is for the node location, term and year at the bottom of the page only.</a:t>
        </a:r>
      </a:p>
    </p188:txBody>
  </p188:cm>
  <p188:cm id="{ABEE0CE3-6414-4ECE-9C20-B54AEE499ED1}" authorId="{9B671DC4-F867-8520-73EF-EAFB98317814}" created="2024-01-17T18:53:12.386">
    <pc:sldMkLst xmlns:pc="http://schemas.microsoft.com/office/powerpoint/2013/main/command">
      <pc:docMk/>
      <pc:sldMk cId="2680647682" sldId="290"/>
    </pc:sldMkLst>
    <p188:pos x="17881600" y="5822950"/>
    <p188:txBody>
      <a:bodyPr/>
      <a:lstStyle/>
      <a:p>
        <a:r>
          <a:rPr lang="en-US"/>
          <a:t>Headers - Century Gothic Bold, 44pt</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A30F95-6DE0-4645-A35B-EBF94E38309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4E4F310-8EDA-4E5B-9D2A-ECDAB675EA8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0D43FA0-962B-44DB-B485-8C7CB4CC3BEF}" type="datetimeFigureOut">
              <a:rPr lang="en-US" smtClean="0"/>
              <a:t>1/29/2024</a:t>
            </a:fld>
            <a:endParaRPr lang="en-US"/>
          </a:p>
        </p:txBody>
      </p:sp>
      <p:sp>
        <p:nvSpPr>
          <p:cNvPr id="4" name="Footer Placeholder 3">
            <a:extLst>
              <a:ext uri="{FF2B5EF4-FFF2-40B4-BE49-F238E27FC236}">
                <a16:creationId xmlns:a16="http://schemas.microsoft.com/office/drawing/2014/main" id="{AF14E4EB-4AD3-45E9-A4B1-C1A36188A85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5843508-7985-4F58-B93B-78BA1AE70CD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8BAB051-B52A-4D88-B681-DCE3F7753CB8}" type="slidenum">
              <a:rPr lang="en-US" smtClean="0"/>
              <a:t>‹#›</a:t>
            </a:fld>
            <a:endParaRPr lang="en-US"/>
          </a:p>
        </p:txBody>
      </p:sp>
    </p:spTree>
    <p:extLst>
      <p:ext uri="{BB962C8B-B14F-4D97-AF65-F5344CB8AC3E}">
        <p14:creationId xmlns:p14="http://schemas.microsoft.com/office/powerpoint/2010/main" val="2113908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E61DB3-DD25-4C00-A9A8-4442B2C215F8}" type="datetimeFigureOut">
              <a:rPr lang="en-US" smtClean="0"/>
              <a:t>1/29/2024</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5278AE-5FD8-42EA-BE75-6A373D076E0F}" type="slidenum">
              <a:rPr lang="en-US" smtClean="0"/>
              <a:t>‹#›</a:t>
            </a:fld>
            <a:endParaRPr lang="en-US"/>
          </a:p>
        </p:txBody>
      </p:sp>
    </p:spTree>
    <p:extLst>
      <p:ext uri="{BB962C8B-B14F-4D97-AF65-F5344CB8AC3E}">
        <p14:creationId xmlns:p14="http://schemas.microsoft.com/office/powerpoint/2010/main" val="3183847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5278AE-5FD8-42EA-BE75-6A373D076E0F}" type="slidenum">
              <a:rPr lang="en-US" smtClean="0"/>
              <a:t>1</a:t>
            </a:fld>
            <a:endParaRPr lang="en-US"/>
          </a:p>
        </p:txBody>
      </p:sp>
    </p:spTree>
    <p:extLst>
      <p:ext uri="{BB962C8B-B14F-4D97-AF65-F5344CB8AC3E}">
        <p14:creationId xmlns:p14="http://schemas.microsoft.com/office/powerpoint/2010/main" val="245484889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9_Blank - Agriculture &amp; Food Security">
    <p:spTree>
      <p:nvGrpSpPr>
        <p:cNvPr id="1" name=""/>
        <p:cNvGrpSpPr/>
        <p:nvPr/>
      </p:nvGrpSpPr>
      <p:grpSpPr>
        <a:xfrm>
          <a:off x="0" y="0"/>
          <a:ext cx="0" cy="0"/>
          <a:chOff x="0" y="0"/>
          <a:chExt cx="0" cy="0"/>
        </a:xfrm>
      </p:grpSpPr>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8" name="Text Placeholder 7">
            <a:extLst>
              <a:ext uri="{FF2B5EF4-FFF2-40B4-BE49-F238E27FC236}">
                <a16:creationId xmlns:a16="http://schemas.microsoft.com/office/drawing/2014/main" id="{7F79F074-C7B5-64C6-5271-738CF499002D}"/>
              </a:ext>
            </a:extLst>
          </p:cNvPr>
          <p:cNvSpPr>
            <a:spLocks noGrp="1"/>
          </p:cNvSpPr>
          <p:nvPr>
            <p:ph type="body" sz="quarter" idx="10" hasCustomPrompt="1"/>
          </p:nvPr>
        </p:nvSpPr>
        <p:spPr>
          <a:xfrm>
            <a:off x="951596" y="898525"/>
            <a:ext cx="21756004" cy="1600992"/>
          </a:xfrm>
        </p:spPr>
        <p:txBody>
          <a:bodyPr>
            <a:normAutofit/>
          </a:bodyPr>
          <a:lstStyle>
            <a:lvl1pPr marL="0" indent="0">
              <a:buNone/>
              <a:defRPr sz="7200" b="1">
                <a:solidFill>
                  <a:srgbClr val="BA3A50"/>
                </a:solidFill>
              </a:defRPr>
            </a:lvl1pPr>
          </a:lstStyle>
          <a:p>
            <a:pPr lvl="0"/>
            <a:r>
              <a:rPr lang="en-US" dirty="0"/>
              <a:t>Study Area Disasters</a:t>
            </a:r>
          </a:p>
        </p:txBody>
      </p:sp>
      <p:sp>
        <p:nvSpPr>
          <p:cNvPr id="4" name="Text Placeholder 7">
            <a:extLst>
              <a:ext uri="{FF2B5EF4-FFF2-40B4-BE49-F238E27FC236}">
                <a16:creationId xmlns:a16="http://schemas.microsoft.com/office/drawing/2014/main" id="{27F60BA9-A152-D388-AB29-2A57FEEB1541}"/>
              </a:ext>
            </a:extLst>
          </p:cNvPr>
          <p:cNvSpPr>
            <a:spLocks noGrp="1"/>
          </p:cNvSpPr>
          <p:nvPr>
            <p:ph type="body" sz="quarter" idx="13" hasCustomPrompt="1"/>
          </p:nvPr>
        </p:nvSpPr>
        <p:spPr>
          <a:xfrm>
            <a:off x="951596" y="2707984"/>
            <a:ext cx="21756004" cy="1175082"/>
          </a:xfrm>
        </p:spPr>
        <p:txBody>
          <a:bodyPr>
            <a:normAutofit/>
          </a:bodyPr>
          <a:lstStyle>
            <a:lvl1pPr marL="0" indent="0">
              <a:spcBef>
                <a:spcPts val="0"/>
              </a:spcBef>
              <a:buNone/>
              <a:defRPr sz="5000" b="0">
                <a:solidFill>
                  <a:schemeClr val="tx1">
                    <a:lumMod val="75000"/>
                    <a:lumOff val="25000"/>
                  </a:schemeClr>
                </a:solidFill>
              </a:defRPr>
            </a:lvl1pPr>
          </a:lstStyle>
          <a:p>
            <a:pPr lvl="0"/>
            <a:r>
              <a:rPr lang="en-US" dirty="0"/>
              <a:t>Project Subtitle</a:t>
            </a:r>
          </a:p>
        </p:txBody>
      </p:sp>
      <p:cxnSp>
        <p:nvCxnSpPr>
          <p:cNvPr id="6" name="Straight Connector 5">
            <a:extLst>
              <a:ext uri="{FF2B5EF4-FFF2-40B4-BE49-F238E27FC236}">
                <a16:creationId xmlns:a16="http://schemas.microsoft.com/office/drawing/2014/main" id="{0F8DD8F2-4045-28D7-0AA0-C0F75C99C7E8}"/>
              </a:ext>
            </a:extLst>
          </p:cNvPr>
          <p:cNvCxnSpPr>
            <a:cxnSpLocks/>
          </p:cNvCxnSpPr>
          <p:nvPr userDrawn="1"/>
        </p:nvCxnSpPr>
        <p:spPr>
          <a:xfrm>
            <a:off x="1059543" y="4648200"/>
            <a:ext cx="25258032" cy="0"/>
          </a:xfrm>
          <a:prstGeom prst="line">
            <a:avLst/>
          </a:prstGeom>
          <a:ln w="330200" cap="sq" cmpd="sng">
            <a:solidFill>
              <a:srgbClr val="BA3A50"/>
            </a:solidFill>
            <a:prstDash val="solid"/>
            <a:miter lim="800000"/>
          </a:ln>
        </p:spPr>
        <p:style>
          <a:lnRef idx="1">
            <a:schemeClr val="accent1"/>
          </a:lnRef>
          <a:fillRef idx="0">
            <a:schemeClr val="accent1"/>
          </a:fillRef>
          <a:effectRef idx="0">
            <a:schemeClr val="accent1"/>
          </a:effectRef>
          <a:fontRef idx="minor">
            <a:schemeClr val="tx1"/>
          </a:fontRef>
        </p:style>
      </p:cxnSp>
      <p:sp>
        <p:nvSpPr>
          <p:cNvPr id="9" name="Hexagon 8">
            <a:extLst>
              <a:ext uri="{FF2B5EF4-FFF2-40B4-BE49-F238E27FC236}">
                <a16:creationId xmlns:a16="http://schemas.microsoft.com/office/drawing/2014/main" id="{C66F3DFE-0DAF-AA09-1A97-68C9B68ED465}"/>
              </a:ext>
            </a:extLst>
          </p:cNvPr>
          <p:cNvSpPr/>
          <p:nvPr userDrawn="1"/>
        </p:nvSpPr>
        <p:spPr>
          <a:xfrm>
            <a:off x="884686" y="33668190"/>
            <a:ext cx="25644767" cy="945113"/>
          </a:xfrm>
          <a:prstGeom prst="hexagon">
            <a:avLst/>
          </a:prstGeom>
          <a:solidFill>
            <a:srgbClr val="BA3A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hidden="1">
            <a:extLst>
              <a:ext uri="{FF2B5EF4-FFF2-40B4-BE49-F238E27FC236}">
                <a16:creationId xmlns:a16="http://schemas.microsoft.com/office/drawing/2014/main" id="{3DC00D21-FFD6-CB04-269E-C73ECA759D76}"/>
              </a:ext>
            </a:extLst>
          </p:cNvPr>
          <p:cNvSpPr/>
          <p:nvPr userDrawn="1"/>
        </p:nvSpPr>
        <p:spPr>
          <a:xfrm>
            <a:off x="893617" y="33423594"/>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grpSp>
        <p:nvGrpSpPr>
          <p:cNvPr id="15" name="Group 14">
            <a:extLst>
              <a:ext uri="{FF2B5EF4-FFF2-40B4-BE49-F238E27FC236}">
                <a16:creationId xmlns:a16="http://schemas.microsoft.com/office/drawing/2014/main" id="{4530CF01-49A4-BF69-0C5D-FF9BF5B7778E}"/>
              </a:ext>
            </a:extLst>
          </p:cNvPr>
          <p:cNvGrpSpPr/>
          <p:nvPr userDrawn="1"/>
        </p:nvGrpSpPr>
        <p:grpSpPr>
          <a:xfrm>
            <a:off x="1851897" y="33082292"/>
            <a:ext cx="1981493" cy="1981493"/>
            <a:chOff x="-7071360" y="11654120"/>
            <a:chExt cx="3202416" cy="3202416"/>
          </a:xfrm>
        </p:grpSpPr>
        <p:sp>
          <p:nvSpPr>
            <p:cNvPr id="16" name="Oval 15">
              <a:extLst>
                <a:ext uri="{FF2B5EF4-FFF2-40B4-BE49-F238E27FC236}">
                  <a16:creationId xmlns:a16="http://schemas.microsoft.com/office/drawing/2014/main" id="{63EAB6C9-C70C-7C6E-66FB-0BED3C9582FD}"/>
                </a:ext>
              </a:extLst>
            </p:cNvPr>
            <p:cNvSpPr/>
            <p:nvPr userDrawn="1"/>
          </p:nvSpPr>
          <p:spPr>
            <a:xfrm>
              <a:off x="-7071360" y="11654120"/>
              <a:ext cx="3202416" cy="320241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 name="Picture 19" descr="A picture containing text, sign, device, meter&#10;&#10;Description automatically generated">
              <a:extLst>
                <a:ext uri="{FF2B5EF4-FFF2-40B4-BE49-F238E27FC236}">
                  <a16:creationId xmlns:a16="http://schemas.microsoft.com/office/drawing/2014/main" id="{5D487FCE-714F-F48E-D8F6-48B7B4B6D16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849565" y="11859962"/>
              <a:ext cx="2758827" cy="2790732"/>
            </a:xfrm>
            <a:prstGeom prst="rect">
              <a:avLst/>
            </a:prstGeom>
          </p:spPr>
        </p:pic>
      </p:grpSp>
      <p:sp>
        <p:nvSpPr>
          <p:cNvPr id="21" name="Text Placeholder 7">
            <a:extLst>
              <a:ext uri="{FF2B5EF4-FFF2-40B4-BE49-F238E27FC236}">
                <a16:creationId xmlns:a16="http://schemas.microsoft.com/office/drawing/2014/main" id="{F76C439C-C0A8-C234-7165-1A7FA058E919}"/>
              </a:ext>
            </a:extLst>
          </p:cNvPr>
          <p:cNvSpPr>
            <a:spLocks noGrp="1"/>
          </p:cNvSpPr>
          <p:nvPr>
            <p:ph type="body" sz="quarter" idx="12" hasCustomPrompt="1"/>
          </p:nvPr>
        </p:nvSpPr>
        <p:spPr>
          <a:xfrm>
            <a:off x="4410670" y="33665608"/>
            <a:ext cx="19035483" cy="942709"/>
          </a:xfrm>
        </p:spPr>
        <p:txBody>
          <a:bodyPr anchor="ctr">
            <a:normAutofit/>
          </a:bodyPr>
          <a:lstStyle>
            <a:lvl1pPr marL="0" indent="0" algn="l">
              <a:buNone/>
              <a:defRPr sz="4000" b="1">
                <a:solidFill>
                  <a:schemeClr val="bg1"/>
                </a:solidFill>
              </a:defRPr>
            </a:lvl1pPr>
          </a:lstStyle>
          <a:p>
            <a:pPr lvl="0"/>
            <a:r>
              <a:rPr lang="en-US" dirty="0"/>
              <a:t>Node Location | Term &amp; Year</a:t>
            </a:r>
          </a:p>
        </p:txBody>
      </p:sp>
      <p:grpSp>
        <p:nvGrpSpPr>
          <p:cNvPr id="22" name="Group 21">
            <a:extLst>
              <a:ext uri="{FF2B5EF4-FFF2-40B4-BE49-F238E27FC236}">
                <a16:creationId xmlns:a16="http://schemas.microsoft.com/office/drawing/2014/main" id="{F56F95B2-1EC4-4EB7-AB96-63E2A4361ED7}"/>
              </a:ext>
            </a:extLst>
          </p:cNvPr>
          <p:cNvGrpSpPr/>
          <p:nvPr userDrawn="1"/>
        </p:nvGrpSpPr>
        <p:grpSpPr>
          <a:xfrm>
            <a:off x="23728070" y="33082292"/>
            <a:ext cx="1981493" cy="1981493"/>
            <a:chOff x="759974" y="33259274"/>
            <a:chExt cx="2630926" cy="2630926"/>
          </a:xfrm>
        </p:grpSpPr>
        <p:sp>
          <p:nvSpPr>
            <p:cNvPr id="23" name="Oval 22">
              <a:extLst>
                <a:ext uri="{FF2B5EF4-FFF2-40B4-BE49-F238E27FC236}">
                  <a16:creationId xmlns:a16="http://schemas.microsoft.com/office/drawing/2014/main" id="{151646B3-7721-CB59-44B2-9A201BF10D52}"/>
                </a:ext>
              </a:extLst>
            </p:cNvPr>
            <p:cNvSpPr/>
            <p:nvPr userDrawn="1"/>
          </p:nvSpPr>
          <p:spPr>
            <a:xfrm>
              <a:off x="759974" y="33259274"/>
              <a:ext cx="2630926" cy="263092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a:extLst>
                <a:ext uri="{FF2B5EF4-FFF2-40B4-BE49-F238E27FC236}">
                  <a16:creationId xmlns:a16="http://schemas.microsoft.com/office/drawing/2014/main" id="{79FBA27B-F15D-FBE8-5620-883E867DB71F}"/>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977627" y="33476927"/>
              <a:ext cx="2195621" cy="2195621"/>
            </a:xfrm>
            <a:prstGeom prst="rect">
              <a:avLst/>
            </a:prstGeom>
          </p:spPr>
        </p:pic>
      </p:grpSp>
      <p:sp>
        <p:nvSpPr>
          <p:cNvPr id="2" name="Rectangle 1">
            <a:extLst>
              <a:ext uri="{FF2B5EF4-FFF2-40B4-BE49-F238E27FC236}">
                <a16:creationId xmlns:a16="http://schemas.microsoft.com/office/drawing/2014/main" id="{262E223C-BE0C-1D9E-6CCA-DA4B9ED63795}"/>
              </a:ext>
            </a:extLst>
          </p:cNvPr>
          <p:cNvSpPr/>
          <p:nvPr userDrawn="1"/>
        </p:nvSpPr>
        <p:spPr>
          <a:xfrm>
            <a:off x="893617" y="34655263"/>
            <a:ext cx="25644767" cy="215444"/>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tx1">
                    <a:lumMod val="75000"/>
                    <a:lumOff val="25000"/>
                  </a:schemeClr>
                </a:solidFill>
              </a:rPr>
              <a:t>This material is based upon work supported by NASA through contract 80LARC23FA024</a:t>
            </a:r>
            <a:r>
              <a:rPr lang="en-US" sz="800" dirty="0">
                <a:solidFill>
                  <a:schemeClr val="tx1">
                    <a:lumMod val="75000"/>
                    <a:lumOff val="25000"/>
                  </a:schemeClr>
                </a:solidFill>
              </a:rPr>
              <a:t>.</a:t>
            </a:r>
            <a:r>
              <a:rPr lang="en-US" sz="700" i="1" dirty="0">
                <a:solidFill>
                  <a:schemeClr val="tx1">
                    <a:lumMod val="75000"/>
                    <a:lumOff val="25000"/>
                  </a:schemeClr>
                </a:solidFill>
              </a:rPr>
              <a:t>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spTree>
    <p:extLst>
      <p:ext uri="{BB962C8B-B14F-4D97-AF65-F5344CB8AC3E}">
        <p14:creationId xmlns:p14="http://schemas.microsoft.com/office/powerpoint/2010/main" val="3823684701"/>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680" userDrawn="1">
          <p15:clr>
            <a:srgbClr val="FBAE40"/>
          </p15:clr>
        </p15:guide>
        <p15:guide id="4" orient="horz" pos="22608" userDrawn="1">
          <p15:clr>
            <a:srgbClr val="FBAE40"/>
          </p15:clr>
        </p15:guide>
        <p15:guide id="11" orient="horz" pos="2928">
          <p15:clr>
            <a:srgbClr val="FBAE40"/>
          </p15:clr>
        </p15:guide>
        <p15:guide id="12" pos="14304" userDrawn="1">
          <p15:clr>
            <a:srgbClr val="FBAE40"/>
          </p15:clr>
        </p15:guide>
        <p15:guide id="13" orient="horz" pos="20592" userDrawn="1">
          <p15:clr>
            <a:srgbClr val="FBAE40"/>
          </p15:clr>
        </p15:guide>
        <p15:guide id="14" orient="horz" pos="3312" userDrawn="1">
          <p15:clr>
            <a:srgbClr val="FBAE40"/>
          </p15:clr>
        </p15:guide>
        <p15:guide id="15" pos="2760" userDrawn="1">
          <p15:clr>
            <a:srgbClr val="FBAE40"/>
          </p15:clr>
        </p15:guide>
        <p15:guide id="16" orient="horz" pos="1680"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1/29/2024</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77"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18/10/relationships/comments" Target="../comments/modernComment_122_9FC77002.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hyperlink" Target="https://support.office.com/en-us/article/Crop-a-picture-to-fit-in-a-shape-1CE8CF89-6A19-4EE4-82CA-4F8E81469590" TargetMode="External"/><Relationship Id="rId4" Type="http://schemas.openxmlformats.org/officeDocument/2006/relationships/hyperlink" Target="http://www.devpedia.developexchange.com/dp/index.php?title=List_of_Satellite_Pictur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 Placeholder 35">
            <a:extLst>
              <a:ext uri="{FF2B5EF4-FFF2-40B4-BE49-F238E27FC236}">
                <a16:creationId xmlns:a16="http://schemas.microsoft.com/office/drawing/2014/main" id="{0C3A8BC1-E2F6-AED2-A2A7-74DC7484FFE1}"/>
              </a:ext>
            </a:extLst>
          </p:cNvPr>
          <p:cNvSpPr>
            <a:spLocks noGrp="1"/>
          </p:cNvSpPr>
          <p:nvPr>
            <p:ph type="body" sz="quarter" idx="10"/>
          </p:nvPr>
        </p:nvSpPr>
        <p:spPr/>
        <p:txBody>
          <a:bodyPr>
            <a:normAutofit/>
          </a:bodyPr>
          <a:lstStyle/>
          <a:p>
            <a:endParaRPr lang="en-US" dirty="0"/>
          </a:p>
        </p:txBody>
      </p:sp>
      <p:sp>
        <p:nvSpPr>
          <p:cNvPr id="38" name="Text Placeholder 37">
            <a:extLst>
              <a:ext uri="{FF2B5EF4-FFF2-40B4-BE49-F238E27FC236}">
                <a16:creationId xmlns:a16="http://schemas.microsoft.com/office/drawing/2014/main" id="{91D77EDF-C52A-A96E-A732-CF5B0206ABA7}"/>
              </a:ext>
            </a:extLst>
          </p:cNvPr>
          <p:cNvSpPr>
            <a:spLocks noGrp="1"/>
          </p:cNvSpPr>
          <p:nvPr>
            <p:ph type="body" sz="quarter" idx="13"/>
          </p:nvPr>
        </p:nvSpPr>
        <p:spPr>
          <a:xfrm>
            <a:off x="951596" y="2707983"/>
            <a:ext cx="21756004" cy="1554165"/>
          </a:xfrm>
        </p:spPr>
        <p:txBody>
          <a:bodyPr>
            <a:noAutofit/>
          </a:bodyPr>
          <a:lstStyle/>
          <a:p>
            <a:endParaRPr lang="en-US" dirty="0"/>
          </a:p>
        </p:txBody>
      </p:sp>
      <p:sp>
        <p:nvSpPr>
          <p:cNvPr id="37" name="Text Placeholder 36">
            <a:extLst>
              <a:ext uri="{FF2B5EF4-FFF2-40B4-BE49-F238E27FC236}">
                <a16:creationId xmlns:a16="http://schemas.microsoft.com/office/drawing/2014/main" id="{B208CB02-294A-6C2F-766B-2FC12AA7A368}"/>
              </a:ext>
            </a:extLst>
          </p:cNvPr>
          <p:cNvSpPr>
            <a:spLocks noGrp="1"/>
          </p:cNvSpPr>
          <p:nvPr>
            <p:ph type="body" sz="quarter" idx="12"/>
          </p:nvPr>
        </p:nvSpPr>
        <p:spPr/>
        <p:txBody>
          <a:bodyPr/>
          <a:lstStyle/>
          <a:p>
            <a:endParaRPr lang="en-US" dirty="0"/>
          </a:p>
        </p:txBody>
      </p:sp>
      <p:sp>
        <p:nvSpPr>
          <p:cNvPr id="5" name="Text Placeholder 16">
            <a:extLst>
              <a:ext uri="{FF2B5EF4-FFF2-40B4-BE49-F238E27FC236}">
                <a16:creationId xmlns:a16="http://schemas.microsoft.com/office/drawing/2014/main" id="{773BA4E7-1766-23B7-6E28-BEB30D5C92BB}"/>
              </a:ext>
            </a:extLst>
          </p:cNvPr>
          <p:cNvSpPr txBox="1">
            <a:spLocks/>
          </p:cNvSpPr>
          <p:nvPr/>
        </p:nvSpPr>
        <p:spPr>
          <a:xfrm>
            <a:off x="928002" y="6168639"/>
            <a:ext cx="11407715" cy="283464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a:solidFill>
                  <a:schemeClr val="tx1">
                    <a:lumMod val="75000"/>
                    <a:lumOff val="25000"/>
                  </a:schemeClr>
                </a:solidFill>
                <a:latin typeface="Garamond" panose="02020404030301010803" pitchFamily="18" charset="0"/>
              </a:rPr>
              <a:t>Keep this blank for now.</a:t>
            </a:r>
          </a:p>
          <a:p>
            <a:pPr algn="just"/>
            <a:r>
              <a:rPr lang="en-US" dirty="0">
                <a:solidFill>
                  <a:schemeClr val="tx1">
                    <a:lumMod val="75000"/>
                    <a:lumOff val="25000"/>
                  </a:schemeClr>
                </a:solidFill>
                <a:latin typeface="Garamond" panose="02020404030301010803" pitchFamily="18" charset="0"/>
              </a:rPr>
              <a:t>Body text should be at least 24 point font (Garamond).</a:t>
            </a:r>
          </a:p>
          <a:p>
            <a:pPr algn="just"/>
            <a:r>
              <a:rPr lang="en-US" dirty="0">
                <a:solidFill>
                  <a:schemeClr val="tx1">
                    <a:lumMod val="75000"/>
                    <a:lumOff val="25000"/>
                  </a:schemeClr>
                </a:solidFill>
                <a:latin typeface="Garamond" panose="02020404030301010803" pitchFamily="18" charset="0"/>
              </a:rPr>
              <a:t>Captions and any other text should be at least 16 point font. Image and legend text should be the correct size, regardless of whether it is editable.</a:t>
            </a:r>
          </a:p>
          <a:p>
            <a:pPr algn="just"/>
            <a:r>
              <a:rPr lang="en-US" dirty="0">
                <a:solidFill>
                  <a:schemeClr val="tx1">
                    <a:lumMod val="75000"/>
                    <a:lumOff val="25000"/>
                  </a:schemeClr>
                </a:solidFill>
                <a:latin typeface="Garamond" panose="02020404030301010803" pitchFamily="18" charset="0"/>
              </a:rPr>
              <a:t>Feel free to rename, move, and resize sections as needed.</a:t>
            </a:r>
          </a:p>
        </p:txBody>
      </p:sp>
      <p:sp>
        <p:nvSpPr>
          <p:cNvPr id="6" name="TextBox 5">
            <a:extLst>
              <a:ext uri="{FF2B5EF4-FFF2-40B4-BE49-F238E27FC236}">
                <a16:creationId xmlns:a16="http://schemas.microsoft.com/office/drawing/2014/main" id="{AC85576F-308E-47E6-82D4-B98D4F77AB30}"/>
              </a:ext>
            </a:extLst>
          </p:cNvPr>
          <p:cNvSpPr txBox="1"/>
          <p:nvPr/>
        </p:nvSpPr>
        <p:spPr>
          <a:xfrm>
            <a:off x="928003" y="5270871"/>
            <a:ext cx="8173520" cy="775479"/>
          </a:xfrm>
          <a:prstGeom prst="rect">
            <a:avLst/>
          </a:prstGeom>
          <a:noFill/>
        </p:spPr>
        <p:txBody>
          <a:bodyPr wrap="square" rtlCol="0">
            <a:spAutoFit/>
          </a:bodyPr>
          <a:lstStyle/>
          <a:p>
            <a:r>
              <a:rPr lang="en-US" sz="4400" b="1" dirty="0">
                <a:solidFill>
                  <a:srgbClr val="BA3A50"/>
                </a:solidFill>
                <a:latin typeface="Century Gothic" panose="020B0502020202020204" pitchFamily="34" charset="0"/>
              </a:rPr>
              <a:t>Project Synopsis</a:t>
            </a:r>
          </a:p>
        </p:txBody>
      </p:sp>
      <p:sp>
        <p:nvSpPr>
          <p:cNvPr id="7" name="Text Placeholder 16">
            <a:extLst>
              <a:ext uri="{FF2B5EF4-FFF2-40B4-BE49-F238E27FC236}">
                <a16:creationId xmlns:a16="http://schemas.microsoft.com/office/drawing/2014/main" id="{E6DD4A7D-FE1C-C8BA-EA24-EA828A8C7421}"/>
              </a:ext>
            </a:extLst>
          </p:cNvPr>
          <p:cNvSpPr txBox="1">
            <a:spLocks/>
          </p:cNvSpPr>
          <p:nvPr/>
        </p:nvSpPr>
        <p:spPr>
          <a:xfrm>
            <a:off x="822959" y="10977421"/>
            <a:ext cx="11621389" cy="4649088"/>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BA3A50"/>
              </a:buClr>
              <a:buFont typeface="Arial" panose="020B0604020202020204" pitchFamily="34" charset="0"/>
              <a:buChar char="•"/>
            </a:pPr>
            <a:r>
              <a:rPr lang="en-US" b="1" dirty="0">
                <a:solidFill>
                  <a:srgbClr val="BA3A50"/>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BA3A50"/>
              </a:buClr>
              <a:buFont typeface="Arial" panose="020B0604020202020204" pitchFamily="34" charset="0"/>
              <a:buChar char="•"/>
            </a:pPr>
            <a:r>
              <a:rPr lang="en-US" b="1" dirty="0">
                <a:solidFill>
                  <a:srgbClr val="BA3A50"/>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BA3A50"/>
              </a:buClr>
              <a:buFont typeface="Arial" panose="020B0604020202020204" pitchFamily="34" charset="0"/>
              <a:buChar char="•"/>
            </a:pPr>
            <a:r>
              <a:rPr lang="en-US" b="1" dirty="0">
                <a:solidFill>
                  <a:srgbClr val="BA3A50"/>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Use the standard solid round bullet in your application area color.</a:t>
            </a:r>
          </a:p>
          <a:p>
            <a:pPr>
              <a:lnSpc>
                <a:spcPct val="100000"/>
              </a:lnSpc>
              <a:spcBef>
                <a:spcPts val="0"/>
              </a:spcBef>
              <a:spcAft>
                <a:spcPts val="600"/>
              </a:spcAft>
              <a:buClr>
                <a:srgbClr val="BA3A50"/>
              </a:buClr>
              <a:buFont typeface="Arial" panose="020B0604020202020204" pitchFamily="34" charset="0"/>
              <a:buChar char="•"/>
            </a:pPr>
            <a:r>
              <a:rPr lang="en-US" b="1" dirty="0">
                <a:solidFill>
                  <a:srgbClr val="BA3A50"/>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BA3A50"/>
              </a:buClr>
              <a:buFont typeface="Arial" panose="020B0604020202020204" pitchFamily="34" charset="0"/>
              <a:buChar char="•"/>
            </a:pPr>
            <a:r>
              <a:rPr lang="en-US" b="1" dirty="0">
                <a:solidFill>
                  <a:srgbClr val="BA3A50"/>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8" name="TextBox 7">
            <a:extLst>
              <a:ext uri="{FF2B5EF4-FFF2-40B4-BE49-F238E27FC236}">
                <a16:creationId xmlns:a16="http://schemas.microsoft.com/office/drawing/2014/main" id="{B16735CE-DBE5-1D03-5CFA-70984C8D7632}"/>
              </a:ext>
            </a:extLst>
          </p:cNvPr>
          <p:cNvSpPr txBox="1"/>
          <p:nvPr/>
        </p:nvSpPr>
        <p:spPr>
          <a:xfrm>
            <a:off x="844614" y="10022702"/>
            <a:ext cx="7207187" cy="769440"/>
          </a:xfrm>
          <a:prstGeom prst="rect">
            <a:avLst/>
          </a:prstGeom>
          <a:noFill/>
        </p:spPr>
        <p:txBody>
          <a:bodyPr wrap="square" rtlCol="0">
            <a:spAutoFit/>
          </a:bodyPr>
          <a:lstStyle/>
          <a:p>
            <a:r>
              <a:rPr lang="en-US" sz="4400" b="1" dirty="0">
                <a:solidFill>
                  <a:srgbClr val="BA3A50"/>
                </a:solidFill>
                <a:latin typeface="Century Gothic" panose="020B0502020202020204" pitchFamily="34" charset="0"/>
              </a:rPr>
              <a:t>Objectives</a:t>
            </a:r>
          </a:p>
        </p:txBody>
      </p:sp>
      <p:sp>
        <p:nvSpPr>
          <p:cNvPr id="9" name="Text Placeholder 16">
            <a:extLst>
              <a:ext uri="{FF2B5EF4-FFF2-40B4-BE49-F238E27FC236}">
                <a16:creationId xmlns:a16="http://schemas.microsoft.com/office/drawing/2014/main" id="{EBB274FB-0616-6128-01B3-37BE81FEDBF7}"/>
              </a:ext>
            </a:extLst>
          </p:cNvPr>
          <p:cNvSpPr txBox="1">
            <a:spLocks/>
          </p:cNvSpPr>
          <p:nvPr/>
        </p:nvSpPr>
        <p:spPr>
          <a:xfrm>
            <a:off x="931962" y="17746498"/>
            <a:ext cx="11403755"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imagery or a workflow here.</a:t>
            </a:r>
          </a:p>
          <a:p>
            <a:r>
              <a:rPr lang="en-US" dirty="0">
                <a:solidFill>
                  <a:schemeClr val="tx1">
                    <a:lumMod val="75000"/>
                    <a:lumOff val="25000"/>
                  </a:schemeClr>
                </a:solidFill>
                <a:latin typeface="Garamond" panose="02020404030301010803" pitchFamily="18" charset="0"/>
              </a:rPr>
              <a:t>Keep text to a minimum.</a:t>
            </a:r>
          </a:p>
          <a:p>
            <a:r>
              <a:rPr lang="en-US" dirty="0">
                <a:solidFill>
                  <a:schemeClr val="tx1">
                    <a:lumMod val="75000"/>
                    <a:lumOff val="25000"/>
                  </a:schemeClr>
                </a:solidFill>
                <a:latin typeface="Garamond" panose="02020404030301010803" pitchFamily="18" charset="0"/>
              </a:rPr>
              <a:t>The font should be easily readable (minimum 16 point font stated above).</a:t>
            </a:r>
          </a:p>
          <a:p>
            <a:r>
              <a:rPr lang="en-US" dirty="0">
                <a:solidFill>
                  <a:schemeClr val="tx1">
                    <a:lumMod val="75000"/>
                    <a:lumOff val="25000"/>
                  </a:schemeClr>
                </a:solidFill>
                <a:latin typeface="Garamond" panose="02020404030301010803" pitchFamily="18" charset="0"/>
              </a:rPr>
              <a:t>Don’t paste images of flowcharts—all images should be editable.</a:t>
            </a:r>
          </a:p>
          <a:p>
            <a:r>
              <a:rPr lang="en-US" dirty="0">
                <a:solidFill>
                  <a:schemeClr val="tx1">
                    <a:lumMod val="75000"/>
                    <a:lumOff val="25000"/>
                  </a:schemeClr>
                </a:solidFill>
                <a:latin typeface="Garamond" panose="02020404030301010803" pitchFamily="18" charset="0"/>
              </a:rPr>
              <a:t>Feel free to delete this text box as appropriate to your workflow.</a:t>
            </a:r>
          </a:p>
        </p:txBody>
      </p:sp>
      <p:sp>
        <p:nvSpPr>
          <p:cNvPr id="10" name="TextBox 9">
            <a:extLst>
              <a:ext uri="{FF2B5EF4-FFF2-40B4-BE49-F238E27FC236}">
                <a16:creationId xmlns:a16="http://schemas.microsoft.com/office/drawing/2014/main" id="{B7E89E02-9B19-071E-D188-366BC3FB347B}"/>
              </a:ext>
            </a:extLst>
          </p:cNvPr>
          <p:cNvSpPr txBox="1"/>
          <p:nvPr/>
        </p:nvSpPr>
        <p:spPr>
          <a:xfrm>
            <a:off x="931963" y="17054633"/>
            <a:ext cx="7119838" cy="769441"/>
          </a:xfrm>
          <a:prstGeom prst="rect">
            <a:avLst/>
          </a:prstGeom>
          <a:noFill/>
        </p:spPr>
        <p:txBody>
          <a:bodyPr wrap="square" rtlCol="0">
            <a:spAutoFit/>
          </a:bodyPr>
          <a:lstStyle/>
          <a:p>
            <a:r>
              <a:rPr lang="en-US" sz="4400" b="1" dirty="0">
                <a:solidFill>
                  <a:srgbClr val="BA3A50"/>
                </a:solidFill>
                <a:latin typeface="Century Gothic" panose="020B0502020202020204" pitchFamily="34" charset="0"/>
              </a:rPr>
              <a:t>Methodology</a:t>
            </a:r>
          </a:p>
        </p:txBody>
      </p:sp>
      <p:sp>
        <p:nvSpPr>
          <p:cNvPr id="11" name="Text Placeholder 16">
            <a:extLst>
              <a:ext uri="{FF2B5EF4-FFF2-40B4-BE49-F238E27FC236}">
                <a16:creationId xmlns:a16="http://schemas.microsoft.com/office/drawing/2014/main" id="{19A92A49-C42E-61FB-6FDC-EAA38AA25661}"/>
              </a:ext>
            </a:extLst>
          </p:cNvPr>
          <p:cNvSpPr txBox="1">
            <a:spLocks/>
          </p:cNvSpPr>
          <p:nvPr/>
        </p:nvSpPr>
        <p:spPr>
          <a:xfrm>
            <a:off x="14605026" y="6273730"/>
            <a:ext cx="10944938"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12" name="TextBox 11">
            <a:extLst>
              <a:ext uri="{FF2B5EF4-FFF2-40B4-BE49-F238E27FC236}">
                <a16:creationId xmlns:a16="http://schemas.microsoft.com/office/drawing/2014/main" id="{1BB73315-A654-CB52-F7DD-27CAB3785659}"/>
              </a:ext>
            </a:extLst>
          </p:cNvPr>
          <p:cNvSpPr txBox="1"/>
          <p:nvPr/>
        </p:nvSpPr>
        <p:spPr>
          <a:xfrm>
            <a:off x="14605026" y="5515798"/>
            <a:ext cx="7345672" cy="769441"/>
          </a:xfrm>
          <a:prstGeom prst="rect">
            <a:avLst/>
          </a:prstGeom>
          <a:noFill/>
        </p:spPr>
        <p:txBody>
          <a:bodyPr wrap="square" rtlCol="0">
            <a:spAutoFit/>
          </a:bodyPr>
          <a:lstStyle/>
          <a:p>
            <a:r>
              <a:rPr lang="en-US" sz="4400" b="1" dirty="0">
                <a:solidFill>
                  <a:srgbClr val="BA3A50"/>
                </a:solidFill>
                <a:latin typeface="Century Gothic" panose="020B0502020202020204" pitchFamily="34" charset="0"/>
              </a:rPr>
              <a:t>Study Area</a:t>
            </a:r>
          </a:p>
        </p:txBody>
      </p:sp>
      <p:sp>
        <p:nvSpPr>
          <p:cNvPr id="13" name="Text Placeholder 16">
            <a:extLst>
              <a:ext uri="{FF2B5EF4-FFF2-40B4-BE49-F238E27FC236}">
                <a16:creationId xmlns:a16="http://schemas.microsoft.com/office/drawing/2014/main" id="{D5DE88B5-CBB8-AD4A-E0E8-9A4AF661D5A1}"/>
              </a:ext>
            </a:extLst>
          </p:cNvPr>
          <p:cNvSpPr txBox="1">
            <a:spLocks/>
          </p:cNvSpPr>
          <p:nvPr/>
        </p:nvSpPr>
        <p:spPr>
          <a:xfrm>
            <a:off x="857623" y="23354463"/>
            <a:ext cx="11586726"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Pictures of satellites and Earth observation icons can be found on </a:t>
            </a:r>
            <a:r>
              <a:rPr lang="en-US" dirty="0">
                <a:solidFill>
                  <a:schemeClr val="tx1">
                    <a:lumMod val="75000"/>
                  </a:schemeClr>
                </a:solidFill>
                <a:latin typeface="Garamond" panose="02020404030301010803" pitchFamily="18" charset="0"/>
                <a:hlinkClick r:id="rId4"/>
              </a:rPr>
              <a:t>DEVELOPedia.</a:t>
            </a:r>
            <a:endParaRPr lang="en-US" dirty="0">
              <a:solidFill>
                <a:schemeClr val="tx1">
                  <a:lumMod val="75000"/>
                </a:schemeClr>
              </a:solidFill>
              <a:latin typeface="Garamond" panose="02020404030301010803" pitchFamily="18" charset="0"/>
            </a:endParaRPr>
          </a:p>
          <a:p>
            <a:r>
              <a:rPr lang="en-US" dirty="0">
                <a:solidFill>
                  <a:schemeClr val="tx1">
                    <a:lumMod val="75000"/>
                  </a:schemeClr>
                </a:solidFill>
                <a:latin typeface="Garamond" panose="02020404030301010803" pitchFamily="18" charset="0"/>
              </a:rPr>
              <a:t>Keep any text editable</a:t>
            </a:r>
            <a:r>
              <a:rPr lang="en-US" dirty="0">
                <a:latin typeface="Garamond" panose="02020404030301010803" pitchFamily="18" charset="0"/>
              </a:rPr>
              <a:t>.</a:t>
            </a:r>
          </a:p>
        </p:txBody>
      </p:sp>
      <p:sp>
        <p:nvSpPr>
          <p:cNvPr id="14" name="TextBox 13">
            <a:extLst>
              <a:ext uri="{FF2B5EF4-FFF2-40B4-BE49-F238E27FC236}">
                <a16:creationId xmlns:a16="http://schemas.microsoft.com/office/drawing/2014/main" id="{E3314279-E5E3-0DC5-601E-B40E51101224}"/>
              </a:ext>
            </a:extLst>
          </p:cNvPr>
          <p:cNvSpPr txBox="1"/>
          <p:nvPr/>
        </p:nvSpPr>
        <p:spPr>
          <a:xfrm>
            <a:off x="840343" y="22452826"/>
            <a:ext cx="7414657" cy="769441"/>
          </a:xfrm>
          <a:prstGeom prst="rect">
            <a:avLst/>
          </a:prstGeom>
          <a:noFill/>
        </p:spPr>
        <p:txBody>
          <a:bodyPr wrap="square" rtlCol="0">
            <a:spAutoFit/>
          </a:bodyPr>
          <a:lstStyle/>
          <a:p>
            <a:r>
              <a:rPr lang="en-US" sz="4400" b="1" dirty="0">
                <a:solidFill>
                  <a:srgbClr val="BA3A50"/>
                </a:solidFill>
                <a:latin typeface="Century Gothic" panose="020B0502020202020204" pitchFamily="34" charset="0"/>
              </a:rPr>
              <a:t>Earth Observations</a:t>
            </a:r>
          </a:p>
        </p:txBody>
      </p:sp>
      <p:sp>
        <p:nvSpPr>
          <p:cNvPr id="15" name="Text Placeholder 16">
            <a:extLst>
              <a:ext uri="{FF2B5EF4-FFF2-40B4-BE49-F238E27FC236}">
                <a16:creationId xmlns:a16="http://schemas.microsoft.com/office/drawing/2014/main" id="{9EA02D78-3608-FC5B-E64B-D9B76786D8DB}"/>
              </a:ext>
            </a:extLst>
          </p:cNvPr>
          <p:cNvSpPr txBox="1">
            <a:spLocks/>
          </p:cNvSpPr>
          <p:nvPr/>
        </p:nvSpPr>
        <p:spPr>
          <a:xfrm>
            <a:off x="14618828" y="13112339"/>
            <a:ext cx="10931136"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images.</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a:p>
            <a:r>
              <a:rPr lang="en-US" dirty="0">
                <a:solidFill>
                  <a:schemeClr val="tx1">
                    <a:lumMod val="75000"/>
                    <a:lumOff val="25000"/>
                  </a:schemeClr>
                </a:solidFill>
                <a:latin typeface="Garamond" panose="02020404030301010803" pitchFamily="18" charset="0"/>
              </a:rPr>
              <a:t>Make sure that it has some sort of flow, that it makes sense.  Show your results in a logical order.</a:t>
            </a:r>
          </a:p>
          <a:p>
            <a:r>
              <a:rPr lang="en-US" dirty="0">
                <a:solidFill>
                  <a:schemeClr val="tx1">
                    <a:lumMod val="75000"/>
                    <a:lumOff val="25000"/>
                  </a:schemeClr>
                </a:solidFill>
                <a:latin typeface="Garamond" panose="02020404030301010803" pitchFamily="18" charset="0"/>
              </a:rPr>
              <a:t>No bullets.</a:t>
            </a:r>
          </a:p>
        </p:txBody>
      </p:sp>
      <p:sp>
        <p:nvSpPr>
          <p:cNvPr id="16" name="TextBox 15">
            <a:extLst>
              <a:ext uri="{FF2B5EF4-FFF2-40B4-BE49-F238E27FC236}">
                <a16:creationId xmlns:a16="http://schemas.microsoft.com/office/drawing/2014/main" id="{2C88B2C6-BA60-1BF2-900F-3D4C0534724E}"/>
              </a:ext>
            </a:extLst>
          </p:cNvPr>
          <p:cNvSpPr txBox="1"/>
          <p:nvPr/>
        </p:nvSpPr>
        <p:spPr>
          <a:xfrm>
            <a:off x="14587709" y="12230402"/>
            <a:ext cx="7362989" cy="769441"/>
          </a:xfrm>
          <a:prstGeom prst="rect">
            <a:avLst/>
          </a:prstGeom>
          <a:noFill/>
        </p:spPr>
        <p:txBody>
          <a:bodyPr wrap="square" rtlCol="0">
            <a:spAutoFit/>
          </a:bodyPr>
          <a:lstStyle/>
          <a:p>
            <a:r>
              <a:rPr lang="en-US" sz="4400" b="1" dirty="0">
                <a:solidFill>
                  <a:srgbClr val="BA3A50"/>
                </a:solidFill>
                <a:latin typeface="Century Gothic" panose="020B0502020202020204" pitchFamily="34" charset="0"/>
              </a:rPr>
              <a:t>Results</a:t>
            </a:r>
          </a:p>
        </p:txBody>
      </p:sp>
      <p:sp>
        <p:nvSpPr>
          <p:cNvPr id="17" name="Text Placeholder 16">
            <a:extLst>
              <a:ext uri="{FF2B5EF4-FFF2-40B4-BE49-F238E27FC236}">
                <a16:creationId xmlns:a16="http://schemas.microsoft.com/office/drawing/2014/main" id="{B0A47A00-F936-566C-D1E0-3FE3DE058382}"/>
              </a:ext>
            </a:extLst>
          </p:cNvPr>
          <p:cNvSpPr txBox="1">
            <a:spLocks/>
          </p:cNvSpPr>
          <p:nvPr/>
        </p:nvSpPr>
        <p:spPr>
          <a:xfrm>
            <a:off x="14577164" y="19859989"/>
            <a:ext cx="109728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buClr>
                <a:srgbClr val="BA3A50"/>
              </a:buClr>
              <a:buFont typeface="Arial" panose="020B0604020202020204" pitchFamily="34" charset="0"/>
              <a:buChar char="•"/>
            </a:pPr>
            <a:r>
              <a:rPr lang="en-US" dirty="0">
                <a:solidFill>
                  <a:schemeClr val="tx1">
                    <a:lumMod val="75000"/>
                  </a:schemeClr>
                </a:solidFill>
                <a:latin typeface="Garamond" panose="02020404030301010803" pitchFamily="18" charset="0"/>
              </a:rPr>
              <a:t>Use bullets.</a:t>
            </a:r>
          </a:p>
          <a:p>
            <a:pPr>
              <a:buClr>
                <a:srgbClr val="BA3A50"/>
              </a:buClr>
              <a:buFont typeface="Arial" panose="020B0604020202020204" pitchFamily="34" charset="0"/>
              <a:buChar char="•"/>
            </a:pPr>
            <a:r>
              <a:rPr lang="en-US" dirty="0">
                <a:solidFill>
                  <a:schemeClr val="tx1">
                    <a:lumMod val="75000"/>
                  </a:schemeClr>
                </a:solidFill>
                <a:latin typeface="Garamond" panose="02020404030301010803" pitchFamily="18" charset="0"/>
              </a:rPr>
              <a:t>Use complete sentences with periods.</a:t>
            </a:r>
          </a:p>
        </p:txBody>
      </p:sp>
      <p:sp>
        <p:nvSpPr>
          <p:cNvPr id="18" name="TextBox 17">
            <a:extLst>
              <a:ext uri="{FF2B5EF4-FFF2-40B4-BE49-F238E27FC236}">
                <a16:creationId xmlns:a16="http://schemas.microsoft.com/office/drawing/2014/main" id="{4B774890-6BF2-86BF-29FB-0AE3C9180D15}"/>
              </a:ext>
            </a:extLst>
          </p:cNvPr>
          <p:cNvSpPr txBox="1"/>
          <p:nvPr/>
        </p:nvSpPr>
        <p:spPr>
          <a:xfrm>
            <a:off x="14577164" y="19061606"/>
            <a:ext cx="7373534" cy="769441"/>
          </a:xfrm>
          <a:prstGeom prst="rect">
            <a:avLst/>
          </a:prstGeom>
          <a:noFill/>
        </p:spPr>
        <p:txBody>
          <a:bodyPr wrap="square" rtlCol="0">
            <a:spAutoFit/>
          </a:bodyPr>
          <a:lstStyle/>
          <a:p>
            <a:r>
              <a:rPr lang="en-US" sz="4400" b="1" dirty="0">
                <a:solidFill>
                  <a:srgbClr val="BA3A50"/>
                </a:solidFill>
                <a:latin typeface="Century Gothic" panose="020B0502020202020204" pitchFamily="34" charset="0"/>
              </a:rPr>
              <a:t>Conclusions</a:t>
            </a:r>
          </a:p>
        </p:txBody>
      </p:sp>
      <p:sp>
        <p:nvSpPr>
          <p:cNvPr id="19" name="Text Placeholder 16">
            <a:extLst>
              <a:ext uri="{FF2B5EF4-FFF2-40B4-BE49-F238E27FC236}">
                <a16:creationId xmlns:a16="http://schemas.microsoft.com/office/drawing/2014/main" id="{76B48C3D-D097-9DEB-3FA4-CC1A583B162E}"/>
              </a:ext>
            </a:extLst>
          </p:cNvPr>
          <p:cNvSpPr txBox="1">
            <a:spLocks/>
          </p:cNvSpPr>
          <p:nvPr/>
        </p:nvSpPr>
        <p:spPr>
          <a:xfrm>
            <a:off x="14648791" y="24394918"/>
            <a:ext cx="10931136" cy="317458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Include anyone who has helped you with the project.</a:t>
            </a:r>
          </a:p>
          <a:p>
            <a:r>
              <a:rPr lang="en-US" dirty="0">
                <a:solidFill>
                  <a:schemeClr val="tx1">
                    <a:lumMod val="75000"/>
                  </a:schemeClr>
                </a:solidFill>
                <a:latin typeface="Garamond" panose="02020404030301010803" pitchFamily="18" charset="0"/>
              </a:rPr>
              <a:t>If this is a continuation project, credit the previous team members and contributors.</a:t>
            </a:r>
          </a:p>
          <a:p>
            <a:r>
              <a:rPr lang="en-US" dirty="0">
                <a:solidFill>
                  <a:schemeClr val="tx1">
                    <a:lumMod val="75000"/>
                  </a:schemeClr>
                </a:solidFill>
                <a:latin typeface="Garamond" panose="02020404030301010803" pitchFamily="18" charset="0"/>
              </a:rPr>
              <a:t>If you are including affiliations, use DEVELOP as the affiliation for a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 or former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—not their school or former school</a:t>
            </a:r>
            <a:r>
              <a:rPr lang="en-US" dirty="0">
                <a:latin typeface="Garamond" panose="02020404030301010803" pitchFamily="18" charset="0"/>
              </a:rPr>
              <a:t>.</a:t>
            </a:r>
            <a:endParaRPr lang="en-US" sz="2800" dirty="0">
              <a:solidFill>
                <a:schemeClr val="tx1">
                  <a:lumMod val="75000"/>
                </a:schemeClr>
              </a:solidFill>
              <a:latin typeface="Garamond" panose="02020404030301010803" pitchFamily="18" charset="0"/>
            </a:endParaRPr>
          </a:p>
          <a:p>
            <a:endParaRPr lang="en-US" dirty="0"/>
          </a:p>
        </p:txBody>
      </p:sp>
      <p:sp>
        <p:nvSpPr>
          <p:cNvPr id="20" name="TextBox 19">
            <a:extLst>
              <a:ext uri="{FF2B5EF4-FFF2-40B4-BE49-F238E27FC236}">
                <a16:creationId xmlns:a16="http://schemas.microsoft.com/office/drawing/2014/main" id="{45C41932-2CB9-EA43-2CD4-CA2216FD972C}"/>
              </a:ext>
            </a:extLst>
          </p:cNvPr>
          <p:cNvSpPr txBox="1"/>
          <p:nvPr/>
        </p:nvSpPr>
        <p:spPr>
          <a:xfrm>
            <a:off x="14630399" y="23378286"/>
            <a:ext cx="7320299" cy="769441"/>
          </a:xfrm>
          <a:prstGeom prst="rect">
            <a:avLst/>
          </a:prstGeom>
          <a:noFill/>
        </p:spPr>
        <p:txBody>
          <a:bodyPr wrap="square" rtlCol="0">
            <a:spAutoFit/>
          </a:bodyPr>
          <a:lstStyle/>
          <a:p>
            <a:r>
              <a:rPr lang="en-US" sz="4400" b="1" dirty="0">
                <a:solidFill>
                  <a:srgbClr val="BA3A50"/>
                </a:solidFill>
                <a:latin typeface="Century Gothic" panose="020B0502020202020204" pitchFamily="34" charset="0"/>
              </a:rPr>
              <a:t>Acknowledgements</a:t>
            </a:r>
          </a:p>
        </p:txBody>
      </p:sp>
      <p:sp>
        <p:nvSpPr>
          <p:cNvPr id="21" name="Text Placeholder 16">
            <a:extLst>
              <a:ext uri="{FF2B5EF4-FFF2-40B4-BE49-F238E27FC236}">
                <a16:creationId xmlns:a16="http://schemas.microsoft.com/office/drawing/2014/main" id="{E5ADB3FB-2864-FD66-95A0-37BF86D8E541}"/>
              </a:ext>
            </a:extLst>
          </p:cNvPr>
          <p:cNvSpPr txBox="1">
            <a:spLocks/>
          </p:cNvSpPr>
          <p:nvPr/>
        </p:nvSpPr>
        <p:spPr>
          <a:xfrm>
            <a:off x="14681086" y="30134363"/>
            <a:ext cx="10868878" cy="210312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a:p>
            <a:r>
              <a:rPr lang="en-US" dirty="0">
                <a:solidFill>
                  <a:schemeClr val="tx1">
                    <a:lumMod val="75000"/>
                    <a:lumOff val="25000"/>
                  </a:schemeClr>
                </a:solidFill>
                <a:latin typeface="Garamond" panose="02020404030301010803" pitchFamily="18" charset="0"/>
              </a:rPr>
              <a:t>Some logos are on DEVELOPedia.</a:t>
            </a:r>
          </a:p>
          <a:p>
            <a:r>
              <a:rPr lang="en-US" dirty="0">
                <a:solidFill>
                  <a:schemeClr val="tx1">
                    <a:lumMod val="75000"/>
                    <a:lumOff val="25000"/>
                  </a:schemeClr>
                </a:solidFill>
                <a:latin typeface="Garamond" panose="02020404030301010803" pitchFamily="18" charset="0"/>
              </a:rPr>
              <a:t>Images and text should be added separately (not as an image).</a:t>
            </a:r>
          </a:p>
        </p:txBody>
      </p:sp>
      <p:sp>
        <p:nvSpPr>
          <p:cNvPr id="22" name="TextBox 21">
            <a:extLst>
              <a:ext uri="{FF2B5EF4-FFF2-40B4-BE49-F238E27FC236}">
                <a16:creationId xmlns:a16="http://schemas.microsoft.com/office/drawing/2014/main" id="{713D1384-4C3F-CCA8-F8C8-FB70238BED0B}"/>
              </a:ext>
            </a:extLst>
          </p:cNvPr>
          <p:cNvSpPr txBox="1"/>
          <p:nvPr/>
        </p:nvSpPr>
        <p:spPr>
          <a:xfrm>
            <a:off x="14662669" y="29240122"/>
            <a:ext cx="7288030" cy="769441"/>
          </a:xfrm>
          <a:prstGeom prst="rect">
            <a:avLst/>
          </a:prstGeom>
          <a:noFill/>
        </p:spPr>
        <p:txBody>
          <a:bodyPr wrap="square" rtlCol="0">
            <a:spAutoFit/>
          </a:bodyPr>
          <a:lstStyle/>
          <a:p>
            <a:r>
              <a:rPr lang="en-US" sz="4400" b="1" dirty="0">
                <a:solidFill>
                  <a:srgbClr val="BA3A50"/>
                </a:solidFill>
                <a:latin typeface="Century Gothic" panose="020B0502020202020204" pitchFamily="34" charset="0"/>
              </a:rPr>
              <a:t>Project Partners</a:t>
            </a:r>
          </a:p>
        </p:txBody>
      </p:sp>
      <p:sp>
        <p:nvSpPr>
          <p:cNvPr id="23" name="TextBox 22">
            <a:extLst>
              <a:ext uri="{FF2B5EF4-FFF2-40B4-BE49-F238E27FC236}">
                <a16:creationId xmlns:a16="http://schemas.microsoft.com/office/drawing/2014/main" id="{B4A0CEBA-CFBA-B9B9-2455-DC86C59F79A6}"/>
              </a:ext>
            </a:extLst>
          </p:cNvPr>
          <p:cNvSpPr txBox="1"/>
          <p:nvPr/>
        </p:nvSpPr>
        <p:spPr>
          <a:xfrm>
            <a:off x="936787" y="25110942"/>
            <a:ext cx="7318213" cy="769441"/>
          </a:xfrm>
          <a:prstGeom prst="rect">
            <a:avLst/>
          </a:prstGeom>
          <a:noFill/>
        </p:spPr>
        <p:txBody>
          <a:bodyPr wrap="square" rtlCol="0">
            <a:spAutoFit/>
          </a:bodyPr>
          <a:lstStyle/>
          <a:p>
            <a:r>
              <a:rPr lang="en-US" sz="4400" b="1" dirty="0">
                <a:solidFill>
                  <a:srgbClr val="BA3A50"/>
                </a:solidFill>
                <a:latin typeface="Century Gothic" panose="020B0502020202020204" pitchFamily="34" charset="0"/>
              </a:rPr>
              <a:t>Team Members</a:t>
            </a:r>
          </a:p>
        </p:txBody>
      </p:sp>
      <p:sp>
        <p:nvSpPr>
          <p:cNvPr id="24" name="Text Placeholder 16">
            <a:extLst>
              <a:ext uri="{FF2B5EF4-FFF2-40B4-BE49-F238E27FC236}">
                <a16:creationId xmlns:a16="http://schemas.microsoft.com/office/drawing/2014/main" id="{FF56697C-1F23-8319-C349-FDD544B880E0}"/>
              </a:ext>
            </a:extLst>
          </p:cNvPr>
          <p:cNvSpPr txBox="1">
            <a:spLocks/>
          </p:cNvSpPr>
          <p:nvPr/>
        </p:nvSpPr>
        <p:spPr>
          <a:xfrm>
            <a:off x="935899" y="25836460"/>
            <a:ext cx="11586726" cy="316834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List Team Leads first and include their title below their name. </a:t>
            </a:r>
          </a:p>
          <a:p>
            <a:r>
              <a:rPr lang="en-US" dirty="0">
                <a:solidFill>
                  <a:schemeClr val="tx1">
                    <a:lumMod val="75000"/>
                    <a:lumOff val="25000"/>
                  </a:schemeClr>
                </a:solidFill>
                <a:latin typeface="Garamond" panose="02020404030301010803" pitchFamily="18" charset="0"/>
              </a:rPr>
              <a:t>Headshots should include professional business attire.</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5"/>
              </a:rPr>
              <a:t>here</a:t>
            </a:r>
            <a:r>
              <a:rPr lang="en-US" dirty="0">
                <a:solidFill>
                  <a:schemeClr val="tx1">
                    <a:lumMod val="75000"/>
                    <a:lumOff val="25000"/>
                  </a:schemeClr>
                </a:solidFill>
                <a:latin typeface="Garamond" panose="02020404030301010803" pitchFamily="18" charset="0"/>
              </a:rPr>
              <a:t>.</a:t>
            </a:r>
          </a:p>
        </p:txBody>
      </p:sp>
      <p:sp>
        <p:nvSpPr>
          <p:cNvPr id="25" name="Text Placeholder 16">
            <a:extLst>
              <a:ext uri="{FF2B5EF4-FFF2-40B4-BE49-F238E27FC236}">
                <a16:creationId xmlns:a16="http://schemas.microsoft.com/office/drawing/2014/main" id="{8EB74875-4E52-B274-D84D-703C79CB843C}"/>
              </a:ext>
            </a:extLst>
          </p:cNvPr>
          <p:cNvSpPr txBox="1">
            <a:spLocks/>
          </p:cNvSpPr>
          <p:nvPr/>
        </p:nvSpPr>
        <p:spPr>
          <a:xfrm>
            <a:off x="722815" y="30893483"/>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schemeClr>
                </a:solidFill>
                <a:latin typeface="Garamond" panose="02020404030301010803" pitchFamily="18" charset="0"/>
              </a:rPr>
              <a:t>Project Lead</a:t>
            </a:r>
          </a:p>
        </p:txBody>
      </p:sp>
      <p:sp>
        <p:nvSpPr>
          <p:cNvPr id="26" name="Text Placeholder 16">
            <a:extLst>
              <a:ext uri="{FF2B5EF4-FFF2-40B4-BE49-F238E27FC236}">
                <a16:creationId xmlns:a16="http://schemas.microsoft.com/office/drawing/2014/main" id="{F6EE2B43-E8A3-4755-A993-461B2FCE7B0B}"/>
              </a:ext>
            </a:extLst>
          </p:cNvPr>
          <p:cNvSpPr txBox="1">
            <a:spLocks/>
          </p:cNvSpPr>
          <p:nvPr/>
        </p:nvSpPr>
        <p:spPr>
          <a:xfrm>
            <a:off x="3492336" y="30893482"/>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27" name="Text Placeholder 16">
            <a:extLst>
              <a:ext uri="{FF2B5EF4-FFF2-40B4-BE49-F238E27FC236}">
                <a16:creationId xmlns:a16="http://schemas.microsoft.com/office/drawing/2014/main" id="{C9D56256-62AB-03F7-FB19-51F9FA420D17}"/>
              </a:ext>
            </a:extLst>
          </p:cNvPr>
          <p:cNvSpPr txBox="1">
            <a:spLocks/>
          </p:cNvSpPr>
          <p:nvPr/>
        </p:nvSpPr>
        <p:spPr>
          <a:xfrm>
            <a:off x="6381743" y="30893483"/>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28" name="Text Placeholder 16">
            <a:extLst>
              <a:ext uri="{FF2B5EF4-FFF2-40B4-BE49-F238E27FC236}">
                <a16:creationId xmlns:a16="http://schemas.microsoft.com/office/drawing/2014/main" id="{562DE67C-886B-AF4E-B5E4-CF736AF0F777}"/>
              </a:ext>
            </a:extLst>
          </p:cNvPr>
          <p:cNvSpPr txBox="1">
            <a:spLocks/>
          </p:cNvSpPr>
          <p:nvPr/>
        </p:nvSpPr>
        <p:spPr>
          <a:xfrm>
            <a:off x="9172303" y="30880302"/>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pic>
        <p:nvPicPr>
          <p:cNvPr id="29" name="Picture 28">
            <a:extLst>
              <a:ext uri="{FF2B5EF4-FFF2-40B4-BE49-F238E27FC236}">
                <a16:creationId xmlns:a16="http://schemas.microsoft.com/office/drawing/2014/main" id="{2A3DB938-9584-BD3D-626C-5FEBF8086389}"/>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6998402" y="28651737"/>
            <a:ext cx="2103120" cy="2083075"/>
          </a:xfrm>
          <a:prstGeom prst="rect">
            <a:avLst/>
          </a:prstGeom>
        </p:spPr>
      </p:pic>
      <p:pic>
        <p:nvPicPr>
          <p:cNvPr id="30" name="Picture 29">
            <a:extLst>
              <a:ext uri="{FF2B5EF4-FFF2-40B4-BE49-F238E27FC236}">
                <a16:creationId xmlns:a16="http://schemas.microsoft.com/office/drawing/2014/main" id="{924788AD-AD65-6880-C748-7354BAD5E138}"/>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1154606" y="28651737"/>
            <a:ext cx="2103120" cy="2083075"/>
          </a:xfrm>
          <a:prstGeom prst="rect">
            <a:avLst/>
          </a:prstGeom>
        </p:spPr>
      </p:pic>
      <p:pic>
        <p:nvPicPr>
          <p:cNvPr id="31" name="Picture 30">
            <a:extLst>
              <a:ext uri="{FF2B5EF4-FFF2-40B4-BE49-F238E27FC236}">
                <a16:creationId xmlns:a16="http://schemas.microsoft.com/office/drawing/2014/main" id="{7742306A-F9EF-3EB8-5FB1-E8751A2332B5}"/>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4076504" y="28651737"/>
            <a:ext cx="2103120" cy="2083075"/>
          </a:xfrm>
          <a:prstGeom prst="rect">
            <a:avLst/>
          </a:prstGeom>
        </p:spPr>
      </p:pic>
      <p:pic>
        <p:nvPicPr>
          <p:cNvPr id="32" name="Picture 31">
            <a:extLst>
              <a:ext uri="{FF2B5EF4-FFF2-40B4-BE49-F238E27FC236}">
                <a16:creationId xmlns:a16="http://schemas.microsoft.com/office/drawing/2014/main" id="{DCE1E9A4-4187-5189-350F-EAB0452ED816}"/>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9920300" y="28651737"/>
            <a:ext cx="2103120" cy="2083075"/>
          </a:xfrm>
          <a:prstGeom prst="rect">
            <a:avLst/>
          </a:prstGeom>
        </p:spPr>
      </p:pic>
    </p:spTree>
    <p:extLst>
      <p:ext uri="{BB962C8B-B14F-4D97-AF65-F5344CB8AC3E}">
        <p14:creationId xmlns:p14="http://schemas.microsoft.com/office/powerpoint/2010/main" val="2680647682"/>
      </p:ext>
    </p:extLst>
  </p:cSld>
  <p:clrMapOvr>
    <a:masterClrMapping/>
  </p:clrMapOvr>
  <p:extLst>
    <p:ext uri="{6950BFC3-D8DA-4A85-94F7-54DA5524770B}">
      <p188:commentRel xmlns:p188="http://schemas.microsoft.com/office/powerpoint/2018/8/main" r:id="rId3"/>
    </p:ext>
  </p:extLs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5" ma:contentTypeDescription="Create a new document." ma:contentTypeScope="" ma:versionID="1a69bd96c8be4159b063bacaac1aa053">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0fc635af53680702e007d3b598dd7baf"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ec12c5d1-1fdc-4b92-8d04-0f37a99e289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f9ae0d73-79f8-420d-b8e8-564e224fd1a4}" ma:internalName="TaxCatchAll" ma:showField="CatchAllData" ma:web="7df78d0b-135a-4de7-9166-7c181cd87f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7df78d0b-135a-4de7-9166-7c181cd87fb4" xsi:nil="true"/>
    <lcf76f155ced4ddcb4097134ff3c332f xmlns="21e6a8e8-1dff-48a6-ab9b-8d556c6946c0">
      <Terms xmlns="http://schemas.microsoft.com/office/infopath/2007/PartnerControls"/>
    </lcf76f155ced4ddcb4097134ff3c332f>
    <SharedWithUsers xmlns="7df78d0b-135a-4de7-9166-7c181cd87fb4">
      <UserInfo>
        <DisplayName/>
        <AccountId xsi:nil="true"/>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C809A87-E63F-4795-8107-2CBD7DD3A2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A19850C-B132-4F9E-91AE-B86D28DA0AF3}">
  <ds:schemaRefs>
    <ds:schemaRef ds:uri="00f424ab-aac1-4e85-aff3-5353efc4b0c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b82b8420-1224-434e-88dd-320f73c97df7"/>
    <ds:schemaRef ds:uri="b8b77cdf-f277-4f3c-b37c-f518764b1e28"/>
    <ds:schemaRef ds:uri="7df78d0b-135a-4de7-9166-7c181cd87fb4"/>
    <ds:schemaRef ds:uri="21e6a8e8-1dff-48a6-ab9b-8d556c6946c0"/>
  </ds:schemaRefs>
</ds:datastoreItem>
</file>

<file path=customXml/itemProps3.xml><?xml version="1.0" encoding="utf-8"?>
<ds:datastoreItem xmlns:ds="http://schemas.openxmlformats.org/officeDocument/2006/customXml" ds:itemID="{D90CFEE1-6CF9-48A4-847C-73FF7C6846B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16805</TotalTime>
  <Words>574</Words>
  <Application>Microsoft Office PowerPoint</Application>
  <PresentationFormat>Custom</PresentationFormat>
  <Paragraphs>49</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Century Gothic</vt:lpstr>
      <vt:lpstr>Garamond</vt:lpstr>
      <vt:lpstr>Office Theme</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Smedsrud, Marisa J. (LARC-E3)[RSES]</cp:lastModifiedBy>
  <cp:revision>83</cp:revision>
  <dcterms:created xsi:type="dcterms:W3CDTF">2019-02-05T16:32:03Z</dcterms:created>
  <dcterms:modified xsi:type="dcterms:W3CDTF">2024-01-29T16:25:28Z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y fmtid="{D5CDD505-2E9C-101B-9397-08002B2CF9AE}" pid="3" name="MediaServiceImageTags">
    <vt:lpwstr/>
  </property>
  <property fmtid="{D5CDD505-2E9C-101B-9397-08002B2CF9AE}" pid="4" name="Order">
    <vt:lpwstr>42500.0000000000</vt:lpwstr>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y fmtid="{D5CDD505-2E9C-101B-9397-08002B2CF9AE}" pid="11" name="TriggerFlowInfo">
    <vt:lpwstr/>
  </property>
  <property fmtid="{D5CDD505-2E9C-101B-9397-08002B2CF9AE}" pid="12" name="xd_Signature">
    <vt:lpwstr/>
  </property>
</Properties>
</file>