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DE0"/>
    <a:srgbClr val="3289B4"/>
    <a:srgbClr val="5DA1C4"/>
    <a:srgbClr val="BF5440"/>
    <a:srgbClr val="CE7869"/>
    <a:srgbClr val="E4B8AF"/>
    <a:srgbClr val="55B27B"/>
    <a:srgbClr val="7AC398"/>
    <a:srgbClr val="B8E0C8"/>
    <a:srgbClr val="A7CD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11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3289B4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3289B4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15264" userDrawn="1">
          <p15:clr>
            <a:srgbClr val="FBAE40"/>
          </p15:clr>
        </p15:guide>
        <p15:guide id="2" orient="horz" pos="2592" userDrawn="1">
          <p15:clr>
            <a:srgbClr val="FBAE40"/>
          </p15:clr>
        </p15:guide>
        <p15:guide id="3" orient="horz" pos="22752" userDrawn="1">
          <p15:clr>
            <a:srgbClr val="FBAE40"/>
          </p15:clr>
        </p15:guide>
        <p15:guide id="4" orient="horz" pos="2880" userDrawn="1">
          <p15:clr>
            <a:srgbClr val="FBAE40"/>
          </p15:clr>
        </p15:guide>
        <p15:guide id="5" pos="576" userDrawn="1">
          <p15:clr>
            <a:srgbClr val="FBAE40"/>
          </p15:clr>
        </p15:guide>
        <p15:guide id="6" pos="86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5DA1C4"/>
          </a:solidFill>
          <a:ln>
            <a:solidFill>
              <a:srgbClr val="328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A9CDE0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A9CDE0"/>
                </a:solidFill>
              </a:rPr>
              <a:t>DO NOT PLACE IMAGES IN A BOX.</a:t>
            </a:r>
            <a:endParaRPr lang="en-US" sz="3800" b="1" dirty="0">
              <a:solidFill>
                <a:srgbClr val="A9CDE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5DA1C4"/>
          </a:solidFill>
          <a:ln>
            <a:solidFill>
              <a:srgbClr val="328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A9CDE0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A9CDE0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A9CDE0"/>
                </a:solidFill>
              </a:rPr>
              <a:t>DO NOT PLACE IMAGES IN A BOX.</a:t>
            </a:r>
            <a:endParaRPr lang="en-US" sz="9000" b="1" dirty="0">
              <a:solidFill>
                <a:srgbClr val="A9CDE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3289B4"/>
                </a:solidFill>
              </a:rPr>
              <a:t>Study Area </a:t>
            </a:r>
            <a:r>
              <a:rPr lang="en-US" sz="14000" dirty="0" smtClean="0">
                <a:solidFill>
                  <a:srgbClr val="3289B4"/>
                </a:solidFill>
              </a:rPr>
              <a:t>App Area</a:t>
            </a:r>
            <a:endParaRPr lang="en-US" sz="14000" dirty="0">
              <a:solidFill>
                <a:srgbClr val="3289B4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3289B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3289B4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3289B4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Start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Ensure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Do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Best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The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14" name="Text Placeholder 16"/>
          <p:cNvSpPr txBox="1">
            <a:spLocks/>
          </p:cNvSpPr>
          <p:nvPr/>
        </p:nvSpPr>
        <p:spPr>
          <a:xfrm>
            <a:off x="258232" y="33439036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15" name="Text Placeholder 16"/>
          <p:cNvSpPr txBox="1">
            <a:spLocks/>
          </p:cNvSpPr>
          <p:nvPr/>
        </p:nvSpPr>
        <p:spPr>
          <a:xfrm>
            <a:off x="2818430" y="3343903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16" name="Text Placeholder 16"/>
          <p:cNvSpPr txBox="1">
            <a:spLocks/>
          </p:cNvSpPr>
          <p:nvPr/>
        </p:nvSpPr>
        <p:spPr>
          <a:xfrm>
            <a:off x="5386531" y="33439036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70" y="31132664"/>
            <a:ext cx="2057404" cy="2081788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04" y="31154518"/>
            <a:ext cx="2057404" cy="2081789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7" y="31154518"/>
            <a:ext cx="2057404" cy="2081788"/>
          </a:xfrm>
          <a:prstGeom prst="rect">
            <a:avLst/>
          </a:prstGeom>
        </p:spPr>
      </p:pic>
      <p:sp>
        <p:nvSpPr>
          <p:cNvPr id="120" name="Text Placeholder 16"/>
          <p:cNvSpPr txBox="1">
            <a:spLocks/>
          </p:cNvSpPr>
          <p:nvPr/>
        </p:nvSpPr>
        <p:spPr>
          <a:xfrm>
            <a:off x="7876476" y="33435727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9" y="31151209"/>
            <a:ext cx="2057404" cy="20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5DA1C4"/>
          </a:solidFill>
          <a:ln>
            <a:solidFill>
              <a:srgbClr val="328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A9CDE0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A9CDE0"/>
                </a:solidFill>
              </a:rPr>
              <a:t>DO NOT PLACE IMAGES IN A BOX.</a:t>
            </a:r>
            <a:endParaRPr lang="en-US" sz="3800" b="1" dirty="0">
              <a:solidFill>
                <a:srgbClr val="A9CDE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5DA1C4"/>
          </a:solidFill>
          <a:ln>
            <a:solidFill>
              <a:srgbClr val="328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A9CDE0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A9CDE0"/>
                </a:solidFill>
              </a:rPr>
              <a:t>DO NOT PLACE IMAGES IN A BOX.</a:t>
            </a:r>
            <a:endParaRPr lang="en-US" sz="9000" b="1" dirty="0">
              <a:solidFill>
                <a:srgbClr val="A9CDE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3289B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3289B4"/>
                </a:solidFill>
              </a:rPr>
              <a:t>[Use Title Case]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3289B4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3289B4"/>
                </a:solidFill>
              </a:rPr>
              <a:t>Study Area </a:t>
            </a:r>
            <a:r>
              <a:rPr lang="en-US" sz="14000" dirty="0" smtClean="0">
                <a:solidFill>
                  <a:srgbClr val="3289B4"/>
                </a:solidFill>
              </a:rPr>
              <a:t>App Area</a:t>
            </a:r>
            <a:endParaRPr lang="en-US" sz="14000" dirty="0">
              <a:solidFill>
                <a:srgbClr val="3289B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97" name="Text Placeholder 16"/>
          <p:cNvSpPr txBox="1">
            <a:spLocks/>
          </p:cNvSpPr>
          <p:nvPr/>
        </p:nvSpPr>
        <p:spPr>
          <a:xfrm>
            <a:off x="880652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Start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Ensure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Do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Best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The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98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99" name="Text Placeholder 16"/>
          <p:cNvSpPr txBox="1">
            <a:spLocks/>
          </p:cNvSpPr>
          <p:nvPr/>
        </p:nvSpPr>
        <p:spPr>
          <a:xfrm>
            <a:off x="258232" y="2933722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00" name="Text Placeholder 16"/>
          <p:cNvSpPr txBox="1">
            <a:spLocks/>
          </p:cNvSpPr>
          <p:nvPr/>
        </p:nvSpPr>
        <p:spPr>
          <a:xfrm>
            <a:off x="2818430" y="29337223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01" name="Text Placeholder 16"/>
          <p:cNvSpPr txBox="1">
            <a:spLocks/>
          </p:cNvSpPr>
          <p:nvPr/>
        </p:nvSpPr>
        <p:spPr>
          <a:xfrm>
            <a:off x="5386531" y="29337224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70" y="27030852"/>
            <a:ext cx="2057404" cy="208178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04" y="27052706"/>
            <a:ext cx="2057404" cy="208178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7" y="27052706"/>
            <a:ext cx="2057404" cy="2081788"/>
          </a:xfrm>
          <a:prstGeom prst="rect">
            <a:avLst/>
          </a:prstGeom>
        </p:spPr>
      </p:pic>
      <p:sp>
        <p:nvSpPr>
          <p:cNvPr id="105" name="Text Placeholder 16"/>
          <p:cNvSpPr txBox="1">
            <a:spLocks/>
          </p:cNvSpPr>
          <p:nvPr/>
        </p:nvSpPr>
        <p:spPr>
          <a:xfrm>
            <a:off x="7876476" y="29333915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9" y="27049397"/>
            <a:ext cx="2057404" cy="20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3289B4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3289B4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3289B4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3289B4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3289B4"/>
                </a:solidFill>
              </a:rPr>
              <a:t>Study Area </a:t>
            </a:r>
            <a:r>
              <a:rPr lang="en-US" sz="14000" dirty="0" smtClean="0">
                <a:solidFill>
                  <a:srgbClr val="3289B4"/>
                </a:solidFill>
              </a:rPr>
              <a:t>App Area</a:t>
            </a:r>
            <a:endParaRPr lang="en-US" sz="14000" dirty="0">
              <a:solidFill>
                <a:srgbClr val="3289B4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99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Start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Ensure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Do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Best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3289B4"/>
              </a:buClr>
            </a:pPr>
            <a:r>
              <a:rPr lang="en-US" b="1" dirty="0">
                <a:solidFill>
                  <a:srgbClr val="3289B4"/>
                </a:solidFill>
              </a:rPr>
              <a:t>The</a:t>
            </a:r>
            <a:r>
              <a:rPr lang="en-US" dirty="0">
                <a:solidFill>
                  <a:srgbClr val="3289B4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100" name="Text Placeholder 16"/>
          <p:cNvSpPr txBox="1">
            <a:spLocks/>
          </p:cNvSpPr>
          <p:nvPr/>
        </p:nvSpPr>
        <p:spPr>
          <a:xfrm>
            <a:off x="12839700" y="20310970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3289B4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01" name="Text Placeholder 16"/>
          <p:cNvSpPr txBox="1">
            <a:spLocks/>
          </p:cNvSpPr>
          <p:nvPr/>
        </p:nvSpPr>
        <p:spPr>
          <a:xfrm>
            <a:off x="258232" y="33439036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02" name="Text Placeholder 16"/>
          <p:cNvSpPr txBox="1">
            <a:spLocks/>
          </p:cNvSpPr>
          <p:nvPr/>
        </p:nvSpPr>
        <p:spPr>
          <a:xfrm>
            <a:off x="2818430" y="3343903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03" name="Text Placeholder 16"/>
          <p:cNvSpPr txBox="1">
            <a:spLocks/>
          </p:cNvSpPr>
          <p:nvPr/>
        </p:nvSpPr>
        <p:spPr>
          <a:xfrm>
            <a:off x="5386531" y="33439036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04" name="Picture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270" y="31132664"/>
            <a:ext cx="2057404" cy="2081788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04" y="31154518"/>
            <a:ext cx="2057404" cy="208178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47" y="31154518"/>
            <a:ext cx="2057404" cy="2081788"/>
          </a:xfrm>
          <a:prstGeom prst="rect">
            <a:avLst/>
          </a:prstGeom>
        </p:spPr>
      </p:pic>
      <p:sp>
        <p:nvSpPr>
          <p:cNvPr id="107" name="Text Placeholder 16"/>
          <p:cNvSpPr txBox="1">
            <a:spLocks/>
          </p:cNvSpPr>
          <p:nvPr/>
        </p:nvSpPr>
        <p:spPr>
          <a:xfrm>
            <a:off x="7876476" y="33435727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249" y="31151209"/>
            <a:ext cx="2057404" cy="20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Clayton, Amanda L. (LARC-E3)[SSAI DEVELOP]</cp:lastModifiedBy>
  <cp:revision>48</cp:revision>
  <dcterms:created xsi:type="dcterms:W3CDTF">2017-06-02T16:06:25Z</dcterms:created>
  <dcterms:modified xsi:type="dcterms:W3CDTF">2017-06-27T14:38:56Z</dcterms:modified>
</cp:coreProperties>
</file>