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5" r:id="rId2"/>
    <p:sldId id="278" r:id="rId3"/>
    <p:sldId id="279" r:id="rId4"/>
    <p:sldId id="280" r:id="rId5"/>
    <p:sldId id="286" r:id="rId6"/>
    <p:sldId id="281" r:id="rId7"/>
    <p:sldId id="282" r:id="rId8"/>
    <p:sldId id="283" r:id="rId9"/>
    <p:sldId id="285"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 clrIdx="0">
    <p:extLst>
      <p:ext uri="{19B8F6BF-5375-455C-9EA6-DF929625EA0E}">
        <p15:presenceInfo xmlns:p15="http://schemas.microsoft.com/office/powerpoint/2012/main" userId="S-1-5-21-330711430-3775241029-4075259233-667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5442"/>
    <a:srgbClr val="52B37B"/>
    <a:srgbClr val="218754"/>
    <a:srgbClr val="EA7845"/>
    <a:srgbClr val="EAA24A"/>
    <a:srgbClr val="586991"/>
    <a:srgbClr val="7DB862"/>
    <a:srgbClr val="FFFFFF"/>
    <a:srgbClr val="E9A14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2" autoAdjust="0"/>
    <p:restoredTop sz="90909" autoAdjust="0"/>
  </p:normalViewPr>
  <p:slideViewPr>
    <p:cSldViewPr snapToGrid="0">
      <p:cViewPr varScale="1">
        <p:scale>
          <a:sx n="106" d="100"/>
          <a:sy n="106" d="100"/>
        </p:scale>
        <p:origin x="558" y="78"/>
      </p:cViewPr>
      <p:guideLst>
        <p:guide orient="horz"/>
        <p:guide pos="4944"/>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Your project </a:t>
            </a:r>
            <a:r>
              <a:rPr lang="en-US" dirty="0" smtClean="0">
                <a:solidFill>
                  <a:srgbClr val="FF0000"/>
                </a:solidFill>
              </a:rPr>
              <a:t>Website </a:t>
            </a:r>
            <a:r>
              <a:rPr lang="en-US" dirty="0" smtClean="0">
                <a:solidFill>
                  <a:srgbClr val="FF0000"/>
                </a:solidFill>
              </a:rPr>
              <a:t>Image should be placed behind the top aperture shape. An example shape has been placed in this position for your reference. Delete the </a:t>
            </a:r>
            <a:r>
              <a:rPr lang="en-US" smtClean="0">
                <a:solidFill>
                  <a:srgbClr val="FF0000"/>
                </a:solidFill>
              </a:rPr>
              <a:t>example </a:t>
            </a:r>
            <a:r>
              <a:rPr lang="en-US" smtClean="0">
                <a:solidFill>
                  <a:srgbClr val="FF0000"/>
                </a:solidFill>
              </a:rPr>
              <a:t>Website</a:t>
            </a:r>
            <a:r>
              <a:rPr lang="en-US" baseline="0" smtClean="0">
                <a:solidFill>
                  <a:srgbClr val="FF0000"/>
                </a:solidFill>
              </a:rPr>
              <a:t> I</a:t>
            </a:r>
            <a:r>
              <a:rPr lang="en-US" smtClean="0">
                <a:solidFill>
                  <a:srgbClr val="FF0000"/>
                </a:solidFill>
              </a:rPr>
              <a:t>mage</a:t>
            </a:r>
            <a:r>
              <a:rPr lang="en-US" dirty="0" smtClean="0">
                <a:solidFill>
                  <a:srgbClr val="FF0000"/>
                </a:solidFill>
              </a:rPr>
              <a:t>, insert your image, right click your image and select the “Send to Back” option. Position and adjust the size of your image so that it lines up with the provided margin rulers.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05828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1177900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44547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746249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378238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12354813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sp>
        <p:nvSpPr>
          <p:cNvPr id="6" name="Rectangle 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826518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Tree>
    <p:extLst>
      <p:ext uri="{BB962C8B-B14F-4D97-AF65-F5344CB8AC3E}">
        <p14:creationId xmlns:p14="http://schemas.microsoft.com/office/powerpoint/2010/main" val="2182279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0276183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sp>
        <p:nvSpPr>
          <p:cNvPr id="1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40464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23426" y="190426"/>
            <a:ext cx="1236520" cy="1236520"/>
          </a:xfrm>
          <a:prstGeom prst="rect">
            <a:avLst/>
          </a:prstGeom>
        </p:spPr>
      </p:pic>
    </p:spTree>
    <p:extLst>
      <p:ext uri="{BB962C8B-B14F-4D97-AF65-F5344CB8AC3E}">
        <p14:creationId xmlns:p14="http://schemas.microsoft.com/office/powerpoint/2010/main" val="41359166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30121351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3147733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mphasize key points">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096000" y="470916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4" name="Text Placeholder 3"/>
          <p:cNvSpPr>
            <a:spLocks noGrp="1"/>
          </p:cNvSpPr>
          <p:nvPr>
            <p:ph type="body" sz="quarter" idx="15" hasCustomPrompt="1"/>
          </p:nvPr>
        </p:nvSpPr>
        <p:spPr>
          <a:xfrm>
            <a:off x="792480" y="211531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6096000" y="210312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792480" y="4721352"/>
            <a:ext cx="4754880" cy="768096"/>
          </a:xfrm>
          <a:prstGeom prst="rect">
            <a:avLst/>
          </a:prstGeom>
        </p:spPr>
        <p:txBody>
          <a:bodyPr anchor="ctr">
            <a:normAutofit/>
          </a:bodyPr>
          <a:lstStyle>
            <a:lvl1pPr marL="0" indent="0" algn="r">
              <a:buNone/>
              <a:defRPr sz="3600" b="0" baseline="0">
                <a:solidFill>
                  <a:srgbClr val="C15442"/>
                </a:solidFill>
                <a:latin typeface="Century Gothic" panose="020B0502020202020204" pitchFamily="34" charset="0"/>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792480" y="3418332"/>
            <a:ext cx="4754880" cy="768096"/>
          </a:xfrm>
          <a:prstGeom prst="rect">
            <a:avLst/>
          </a:prstGeom>
        </p:spPr>
        <p:txBody>
          <a:bodyPr anchor="ctr">
            <a:normAutofit/>
          </a:bodyPr>
          <a:lstStyle>
            <a:lvl1pPr marL="0" indent="0" algn="r">
              <a:buNone/>
              <a:defRPr sz="4400" b="0" baseline="0">
                <a:solidFill>
                  <a:srgbClr val="C15442"/>
                </a:solidFill>
                <a:latin typeface="Century Gothic" panose="020B0502020202020204" pitchFamily="34" charset="0"/>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6096000" y="3406140"/>
            <a:ext cx="5266944" cy="704088"/>
          </a:xfrm>
          <a:prstGeom prst="rect">
            <a:avLst/>
          </a:prstGeom>
        </p:spPr>
        <p:txBody>
          <a:bodyPr anchor="ct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Point elaboration</a:t>
            </a:r>
            <a:endParaRPr lang="en-US" dirty="0"/>
          </a:p>
        </p:txBody>
      </p:sp>
      <p:sp>
        <p:nvSpPr>
          <p:cNvPr id="16" name="Rectangle 15"/>
          <p:cNvSpPr/>
          <p:nvPr userDrawn="1"/>
        </p:nvSpPr>
        <p:spPr>
          <a:xfrm>
            <a:off x="0" y="388649"/>
            <a:ext cx="12192000" cy="840076"/>
          </a:xfrm>
          <a:prstGeom prst="rect">
            <a:avLst/>
          </a:prstGeom>
          <a:solidFill>
            <a:srgbClr val="C154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8" name="Oval 17"/>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50905"/>
            <a:ext cx="12192000" cy="107096"/>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7924" y="190426"/>
            <a:ext cx="1236520" cy="1236520"/>
          </a:xfrm>
          <a:prstGeom prst="rect">
            <a:avLst/>
          </a:prstGeom>
        </p:spPr>
      </p:pic>
    </p:spTree>
    <p:extLst>
      <p:ext uri="{BB962C8B-B14F-4D97-AF65-F5344CB8AC3E}">
        <p14:creationId xmlns:p14="http://schemas.microsoft.com/office/powerpoint/2010/main" val="1399285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C1544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07096"/>
          </a:xfrm>
          <a:prstGeom prst="rect">
            <a:avLst/>
          </a:prstGeom>
        </p:spPr>
      </p:pic>
    </p:spTree>
    <p:extLst>
      <p:ext uri="{BB962C8B-B14F-4D97-AF65-F5344CB8AC3E}">
        <p14:creationId xmlns:p14="http://schemas.microsoft.com/office/powerpoint/2010/main" val="42061700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4" r:id="rId4"/>
    <p:sldLayoutId id="2147483685" r:id="rId5"/>
    <p:sldLayoutId id="2147483686" r:id="rId6"/>
    <p:sldLayoutId id="2147483687" r:id="rId7"/>
    <p:sldLayoutId id="2147483688" r:id="rId8"/>
    <p:sldLayoutId id="2147483664" r:id="rId9"/>
    <p:sldLayoutId id="2147483665" r:id="rId10"/>
    <p:sldLayoutId id="2147483668"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975" y="-1"/>
            <a:ext cx="5762549" cy="4583423"/>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8" name="Text Placeholder 18"/>
          <p:cNvSpPr txBox="1">
            <a:spLocks/>
          </p:cNvSpPr>
          <p:nvPr/>
        </p:nvSpPr>
        <p:spPr>
          <a:xfrm>
            <a:off x="8416031" y="2976914"/>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2</a:t>
            </a:r>
            <a:endParaRPr lang="en-US" dirty="0">
              <a:solidFill>
                <a:schemeClr val="bg2">
                  <a:lumMod val="50000"/>
                </a:schemeClr>
              </a:solidFill>
              <a:latin typeface="Century Gothic" panose="020B0502020202020204" pitchFamily="34" charset="0"/>
            </a:endParaRPr>
          </a:p>
        </p:txBody>
      </p:sp>
      <p:sp>
        <p:nvSpPr>
          <p:cNvPr id="19" name="Text Placeholder 19"/>
          <p:cNvSpPr txBox="1">
            <a:spLocks/>
          </p:cNvSpPr>
          <p:nvPr/>
        </p:nvSpPr>
        <p:spPr>
          <a:xfrm>
            <a:off x="8416031" y="3383751"/>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3</a:t>
            </a:r>
            <a:endParaRPr lang="en-US" dirty="0">
              <a:solidFill>
                <a:schemeClr val="bg2">
                  <a:lumMod val="50000"/>
                </a:schemeClr>
              </a:solidFill>
              <a:latin typeface="Century Gothic" panose="020B0502020202020204" pitchFamily="34" charset="0"/>
            </a:endParaRPr>
          </a:p>
        </p:txBody>
      </p:sp>
      <p:sp>
        <p:nvSpPr>
          <p:cNvPr id="20" name="Text Placeholder 20"/>
          <p:cNvSpPr txBox="1">
            <a:spLocks/>
          </p:cNvSpPr>
          <p:nvPr/>
        </p:nvSpPr>
        <p:spPr>
          <a:xfrm>
            <a:off x="8416031" y="3783040"/>
            <a:ext cx="3204840"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4</a:t>
            </a:r>
            <a:endParaRPr lang="en-US" dirty="0">
              <a:solidFill>
                <a:schemeClr val="bg2">
                  <a:lumMod val="50000"/>
                </a:schemeClr>
              </a:solidFill>
              <a:latin typeface="Century Gothic" panose="020B0502020202020204" pitchFamily="34" charset="0"/>
            </a:endParaRPr>
          </a:p>
        </p:txBody>
      </p:sp>
      <p:sp>
        <p:nvSpPr>
          <p:cNvPr id="21" name="Text Placeholder 21"/>
          <p:cNvSpPr txBox="1">
            <a:spLocks/>
          </p:cNvSpPr>
          <p:nvPr/>
        </p:nvSpPr>
        <p:spPr>
          <a:xfrm>
            <a:off x="8416031" y="4185376"/>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5</a:t>
            </a:r>
            <a:endParaRPr lang="en-US" dirty="0">
              <a:solidFill>
                <a:schemeClr val="bg2">
                  <a:lumMod val="50000"/>
                </a:schemeClr>
              </a:solidFill>
              <a:latin typeface="Century Gothic" panose="020B0502020202020204" pitchFamily="34" charset="0"/>
            </a:endParaRPr>
          </a:p>
        </p:txBody>
      </p:sp>
      <p:sp>
        <p:nvSpPr>
          <p:cNvPr id="22" name="Text Placeholder 22"/>
          <p:cNvSpPr txBox="1">
            <a:spLocks/>
          </p:cNvSpPr>
          <p:nvPr/>
        </p:nvSpPr>
        <p:spPr>
          <a:xfrm>
            <a:off x="8416031" y="4582379"/>
            <a:ext cx="3204840"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Team Member 6</a:t>
            </a:r>
            <a:endParaRPr lang="en-US" dirty="0">
              <a:solidFill>
                <a:schemeClr val="bg2">
                  <a:lumMod val="50000"/>
                </a:schemeClr>
              </a:solidFill>
              <a:latin typeface="Century Gothic" panose="020B0502020202020204" pitchFamily="34" charset="0"/>
            </a:endParaRP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a:solidFill>
                  <a:schemeClr val="bg1"/>
                </a:solidFill>
                <a:latin typeface="Century Gothic" panose="020B0502020202020204" pitchFamily="34" charset="0"/>
              </a:rPr>
              <a:t>PROJECT SHORT </a:t>
            </a:r>
            <a:r>
              <a:rPr lang="en-US" sz="2800" b="1" dirty="0" smtClean="0">
                <a:solidFill>
                  <a:schemeClr val="bg1"/>
                </a:solidFill>
                <a:latin typeface="Century Gothic" panose="020B0502020202020204" pitchFamily="34" charset="0"/>
              </a:rPr>
              <a:t>TITLE (ALL CAPS)</a:t>
            </a:r>
            <a:endParaRPr lang="en-US" sz="2800" dirty="0"/>
          </a:p>
        </p:txBody>
      </p:sp>
      <p:sp>
        <p:nvSpPr>
          <p:cNvPr id="14" name="Title 16"/>
          <p:cNvSpPr txBox="1">
            <a:spLocks/>
          </p:cNvSpPr>
          <p:nvPr/>
        </p:nvSpPr>
        <p:spPr>
          <a:xfrm>
            <a:off x="977431" y="3964390"/>
            <a:ext cx="5726097" cy="98135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smtClean="0">
                <a:solidFill>
                  <a:schemeClr val="bg1"/>
                </a:solidFill>
                <a:latin typeface="Century Gothic" panose="020B0502020202020204" pitchFamily="34" charset="0"/>
              </a:rPr>
              <a:t>Long Title Goes Here (Title Case)</a:t>
            </a:r>
            <a:endParaRPr lang="en-US" sz="2400" dirty="0">
              <a:solidFill>
                <a:schemeClr val="bg1"/>
              </a:solidFill>
              <a:latin typeface="Century Gothic" panose="020B0502020202020204" pitchFamily="34" charset="0"/>
            </a:endParaRPr>
          </a:p>
        </p:txBody>
      </p:sp>
      <p:sp>
        <p:nvSpPr>
          <p:cNvPr id="15" name="Text Placeholder 17"/>
          <p:cNvSpPr txBox="1">
            <a:spLocks/>
          </p:cNvSpPr>
          <p:nvPr/>
        </p:nvSpPr>
        <p:spPr>
          <a:xfrm>
            <a:off x="8416031" y="2165056"/>
            <a:ext cx="3204840"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Team Member 1 (Project Lead)</a:t>
            </a:r>
            <a:endParaRPr lang="en-US" sz="2400" dirty="0">
              <a:solidFill>
                <a:schemeClr val="bg2">
                  <a:lumMod val="50000"/>
                </a:schemeClr>
              </a:solidFill>
              <a:latin typeface="Century Gothic" panose="020B0502020202020204" pitchFamily="34" charset="0"/>
            </a:endParaRPr>
          </a:p>
        </p:txBody>
      </p:sp>
      <p:sp>
        <p:nvSpPr>
          <p:cNvPr id="10" name="TextBox 9"/>
          <p:cNvSpPr txBox="1"/>
          <p:nvPr/>
        </p:nvSpPr>
        <p:spPr>
          <a:xfrm>
            <a:off x="0" y="151493"/>
            <a:ext cx="2987040" cy="2492990"/>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top aperture shape. An example shape has been placed in this position for your reference. Delete the example Website image, insert your image, right click your image and select the “Send to Back” option. Position and adjust the size of your image so that it lines up with the provided margin rulers.</a:t>
            </a:r>
            <a:endParaRPr lang="en-US" sz="1200" dirty="0">
              <a:solidFill>
                <a:srgbClr val="FF0000"/>
              </a:solidFill>
            </a:endParaRPr>
          </a:p>
          <a:p>
            <a:endParaRPr lang="en-US" sz="1200" dirty="0">
              <a:solidFill>
                <a:srgbClr val="FF0000"/>
              </a:solidFill>
            </a:endParaRPr>
          </a:p>
          <a:p>
            <a:r>
              <a:rPr lang="en-US" sz="1200" b="1" dirty="0">
                <a:solidFill>
                  <a:srgbClr val="FF0000"/>
                </a:solidFill>
              </a:rPr>
              <a:t>Delete this text box.</a:t>
            </a:r>
          </a:p>
        </p:txBody>
      </p:sp>
      <p:sp>
        <p:nvSpPr>
          <p:cNvPr id="16" name="TextBox 15"/>
          <p:cNvSpPr txBox="1"/>
          <p:nvPr/>
        </p:nvSpPr>
        <p:spPr>
          <a:xfrm>
            <a:off x="8159262" y="5590181"/>
            <a:ext cx="3663331" cy="1169551"/>
          </a:xfrm>
          <a:prstGeom prst="rect">
            <a:avLst/>
          </a:prstGeom>
          <a:noFill/>
        </p:spPr>
        <p:txBody>
          <a:bodyPr wrap="square" rtlCol="0">
            <a:spAutoFit/>
          </a:bodyPr>
          <a:lstStyle/>
          <a:p>
            <a:pPr algn="r"/>
            <a:r>
              <a:rPr lang="en-US" sz="1400" b="1" dirty="0" smtClean="0"/>
              <a:t>Spell </a:t>
            </a:r>
            <a:r>
              <a:rPr lang="en-US" sz="1400" b="1" dirty="0"/>
              <a:t>Out Team Location (ex. </a:t>
            </a:r>
            <a:r>
              <a:rPr lang="en-US" sz="1400" b="1" dirty="0" smtClean="0"/>
              <a:t>Maricopa County Department of Public Health and Arizona State University)</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378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5"/>
          <p:cNvPicPr>
            <a:picLocks noChangeAspect="1"/>
          </p:cNvPicPr>
          <p:nvPr/>
        </p:nvPicPr>
        <p:blipFill rotWithShape="1">
          <a:blip r:embed="rId3">
            <a:extLst>
              <a:ext uri="{28A0092B-C50C-407E-A947-70E740481C1C}">
                <a14:useLocalDpi xmlns:a14="http://schemas.microsoft.com/office/drawing/2010/main" val="0"/>
              </a:ext>
            </a:extLst>
          </a:blip>
          <a:srcRect l="19877" r="19877" b="19861"/>
          <a:stretch/>
        </p:blipFill>
        <p:spPr>
          <a:xfrm>
            <a:off x="5935042" y="1228725"/>
            <a:ext cx="6256958" cy="5511799"/>
          </a:xfrm>
          <a:prstGeom prst="rect">
            <a:avLst/>
          </a:prstGeom>
        </p:spPr>
      </p:pic>
      <p:sp>
        <p:nvSpPr>
          <p:cNvPr id="2" name="Text Placeholder 1"/>
          <p:cNvSpPr>
            <a:spLocks noGrp="1"/>
          </p:cNvSpPr>
          <p:nvPr>
            <p:ph type="body" sz="quarter" idx="13"/>
          </p:nvPr>
        </p:nvSpPr>
        <p:spPr>
          <a:xfrm>
            <a:off x="576072" y="5828665"/>
            <a:ext cx="4948428" cy="580390"/>
          </a:xfrm>
          <a:prstGeom prst="rect">
            <a:avLst/>
          </a:prstGeom>
        </p:spPr>
        <p:txBody>
          <a:bodyPr>
            <a:noAutofit/>
          </a:bodyPr>
          <a:lstStyle/>
          <a:p>
            <a:pPr algn="l"/>
            <a:r>
              <a:rPr lang="en-US" dirty="0" smtClean="0">
                <a:solidFill>
                  <a:schemeClr val="bg2">
                    <a:lumMod val="50000"/>
                  </a:schemeClr>
                </a:solidFill>
              </a:rPr>
              <a:t>The slides provided in the template are just a starting point for teams.  Feel free to expand upon these topics, alter the headings, and change the order of the slides to fit your needs.</a:t>
            </a:r>
          </a:p>
        </p:txBody>
      </p:sp>
      <p:sp>
        <p:nvSpPr>
          <p:cNvPr id="18" name="Text Placeholder 1"/>
          <p:cNvSpPr>
            <a:spLocks noGrp="1"/>
          </p:cNvSpPr>
          <p:nvPr>
            <p:ph type="body" sz="quarter" idx="4294967295"/>
          </p:nvPr>
        </p:nvSpPr>
        <p:spPr>
          <a:xfrm>
            <a:off x="492125" y="1666240"/>
            <a:ext cx="4756150" cy="4086225"/>
          </a:xfrm>
          <a:prstGeom prst="rect">
            <a:avLst/>
          </a:prstGeom>
        </p:spPr>
        <p:txBody>
          <a:bodyPr>
            <a:noAutofit/>
          </a:bodyPr>
          <a:lstStyle/>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area</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Study period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Objectives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Community concerns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NASA satellites/sensors used</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Methodology</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Results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Conclusions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Errors &amp; uncertainties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Future work</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Acknowledgements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Backup slides</a:t>
            </a:r>
          </a:p>
          <a:p>
            <a:pPr marL="342900" indent="-342900">
              <a:spcBef>
                <a:spcPts val="200"/>
              </a:spcBef>
              <a:buClr>
                <a:srgbClr val="C15442"/>
              </a:buClr>
              <a:buFont typeface="Webdings" panose="05030102010509060703" pitchFamily="18" charset="2"/>
              <a:buChar char="4"/>
            </a:pPr>
            <a:r>
              <a:rPr lang="en-US" sz="2000" dirty="0" smtClean="0">
                <a:solidFill>
                  <a:schemeClr val="bg2">
                    <a:lumMod val="50000"/>
                  </a:schemeClr>
                </a:solidFill>
              </a:rPr>
              <a:t>Required Statement</a:t>
            </a:r>
          </a:p>
        </p:txBody>
      </p:sp>
      <p:sp>
        <p:nvSpPr>
          <p:cNvPr id="7" name="Text Placeholder 2"/>
          <p:cNvSpPr txBox="1">
            <a:spLocks/>
          </p:cNvSpPr>
          <p:nvPr/>
        </p:nvSpPr>
        <p:spPr>
          <a:xfrm>
            <a:off x="2000250" y="514350"/>
            <a:ext cx="9591674"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a:t>
            </a:r>
            <a:endParaRPr lang="en-US" sz="4000" dirty="0">
              <a:solidFill>
                <a:schemeClr val="bg1"/>
              </a:solidFill>
              <a:latin typeface="Century Gothic" panose="020B0502020202020204" pitchFamily="34" charset="0"/>
            </a:endParaRPr>
          </a:p>
        </p:txBody>
      </p:sp>
      <p:sp>
        <p:nvSpPr>
          <p:cNvPr id="14" name="Text Placeholder 4"/>
          <p:cNvSpPr>
            <a:spLocks noGrp="1"/>
          </p:cNvSpPr>
          <p:nvPr>
            <p:ph type="body" sz="quarter" idx="13"/>
          </p:nvPr>
        </p:nvSpPr>
        <p:spPr>
          <a:xfrm>
            <a:off x="8746998" y="6466204"/>
            <a:ext cx="3445002" cy="274320"/>
          </a:xfrm>
        </p:spPr>
        <p:txBody>
          <a:bodyPr>
            <a:normAutofit/>
          </a:bodyPr>
          <a:lstStyle/>
          <a:p>
            <a:r>
              <a:rPr lang="en-US" dirty="0" smtClean="0"/>
              <a:t>Image Credit: Monet</a:t>
            </a:r>
            <a:endParaRPr lang="en-US" dirty="0"/>
          </a:p>
        </p:txBody>
      </p:sp>
      <p:sp>
        <p:nvSpPr>
          <p:cNvPr id="8" name="TextBox 7"/>
          <p:cNvSpPr txBox="1"/>
          <p:nvPr/>
        </p:nvSpPr>
        <p:spPr>
          <a:xfrm>
            <a:off x="8975979" y="1401028"/>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867144" y="2247900"/>
            <a:ext cx="4791456" cy="4345940"/>
          </a:xfrm>
          <a:prstGeom prst="rect">
            <a:avLst/>
          </a:prstGeom>
        </p:spPr>
        <p:txBody>
          <a:bodyPr/>
          <a:lstStyle/>
          <a:p>
            <a:r>
              <a:rPr lang="en-US" sz="2400" b="1" dirty="0" smtClean="0">
                <a:solidFill>
                  <a:schemeClr val="bg2">
                    <a:lumMod val="50000"/>
                  </a:schemeClr>
                </a:solidFill>
              </a:rPr>
              <a:t>Header text </a:t>
            </a:r>
            <a:r>
              <a:rPr lang="en-US" sz="2400" dirty="0" smtClean="0">
                <a:solidFill>
                  <a:schemeClr val="bg2">
                    <a:lumMod val="50000"/>
                  </a:schemeClr>
                </a:solidFill>
              </a:rPr>
              <a:t>point size should be between </a:t>
            </a:r>
            <a:r>
              <a:rPr lang="en-US" sz="2400" b="1" dirty="0" smtClean="0">
                <a:solidFill>
                  <a:schemeClr val="bg2">
                    <a:lumMod val="50000"/>
                  </a:schemeClr>
                </a:solidFill>
              </a:rPr>
              <a:t>40</a:t>
            </a:r>
            <a:r>
              <a:rPr lang="en-US" sz="2400" dirty="0" smtClean="0">
                <a:solidFill>
                  <a:schemeClr val="bg2">
                    <a:lumMod val="50000"/>
                  </a:schemeClr>
                </a:solidFill>
              </a:rPr>
              <a:t> and </a:t>
            </a:r>
            <a:r>
              <a:rPr lang="en-US" sz="2400" b="1" dirty="0" smtClean="0">
                <a:solidFill>
                  <a:schemeClr val="bg2">
                    <a:lumMod val="50000"/>
                  </a:schemeClr>
                </a:solidFill>
              </a:rPr>
              <a:t>60</a:t>
            </a:r>
            <a:r>
              <a:rPr lang="en-US" sz="2400" dirty="0" smtClean="0">
                <a:solidFill>
                  <a:schemeClr val="bg2">
                    <a:lumMod val="50000"/>
                  </a:schemeClr>
                </a:solidFill>
              </a:rPr>
              <a:t> on most slides.</a:t>
            </a:r>
          </a:p>
          <a:p>
            <a:r>
              <a:rPr lang="en-US" sz="2400" b="1" dirty="0" smtClean="0">
                <a:solidFill>
                  <a:schemeClr val="bg2">
                    <a:lumMod val="50000"/>
                  </a:schemeClr>
                </a:solidFill>
              </a:rPr>
              <a:t>Body text </a:t>
            </a:r>
            <a:r>
              <a:rPr lang="en-US" sz="2400" dirty="0" smtClean="0">
                <a:solidFill>
                  <a:schemeClr val="bg2">
                    <a:lumMod val="50000"/>
                  </a:schemeClr>
                </a:solidFill>
              </a:rPr>
              <a:t>point size should be at least </a:t>
            </a:r>
            <a:r>
              <a:rPr lang="en-US" sz="2400" b="1" dirty="0" smtClean="0">
                <a:solidFill>
                  <a:schemeClr val="bg2">
                    <a:lumMod val="50000"/>
                  </a:schemeClr>
                </a:solidFill>
              </a:rPr>
              <a:t>20</a:t>
            </a:r>
            <a:r>
              <a:rPr lang="en-US" sz="2400" dirty="0" smtClean="0">
                <a:solidFill>
                  <a:schemeClr val="bg2">
                    <a:lumMod val="50000"/>
                  </a:schemeClr>
                </a:solidFill>
              </a:rPr>
              <a:t>.</a:t>
            </a:r>
          </a:p>
          <a:p>
            <a:r>
              <a:rPr lang="en-US" sz="2400" b="1" dirty="0" smtClean="0">
                <a:solidFill>
                  <a:schemeClr val="bg2">
                    <a:lumMod val="50000"/>
                  </a:schemeClr>
                </a:solidFill>
              </a:rPr>
              <a:t>Use Century Gothic</a:t>
            </a:r>
            <a:r>
              <a:rPr lang="en-US" sz="2400" dirty="0" smtClean="0">
                <a:solidFill>
                  <a:schemeClr val="bg2">
                    <a:lumMod val="50000"/>
                  </a:schemeClr>
                </a:solidFill>
              </a:rPr>
              <a:t>.</a:t>
            </a:r>
          </a:p>
          <a:p>
            <a:r>
              <a:rPr lang="en-US" sz="2400" dirty="0" smtClean="0">
                <a:solidFill>
                  <a:schemeClr val="bg2">
                    <a:lumMod val="50000"/>
                  </a:schemeClr>
                </a:solidFill>
              </a:rPr>
              <a:t>Keep text to a </a:t>
            </a:r>
            <a:r>
              <a:rPr lang="en-US" sz="2400" b="1" dirty="0" smtClean="0">
                <a:solidFill>
                  <a:schemeClr val="bg2">
                    <a:lumMod val="50000"/>
                  </a:schemeClr>
                </a:solidFill>
              </a:rPr>
              <a:t>minimum</a:t>
            </a:r>
            <a:r>
              <a:rPr lang="en-US" sz="2400" dirty="0" smtClean="0">
                <a:solidFill>
                  <a:schemeClr val="bg2">
                    <a:lumMod val="50000"/>
                  </a:schemeClr>
                </a:solidFill>
              </a:rPr>
              <a:t>.</a:t>
            </a:r>
          </a:p>
          <a:p>
            <a:r>
              <a:rPr lang="en-US" sz="2400" dirty="0" smtClean="0">
                <a:solidFill>
                  <a:schemeClr val="bg2">
                    <a:lumMod val="50000"/>
                  </a:schemeClr>
                </a:solidFill>
              </a:rPr>
              <a:t>Try to use a </a:t>
            </a:r>
            <a:r>
              <a:rPr lang="en-US" sz="2400" b="1" dirty="0" smtClean="0">
                <a:solidFill>
                  <a:schemeClr val="bg2">
                    <a:lumMod val="50000"/>
                  </a:schemeClr>
                </a:solidFill>
              </a:rPr>
              <a:t>consistent font size</a:t>
            </a:r>
            <a:r>
              <a:rPr lang="en-US" sz="2400" dirty="0" smtClean="0">
                <a:solidFill>
                  <a:schemeClr val="bg2">
                    <a:lumMod val="50000"/>
                  </a:schemeClr>
                </a:solidFill>
              </a:rPr>
              <a:t> between slides.</a:t>
            </a:r>
            <a:endParaRPr lang="en-US" sz="2400" dirty="0">
              <a:solidFill>
                <a:schemeClr val="bg2">
                  <a:lumMod val="50000"/>
                </a:schemeClr>
              </a:solidFill>
            </a:endParaRPr>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301" r="13301"/>
          <a:stretch/>
        </p:blipFill>
        <p:spPr>
          <a:xfrm>
            <a:off x="0" y="1228722"/>
            <a:ext cx="6096000" cy="5502278"/>
          </a:xfrm>
          <a:prstGeom prst="rect">
            <a:avLst/>
          </a:prstGeom>
        </p:spPr>
      </p:pic>
      <p:sp>
        <p:nvSpPr>
          <p:cNvPr id="5" name="Text Placeholder 4"/>
          <p:cNvSpPr>
            <a:spLocks noGrp="1"/>
          </p:cNvSpPr>
          <p:nvPr>
            <p:ph type="body" sz="quarter" idx="13"/>
          </p:nvPr>
        </p:nvSpPr>
        <p:spPr>
          <a:xfrm>
            <a:off x="3904869" y="6456680"/>
            <a:ext cx="1819656" cy="274320"/>
          </a:xfrm>
          <a:prstGeom prst="rect">
            <a:avLst/>
          </a:prstGeom>
          <a:noFill/>
        </p:spPr>
        <p:txBody>
          <a:bodyPr>
            <a:normAutofit/>
          </a:bodyPr>
          <a:lstStyle/>
          <a:p>
            <a:pPr algn="l"/>
            <a:r>
              <a:rPr lang="en-US" dirty="0" smtClean="0">
                <a:solidFill>
                  <a:schemeClr val="tx1">
                    <a:lumMod val="75000"/>
                  </a:schemeClr>
                </a:solidFill>
              </a:rPr>
              <a:t>Image Credit: Monet</a:t>
            </a:r>
            <a:endParaRPr lang="en-US" dirty="0">
              <a:solidFill>
                <a:schemeClr val="tx1">
                  <a:lumMod val="75000"/>
                </a:schemeClr>
              </a:solidFill>
            </a:endParaRPr>
          </a:p>
        </p:txBody>
      </p:sp>
      <p:sp>
        <p:nvSpPr>
          <p:cNvPr id="7"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Components II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a:xfrm>
            <a:off x="0" y="96302"/>
            <a:ext cx="12192000" cy="3193025"/>
          </a:xfrm>
        </p:spPr>
      </p:pic>
      <p:sp>
        <p:nvSpPr>
          <p:cNvPr id="5" name="Text Placeholder 4"/>
          <p:cNvSpPr>
            <a:spLocks noGrp="1"/>
          </p:cNvSpPr>
          <p:nvPr>
            <p:ph type="body" sz="quarter" idx="13"/>
          </p:nvPr>
        </p:nvSpPr>
        <p:spPr>
          <a:xfrm>
            <a:off x="8441055" y="3358576"/>
            <a:ext cx="3445002" cy="274320"/>
          </a:xfrm>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lnSpcReduction="10000"/>
          </a:bodyPr>
          <a:lstStyle/>
          <a:p>
            <a:r>
              <a:rPr lang="en-US" dirty="0" smtClean="0">
                <a:solidFill>
                  <a:schemeClr val="bg2">
                    <a:lumMod val="50000"/>
                  </a:schemeClr>
                </a:solidFill>
              </a:rPr>
              <a:t>Include </a:t>
            </a:r>
            <a:r>
              <a:rPr lang="en-US" b="1" dirty="0" smtClean="0">
                <a:solidFill>
                  <a:schemeClr val="bg2">
                    <a:lumMod val="50000"/>
                  </a:schemeClr>
                </a:solidFill>
              </a:rPr>
              <a:t>speaker notes </a:t>
            </a:r>
            <a:r>
              <a:rPr lang="en-US" dirty="0" smtClean="0">
                <a:solidFill>
                  <a:schemeClr val="bg2">
                    <a:lumMod val="50000"/>
                  </a:schemeClr>
                </a:solidFill>
              </a:rPr>
              <a:t>for each slide (see below).</a:t>
            </a:r>
          </a:p>
          <a:p>
            <a:r>
              <a:rPr lang="en-US" dirty="0" smtClean="0">
                <a:solidFill>
                  <a:schemeClr val="bg2">
                    <a:lumMod val="50000"/>
                  </a:schemeClr>
                </a:solidFill>
              </a:rPr>
              <a:t>Include a </a:t>
            </a:r>
            <a:r>
              <a:rPr lang="en-US" b="1" dirty="0" smtClean="0">
                <a:solidFill>
                  <a:schemeClr val="bg2">
                    <a:lumMod val="50000"/>
                  </a:schemeClr>
                </a:solidFill>
              </a:rPr>
              <a:t>visual</a:t>
            </a:r>
            <a:r>
              <a:rPr lang="en-US" dirty="0" smtClean="0">
                <a:solidFill>
                  <a:schemeClr val="bg2">
                    <a:lumMod val="50000"/>
                  </a:schemeClr>
                </a:solidFill>
              </a:rPr>
              <a:t> on each slide, if possible.</a:t>
            </a:r>
          </a:p>
          <a:p>
            <a:r>
              <a:rPr lang="en-US" dirty="0" smtClean="0">
                <a:solidFill>
                  <a:schemeClr val="bg2">
                    <a:lumMod val="50000"/>
                  </a:schemeClr>
                </a:solidFill>
              </a:rPr>
              <a:t>Arrange content to </a:t>
            </a:r>
            <a:r>
              <a:rPr lang="en-US" b="1" dirty="0" smtClean="0">
                <a:solidFill>
                  <a:schemeClr val="bg2">
                    <a:lumMod val="50000"/>
                  </a:schemeClr>
                </a:solidFill>
              </a:rPr>
              <a:t>minimize</a:t>
            </a:r>
            <a:r>
              <a:rPr lang="en-US" dirty="0" smtClean="0">
                <a:solidFill>
                  <a:schemeClr val="bg2">
                    <a:lumMod val="50000"/>
                  </a:schemeClr>
                </a:solidFill>
              </a:rPr>
              <a:t> white space.</a:t>
            </a:r>
            <a:endParaRPr lang="en-US" dirty="0">
              <a:solidFill>
                <a:schemeClr val="bg2">
                  <a:lumMod val="50000"/>
                </a:schemeClr>
              </a:solidFill>
            </a:endParaRPr>
          </a:p>
        </p:txBody>
      </p:sp>
      <p:sp>
        <p:nvSpPr>
          <p:cNvPr id="3" name="Text Placeholder 2"/>
          <p:cNvSpPr>
            <a:spLocks noGrp="1"/>
          </p:cNvSpPr>
          <p:nvPr>
            <p:ph type="body" sz="quarter" idx="14"/>
          </p:nvPr>
        </p:nvSpPr>
        <p:spPr/>
        <p:txBody>
          <a:bodyPr/>
          <a:lstStyle/>
          <a:p>
            <a:r>
              <a:rPr lang="en-US" dirty="0" smtClean="0"/>
              <a:t>General Guidelines III</a:t>
            </a:r>
            <a:endParaRPr lang="en-US" dirty="0"/>
          </a:p>
        </p:txBody>
      </p:sp>
      <p:pic>
        <p:nvPicPr>
          <p:cNvPr id="6" name="Picture Placeholder 5"/>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29252" b="29252"/>
          <a:stretch/>
        </p:blipFill>
        <p:spPr/>
      </p:pic>
      <p:sp>
        <p:nvSpPr>
          <p:cNvPr id="5" name="Text Placeholder 4"/>
          <p:cNvSpPr>
            <a:spLocks noGrp="1"/>
          </p:cNvSpPr>
          <p:nvPr>
            <p:ph type="body" sz="quarter" idx="13"/>
          </p:nvPr>
        </p:nvSpPr>
        <p:spPr/>
        <p:txBody>
          <a:bodyPr>
            <a:normAutofit/>
          </a:bodyPr>
          <a:lstStyle/>
          <a:p>
            <a:r>
              <a:rPr lang="en-US" dirty="0" smtClean="0"/>
              <a:t>Image Credit: Monet</a:t>
            </a:r>
            <a:endParaRPr lang="en-US" dirty="0"/>
          </a:p>
        </p:txBody>
      </p:sp>
    </p:spTree>
    <p:extLst>
      <p:ext uri="{BB962C8B-B14F-4D97-AF65-F5344CB8AC3E}">
        <p14:creationId xmlns:p14="http://schemas.microsoft.com/office/powerpoint/2010/main" val="3171811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81489" y="4815259"/>
            <a:ext cx="3950208" cy="1397000"/>
          </a:xfrm>
        </p:spPr>
        <p:txBody>
          <a:bodyPr>
            <a:noAutofit/>
          </a:bodyPr>
          <a:lstStyle/>
          <a:p>
            <a:r>
              <a:rPr lang="en-US" b="1" dirty="0" smtClean="0">
                <a:solidFill>
                  <a:schemeClr val="bg2">
                    <a:lumMod val="50000"/>
                  </a:schemeClr>
                </a:solidFill>
              </a:rPr>
              <a:t>US Federal logos only</a:t>
            </a:r>
            <a:r>
              <a:rPr lang="en-US" dirty="0" smtClean="0">
                <a:solidFill>
                  <a:schemeClr val="bg2">
                    <a:lumMod val="50000"/>
                  </a:schemeClr>
                </a:solidFill>
              </a:rPr>
              <a:t>.</a:t>
            </a:r>
          </a:p>
          <a:p>
            <a:r>
              <a:rPr lang="en-US" b="1" dirty="0" smtClean="0">
                <a:solidFill>
                  <a:schemeClr val="bg2">
                    <a:lumMod val="50000"/>
                  </a:schemeClr>
                </a:solidFill>
              </a:rPr>
              <a:t>No</a:t>
            </a:r>
            <a:r>
              <a:rPr lang="en-US" dirty="0" smtClean="0">
                <a:solidFill>
                  <a:schemeClr val="bg2">
                    <a:lumMod val="50000"/>
                  </a:schemeClr>
                </a:solidFill>
              </a:rPr>
              <a:t> state, NGO, local and or international government logos, or software logos. </a:t>
            </a:r>
            <a:endParaRPr lang="en-US" dirty="0">
              <a:solidFill>
                <a:schemeClr val="bg2">
                  <a:lumMod val="50000"/>
                </a:schemeClr>
              </a:solidFill>
            </a:endParaRPr>
          </a:p>
        </p:txBody>
      </p:sp>
      <p:sp>
        <p:nvSpPr>
          <p:cNvPr id="3" name="Text Placeholder 2"/>
          <p:cNvSpPr>
            <a:spLocks noGrp="1"/>
          </p:cNvSpPr>
          <p:nvPr>
            <p:ph type="body" sz="quarter" idx="4294967295"/>
          </p:nvPr>
        </p:nvSpPr>
        <p:spPr>
          <a:xfrm>
            <a:off x="2000250" y="514350"/>
            <a:ext cx="9591674" cy="638175"/>
          </a:xfrm>
          <a:prstGeom prst="rect">
            <a:avLst/>
          </a:prstGeom>
        </p:spPr>
        <p:txBody>
          <a:bodyPr/>
          <a:lstStyle/>
          <a:p>
            <a:pPr marL="0" indent="0" algn="ctr">
              <a:buNone/>
            </a:pPr>
            <a:r>
              <a:rPr lang="en-US" sz="4000" dirty="0" smtClean="0">
                <a:solidFill>
                  <a:schemeClr val="bg1"/>
                </a:solidFill>
                <a:latin typeface="Century Gothic" panose="020B0502020202020204" pitchFamily="34" charset="0"/>
              </a:rPr>
              <a:t>Maps &amp; Logos</a:t>
            </a:r>
            <a:endParaRPr lang="en-US" sz="4000" dirty="0">
              <a:solidFill>
                <a:schemeClr val="bg1"/>
              </a:solidFill>
              <a:latin typeface="Century Gothic" panose="020B0502020202020204" pitchFamily="34" charset="0"/>
            </a:endParaRPr>
          </a:p>
        </p:txBody>
      </p:sp>
      <p:sp>
        <p:nvSpPr>
          <p:cNvPr id="4" name="Text Placeholder 3"/>
          <p:cNvSpPr>
            <a:spLocks noGrp="1"/>
          </p:cNvSpPr>
          <p:nvPr>
            <p:ph type="body" sz="quarter" idx="15"/>
          </p:nvPr>
        </p:nvSpPr>
        <p:spPr>
          <a:xfrm>
            <a:off x="2010781" y="1904682"/>
            <a:ext cx="2240280" cy="768096"/>
          </a:xfrm>
        </p:spPr>
        <p:txBody>
          <a:bodyPr/>
          <a:lstStyle/>
          <a:p>
            <a:r>
              <a:rPr lang="en-US" dirty="0" smtClean="0"/>
              <a:t>Maps</a:t>
            </a:r>
            <a:endParaRPr lang="en-US" dirty="0"/>
          </a:p>
        </p:txBody>
      </p:sp>
      <p:sp>
        <p:nvSpPr>
          <p:cNvPr id="6" name="Text Placeholder 5"/>
          <p:cNvSpPr>
            <a:spLocks noGrp="1"/>
          </p:cNvSpPr>
          <p:nvPr>
            <p:ph type="body" sz="quarter" idx="17"/>
          </p:nvPr>
        </p:nvSpPr>
        <p:spPr>
          <a:xfrm>
            <a:off x="2010781" y="4815259"/>
            <a:ext cx="2240280" cy="768096"/>
          </a:xfrm>
        </p:spPr>
        <p:txBody>
          <a:bodyPr>
            <a:normAutofit/>
          </a:bodyPr>
          <a:lstStyle/>
          <a:p>
            <a:r>
              <a:rPr lang="en-US" sz="4400" dirty="0" smtClean="0"/>
              <a:t>Logos</a:t>
            </a:r>
            <a:endParaRPr lang="en-US" sz="4400" dirty="0"/>
          </a:p>
        </p:txBody>
      </p:sp>
      <p:sp>
        <p:nvSpPr>
          <p:cNvPr id="8" name="Text Placeholder 4"/>
          <p:cNvSpPr>
            <a:spLocks noGrp="1"/>
          </p:cNvSpPr>
          <p:nvPr>
            <p:ph type="body" sz="quarter" idx="16"/>
          </p:nvPr>
        </p:nvSpPr>
        <p:spPr>
          <a:xfrm>
            <a:off x="4881489" y="1519227"/>
            <a:ext cx="6077243" cy="2807155"/>
          </a:xfrm>
        </p:spPr>
        <p:txBody>
          <a:bodyPr>
            <a:noAutofit/>
          </a:bodyPr>
          <a:lstStyle/>
          <a:p>
            <a:endParaRPr lang="en-US" dirty="0" smtClean="0">
              <a:solidFill>
                <a:schemeClr val="bg2">
                  <a:lumMod val="50000"/>
                </a:schemeClr>
              </a:solidFill>
            </a:endParaRPr>
          </a:p>
          <a:p>
            <a:pPr indent="-228600" fontAlgn="base"/>
            <a:r>
              <a:rPr lang="en-US" dirty="0" smtClean="0">
                <a:solidFill>
                  <a:schemeClr val="bg2">
                    <a:lumMod val="50000"/>
                  </a:schemeClr>
                </a:solidFill>
              </a:rPr>
              <a:t>A </a:t>
            </a:r>
            <a:r>
              <a:rPr lang="en-US" b="1" dirty="0" smtClean="0">
                <a:solidFill>
                  <a:schemeClr val="bg2">
                    <a:lumMod val="50000"/>
                  </a:schemeClr>
                </a:solidFill>
              </a:rPr>
              <a:t>scale bar </a:t>
            </a:r>
            <a:r>
              <a:rPr lang="en-US" dirty="0" smtClean="0">
                <a:solidFill>
                  <a:schemeClr val="bg2">
                    <a:lumMod val="50000"/>
                  </a:schemeClr>
                </a:solidFill>
              </a:rPr>
              <a:t>is required </a:t>
            </a:r>
            <a:r>
              <a:rPr lang="en-US" dirty="0">
                <a:solidFill>
                  <a:schemeClr val="bg2">
                    <a:lumMod val="50000"/>
                  </a:schemeClr>
                </a:solidFill>
              </a:rPr>
              <a:t>for </a:t>
            </a:r>
            <a:r>
              <a:rPr lang="en-US" dirty="0" smtClean="0">
                <a:solidFill>
                  <a:schemeClr val="bg2">
                    <a:lumMod val="50000"/>
                  </a:schemeClr>
                </a:solidFill>
              </a:rPr>
              <a:t>reference on all maps.</a:t>
            </a:r>
            <a:endParaRPr lang="en-US" dirty="0">
              <a:solidFill>
                <a:schemeClr val="bg2">
                  <a:lumMod val="50000"/>
                </a:schemeClr>
              </a:solidFill>
            </a:endParaRPr>
          </a:p>
          <a:p>
            <a:pPr indent="-228600" fontAlgn="base"/>
            <a:r>
              <a:rPr lang="en-US" dirty="0" smtClean="0">
                <a:solidFill>
                  <a:schemeClr val="bg2">
                    <a:lumMod val="50000"/>
                  </a:schemeClr>
                </a:solidFill>
              </a:rPr>
              <a:t>A North arrow is </a:t>
            </a:r>
            <a:r>
              <a:rPr lang="en-US" b="1" dirty="0" smtClean="0">
                <a:solidFill>
                  <a:schemeClr val="bg2">
                    <a:lumMod val="50000"/>
                  </a:schemeClr>
                </a:solidFill>
              </a:rPr>
              <a:t>suggested</a:t>
            </a:r>
            <a:r>
              <a:rPr lang="en-US" dirty="0" smtClean="0">
                <a:solidFill>
                  <a:schemeClr val="bg2">
                    <a:lumMod val="50000"/>
                  </a:schemeClr>
                </a:solidFill>
              </a:rPr>
              <a:t>. Otherwise all maps should be oriented such that North is the top of the slide.</a:t>
            </a:r>
            <a:endParaRPr lang="en-US" dirty="0">
              <a:solidFill>
                <a:schemeClr val="bg2">
                  <a:lumMod val="50000"/>
                </a:schemeClr>
              </a:solidFill>
            </a:endParaRPr>
          </a:p>
          <a:p>
            <a:r>
              <a:rPr lang="en-US" dirty="0" smtClean="0">
                <a:solidFill>
                  <a:schemeClr val="bg2">
                    <a:lumMod val="50000"/>
                  </a:schemeClr>
                </a:solidFill>
              </a:rPr>
              <a:t>Import the legend </a:t>
            </a:r>
            <a:r>
              <a:rPr lang="en-US" b="1" dirty="0" smtClean="0">
                <a:solidFill>
                  <a:schemeClr val="bg2">
                    <a:lumMod val="50000"/>
                  </a:schemeClr>
                </a:solidFill>
              </a:rPr>
              <a:t>separately</a:t>
            </a:r>
            <a:r>
              <a:rPr lang="en-US" dirty="0" smtClean="0">
                <a:solidFill>
                  <a:schemeClr val="bg2">
                    <a:lumMod val="50000"/>
                  </a:schemeClr>
                </a:solidFill>
              </a:rPr>
              <a:t>.</a:t>
            </a:r>
          </a:p>
          <a:p>
            <a:r>
              <a:rPr lang="en-US" dirty="0" smtClean="0">
                <a:solidFill>
                  <a:schemeClr val="bg2">
                    <a:lumMod val="50000"/>
                  </a:schemeClr>
                </a:solidFill>
              </a:rPr>
              <a:t>Make sure all text is </a:t>
            </a:r>
            <a:r>
              <a:rPr lang="en-US" b="1" dirty="0" smtClean="0">
                <a:solidFill>
                  <a:schemeClr val="bg2">
                    <a:lumMod val="50000"/>
                  </a:schemeClr>
                </a:solidFill>
              </a:rPr>
              <a:t>legible</a:t>
            </a:r>
            <a:r>
              <a:rPr lang="en-US" dirty="0" smtClean="0">
                <a:solidFill>
                  <a:schemeClr val="bg2">
                    <a:lumMod val="50000"/>
                  </a:schemeClr>
                </a:solidFill>
              </a:rPr>
              <a:t> and </a:t>
            </a:r>
            <a:r>
              <a:rPr lang="en-US" b="1" dirty="0" smtClean="0">
                <a:solidFill>
                  <a:schemeClr val="bg2">
                    <a:lumMod val="50000"/>
                  </a:schemeClr>
                </a:solidFill>
              </a:rPr>
              <a:t>not grouped</a:t>
            </a:r>
            <a:r>
              <a:rPr lang="en-US" dirty="0" smtClean="0">
                <a:solidFill>
                  <a:schemeClr val="bg2">
                    <a:lumMod val="50000"/>
                  </a:schemeClr>
                </a:solidFill>
              </a:rPr>
              <a:t>.</a:t>
            </a:r>
          </a:p>
          <a:p>
            <a:r>
              <a:rPr lang="en-US" b="1" dirty="0" smtClean="0">
                <a:solidFill>
                  <a:schemeClr val="bg2">
                    <a:lumMod val="50000"/>
                  </a:schemeClr>
                </a:solidFill>
              </a:rPr>
              <a:t>Cite</a:t>
            </a:r>
            <a:r>
              <a:rPr lang="en-US" dirty="0" smtClean="0">
                <a:solidFill>
                  <a:schemeClr val="bg2">
                    <a:lumMod val="50000"/>
                  </a:schemeClr>
                </a:solidFill>
              </a:rPr>
              <a:t> base layer source in speaker notes.</a:t>
            </a:r>
          </a:p>
          <a:p>
            <a:endParaRPr lang="en-US" dirty="0">
              <a:solidFill>
                <a:schemeClr val="bg2">
                  <a:lumMod val="50000"/>
                </a:schemeClr>
              </a:solidFill>
            </a:endParaRPr>
          </a:p>
        </p:txBody>
      </p:sp>
    </p:spTree>
    <p:extLst>
      <p:ext uri="{BB962C8B-B14F-4D97-AF65-F5344CB8AC3E}">
        <p14:creationId xmlns:p14="http://schemas.microsoft.com/office/powerpoint/2010/main" val="30211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97583" y="2340102"/>
            <a:ext cx="3664712" cy="3374136"/>
          </a:xfrm>
        </p:spPr>
        <p:txBody>
          <a:bodyPr/>
          <a:lstStyle/>
          <a:p>
            <a:r>
              <a:rPr lang="en-US" dirty="0" smtClean="0">
                <a:solidFill>
                  <a:schemeClr val="bg2">
                    <a:lumMod val="50000"/>
                  </a:schemeClr>
                </a:solidFill>
              </a:rPr>
              <a:t>You may </a:t>
            </a:r>
            <a:r>
              <a:rPr lang="en-US" b="1" dirty="0" smtClean="0">
                <a:solidFill>
                  <a:schemeClr val="bg2">
                    <a:lumMod val="50000"/>
                  </a:schemeClr>
                </a:solidFill>
              </a:rPr>
              <a:t>only</a:t>
            </a:r>
            <a:r>
              <a:rPr lang="en-US" dirty="0" smtClean="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endParaRPr lang="en-US" dirty="0">
              <a:solidFill>
                <a:schemeClr val="bg2">
                  <a:lumMod val="50000"/>
                </a:schemeClr>
              </a:solidFill>
            </a:endParaRPr>
          </a:p>
        </p:txBody>
      </p:sp>
      <p:sp>
        <p:nvSpPr>
          <p:cNvPr id="6" name="Text Placeholder 1"/>
          <p:cNvSpPr>
            <a:spLocks noGrp="1"/>
          </p:cNvSpPr>
          <p:nvPr>
            <p:ph type="body" sz="quarter" idx="13"/>
          </p:nvPr>
        </p:nvSpPr>
        <p:spPr>
          <a:xfrm>
            <a:off x="6271896" y="2340102"/>
            <a:ext cx="3688079" cy="3374136"/>
          </a:xfrm>
        </p:spPr>
        <p:txBody>
          <a:bodyPr>
            <a:normAutofit/>
          </a:bodyPr>
          <a:lstStyle/>
          <a:p>
            <a:r>
              <a:rPr lang="en-US" sz="2000" dirty="0" smtClean="0">
                <a:solidFill>
                  <a:schemeClr val="bg2">
                    <a:lumMod val="50000"/>
                  </a:schemeClr>
                </a:solidFill>
              </a:rPr>
              <a:t>Obtain a </a:t>
            </a:r>
            <a:r>
              <a:rPr lang="en-US" sz="2000" b="1" dirty="0" smtClean="0">
                <a:solidFill>
                  <a:schemeClr val="bg2">
                    <a:lumMod val="50000"/>
                  </a:schemeClr>
                </a:solidFill>
              </a:rPr>
              <a:t>media release form</a:t>
            </a:r>
            <a:r>
              <a:rPr lang="en-US" sz="2000" dirty="0" smtClean="0">
                <a:solidFill>
                  <a:schemeClr val="bg2">
                    <a:lumMod val="50000"/>
                  </a:schemeClr>
                </a:solidFill>
              </a:rPr>
              <a:t> from all people in photos that your team has taken — </a:t>
            </a:r>
            <a:r>
              <a:rPr lang="en-US" sz="2000" b="1" dirty="0" smtClean="0">
                <a:solidFill>
                  <a:schemeClr val="bg2">
                    <a:lumMod val="50000"/>
                  </a:schemeClr>
                </a:solidFill>
              </a:rPr>
              <a:t>no children</a:t>
            </a:r>
            <a:r>
              <a:rPr lang="en-US" sz="2000" dirty="0" smtClean="0">
                <a:solidFill>
                  <a:schemeClr val="bg2">
                    <a:lumMod val="50000"/>
                  </a:schemeClr>
                </a:solidFill>
              </a:rPr>
              <a:t>!</a:t>
            </a:r>
          </a:p>
          <a:p>
            <a:r>
              <a:rPr lang="en-US" sz="2000" dirty="0" smtClean="0">
                <a:solidFill>
                  <a:schemeClr val="bg2">
                    <a:lumMod val="50000"/>
                  </a:schemeClr>
                </a:solidFill>
              </a:rPr>
              <a:t>All image sources should be </a:t>
            </a:r>
            <a:r>
              <a:rPr lang="en-US" sz="2000" b="1" dirty="0" smtClean="0">
                <a:solidFill>
                  <a:schemeClr val="bg2">
                    <a:lumMod val="50000"/>
                  </a:schemeClr>
                </a:solidFill>
              </a:rPr>
              <a:t>cited using a consistent format </a:t>
            </a:r>
            <a:r>
              <a:rPr lang="en-US" sz="2000" dirty="0" smtClean="0">
                <a:solidFill>
                  <a:schemeClr val="bg2">
                    <a:lumMod val="50000"/>
                  </a:schemeClr>
                </a:solidFill>
              </a:rPr>
              <a:t>and should be </a:t>
            </a:r>
            <a:r>
              <a:rPr lang="en-US" sz="2000" b="1" dirty="0" smtClean="0">
                <a:solidFill>
                  <a:schemeClr val="bg2">
                    <a:lumMod val="50000"/>
                  </a:schemeClr>
                </a:solidFill>
              </a:rPr>
              <a:t>visible</a:t>
            </a:r>
            <a:r>
              <a:rPr lang="en-US" sz="2000" dirty="0" smtClean="0">
                <a:solidFill>
                  <a:schemeClr val="bg2">
                    <a:lumMod val="50000"/>
                  </a:schemeClr>
                </a:solidFill>
              </a:rPr>
              <a:t> on the slide (see slides 2, 3, and 4).</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3827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092362" y="2451013"/>
            <a:ext cx="3664712" cy="3374136"/>
          </a:xfrm>
        </p:spPr>
        <p:txBody>
          <a:bodyPr/>
          <a:lstStyle/>
          <a:p>
            <a:r>
              <a:rPr lang="en-US" dirty="0" smtClean="0">
                <a:solidFill>
                  <a:schemeClr val="bg2">
                    <a:lumMod val="50000"/>
                  </a:schemeClr>
                </a:solidFill>
              </a:rPr>
              <a:t>Please </a:t>
            </a:r>
            <a:r>
              <a:rPr lang="en-US" b="1" dirty="0" smtClean="0">
                <a:solidFill>
                  <a:schemeClr val="bg2">
                    <a:lumMod val="50000"/>
                  </a:schemeClr>
                </a:solidFill>
              </a:rPr>
              <a:t>do not </a:t>
            </a:r>
            <a:r>
              <a:rPr lang="en-US" dirty="0" smtClean="0">
                <a:solidFill>
                  <a:schemeClr val="bg2">
                    <a:lumMod val="50000"/>
                  </a:schemeClr>
                </a:solidFill>
              </a:rPr>
              <a:t>include the image URL in the source text box but rather place it in the </a:t>
            </a:r>
            <a:r>
              <a:rPr lang="en-US" b="1" dirty="0" smtClean="0">
                <a:solidFill>
                  <a:schemeClr val="bg2">
                    <a:lumMod val="50000"/>
                  </a:schemeClr>
                </a:solidFill>
              </a:rPr>
              <a:t>notes section</a:t>
            </a:r>
            <a:r>
              <a:rPr lang="en-US" dirty="0" smtClean="0">
                <a:solidFill>
                  <a:schemeClr val="bg2">
                    <a:lumMod val="50000"/>
                  </a:schemeClr>
                </a:solidFill>
              </a:rPr>
              <a:t> below (see slides 2, 3, and 4).</a:t>
            </a:r>
          </a:p>
          <a:p>
            <a:r>
              <a:rPr lang="en-US" dirty="0" smtClean="0">
                <a:solidFill>
                  <a:schemeClr val="bg2">
                    <a:lumMod val="50000"/>
                  </a:schemeClr>
                </a:solidFill>
              </a:rPr>
              <a:t>If you use a border for your images include it on all photographs to keep your presentation </a:t>
            </a:r>
            <a:r>
              <a:rPr lang="en-US" b="1" dirty="0" smtClean="0">
                <a:solidFill>
                  <a:schemeClr val="bg2">
                    <a:lumMod val="50000"/>
                  </a:schemeClr>
                </a:solidFill>
              </a:rPr>
              <a:t>consistent</a:t>
            </a:r>
            <a:r>
              <a:rPr lang="en-US" dirty="0" smtClean="0">
                <a:solidFill>
                  <a:schemeClr val="bg2">
                    <a:lumMod val="50000"/>
                  </a:schemeClr>
                </a:solidFill>
              </a:rPr>
              <a:t>.</a:t>
            </a:r>
            <a:endParaRPr lang="en-US" dirty="0">
              <a:solidFill>
                <a:schemeClr val="bg2">
                  <a:lumMod val="50000"/>
                </a:schemeClr>
              </a:solidFill>
            </a:endParaRPr>
          </a:p>
        </p:txBody>
      </p:sp>
      <p:sp>
        <p:nvSpPr>
          <p:cNvPr id="6" name="Text Placeholder 1"/>
          <p:cNvSpPr>
            <a:spLocks noGrp="1"/>
          </p:cNvSpPr>
          <p:nvPr>
            <p:ph type="body" sz="quarter" idx="13"/>
          </p:nvPr>
        </p:nvSpPr>
        <p:spPr>
          <a:xfrm>
            <a:off x="6357621" y="2451013"/>
            <a:ext cx="3773099" cy="2718522"/>
          </a:xfrm>
        </p:spPr>
        <p:txBody>
          <a:bodyPr>
            <a:noAutofit/>
          </a:bodyPr>
          <a:lstStyle/>
          <a:p>
            <a:r>
              <a:rPr lang="en-US" sz="2000" dirty="0" smtClean="0">
                <a:solidFill>
                  <a:schemeClr val="bg2">
                    <a:lumMod val="50000"/>
                  </a:schemeClr>
                </a:solidFill>
              </a:rPr>
              <a:t>Keep all images and text boxes </a:t>
            </a:r>
            <a:r>
              <a:rPr lang="en-US" sz="2000" b="1" dirty="0" smtClean="0">
                <a:solidFill>
                  <a:schemeClr val="bg2">
                    <a:lumMod val="50000"/>
                  </a:schemeClr>
                </a:solidFill>
              </a:rPr>
              <a:t>ungrouped</a:t>
            </a:r>
            <a:r>
              <a:rPr lang="en-US" sz="2000" dirty="0" smtClean="0">
                <a:solidFill>
                  <a:schemeClr val="bg2">
                    <a:lumMod val="50000"/>
                  </a:schemeClr>
                </a:solidFill>
              </a:rPr>
              <a:t>, including individual elements of flowcharts.</a:t>
            </a:r>
          </a:p>
          <a:p>
            <a:r>
              <a:rPr lang="en-US" sz="2000" dirty="0" smtClean="0">
                <a:solidFill>
                  <a:schemeClr val="bg2">
                    <a:lumMod val="50000"/>
                  </a:schemeClr>
                </a:solidFill>
              </a:rPr>
              <a:t>Background images are </a:t>
            </a:r>
            <a:r>
              <a:rPr lang="en-US" sz="2000" b="1" dirty="0" smtClean="0">
                <a:solidFill>
                  <a:schemeClr val="bg2">
                    <a:lumMod val="50000"/>
                  </a:schemeClr>
                </a:solidFill>
              </a:rPr>
              <a:t>discouraged</a:t>
            </a:r>
            <a:r>
              <a:rPr lang="en-US" sz="2000" dirty="0" smtClean="0">
                <a:solidFill>
                  <a:schemeClr val="bg2">
                    <a:lumMod val="50000"/>
                  </a:schemeClr>
                </a:solidFill>
              </a:rPr>
              <a:t>.  If you use one, make sure that your text remains </a:t>
            </a:r>
            <a:r>
              <a:rPr lang="en-US" sz="2000" b="1" dirty="0" smtClean="0">
                <a:solidFill>
                  <a:schemeClr val="bg2">
                    <a:lumMod val="50000"/>
                  </a:schemeClr>
                </a:solidFill>
              </a:rPr>
              <a:t>clear</a:t>
            </a:r>
            <a:r>
              <a:rPr lang="en-US" sz="2000" dirty="0" smtClean="0">
                <a:solidFill>
                  <a:schemeClr val="bg2">
                    <a:lumMod val="50000"/>
                  </a:schemeClr>
                </a:solidFill>
              </a:rPr>
              <a:t> and </a:t>
            </a:r>
            <a:r>
              <a:rPr lang="en-US" sz="2000" b="1" dirty="0" smtClean="0">
                <a:solidFill>
                  <a:schemeClr val="bg2">
                    <a:lumMod val="50000"/>
                  </a:schemeClr>
                </a:solidFill>
              </a:rPr>
              <a:t>legible</a:t>
            </a:r>
            <a:r>
              <a:rPr lang="en-US" sz="2000" dirty="0" smtClean="0">
                <a:solidFill>
                  <a:schemeClr val="bg2">
                    <a:lumMod val="50000"/>
                  </a:schemeClr>
                </a:solidFill>
              </a:rPr>
              <a:t>.</a:t>
            </a:r>
          </a:p>
        </p:txBody>
      </p:sp>
      <p:sp>
        <p:nvSpPr>
          <p:cNvPr id="5" name="Text Placeholder 2"/>
          <p:cNvSpPr txBox="1">
            <a:spLocks/>
          </p:cNvSpPr>
          <p:nvPr/>
        </p:nvSpPr>
        <p:spPr>
          <a:xfrm>
            <a:off x="609600" y="504825"/>
            <a:ext cx="9591674" cy="596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Photos &amp; Figures </a:t>
            </a:r>
            <a:r>
              <a:rPr lang="en-US" sz="4000" dirty="0">
                <a:solidFill>
                  <a:schemeClr val="bg1"/>
                </a:solidFill>
                <a:latin typeface="Century Gothic" panose="020B0502020202020204" pitchFamily="34" charset="0"/>
              </a:rPr>
              <a:t>I</a:t>
            </a:r>
            <a:r>
              <a:rPr lang="en-US" sz="4000" dirty="0" smtClean="0">
                <a:solidFill>
                  <a:schemeClr val="bg1"/>
                </a:solidFill>
                <a:latin typeface="Century Gothic" panose="020B0502020202020204" pitchFamily="34" charset="0"/>
              </a:rPr>
              <a:t>I</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a:spLocks noGrp="1"/>
          </p:cNvSpPr>
          <p:nvPr>
            <p:ph type="body" sz="quarter" idx="11"/>
          </p:nvPr>
        </p:nvSpPr>
        <p:spPr>
          <a:xfrm>
            <a:off x="1749653" y="2524606"/>
            <a:ext cx="8293608" cy="1812544"/>
          </a:xfrm>
        </p:spPr>
        <p:txBody>
          <a:bodyPr>
            <a:normAutofit/>
          </a:body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3836635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3265</TotalTime>
  <Words>1050</Words>
  <Application>Microsoft Office PowerPoint</Application>
  <PresentationFormat>Widescreen</PresentationFormat>
  <Paragraphs>109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155</cp:revision>
  <dcterms:created xsi:type="dcterms:W3CDTF">2015-05-18T13:26:09Z</dcterms:created>
  <dcterms:modified xsi:type="dcterms:W3CDTF">2017-02-22T18:53:40Z</dcterms:modified>
</cp:coreProperties>
</file>