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440"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6ADB2"/>
    <a:srgbClr val="D0652A"/>
    <a:srgbClr val="9B3D3B"/>
    <a:srgbClr val="751811"/>
    <a:srgbClr val="964135"/>
    <a:srgbClr val="7DB761"/>
    <a:srgbClr val="9299A8"/>
    <a:srgbClr val="E97844"/>
    <a:srgbClr val="7DB961"/>
    <a:srgbClr val="2387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6" d="100"/>
          <a:sy n="16" d="100"/>
        </p:scale>
        <p:origin x="2429" y="58"/>
      </p:cViewPr>
      <p:guideLst>
        <p:guide pos="7440"/>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Hunter, Shanise Y. (LARC-E3)[SSAI DEVELOP]	11/2/2020
Zachary Bengtsson	1/26/2020
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Hunter, Shanise Y. (LARC-E3)[SSAI DEVELOP]	11/2/2020
Zachary Bengtsson	1/26/2020
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Hunter, Shanise Y. (LARC-E3)[SSAI DEVELOP]	11/2/2020
Zachary Bengtsson	1/26/2020
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Hunter, Shanise Y. (LARC-E3)[SSAI DEVELOP]	11/2/2020
Zachary Bengtsson	1/26/2020
The standard DEVELOP bullet style is symbol #52 in the Webdings font.</p:text>
    <p:extLst>
      <p:ext uri="{C676402C-5697-4E1C-873F-D02D1690AC5C}">
        <p15:threadingInfo xmlns:p15="http://schemas.microsoft.com/office/powerpoint/2012/main" timeZoneBias="300"/>
      </p:ext>
    </p:extLst>
  </p:cm>
  <p:cm authorId="1" dt="2020-11-11T13:42:21.470" idx="14">
    <p:pos x="4186" y="14026"/>
    <p:text>Hunter, Shanise Y. (LARC-E3)[SSAI DEVELOP]	11/2/2020
Zachary Bengtsson	1/26/2020
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Hunter, Shanise Y. (LARC-E3)[SSAI DEVELOP]	11/2/2020
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Zachary Bengtsson	1/26/2020
Project long title should be between 50 to 60pt font, taking up a max of 3 lines. Only shrink the text size if title cannot fit in provided text box.</p:text>
    <p:extLst mod="1">
      <p:ext uri="{C676402C-5697-4E1C-873F-D02D1690AC5C}">
        <p15:threadingInfo xmlns:p15="http://schemas.microsoft.com/office/powerpoint/2012/main" timeZoneBias="300"/>
      </p:ext>
    </p:extLst>
  </p:cm>
  <p:cm authorId="1" dt="2020-11-02T11:09:52.661" idx="3">
    <p:pos x="15914" y="4703"/>
    <p:text>Zachary Bengtsson	1/26/2020
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20-11-02T11:10:56.485" idx="4">
    <p:pos x="2405" y="2587"/>
    <p:text>Zachary Bengtsson	1/26/2020
Body text should be at least 24pt font. Captions and any other text should be at least 16pt font. Image and legend text should be the correct size, regardless of whether it is editable. Feel free to rename, move, and resize sections as needed.</p:text>
    <p:extLst mod="1">
      <p:ext uri="{C676402C-5697-4E1C-873F-D02D1690AC5C}">
        <p15:threadingInfo xmlns:p15="http://schemas.microsoft.com/office/powerpoint/2012/main" timeZoneBias="300"/>
      </p:ext>
    </p:extLst>
  </p:cm>
  <p:cm authorId="1" dt="2020-11-02T11:12:06.365" idx="5">
    <p:pos x="10110" y="2561"/>
    <p:text>Zachary Bengtsson	1/26/2020
The standard DEVELOP bullet style is symbol #52 in the Webdings font.</p:text>
    <p:extLst mod="1">
      <p:ext uri="{C676402C-5697-4E1C-873F-D02D1690AC5C}">
        <p15:threadingInfo xmlns:p15="http://schemas.microsoft.com/office/powerpoint/2012/main" timeZoneBias="300"/>
      </p:ext>
    </p:extLst>
  </p:cm>
  <p:cm authorId="1" dt="2020-11-02T11:12:42.829" idx="6">
    <p:pos x="11541" y="5628"/>
    <p:text>Zachary Bengtsson	1/26/2020
Here's where you can find pictures of the satellites:</p:text>
    <p:extLst mod="1">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mod="1">
      <p:ext uri="{C676402C-5697-4E1C-873F-D02D1690AC5C}">
        <p15:threadingInfo xmlns:p15="http://schemas.microsoft.com/office/powerpoint/2012/main" timeZoneBias="300">
          <p15:parentCm authorId="1" idx="6"/>
        </p15:threadingInfo>
      </p:ext>
    </p:extLst>
  </p:cm>
  <p:cm authorId="1" dt="2020-11-02T11:14:35.187" idx="8">
    <p:pos x="3663" y="18790"/>
    <p:text>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mod="1">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mod="1">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Hunter, Shanise Y. (LARC-E3)[SSAI DEVELOP]	11/2/2020
Zachary Bengtsson	1/26/2020
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51:37.187" idx="19">
    <p:pos x="15658" y="4426"/>
    <p:text>Hunter, Shanise Y. (LARC-E3)[SSAI DEVELOP]	11/2/2020
Zachary Bengtsson	1/26/2020
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51:59.316" idx="20">
    <p:pos x="2602" y="2506"/>
    <p:text>Hunter, Shanise Y. (LARC-E3)[SSAI DEVELOP]	11/2/2020
Zachary Bengtsson	1/26/2020
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52:43.260" idx="21">
    <p:pos x="2698" y="4858"/>
    <p:text>Hunter, Shanise Y. (LARC-E3)[SSAI DEVELOP]	11/2/2020
Zachary Bengtsson	1/26/2020
The standard DEVELOP bullet style is symbol #52 in the Webdings font.</p:text>
    <p:extLst>
      <p:ext uri="{C676402C-5697-4E1C-873F-D02D1690AC5C}">
        <p15:threadingInfo xmlns:p15="http://schemas.microsoft.com/office/powerpoint/2012/main" timeZoneBias="300"/>
      </p:ext>
    </p:extLst>
  </p:cm>
  <p:cm authorId="1" dt="2020-11-11T13:53:26.491" idx="22">
    <p:pos x="11434" y="7978"/>
    <p:text>Hunter, Shanise Y. (LARC-E3)[SSAI DEVELOP]	11/2/2020
Zachary Bengtsson	1/26/2020
Here's where you can find pictures of the satellites:</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Hunter, Shanise Y. (LARC-E3)[SSAI DEVELOP]	11/2/2020
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56ADB2"/>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56ADB2"/>
                </a:solidFill>
              </a:rPr>
              <a:t> |</a:t>
            </a:r>
            <a:r>
              <a:rPr lang="en-US" spc="100" baseline="0" dirty="0" smtClean="0">
                <a:solidFill>
                  <a:srgbClr val="56ADB2"/>
                </a:solidFill>
              </a:rPr>
              <a:t>Spring</a:t>
            </a:r>
            <a:r>
              <a:rPr lang="en-US" dirty="0" smtClean="0">
                <a:solidFill>
                  <a:srgbClr val="56ADB2"/>
                </a:solidFill>
              </a:rPr>
              <a:t> 2021</a:t>
            </a:r>
          </a:p>
        </p:txBody>
      </p:sp>
      <p:cxnSp>
        <p:nvCxnSpPr>
          <p:cNvPr id="14" name="Straight Connector 13"/>
          <p:cNvCxnSpPr/>
          <p:nvPr userDrawn="1"/>
        </p:nvCxnSpPr>
        <p:spPr>
          <a:xfrm>
            <a:off x="1032387" y="35751321"/>
            <a:ext cx="25367226" cy="0"/>
          </a:xfrm>
          <a:prstGeom prst="line">
            <a:avLst/>
          </a:prstGeom>
          <a:ln w="190500" cap="rnd">
            <a:solidFill>
              <a:srgbClr val="56ADB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56ADB2"/>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744" y="864365"/>
            <a:ext cx="2468880" cy="2468880"/>
          </a:xfrm>
          <a:prstGeom prst="rect">
            <a:avLst/>
          </a:prstGeom>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8162" y="34708848"/>
            <a:ext cx="4465657" cy="694944"/>
          </a:xfrm>
          <a:prstGeom prst="rect">
            <a:avLst/>
          </a:prstGeom>
        </p:spPr>
      </p:pic>
    </p:spTree>
    <p:extLst>
      <p:ext uri="{BB962C8B-B14F-4D97-AF65-F5344CB8AC3E}">
        <p14:creationId xmlns:p14="http://schemas.microsoft.com/office/powerpoint/2010/main" val="80272043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11/17/2020</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56ADB2"/>
                </a:solidFill>
              </a:rPr>
              <a:t>Study Area</a:t>
            </a:r>
            <a:r>
              <a:rPr lang="en-US" sz="10000" dirty="0">
                <a:solidFill>
                  <a:srgbClr val="56ADB2"/>
                </a:solidFill>
              </a:rPr>
              <a:t> </a:t>
            </a:r>
            <a:r>
              <a:rPr lang="en-US" sz="10000" dirty="0" smtClean="0">
                <a:solidFill>
                  <a:srgbClr val="56ADB2"/>
                </a:solidFill>
              </a:rPr>
              <a:t>Water Resources</a:t>
            </a:r>
            <a:endParaRPr lang="en-US" sz="10000" dirty="0">
              <a:solidFill>
                <a:srgbClr val="56ADB2"/>
              </a:solidFill>
            </a:endParaRP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smtClean="0">
                <a:solidFill>
                  <a:srgbClr val="56ADB2"/>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buClr>
                <a:srgbClr val="7DB761"/>
              </a:buClr>
            </a:pPr>
            <a:r>
              <a:rPr lang="en-US" b="1" dirty="0">
                <a:solidFill>
                  <a:srgbClr val="7DB761"/>
                </a:solidFill>
                <a:latin typeface="Garamond" panose="02020404030301010803" pitchFamily="18" charset="0"/>
              </a:rPr>
              <a:t>Start</a:t>
            </a:r>
            <a:r>
              <a:rPr lang="en-US" dirty="0">
                <a:solidFill>
                  <a:srgbClr val="9299A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And it should be colored and bolded in the app color.</a:t>
            </a:r>
          </a:p>
          <a:p>
            <a:pPr marL="347663" indent="-347663" algn="just">
              <a:buClr>
                <a:srgbClr val="7DB761"/>
              </a:buClr>
            </a:pPr>
            <a:r>
              <a:rPr lang="en-US" b="1" dirty="0">
                <a:solidFill>
                  <a:srgbClr val="7DB761"/>
                </a:solidFill>
                <a:latin typeface="Garamond" panose="02020404030301010803" pitchFamily="18" charset="0"/>
              </a:rPr>
              <a:t>Ensure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a:t>
            </a:r>
          </a:p>
          <a:p>
            <a:pPr marL="347663" indent="-347663" algn="just">
              <a:buClr>
                <a:srgbClr val="7DB761"/>
              </a:buClr>
            </a:pPr>
            <a:r>
              <a:rPr lang="en-US" b="1" dirty="0">
                <a:solidFill>
                  <a:srgbClr val="7DB761"/>
                </a:solidFill>
                <a:latin typeface="Garamond" panose="02020404030301010803" pitchFamily="18" charset="0"/>
              </a:rPr>
              <a:t>Do</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not change the bullet style or color.</a:t>
            </a:r>
          </a:p>
          <a:p>
            <a:pPr marL="347663" indent="-347663" algn="just">
              <a:buClr>
                <a:srgbClr val="7DB761"/>
              </a:buClr>
            </a:pPr>
            <a:r>
              <a:rPr lang="en-US" b="1" dirty="0">
                <a:solidFill>
                  <a:srgbClr val="7DB761"/>
                </a:solidFill>
                <a:latin typeface="Garamond" panose="02020404030301010803" pitchFamily="18" charset="0"/>
              </a:rPr>
              <a:t>Best</a:t>
            </a:r>
            <a:r>
              <a:rPr lang="en-US" dirty="0">
                <a:solidFill>
                  <a:srgbClr val="3E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in the style of bullets and period usage throughout.</a:t>
            </a:r>
          </a:p>
          <a:p>
            <a:pPr marL="347663" indent="-347663" algn="just">
              <a:buClr>
                <a:srgbClr val="7DB761"/>
              </a:buClr>
            </a:pPr>
            <a:r>
              <a:rPr lang="en-US" b="1" dirty="0">
                <a:solidFill>
                  <a:srgbClr val="7DB761"/>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smtClean="0">
                <a:solidFill>
                  <a:srgbClr val="56ADB2"/>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smtClean="0">
                <a:solidFill>
                  <a:srgbClr val="56ADB2"/>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smtClean="0">
                <a:solidFill>
                  <a:srgbClr val="56ADB2"/>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latin typeface="Garamond" panose="02020404030301010803" pitchFamily="18" charset="0"/>
              </a:rPr>
              <a:t>Earth observation icons can be found on </a:t>
            </a:r>
            <a:r>
              <a:rPr lang="en-US" dirty="0" err="1" smtClean="0">
                <a:solidFill>
                  <a:schemeClr val="tx1">
                    <a:lumMod val="75000"/>
                  </a:schemeClr>
                </a:solidFill>
                <a:latin typeface="Garamond" panose="02020404030301010803" pitchFamily="18" charset="0"/>
              </a:rPr>
              <a:t>DEVELOPedia</a:t>
            </a:r>
            <a:r>
              <a:rPr lang="en-US" dirty="0" smtClean="0">
                <a:solidFill>
                  <a:schemeClr val="tx1">
                    <a:lumMod val="75000"/>
                  </a:schemeClr>
                </a:solidFill>
                <a:latin typeface="Garamond" panose="02020404030301010803" pitchFamily="18" charset="0"/>
              </a:rPr>
              <a:t>.</a:t>
            </a:r>
          </a:p>
          <a:p>
            <a:r>
              <a:rPr lang="en-US" dirty="0" smtClean="0">
                <a:solidFill>
                  <a:schemeClr val="tx1">
                    <a:lumMod val="75000"/>
                  </a:schemeClr>
                </a:solidFill>
                <a:latin typeface="Garamond" panose="02020404030301010803" pitchFamily="18" charset="0"/>
              </a:rPr>
              <a:t>Keep any text editable</a:t>
            </a:r>
            <a:r>
              <a:rPr lang="en-US" dirty="0" smtClean="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smtClean="0">
                <a:solidFill>
                  <a:srgbClr val="56ADB2"/>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smtClean="0">
                <a:solidFill>
                  <a:srgbClr val="56ADB2"/>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7DB761"/>
              </a:buClr>
            </a:pPr>
            <a:r>
              <a:rPr lang="en-US" dirty="0" smtClean="0">
                <a:solidFill>
                  <a:schemeClr val="tx1">
                    <a:lumMod val="75000"/>
                  </a:schemeClr>
                </a:solidFill>
                <a:latin typeface="Garamond" panose="02020404030301010803" pitchFamily="18" charset="0"/>
              </a:rPr>
              <a:t>Use bullets.</a:t>
            </a:r>
          </a:p>
          <a:p>
            <a:pPr marL="347663" indent="-347663">
              <a:buClr>
                <a:srgbClr val="7DB761"/>
              </a:buClr>
            </a:pPr>
            <a:r>
              <a:rPr lang="en-US" dirty="0" smtClean="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smtClean="0">
                <a:solidFill>
                  <a:srgbClr val="56ADB2"/>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latin typeface="Garamond" panose="02020404030301010803" pitchFamily="18" charset="0"/>
              </a:rPr>
              <a:t>Include anyone who has helped you with the project.</a:t>
            </a:r>
          </a:p>
          <a:p>
            <a:r>
              <a:rPr lang="en-US" dirty="0" smtClean="0">
                <a:solidFill>
                  <a:schemeClr val="tx1">
                    <a:lumMod val="75000"/>
                  </a:schemeClr>
                </a:solidFill>
                <a:latin typeface="Garamond" panose="02020404030301010803" pitchFamily="18" charset="0"/>
              </a:rPr>
              <a:t>If this is a continuation project, credit the previous team members and contributors.</a:t>
            </a:r>
          </a:p>
          <a:p>
            <a:r>
              <a:rPr lang="en-US" dirty="0" smtClean="0">
                <a:solidFill>
                  <a:schemeClr val="tx1">
                    <a:lumMod val="75000"/>
                  </a:schemeClr>
                </a:solidFill>
                <a:latin typeface="Garamond" panose="02020404030301010803" pitchFamily="18" charset="0"/>
              </a:rPr>
              <a:t>If you are including affiliations, use DEVELOP as the affiliation for a </a:t>
            </a:r>
            <a:r>
              <a:rPr lang="en-US" dirty="0" err="1" smtClean="0">
                <a:solidFill>
                  <a:schemeClr val="tx1">
                    <a:lumMod val="75000"/>
                  </a:schemeClr>
                </a:solidFill>
                <a:latin typeface="Garamond" panose="02020404030301010803" pitchFamily="18" charset="0"/>
              </a:rPr>
              <a:t>DEVELOPer</a:t>
            </a:r>
            <a:r>
              <a:rPr lang="en-US" dirty="0" smtClean="0">
                <a:solidFill>
                  <a:schemeClr val="tx1">
                    <a:lumMod val="75000"/>
                  </a:schemeClr>
                </a:solidFill>
                <a:latin typeface="Garamond" panose="02020404030301010803" pitchFamily="18" charset="0"/>
              </a:rPr>
              <a:t> or former </a:t>
            </a:r>
            <a:r>
              <a:rPr lang="en-US" dirty="0" err="1" smtClean="0">
                <a:solidFill>
                  <a:schemeClr val="tx1">
                    <a:lumMod val="75000"/>
                  </a:schemeClr>
                </a:solidFill>
                <a:latin typeface="Garamond" panose="02020404030301010803" pitchFamily="18" charset="0"/>
              </a:rPr>
              <a:t>DEVELOPer</a:t>
            </a:r>
            <a:r>
              <a:rPr lang="en-US" dirty="0" smtClean="0">
                <a:solidFill>
                  <a:schemeClr val="tx1">
                    <a:lumMod val="75000"/>
                  </a:schemeClr>
                </a:solidFill>
                <a:latin typeface="Garamond" panose="02020404030301010803" pitchFamily="18" charset="0"/>
              </a:rPr>
              <a:t>—not their school or former school</a:t>
            </a:r>
            <a:r>
              <a:rPr lang="en-US" dirty="0" smtClean="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smtClean="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smtClean="0">
                <a:solidFill>
                  <a:srgbClr val="56ADB2"/>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smtClean="0">
                <a:solidFill>
                  <a:srgbClr val="56ADB2"/>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smtClean="0">
                <a:solidFill>
                  <a:srgbClr val="56ADB2"/>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DO NOT PLACE THIS SECTION DIRECTLY ABOVE THE HEXAGONAL APP AREA ICON</a:t>
            </a:r>
            <a:r>
              <a:rPr lang="en-US" dirty="0">
                <a:solidFill>
                  <a:schemeClr val="tx1">
                    <a:lumMod val="75000"/>
                    <a:lumOff val="25000"/>
                  </a:schemeClr>
                </a:solidFill>
                <a:latin typeface="Garamond" panose="02020404030301010803" pitchFamily="18" charset="0"/>
              </a:rPr>
              <a:t>. 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56ADB2"/>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320903"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04618" y="30843860"/>
            <a:ext cx="2103120" cy="2103120"/>
          </a:xfrm>
          <a:prstGeom prst="rect">
            <a:avLst/>
          </a:prstGeom>
        </p:spPr>
      </p:pic>
      <p:pic>
        <p:nvPicPr>
          <p:cNvPr id="44" name="Picture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0822" y="30843860"/>
            <a:ext cx="2103120" cy="2103120"/>
          </a:xfrm>
          <a:prstGeom prst="rect">
            <a:avLst/>
          </a:prstGeom>
        </p:spPr>
      </p:pic>
      <p:pic>
        <p:nvPicPr>
          <p:cNvPr id="46" name="Picture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82720" y="30843860"/>
            <a:ext cx="2103120" cy="2103120"/>
          </a:xfrm>
          <a:prstGeom prst="rect">
            <a:avLst/>
          </a:prstGeom>
        </p:spPr>
      </p:pic>
      <p:pic>
        <p:nvPicPr>
          <p:cNvPr id="48" name="Picture 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26516" y="30843860"/>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56ADB2"/>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56ADB2"/>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56ADB2"/>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56ADB2"/>
                </a:solidFill>
              </a:rPr>
              <a:t>Node Location </a:t>
            </a:r>
          </a:p>
        </p:txBody>
      </p:sp>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4618" y="30843860"/>
            <a:ext cx="2103120" cy="2103120"/>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822" y="30843860"/>
            <a:ext cx="2103120" cy="2103120"/>
          </a:xfrm>
          <a:prstGeom prst="rect">
            <a:avLst/>
          </a:prstGeom>
        </p:spPr>
      </p:pic>
      <p:pic>
        <p:nvPicPr>
          <p:cNvPr id="45" name="Picture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82720" y="30843860"/>
            <a:ext cx="2103120" cy="2103120"/>
          </a:xfrm>
          <a:prstGeom prst="rect">
            <a:avLst/>
          </a:prstGeom>
        </p:spPr>
      </p:pic>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6516" y="30843860"/>
            <a:ext cx="2103120" cy="2103120"/>
          </a:xfrm>
          <a:prstGeom prst="rect">
            <a:avLst/>
          </a:prstGeom>
        </p:spPr>
      </p:pic>
      <p:sp>
        <p:nvSpPr>
          <p:cNvPr id="41"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56ADB2"/>
                </a:solidFill>
              </a:rPr>
              <a:t>Study Area</a:t>
            </a:r>
            <a:r>
              <a:rPr lang="en-US" sz="10000" dirty="0">
                <a:solidFill>
                  <a:srgbClr val="56ADB2"/>
                </a:solidFill>
              </a:rPr>
              <a:t> </a:t>
            </a:r>
            <a:r>
              <a:rPr lang="en-US" sz="10000" dirty="0" smtClean="0">
                <a:solidFill>
                  <a:srgbClr val="56ADB2"/>
                </a:solidFill>
              </a:rPr>
              <a:t>Water Resources</a:t>
            </a:r>
            <a:endParaRPr lang="en-US" sz="10000" dirty="0">
              <a:solidFill>
                <a:srgbClr val="56ADB2"/>
              </a:solidFill>
            </a:endParaRPr>
          </a:p>
        </p:txBody>
      </p:sp>
    </p:spTree>
    <p:extLst>
      <p:ext uri="{BB962C8B-B14F-4D97-AF65-F5344CB8AC3E}">
        <p14:creationId xmlns:p14="http://schemas.microsoft.com/office/powerpoint/2010/main" val="3629063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56ADB2"/>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0718" y="30843860"/>
            <a:ext cx="2103120" cy="2103120"/>
          </a:xfrm>
          <a:prstGeom prst="rect">
            <a:avLst/>
          </a:prstGeom>
        </p:spPr>
      </p:pic>
      <p:pic>
        <p:nvPicPr>
          <p:cNvPr id="45" name="Picture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36922" y="30843860"/>
            <a:ext cx="2103120" cy="2103120"/>
          </a:xfrm>
          <a:prstGeom prst="rect">
            <a:avLst/>
          </a:prstGeom>
        </p:spPr>
      </p:pic>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58820" y="30843860"/>
            <a:ext cx="2103120" cy="2103120"/>
          </a:xfrm>
          <a:prstGeom prst="rect">
            <a:avLst/>
          </a:prstGeom>
        </p:spPr>
      </p:pic>
      <p:pic>
        <p:nvPicPr>
          <p:cNvPr id="47" name="Picture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02616" y="30843860"/>
            <a:ext cx="2103120" cy="2103120"/>
          </a:xfrm>
          <a:prstGeom prst="rect">
            <a:avLst/>
          </a:prstGeom>
        </p:spPr>
      </p:pic>
      <p:sp>
        <p:nvSpPr>
          <p:cNvPr id="33"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56ADB2"/>
                </a:solidFill>
              </a:rPr>
              <a:t>Study Area</a:t>
            </a:r>
            <a:r>
              <a:rPr lang="en-US" sz="10000" dirty="0">
                <a:solidFill>
                  <a:srgbClr val="56ADB2"/>
                </a:solidFill>
              </a:rPr>
              <a:t> </a:t>
            </a:r>
            <a:r>
              <a:rPr lang="en-US" sz="10000" dirty="0" smtClean="0">
                <a:solidFill>
                  <a:srgbClr val="56ADB2"/>
                </a:solidFill>
              </a:rPr>
              <a:t>Water Resources</a:t>
            </a:r>
            <a:endParaRPr lang="en-US" sz="10000" dirty="0">
              <a:solidFill>
                <a:srgbClr val="56ADB2"/>
              </a:solidFill>
            </a:endParaRPr>
          </a:p>
        </p:txBody>
      </p:sp>
    </p:spTree>
    <p:extLst>
      <p:ext uri="{BB962C8B-B14F-4D97-AF65-F5344CB8AC3E}">
        <p14:creationId xmlns:p14="http://schemas.microsoft.com/office/powerpoint/2010/main" val="913355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25099</TotalTime>
  <Words>1395</Words>
  <Application>Microsoft Office PowerPoint</Application>
  <PresentationFormat>Custom</PresentationFormat>
  <Paragraphs>131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171</cp:revision>
  <dcterms:created xsi:type="dcterms:W3CDTF">2019-02-05T16:32:03Z</dcterms:created>
  <dcterms:modified xsi:type="dcterms:W3CDTF">2020-11-18T11:42:39Z</dcterms:modified>
</cp:coreProperties>
</file>