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6ADB2"/>
    <a:srgbClr val="D0652A"/>
    <a:srgbClr val="9B3D3B"/>
    <a:srgbClr val="751811"/>
    <a:srgbClr val="964135"/>
    <a:srgbClr val="7DB761"/>
    <a:srgbClr val="9299A8"/>
    <a:srgbClr val="E97844"/>
    <a:srgbClr val="7DB961"/>
    <a:srgbClr val="238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6" d="100"/>
          <a:sy n="16" d="100"/>
        </p:scale>
        <p:origin x="2429" y="58"/>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56ADB2"/>
                </a:solidFill>
              </a:rPr>
              <a:t> |</a:t>
            </a:r>
            <a:r>
              <a:rPr lang="en-US" spc="100" baseline="0" dirty="0" smtClean="0">
                <a:solidFill>
                  <a:srgbClr val="56ADB2"/>
                </a:solidFill>
              </a:rPr>
              <a:t>Spring</a:t>
            </a:r>
            <a:r>
              <a:rPr lang="en-US" dirty="0" smtClean="0">
                <a:solidFill>
                  <a:srgbClr val="56ADB2"/>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744" y="864365"/>
            <a:ext cx="2468880" cy="246888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8162" y="34708848"/>
            <a:ext cx="4465657" cy="694944"/>
          </a:xfrm>
          <a:prstGeom prst="rect">
            <a:avLst/>
          </a:prstGeom>
        </p:spPr>
      </p:pic>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11/17/2020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56ADB2"/>
                </a:solidFill>
              </a:rPr>
              <a:t>Study Area</a:t>
            </a:r>
            <a:r>
              <a:rPr lang="en-US" sz="10000" dirty="0">
                <a:solidFill>
                  <a:srgbClr val="56ADB2"/>
                </a:solidFill>
              </a:rPr>
              <a:t> </a:t>
            </a:r>
            <a:r>
              <a:rPr lang="en-US" sz="10000" dirty="0" smtClean="0">
                <a:solidFill>
                  <a:srgbClr val="56ADB2"/>
                </a:solidFill>
              </a:rPr>
              <a:t>Water Resources</a:t>
            </a:r>
            <a:endParaRPr lang="en-US" sz="10000" dirty="0">
              <a:solidFill>
                <a:srgbClr val="56ADB2"/>
              </a:solidFill>
            </a:endParaRP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56ADB2"/>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56ADB2"/>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1"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56ADB2"/>
                </a:solidFill>
              </a:rPr>
              <a:t>Study Area</a:t>
            </a:r>
            <a:r>
              <a:rPr lang="en-US" sz="10000" dirty="0">
                <a:solidFill>
                  <a:srgbClr val="56ADB2"/>
                </a:solidFill>
              </a:rPr>
              <a:t> </a:t>
            </a:r>
            <a:r>
              <a:rPr lang="en-US" sz="10000" dirty="0" smtClean="0">
                <a:solidFill>
                  <a:srgbClr val="56ADB2"/>
                </a:solidFill>
              </a:rPr>
              <a:t>Water Resources</a:t>
            </a:r>
            <a:endParaRPr lang="en-US" sz="10000" dirty="0">
              <a:solidFill>
                <a:srgbClr val="56ADB2"/>
              </a:solidFill>
            </a:endParaRPr>
          </a:p>
        </p:txBody>
      </p:sp>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56ADB2"/>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56ADB2"/>
                </a:solidFill>
              </a:rPr>
              <a:t>Study Area</a:t>
            </a:r>
            <a:r>
              <a:rPr lang="en-US" sz="10000" dirty="0">
                <a:solidFill>
                  <a:srgbClr val="56ADB2"/>
                </a:solidFill>
              </a:rPr>
              <a:t> </a:t>
            </a:r>
            <a:r>
              <a:rPr lang="en-US" sz="10000" dirty="0" smtClean="0">
                <a:solidFill>
                  <a:srgbClr val="56ADB2"/>
                </a:solidFill>
              </a:rPr>
              <a:t>Water Resources</a:t>
            </a:r>
            <a:endParaRPr lang="en-US" sz="10000" dirty="0">
              <a:solidFill>
                <a:srgbClr val="56ADB2"/>
              </a:solidFill>
            </a:endParaRPr>
          </a:p>
        </p:txBody>
      </p:sp>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25099</TotalTime>
  <Words>1395</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171</cp:revision>
  <dcterms:created xsi:type="dcterms:W3CDTF">2019-02-05T16:32:03Z</dcterms:created>
  <dcterms:modified xsi:type="dcterms:W3CDTF">2020-11-18T11:42:39Z</dcterms:modified>
</cp:coreProperties>
</file>