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6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8100" cy="381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744879"/>
          </a:xfrm>
        </p:spPr>
        <p:txBody>
          <a:bodyPr>
            <a:normAutofit/>
          </a:bodyPr>
          <a:lstStyle>
            <a:lvl1pPr marL="0" indent="0" algn="ctr">
              <a:buNone/>
              <a:defRPr sz="2000" b="1" i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More Specific Project Subtitle Here</a:t>
            </a:r>
            <a:endParaRPr lang="en-US" dirty="0"/>
          </a:p>
        </p:txBody>
      </p:sp>
      <p:sp>
        <p:nvSpPr>
          <p:cNvPr id="2" name="Main title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 b="1" cap="small"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Main App Area Title Goes Here</a:t>
            </a:r>
            <a:endParaRPr lang="en-US" dirty="0"/>
          </a:p>
        </p:txBody>
      </p:sp>
      <p:sp>
        <p:nvSpPr>
          <p:cNvPr id="7" name="top NASA background"/>
          <p:cNvSpPr/>
          <p:nvPr userDrawn="1"/>
        </p:nvSpPr>
        <p:spPr>
          <a:xfrm>
            <a:off x="0" y="0"/>
            <a:ext cx="9144000" cy="9785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at Aero &amp; Space Admin"/>
          <p:cNvSpPr txBox="1">
            <a:spLocks noChangeArrowheads="1"/>
          </p:cNvSpPr>
          <p:nvPr userDrawn="1"/>
        </p:nvSpPr>
        <p:spPr bwMode="auto">
          <a:xfrm>
            <a:off x="153544" y="260030"/>
            <a:ext cx="2332625" cy="3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7" tIns="45693" rIns="91387" bIns="4569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defTabSz="1018229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b="1" dirty="0">
              <a:solidFill>
                <a:schemeClr val="bg1"/>
              </a:solidFill>
              <a:latin typeface="Helvetica Neue LT Std 65 Medium"/>
            </a:endParaRPr>
          </a:p>
          <a:p>
            <a:pPr algn="ctr" defTabSz="1018229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chemeClr val="bg1"/>
                </a:solidFill>
                <a:latin typeface="Helvetica Neue LT Std 65 Medium"/>
              </a:rPr>
              <a:t>National Aeronautics and Space Administration</a:t>
            </a:r>
          </a:p>
        </p:txBody>
      </p:sp>
      <p:pic>
        <p:nvPicPr>
          <p:cNvPr id="9" name="NASA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537" y="-44833"/>
            <a:ext cx="934027" cy="1078725"/>
          </a:xfrm>
          <a:prstGeom prst="rect">
            <a:avLst/>
          </a:prstGeom>
        </p:spPr>
      </p:pic>
      <p:sp>
        <p:nvSpPr>
          <p:cNvPr id="11" name="team members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317589"/>
            <a:ext cx="7772400" cy="1139482"/>
          </a:xfrm>
        </p:spPr>
        <p:txBody>
          <a:bodyPr>
            <a:normAutofit/>
          </a:bodyPr>
          <a:lstStyle>
            <a:lvl1pPr marL="285750" indent="-285750">
              <a:buClr>
                <a:schemeClr val="accent6">
                  <a:lumMod val="75000"/>
                </a:schemeClr>
              </a:buClr>
              <a:buFont typeface="Webdings" panose="05030102010509060703" pitchFamily="18" charset="2"/>
              <a:buChar char="4"/>
              <a:defRPr sz="1600" b="0"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Team Member (University/School)</a:t>
            </a:r>
            <a:endParaRPr lang="en-US" dirty="0"/>
          </a:p>
        </p:txBody>
      </p:sp>
      <p:sp>
        <p:nvSpPr>
          <p:cNvPr id="12" name="title subtitle break bar"/>
          <p:cNvSpPr/>
          <p:nvPr userDrawn="1"/>
        </p:nvSpPr>
        <p:spPr>
          <a:xfrm>
            <a:off x="685800" y="5240268"/>
            <a:ext cx="77724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blue background"/>
          <p:cNvSpPr/>
          <p:nvPr userDrawn="1"/>
        </p:nvSpPr>
        <p:spPr>
          <a:xfrm rot="10800000" flipV="1">
            <a:off x="0" y="6743699"/>
            <a:ext cx="9144000" cy="114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8678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ue background"/>
          <p:cNvSpPr/>
          <p:nvPr userDrawn="1"/>
        </p:nvSpPr>
        <p:spPr>
          <a:xfrm rot="10800000" flipV="1"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white background"/>
          <p:cNvSpPr/>
          <p:nvPr userDrawn="1"/>
        </p:nvSpPr>
        <p:spPr>
          <a:xfrm rot="10800000" flipV="1">
            <a:off x="116114" y="982978"/>
            <a:ext cx="8911772" cy="5760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Body text"/>
          <p:cNvSpPr>
            <a:spLocks noGrp="1"/>
          </p:cNvSpPr>
          <p:nvPr userDrawn="1">
            <p:ph idx="1"/>
          </p:nvPr>
        </p:nvSpPr>
        <p:spPr>
          <a:xfrm>
            <a:off x="406400" y="1125415"/>
            <a:ext cx="8331200" cy="5486400"/>
          </a:xfrm>
        </p:spPr>
        <p:txBody>
          <a:bodyPr/>
          <a:lstStyle>
            <a:lvl1pPr marL="228600" indent="-228600">
              <a:buClr>
                <a:schemeClr val="accent6">
                  <a:lumMod val="75000"/>
                </a:schemeClr>
              </a:buClr>
              <a:buFont typeface="Webdings" panose="05030102010509060703" pitchFamily="18" charset="2"/>
              <a:buChar char=""/>
              <a:defRPr sz="24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6"/>
              </a:buClr>
              <a:buFont typeface="Webdings" panose="05030102010509060703" pitchFamily="18" charset="2"/>
              <a:buChar char=""/>
              <a:defRPr sz="2000">
                <a:solidFill>
                  <a:schemeClr val="tx1"/>
                </a:solidFill>
              </a:defRPr>
            </a:lvl2pPr>
            <a:lvl3pPr marL="1143000" indent="-228600">
              <a:buClr>
                <a:schemeClr val="accent6"/>
              </a:buClr>
              <a:buFont typeface="Webdings" panose="05030102010509060703" pitchFamily="18" charset="2"/>
              <a:buChar char=""/>
              <a:defRPr sz="1800">
                <a:solidFill>
                  <a:schemeClr val="tx1"/>
                </a:solidFill>
              </a:defRPr>
            </a:lvl3pPr>
            <a:lvl4pPr marL="1600200" indent="-228600">
              <a:buClr>
                <a:schemeClr val="accent6"/>
              </a:buClr>
              <a:buFont typeface="Webdings" panose="05030102010509060703" pitchFamily="18" charset="2"/>
              <a:buChar char=""/>
              <a:defRPr sz="1800">
                <a:solidFill>
                  <a:schemeClr val="tx1"/>
                </a:solidFill>
              </a:defRPr>
            </a:lvl4pPr>
            <a:lvl5pPr marL="2057400" indent="-228600">
              <a:buClr>
                <a:schemeClr val="accent6"/>
              </a:buClr>
              <a:buFont typeface="Webdings" panose="05030102010509060703" pitchFamily="18" charset="2"/>
              <a:buChar char="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"/>
          <p:cNvSpPr>
            <a:spLocks noGrp="1"/>
          </p:cNvSpPr>
          <p:nvPr>
            <p:ph type="title"/>
          </p:nvPr>
        </p:nvSpPr>
        <p:spPr>
          <a:xfrm>
            <a:off x="406400" y="154745"/>
            <a:ext cx="7138097" cy="662024"/>
          </a:xfrm>
        </p:spPr>
        <p:txBody>
          <a:bodyPr anchor="b">
            <a:normAutofit/>
          </a:bodyPr>
          <a:lstStyle>
            <a:lvl1pPr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6" name="logo group"/>
          <p:cNvGrpSpPr/>
          <p:nvPr userDrawn="1"/>
        </p:nvGrpSpPr>
        <p:grpSpPr>
          <a:xfrm>
            <a:off x="8214619" y="110410"/>
            <a:ext cx="737400" cy="740684"/>
            <a:chOff x="8214619" y="110410"/>
            <a:chExt cx="737400" cy="740684"/>
          </a:xfrm>
        </p:grpSpPr>
        <p:sp>
          <p:nvSpPr>
            <p:cNvPr id="2" name="logo background"/>
            <p:cNvSpPr/>
            <p:nvPr userDrawn="1"/>
          </p:nvSpPr>
          <p:spPr>
            <a:xfrm>
              <a:off x="8214619" y="110410"/>
              <a:ext cx="737400" cy="74068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top logo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2627" y="156177"/>
              <a:ext cx="638077" cy="6455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64630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ue background"/>
          <p:cNvSpPr/>
          <p:nvPr userDrawn="1"/>
        </p:nvSpPr>
        <p:spPr>
          <a:xfrm rot="10800000" flipV="1"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white background"/>
          <p:cNvSpPr/>
          <p:nvPr userDrawn="1"/>
        </p:nvSpPr>
        <p:spPr>
          <a:xfrm rot="10800000" flipV="1">
            <a:off x="116114" y="982978"/>
            <a:ext cx="8911772" cy="5760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column"/>
          <p:cNvSpPr>
            <a:spLocks noGrp="1"/>
          </p:cNvSpPr>
          <p:nvPr>
            <p:ph sz="half" idx="2"/>
          </p:nvPr>
        </p:nvSpPr>
        <p:spPr>
          <a:xfrm>
            <a:off x="4629150" y="1139483"/>
            <a:ext cx="4135022" cy="5458264"/>
          </a:xfrm>
        </p:spPr>
        <p:txBody>
          <a:bodyPr/>
          <a:lstStyle>
            <a:lvl1pPr marL="228600" indent="-228600">
              <a:buClr>
                <a:schemeClr val="accent6">
                  <a:lumMod val="75000"/>
                </a:schemeClr>
              </a:buClr>
              <a:buFont typeface="Webdings" panose="05030102010509060703" pitchFamily="18" charset="2"/>
              <a:buChar char="4"/>
              <a:defRPr/>
            </a:lvl1pPr>
            <a:lvl2pPr marL="685800" indent="-228600">
              <a:buClr>
                <a:schemeClr val="accent6"/>
              </a:buClr>
              <a:buFont typeface="Webdings" panose="05030102010509060703" pitchFamily="18" charset="2"/>
              <a:buChar char="4"/>
              <a:defRPr/>
            </a:lvl2pPr>
            <a:lvl3pPr marL="1143000" indent="-228600">
              <a:buClr>
                <a:schemeClr val="accent6"/>
              </a:buClr>
              <a:buFont typeface="Webdings" panose="05030102010509060703" pitchFamily="18" charset="2"/>
              <a:buChar char="4"/>
              <a:defRPr/>
            </a:lvl3pPr>
            <a:lvl4pPr marL="1600200" indent="-228600">
              <a:buClr>
                <a:schemeClr val="accent6"/>
              </a:buClr>
              <a:buFont typeface="Webdings" panose="05030102010509060703" pitchFamily="18" charset="2"/>
              <a:buChar char="4"/>
              <a:defRPr/>
            </a:lvl4pPr>
            <a:lvl5pPr marL="2057400" indent="-228600">
              <a:buClr>
                <a:schemeClr val="accent6"/>
              </a:buClr>
              <a:buFont typeface="Webdings" panose="05030102010509060703" pitchFamily="18" charset="2"/>
              <a:buChar char="4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Left column"/>
          <p:cNvSpPr>
            <a:spLocks noGrp="1"/>
          </p:cNvSpPr>
          <p:nvPr>
            <p:ph sz="half" idx="1"/>
          </p:nvPr>
        </p:nvSpPr>
        <p:spPr>
          <a:xfrm>
            <a:off x="406400" y="1139482"/>
            <a:ext cx="4108450" cy="5458265"/>
          </a:xfrm>
        </p:spPr>
        <p:txBody>
          <a:bodyPr/>
          <a:lstStyle>
            <a:lvl1pPr marL="228600" indent="-228600">
              <a:buClr>
                <a:schemeClr val="accent6">
                  <a:lumMod val="75000"/>
                </a:schemeClr>
              </a:buClr>
              <a:buFont typeface="Webdings" panose="05030102010509060703" pitchFamily="18" charset="2"/>
              <a:buChar char="4"/>
              <a:defRPr/>
            </a:lvl1pPr>
            <a:lvl2pPr marL="685800" indent="-228600">
              <a:buClr>
                <a:schemeClr val="accent6"/>
              </a:buClr>
              <a:buFont typeface="Webdings" panose="05030102010509060703" pitchFamily="18" charset="2"/>
              <a:buChar char="4"/>
              <a:defRPr/>
            </a:lvl2pPr>
            <a:lvl3pPr marL="1143000" indent="-228600">
              <a:buClr>
                <a:schemeClr val="accent6"/>
              </a:buClr>
              <a:buFont typeface="Webdings" panose="05030102010509060703" pitchFamily="18" charset="2"/>
              <a:buChar char="4"/>
              <a:defRPr/>
            </a:lvl3pPr>
            <a:lvl4pPr marL="1600200" indent="-228600">
              <a:buClr>
                <a:schemeClr val="accent6"/>
              </a:buClr>
              <a:buFont typeface="Webdings" panose="05030102010509060703" pitchFamily="18" charset="2"/>
              <a:buChar char="4"/>
              <a:defRPr/>
            </a:lvl4pPr>
            <a:lvl5pPr marL="2057400" indent="-228600">
              <a:buClr>
                <a:schemeClr val="accent6"/>
              </a:buClr>
              <a:buFont typeface="Webdings" panose="05030102010509060703" pitchFamily="18" charset="2"/>
              <a:buChar char="4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itle"/>
          <p:cNvSpPr>
            <a:spLocks noGrp="1"/>
          </p:cNvSpPr>
          <p:nvPr>
            <p:ph type="title"/>
          </p:nvPr>
        </p:nvSpPr>
        <p:spPr>
          <a:xfrm>
            <a:off x="406400" y="154745"/>
            <a:ext cx="7138097" cy="662024"/>
          </a:xfrm>
        </p:spPr>
        <p:txBody>
          <a:bodyPr anchor="b">
            <a:normAutofit/>
          </a:bodyPr>
          <a:lstStyle>
            <a:lvl1pPr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5" name="logo group"/>
          <p:cNvGrpSpPr/>
          <p:nvPr userDrawn="1"/>
        </p:nvGrpSpPr>
        <p:grpSpPr>
          <a:xfrm>
            <a:off x="8214619" y="110410"/>
            <a:ext cx="737400" cy="740684"/>
            <a:chOff x="8214619" y="110410"/>
            <a:chExt cx="737400" cy="740684"/>
          </a:xfrm>
        </p:grpSpPr>
        <p:sp>
          <p:nvSpPr>
            <p:cNvPr id="16" name="logo background"/>
            <p:cNvSpPr/>
            <p:nvPr userDrawn="1"/>
          </p:nvSpPr>
          <p:spPr>
            <a:xfrm>
              <a:off x="8214619" y="110410"/>
              <a:ext cx="737400" cy="74068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top logo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2627" y="156177"/>
              <a:ext cx="638077" cy="6455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30023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ue background"/>
          <p:cNvSpPr/>
          <p:nvPr userDrawn="1"/>
        </p:nvSpPr>
        <p:spPr>
          <a:xfrm rot="10800000" flipV="1"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white background"/>
          <p:cNvSpPr/>
          <p:nvPr userDrawn="1"/>
        </p:nvSpPr>
        <p:spPr>
          <a:xfrm rot="10800000" flipV="1">
            <a:off x="116114" y="982978"/>
            <a:ext cx="8911772" cy="5760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column"/>
          <p:cNvSpPr>
            <a:spLocks noGrp="1"/>
          </p:cNvSpPr>
          <p:nvPr>
            <p:ph sz="quarter" idx="4"/>
          </p:nvPr>
        </p:nvSpPr>
        <p:spPr>
          <a:xfrm>
            <a:off x="4629150" y="2158543"/>
            <a:ext cx="4106887" cy="4453271"/>
          </a:xfrm>
        </p:spPr>
        <p:txBody>
          <a:bodyPr/>
          <a:lstStyle>
            <a:lvl1pPr marL="228600" indent="-228600">
              <a:buClr>
                <a:schemeClr val="accent6">
                  <a:lumMod val="75000"/>
                </a:schemeClr>
              </a:buClr>
              <a:buFont typeface="Webdings" panose="05030102010509060703" pitchFamily="18" charset="2"/>
              <a:buChar char="4"/>
              <a:defRPr/>
            </a:lvl1pPr>
            <a:lvl2pPr marL="685800" indent="-228600">
              <a:buClr>
                <a:schemeClr val="accent6"/>
              </a:buClr>
              <a:buFont typeface="Webdings" panose="05030102010509060703" pitchFamily="18" charset="2"/>
              <a:buChar char="4"/>
              <a:defRPr/>
            </a:lvl2pPr>
            <a:lvl3pPr marL="1143000" indent="-228600">
              <a:buClr>
                <a:schemeClr val="accent6"/>
              </a:buClr>
              <a:buFont typeface="Webdings" panose="05030102010509060703" pitchFamily="18" charset="2"/>
              <a:buChar char="4"/>
              <a:defRPr/>
            </a:lvl3pPr>
            <a:lvl4pPr marL="1600200" indent="-228600">
              <a:buClr>
                <a:schemeClr val="accent6"/>
              </a:buClr>
              <a:buFont typeface="Webdings" panose="05030102010509060703" pitchFamily="18" charset="2"/>
              <a:buChar char="4"/>
              <a:defRPr/>
            </a:lvl4pPr>
            <a:lvl5pPr marL="2057400" indent="-228600">
              <a:buClr>
                <a:schemeClr val="accent6"/>
              </a:buClr>
              <a:buFont typeface="Webdings" panose="05030102010509060703" pitchFamily="18" charset="2"/>
              <a:buChar char="4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ight Head"/>
          <p:cNvSpPr>
            <a:spLocks noGrp="1"/>
          </p:cNvSpPr>
          <p:nvPr>
            <p:ph type="body" sz="quarter" idx="3"/>
          </p:nvPr>
        </p:nvSpPr>
        <p:spPr>
          <a:xfrm>
            <a:off x="4629150" y="1125414"/>
            <a:ext cx="4106887" cy="86692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Left column"/>
          <p:cNvSpPr>
            <a:spLocks noGrp="1"/>
          </p:cNvSpPr>
          <p:nvPr>
            <p:ph sz="half" idx="2"/>
          </p:nvPr>
        </p:nvSpPr>
        <p:spPr>
          <a:xfrm>
            <a:off x="406400" y="2158543"/>
            <a:ext cx="4091782" cy="4453271"/>
          </a:xfrm>
        </p:spPr>
        <p:txBody>
          <a:bodyPr/>
          <a:lstStyle>
            <a:lvl1pPr marL="228600" indent="-228600">
              <a:buClr>
                <a:schemeClr val="accent6">
                  <a:lumMod val="75000"/>
                </a:schemeClr>
              </a:buClr>
              <a:buFont typeface="Webdings" panose="05030102010509060703" pitchFamily="18" charset="2"/>
              <a:buChar char="4"/>
              <a:defRPr/>
            </a:lvl1pPr>
            <a:lvl2pPr marL="685800" indent="-228600">
              <a:buClr>
                <a:schemeClr val="accent6"/>
              </a:buClr>
              <a:buFont typeface="Webdings" panose="05030102010509060703" pitchFamily="18" charset="2"/>
              <a:buChar char="4"/>
              <a:defRPr/>
            </a:lvl2pPr>
            <a:lvl3pPr marL="1143000" indent="-228600">
              <a:buClr>
                <a:schemeClr val="accent6"/>
              </a:buClr>
              <a:buFont typeface="Webdings" panose="05030102010509060703" pitchFamily="18" charset="2"/>
              <a:buChar char="4"/>
              <a:defRPr/>
            </a:lvl3pPr>
            <a:lvl4pPr marL="1600200" indent="-228600">
              <a:buClr>
                <a:schemeClr val="accent6"/>
              </a:buClr>
              <a:buFont typeface="Webdings" panose="05030102010509060703" pitchFamily="18" charset="2"/>
              <a:buChar char="4"/>
              <a:defRPr/>
            </a:lvl4pPr>
            <a:lvl5pPr marL="2057400" indent="-228600">
              <a:buClr>
                <a:schemeClr val="accent6"/>
              </a:buClr>
              <a:buFont typeface="Webdings" panose="05030102010509060703" pitchFamily="18" charset="2"/>
              <a:buChar char="4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Left Head"/>
          <p:cNvSpPr>
            <a:spLocks noGrp="1"/>
          </p:cNvSpPr>
          <p:nvPr>
            <p:ph type="body" idx="1"/>
          </p:nvPr>
        </p:nvSpPr>
        <p:spPr>
          <a:xfrm>
            <a:off x="406400" y="1125414"/>
            <a:ext cx="4091782" cy="866921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Title"/>
          <p:cNvSpPr>
            <a:spLocks noGrp="1"/>
          </p:cNvSpPr>
          <p:nvPr>
            <p:ph type="title"/>
          </p:nvPr>
        </p:nvSpPr>
        <p:spPr>
          <a:xfrm>
            <a:off x="406400" y="154745"/>
            <a:ext cx="7138097" cy="662024"/>
          </a:xfrm>
        </p:spPr>
        <p:txBody>
          <a:bodyPr anchor="b">
            <a:normAutofit/>
          </a:bodyPr>
          <a:lstStyle>
            <a:lvl1pPr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6" name="logo group"/>
          <p:cNvGrpSpPr/>
          <p:nvPr userDrawn="1"/>
        </p:nvGrpSpPr>
        <p:grpSpPr>
          <a:xfrm>
            <a:off x="8214619" y="110410"/>
            <a:ext cx="737400" cy="740684"/>
            <a:chOff x="8214619" y="110410"/>
            <a:chExt cx="737400" cy="740684"/>
          </a:xfrm>
        </p:grpSpPr>
        <p:sp>
          <p:nvSpPr>
            <p:cNvPr id="17" name="logo background"/>
            <p:cNvSpPr/>
            <p:nvPr userDrawn="1"/>
          </p:nvSpPr>
          <p:spPr>
            <a:xfrm>
              <a:off x="8214619" y="110410"/>
              <a:ext cx="737400" cy="74068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top logo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2627" y="156177"/>
              <a:ext cx="638077" cy="6455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8996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ue background"/>
          <p:cNvSpPr/>
          <p:nvPr userDrawn="1"/>
        </p:nvSpPr>
        <p:spPr>
          <a:xfrm rot="10800000" flipV="1"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white background"/>
          <p:cNvSpPr/>
          <p:nvPr userDrawn="1"/>
        </p:nvSpPr>
        <p:spPr>
          <a:xfrm rot="10800000" flipV="1">
            <a:off x="116114" y="982978"/>
            <a:ext cx="8911772" cy="5760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"/>
          <p:cNvSpPr>
            <a:spLocks noGrp="1"/>
          </p:cNvSpPr>
          <p:nvPr>
            <p:ph type="title"/>
          </p:nvPr>
        </p:nvSpPr>
        <p:spPr>
          <a:xfrm>
            <a:off x="406400" y="154745"/>
            <a:ext cx="7138097" cy="662024"/>
          </a:xfrm>
        </p:spPr>
        <p:txBody>
          <a:bodyPr anchor="b">
            <a:normAutofit/>
          </a:bodyPr>
          <a:lstStyle>
            <a:lvl1pPr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2" name="logo group"/>
          <p:cNvGrpSpPr/>
          <p:nvPr userDrawn="1"/>
        </p:nvGrpSpPr>
        <p:grpSpPr>
          <a:xfrm>
            <a:off x="8214619" y="110410"/>
            <a:ext cx="737400" cy="740684"/>
            <a:chOff x="8214619" y="110410"/>
            <a:chExt cx="737400" cy="740684"/>
          </a:xfrm>
        </p:grpSpPr>
        <p:sp>
          <p:nvSpPr>
            <p:cNvPr id="13" name="logo background"/>
            <p:cNvSpPr/>
            <p:nvPr userDrawn="1"/>
          </p:nvSpPr>
          <p:spPr>
            <a:xfrm>
              <a:off x="8214619" y="110410"/>
              <a:ext cx="737400" cy="74068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top logo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2627" y="156177"/>
              <a:ext cx="638077" cy="6455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1951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ue background"/>
          <p:cNvSpPr/>
          <p:nvPr userDrawn="1"/>
        </p:nvSpPr>
        <p:spPr>
          <a:xfrm rot="10800000" flipV="1"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white background"/>
          <p:cNvSpPr/>
          <p:nvPr userDrawn="1"/>
        </p:nvSpPr>
        <p:spPr>
          <a:xfrm rot="10800000" flipV="1">
            <a:off x="116114" y="106587"/>
            <a:ext cx="8911772" cy="66371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92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ue background"/>
          <p:cNvSpPr/>
          <p:nvPr userDrawn="1"/>
        </p:nvSpPr>
        <p:spPr>
          <a:xfrm rot="10800000" flipV="1"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white background"/>
          <p:cNvSpPr/>
          <p:nvPr userDrawn="1"/>
        </p:nvSpPr>
        <p:spPr>
          <a:xfrm rot="10800000" flipV="1">
            <a:off x="116114" y="982978"/>
            <a:ext cx="8911772" cy="5760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column"/>
          <p:cNvSpPr>
            <a:spLocks noGrp="1"/>
          </p:cNvSpPr>
          <p:nvPr>
            <p:ph idx="1"/>
          </p:nvPr>
        </p:nvSpPr>
        <p:spPr>
          <a:xfrm>
            <a:off x="3887391" y="1139483"/>
            <a:ext cx="4848646" cy="5472332"/>
          </a:xfrm>
        </p:spPr>
        <p:txBody>
          <a:bodyPr/>
          <a:lstStyle>
            <a:lvl1pPr marL="228600" indent="-228600">
              <a:buClr>
                <a:schemeClr val="accent6">
                  <a:lumMod val="75000"/>
                </a:schemeClr>
              </a:buClr>
              <a:buFont typeface="Webdings" panose="05030102010509060703" pitchFamily="18" charset="2"/>
              <a:buChar char="4"/>
              <a:defRPr sz="3200"/>
            </a:lvl1pPr>
            <a:lvl2pPr marL="685800" indent="-228600">
              <a:buClr>
                <a:schemeClr val="accent6"/>
              </a:buClr>
              <a:buFont typeface="Webdings" panose="05030102010509060703" pitchFamily="18" charset="2"/>
              <a:buChar char="4"/>
              <a:defRPr sz="2800"/>
            </a:lvl2pPr>
            <a:lvl3pPr marL="1143000" indent="-228600">
              <a:buClr>
                <a:schemeClr val="accent6"/>
              </a:buClr>
              <a:buFont typeface="Webdings" panose="05030102010509060703" pitchFamily="18" charset="2"/>
              <a:buChar char="4"/>
              <a:defRPr sz="2400"/>
            </a:lvl3pPr>
            <a:lvl4pPr marL="1600200" indent="-228600">
              <a:buClr>
                <a:schemeClr val="accent6"/>
              </a:buClr>
              <a:buFont typeface="Webdings" panose="05030102010509060703" pitchFamily="18" charset="2"/>
              <a:buChar char="4"/>
              <a:defRPr sz="2000"/>
            </a:lvl4pPr>
            <a:lvl5pPr marL="2057400" indent="-228600">
              <a:buClr>
                <a:schemeClr val="accent6"/>
              </a:buClr>
              <a:buFont typeface="Webdings" panose="05030102010509060703" pitchFamily="18" charset="2"/>
              <a:buChar char="4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Left column"/>
          <p:cNvSpPr>
            <a:spLocks noGrp="1"/>
          </p:cNvSpPr>
          <p:nvPr>
            <p:ph type="body" sz="half" idx="2"/>
          </p:nvPr>
        </p:nvSpPr>
        <p:spPr>
          <a:xfrm>
            <a:off x="406400" y="1139483"/>
            <a:ext cx="3172619" cy="547233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itle"/>
          <p:cNvSpPr>
            <a:spLocks noGrp="1"/>
          </p:cNvSpPr>
          <p:nvPr>
            <p:ph type="title"/>
          </p:nvPr>
        </p:nvSpPr>
        <p:spPr>
          <a:xfrm>
            <a:off x="406400" y="154745"/>
            <a:ext cx="7138097" cy="662024"/>
          </a:xfrm>
        </p:spPr>
        <p:txBody>
          <a:bodyPr anchor="b">
            <a:normAutofit/>
          </a:bodyPr>
          <a:lstStyle>
            <a:lvl1pPr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4" name="logo group"/>
          <p:cNvGrpSpPr/>
          <p:nvPr userDrawn="1"/>
        </p:nvGrpSpPr>
        <p:grpSpPr>
          <a:xfrm>
            <a:off x="8214619" y="110410"/>
            <a:ext cx="737400" cy="740684"/>
            <a:chOff x="8214619" y="110410"/>
            <a:chExt cx="737400" cy="740684"/>
          </a:xfrm>
        </p:grpSpPr>
        <p:sp>
          <p:nvSpPr>
            <p:cNvPr id="15" name="logo background"/>
            <p:cNvSpPr/>
            <p:nvPr userDrawn="1"/>
          </p:nvSpPr>
          <p:spPr>
            <a:xfrm>
              <a:off x="8214619" y="110410"/>
              <a:ext cx="737400" cy="74068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top logo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2627" y="156177"/>
              <a:ext cx="638077" cy="6455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64934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ue background"/>
          <p:cNvSpPr/>
          <p:nvPr userDrawn="1"/>
        </p:nvSpPr>
        <p:spPr>
          <a:xfrm rot="10800000" flipV="1"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white background"/>
          <p:cNvSpPr/>
          <p:nvPr userDrawn="1"/>
        </p:nvSpPr>
        <p:spPr>
          <a:xfrm rot="10800000" flipV="1">
            <a:off x="116114" y="982978"/>
            <a:ext cx="8911772" cy="5760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mage"/>
          <p:cNvSpPr>
            <a:spLocks noGrp="1" noChangeAspect="1"/>
          </p:cNvSpPr>
          <p:nvPr>
            <p:ph type="pic" idx="1"/>
          </p:nvPr>
        </p:nvSpPr>
        <p:spPr>
          <a:xfrm>
            <a:off x="3887390" y="1111348"/>
            <a:ext cx="4848647" cy="548640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6" name="Left column"/>
          <p:cNvSpPr>
            <a:spLocks noGrp="1"/>
          </p:cNvSpPr>
          <p:nvPr>
            <p:ph type="body" sz="half" idx="2"/>
          </p:nvPr>
        </p:nvSpPr>
        <p:spPr>
          <a:xfrm>
            <a:off x="406400" y="1139483"/>
            <a:ext cx="3172619" cy="547233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itle"/>
          <p:cNvSpPr>
            <a:spLocks noGrp="1"/>
          </p:cNvSpPr>
          <p:nvPr>
            <p:ph type="title"/>
          </p:nvPr>
        </p:nvSpPr>
        <p:spPr>
          <a:xfrm>
            <a:off x="406400" y="154745"/>
            <a:ext cx="7138097" cy="662024"/>
          </a:xfrm>
        </p:spPr>
        <p:txBody>
          <a:bodyPr anchor="b">
            <a:normAutofit/>
          </a:bodyPr>
          <a:lstStyle>
            <a:lvl1pPr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3" name="logo group"/>
          <p:cNvGrpSpPr/>
          <p:nvPr userDrawn="1"/>
        </p:nvGrpSpPr>
        <p:grpSpPr>
          <a:xfrm>
            <a:off x="8214619" y="110410"/>
            <a:ext cx="737400" cy="740684"/>
            <a:chOff x="8214619" y="110410"/>
            <a:chExt cx="737400" cy="740684"/>
          </a:xfrm>
        </p:grpSpPr>
        <p:sp>
          <p:nvSpPr>
            <p:cNvPr id="14" name="logo background"/>
            <p:cNvSpPr/>
            <p:nvPr userDrawn="1"/>
          </p:nvSpPr>
          <p:spPr>
            <a:xfrm>
              <a:off x="8214619" y="110410"/>
              <a:ext cx="737400" cy="74068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top logo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2627" y="156177"/>
              <a:ext cx="638077" cy="6455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0091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7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6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DEVELOP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F6FC6"/>
      </a:accent1>
      <a:accent2>
        <a:srgbClr val="0A4B86"/>
      </a:accent2>
      <a:accent3>
        <a:srgbClr val="052847"/>
      </a:accent3>
      <a:accent4>
        <a:srgbClr val="076F6A"/>
      </a:accent4>
      <a:accent5>
        <a:srgbClr val="31BBB5"/>
      </a:accent5>
      <a:accent6>
        <a:srgbClr val="56EEC2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Helvetica Neue LT Std 65 Medium</vt:lpstr>
      <vt:lpstr>Webdings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Chris</cp:lastModifiedBy>
  <cp:revision>45</cp:revision>
  <dcterms:created xsi:type="dcterms:W3CDTF">2014-05-22T17:39:16Z</dcterms:created>
  <dcterms:modified xsi:type="dcterms:W3CDTF">2014-06-05T03:44:28Z</dcterms:modified>
</cp:coreProperties>
</file>