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67" r:id="rId3"/>
    <p:sldId id="268" r:id="rId4"/>
    <p:sldId id="269" r:id="rId5"/>
    <p:sldId id="264" r:id="rId6"/>
    <p:sldId id="270" r:id="rId7"/>
    <p:sldId id="271" r:id="rId8"/>
    <p:sldId id="272" r:id="rId9"/>
    <p:sldId id="258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9CC4"/>
    <a:srgbClr val="3289B4"/>
    <a:srgbClr val="595959"/>
    <a:srgbClr val="94A3D4"/>
    <a:srgbClr val="75AADB"/>
    <a:srgbClr val="BE5341"/>
    <a:srgbClr val="56B27B"/>
    <a:srgbClr val="2E8652"/>
    <a:srgbClr val="57688F"/>
    <a:srgbClr val="E978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" y="2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DC3A-B949-4559-A1A5-5CC5A303688C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B25F-D81D-4EB1-A194-4F1D987D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DC3A-B949-4559-A1A5-5CC5A303688C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B25F-D81D-4EB1-A194-4F1D987D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7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DC3A-B949-4559-A1A5-5CC5A303688C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1B25F-D81D-4EB1-A194-4F1D987D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5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016" userDrawn="1">
          <p15:clr>
            <a:srgbClr val="F26B43"/>
          </p15:clr>
        </p15:guide>
        <p15:guide id="4" pos="1872" userDrawn="1">
          <p15:clr>
            <a:srgbClr val="F26B43"/>
          </p15:clr>
        </p15:guide>
        <p15:guide id="5" pos="53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DC3A-B949-4559-A1A5-5CC5A303688C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1B25F-D81D-4EB1-A194-4F1D987D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0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pos="2016">
          <p15:clr>
            <a:srgbClr val="F26B43"/>
          </p15:clr>
        </p15:guide>
        <p15:guide id="4" pos="1872">
          <p15:clr>
            <a:srgbClr val="F26B43"/>
          </p15:clr>
        </p15:guide>
        <p15:guide id="5" pos="532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512" y="973198"/>
            <a:ext cx="31218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98A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Transportation &amp;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98A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Infrastructure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3447" y="4110877"/>
            <a:ext cx="127000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RGB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web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HSB/HSV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3448" y="4110877"/>
            <a:ext cx="311599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146, 152, 168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#9298a8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224, 11, 62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223.64°, 13.1%, 65.88%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6717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3448" y="4217166"/>
            <a:ext cx="0" cy="1334004"/>
          </a:xfrm>
          <a:prstGeom prst="line">
            <a:avLst/>
          </a:prstGeom>
          <a:ln w="25400" cap="rnd">
            <a:solidFill>
              <a:srgbClr val="9298A8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0"/>
            <a:ext cx="9144000" cy="91440"/>
          </a:xfrm>
          <a:prstGeom prst="rect">
            <a:avLst/>
          </a:prstGeom>
          <a:solidFill>
            <a:srgbClr val="9298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675120"/>
            <a:ext cx="9144000" cy="182880"/>
          </a:xfrm>
          <a:prstGeom prst="rect">
            <a:avLst/>
          </a:prstGeom>
          <a:solidFill>
            <a:srgbClr val="9298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326" y="1029997"/>
            <a:ext cx="2609348" cy="26093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325" y="2822222"/>
            <a:ext cx="873952" cy="8739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171" y="3271103"/>
            <a:ext cx="436976" cy="43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11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914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675120"/>
            <a:ext cx="9144000" cy="1828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19625" y="420681"/>
            <a:ext cx="3022035" cy="1207445"/>
            <a:chOff x="68825" y="182412"/>
            <a:chExt cx="3022035" cy="1207445"/>
          </a:xfrm>
        </p:grpSpPr>
        <p:sp>
          <p:nvSpPr>
            <p:cNvPr id="14" name="TextBox 13"/>
            <p:cNvSpPr txBox="1"/>
            <p:nvPr/>
          </p:nvSpPr>
          <p:spPr>
            <a:xfrm>
              <a:off x="68825" y="443444"/>
              <a:ext cx="879839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RGB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web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HSL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HSB/HSV 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48664" y="443444"/>
              <a:ext cx="2142196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126, 183, 97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#7eb761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71, 95, 140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99.77°, 46.99%, 71.76%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948664" y="531126"/>
              <a:ext cx="0" cy="773799"/>
            </a:xfrm>
            <a:prstGeom prst="line">
              <a:avLst/>
            </a:prstGeom>
            <a:ln w="25400" cap="rnd">
              <a:solidFill>
                <a:srgbClr val="7EB76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67772" y="182412"/>
              <a:ext cx="2623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EB76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Agriculture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19625" y="1930866"/>
            <a:ext cx="3022035" cy="1205904"/>
            <a:chOff x="68825" y="1619463"/>
            <a:chExt cx="3022035" cy="1205904"/>
          </a:xfrm>
        </p:grpSpPr>
        <p:sp>
          <p:nvSpPr>
            <p:cNvPr id="20" name="TextBox 19"/>
            <p:cNvSpPr txBox="1"/>
            <p:nvPr/>
          </p:nvSpPr>
          <p:spPr>
            <a:xfrm>
              <a:off x="68825" y="1878954"/>
              <a:ext cx="879839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RGB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web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HSL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HSB/HSV 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48664" y="1878954"/>
              <a:ext cx="2142196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233, 161, 74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#e9a14a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33, 78, 60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32.83°, 68.24%, 91.37%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948664" y="1966046"/>
              <a:ext cx="0" cy="771525"/>
            </a:xfrm>
            <a:prstGeom prst="line">
              <a:avLst/>
            </a:prstGeom>
            <a:ln w="25400" cap="rnd">
              <a:solidFill>
                <a:srgbClr val="E9A14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67772" y="1619463"/>
              <a:ext cx="2623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E9A14A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Energy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19625" y="3439510"/>
            <a:ext cx="3022035" cy="1211981"/>
            <a:chOff x="68825" y="3048896"/>
            <a:chExt cx="3022035" cy="1211981"/>
          </a:xfrm>
        </p:grpSpPr>
        <p:sp>
          <p:nvSpPr>
            <p:cNvPr id="24" name="TextBox 23"/>
            <p:cNvSpPr txBox="1"/>
            <p:nvPr/>
          </p:nvSpPr>
          <p:spPr>
            <a:xfrm>
              <a:off x="68825" y="3314464"/>
              <a:ext cx="879839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RGB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web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HSL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HSB/HSV 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48664" y="3314464"/>
              <a:ext cx="2142196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233, 120, 69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#e97845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13, 201, 151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18.66°, 70.39%, 91.37%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948664" y="3400425"/>
              <a:ext cx="0" cy="771525"/>
            </a:xfrm>
            <a:prstGeom prst="line">
              <a:avLst/>
            </a:prstGeom>
            <a:ln w="25400" cap="rnd">
              <a:solidFill>
                <a:srgbClr val="E97845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67772" y="3048896"/>
              <a:ext cx="2623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E97845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Cross Cutting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125549" y="3442320"/>
            <a:ext cx="3022035" cy="1204617"/>
            <a:chOff x="68825" y="4450491"/>
            <a:chExt cx="3022035" cy="1204617"/>
          </a:xfrm>
        </p:grpSpPr>
        <p:sp>
          <p:nvSpPr>
            <p:cNvPr id="29" name="TextBox 28"/>
            <p:cNvSpPr txBox="1"/>
            <p:nvPr/>
          </p:nvSpPr>
          <p:spPr>
            <a:xfrm>
              <a:off x="68825" y="4708695"/>
              <a:ext cx="879839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RGB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web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HSL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HSB/HSV 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48664" y="4708695"/>
              <a:ext cx="2142196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62, 66, 104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#3e4268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234, 25, 33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234.29°, 40.38%, 40.78%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948664" y="4802505"/>
              <a:ext cx="0" cy="765810"/>
            </a:xfrm>
            <a:prstGeom prst="line">
              <a:avLst/>
            </a:prstGeom>
            <a:ln w="25400" cap="rnd">
              <a:solidFill>
                <a:srgbClr val="3E426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467772" y="4450491"/>
              <a:ext cx="2623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E426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Disasters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090950" y="424189"/>
            <a:ext cx="3034600" cy="1203937"/>
            <a:chOff x="3489806" y="349901"/>
            <a:chExt cx="3034600" cy="1203937"/>
          </a:xfrm>
        </p:grpSpPr>
        <p:sp>
          <p:nvSpPr>
            <p:cNvPr id="42" name="TextBox 41"/>
            <p:cNvSpPr txBox="1"/>
            <p:nvPr/>
          </p:nvSpPr>
          <p:spPr>
            <a:xfrm>
              <a:off x="3489806" y="607425"/>
              <a:ext cx="871055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RGB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web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HSL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HSB/HSV 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360861" y="607425"/>
              <a:ext cx="1999299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46, 134, 82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#2e8652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102, 125, 90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144.55°, 65.67%, 52.55%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4360861" y="698275"/>
              <a:ext cx="0" cy="773799"/>
            </a:xfrm>
            <a:prstGeom prst="line">
              <a:avLst/>
            </a:prstGeom>
            <a:ln w="25400" cap="rnd">
              <a:solidFill>
                <a:srgbClr val="2E865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3901318" y="349901"/>
              <a:ext cx="2623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2E8652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Ecological Forecasting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090950" y="1931305"/>
            <a:ext cx="3034600" cy="1205465"/>
            <a:chOff x="3489806" y="1859746"/>
            <a:chExt cx="3034600" cy="1205465"/>
          </a:xfrm>
        </p:grpSpPr>
        <p:sp>
          <p:nvSpPr>
            <p:cNvPr id="48" name="TextBox 47"/>
            <p:cNvSpPr txBox="1"/>
            <p:nvPr/>
          </p:nvSpPr>
          <p:spPr>
            <a:xfrm>
              <a:off x="3489806" y="2118798"/>
              <a:ext cx="871055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RGB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web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HSL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HSB/HSV 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360861" y="2118798"/>
              <a:ext cx="1999299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27, 87, 175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#1B57AF</a:t>
              </a:r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216, 73, 40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215.68°, 84.57%, 68.63%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4360861" y="2206243"/>
              <a:ext cx="0" cy="771525"/>
            </a:xfrm>
            <a:prstGeom prst="line">
              <a:avLst/>
            </a:prstGeom>
            <a:ln w="25400" cap="rnd">
              <a:solidFill>
                <a:srgbClr val="1B57AF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3901318" y="1859746"/>
              <a:ext cx="2623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1B57A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Urban Development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3090950" y="3446465"/>
            <a:ext cx="3034600" cy="1205026"/>
            <a:chOff x="3489806" y="3368390"/>
            <a:chExt cx="3034600" cy="1205026"/>
          </a:xfrm>
        </p:grpSpPr>
        <p:sp>
          <p:nvSpPr>
            <p:cNvPr id="54" name="TextBox 53"/>
            <p:cNvSpPr txBox="1"/>
            <p:nvPr/>
          </p:nvSpPr>
          <p:spPr>
            <a:xfrm>
              <a:off x="3489806" y="3627003"/>
              <a:ext cx="871055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RGB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web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HSL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HSB/HSV 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360861" y="3627003"/>
              <a:ext cx="1999299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150, 64, 53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#964035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7, 48, 40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6.8°, 64.67%, 58.82%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360861" y="3719919"/>
              <a:ext cx="0" cy="771525"/>
            </a:xfrm>
            <a:prstGeom prst="line">
              <a:avLst/>
            </a:prstGeom>
            <a:ln w="25400" cap="rnd">
              <a:solidFill>
                <a:srgbClr val="964035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3901318" y="3368390"/>
              <a:ext cx="2623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64035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Health &amp; Air Quality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6125549" y="431129"/>
            <a:ext cx="2900638" cy="1196997"/>
            <a:chOff x="6125549" y="359721"/>
            <a:chExt cx="2900638" cy="1196997"/>
          </a:xfrm>
        </p:grpSpPr>
        <p:sp>
          <p:nvSpPr>
            <p:cNvPr id="72" name="TextBox 71"/>
            <p:cNvSpPr txBox="1"/>
            <p:nvPr/>
          </p:nvSpPr>
          <p:spPr>
            <a:xfrm>
              <a:off x="6125549" y="610305"/>
              <a:ext cx="890717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RGB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web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HSL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HSB/HSV 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016266" y="610305"/>
              <a:ext cx="2009921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55, 156, 196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#379CC4</a:t>
              </a:r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197, 56, 49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197.02°, 71.94%, 76.86%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7016266" y="691863"/>
              <a:ext cx="0" cy="773799"/>
            </a:xfrm>
            <a:prstGeom prst="line">
              <a:avLst/>
            </a:prstGeom>
            <a:ln w="25400" cap="rnd">
              <a:solidFill>
                <a:srgbClr val="379CC4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6556723" y="359721"/>
              <a:ext cx="1874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79CC4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Water Resources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961305" y="1937811"/>
            <a:ext cx="3182696" cy="1198959"/>
            <a:chOff x="5961305" y="1866605"/>
            <a:chExt cx="3182696" cy="1198959"/>
          </a:xfrm>
        </p:grpSpPr>
        <p:sp>
          <p:nvSpPr>
            <p:cNvPr id="78" name="TextBox 77"/>
            <p:cNvSpPr txBox="1"/>
            <p:nvPr/>
          </p:nvSpPr>
          <p:spPr>
            <a:xfrm>
              <a:off x="6125549" y="2119151"/>
              <a:ext cx="890717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RGB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web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HSL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HSB/HSV 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016266" y="2119151"/>
              <a:ext cx="2009921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146, 152, 168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#9298a8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224, 11, 62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67171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223.64°, 13.1%, 65.88%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7016266" y="2206243"/>
              <a:ext cx="0" cy="771525"/>
            </a:xfrm>
            <a:prstGeom prst="line">
              <a:avLst/>
            </a:prstGeom>
            <a:ln w="25400" cap="rnd">
              <a:solidFill>
                <a:srgbClr val="9298A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5961305" y="1866605"/>
              <a:ext cx="31826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298A8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Transportation &amp; Infrastructure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390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513" y="973198"/>
            <a:ext cx="2623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E426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Disasters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3447" y="4110877"/>
            <a:ext cx="127000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RGB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web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HSB/HSV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3448" y="4110877"/>
            <a:ext cx="311599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62, 66, 104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#3e4268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234, 40.38, 40.78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234.29°, 40.38%, 40.78%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6717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3448" y="4217166"/>
            <a:ext cx="0" cy="1334004"/>
          </a:xfrm>
          <a:prstGeom prst="line">
            <a:avLst/>
          </a:prstGeom>
          <a:ln w="25400" cap="rnd">
            <a:solidFill>
              <a:srgbClr val="3E4268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0"/>
            <a:ext cx="9144000" cy="91440"/>
          </a:xfrm>
          <a:prstGeom prst="rect">
            <a:avLst/>
          </a:prstGeom>
          <a:solidFill>
            <a:srgbClr val="3E42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675120"/>
            <a:ext cx="9144000" cy="182880"/>
          </a:xfrm>
          <a:prstGeom prst="rect">
            <a:avLst/>
          </a:prstGeom>
          <a:solidFill>
            <a:srgbClr val="3E42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326" y="1029997"/>
            <a:ext cx="2609348" cy="26093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325" y="2822222"/>
            <a:ext cx="873952" cy="8739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171" y="3271103"/>
            <a:ext cx="436976" cy="43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38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513" y="973198"/>
            <a:ext cx="29966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57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Urban Development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3447" y="4110877"/>
            <a:ext cx="127000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RGB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web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HSB/HSV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3448" y="4110877"/>
            <a:ext cx="311599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27, 87, 175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#1b57af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76717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216, 73, 40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215.68°, 84.57%, 68.63%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6717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3448" y="4217166"/>
            <a:ext cx="0" cy="1334004"/>
          </a:xfrm>
          <a:prstGeom prst="line">
            <a:avLst/>
          </a:prstGeom>
          <a:ln w="25400" cap="rnd">
            <a:solidFill>
              <a:srgbClr val="1B57A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0"/>
            <a:ext cx="9144000" cy="91440"/>
          </a:xfrm>
          <a:prstGeom prst="rect">
            <a:avLst/>
          </a:prstGeom>
          <a:solidFill>
            <a:srgbClr val="1B5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675120"/>
            <a:ext cx="9144000" cy="182880"/>
          </a:xfrm>
          <a:prstGeom prst="rect">
            <a:avLst/>
          </a:prstGeom>
          <a:solidFill>
            <a:srgbClr val="2F5597"/>
          </a:solidFill>
          <a:ln>
            <a:solidFill>
              <a:srgbClr val="1B57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326" y="1029997"/>
            <a:ext cx="2609348" cy="26093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325" y="2822222"/>
            <a:ext cx="873952" cy="8739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171" y="3271103"/>
            <a:ext cx="436976" cy="43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4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513" y="973198"/>
            <a:ext cx="26230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Water</a:t>
            </a:r>
          </a:p>
          <a:p>
            <a:pPr algn="r"/>
            <a:r>
              <a:rPr lang="en-US" sz="3200" b="1" dirty="0" smtClean="0">
                <a:solidFill>
                  <a:srgbClr val="379CC4"/>
                </a:solidFill>
                <a:latin typeface="Century Gothic" panose="020B0502020202020204" pitchFamily="34" charset="0"/>
              </a:rPr>
              <a:t>Resources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3447" y="4110877"/>
            <a:ext cx="127000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en-US" sz="2000" b="1" dirty="0" smtClean="0">
                <a:solidFill>
                  <a:srgbClr val="595959"/>
                </a:solidFill>
                <a:latin typeface="Century Gothic" panose="020B0502020202020204" pitchFamily="34" charset="0"/>
              </a:rPr>
              <a:t>RGB </a:t>
            </a:r>
          </a:p>
          <a:p>
            <a:pPr algn="r">
              <a:spcBef>
                <a:spcPts val="600"/>
              </a:spcBef>
            </a:pPr>
            <a:r>
              <a:rPr lang="en-US" sz="2000" b="1" dirty="0" smtClean="0">
                <a:solidFill>
                  <a:srgbClr val="595959"/>
                </a:solidFill>
                <a:latin typeface="Century Gothic" panose="020B0502020202020204" pitchFamily="34" charset="0"/>
              </a:rPr>
              <a:t>web </a:t>
            </a:r>
          </a:p>
          <a:p>
            <a:pPr algn="r">
              <a:spcBef>
                <a:spcPts val="600"/>
              </a:spcBef>
            </a:pPr>
            <a:r>
              <a:rPr lang="en-US" sz="2000" b="1" dirty="0" smtClean="0">
                <a:solidFill>
                  <a:srgbClr val="595959"/>
                </a:solidFill>
                <a:latin typeface="Century Gothic" panose="020B0502020202020204" pitchFamily="34" charset="0"/>
              </a:rPr>
              <a:t>HSL</a:t>
            </a:r>
          </a:p>
          <a:p>
            <a:pPr algn="r">
              <a:spcBef>
                <a:spcPts val="600"/>
              </a:spcBef>
            </a:pPr>
            <a:r>
              <a:rPr lang="en-US" sz="2000" b="1" dirty="0" smtClean="0">
                <a:solidFill>
                  <a:srgbClr val="595959"/>
                </a:solidFill>
                <a:latin typeface="Century Gothic" panose="020B0502020202020204" pitchFamily="34" charset="0"/>
              </a:rPr>
              <a:t>HSB/HSV </a:t>
            </a:r>
            <a:endParaRPr lang="en-US" sz="2000" b="1" dirty="0">
              <a:solidFill>
                <a:srgbClr val="595959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3448" y="4110877"/>
            <a:ext cx="311599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767171"/>
                </a:solidFill>
                <a:latin typeface="Century Gothic" panose="020B0502020202020204" pitchFamily="34" charset="0"/>
              </a:rPr>
              <a:t>117, 170, 219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767171"/>
                </a:solidFill>
                <a:latin typeface="Century Gothic" panose="020B0502020202020204" pitchFamily="34" charset="0"/>
              </a:rPr>
              <a:t>#75aadb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767171"/>
                </a:solidFill>
                <a:latin typeface="Century Gothic" panose="020B0502020202020204" pitchFamily="34" charset="0"/>
              </a:rPr>
              <a:t>148, 149, 168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767171"/>
                </a:solidFill>
                <a:latin typeface="Century Gothic" panose="020B0502020202020204" pitchFamily="34" charset="0"/>
              </a:rPr>
              <a:t>208.82°, 46.58%, 85.88%</a:t>
            </a:r>
            <a:endParaRPr lang="en-US" sz="2000" dirty="0">
              <a:solidFill>
                <a:srgbClr val="76717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3448" y="4217166"/>
            <a:ext cx="0" cy="1334004"/>
          </a:xfrm>
          <a:prstGeom prst="line">
            <a:avLst/>
          </a:prstGeom>
          <a:ln w="25400" cap="rnd">
            <a:solidFill>
              <a:srgbClr val="379CC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0"/>
            <a:ext cx="9144000" cy="91440"/>
          </a:xfrm>
          <a:prstGeom prst="rect">
            <a:avLst/>
          </a:prstGeom>
          <a:solidFill>
            <a:srgbClr val="379C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289B4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675120"/>
            <a:ext cx="9144000" cy="182880"/>
          </a:xfrm>
          <a:prstGeom prst="rect">
            <a:avLst/>
          </a:prstGeom>
          <a:solidFill>
            <a:srgbClr val="379C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448" y="968981"/>
            <a:ext cx="2743200" cy="2743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772" y="2797781"/>
            <a:ext cx="914400" cy="914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968" y="3261077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3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513" y="973198"/>
            <a:ext cx="26230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E865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Ecological Forecasting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3447" y="4110877"/>
            <a:ext cx="127000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RGB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web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HSB/HSV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3448" y="4110877"/>
            <a:ext cx="311599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46, 134, 82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#2e8652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102, 125, 90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144.55°, 65.67%, 52.55%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6717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3448" y="4217166"/>
            <a:ext cx="0" cy="1334004"/>
          </a:xfrm>
          <a:prstGeom prst="line">
            <a:avLst/>
          </a:prstGeom>
          <a:ln w="25400" cap="rnd">
            <a:solidFill>
              <a:srgbClr val="2E865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0"/>
            <a:ext cx="9144000" cy="91440"/>
          </a:xfrm>
          <a:prstGeom prst="rect">
            <a:avLst/>
          </a:prstGeom>
          <a:solidFill>
            <a:srgbClr val="2E86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675120"/>
            <a:ext cx="9144000" cy="182880"/>
          </a:xfrm>
          <a:prstGeom prst="rect">
            <a:avLst/>
          </a:prstGeom>
          <a:solidFill>
            <a:srgbClr val="2E86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599" y="1046612"/>
            <a:ext cx="2611802" cy="261180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924" y="2832808"/>
            <a:ext cx="854766" cy="8547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335" y="3278981"/>
            <a:ext cx="425958" cy="425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3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513" y="973198"/>
            <a:ext cx="2623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EB76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Agriculture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3447" y="4110877"/>
            <a:ext cx="127000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RGB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web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HSB/HSV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3448" y="4110877"/>
            <a:ext cx="311599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126, 183, 97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#7eb761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71, 95, 140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99.77°, 46.99%, 71.76%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6717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3448" y="4217166"/>
            <a:ext cx="0" cy="1334004"/>
          </a:xfrm>
          <a:prstGeom prst="line">
            <a:avLst/>
          </a:prstGeom>
          <a:ln w="25400" cap="rnd">
            <a:solidFill>
              <a:srgbClr val="7EB76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0"/>
            <a:ext cx="9144000" cy="91440"/>
          </a:xfrm>
          <a:prstGeom prst="rect">
            <a:avLst/>
          </a:prstGeom>
          <a:solidFill>
            <a:srgbClr val="7EB7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675120"/>
            <a:ext cx="9144000" cy="182880"/>
          </a:xfrm>
          <a:prstGeom prst="rect">
            <a:avLst/>
          </a:prstGeom>
          <a:solidFill>
            <a:srgbClr val="7EB7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332" y="1046273"/>
            <a:ext cx="2592531" cy="259253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646" y="2826544"/>
            <a:ext cx="869156" cy="86915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401" y="3276599"/>
            <a:ext cx="427893" cy="4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11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513" y="973198"/>
            <a:ext cx="2623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9A14A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Energy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3447" y="4110877"/>
            <a:ext cx="127000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RGB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web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HSB/HSV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3448" y="4110877"/>
            <a:ext cx="311599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233, 161, 74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#e9a14a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33, 78, 91.37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218°, 69%, 59%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3448" y="4217166"/>
            <a:ext cx="0" cy="1334004"/>
          </a:xfrm>
          <a:prstGeom prst="line">
            <a:avLst/>
          </a:prstGeom>
          <a:ln w="25400" cap="rnd">
            <a:solidFill>
              <a:srgbClr val="E9A14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0"/>
            <a:ext cx="9144000" cy="91440"/>
          </a:xfrm>
          <a:prstGeom prst="rect">
            <a:avLst/>
          </a:prstGeom>
          <a:solidFill>
            <a:srgbClr val="E9A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675120"/>
            <a:ext cx="9144000" cy="182880"/>
          </a:xfrm>
          <a:prstGeom prst="rect">
            <a:avLst/>
          </a:prstGeom>
          <a:solidFill>
            <a:srgbClr val="E9A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677" y="1024953"/>
            <a:ext cx="2650227" cy="265022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200" y="2821986"/>
            <a:ext cx="876310" cy="8763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756" y="3269867"/>
            <a:ext cx="438155" cy="43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62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513" y="973198"/>
            <a:ext cx="26230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Cross</a:t>
            </a:r>
          </a:p>
          <a:p>
            <a:pPr algn="r"/>
            <a:r>
              <a:rPr lang="en-US" sz="32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Cutting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3447" y="4110877"/>
            <a:ext cx="127000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en-US" sz="2000" b="1" dirty="0" smtClean="0">
                <a:solidFill>
                  <a:srgbClr val="595959"/>
                </a:solidFill>
                <a:latin typeface="Century Gothic" panose="020B0502020202020204" pitchFamily="34" charset="0"/>
              </a:rPr>
              <a:t>RGB </a:t>
            </a:r>
          </a:p>
          <a:p>
            <a:pPr algn="r">
              <a:spcBef>
                <a:spcPts val="600"/>
              </a:spcBef>
            </a:pPr>
            <a:r>
              <a:rPr lang="en-US" sz="2000" b="1" dirty="0" smtClean="0">
                <a:solidFill>
                  <a:srgbClr val="595959"/>
                </a:solidFill>
                <a:latin typeface="Century Gothic" panose="020B0502020202020204" pitchFamily="34" charset="0"/>
              </a:rPr>
              <a:t>web </a:t>
            </a:r>
          </a:p>
          <a:p>
            <a:pPr algn="r">
              <a:spcBef>
                <a:spcPts val="600"/>
              </a:spcBef>
            </a:pPr>
            <a:r>
              <a:rPr lang="en-US" sz="2000" b="1" dirty="0" smtClean="0">
                <a:solidFill>
                  <a:srgbClr val="595959"/>
                </a:solidFill>
                <a:latin typeface="Century Gothic" panose="020B0502020202020204" pitchFamily="34" charset="0"/>
              </a:rPr>
              <a:t>HSL</a:t>
            </a:r>
          </a:p>
          <a:p>
            <a:pPr algn="r">
              <a:spcBef>
                <a:spcPts val="600"/>
              </a:spcBef>
            </a:pPr>
            <a:r>
              <a:rPr lang="en-US" sz="2000" b="1" dirty="0" smtClean="0">
                <a:solidFill>
                  <a:srgbClr val="595959"/>
                </a:solidFill>
                <a:latin typeface="Century Gothic" panose="020B0502020202020204" pitchFamily="34" charset="0"/>
              </a:rPr>
              <a:t>HSB/HSV </a:t>
            </a:r>
            <a:endParaRPr lang="en-US" sz="2000" b="1" dirty="0">
              <a:solidFill>
                <a:srgbClr val="595959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3448" y="4110877"/>
            <a:ext cx="311599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767171"/>
                </a:solidFill>
                <a:latin typeface="Century Gothic" panose="020B0502020202020204" pitchFamily="34" charset="0"/>
              </a:rPr>
              <a:t>233, 120, 69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767171"/>
                </a:solidFill>
                <a:latin typeface="Century Gothic" panose="020B0502020202020204" pitchFamily="34" charset="0"/>
              </a:rPr>
              <a:t>#e97845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767171"/>
                </a:solidFill>
                <a:latin typeface="Century Gothic" panose="020B0502020202020204" pitchFamily="34" charset="0"/>
              </a:rPr>
              <a:t>13, 201, 151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767171"/>
                </a:solidFill>
                <a:latin typeface="Century Gothic" panose="020B0502020202020204" pitchFamily="34" charset="0"/>
              </a:rPr>
              <a:t>18.66°, 70.39%, 91.37%</a:t>
            </a:r>
            <a:endParaRPr lang="en-US" sz="2000" dirty="0">
              <a:solidFill>
                <a:srgbClr val="76717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3448" y="4217166"/>
            <a:ext cx="0" cy="1334004"/>
          </a:xfrm>
          <a:prstGeom prst="line">
            <a:avLst/>
          </a:prstGeom>
          <a:ln w="25400" cap="rnd">
            <a:solidFill>
              <a:srgbClr val="E978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0"/>
            <a:ext cx="9144000" cy="91440"/>
          </a:xfrm>
          <a:prstGeom prst="rect">
            <a:avLst/>
          </a:prstGeom>
          <a:solidFill>
            <a:srgbClr val="E978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675120"/>
            <a:ext cx="9144000" cy="182880"/>
          </a:xfrm>
          <a:prstGeom prst="rect">
            <a:avLst/>
          </a:prstGeom>
          <a:solidFill>
            <a:srgbClr val="E978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973198"/>
            <a:ext cx="2743200" cy="2743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2801998"/>
            <a:ext cx="914400" cy="914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563" y="3259198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32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513" y="973198"/>
            <a:ext cx="26230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64035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Health &amp;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64035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Air Quality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3447" y="4110877"/>
            <a:ext cx="127000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RGB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web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HSB/HSV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3448" y="4110877"/>
            <a:ext cx="311599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150, 64, 53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#964035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, 48, 40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6.8°, 64.67%, 58.82%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6717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33448" y="4217166"/>
            <a:ext cx="0" cy="1334004"/>
          </a:xfrm>
          <a:prstGeom prst="line">
            <a:avLst/>
          </a:prstGeom>
          <a:ln w="25400" cap="rnd">
            <a:solidFill>
              <a:srgbClr val="96403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0"/>
            <a:ext cx="9144000" cy="91440"/>
          </a:xfrm>
          <a:prstGeom prst="rect">
            <a:avLst/>
          </a:prstGeom>
          <a:solidFill>
            <a:srgbClr val="964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675120"/>
            <a:ext cx="9144000" cy="182880"/>
          </a:xfrm>
          <a:prstGeom prst="rect">
            <a:avLst/>
          </a:prstGeom>
          <a:solidFill>
            <a:srgbClr val="964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361" y="1044670"/>
            <a:ext cx="2603454" cy="26034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171" y="2825092"/>
            <a:ext cx="867517" cy="86751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458" y="3273911"/>
            <a:ext cx="431532" cy="43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18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432</Words>
  <Application>Microsoft Office PowerPoint</Application>
  <PresentationFormat>On-screen Show (4:3)</PresentationFormat>
  <Paragraphs>166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Lord Beggs, Kristen A. (LARC-E3)[SSAI DEVELOP]</cp:lastModifiedBy>
  <cp:revision>23</cp:revision>
  <dcterms:created xsi:type="dcterms:W3CDTF">2015-06-11T17:44:15Z</dcterms:created>
  <dcterms:modified xsi:type="dcterms:W3CDTF">2017-08-22T18:30:19Z</dcterms:modified>
</cp:coreProperties>
</file>