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60"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9DB13E"/>
    <a:srgbClr val="895999"/>
    <a:srgbClr val="266E98"/>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8695E-5392-547C-789D-90B216C6B28E}" v="18" dt="2021-01-28T21:30:13.6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7" d="100"/>
          <a:sy n="17" d="100"/>
        </p:scale>
        <p:origin x="-2256" y="-200"/>
      </p:cViewPr>
      <p:guideLst>
        <p:guide orient="horz" pos="20736"/>
        <p:guide pos="7440"/>
        <p:guide pos="8160"/>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Ramberg" userId="S::nicole.ramberg@ssaihq.com::8bea0ed3-6ffd-45f5-964f-03d92dae60bc" providerId="AD" clId="Web-{02C8695E-5392-547C-789D-90B216C6B28E}"/>
    <pc:docChg chg="">
      <pc:chgData name="Nicole Ramberg" userId="S::nicole.ramberg@ssaihq.com::8bea0ed3-6ffd-45f5-964f-03d92dae60bc" providerId="AD" clId="Web-{02C8695E-5392-547C-789D-90B216C6B28E}" dt="2021-01-28T21:30:13.606" v="17"/>
      <pc:docMkLst>
        <pc:docMk/>
      </pc:docMkLst>
      <pc:sldChg chg="modCm">
        <pc:chgData name="Nicole Ramberg" userId="S::nicole.ramberg@ssaihq.com::8bea0ed3-6ffd-45f5-964f-03d92dae60bc" providerId="AD" clId="Web-{02C8695E-5392-547C-789D-90B216C6B28E}" dt="2021-01-28T21:28:49.088" v="5"/>
        <pc:sldMkLst>
          <pc:docMk/>
          <pc:sldMk cId="1532886728" sldId="259"/>
        </pc:sldMkLst>
      </pc:sldChg>
      <pc:sldChg chg="modCm">
        <pc:chgData name="Nicole Ramberg" userId="S::nicole.ramberg@ssaihq.com::8bea0ed3-6ffd-45f5-964f-03d92dae60bc" providerId="AD" clId="Web-{02C8695E-5392-547C-789D-90B216C6B28E}" dt="2021-01-28T21:29:24.011" v="11"/>
        <pc:sldMkLst>
          <pc:docMk/>
          <pc:sldMk cId="3629063796" sldId="260"/>
        </pc:sldMkLst>
      </pc:sldChg>
      <pc:sldChg chg="modCm">
        <pc:chgData name="Nicole Ramberg" userId="S::nicole.ramberg@ssaihq.com::8bea0ed3-6ffd-45f5-964f-03d92dae60bc" providerId="AD" clId="Web-{02C8695E-5392-547C-789D-90B216C6B28E}" dt="2021-01-28T21:30:13.606"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7A47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 </a:t>
            </a:r>
            <a:r>
              <a:rPr lang="en-US" dirty="0" smtClean="0">
                <a:solidFill>
                  <a:srgbClr val="67A478"/>
                </a:solidFill>
              </a:rPr>
              <a:t>|</a:t>
            </a:r>
            <a:r>
              <a:rPr lang="en-US" spc="100" baseline="0" dirty="0" smtClean="0">
                <a:solidFill>
                  <a:srgbClr val="67A478"/>
                </a:solidFill>
              </a:rPr>
              <a:t>Fall</a:t>
            </a:r>
            <a:r>
              <a:rPr lang="en-US" dirty="0" smtClean="0">
                <a:solidFill>
                  <a:srgbClr val="67A478"/>
                </a:solidFill>
              </a:rPr>
              <a:t> </a:t>
            </a:r>
            <a:r>
              <a:rPr lang="en-US" dirty="0">
                <a:solidFill>
                  <a:srgbClr val="67A478"/>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67A47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67A47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4978" y="902465"/>
            <a:ext cx="2468880" cy="2468880"/>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2430" y="34699956"/>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s://support.office.com/en-us/article/Crop-a-picture-to-fit-in-a-shape-1CE8CF89-6A19-4EE4-82CA-4F8E81469590" TargetMode="External"/><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87553" y="31034104"/>
            <a:ext cx="1650382" cy="1645920"/>
            <a:chOff x="1143103" y="31008704"/>
            <a:chExt cx="1650382" cy="1645920"/>
          </a:xfrm>
        </p:grpSpPr>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55" name="Picture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9390" y="30808599"/>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67A478"/>
              </a:solidFill>
            </a:endParaRPr>
          </a:p>
        </p:txBody>
      </p:sp>
      <p:sp>
        <p:nvSpPr>
          <p:cNvPr id="1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7A478"/>
                </a:solidFill>
              </a:rPr>
              <a:t>Study Area</a:t>
            </a:r>
            <a:r>
              <a:rPr lang="en-US" sz="10000" dirty="0">
                <a:solidFill>
                  <a:srgbClr val="67A478"/>
                </a:solidFill>
              </a:rPr>
              <a:t> Ecological Forecasting</a:t>
            </a:r>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0390" y="30808599"/>
            <a:ext cx="2103120" cy="2103120"/>
          </a:xfrm>
          <a:prstGeom prst="rect">
            <a:avLst/>
          </a:prstGeom>
        </p:spPr>
      </p:pic>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390" y="30808599"/>
            <a:ext cx="2103120" cy="2103120"/>
          </a:xfrm>
          <a:prstGeom prst="rect">
            <a:avLst/>
          </a:prstGeom>
        </p:spPr>
      </p:pic>
      <p:pic>
        <p:nvPicPr>
          <p:cNvPr id="56" name="Picture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2390" y="30808599"/>
            <a:ext cx="2103120" cy="2103120"/>
          </a:xfrm>
          <a:prstGeom prst="rect">
            <a:avLst/>
          </a:prstGeom>
        </p:spPr>
      </p:pic>
      <p:sp>
        <p:nvSpPr>
          <p:cNvPr id="37" name="Text Placeholder 16">
            <a:extLst>
              <a:ext uri="{FF2B5EF4-FFF2-40B4-BE49-F238E27FC236}">
                <a16:creationId xmlns:a16="http://schemas.microsoft.com/office/drawing/2014/main" xmlns="" id="{022322CC-70F0-3A4A-9AF8-E9511B8085C4}"/>
              </a:ext>
            </a:extLst>
          </p:cNvPr>
          <p:cNvSpPr txBox="1">
            <a:spLocks/>
          </p:cNvSpPr>
          <p:nvPr/>
        </p:nvSpPr>
        <p:spPr>
          <a:xfrm>
            <a:off x="840343" y="10176264"/>
            <a:ext cx="11430001" cy="492340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marL="0" indent="0">
              <a:lnSpc>
                <a:spcPct val="100000"/>
              </a:lnSpc>
              <a:spcBef>
                <a:spcPts val="0"/>
              </a:spcBef>
              <a:spcAft>
                <a:spcPts val="600"/>
              </a:spcAft>
              <a:buClr>
                <a:srgbClr val="7DB761"/>
              </a:buClr>
              <a:buNone/>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67A478"/>
              </a:solidFill>
            </a:endParaRPr>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92340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marL="0" indent="0">
              <a:lnSpc>
                <a:spcPct val="100000"/>
              </a:lnSpc>
              <a:spcBef>
                <a:spcPts val="0"/>
              </a:spcBef>
              <a:spcAft>
                <a:spcPts val="600"/>
              </a:spcAft>
              <a:buClr>
                <a:srgbClr val="7DB761"/>
              </a:buClr>
              <a:buNone/>
            </a:pPr>
            <a:endParaRPr lang="en-US" dirty="0">
              <a:solidFill>
                <a:schemeClr val="tx1">
                  <a:lumMod val="75000"/>
                  <a:lumOff val="2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780576"/>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10067838"/>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59"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7A478"/>
                </a:solidFill>
              </a:rPr>
              <a:t>Study Area</a:t>
            </a:r>
            <a:r>
              <a:rPr lang="en-US" sz="10000" dirty="0">
                <a:solidFill>
                  <a:srgbClr val="67A478"/>
                </a:solidFill>
              </a:rPr>
              <a:t> Ecological Forecasting</a:t>
            </a:r>
          </a:p>
        </p:txBody>
      </p:sp>
      <p:pic>
        <p:nvPicPr>
          <p:cNvPr id="60" name="Picture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390" y="30808599"/>
            <a:ext cx="2103120" cy="2103120"/>
          </a:xfrm>
          <a:prstGeom prst="rect">
            <a:avLst/>
          </a:prstGeom>
        </p:spPr>
      </p:pic>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0390" y="30808599"/>
            <a:ext cx="2103120"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390" y="30808599"/>
            <a:ext cx="2103120" cy="2103120"/>
          </a:xfrm>
          <a:prstGeom prst="rect">
            <a:avLst/>
          </a:prstGeom>
        </p:spPr>
      </p:pic>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2390" y="30808599"/>
            <a:ext cx="2103120" cy="2103120"/>
          </a:xfrm>
          <a:prstGeom prst="rect">
            <a:avLst/>
          </a:prstGeom>
        </p:spPr>
      </p:pic>
      <p:sp>
        <p:nvSpPr>
          <p:cNvPr id="39" name="Text Placeholder 16"/>
          <p:cNvSpPr txBox="1">
            <a:spLocks/>
          </p:cNvSpPr>
          <p:nvPr/>
        </p:nvSpPr>
        <p:spPr>
          <a:xfrm>
            <a:off x="12849726" y="2401929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67A478"/>
              </a:solidFill>
            </a:endParaRPr>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7942593"/>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681315"/>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7942593"/>
            <a:ext cx="384913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7A478"/>
                </a:solidFill>
              </a:rPr>
              <a:t>Study Area</a:t>
            </a:r>
            <a:r>
              <a:rPr lang="en-US" sz="10000" dirty="0">
                <a:solidFill>
                  <a:srgbClr val="67A478"/>
                </a:solidFill>
              </a:rPr>
              <a:t> Ecological Forecasting</a:t>
            </a:r>
          </a:p>
        </p:txBody>
      </p:sp>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8990" y="30808599"/>
            <a:ext cx="2103120" cy="2103120"/>
          </a:xfrm>
          <a:prstGeom prst="rect">
            <a:avLst/>
          </a:prstGeom>
        </p:spPr>
      </p:pic>
      <p:pic>
        <p:nvPicPr>
          <p:cNvPr id="57" name="Picture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99990" y="30808599"/>
            <a:ext cx="2103120" cy="2103120"/>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20990" y="30808599"/>
            <a:ext cx="2103120" cy="2103120"/>
          </a:xfrm>
          <a:prstGeom prst="rect">
            <a:avLst/>
          </a:prstGeom>
        </p:spPr>
      </p:pic>
      <p:pic>
        <p:nvPicPr>
          <p:cNvPr id="59" name="Picture 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41990" y="30808599"/>
            <a:ext cx="2103120" cy="2103120"/>
          </a:xfrm>
          <a:prstGeom prst="rect">
            <a:avLst/>
          </a:prstGeom>
        </p:spPr>
      </p:pic>
      <p:sp>
        <p:nvSpPr>
          <p:cNvPr id="33"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xmlns="" id="{022322CC-70F0-3A4A-9AF8-E9511B8085C4}"/>
              </a:ext>
            </a:extLst>
          </p:cNvPr>
          <p:cNvSpPr txBox="1">
            <a:spLocks/>
          </p:cNvSpPr>
          <p:nvPr/>
        </p:nvSpPr>
        <p:spPr>
          <a:xfrm>
            <a:off x="867957" y="8787635"/>
            <a:ext cx="11430001" cy="492340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marL="0" indent="0">
              <a:lnSpc>
                <a:spcPct val="100000"/>
              </a:lnSpc>
              <a:spcBef>
                <a:spcPts val="0"/>
              </a:spcBef>
              <a:spcAft>
                <a:spcPts val="600"/>
              </a:spcAft>
              <a:buClr>
                <a:srgbClr val="7DB761"/>
              </a:buClr>
              <a:buNone/>
            </a:pPr>
            <a:endParaRPr lang="en-US" dirty="0">
              <a:solidFill>
                <a:schemeClr val="tx1">
                  <a:lumMod val="75000"/>
                  <a:lumOff val="25000"/>
                </a:schemeClr>
              </a:solidFill>
              <a:latin typeface="Garamond" panose="02020404030301010803" pitchFamily="18" charset="0"/>
            </a:endParaRPr>
          </a:p>
        </p:txBody>
      </p:sp>
      <p:sp>
        <p:nvSpPr>
          <p:cNvPr id="35"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D1233C-F8BF-4C00-B52D-21E1A6923502}">
  <ds:schemaRefs>
    <ds:schemaRef ds:uri="http://schemas.microsoft.com/sharepoint/v3/contenttype/forms"/>
  </ds:schemaRefs>
</ds:datastoreItem>
</file>

<file path=customXml/itemProps2.xml><?xml version="1.0" encoding="utf-8"?>
<ds:datastoreItem xmlns:ds="http://schemas.openxmlformats.org/officeDocument/2006/customXml" ds:itemID="{9FA4CAFE-2930-4C98-9EE8-B4680F064C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7DFB0D-8B9D-4199-A9FC-EF27EC6BEEF4}">
  <ds:schemaRefs>
    <ds:schemaRef ds:uri="7df78d0b-135a-4de7-9166-7c181cd87fb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25163</TotalTime>
  <Words>1466</Words>
  <Application>Microsoft Macintosh PowerPoint</Application>
  <PresentationFormat>Custom</PresentationFormat>
  <Paragraphs>133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195</cp:revision>
  <dcterms:created xsi:type="dcterms:W3CDTF">2019-02-05T16:32:03Z</dcterms:created>
  <dcterms:modified xsi:type="dcterms:W3CDTF">2021-09-13T18:50:48Z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