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7440" userDrawn="1">
          <p15:clr>
            <a:srgbClr val="A4A3A4"/>
          </p15:clr>
        </p15:guide>
        <p15:guide id="2" orient="horz" pos="20736" userDrawn="1">
          <p15:clr>
            <a:srgbClr val="A4A3A4"/>
          </p15:clr>
        </p15:guide>
        <p15:guide id="3" pos="8160"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478"/>
    <a:srgbClr val="9DB13E"/>
    <a:srgbClr val="895999"/>
    <a:srgbClr val="266E98"/>
    <a:srgbClr val="56ADB2"/>
    <a:srgbClr val="D0652A"/>
    <a:srgbClr val="9B3D3B"/>
    <a:srgbClr val="751811"/>
    <a:srgbClr val="964135"/>
    <a:srgbClr val="7DB7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C8695E-5392-547C-789D-90B216C6B28E}" v="18" dt="2021-01-28T21:30:13.6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17" d="100"/>
          <a:sy n="17" d="100"/>
        </p:scale>
        <p:origin x="-2256" y="-200"/>
      </p:cViewPr>
      <p:guideLst>
        <p:guide orient="horz" pos="20736"/>
        <p:guide pos="7440"/>
        <p:guide pos="8160"/>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4" Type="http://schemas.microsoft.com/office/2016/11/relationships/changesInfo" Target="changesInfos/changesInfo1.xml"/><Relationship Id="rId15" Type="http://schemas.microsoft.com/office/2015/10/relationships/revisionInfo" Target="revisionInfo.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Ramberg" userId="S::nicole.ramberg@ssaihq.com::8bea0ed3-6ffd-45f5-964f-03d92dae60bc" providerId="AD" clId="Web-{02C8695E-5392-547C-789D-90B216C6B28E}"/>
    <pc:docChg chg="">
      <pc:chgData name="Nicole Ramberg" userId="S::nicole.ramberg@ssaihq.com::8bea0ed3-6ffd-45f5-964f-03d92dae60bc" providerId="AD" clId="Web-{02C8695E-5392-547C-789D-90B216C6B28E}" dt="2021-01-28T21:30:13.606" v="17"/>
      <pc:docMkLst>
        <pc:docMk/>
      </pc:docMkLst>
      <pc:sldChg chg="modCm">
        <pc:chgData name="Nicole Ramberg" userId="S::nicole.ramberg@ssaihq.com::8bea0ed3-6ffd-45f5-964f-03d92dae60bc" providerId="AD" clId="Web-{02C8695E-5392-547C-789D-90B216C6B28E}" dt="2021-01-28T21:28:49.088" v="5"/>
        <pc:sldMkLst>
          <pc:docMk/>
          <pc:sldMk cId="1532886728" sldId="259"/>
        </pc:sldMkLst>
      </pc:sldChg>
      <pc:sldChg chg="modCm">
        <pc:chgData name="Nicole Ramberg" userId="S::nicole.ramberg@ssaihq.com::8bea0ed3-6ffd-45f5-964f-03d92dae60bc" providerId="AD" clId="Web-{02C8695E-5392-547C-789D-90B216C6B28E}" dt="2021-01-28T21:29:24.011" v="11"/>
        <pc:sldMkLst>
          <pc:docMk/>
          <pc:sldMk cId="3629063796" sldId="260"/>
        </pc:sldMkLst>
      </pc:sldChg>
      <pc:sldChg chg="modCm">
        <pc:chgData name="Nicole Ramberg" userId="S::nicole.ramberg@ssaihq.com::8bea0ed3-6ffd-45f5-964f-03d92dae60bc" providerId="AD" clId="Web-{02C8695E-5392-547C-789D-90B216C6B28E}" dt="2021-01-28T21:30:13.606" v="17"/>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
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
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
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67A47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67A478"/>
                </a:solidFill>
              </a:rPr>
              <a:t> </a:t>
            </a:r>
            <a:r>
              <a:rPr lang="en-US" dirty="0" smtClean="0">
                <a:solidFill>
                  <a:srgbClr val="67A478"/>
                </a:solidFill>
              </a:rPr>
              <a:t>|</a:t>
            </a:r>
            <a:r>
              <a:rPr lang="en-US" spc="100" baseline="0" dirty="0" smtClean="0">
                <a:solidFill>
                  <a:srgbClr val="67A478"/>
                </a:solidFill>
              </a:rPr>
              <a:t>Fall</a:t>
            </a:r>
            <a:r>
              <a:rPr lang="en-US" dirty="0" smtClean="0">
                <a:solidFill>
                  <a:srgbClr val="67A478"/>
                </a:solidFill>
              </a:rPr>
              <a:t> </a:t>
            </a:r>
            <a:r>
              <a:rPr lang="en-US" dirty="0">
                <a:solidFill>
                  <a:srgbClr val="67A478"/>
                </a:solidFill>
              </a:rPr>
              <a:t>2021</a:t>
            </a:r>
          </a:p>
        </p:txBody>
      </p:sp>
      <p:cxnSp>
        <p:nvCxnSpPr>
          <p:cNvPr id="14" name="Straight Connector 13"/>
          <p:cNvCxnSpPr/>
          <p:nvPr userDrawn="1"/>
        </p:nvCxnSpPr>
        <p:spPr>
          <a:xfrm>
            <a:off x="1032387" y="35751321"/>
            <a:ext cx="25367226" cy="0"/>
          </a:xfrm>
          <a:prstGeom prst="line">
            <a:avLst/>
          </a:prstGeom>
          <a:ln w="190500" cap="rnd">
            <a:solidFill>
              <a:srgbClr val="67A478"/>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67A478"/>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4978" y="902465"/>
            <a:ext cx="2468880" cy="2468880"/>
          </a:xfrm>
          <a:prstGeom prst="rect">
            <a:avLst/>
          </a:prstGeom>
        </p:spPr>
      </p:pic>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42430" y="34699956"/>
            <a:ext cx="4465657" cy="694944"/>
          </a:xfrm>
          <a:prstGeom prst="rect">
            <a:avLst/>
          </a:prstGeom>
        </p:spPr>
      </p:pic>
    </p:spTree>
    <p:extLst>
      <p:ext uri="{BB962C8B-B14F-4D97-AF65-F5344CB8AC3E}">
        <p14:creationId xmlns:p14="http://schemas.microsoft.com/office/powerpoint/2010/main" val="802720434"/>
      </p:ext>
    </p:extLst>
  </p:cSld>
  <p:clrMapOvr>
    <a:masterClrMapping/>
  </p:clrMapOvr>
  <p:extLst mod="1">
    <p:ext uri="{DCECCB84-F9BA-43D5-87BE-67443E8EF086}">
      <p15:sldGuideLst xmlns:p15="http://schemas.microsoft.com/office/powerpoint/2012/main" xmlns="">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9/13/21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https://support.office.com/en-us/article/Crop-a-picture-to-fit-in-a-shape-1CE8CF89-6A19-4EE4-82CA-4F8E81469590" TargetMode="External"/><Relationship Id="rId5"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 Id="rId3"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87553" y="31034104"/>
            <a:ext cx="1650382" cy="1645920"/>
            <a:chOff x="1143103" y="31008704"/>
            <a:chExt cx="1650382" cy="1645920"/>
          </a:xfrm>
        </p:grpSpPr>
        <p:pic>
          <p:nvPicPr>
            <p:cNvPr id="47" name="Picture 46"/>
            <p:cNvPicPr>
              <a:picLocks noChangeAspect="1"/>
            </p:cNvPicPr>
            <p:nvPr/>
          </p:nvPicPr>
          <p:blipFill rotWithShape="1">
            <a:blip r:embed="rId2"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55" name="Picture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9390" y="30808599"/>
            <a:ext cx="2103120" cy="2103120"/>
          </a:xfrm>
          <a:prstGeom prst="rect">
            <a:avLst/>
          </a:prstGeom>
        </p:spPr>
      </p:pic>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Abstract</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67A478"/>
              </a:solidFill>
            </a:endParaRPr>
          </a:p>
        </p:txBody>
      </p:sp>
      <p:sp>
        <p:nvSpPr>
          <p:cNvPr id="140"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67A478"/>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7A478"/>
                </a:solidFill>
              </a:rPr>
              <a:t>Study Area</a:t>
            </a:r>
            <a:r>
              <a:rPr lang="en-US" sz="10000" dirty="0">
                <a:solidFill>
                  <a:srgbClr val="67A478"/>
                </a:solidFill>
              </a:rPr>
              <a:t> Ecological Forecasting</a:t>
            </a: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60390" y="30808599"/>
            <a:ext cx="2103120" cy="2103120"/>
          </a:xfrm>
          <a:prstGeom prst="rect">
            <a:avLst/>
          </a:prstGeom>
        </p:spPr>
      </p:pic>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390" y="30808599"/>
            <a:ext cx="2103120" cy="2103120"/>
          </a:xfrm>
          <a:prstGeom prst="rect">
            <a:avLst/>
          </a:prstGeom>
        </p:spPr>
      </p:pic>
      <p:pic>
        <p:nvPicPr>
          <p:cNvPr id="56" name="Picture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2390" y="30808599"/>
            <a:ext cx="2103120" cy="2103120"/>
          </a:xfrm>
          <a:prstGeom prst="rect">
            <a:avLst/>
          </a:prstGeom>
        </p:spPr>
      </p:pic>
      <p:sp>
        <p:nvSpPr>
          <p:cNvPr id="37" name="Text Placeholder 16">
            <a:extLst>
              <a:ext uri="{FF2B5EF4-FFF2-40B4-BE49-F238E27FC236}">
                <a16:creationId xmlns:a16="http://schemas.microsoft.com/office/drawing/2014/main" xmlns="" id="{022322CC-70F0-3A4A-9AF8-E9511B8085C4}"/>
              </a:ext>
            </a:extLst>
          </p:cNvPr>
          <p:cNvSpPr txBox="1">
            <a:spLocks/>
          </p:cNvSpPr>
          <p:nvPr/>
        </p:nvSpPr>
        <p:spPr>
          <a:xfrm>
            <a:off x="840343" y="10176264"/>
            <a:ext cx="11430001" cy="492340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marL="0" indent="0">
              <a:lnSpc>
                <a:spcPct val="100000"/>
              </a:lnSpc>
              <a:spcBef>
                <a:spcPts val="0"/>
              </a:spcBef>
              <a:spcAft>
                <a:spcPts val="600"/>
              </a:spcAft>
              <a:buClr>
                <a:srgbClr val="7DB761"/>
              </a:buClr>
              <a:buNone/>
            </a:pPr>
            <a:endParaRPr lang="en-US" dirty="0">
              <a:solidFill>
                <a:schemeClr val="tx1">
                  <a:lumMod val="75000"/>
                  <a:lumOff val="25000"/>
                </a:schemeClr>
              </a:solidFill>
              <a:latin typeface="Garamond" panose="02020404030301010803" pitchFamily="18" charset="0"/>
            </a:endParaRP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67A478"/>
              </a:solidFill>
            </a:endParaRPr>
          </a:p>
        </p:txBody>
      </p:sp>
      <p:sp>
        <p:nvSpPr>
          <p:cNvPr id="6" name="Text Placeholder 16">
            <a:extLst>
              <a:ext uri="{FF2B5EF4-FFF2-40B4-BE49-F238E27FC236}">
                <a16:creationId xmlns:a16="http://schemas.microsoft.com/office/drawing/2014/main" xmlns="" id="{022322CC-70F0-3A4A-9AF8-E9511B8085C4}"/>
              </a:ext>
            </a:extLst>
          </p:cNvPr>
          <p:cNvSpPr txBox="1">
            <a:spLocks/>
          </p:cNvSpPr>
          <p:nvPr/>
        </p:nvSpPr>
        <p:spPr>
          <a:xfrm>
            <a:off x="12801599" y="5144429"/>
            <a:ext cx="11430001" cy="492340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marL="0" indent="0">
              <a:lnSpc>
                <a:spcPct val="100000"/>
              </a:lnSpc>
              <a:spcBef>
                <a:spcPts val="0"/>
              </a:spcBef>
              <a:spcAft>
                <a:spcPts val="600"/>
              </a:spcAft>
              <a:buClr>
                <a:srgbClr val="7DB761"/>
              </a:buClr>
              <a:buNone/>
            </a:pPr>
            <a:endParaRPr lang="en-US" dirty="0">
              <a:solidFill>
                <a:schemeClr val="tx1">
                  <a:lumMod val="75000"/>
                  <a:lumOff val="25000"/>
                </a:schemeClr>
              </a:solidFill>
              <a:latin typeface="Garamond" panose="02020404030301010803" pitchFamily="18" charset="0"/>
            </a:endParaRPr>
          </a:p>
        </p:txBody>
      </p:sp>
      <p:sp>
        <p:nvSpPr>
          <p:cNvPr id="7" name="TextBox 6">
            <a:extLst>
              <a:ext uri="{FF2B5EF4-FFF2-40B4-BE49-F238E27FC236}">
                <a16:creationId xmlns:a16="http://schemas.microsoft.com/office/drawing/2014/main" xmlns=""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xmlns=""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xmlns=""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xmlns=""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xmlns=""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xmlns="" id="{F2EF5CAE-71C5-8D41-9864-3A6A4186E419}"/>
              </a:ext>
            </a:extLst>
          </p:cNvPr>
          <p:cNvSpPr txBox="1">
            <a:spLocks/>
          </p:cNvSpPr>
          <p:nvPr/>
        </p:nvSpPr>
        <p:spPr>
          <a:xfrm>
            <a:off x="12801599" y="10780576"/>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xmlns="" id="{98B028C0-78EC-7644-B072-D1D53DAED941}"/>
              </a:ext>
            </a:extLst>
          </p:cNvPr>
          <p:cNvSpPr txBox="1"/>
          <p:nvPr/>
        </p:nvSpPr>
        <p:spPr>
          <a:xfrm>
            <a:off x="12743140" y="10067838"/>
            <a:ext cx="5272597"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xmlns=""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xmlns=""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Results</a:t>
            </a:r>
          </a:p>
        </p:txBody>
      </p:sp>
      <p:sp>
        <p:nvSpPr>
          <p:cNvPr id="17" name="TextBox 16">
            <a:extLst>
              <a:ext uri="{FF2B5EF4-FFF2-40B4-BE49-F238E27FC236}">
                <a16:creationId xmlns:a16="http://schemas.microsoft.com/office/drawing/2014/main" xmlns=""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xmlns=""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xmlns=""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xmlns=""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xmlns=""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xmlns=""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xmlns="" id="{D0AD8BC2-BBD0-2E4F-B76A-D6A02E7E27A2}"/>
              </a:ext>
            </a:extLst>
          </p:cNvPr>
          <p:cNvSpPr txBox="1"/>
          <p:nvPr/>
        </p:nvSpPr>
        <p:spPr>
          <a:xfrm>
            <a:off x="914400" y="11639345"/>
            <a:ext cx="11430000" cy="9782832"/>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xmlns="" id="{C227C87B-2885-494C-A9DD-4F72194374AD}"/>
              </a:ext>
            </a:extLst>
          </p:cNvPr>
          <p:cNvSpPr txBox="1"/>
          <p:nvPr/>
        </p:nvSpPr>
        <p:spPr>
          <a:xfrm>
            <a:off x="12849726" y="15568206"/>
            <a:ext cx="11430000" cy="7338115"/>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xmlns="" id="{57A334B8-9023-BA4E-9795-5E426B360402}"/>
              </a:ext>
            </a:extLst>
          </p:cNvPr>
          <p:cNvSpPr txBox="1"/>
          <p:nvPr/>
        </p:nvSpPr>
        <p:spPr>
          <a:xfrm>
            <a:off x="934818" y="24525514"/>
            <a:ext cx="11409581" cy="5183763"/>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xmlns=""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xmlns=""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xmlns=""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xmlns=""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xmlns=""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Abstract</a:t>
            </a:r>
          </a:p>
        </p:txBody>
      </p:sp>
      <p:sp>
        <p:nvSpPr>
          <p:cNvPr id="59"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7A478"/>
                </a:solidFill>
              </a:rPr>
              <a:t>Study Area</a:t>
            </a:r>
            <a:r>
              <a:rPr lang="en-US" sz="10000" dirty="0">
                <a:solidFill>
                  <a:srgbClr val="67A478"/>
                </a:solidFill>
              </a:rPr>
              <a:t> Ecological Forecasting</a:t>
            </a:r>
          </a:p>
        </p:txBody>
      </p:sp>
      <p:pic>
        <p:nvPicPr>
          <p:cNvPr id="60" name="Picture 5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390" y="30808599"/>
            <a:ext cx="2103120" cy="2103120"/>
          </a:xfrm>
          <a:prstGeom prst="rect">
            <a:avLst/>
          </a:prstGeom>
        </p:spPr>
      </p:pic>
      <p:pic>
        <p:nvPicPr>
          <p:cNvPr id="61" name="Picture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0390" y="30808599"/>
            <a:ext cx="2103120" cy="2103120"/>
          </a:xfrm>
          <a:prstGeom prst="rect">
            <a:avLst/>
          </a:prstGeom>
        </p:spPr>
      </p:pic>
      <p:pic>
        <p:nvPicPr>
          <p:cNvPr id="62" name="Picture 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1390" y="30808599"/>
            <a:ext cx="2103120" cy="2103120"/>
          </a:xfrm>
          <a:prstGeom prst="rect">
            <a:avLst/>
          </a:prstGeom>
        </p:spPr>
      </p:pic>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02390" y="30808599"/>
            <a:ext cx="2103120" cy="2103120"/>
          </a:xfrm>
          <a:prstGeom prst="rect">
            <a:avLst/>
          </a:prstGeom>
        </p:spPr>
      </p:pic>
      <p:sp>
        <p:nvSpPr>
          <p:cNvPr id="39" name="Text Placeholder 16"/>
          <p:cNvSpPr txBox="1">
            <a:spLocks/>
          </p:cNvSpPr>
          <p:nvPr/>
        </p:nvSpPr>
        <p:spPr>
          <a:xfrm>
            <a:off x="12849726" y="2401929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0"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67A478"/>
                </a:solidFill>
              </a:rPr>
              <a:t>Node Location </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67A478"/>
              </a:solidFill>
            </a:endParaRPr>
          </a:p>
        </p:txBody>
      </p:sp>
      <p:sp>
        <p:nvSpPr>
          <p:cNvPr id="6" name="TextBox 5">
            <a:extLst>
              <a:ext uri="{FF2B5EF4-FFF2-40B4-BE49-F238E27FC236}">
                <a16:creationId xmlns:a16="http://schemas.microsoft.com/office/drawing/2014/main" xmlns=""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Abstract</a:t>
            </a:r>
          </a:p>
        </p:txBody>
      </p:sp>
      <p:sp>
        <p:nvSpPr>
          <p:cNvPr id="8" name="TextBox 7">
            <a:extLst>
              <a:ext uri="{FF2B5EF4-FFF2-40B4-BE49-F238E27FC236}">
                <a16:creationId xmlns:a16="http://schemas.microsoft.com/office/drawing/2014/main" xmlns="" id="{2FA18D74-515D-E147-9A3F-2CA270F236BD}"/>
              </a:ext>
            </a:extLst>
          </p:cNvPr>
          <p:cNvSpPr txBox="1"/>
          <p:nvPr/>
        </p:nvSpPr>
        <p:spPr>
          <a:xfrm>
            <a:off x="878674" y="7942593"/>
            <a:ext cx="312777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xmlns="" id="{7DAC266A-61CF-9E48-AE9F-925ABA5BF387}"/>
              </a:ext>
            </a:extLst>
          </p:cNvPr>
          <p:cNvSpPr txBox="1">
            <a:spLocks/>
          </p:cNvSpPr>
          <p:nvPr/>
        </p:nvSpPr>
        <p:spPr>
          <a:xfrm>
            <a:off x="12866914" y="8681315"/>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xmlns="" id="{8C2F6467-8691-E649-92B4-804436DC48AC}"/>
              </a:ext>
            </a:extLst>
          </p:cNvPr>
          <p:cNvSpPr txBox="1"/>
          <p:nvPr/>
        </p:nvSpPr>
        <p:spPr>
          <a:xfrm>
            <a:off x="12796468" y="7942593"/>
            <a:ext cx="3849131"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xmlns=""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xmlns=""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xmlns=""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xmlns=""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xmlns=""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xmlns=""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xmlns=""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xmlns=""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xmlns=""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xmlns=""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xmlns=""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xmlns=""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xmlns="" id="{5E64D11C-05BC-2942-952B-68E30AB390CB}"/>
              </a:ext>
            </a:extLst>
          </p:cNvPr>
          <p:cNvSpPr txBox="1"/>
          <p:nvPr/>
        </p:nvSpPr>
        <p:spPr>
          <a:xfrm>
            <a:off x="914401" y="17901089"/>
            <a:ext cx="23316196" cy="7796837"/>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xmlns=""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xmlns=""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xmlns=""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xmlns=""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5"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7A478"/>
                </a:solidFill>
              </a:rPr>
              <a:t>Study Area</a:t>
            </a:r>
            <a:r>
              <a:rPr lang="en-US" sz="10000" dirty="0">
                <a:solidFill>
                  <a:srgbClr val="67A478"/>
                </a:solidFill>
              </a:rPr>
              <a:t> Ecological Forecasting</a:t>
            </a:r>
          </a:p>
        </p:txBody>
      </p:sp>
      <p:pic>
        <p:nvPicPr>
          <p:cNvPr id="56" name="Picture 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78990" y="30808599"/>
            <a:ext cx="2103120" cy="2103120"/>
          </a:xfrm>
          <a:prstGeom prst="rect">
            <a:avLst/>
          </a:prstGeom>
        </p:spPr>
      </p:pic>
      <p:pic>
        <p:nvPicPr>
          <p:cNvPr id="57" name="Picture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99990" y="30808599"/>
            <a:ext cx="2103120" cy="2103120"/>
          </a:xfrm>
          <a:prstGeom prst="rect">
            <a:avLst/>
          </a:prstGeom>
        </p:spPr>
      </p:pic>
      <p:pic>
        <p:nvPicPr>
          <p:cNvPr id="58" name="Picture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20990" y="30808599"/>
            <a:ext cx="2103120" cy="2103120"/>
          </a:xfrm>
          <a:prstGeom prst="rect">
            <a:avLst/>
          </a:prstGeom>
        </p:spPr>
      </p:pic>
      <p:pic>
        <p:nvPicPr>
          <p:cNvPr id="59" name="Picture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41990" y="30808599"/>
            <a:ext cx="2103120" cy="2103120"/>
          </a:xfrm>
          <a:prstGeom prst="rect">
            <a:avLst/>
          </a:prstGeom>
        </p:spPr>
      </p:pic>
      <p:sp>
        <p:nvSpPr>
          <p:cNvPr id="33" name="Text Placeholder 16"/>
          <p:cNvSpPr txBox="1">
            <a:spLocks/>
          </p:cNvSpPr>
          <p:nvPr/>
        </p:nvSpPr>
        <p:spPr>
          <a:xfrm>
            <a:off x="878674" y="2696310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34" name="Text Placeholder 16">
            <a:extLst>
              <a:ext uri="{FF2B5EF4-FFF2-40B4-BE49-F238E27FC236}">
                <a16:creationId xmlns:a16="http://schemas.microsoft.com/office/drawing/2014/main" xmlns="" id="{022322CC-70F0-3A4A-9AF8-E9511B8085C4}"/>
              </a:ext>
            </a:extLst>
          </p:cNvPr>
          <p:cNvSpPr txBox="1">
            <a:spLocks/>
          </p:cNvSpPr>
          <p:nvPr/>
        </p:nvSpPr>
        <p:spPr>
          <a:xfrm>
            <a:off x="867957" y="8787635"/>
            <a:ext cx="11430001" cy="492340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marL="0" indent="0">
              <a:lnSpc>
                <a:spcPct val="100000"/>
              </a:lnSpc>
              <a:spcBef>
                <a:spcPts val="0"/>
              </a:spcBef>
              <a:spcAft>
                <a:spcPts val="600"/>
              </a:spcAft>
              <a:buClr>
                <a:srgbClr val="7DB761"/>
              </a:buClr>
              <a:buNone/>
            </a:pPr>
            <a:endParaRPr lang="en-US" dirty="0">
              <a:solidFill>
                <a:schemeClr val="tx1">
                  <a:lumMod val="75000"/>
                  <a:lumOff val="25000"/>
                </a:schemeClr>
              </a:solidFill>
              <a:latin typeface="Garamond" panose="02020404030301010803" pitchFamily="18" charset="0"/>
            </a:endParaRPr>
          </a:p>
        </p:txBody>
      </p:sp>
      <p:sp>
        <p:nvSpPr>
          <p:cNvPr id="35"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67A478"/>
                </a:solidFill>
              </a:rPr>
              <a:t>Node Location </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D1233C-F8BF-4C00-B52D-21E1A6923502}">
  <ds:schemaRefs>
    <ds:schemaRef ds:uri="http://schemas.microsoft.com/sharepoint/v3/contenttype/forms"/>
  </ds:schemaRefs>
</ds:datastoreItem>
</file>

<file path=customXml/itemProps2.xml><?xml version="1.0" encoding="utf-8"?>
<ds:datastoreItem xmlns:ds="http://schemas.openxmlformats.org/officeDocument/2006/customXml" ds:itemID="{9FA4CAFE-2930-4C98-9EE8-B4680F064C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7DFB0D-8B9D-4199-A9FC-EF27EC6BEEF4}">
  <ds:schemaRefs>
    <ds:schemaRef ds:uri="7df78d0b-135a-4de7-9166-7c181cd87fb4"/>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25163</TotalTime>
  <Words>1466</Words>
  <Application>Microsoft Macintosh PowerPoint</Application>
  <PresentationFormat>Custom</PresentationFormat>
  <Paragraphs>133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Sophia</cp:lastModifiedBy>
  <cp:revision>195</cp:revision>
  <dcterms:created xsi:type="dcterms:W3CDTF">2019-02-05T16:32:03Z</dcterms:created>
  <dcterms:modified xsi:type="dcterms:W3CDTF">2021-09-13T18:50:48Z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