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78" r:id="rId3"/>
    <p:sldId id="279" r:id="rId4"/>
    <p:sldId id="285" r:id="rId5"/>
    <p:sldId id="287" r:id="rId6"/>
    <p:sldId id="289" r:id="rId7"/>
    <p:sldId id="292" r:id="rId8"/>
    <p:sldId id="290" r:id="rId9"/>
    <p:sldId id="293" r:id="rId10"/>
    <p:sldId id="291" r:id="rId11"/>
    <p:sldId id="288" r:id="rId12"/>
    <p:sldId id="294" r:id="rId13"/>
    <p:sldId id="295" r:id="rId14"/>
    <p:sldId id="296" r:id="rId15"/>
    <p:sldId id="283" r:id="rId16"/>
    <p:sldId id="29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9" clrIdx="0">
    <p:extLst/>
  </p:cmAuthor>
  <p:cmAuthor id="2" name="Emma Baghel" initials="EB" lastIdx="5" clrIdx="1"/>
  <p:cmAuthor id="3" name="Vishal Arya" initials="" lastIdx="8" clrIdx="2"/>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B9B"/>
    <a:srgbClr val="E9A149"/>
    <a:srgbClr val="FFFFFF"/>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6968" autoAdjust="0"/>
  </p:normalViewPr>
  <p:slideViewPr>
    <p:cSldViewPr snapToGrid="0">
      <p:cViewPr varScale="1">
        <p:scale>
          <a:sx n="60" d="100"/>
          <a:sy n="60" d="100"/>
        </p:scale>
        <p:origin x="1716" y="6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57058244288511E-2"/>
          <c:y val="0.14920835076011058"/>
          <c:w val="0.9155301837270341"/>
          <c:h val="0.60250765529308836"/>
        </c:manualLayout>
      </c:layout>
      <c:lineChart>
        <c:grouping val="standard"/>
        <c:varyColors val="0"/>
        <c:ser>
          <c:idx val="0"/>
          <c:order val="0"/>
          <c:tx>
            <c:strRef>
              <c:f>Sheet1!$O$1</c:f>
              <c:strCache>
                <c:ptCount val="1"/>
                <c:pt idx="0">
                  <c:v>Pixel 13</c:v>
                </c:pt>
              </c:strCache>
            </c:strRef>
          </c:tx>
          <c:spPr>
            <a:ln w="28575" cap="rnd">
              <a:solidFill>
                <a:srgbClr val="C00000"/>
              </a:solidFill>
              <a:round/>
            </a:ln>
            <a:effectLst/>
          </c:spPr>
          <c:marker>
            <c:symbol val="none"/>
          </c:marker>
          <c:cat>
            <c:strRef>
              <c:f>Sheet1!$A$2:$A$366</c:f>
              <c:strCache>
                <c:ptCount val="335"/>
                <c:pt idx="0">
                  <c:v>J</c:v>
                </c:pt>
                <c:pt idx="31">
                  <c:v>F</c:v>
                </c:pt>
                <c:pt idx="59">
                  <c:v>M</c:v>
                </c:pt>
                <c:pt idx="90">
                  <c:v>A</c:v>
                </c:pt>
                <c:pt idx="120">
                  <c:v>M</c:v>
                </c:pt>
                <c:pt idx="151">
                  <c:v>J</c:v>
                </c:pt>
                <c:pt idx="181">
                  <c:v>J</c:v>
                </c:pt>
                <c:pt idx="212">
                  <c:v>A</c:v>
                </c:pt>
                <c:pt idx="243">
                  <c:v>S</c:v>
                </c:pt>
                <c:pt idx="273">
                  <c:v>O</c:v>
                </c:pt>
                <c:pt idx="304">
                  <c:v>N</c:v>
                </c:pt>
                <c:pt idx="334">
                  <c:v>D</c:v>
                </c:pt>
              </c:strCache>
            </c:strRef>
          </c:cat>
          <c:val>
            <c:numRef>
              <c:f>Sheet1!$O$2:$O$366</c:f>
              <c:numCache>
                <c:formatCode>General</c:formatCode>
                <c:ptCount val="365"/>
                <c:pt idx="0">
                  <c:v>4.2834784643985708</c:v>
                </c:pt>
                <c:pt idx="1">
                  <c:v>5.1231236457828571</c:v>
                </c:pt>
                <c:pt idx="2">
                  <c:v>5.3122594356542852</c:v>
                </c:pt>
                <c:pt idx="3">
                  <c:v>5.6291530132299998</c:v>
                </c:pt>
                <c:pt idx="4">
                  <c:v>5.5528203759885724</c:v>
                </c:pt>
                <c:pt idx="5">
                  <c:v>5.1216398818157147</c:v>
                </c:pt>
                <c:pt idx="6">
                  <c:v>5.0466467142114286</c:v>
                </c:pt>
                <c:pt idx="7">
                  <c:v>4.4607682739000003</c:v>
                </c:pt>
                <c:pt idx="8">
                  <c:v>3.957171150617143</c:v>
                </c:pt>
                <c:pt idx="9">
                  <c:v>4.2104180029471427</c:v>
                </c:pt>
                <c:pt idx="10">
                  <c:v>4.5730507544114278</c:v>
                </c:pt>
                <c:pt idx="11">
                  <c:v>4.4240913220814289</c:v>
                </c:pt>
                <c:pt idx="12">
                  <c:v>4.9796544483728571</c:v>
                </c:pt>
                <c:pt idx="13">
                  <c:v>5.4719408580228572</c:v>
                </c:pt>
                <c:pt idx="14">
                  <c:v>5.8730853625700004</c:v>
                </c:pt>
                <c:pt idx="15">
                  <c:v>5.6244999000000009</c:v>
                </c:pt>
                <c:pt idx="16">
                  <c:v>5.2374981471471429</c:v>
                </c:pt>
                <c:pt idx="17">
                  <c:v>4.8067698478700001</c:v>
                </c:pt>
                <c:pt idx="18">
                  <c:v>5.7090462957114285</c:v>
                </c:pt>
                <c:pt idx="19">
                  <c:v>5.5384315082014286</c:v>
                </c:pt>
                <c:pt idx="20">
                  <c:v>5.3400435447699994</c:v>
                </c:pt>
                <c:pt idx="21">
                  <c:v>5.1886290141514282</c:v>
                </c:pt>
                <c:pt idx="22">
                  <c:v>5.1564871243071417</c:v>
                </c:pt>
                <c:pt idx="23">
                  <c:v>5.439106294087142</c:v>
                </c:pt>
                <c:pt idx="24">
                  <c:v>6.1411899498528575</c:v>
                </c:pt>
                <c:pt idx="25">
                  <c:v>5.3523405279428573</c:v>
                </c:pt>
                <c:pt idx="26">
                  <c:v>5.4500338350014284</c:v>
                </c:pt>
                <c:pt idx="27">
                  <c:v>5.0256571429114283</c:v>
                </c:pt>
                <c:pt idx="28">
                  <c:v>4.8911817073828576</c:v>
                </c:pt>
                <c:pt idx="29">
                  <c:v>4.9543182849885721</c:v>
                </c:pt>
                <c:pt idx="30">
                  <c:v>4.6785467352185703</c:v>
                </c:pt>
                <c:pt idx="31">
                  <c:v>4.6893995489400009</c:v>
                </c:pt>
                <c:pt idx="32">
                  <c:v>4.8551255975457144</c:v>
                </c:pt>
                <c:pt idx="33">
                  <c:v>4.5337610244757141</c:v>
                </c:pt>
                <c:pt idx="34">
                  <c:v>5.4348173141485718</c:v>
                </c:pt>
                <c:pt idx="35">
                  <c:v>5.6134031159542861</c:v>
                </c:pt>
                <c:pt idx="36">
                  <c:v>5.4433972835542859</c:v>
                </c:pt>
                <c:pt idx="37">
                  <c:v>5.7933589730942856</c:v>
                </c:pt>
                <c:pt idx="38">
                  <c:v>5.4649478026800002</c:v>
                </c:pt>
                <c:pt idx="39">
                  <c:v>5.3573583534785714</c:v>
                </c:pt>
                <c:pt idx="40">
                  <c:v>6.1736194065642849</c:v>
                </c:pt>
                <c:pt idx="41">
                  <c:v>6.2284405572071435</c:v>
                </c:pt>
                <c:pt idx="42">
                  <c:v>6.7087429591585721</c:v>
                </c:pt>
                <c:pt idx="43">
                  <c:v>7.530257838112858</c:v>
                </c:pt>
                <c:pt idx="44">
                  <c:v>7.6800204685757141</c:v>
                </c:pt>
                <c:pt idx="45">
                  <c:v>7.1938083853028578</c:v>
                </c:pt>
                <c:pt idx="46">
                  <c:v>7.0286243643071433</c:v>
                </c:pt>
                <c:pt idx="47">
                  <c:v>6.7692402090342867</c:v>
                </c:pt>
                <c:pt idx="48">
                  <c:v>5.9041929245000002</c:v>
                </c:pt>
                <c:pt idx="49">
                  <c:v>4.9956522328514286</c:v>
                </c:pt>
                <c:pt idx="50">
                  <c:v>4.970551797322857</c:v>
                </c:pt>
                <c:pt idx="51">
                  <c:v>5.0065372671414279</c:v>
                </c:pt>
                <c:pt idx="52">
                  <c:v>5.3579906054928577</c:v>
                </c:pt>
                <c:pt idx="53">
                  <c:v>5.3489669391114285</c:v>
                </c:pt>
                <c:pt idx="54">
                  <c:v>4.812596797945714</c:v>
                </c:pt>
                <c:pt idx="55">
                  <c:v>5.1620070253128576</c:v>
                </c:pt>
                <c:pt idx="56">
                  <c:v>5.3634080886871427</c:v>
                </c:pt>
                <c:pt idx="57">
                  <c:v>4.9748843056842853</c:v>
                </c:pt>
                <c:pt idx="58">
                  <c:v>4.6303791999842856</c:v>
                </c:pt>
                <c:pt idx="59">
                  <c:v>4.3660880156942854</c:v>
                </c:pt>
                <c:pt idx="60">
                  <c:v>5.1529039996014285</c:v>
                </c:pt>
                <c:pt idx="61">
                  <c:v>5.5718944072728567</c:v>
                </c:pt>
                <c:pt idx="62">
                  <c:v>5.4758643763399997</c:v>
                </c:pt>
                <c:pt idx="63">
                  <c:v>5.7575136252799997</c:v>
                </c:pt>
                <c:pt idx="64">
                  <c:v>5.4275133609757145</c:v>
                </c:pt>
                <c:pt idx="65">
                  <c:v>5.7061321054171428</c:v>
                </c:pt>
                <c:pt idx="66">
                  <c:v>5.5808250222885709</c:v>
                </c:pt>
                <c:pt idx="67">
                  <c:v>5.1447929314214278</c:v>
                </c:pt>
                <c:pt idx="68">
                  <c:v>4.8502699647642862</c:v>
                </c:pt>
                <c:pt idx="69">
                  <c:v>5.4485811165414288</c:v>
                </c:pt>
                <c:pt idx="70">
                  <c:v>5.2625742980428569</c:v>
                </c:pt>
                <c:pt idx="71">
                  <c:v>5.2664953640542853</c:v>
                </c:pt>
                <c:pt idx="72">
                  <c:v>4.8023769174314292</c:v>
                </c:pt>
                <c:pt idx="73">
                  <c:v>5.2341598783228571</c:v>
                </c:pt>
                <c:pt idx="74">
                  <c:v>5.534820352282857</c:v>
                </c:pt>
                <c:pt idx="75">
                  <c:v>5.4147368499214279</c:v>
                </c:pt>
                <c:pt idx="76">
                  <c:v>4.4918895789557149</c:v>
                </c:pt>
                <c:pt idx="77">
                  <c:v>4.4340676920757147</c:v>
                </c:pt>
                <c:pt idx="78">
                  <c:v>4.4697347027914285</c:v>
                </c:pt>
                <c:pt idx="79">
                  <c:v>5.2942230360842855</c:v>
                </c:pt>
                <c:pt idx="80">
                  <c:v>5.1075936726157147</c:v>
                </c:pt>
                <c:pt idx="81">
                  <c:v>4.2896642344328573</c:v>
                </c:pt>
                <c:pt idx="82">
                  <c:v>4.3442817756100007</c:v>
                </c:pt>
                <c:pt idx="83">
                  <c:v>4.5443088327128569</c:v>
                </c:pt>
                <c:pt idx="84">
                  <c:v>4.4344235488342862</c:v>
                </c:pt>
                <c:pt idx="85">
                  <c:v>4.2621417045600003</c:v>
                </c:pt>
                <c:pt idx="86">
                  <c:v>3.678883280074285</c:v>
                </c:pt>
                <c:pt idx="87">
                  <c:v>3.9142552103328572</c:v>
                </c:pt>
                <c:pt idx="88">
                  <c:v>4.0759301185614287</c:v>
                </c:pt>
                <c:pt idx="89">
                  <c:v>4.0158194473814284</c:v>
                </c:pt>
                <c:pt idx="90">
                  <c:v>3.8118531703957146</c:v>
                </c:pt>
                <c:pt idx="91">
                  <c:v>3.5115516866957144</c:v>
                </c:pt>
                <c:pt idx="92">
                  <c:v>3.4092693328857147</c:v>
                </c:pt>
                <c:pt idx="93">
                  <c:v>3.0438678605214284</c:v>
                </c:pt>
                <c:pt idx="94">
                  <c:v>2.6336398124685716</c:v>
                </c:pt>
                <c:pt idx="95">
                  <c:v>2.5556261539457141</c:v>
                </c:pt>
                <c:pt idx="96">
                  <c:v>2.5143140724728572</c:v>
                </c:pt>
                <c:pt idx="97">
                  <c:v>2.2637199248587145</c:v>
                </c:pt>
                <c:pt idx="98">
                  <c:v>2.7380684699344289</c:v>
                </c:pt>
                <c:pt idx="99">
                  <c:v>2.8418938347272862</c:v>
                </c:pt>
                <c:pt idx="100">
                  <c:v>2.682112344673</c:v>
                </c:pt>
                <c:pt idx="101">
                  <c:v>2.2818647367609999</c:v>
                </c:pt>
                <c:pt idx="102">
                  <c:v>2.0773312960352857</c:v>
                </c:pt>
                <c:pt idx="103">
                  <c:v>1.8603118913509999</c:v>
                </c:pt>
                <c:pt idx="104">
                  <c:v>1.925857578005143</c:v>
                </c:pt>
                <c:pt idx="105">
                  <c:v>1.3372621280801429</c:v>
                </c:pt>
                <c:pt idx="106">
                  <c:v>1.1810211879872856</c:v>
                </c:pt>
                <c:pt idx="107">
                  <c:v>1.3801963073872858</c:v>
                </c:pt>
                <c:pt idx="108">
                  <c:v>1.4037873830120002</c:v>
                </c:pt>
                <c:pt idx="109">
                  <c:v>1.3060389672007144</c:v>
                </c:pt>
                <c:pt idx="110">
                  <c:v>1.3465781637607144</c:v>
                </c:pt>
                <c:pt idx="111">
                  <c:v>1.3770411951207144</c:v>
                </c:pt>
                <c:pt idx="112">
                  <c:v>1.3648946966448572</c:v>
                </c:pt>
                <c:pt idx="113">
                  <c:v>1.5370040621077143</c:v>
                </c:pt>
                <c:pt idx="114">
                  <c:v>1.2615471397134286</c:v>
                </c:pt>
                <c:pt idx="115">
                  <c:v>1.4697953122007144</c:v>
                </c:pt>
                <c:pt idx="116">
                  <c:v>1.4385292359765718</c:v>
                </c:pt>
                <c:pt idx="117">
                  <c:v>1.2569531287468574</c:v>
                </c:pt>
                <c:pt idx="118">
                  <c:v>1.3253137809882858</c:v>
                </c:pt>
                <c:pt idx="119">
                  <c:v>1.2813678681844287</c:v>
                </c:pt>
                <c:pt idx="120">
                  <c:v>0.96691594379228563</c:v>
                </c:pt>
                <c:pt idx="121">
                  <c:v>0.99092726622228589</c:v>
                </c:pt>
                <c:pt idx="122">
                  <c:v>0.71987048217171423</c:v>
                </c:pt>
                <c:pt idx="123">
                  <c:v>0.75705779450228572</c:v>
                </c:pt>
                <c:pt idx="124">
                  <c:v>0.77961239644399993</c:v>
                </c:pt>
                <c:pt idx="125">
                  <c:v>0.73199787310114295</c:v>
                </c:pt>
                <c:pt idx="126">
                  <c:v>0.72074397121071432</c:v>
                </c:pt>
                <c:pt idx="127">
                  <c:v>1.1356987953171429</c:v>
                </c:pt>
                <c:pt idx="128">
                  <c:v>0.91797779500357135</c:v>
                </c:pt>
                <c:pt idx="129">
                  <c:v>0.91059887196214284</c:v>
                </c:pt>
                <c:pt idx="130">
                  <c:v>0.91070394643585728</c:v>
                </c:pt>
                <c:pt idx="131">
                  <c:v>0.96862693982342862</c:v>
                </c:pt>
                <c:pt idx="132">
                  <c:v>0.851259391222143</c:v>
                </c:pt>
                <c:pt idx="133">
                  <c:v>0.87611368937099987</c:v>
                </c:pt>
                <c:pt idx="134">
                  <c:v>0.48740123212342862</c:v>
                </c:pt>
                <c:pt idx="135">
                  <c:v>0.56932471479699998</c:v>
                </c:pt>
                <c:pt idx="136">
                  <c:v>0.59067664401871423</c:v>
                </c:pt>
                <c:pt idx="137">
                  <c:v>0.56614845139642855</c:v>
                </c:pt>
                <c:pt idx="138">
                  <c:v>0.45526518992014287</c:v>
                </c:pt>
                <c:pt idx="139">
                  <c:v>0.38126884187971433</c:v>
                </c:pt>
                <c:pt idx="140">
                  <c:v>0.32639673777994282</c:v>
                </c:pt>
                <c:pt idx="141">
                  <c:v>0.40966505663737146</c:v>
                </c:pt>
                <c:pt idx="142">
                  <c:v>0.32592589088844287</c:v>
                </c:pt>
                <c:pt idx="143">
                  <c:v>0.31347057223315716</c:v>
                </c:pt>
                <c:pt idx="144">
                  <c:v>0.29503995605872857</c:v>
                </c:pt>
                <c:pt idx="145">
                  <c:v>0.33265742659558573</c:v>
                </c:pt>
                <c:pt idx="146">
                  <c:v>0.39799751979958575</c:v>
                </c:pt>
                <c:pt idx="147">
                  <c:v>0.4014615501674999</c:v>
                </c:pt>
                <c:pt idx="148">
                  <c:v>0.3006003520317857</c:v>
                </c:pt>
                <c:pt idx="149">
                  <c:v>0.30807722892071426</c:v>
                </c:pt>
                <c:pt idx="150">
                  <c:v>0.27245634794228574</c:v>
                </c:pt>
                <c:pt idx="151">
                  <c:v>0.25382381464742854</c:v>
                </c:pt>
                <c:pt idx="152">
                  <c:v>0.21724556386457144</c:v>
                </c:pt>
                <c:pt idx="153">
                  <c:v>0.16485349621071427</c:v>
                </c:pt>
                <c:pt idx="154">
                  <c:v>0.2188598428452857</c:v>
                </c:pt>
                <c:pt idx="155">
                  <c:v>0.25241189982200002</c:v>
                </c:pt>
                <c:pt idx="156">
                  <c:v>0.27685925790228572</c:v>
                </c:pt>
                <c:pt idx="157">
                  <c:v>0.31979030370699996</c:v>
                </c:pt>
                <c:pt idx="158">
                  <c:v>0.49645332566257144</c:v>
                </c:pt>
                <c:pt idx="159">
                  <c:v>0.78095821184671421</c:v>
                </c:pt>
                <c:pt idx="160">
                  <c:v>0.80770073192357139</c:v>
                </c:pt>
                <c:pt idx="161">
                  <c:v>0.80172380379157138</c:v>
                </c:pt>
                <c:pt idx="162">
                  <c:v>0.77068728421299981</c:v>
                </c:pt>
                <c:pt idx="163">
                  <c:v>0.78519459920157142</c:v>
                </c:pt>
                <c:pt idx="164">
                  <c:v>0.7630230592818571</c:v>
                </c:pt>
                <c:pt idx="165">
                  <c:v>0.65736285064857136</c:v>
                </c:pt>
                <c:pt idx="166">
                  <c:v>0.38056560712185711</c:v>
                </c:pt>
                <c:pt idx="167">
                  <c:v>0.35285907558028567</c:v>
                </c:pt>
                <c:pt idx="168">
                  <c:v>0.3435373774597143</c:v>
                </c:pt>
                <c:pt idx="169">
                  <c:v>0.40368064173642854</c:v>
                </c:pt>
                <c:pt idx="170">
                  <c:v>0.36798294740085707</c:v>
                </c:pt>
                <c:pt idx="171">
                  <c:v>0.44327135384099997</c:v>
                </c:pt>
                <c:pt idx="172">
                  <c:v>0.51934642238285711</c:v>
                </c:pt>
                <c:pt idx="173">
                  <c:v>0.52225692570228566</c:v>
                </c:pt>
                <c:pt idx="174">
                  <c:v>0.55436084100185712</c:v>
                </c:pt>
                <c:pt idx="175">
                  <c:v>0.54352772235871427</c:v>
                </c:pt>
                <c:pt idx="176">
                  <c:v>0.49774519886285706</c:v>
                </c:pt>
                <c:pt idx="177">
                  <c:v>0.62454351357100002</c:v>
                </c:pt>
                <c:pt idx="178">
                  <c:v>0.67452883720414281</c:v>
                </c:pt>
                <c:pt idx="179">
                  <c:v>0.55283638409228575</c:v>
                </c:pt>
                <c:pt idx="180">
                  <c:v>0.59044006892628553</c:v>
                </c:pt>
                <c:pt idx="181">
                  <c:v>0.6451032757761429</c:v>
                </c:pt>
                <c:pt idx="182">
                  <c:v>0.74636896167542854</c:v>
                </c:pt>
                <c:pt idx="183">
                  <c:v>0.95510332073514281</c:v>
                </c:pt>
                <c:pt idx="184">
                  <c:v>1.0508050152237143</c:v>
                </c:pt>
                <c:pt idx="185">
                  <c:v>1.1158543399408571</c:v>
                </c:pt>
                <c:pt idx="186">
                  <c:v>1.1846422808517143</c:v>
                </c:pt>
                <c:pt idx="187">
                  <c:v>1.438013000147857</c:v>
                </c:pt>
                <c:pt idx="188">
                  <c:v>1.454462860311857</c:v>
                </c:pt>
                <c:pt idx="189">
                  <c:v>1.435606735093</c:v>
                </c:pt>
                <c:pt idx="190">
                  <c:v>1.2655946442060002</c:v>
                </c:pt>
                <c:pt idx="191">
                  <c:v>1.0631517214428572</c:v>
                </c:pt>
                <c:pt idx="192">
                  <c:v>0.86198318856057143</c:v>
                </c:pt>
                <c:pt idx="193">
                  <c:v>0.75714630527114279</c:v>
                </c:pt>
                <c:pt idx="194">
                  <c:v>0.49606131017214289</c:v>
                </c:pt>
                <c:pt idx="195">
                  <c:v>0.40070498628285717</c:v>
                </c:pt>
                <c:pt idx="196">
                  <c:v>0.3095567588295714</c:v>
                </c:pt>
                <c:pt idx="197">
                  <c:v>0.29187873218742855</c:v>
                </c:pt>
                <c:pt idx="198">
                  <c:v>0.38830627075271434</c:v>
                </c:pt>
                <c:pt idx="199">
                  <c:v>0.45157237350942864</c:v>
                </c:pt>
                <c:pt idx="200">
                  <c:v>0.50866628544671433</c:v>
                </c:pt>
                <c:pt idx="201">
                  <c:v>0.60714567133428576</c:v>
                </c:pt>
                <c:pt idx="202">
                  <c:v>0.62672796845514278</c:v>
                </c:pt>
                <c:pt idx="203">
                  <c:v>0.63456363763214285</c:v>
                </c:pt>
                <c:pt idx="204">
                  <c:v>0.6147993717882857</c:v>
                </c:pt>
                <c:pt idx="205">
                  <c:v>0.49521462619385714</c:v>
                </c:pt>
                <c:pt idx="206">
                  <c:v>0.42435876386585714</c:v>
                </c:pt>
                <c:pt idx="207">
                  <c:v>0.35759136400128566</c:v>
                </c:pt>
                <c:pt idx="208">
                  <c:v>0.23931481476342856</c:v>
                </c:pt>
                <c:pt idx="209">
                  <c:v>0.22217023479085715</c:v>
                </c:pt>
                <c:pt idx="210">
                  <c:v>0.27797530059299996</c:v>
                </c:pt>
                <c:pt idx="211">
                  <c:v>0.25462677542657147</c:v>
                </c:pt>
                <c:pt idx="212">
                  <c:v>0.26367910738499994</c:v>
                </c:pt>
                <c:pt idx="213">
                  <c:v>0.25857020808114284</c:v>
                </c:pt>
                <c:pt idx="214">
                  <c:v>0.2877779241118571</c:v>
                </c:pt>
                <c:pt idx="215">
                  <c:v>0.3138223737478571</c:v>
                </c:pt>
                <c:pt idx="216">
                  <c:v>0.30254736329828574</c:v>
                </c:pt>
                <c:pt idx="217">
                  <c:v>0.31794195728642854</c:v>
                </c:pt>
                <c:pt idx="218">
                  <c:v>0.49243002278442854</c:v>
                </c:pt>
                <c:pt idx="219">
                  <c:v>0.58165076162114282</c:v>
                </c:pt>
                <c:pt idx="220">
                  <c:v>0.71657774916714279</c:v>
                </c:pt>
                <c:pt idx="221">
                  <c:v>0.76446965975414283</c:v>
                </c:pt>
                <c:pt idx="222">
                  <c:v>0.77354394750928557</c:v>
                </c:pt>
                <c:pt idx="223">
                  <c:v>0.82314110227985715</c:v>
                </c:pt>
                <c:pt idx="224">
                  <c:v>0.77682497671657136</c:v>
                </c:pt>
                <c:pt idx="225">
                  <c:v>0.59219159611635708</c:v>
                </c:pt>
                <c:pt idx="226">
                  <c:v>0.49565467451307138</c:v>
                </c:pt>
                <c:pt idx="227">
                  <c:v>0.3704860657453572</c:v>
                </c:pt>
                <c:pt idx="228">
                  <c:v>0.38004576521264288</c:v>
                </c:pt>
                <c:pt idx="229">
                  <c:v>0.40884019860192861</c:v>
                </c:pt>
                <c:pt idx="230">
                  <c:v>0.4965469901047857</c:v>
                </c:pt>
                <c:pt idx="231">
                  <c:v>0.61537206385721432</c:v>
                </c:pt>
                <c:pt idx="232">
                  <c:v>0.69898524454571442</c:v>
                </c:pt>
                <c:pt idx="233">
                  <c:v>0.70877612914271426</c:v>
                </c:pt>
                <c:pt idx="234">
                  <c:v>0.71696257591157142</c:v>
                </c:pt>
                <c:pt idx="235">
                  <c:v>0.66062298842757128</c:v>
                </c:pt>
                <c:pt idx="236">
                  <c:v>0.61917480400557146</c:v>
                </c:pt>
                <c:pt idx="237">
                  <c:v>0.58264904362771419</c:v>
                </c:pt>
                <c:pt idx="238">
                  <c:v>0.47127567870300002</c:v>
                </c:pt>
                <c:pt idx="239">
                  <c:v>0.45475199392885718</c:v>
                </c:pt>
                <c:pt idx="240">
                  <c:v>0.49280803118442856</c:v>
                </c:pt>
                <c:pt idx="241">
                  <c:v>0.56235060947285709</c:v>
                </c:pt>
                <c:pt idx="242">
                  <c:v>0.61378729769157148</c:v>
                </c:pt>
                <c:pt idx="243">
                  <c:v>0.57886564305842858</c:v>
                </c:pt>
                <c:pt idx="244">
                  <c:v>0.48436681500485712</c:v>
                </c:pt>
                <c:pt idx="245">
                  <c:v>0.5455361157654286</c:v>
                </c:pt>
                <c:pt idx="246">
                  <c:v>0.56819143252700011</c:v>
                </c:pt>
                <c:pt idx="247">
                  <c:v>0.62606702744957143</c:v>
                </c:pt>
                <c:pt idx="248">
                  <c:v>0.55700081373971433</c:v>
                </c:pt>
                <c:pt idx="249">
                  <c:v>0.50842693660942861</c:v>
                </c:pt>
                <c:pt idx="250">
                  <c:v>0.53687097557957142</c:v>
                </c:pt>
                <c:pt idx="251">
                  <c:v>0.65511811631071437</c:v>
                </c:pt>
                <c:pt idx="252">
                  <c:v>0.64343500988828584</c:v>
                </c:pt>
                <c:pt idx="253">
                  <c:v>0.60325517398971429</c:v>
                </c:pt>
                <c:pt idx="254">
                  <c:v>0.51346698403357149</c:v>
                </c:pt>
                <c:pt idx="255">
                  <c:v>0.54930904933371427</c:v>
                </c:pt>
                <c:pt idx="256">
                  <c:v>0.6759528602877144</c:v>
                </c:pt>
                <c:pt idx="257">
                  <c:v>0.68771762081599996</c:v>
                </c:pt>
                <c:pt idx="258">
                  <c:v>0.62602854200814284</c:v>
                </c:pt>
                <c:pt idx="259">
                  <c:v>0.51669766115328575</c:v>
                </c:pt>
                <c:pt idx="260">
                  <c:v>0.56963265261514284</c:v>
                </c:pt>
                <c:pt idx="261">
                  <c:v>0.70972949585800005</c:v>
                </c:pt>
                <c:pt idx="262">
                  <c:v>0.73198780311071421</c:v>
                </c:pt>
                <c:pt idx="263">
                  <c:v>0.64472849347771422</c:v>
                </c:pt>
                <c:pt idx="264">
                  <c:v>0.61845777183785711</c:v>
                </c:pt>
                <c:pt idx="265">
                  <c:v>0.84547584716742852</c:v>
                </c:pt>
                <c:pt idx="266">
                  <c:v>0.99751942498314283</c:v>
                </c:pt>
                <c:pt idx="267">
                  <c:v>1.0393320492327143</c:v>
                </c:pt>
                <c:pt idx="268">
                  <c:v>1.2174290248312858</c:v>
                </c:pt>
                <c:pt idx="269">
                  <c:v>1.2475575804697143</c:v>
                </c:pt>
                <c:pt idx="270">
                  <c:v>1.6539229580327144</c:v>
                </c:pt>
                <c:pt idx="271">
                  <c:v>1.7817260537824284</c:v>
                </c:pt>
                <c:pt idx="272">
                  <c:v>1.7935812132695712</c:v>
                </c:pt>
                <c:pt idx="273">
                  <c:v>1.8576685530795713</c:v>
                </c:pt>
                <c:pt idx="274">
                  <c:v>1.9935468094695714</c:v>
                </c:pt>
                <c:pt idx="275">
                  <c:v>1.8311856474210002</c:v>
                </c:pt>
                <c:pt idx="276">
                  <c:v>1.7592449103097145</c:v>
                </c:pt>
                <c:pt idx="277">
                  <c:v>1.5721663321782857</c:v>
                </c:pt>
                <c:pt idx="278">
                  <c:v>1.6176216006297142</c:v>
                </c:pt>
                <c:pt idx="279">
                  <c:v>1.4850876757097144</c:v>
                </c:pt>
                <c:pt idx="280">
                  <c:v>1.4324820808025716</c:v>
                </c:pt>
                <c:pt idx="281">
                  <c:v>1.3696263943425715</c:v>
                </c:pt>
                <c:pt idx="282">
                  <c:v>1.2837661334465713</c:v>
                </c:pt>
                <c:pt idx="283">
                  <c:v>1.5841693282139999</c:v>
                </c:pt>
                <c:pt idx="284">
                  <c:v>1.5412784389097145</c:v>
                </c:pt>
                <c:pt idx="285">
                  <c:v>1.4338571003508573</c:v>
                </c:pt>
                <c:pt idx="286">
                  <c:v>1.498681988035143</c:v>
                </c:pt>
                <c:pt idx="287">
                  <c:v>1.3691003961222854</c:v>
                </c:pt>
                <c:pt idx="288">
                  <c:v>1.3735159252365714</c:v>
                </c:pt>
                <c:pt idx="289">
                  <c:v>1.3802112042898573</c:v>
                </c:pt>
                <c:pt idx="290">
                  <c:v>1.1467215120794285</c:v>
                </c:pt>
                <c:pt idx="291">
                  <c:v>1.1883503496651429</c:v>
                </c:pt>
                <c:pt idx="292">
                  <c:v>1.416823340314</c:v>
                </c:pt>
                <c:pt idx="293">
                  <c:v>1.4567123353482856</c:v>
                </c:pt>
                <c:pt idx="294">
                  <c:v>1.5900340506011428</c:v>
                </c:pt>
                <c:pt idx="295">
                  <c:v>1.5796375019211428</c:v>
                </c:pt>
                <c:pt idx="296">
                  <c:v>1.8549474222324283</c:v>
                </c:pt>
                <c:pt idx="297">
                  <c:v>2.0177710737500001</c:v>
                </c:pt>
                <c:pt idx="298">
                  <c:v>2.0787870883928572</c:v>
                </c:pt>
                <c:pt idx="299">
                  <c:v>1.9915791409342858</c:v>
                </c:pt>
                <c:pt idx="300">
                  <c:v>2.1321192979800001</c:v>
                </c:pt>
                <c:pt idx="301">
                  <c:v>2.2777379580885717</c:v>
                </c:pt>
                <c:pt idx="302">
                  <c:v>2.3011171647457145</c:v>
                </c:pt>
                <c:pt idx="303">
                  <c:v>2.8066368954500001</c:v>
                </c:pt>
                <c:pt idx="304">
                  <c:v>2.663812364849</c:v>
                </c:pt>
                <c:pt idx="305">
                  <c:v>2.5610469239089997</c:v>
                </c:pt>
                <c:pt idx="306">
                  <c:v>2.4198655230652859</c:v>
                </c:pt>
                <c:pt idx="307">
                  <c:v>2.4568001372467143</c:v>
                </c:pt>
                <c:pt idx="308">
                  <c:v>2.9306872401924289</c:v>
                </c:pt>
                <c:pt idx="309">
                  <c:v>2.7888461692001427</c:v>
                </c:pt>
                <c:pt idx="310">
                  <c:v>2.2053440809258573</c:v>
                </c:pt>
                <c:pt idx="311">
                  <c:v>2.2034294179517144</c:v>
                </c:pt>
                <c:pt idx="312">
                  <c:v>2.0602536967828571</c:v>
                </c:pt>
                <c:pt idx="313">
                  <c:v>2.3897406288565715</c:v>
                </c:pt>
                <c:pt idx="314">
                  <c:v>2.3917937193608565</c:v>
                </c:pt>
                <c:pt idx="315">
                  <c:v>2.0775530253137142</c:v>
                </c:pt>
                <c:pt idx="316">
                  <c:v>2.1710745181359998</c:v>
                </c:pt>
                <c:pt idx="317">
                  <c:v>2.023381224700286</c:v>
                </c:pt>
                <c:pt idx="318">
                  <c:v>2.2661026545925713</c:v>
                </c:pt>
                <c:pt idx="319">
                  <c:v>2.4458657673414286</c:v>
                </c:pt>
                <c:pt idx="320">
                  <c:v>2.6451788629785717</c:v>
                </c:pt>
                <c:pt idx="321">
                  <c:v>2.3898396662285717</c:v>
                </c:pt>
                <c:pt idx="322">
                  <c:v>2.0793425866528574</c:v>
                </c:pt>
                <c:pt idx="323">
                  <c:v>2.4212959664200002</c:v>
                </c:pt>
                <c:pt idx="324">
                  <c:v>2.5779151405600005</c:v>
                </c:pt>
                <c:pt idx="325">
                  <c:v>2.4756849152700005</c:v>
                </c:pt>
                <c:pt idx="326">
                  <c:v>2.5401173319142858</c:v>
                </c:pt>
                <c:pt idx="327">
                  <c:v>2.1702654872628573</c:v>
                </c:pt>
                <c:pt idx="328">
                  <c:v>2.5030442987171431</c:v>
                </c:pt>
                <c:pt idx="329">
                  <c:v>2.6552707808357141</c:v>
                </c:pt>
                <c:pt idx="330">
                  <c:v>2.4112836633399999</c:v>
                </c:pt>
                <c:pt idx="331">
                  <c:v>2.2496048382342857</c:v>
                </c:pt>
                <c:pt idx="332">
                  <c:v>2.2931208099628573</c:v>
                </c:pt>
                <c:pt idx="333">
                  <c:v>2.4407252413871428</c:v>
                </c:pt>
                <c:pt idx="334">
                  <c:v>2.4421680825085708</c:v>
                </c:pt>
                <c:pt idx="335">
                  <c:v>2.1568855217514287</c:v>
                </c:pt>
                <c:pt idx="336">
                  <c:v>2.3891151973171429</c:v>
                </c:pt>
                <c:pt idx="337">
                  <c:v>3.0148057937614285</c:v>
                </c:pt>
                <c:pt idx="338">
                  <c:v>3.4136583805071425</c:v>
                </c:pt>
                <c:pt idx="339">
                  <c:v>3.3032256364814283</c:v>
                </c:pt>
                <c:pt idx="340">
                  <c:v>3.3180990389414284</c:v>
                </c:pt>
                <c:pt idx="341">
                  <c:v>3.384163754327143</c:v>
                </c:pt>
                <c:pt idx="342">
                  <c:v>3.5190128769200002</c:v>
                </c:pt>
                <c:pt idx="343">
                  <c:v>3.5712976966585717</c:v>
                </c:pt>
                <c:pt idx="344">
                  <c:v>3.1743607010171426</c:v>
                </c:pt>
                <c:pt idx="345">
                  <c:v>3.6280557598399996</c:v>
                </c:pt>
                <c:pt idx="346">
                  <c:v>4.0222503117157142</c:v>
                </c:pt>
                <c:pt idx="347">
                  <c:v>3.98266169003</c:v>
                </c:pt>
                <c:pt idx="348">
                  <c:v>4.1836148330128564</c:v>
                </c:pt>
                <c:pt idx="349">
                  <c:v>4.7223886762328577</c:v>
                </c:pt>
                <c:pt idx="350">
                  <c:v>4.4596894127971423</c:v>
                </c:pt>
                <c:pt idx="351">
                  <c:v>4.2290836402328571</c:v>
                </c:pt>
                <c:pt idx="352">
                  <c:v>3.5066127095885711</c:v>
                </c:pt>
                <c:pt idx="353">
                  <c:v>3.5958217893314282</c:v>
                </c:pt>
                <c:pt idx="354">
                  <c:v>4.1801855223514286</c:v>
                </c:pt>
                <c:pt idx="355">
                  <c:v>4.1957903248928572</c:v>
                </c:pt>
                <c:pt idx="356">
                  <c:v>3.7670551708771427</c:v>
                </c:pt>
                <c:pt idx="357">
                  <c:v>3.7129514217371429</c:v>
                </c:pt>
                <c:pt idx="358">
                  <c:v>4.4381549358371428</c:v>
                </c:pt>
                <c:pt idx="359">
                  <c:v>4.5709750311714279</c:v>
                </c:pt>
                <c:pt idx="360">
                  <c:v>4.3760693073271426</c:v>
                </c:pt>
                <c:pt idx="361">
                  <c:v>3.6234371662142855</c:v>
                </c:pt>
                <c:pt idx="362">
                  <c:v>3.7626691205157141</c:v>
                </c:pt>
                <c:pt idx="363">
                  <c:v>3.9628446442742855</c:v>
                </c:pt>
                <c:pt idx="364">
                  <c:v>4.1879471370157137</c:v>
                </c:pt>
              </c:numCache>
            </c:numRef>
          </c:val>
          <c:smooth val="0"/>
        </c:ser>
        <c:ser>
          <c:idx val="1"/>
          <c:order val="1"/>
          <c:tx>
            <c:strRef>
              <c:f>Sheet1!$P$1</c:f>
              <c:strCache>
                <c:ptCount val="1"/>
                <c:pt idx="0">
                  <c:v>Pixel 14</c:v>
                </c:pt>
              </c:strCache>
            </c:strRef>
          </c:tx>
          <c:spPr>
            <a:ln w="28575" cap="rnd">
              <a:solidFill>
                <a:srgbClr val="FFC000"/>
              </a:solidFill>
              <a:round/>
            </a:ln>
            <a:effectLst/>
          </c:spPr>
          <c:marker>
            <c:symbol val="none"/>
          </c:marker>
          <c:cat>
            <c:strRef>
              <c:f>Sheet1!$A$2:$A$366</c:f>
              <c:strCache>
                <c:ptCount val="335"/>
                <c:pt idx="0">
                  <c:v>J</c:v>
                </c:pt>
                <c:pt idx="31">
                  <c:v>F</c:v>
                </c:pt>
                <c:pt idx="59">
                  <c:v>M</c:v>
                </c:pt>
                <c:pt idx="90">
                  <c:v>A</c:v>
                </c:pt>
                <c:pt idx="120">
                  <c:v>M</c:v>
                </c:pt>
                <c:pt idx="151">
                  <c:v>J</c:v>
                </c:pt>
                <c:pt idx="181">
                  <c:v>J</c:v>
                </c:pt>
                <c:pt idx="212">
                  <c:v>A</c:v>
                </c:pt>
                <c:pt idx="243">
                  <c:v>S</c:v>
                </c:pt>
                <c:pt idx="273">
                  <c:v>O</c:v>
                </c:pt>
                <c:pt idx="304">
                  <c:v>N</c:v>
                </c:pt>
                <c:pt idx="334">
                  <c:v>D</c:v>
                </c:pt>
              </c:strCache>
            </c:strRef>
          </c:cat>
          <c:val>
            <c:numRef>
              <c:f>Sheet1!$P$2:$P$366</c:f>
              <c:numCache>
                <c:formatCode>General</c:formatCode>
                <c:ptCount val="365"/>
                <c:pt idx="0">
                  <c:v>4.9446147509914278</c:v>
                </c:pt>
                <c:pt idx="1">
                  <c:v>5.9023175580085709</c:v>
                </c:pt>
                <c:pt idx="2">
                  <c:v>6.4936801365371428</c:v>
                </c:pt>
                <c:pt idx="3">
                  <c:v>6.6347163064071433</c:v>
                </c:pt>
                <c:pt idx="4">
                  <c:v>6.4146797316342861</c:v>
                </c:pt>
                <c:pt idx="5">
                  <c:v>6.1040602070885708</c:v>
                </c:pt>
                <c:pt idx="6">
                  <c:v>5.9999157019957137</c:v>
                </c:pt>
                <c:pt idx="7">
                  <c:v>5.0592349937985714</c:v>
                </c:pt>
                <c:pt idx="8">
                  <c:v>4.4702756404885715</c:v>
                </c:pt>
                <c:pt idx="9">
                  <c:v>4.5398363726485718</c:v>
                </c:pt>
                <c:pt idx="10">
                  <c:v>4.9881530148657145</c:v>
                </c:pt>
                <c:pt idx="11">
                  <c:v>5.0901170117542867</c:v>
                </c:pt>
                <c:pt idx="12">
                  <c:v>5.8279739107428572</c:v>
                </c:pt>
                <c:pt idx="13">
                  <c:v>6.5327570779014286</c:v>
                </c:pt>
                <c:pt idx="14">
                  <c:v>7.0003822190457141</c:v>
                </c:pt>
                <c:pt idx="15">
                  <c:v>6.8886104992485713</c:v>
                </c:pt>
                <c:pt idx="16">
                  <c:v>6.2869865213142857</c:v>
                </c:pt>
                <c:pt idx="17">
                  <c:v>6.0340250900828574</c:v>
                </c:pt>
                <c:pt idx="18">
                  <c:v>6.6488356930871424</c:v>
                </c:pt>
                <c:pt idx="19">
                  <c:v>6.773774249212857</c:v>
                </c:pt>
                <c:pt idx="20">
                  <c:v>6.1147174154000004</c:v>
                </c:pt>
                <c:pt idx="21">
                  <c:v>5.9265406472328568</c:v>
                </c:pt>
                <c:pt idx="22">
                  <c:v>5.6356009755800001</c:v>
                </c:pt>
                <c:pt idx="23">
                  <c:v>6.0835802555071439</c:v>
                </c:pt>
                <c:pt idx="24">
                  <c:v>6.8002146652771431</c:v>
                </c:pt>
                <c:pt idx="25">
                  <c:v>6.4321388176514285</c:v>
                </c:pt>
                <c:pt idx="26">
                  <c:v>6.0904528413514276</c:v>
                </c:pt>
                <c:pt idx="27">
                  <c:v>5.7910290786214285</c:v>
                </c:pt>
                <c:pt idx="28">
                  <c:v>5.5768984045314287</c:v>
                </c:pt>
                <c:pt idx="29">
                  <c:v>5.6601329531000006</c:v>
                </c:pt>
                <c:pt idx="30">
                  <c:v>5.4732935088028585</c:v>
                </c:pt>
                <c:pt idx="31">
                  <c:v>5.2121973718900012</c:v>
                </c:pt>
                <c:pt idx="32">
                  <c:v>5.105153901235715</c:v>
                </c:pt>
                <c:pt idx="33">
                  <c:v>4.6847487858342864</c:v>
                </c:pt>
                <c:pt idx="34">
                  <c:v>5.6245695182228577</c:v>
                </c:pt>
                <c:pt idx="35">
                  <c:v>5.8221655232542862</c:v>
                </c:pt>
                <c:pt idx="36">
                  <c:v>6.1340598378842861</c:v>
                </c:pt>
                <c:pt idx="37">
                  <c:v>6.0857440403514289</c:v>
                </c:pt>
                <c:pt idx="38">
                  <c:v>5.8520736694328575</c:v>
                </c:pt>
                <c:pt idx="39">
                  <c:v>5.4865391595014286</c:v>
                </c:pt>
                <c:pt idx="40">
                  <c:v>6.3422654015671442</c:v>
                </c:pt>
                <c:pt idx="41">
                  <c:v>6.7854349953771429</c:v>
                </c:pt>
                <c:pt idx="42">
                  <c:v>7.3625460352128567</c:v>
                </c:pt>
                <c:pt idx="43">
                  <c:v>7.5797370501842849</c:v>
                </c:pt>
                <c:pt idx="44">
                  <c:v>8.0407863344385717</c:v>
                </c:pt>
                <c:pt idx="45">
                  <c:v>7.7765586035514289</c:v>
                </c:pt>
                <c:pt idx="46">
                  <c:v>7.9101278100614278</c:v>
                </c:pt>
                <c:pt idx="47">
                  <c:v>7.6084207466599993</c:v>
                </c:pt>
                <c:pt idx="48">
                  <c:v>6.4121083531999989</c:v>
                </c:pt>
                <c:pt idx="49">
                  <c:v>5.5527795382914293</c:v>
                </c:pt>
                <c:pt idx="50">
                  <c:v>5.6984673908785712</c:v>
                </c:pt>
                <c:pt idx="51">
                  <c:v>6.3425130162928571</c:v>
                </c:pt>
                <c:pt idx="52">
                  <c:v>6.5733306067328581</c:v>
                </c:pt>
                <c:pt idx="53">
                  <c:v>6.5300185339785708</c:v>
                </c:pt>
                <c:pt idx="54">
                  <c:v>6.3410214696600002</c:v>
                </c:pt>
                <c:pt idx="55">
                  <c:v>6.8167312826428565</c:v>
                </c:pt>
                <c:pt idx="56">
                  <c:v>6.8737600530899998</c:v>
                </c:pt>
                <c:pt idx="57">
                  <c:v>6.7841908250542842</c:v>
                </c:pt>
                <c:pt idx="58">
                  <c:v>5.6719324588771425</c:v>
                </c:pt>
                <c:pt idx="59">
                  <c:v>5.1027543544771428</c:v>
                </c:pt>
                <c:pt idx="60">
                  <c:v>6.6020762579814285</c:v>
                </c:pt>
                <c:pt idx="61">
                  <c:v>6.6704438073328571</c:v>
                </c:pt>
                <c:pt idx="62">
                  <c:v>6.8166013445199996</c:v>
                </c:pt>
                <c:pt idx="63">
                  <c:v>7.1953468322785712</c:v>
                </c:pt>
                <c:pt idx="64">
                  <c:v>6.4399208000757158</c:v>
                </c:pt>
                <c:pt idx="65">
                  <c:v>6.5693576335942865</c:v>
                </c:pt>
                <c:pt idx="66">
                  <c:v>6.6317663533385716</c:v>
                </c:pt>
                <c:pt idx="67">
                  <c:v>5.806685890471428</c:v>
                </c:pt>
                <c:pt idx="68">
                  <c:v>5.4481952871599999</c:v>
                </c:pt>
                <c:pt idx="69">
                  <c:v>5.9759850842642859</c:v>
                </c:pt>
                <c:pt idx="70">
                  <c:v>5.8739559650442859</c:v>
                </c:pt>
                <c:pt idx="71">
                  <c:v>6.1075744969528563</c:v>
                </c:pt>
                <c:pt idx="72">
                  <c:v>5.9529239450199993</c:v>
                </c:pt>
                <c:pt idx="73">
                  <c:v>6.6962429114757143</c:v>
                </c:pt>
                <c:pt idx="74">
                  <c:v>6.8512628078471423</c:v>
                </c:pt>
                <c:pt idx="75">
                  <c:v>6.9092405523585709</c:v>
                </c:pt>
                <c:pt idx="76">
                  <c:v>5.9807592460071417</c:v>
                </c:pt>
                <c:pt idx="77">
                  <c:v>6.088597399847143</c:v>
                </c:pt>
                <c:pt idx="78">
                  <c:v>6.1791137286585718</c:v>
                </c:pt>
                <c:pt idx="79">
                  <c:v>6.5723395347585711</c:v>
                </c:pt>
                <c:pt idx="80">
                  <c:v>6.2156930650985709</c:v>
                </c:pt>
                <c:pt idx="81">
                  <c:v>5.3781065259657144</c:v>
                </c:pt>
                <c:pt idx="82">
                  <c:v>5.5104534285414291</c:v>
                </c:pt>
                <c:pt idx="83">
                  <c:v>5.5915948322857147</c:v>
                </c:pt>
                <c:pt idx="84">
                  <c:v>5.0189792428714286</c:v>
                </c:pt>
                <c:pt idx="85">
                  <c:v>4.9574619701942861</c:v>
                </c:pt>
                <c:pt idx="86">
                  <c:v>4.8538821084171433</c:v>
                </c:pt>
                <c:pt idx="87">
                  <c:v>5.1178731237142845</c:v>
                </c:pt>
                <c:pt idx="88">
                  <c:v>5.0309846060628569</c:v>
                </c:pt>
                <c:pt idx="89">
                  <c:v>4.8490091051385713</c:v>
                </c:pt>
                <c:pt idx="90">
                  <c:v>4.3996337822514286</c:v>
                </c:pt>
                <c:pt idx="91">
                  <c:v>4.1798380443028567</c:v>
                </c:pt>
                <c:pt idx="92">
                  <c:v>3.7779036079128572</c:v>
                </c:pt>
                <c:pt idx="93">
                  <c:v>3.3809276478628574</c:v>
                </c:pt>
                <c:pt idx="94">
                  <c:v>2.722833548272857</c:v>
                </c:pt>
                <c:pt idx="95">
                  <c:v>2.929953421864286</c:v>
                </c:pt>
                <c:pt idx="96">
                  <c:v>2.7694614785042857</c:v>
                </c:pt>
                <c:pt idx="97">
                  <c:v>2.5948419485755712</c:v>
                </c:pt>
                <c:pt idx="98">
                  <c:v>3.2905910951741424</c:v>
                </c:pt>
                <c:pt idx="99">
                  <c:v>3.4078622119770001</c:v>
                </c:pt>
                <c:pt idx="100">
                  <c:v>3.2457672442712857</c:v>
                </c:pt>
                <c:pt idx="101">
                  <c:v>2.9323945300927146</c:v>
                </c:pt>
                <c:pt idx="102">
                  <c:v>2.7934666616584281</c:v>
                </c:pt>
                <c:pt idx="103">
                  <c:v>2.4664079376641426</c:v>
                </c:pt>
                <c:pt idx="104">
                  <c:v>2.6679683583128573</c:v>
                </c:pt>
                <c:pt idx="105">
                  <c:v>1.8959448848457143</c:v>
                </c:pt>
                <c:pt idx="106">
                  <c:v>2.0323198182242854</c:v>
                </c:pt>
                <c:pt idx="107">
                  <c:v>2.0532132557457143</c:v>
                </c:pt>
                <c:pt idx="108">
                  <c:v>2.2629708903171424</c:v>
                </c:pt>
                <c:pt idx="109">
                  <c:v>1.8909750240182857</c:v>
                </c:pt>
                <c:pt idx="110">
                  <c:v>2.1098992398797143</c:v>
                </c:pt>
                <c:pt idx="111">
                  <c:v>1.9646830473625716</c:v>
                </c:pt>
                <c:pt idx="112">
                  <c:v>1.7904137543262857</c:v>
                </c:pt>
                <c:pt idx="113">
                  <c:v>1.5881183658320002</c:v>
                </c:pt>
                <c:pt idx="114">
                  <c:v>1.6178053276877142</c:v>
                </c:pt>
                <c:pt idx="115">
                  <c:v>1.4844189541677142</c:v>
                </c:pt>
                <c:pt idx="116">
                  <c:v>1.6248391440937142</c:v>
                </c:pt>
                <c:pt idx="117">
                  <c:v>1.405368217400857</c:v>
                </c:pt>
                <c:pt idx="118">
                  <c:v>1.454907051155143</c:v>
                </c:pt>
                <c:pt idx="119">
                  <c:v>1.5030211806304288</c:v>
                </c:pt>
                <c:pt idx="120">
                  <c:v>1.3219318687922856</c:v>
                </c:pt>
                <c:pt idx="121">
                  <c:v>1.2312058678694286</c:v>
                </c:pt>
                <c:pt idx="122">
                  <c:v>1.1017952518808571</c:v>
                </c:pt>
                <c:pt idx="123">
                  <c:v>1.0510248158665714</c:v>
                </c:pt>
                <c:pt idx="124">
                  <c:v>1.0319751543658571</c:v>
                </c:pt>
                <c:pt idx="125">
                  <c:v>0.97253294076300001</c:v>
                </c:pt>
                <c:pt idx="126">
                  <c:v>1.0365943525525714</c:v>
                </c:pt>
                <c:pt idx="127">
                  <c:v>1.4969972116607142</c:v>
                </c:pt>
                <c:pt idx="128">
                  <c:v>1.2397094901125711</c:v>
                </c:pt>
                <c:pt idx="129">
                  <c:v>1.1736297266831428</c:v>
                </c:pt>
                <c:pt idx="130">
                  <c:v>1.1195576786997141</c:v>
                </c:pt>
                <c:pt idx="131">
                  <c:v>1.0931655253684285</c:v>
                </c:pt>
                <c:pt idx="132">
                  <c:v>0.98503134931785696</c:v>
                </c:pt>
                <c:pt idx="133">
                  <c:v>0.88695962088385716</c:v>
                </c:pt>
                <c:pt idx="134">
                  <c:v>0.47297222273685718</c:v>
                </c:pt>
                <c:pt idx="135">
                  <c:v>0.59531381939071437</c:v>
                </c:pt>
                <c:pt idx="136">
                  <c:v>0.67733974967614274</c:v>
                </c:pt>
                <c:pt idx="137">
                  <c:v>0.65821686812742863</c:v>
                </c:pt>
                <c:pt idx="138">
                  <c:v>0.56919769623385708</c:v>
                </c:pt>
                <c:pt idx="139">
                  <c:v>0.59600577929128573</c:v>
                </c:pt>
                <c:pt idx="140">
                  <c:v>0.61619958600757141</c:v>
                </c:pt>
                <c:pt idx="141">
                  <c:v>0.70072845795314287</c:v>
                </c:pt>
                <c:pt idx="142">
                  <c:v>0.56855140732914278</c:v>
                </c:pt>
                <c:pt idx="143">
                  <c:v>0.49474042547642855</c:v>
                </c:pt>
                <c:pt idx="144">
                  <c:v>0.44565266264371417</c:v>
                </c:pt>
                <c:pt idx="145">
                  <c:v>0.5132762363981429</c:v>
                </c:pt>
                <c:pt idx="146">
                  <c:v>0.44458601410929993</c:v>
                </c:pt>
                <c:pt idx="147">
                  <c:v>0.42833209144258572</c:v>
                </c:pt>
                <c:pt idx="148">
                  <c:v>0.30230463083287146</c:v>
                </c:pt>
                <c:pt idx="149">
                  <c:v>0.32232896025687147</c:v>
                </c:pt>
                <c:pt idx="150">
                  <c:v>0.33318093525515718</c:v>
                </c:pt>
                <c:pt idx="151">
                  <c:v>0.39404392774615715</c:v>
                </c:pt>
                <c:pt idx="152">
                  <c:v>0.34472731075129998</c:v>
                </c:pt>
                <c:pt idx="153">
                  <c:v>0.39409111440199995</c:v>
                </c:pt>
                <c:pt idx="154">
                  <c:v>0.40846283308114284</c:v>
                </c:pt>
                <c:pt idx="155">
                  <c:v>0.45413078367728571</c:v>
                </c:pt>
                <c:pt idx="156">
                  <c:v>0.44173646398971433</c:v>
                </c:pt>
                <c:pt idx="157">
                  <c:v>0.45799547433871429</c:v>
                </c:pt>
                <c:pt idx="158">
                  <c:v>0.75944280624400007</c:v>
                </c:pt>
                <c:pt idx="159">
                  <c:v>1.0543300658471428</c:v>
                </c:pt>
                <c:pt idx="160">
                  <c:v>1.1052405259445715</c:v>
                </c:pt>
                <c:pt idx="161">
                  <c:v>1.1397532245948572</c:v>
                </c:pt>
                <c:pt idx="162">
                  <c:v>1.0788605915654286</c:v>
                </c:pt>
                <c:pt idx="163">
                  <c:v>1.1429489467829999</c:v>
                </c:pt>
                <c:pt idx="164">
                  <c:v>1.0786175046652857</c:v>
                </c:pt>
                <c:pt idx="165">
                  <c:v>0.83683376652957153</c:v>
                </c:pt>
                <c:pt idx="166">
                  <c:v>0.66107004029385708</c:v>
                </c:pt>
                <c:pt idx="167">
                  <c:v>0.55820127682998577</c:v>
                </c:pt>
                <c:pt idx="168">
                  <c:v>0.49371851129170008</c:v>
                </c:pt>
                <c:pt idx="169">
                  <c:v>0.56042129439941435</c:v>
                </c:pt>
                <c:pt idx="170">
                  <c:v>0.46639528231941441</c:v>
                </c:pt>
                <c:pt idx="171">
                  <c:v>0.56852620627184292</c:v>
                </c:pt>
                <c:pt idx="172">
                  <c:v>0.57850145229184291</c:v>
                </c:pt>
                <c:pt idx="173">
                  <c:v>0.46668122708769999</c:v>
                </c:pt>
                <c:pt idx="174">
                  <c:v>0.48612306586299997</c:v>
                </c:pt>
                <c:pt idx="175">
                  <c:v>0.4449860123647143</c:v>
                </c:pt>
                <c:pt idx="176">
                  <c:v>0.41708003303799995</c:v>
                </c:pt>
                <c:pt idx="177">
                  <c:v>0.49240313789642853</c:v>
                </c:pt>
                <c:pt idx="178">
                  <c:v>0.49267289148871424</c:v>
                </c:pt>
                <c:pt idx="179">
                  <c:v>0.33733864980071432</c:v>
                </c:pt>
                <c:pt idx="180">
                  <c:v>0.32253527428414286</c:v>
                </c:pt>
                <c:pt idx="181">
                  <c:v>0.39071476885242851</c:v>
                </c:pt>
                <c:pt idx="182">
                  <c:v>0.5576073197382857</c:v>
                </c:pt>
                <c:pt idx="183">
                  <c:v>0.8163247331974286</c:v>
                </c:pt>
                <c:pt idx="184">
                  <c:v>1.0358175773704286</c:v>
                </c:pt>
                <c:pt idx="185">
                  <c:v>1.2268515878485715</c:v>
                </c:pt>
                <c:pt idx="186">
                  <c:v>1.3429136574264287</c:v>
                </c:pt>
                <c:pt idx="187">
                  <c:v>1.7625008480885711</c:v>
                </c:pt>
                <c:pt idx="188">
                  <c:v>1.7736631546698571</c:v>
                </c:pt>
                <c:pt idx="189">
                  <c:v>1.6389659813468571</c:v>
                </c:pt>
                <c:pt idx="190">
                  <c:v>1.4130899991307142</c:v>
                </c:pt>
                <c:pt idx="191">
                  <c:v>1.1711455285547141</c:v>
                </c:pt>
                <c:pt idx="192">
                  <c:v>0.90741220755242868</c:v>
                </c:pt>
                <c:pt idx="193">
                  <c:v>0.77740806979800026</c:v>
                </c:pt>
                <c:pt idx="194">
                  <c:v>0.34357426634858568</c:v>
                </c:pt>
                <c:pt idx="195">
                  <c:v>0.26929461743158573</c:v>
                </c:pt>
                <c:pt idx="196">
                  <c:v>0.2370226713163</c:v>
                </c:pt>
                <c:pt idx="197">
                  <c:v>0.28415508674715717</c:v>
                </c:pt>
                <c:pt idx="198">
                  <c:v>0.36972502619015707</c:v>
                </c:pt>
                <c:pt idx="199">
                  <c:v>0.43047103392215719</c:v>
                </c:pt>
                <c:pt idx="200">
                  <c:v>0.46091284602872851</c:v>
                </c:pt>
                <c:pt idx="201">
                  <c:v>0.62399008125099997</c:v>
                </c:pt>
                <c:pt idx="202">
                  <c:v>0.60948592956600012</c:v>
                </c:pt>
                <c:pt idx="203">
                  <c:v>0.65175090091600008</c:v>
                </c:pt>
                <c:pt idx="204">
                  <c:v>0.54225878630399993</c:v>
                </c:pt>
                <c:pt idx="205">
                  <c:v>0.43857908461814288</c:v>
                </c:pt>
                <c:pt idx="206">
                  <c:v>0.38100706892400005</c:v>
                </c:pt>
                <c:pt idx="207">
                  <c:v>0.34721901447421721</c:v>
                </c:pt>
                <c:pt idx="208">
                  <c:v>0.31685725991993141</c:v>
                </c:pt>
                <c:pt idx="209">
                  <c:v>0.36716638578621719</c:v>
                </c:pt>
                <c:pt idx="210">
                  <c:v>0.47857481527307427</c:v>
                </c:pt>
                <c:pt idx="211">
                  <c:v>0.49747199957693145</c:v>
                </c:pt>
                <c:pt idx="212">
                  <c:v>0.51671511859536001</c:v>
                </c:pt>
                <c:pt idx="213">
                  <c:v>0.5037778793570743</c:v>
                </c:pt>
                <c:pt idx="214">
                  <c:v>0.57076935257257133</c:v>
                </c:pt>
                <c:pt idx="215">
                  <c:v>0.49903729132285718</c:v>
                </c:pt>
                <c:pt idx="216">
                  <c:v>0.51970610022585717</c:v>
                </c:pt>
                <c:pt idx="217">
                  <c:v>0.44484162756371431</c:v>
                </c:pt>
                <c:pt idx="218">
                  <c:v>0.67719654951714292</c:v>
                </c:pt>
                <c:pt idx="219">
                  <c:v>0.81476218359757147</c:v>
                </c:pt>
                <c:pt idx="220">
                  <c:v>0.98668553999457131</c:v>
                </c:pt>
                <c:pt idx="221">
                  <c:v>0.96956631541214278</c:v>
                </c:pt>
                <c:pt idx="222">
                  <c:v>0.94578498601885719</c:v>
                </c:pt>
                <c:pt idx="223">
                  <c:v>0.8966448562482856</c:v>
                </c:pt>
                <c:pt idx="224">
                  <c:v>0.8115512473239429</c:v>
                </c:pt>
                <c:pt idx="225">
                  <c:v>0.54459754484067147</c:v>
                </c:pt>
                <c:pt idx="226">
                  <c:v>0.3540299355852129</c:v>
                </c:pt>
                <c:pt idx="227">
                  <c:v>0.19953553504978427</c:v>
                </c:pt>
                <c:pt idx="228">
                  <c:v>0.2258370510036414</c:v>
                </c:pt>
                <c:pt idx="229">
                  <c:v>0.29095543621635572</c:v>
                </c:pt>
                <c:pt idx="230">
                  <c:v>0.4475069079953557</c:v>
                </c:pt>
                <c:pt idx="231">
                  <c:v>0.55702697718584138</c:v>
                </c:pt>
                <c:pt idx="232">
                  <c:v>0.63491920827554138</c:v>
                </c:pt>
                <c:pt idx="233">
                  <c:v>0.65514192410942851</c:v>
                </c:pt>
                <c:pt idx="234">
                  <c:v>0.67590359704899983</c:v>
                </c:pt>
                <c:pt idx="235">
                  <c:v>0.73283483726714294</c:v>
                </c:pt>
                <c:pt idx="236">
                  <c:v>0.70161297917442855</c:v>
                </c:pt>
                <c:pt idx="237">
                  <c:v>0.66421143923442849</c:v>
                </c:pt>
                <c:pt idx="238">
                  <c:v>0.69865311469328562</c:v>
                </c:pt>
                <c:pt idx="239">
                  <c:v>0.77911385042257142</c:v>
                </c:pt>
                <c:pt idx="240">
                  <c:v>0.88185451711857143</c:v>
                </c:pt>
                <c:pt idx="241">
                  <c:v>0.90403335434971432</c:v>
                </c:pt>
                <c:pt idx="242">
                  <c:v>0.8558390651421427</c:v>
                </c:pt>
                <c:pt idx="243">
                  <c:v>0.81920137575599994</c:v>
                </c:pt>
                <c:pt idx="244">
                  <c:v>0.70427338140314288</c:v>
                </c:pt>
                <c:pt idx="245">
                  <c:v>0.62444703493728571</c:v>
                </c:pt>
                <c:pt idx="246">
                  <c:v>0.65304740411871431</c:v>
                </c:pt>
                <c:pt idx="247">
                  <c:v>0.60079956480414276</c:v>
                </c:pt>
                <c:pt idx="248">
                  <c:v>0.56333641920757149</c:v>
                </c:pt>
                <c:pt idx="249">
                  <c:v>0.49019509766774277</c:v>
                </c:pt>
                <c:pt idx="250">
                  <c:v>0.55889244803359994</c:v>
                </c:pt>
                <c:pt idx="251">
                  <c:v>0.70667951234788562</c:v>
                </c:pt>
                <c:pt idx="252">
                  <c:v>0.81004732634374288</c:v>
                </c:pt>
                <c:pt idx="253">
                  <c:v>0.66500327203988585</c:v>
                </c:pt>
                <c:pt idx="254">
                  <c:v>0.61603651727974296</c:v>
                </c:pt>
                <c:pt idx="255">
                  <c:v>0.75762320416388573</c:v>
                </c:pt>
                <c:pt idx="256">
                  <c:v>0.81408723550257134</c:v>
                </c:pt>
                <c:pt idx="257">
                  <c:v>0.78327578093399997</c:v>
                </c:pt>
                <c:pt idx="258">
                  <c:v>0.65376052899057147</c:v>
                </c:pt>
                <c:pt idx="259">
                  <c:v>0.50779186614971428</c:v>
                </c:pt>
                <c:pt idx="260">
                  <c:v>0.51779910283485708</c:v>
                </c:pt>
                <c:pt idx="261">
                  <c:v>0.60475186365057143</c:v>
                </c:pt>
                <c:pt idx="262">
                  <c:v>0.59037321380199992</c:v>
                </c:pt>
                <c:pt idx="263">
                  <c:v>0.69479922737342847</c:v>
                </c:pt>
                <c:pt idx="264">
                  <c:v>0.64466581599999995</c:v>
                </c:pt>
                <c:pt idx="265">
                  <c:v>0.97598160164628567</c:v>
                </c:pt>
                <c:pt idx="266">
                  <c:v>1.1911731234614287</c:v>
                </c:pt>
                <c:pt idx="267">
                  <c:v>1.2518043560637142</c:v>
                </c:pt>
                <c:pt idx="268">
                  <c:v>1.7118918767997144</c:v>
                </c:pt>
                <c:pt idx="269">
                  <c:v>1.7237359327925714</c:v>
                </c:pt>
                <c:pt idx="270">
                  <c:v>1.980124528919714</c:v>
                </c:pt>
                <c:pt idx="271">
                  <c:v>2.2236404078350001</c:v>
                </c:pt>
                <c:pt idx="272">
                  <c:v>2.2045387540550001</c:v>
                </c:pt>
                <c:pt idx="273">
                  <c:v>2.1639124665950003</c:v>
                </c:pt>
                <c:pt idx="274">
                  <c:v>2.6662020683300005</c:v>
                </c:pt>
                <c:pt idx="275">
                  <c:v>2.2583371400842855</c:v>
                </c:pt>
                <c:pt idx="276">
                  <c:v>2.1194131927845716</c:v>
                </c:pt>
                <c:pt idx="277">
                  <c:v>1.8149380641332857</c:v>
                </c:pt>
                <c:pt idx="278">
                  <c:v>1.6507128604834287</c:v>
                </c:pt>
                <c:pt idx="279">
                  <c:v>1.3766239583504285</c:v>
                </c:pt>
                <c:pt idx="280">
                  <c:v>1.3665651125575715</c:v>
                </c:pt>
                <c:pt idx="281">
                  <c:v>0.91723253471614286</c:v>
                </c:pt>
                <c:pt idx="282">
                  <c:v>0.92202946543757136</c:v>
                </c:pt>
                <c:pt idx="283">
                  <c:v>1.258717690195857</c:v>
                </c:pt>
                <c:pt idx="284">
                  <c:v>1.2767424327985712</c:v>
                </c:pt>
                <c:pt idx="285">
                  <c:v>1.2699873617715713</c:v>
                </c:pt>
                <c:pt idx="286">
                  <c:v>1.4334804075102858</c:v>
                </c:pt>
                <c:pt idx="287">
                  <c:v>1.3448922038074287</c:v>
                </c:pt>
                <c:pt idx="288">
                  <c:v>1.401283425943143</c:v>
                </c:pt>
                <c:pt idx="289">
                  <c:v>1.5314113327431429</c:v>
                </c:pt>
                <c:pt idx="290">
                  <c:v>1.3093016913959998</c:v>
                </c:pt>
                <c:pt idx="291">
                  <c:v>1.6789889761388572</c:v>
                </c:pt>
                <c:pt idx="292">
                  <c:v>1.8817335537514286</c:v>
                </c:pt>
                <c:pt idx="293">
                  <c:v>1.9802115133842855</c:v>
                </c:pt>
                <c:pt idx="294">
                  <c:v>2.0905780792242856</c:v>
                </c:pt>
                <c:pt idx="295">
                  <c:v>2.0642671755385713</c:v>
                </c:pt>
                <c:pt idx="296">
                  <c:v>2.3060342414042858</c:v>
                </c:pt>
                <c:pt idx="297">
                  <c:v>2.4784108230042858</c:v>
                </c:pt>
                <c:pt idx="298">
                  <c:v>2.2665543215614288</c:v>
                </c:pt>
                <c:pt idx="299">
                  <c:v>2.4000534330085714</c:v>
                </c:pt>
                <c:pt idx="300">
                  <c:v>2.4915089947828575</c:v>
                </c:pt>
                <c:pt idx="301">
                  <c:v>2.637952293668572</c:v>
                </c:pt>
                <c:pt idx="302">
                  <c:v>2.7183251380928577</c:v>
                </c:pt>
                <c:pt idx="303">
                  <c:v>3.4511899266928574</c:v>
                </c:pt>
                <c:pt idx="304">
                  <c:v>3.2943964345128576</c:v>
                </c:pt>
                <c:pt idx="305">
                  <c:v>3.1745340313242858</c:v>
                </c:pt>
                <c:pt idx="306">
                  <c:v>2.8886930261357144</c:v>
                </c:pt>
                <c:pt idx="307">
                  <c:v>3.0184377261585711</c:v>
                </c:pt>
                <c:pt idx="308">
                  <c:v>3.5510255268657143</c:v>
                </c:pt>
                <c:pt idx="309">
                  <c:v>3.3669478041797136</c:v>
                </c:pt>
                <c:pt idx="310">
                  <c:v>2.4041313614168573</c:v>
                </c:pt>
                <c:pt idx="311">
                  <c:v>2.3350780691418573</c:v>
                </c:pt>
                <c:pt idx="312">
                  <c:v>2.2512723548068574</c:v>
                </c:pt>
                <c:pt idx="313">
                  <c:v>2.5779647486554285</c:v>
                </c:pt>
                <c:pt idx="314">
                  <c:v>2.2972280297968575</c:v>
                </c:pt>
                <c:pt idx="315">
                  <c:v>2.0477999619082858</c:v>
                </c:pt>
                <c:pt idx="316">
                  <c:v>2.2800623859685714</c:v>
                </c:pt>
                <c:pt idx="317">
                  <c:v>2.1708267586585714</c:v>
                </c:pt>
                <c:pt idx="318">
                  <c:v>2.6562336172392853</c:v>
                </c:pt>
                <c:pt idx="319">
                  <c:v>2.7662670442057142</c:v>
                </c:pt>
                <c:pt idx="320">
                  <c:v>3.0950627156685715</c:v>
                </c:pt>
                <c:pt idx="321">
                  <c:v>2.9806465080828572</c:v>
                </c:pt>
                <c:pt idx="322">
                  <c:v>2.5288728986485713</c:v>
                </c:pt>
                <c:pt idx="323">
                  <c:v>2.7692118372257144</c:v>
                </c:pt>
                <c:pt idx="324">
                  <c:v>2.9030864919957144</c:v>
                </c:pt>
                <c:pt idx="325">
                  <c:v>2.6311149937785712</c:v>
                </c:pt>
                <c:pt idx="326">
                  <c:v>2.8639349085957142</c:v>
                </c:pt>
                <c:pt idx="327">
                  <c:v>2.2852224281857145</c:v>
                </c:pt>
                <c:pt idx="328">
                  <c:v>2.6906434978757146</c:v>
                </c:pt>
                <c:pt idx="329">
                  <c:v>2.7511912924900002</c:v>
                </c:pt>
                <c:pt idx="330">
                  <c:v>2.3422360931114286</c:v>
                </c:pt>
                <c:pt idx="331">
                  <c:v>2.1098271182594286</c:v>
                </c:pt>
                <c:pt idx="332">
                  <c:v>2.1875028695365715</c:v>
                </c:pt>
                <c:pt idx="333">
                  <c:v>2.3955044831537142</c:v>
                </c:pt>
                <c:pt idx="334">
                  <c:v>2.3891646606579999</c:v>
                </c:pt>
                <c:pt idx="335">
                  <c:v>2.0233646375780001</c:v>
                </c:pt>
                <c:pt idx="336">
                  <c:v>2.5205566116737144</c:v>
                </c:pt>
                <c:pt idx="337">
                  <c:v>3.0951040046551435</c:v>
                </c:pt>
                <c:pt idx="338">
                  <c:v>3.5164664813442856</c:v>
                </c:pt>
                <c:pt idx="339">
                  <c:v>3.4574040344771433</c:v>
                </c:pt>
                <c:pt idx="340">
                  <c:v>3.1843060765928572</c:v>
                </c:pt>
                <c:pt idx="341">
                  <c:v>3.2224079540771435</c:v>
                </c:pt>
                <c:pt idx="342">
                  <c:v>3.3997953789557149</c:v>
                </c:pt>
                <c:pt idx="343">
                  <c:v>3.362829055102857</c:v>
                </c:pt>
                <c:pt idx="344">
                  <c:v>3.2169468573142859</c:v>
                </c:pt>
                <c:pt idx="345">
                  <c:v>3.9103738750714285</c:v>
                </c:pt>
                <c:pt idx="346">
                  <c:v>4.3720507110857145</c:v>
                </c:pt>
                <c:pt idx="347">
                  <c:v>4.636370301245714</c:v>
                </c:pt>
                <c:pt idx="348">
                  <c:v>4.7869880199428581</c:v>
                </c:pt>
                <c:pt idx="349">
                  <c:v>5.5472856589714281</c:v>
                </c:pt>
                <c:pt idx="350">
                  <c:v>5.417486292974286</c:v>
                </c:pt>
                <c:pt idx="351">
                  <c:v>5.3881294386714282</c:v>
                </c:pt>
                <c:pt idx="352">
                  <c:v>4.4693573542985714</c:v>
                </c:pt>
                <c:pt idx="353">
                  <c:v>4.4946712766357146</c:v>
                </c:pt>
                <c:pt idx="354">
                  <c:v>5.2350043569285711</c:v>
                </c:pt>
                <c:pt idx="355">
                  <c:v>5.1047873496999996</c:v>
                </c:pt>
                <c:pt idx="356">
                  <c:v>4.5746995380942854</c:v>
                </c:pt>
                <c:pt idx="357">
                  <c:v>4.4084699494485715</c:v>
                </c:pt>
                <c:pt idx="358">
                  <c:v>5.031914608818572</c:v>
                </c:pt>
                <c:pt idx="359">
                  <c:v>5.1518236568999995</c:v>
                </c:pt>
                <c:pt idx="360">
                  <c:v>4.6879584789285715</c:v>
                </c:pt>
                <c:pt idx="361">
                  <c:v>3.7591133458271426</c:v>
                </c:pt>
                <c:pt idx="362">
                  <c:v>4.2005675179614288</c:v>
                </c:pt>
                <c:pt idx="363">
                  <c:v>4.3299806458599992</c:v>
                </c:pt>
                <c:pt idx="364">
                  <c:v>4.5152949605671431</c:v>
                </c:pt>
              </c:numCache>
            </c:numRef>
          </c:val>
          <c:smooth val="0"/>
        </c:ser>
        <c:dLbls>
          <c:showLegendKey val="0"/>
          <c:showVal val="0"/>
          <c:showCatName val="0"/>
          <c:showSerName val="0"/>
          <c:showPercent val="0"/>
          <c:showBubbleSize val="0"/>
        </c:dLbls>
        <c:smooth val="0"/>
        <c:axId val="173256296"/>
        <c:axId val="173255904"/>
      </c:lineChart>
      <c:catAx>
        <c:axId val="173256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Months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3255904"/>
        <c:crosses val="autoZero"/>
        <c:auto val="1"/>
        <c:lblAlgn val="ctr"/>
        <c:lblOffset val="100"/>
        <c:noMultiLvlLbl val="0"/>
      </c:catAx>
      <c:valAx>
        <c:axId val="17325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Millimeters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256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t> Acquisition</a:t>
          </a:r>
          <a:endParaRPr lang="en-US" dirty="0"/>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dirty="0"/>
        </a:p>
      </dgm:t>
    </dgm:pt>
    <dgm:pt modelId="{B4DE6D0A-D140-4D33-8AE0-3783F8A10DF3}">
      <dgm:prSet phldrT="[Text]"/>
      <dgm:spPr/>
      <dgm:t>
        <a:bodyPr/>
        <a:lstStyle/>
        <a:p>
          <a:endParaRPr lang="en-US" dirty="0">
            <a:solidFill>
              <a:srgbClr val="E9A149"/>
            </a:solidFill>
          </a:endParaRPr>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endParaRPr lang="en-US" dirty="0">
            <a:solidFill>
              <a:srgbClr val="E9A149"/>
            </a:solidFill>
          </a:endParaRPr>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t>
        <a:bodyPr/>
        <a:lstStyle/>
        <a:p>
          <a:endParaRPr lang="en-US"/>
        </a:p>
      </dgm:t>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t>
        <a:bodyPr/>
        <a:lstStyle/>
        <a:p>
          <a:endParaRPr lang="en-US"/>
        </a:p>
      </dgm:t>
    </dgm:pt>
    <dgm:pt modelId="{5E852BC2-419E-4F28-8B92-A960336170DC}" type="pres">
      <dgm:prSet presAssocID="{9893B519-89D9-4480-8556-7EC947EF05D0}" presName="ThreeConn_1-2" presStyleLbl="fgAccFollowNode1" presStyleIdx="0" presStyleCnt="2">
        <dgm:presLayoutVars>
          <dgm:bulletEnabled val="1"/>
        </dgm:presLayoutVars>
      </dgm:prSet>
      <dgm:spPr/>
      <dgm:t>
        <a:bodyPr/>
        <a:lstStyle/>
        <a:p>
          <a:endParaRPr lang="en-US"/>
        </a:p>
      </dgm:t>
    </dgm:pt>
    <dgm:pt modelId="{ECFC7580-08C2-4FAE-BCB1-8D90420C6337}" type="pres">
      <dgm:prSet presAssocID="{9893B519-89D9-4480-8556-7EC947EF05D0}" presName="ThreeConn_2-3" presStyleLbl="fgAccFollowNode1" presStyleIdx="1" presStyleCnt="2">
        <dgm:presLayoutVars>
          <dgm:bulletEnabled val="1"/>
        </dgm:presLayoutVars>
      </dgm:prSet>
      <dgm:spPr/>
      <dgm:t>
        <a:bodyPr/>
        <a:lstStyle/>
        <a:p>
          <a:endParaRPr lang="en-US"/>
        </a:p>
      </dgm:t>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t>
        <a:bodyPr/>
        <a:lstStyle/>
        <a:p>
          <a:endParaRPr lang="en-US"/>
        </a:p>
      </dgm:t>
    </dgm:pt>
  </dgm:ptLst>
  <dgm:cxnLst>
    <dgm:cxn modelId="{36F14A30-B1D5-445C-8491-A3D89E884F6A}" type="presOf" srcId="{9CFA6528-001C-422A-A4D5-345A5AB5D6A3}" destId="{5E852BC2-419E-4F28-8B92-A960336170DC}" srcOrd="0" destOrd="0" presId="urn:microsoft.com/office/officeart/2005/8/layout/vProcess5"/>
    <dgm:cxn modelId="{3C19CD41-C5F5-47B2-95B8-DC203E5804AD}" type="presOf" srcId="{C1408271-CE1F-4169-AD6D-75FEF701C954}" destId="{FAB0EDA5-1657-4997-AF2D-36FEA8FEAA3F}" srcOrd="1" destOrd="0" presId="urn:microsoft.com/office/officeart/2005/8/layout/vProcess5"/>
    <dgm:cxn modelId="{DDA49E98-9C2E-49B4-B3AB-AABD2EFC6921}" type="presOf" srcId="{10D9B66A-9498-4696-80B2-715E777F7E8E}" destId="{12083E7C-CABA-43D4-8DAD-E709BF9CF4AA}" srcOrd="1"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C1E27096-4F86-4386-B39B-4F76A050CA4E}" type="presOf" srcId="{9893B519-89D9-4480-8556-7EC947EF05D0}" destId="{58673907-E76E-40B6-AC93-A49C55B00FA2}" srcOrd="0" destOrd="0" presId="urn:microsoft.com/office/officeart/2005/8/layout/vProcess5"/>
    <dgm:cxn modelId="{6B99B618-F740-4E77-A00C-BC1BA0B96368}" type="presOf" srcId="{B4DE6D0A-D140-4D33-8AE0-3783F8A10DF3}" destId="{6B449BE1-F9F2-4F36-807C-F702DFD8F533}" srcOrd="1"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E2B5E2B7-61D2-44B6-9D0A-E93A719E2690}" type="presOf" srcId="{10D9B66A-9498-4696-80B2-715E777F7E8E}" destId="{8E86B9B6-14EC-47FA-A9AB-A5AAB5E85E09}" srcOrd="0" destOrd="0" presId="urn:microsoft.com/office/officeart/2005/8/layout/vProcess5"/>
    <dgm:cxn modelId="{DFC7546B-262F-463F-A6CB-25CF64BDFBA1}" type="presOf" srcId="{B4DE6D0A-D140-4D33-8AE0-3783F8A10DF3}" destId="{42A85831-AABA-4C2F-BA8D-552A699DDD9F}" srcOrd="0" destOrd="0" presId="urn:microsoft.com/office/officeart/2005/8/layout/vProcess5"/>
    <dgm:cxn modelId="{441C5D2F-5690-4CA9-B803-3D20F46C94DB}" type="presOf" srcId="{E8FB4FD7-AFF6-4E37-A8A9-D589EC0542B1}" destId="{ECFC7580-08C2-4FAE-BCB1-8D90420C6337}" srcOrd="0" destOrd="0" presId="urn:microsoft.com/office/officeart/2005/8/layout/vProcess5"/>
    <dgm:cxn modelId="{74E7A749-63B7-4199-9ECE-A50A60B86EBF}" type="presOf" srcId="{C1408271-CE1F-4169-AD6D-75FEF701C954}" destId="{B871D6A8-D702-423D-B90D-D6E64953A444}" srcOrd="0"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CBA8321A-AF75-47C4-911C-807CCBCE7CB3}" type="presParOf" srcId="{58673907-E76E-40B6-AC93-A49C55B00FA2}" destId="{4232197C-1872-4BF0-8DDB-414FC1BEAC6E}" srcOrd="0" destOrd="0" presId="urn:microsoft.com/office/officeart/2005/8/layout/vProcess5"/>
    <dgm:cxn modelId="{93C57137-D670-4A77-A168-2109A1F5C600}" type="presParOf" srcId="{58673907-E76E-40B6-AC93-A49C55B00FA2}" destId="{8E86B9B6-14EC-47FA-A9AB-A5AAB5E85E09}" srcOrd="1" destOrd="0" presId="urn:microsoft.com/office/officeart/2005/8/layout/vProcess5"/>
    <dgm:cxn modelId="{65D50DC4-5C3A-4A3B-A95A-8FE50C47E67B}" type="presParOf" srcId="{58673907-E76E-40B6-AC93-A49C55B00FA2}" destId="{42A85831-AABA-4C2F-BA8D-552A699DDD9F}" srcOrd="2" destOrd="0" presId="urn:microsoft.com/office/officeart/2005/8/layout/vProcess5"/>
    <dgm:cxn modelId="{9AEF612D-1D54-4A8E-AB79-D696846D21B3}" type="presParOf" srcId="{58673907-E76E-40B6-AC93-A49C55B00FA2}" destId="{B871D6A8-D702-423D-B90D-D6E64953A444}" srcOrd="3" destOrd="0" presId="urn:microsoft.com/office/officeart/2005/8/layout/vProcess5"/>
    <dgm:cxn modelId="{0B3AEF6A-0EE3-49B4-B682-D7DEDA34BD6D}" type="presParOf" srcId="{58673907-E76E-40B6-AC93-A49C55B00FA2}" destId="{5E852BC2-419E-4F28-8B92-A960336170DC}" srcOrd="4" destOrd="0" presId="urn:microsoft.com/office/officeart/2005/8/layout/vProcess5"/>
    <dgm:cxn modelId="{A954343D-592E-4FDD-8B67-C385D20F424A}" type="presParOf" srcId="{58673907-E76E-40B6-AC93-A49C55B00FA2}" destId="{ECFC7580-08C2-4FAE-BCB1-8D90420C6337}" srcOrd="5" destOrd="0" presId="urn:microsoft.com/office/officeart/2005/8/layout/vProcess5"/>
    <dgm:cxn modelId="{37621E52-AE26-4033-BC3B-E7B97F79E819}" type="presParOf" srcId="{58673907-E76E-40B6-AC93-A49C55B00FA2}" destId="{12083E7C-CABA-43D4-8DAD-E709BF9CF4AA}" srcOrd="6" destOrd="0" presId="urn:microsoft.com/office/officeart/2005/8/layout/vProcess5"/>
    <dgm:cxn modelId="{CA7C6D9A-2688-4275-B1B7-311D51EA1741}" type="presParOf" srcId="{58673907-E76E-40B6-AC93-A49C55B00FA2}" destId="{6B449BE1-F9F2-4F36-807C-F702DFD8F533}" srcOrd="7" destOrd="0" presId="urn:microsoft.com/office/officeart/2005/8/layout/vProcess5"/>
    <dgm:cxn modelId="{2D293D7B-5AB4-4CDF-92CD-C9249CC69527}"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solidFill>
                <a:srgbClr val="F3CB9B"/>
              </a:solidFill>
            </a:rPr>
            <a:t> Acquisition</a:t>
          </a:r>
          <a:endParaRPr lang="en-US" dirty="0">
            <a:solidFill>
              <a:srgbClr val="F3CB9B"/>
            </a:solidFill>
          </a:endParaRPr>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t>Processing</a:t>
          </a:r>
          <a:endParaRPr lang="en-US" dirty="0"/>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endParaRPr lang="en-US" dirty="0">
            <a:solidFill>
              <a:srgbClr val="E9A149"/>
            </a:solidFill>
          </a:endParaRPr>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t>
        <a:bodyPr/>
        <a:lstStyle/>
        <a:p>
          <a:endParaRPr lang="en-US"/>
        </a:p>
      </dgm:t>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t>
        <a:bodyPr/>
        <a:lstStyle/>
        <a:p>
          <a:endParaRPr lang="en-US"/>
        </a:p>
      </dgm:t>
    </dgm:pt>
    <dgm:pt modelId="{5E852BC2-419E-4F28-8B92-A960336170DC}" type="pres">
      <dgm:prSet presAssocID="{9893B519-89D9-4480-8556-7EC947EF05D0}" presName="ThreeConn_1-2" presStyleLbl="fgAccFollowNode1" presStyleIdx="0" presStyleCnt="2">
        <dgm:presLayoutVars>
          <dgm:bulletEnabled val="1"/>
        </dgm:presLayoutVars>
      </dgm:prSet>
      <dgm:spPr/>
      <dgm:t>
        <a:bodyPr/>
        <a:lstStyle/>
        <a:p>
          <a:endParaRPr lang="en-US"/>
        </a:p>
      </dgm:t>
    </dgm:pt>
    <dgm:pt modelId="{ECFC7580-08C2-4FAE-BCB1-8D90420C6337}" type="pres">
      <dgm:prSet presAssocID="{9893B519-89D9-4480-8556-7EC947EF05D0}" presName="ThreeConn_2-3" presStyleLbl="fgAccFollowNode1" presStyleIdx="1" presStyleCnt="2">
        <dgm:presLayoutVars>
          <dgm:bulletEnabled val="1"/>
        </dgm:presLayoutVars>
      </dgm:prSet>
      <dgm:spPr/>
      <dgm:t>
        <a:bodyPr/>
        <a:lstStyle/>
        <a:p>
          <a:endParaRPr lang="en-US"/>
        </a:p>
      </dgm:t>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t>
        <a:bodyPr/>
        <a:lstStyle/>
        <a:p>
          <a:endParaRPr lang="en-US"/>
        </a:p>
      </dgm:t>
    </dgm:pt>
  </dgm:ptLst>
  <dgm:cxnLst>
    <dgm:cxn modelId="{6C53F1FB-5EC0-4A0C-A19C-815F5359FDC2}" type="presOf" srcId="{10D9B66A-9498-4696-80B2-715E777F7E8E}" destId="{12083E7C-CABA-43D4-8DAD-E709BF9CF4AA}" srcOrd="1" destOrd="0" presId="urn:microsoft.com/office/officeart/2005/8/layout/vProcess5"/>
    <dgm:cxn modelId="{663BDBA9-E135-466D-9BC4-FE901A24CFC8}" type="presOf" srcId="{B4DE6D0A-D140-4D33-8AE0-3783F8A10DF3}" destId="{42A85831-AABA-4C2F-BA8D-552A699DDD9F}" srcOrd="0" destOrd="0" presId="urn:microsoft.com/office/officeart/2005/8/layout/vProcess5"/>
    <dgm:cxn modelId="{667B6699-8389-486F-AFFE-5C2FEB755C6A}" type="presOf" srcId="{9893B519-89D9-4480-8556-7EC947EF05D0}" destId="{58673907-E76E-40B6-AC93-A49C55B00FA2}" srcOrd="0" destOrd="0" presId="urn:microsoft.com/office/officeart/2005/8/layout/vProcess5"/>
    <dgm:cxn modelId="{0F126300-7CC1-4481-8F9D-F857697DB3C2}" type="presOf" srcId="{9CFA6528-001C-422A-A4D5-345A5AB5D6A3}" destId="{5E852BC2-419E-4F28-8B92-A960336170DC}" srcOrd="0" destOrd="0" presId="urn:microsoft.com/office/officeart/2005/8/layout/vProcess5"/>
    <dgm:cxn modelId="{7CE83912-B225-4413-96F4-0E717E506417}" type="presOf" srcId="{C1408271-CE1F-4169-AD6D-75FEF701C954}" destId="{FAB0EDA5-1657-4997-AF2D-36FEA8FEAA3F}" srcOrd="1" destOrd="0" presId="urn:microsoft.com/office/officeart/2005/8/layout/vProcess5"/>
    <dgm:cxn modelId="{957106F9-8F9C-49C8-B360-D1B7DA4968FA}" type="presOf" srcId="{10D9B66A-9498-4696-80B2-715E777F7E8E}" destId="{8E86B9B6-14EC-47FA-A9AB-A5AAB5E85E09}" srcOrd="0"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79A7D0AF-EF62-41A4-BD87-EFFD920A75B3}" type="presOf" srcId="{C1408271-CE1F-4169-AD6D-75FEF701C954}" destId="{B871D6A8-D702-423D-B90D-D6E64953A444}" srcOrd="0"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45060430-273A-4476-90A4-AE85EBAE0F8D}" type="presOf" srcId="{E8FB4FD7-AFF6-4E37-A8A9-D589EC0542B1}" destId="{ECFC7580-08C2-4FAE-BCB1-8D90420C6337}" srcOrd="0" destOrd="0" presId="urn:microsoft.com/office/officeart/2005/8/layout/vProcess5"/>
    <dgm:cxn modelId="{527FF645-E3A2-45ED-917D-E4F44463DE15}" type="presOf" srcId="{B4DE6D0A-D140-4D33-8AE0-3783F8A10DF3}" destId="{6B449BE1-F9F2-4F36-807C-F702DFD8F533}" srcOrd="1"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BAA569A1-8C59-4B9A-A114-F3BCBDB14238}" type="presParOf" srcId="{58673907-E76E-40B6-AC93-A49C55B00FA2}" destId="{4232197C-1872-4BF0-8DDB-414FC1BEAC6E}" srcOrd="0" destOrd="0" presId="urn:microsoft.com/office/officeart/2005/8/layout/vProcess5"/>
    <dgm:cxn modelId="{CABDCC12-F476-4F9B-942F-A95AF6C98C0F}" type="presParOf" srcId="{58673907-E76E-40B6-AC93-A49C55B00FA2}" destId="{8E86B9B6-14EC-47FA-A9AB-A5AAB5E85E09}" srcOrd="1" destOrd="0" presId="urn:microsoft.com/office/officeart/2005/8/layout/vProcess5"/>
    <dgm:cxn modelId="{5819C5FA-BD97-4A9B-9261-33746207FB42}" type="presParOf" srcId="{58673907-E76E-40B6-AC93-A49C55B00FA2}" destId="{42A85831-AABA-4C2F-BA8D-552A699DDD9F}" srcOrd="2" destOrd="0" presId="urn:microsoft.com/office/officeart/2005/8/layout/vProcess5"/>
    <dgm:cxn modelId="{34992DED-6D29-4617-98F4-0CDD20B15F2A}" type="presParOf" srcId="{58673907-E76E-40B6-AC93-A49C55B00FA2}" destId="{B871D6A8-D702-423D-B90D-D6E64953A444}" srcOrd="3" destOrd="0" presId="urn:microsoft.com/office/officeart/2005/8/layout/vProcess5"/>
    <dgm:cxn modelId="{D78361E7-4B4F-4AB6-ACF8-10EAA9B34BEE}" type="presParOf" srcId="{58673907-E76E-40B6-AC93-A49C55B00FA2}" destId="{5E852BC2-419E-4F28-8B92-A960336170DC}" srcOrd="4" destOrd="0" presId="urn:microsoft.com/office/officeart/2005/8/layout/vProcess5"/>
    <dgm:cxn modelId="{F735B1C8-7B6E-4BF3-8039-727C6EC0219C}" type="presParOf" srcId="{58673907-E76E-40B6-AC93-A49C55B00FA2}" destId="{ECFC7580-08C2-4FAE-BCB1-8D90420C6337}" srcOrd="5" destOrd="0" presId="urn:microsoft.com/office/officeart/2005/8/layout/vProcess5"/>
    <dgm:cxn modelId="{F44881E6-B346-4F2A-9805-22649FE716F4}" type="presParOf" srcId="{58673907-E76E-40B6-AC93-A49C55B00FA2}" destId="{12083E7C-CABA-43D4-8DAD-E709BF9CF4AA}" srcOrd="6" destOrd="0" presId="urn:microsoft.com/office/officeart/2005/8/layout/vProcess5"/>
    <dgm:cxn modelId="{A092EF2B-1A37-4C15-B562-0271FF8560E3}" type="presParOf" srcId="{58673907-E76E-40B6-AC93-A49C55B00FA2}" destId="{6B449BE1-F9F2-4F36-807C-F702DFD8F533}" srcOrd="7" destOrd="0" presId="urn:microsoft.com/office/officeart/2005/8/layout/vProcess5"/>
    <dgm:cxn modelId="{3EE8D9C9-A7FF-4EB1-A88D-92542B6849BB}"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solidFill>
                <a:srgbClr val="F3CB9B"/>
              </a:solidFill>
            </a:rPr>
            <a:t> Acquisition</a:t>
          </a:r>
          <a:endParaRPr lang="en-US" dirty="0">
            <a:solidFill>
              <a:srgbClr val="F3CB9B"/>
            </a:solidFill>
          </a:endParaRPr>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solidFill>
                <a:srgbClr val="F3CB9B"/>
              </a:solidFill>
            </a:rPr>
            <a:t>Processing</a:t>
          </a:r>
          <a:endParaRPr lang="en-US" dirty="0">
            <a:solidFill>
              <a:srgbClr val="F3CB9B"/>
            </a:solidFill>
          </a:endParaRPr>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t>Analysis</a:t>
          </a:r>
          <a:endParaRPr lang="en-US" dirty="0"/>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t>
        <a:bodyPr/>
        <a:lstStyle/>
        <a:p>
          <a:endParaRPr lang="en-US"/>
        </a:p>
      </dgm:t>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t>
        <a:bodyPr/>
        <a:lstStyle/>
        <a:p>
          <a:endParaRPr lang="en-US"/>
        </a:p>
      </dgm:t>
    </dgm:pt>
    <dgm:pt modelId="{5E852BC2-419E-4F28-8B92-A960336170DC}" type="pres">
      <dgm:prSet presAssocID="{9893B519-89D9-4480-8556-7EC947EF05D0}" presName="ThreeConn_1-2" presStyleLbl="fgAccFollowNode1" presStyleIdx="0" presStyleCnt="2">
        <dgm:presLayoutVars>
          <dgm:bulletEnabled val="1"/>
        </dgm:presLayoutVars>
      </dgm:prSet>
      <dgm:spPr/>
      <dgm:t>
        <a:bodyPr/>
        <a:lstStyle/>
        <a:p>
          <a:endParaRPr lang="en-US"/>
        </a:p>
      </dgm:t>
    </dgm:pt>
    <dgm:pt modelId="{ECFC7580-08C2-4FAE-BCB1-8D90420C6337}" type="pres">
      <dgm:prSet presAssocID="{9893B519-89D9-4480-8556-7EC947EF05D0}" presName="ThreeConn_2-3" presStyleLbl="fgAccFollowNode1" presStyleIdx="1" presStyleCnt="2">
        <dgm:presLayoutVars>
          <dgm:bulletEnabled val="1"/>
        </dgm:presLayoutVars>
      </dgm:prSet>
      <dgm:spPr/>
      <dgm:t>
        <a:bodyPr/>
        <a:lstStyle/>
        <a:p>
          <a:endParaRPr lang="en-US"/>
        </a:p>
      </dgm:t>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t>
        <a:bodyPr/>
        <a:lstStyle/>
        <a:p>
          <a:endParaRPr lang="en-US"/>
        </a:p>
      </dgm:t>
    </dgm:pt>
  </dgm:ptLst>
  <dgm:cxnLst>
    <dgm:cxn modelId="{8FD62799-D6D6-4D3B-B0CB-E65C8885A3F7}" type="presOf" srcId="{10D9B66A-9498-4696-80B2-715E777F7E8E}" destId="{12083E7C-CABA-43D4-8DAD-E709BF9CF4AA}" srcOrd="1" destOrd="0" presId="urn:microsoft.com/office/officeart/2005/8/layout/vProcess5"/>
    <dgm:cxn modelId="{F7AD8300-B39A-4ED4-9819-7AB3C431DAF4}" type="presOf" srcId="{C1408271-CE1F-4169-AD6D-75FEF701C954}" destId="{FAB0EDA5-1657-4997-AF2D-36FEA8FEAA3F}" srcOrd="1" destOrd="0" presId="urn:microsoft.com/office/officeart/2005/8/layout/vProcess5"/>
    <dgm:cxn modelId="{C544BEBE-7B1F-4708-A076-B89460492C91}" type="presOf" srcId="{10D9B66A-9498-4696-80B2-715E777F7E8E}" destId="{8E86B9B6-14EC-47FA-A9AB-A5AAB5E85E09}" srcOrd="0"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57E481E7-23FE-4FFF-8596-F79C07750DBD}" type="presOf" srcId="{B4DE6D0A-D140-4D33-8AE0-3783F8A10DF3}" destId="{6B449BE1-F9F2-4F36-807C-F702DFD8F533}" srcOrd="1"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1FDEC2F4-2917-40B9-AFC0-6322E31AB55C}" type="presOf" srcId="{E8FB4FD7-AFF6-4E37-A8A9-D589EC0542B1}" destId="{ECFC7580-08C2-4FAE-BCB1-8D90420C6337}" srcOrd="0" destOrd="0" presId="urn:microsoft.com/office/officeart/2005/8/layout/vProcess5"/>
    <dgm:cxn modelId="{905795E1-3AE1-486B-8FBC-152A4458C73E}" type="presOf" srcId="{B4DE6D0A-D140-4D33-8AE0-3783F8A10DF3}" destId="{42A85831-AABA-4C2F-BA8D-552A699DDD9F}" srcOrd="0" destOrd="0" presId="urn:microsoft.com/office/officeart/2005/8/layout/vProcess5"/>
    <dgm:cxn modelId="{863D9BDB-236C-4341-AA23-D0EE5B007B62}" type="presOf" srcId="{9893B519-89D9-4480-8556-7EC947EF05D0}" destId="{58673907-E76E-40B6-AC93-A49C55B00FA2}" srcOrd="0" destOrd="0" presId="urn:microsoft.com/office/officeart/2005/8/layout/vProcess5"/>
    <dgm:cxn modelId="{ACD9A993-3A39-4D1E-94C2-19AB52239A0B}" type="presOf" srcId="{9CFA6528-001C-422A-A4D5-345A5AB5D6A3}" destId="{5E852BC2-419E-4F28-8B92-A960336170DC}" srcOrd="0"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1F6D019B-923C-44D7-BA55-BB01E7583BC8}" type="presOf" srcId="{C1408271-CE1F-4169-AD6D-75FEF701C954}" destId="{B871D6A8-D702-423D-B90D-D6E64953A444}" srcOrd="0" destOrd="0" presId="urn:microsoft.com/office/officeart/2005/8/layout/vProcess5"/>
    <dgm:cxn modelId="{F7AC6A3E-ABD1-4E27-AC7A-532B28D23624}" type="presParOf" srcId="{58673907-E76E-40B6-AC93-A49C55B00FA2}" destId="{4232197C-1872-4BF0-8DDB-414FC1BEAC6E}" srcOrd="0" destOrd="0" presId="urn:microsoft.com/office/officeart/2005/8/layout/vProcess5"/>
    <dgm:cxn modelId="{9FA6ACE1-0CBE-4AA8-922C-9EEF9B5801DB}" type="presParOf" srcId="{58673907-E76E-40B6-AC93-A49C55B00FA2}" destId="{8E86B9B6-14EC-47FA-A9AB-A5AAB5E85E09}" srcOrd="1" destOrd="0" presId="urn:microsoft.com/office/officeart/2005/8/layout/vProcess5"/>
    <dgm:cxn modelId="{FC09F3AC-F57D-4618-8C40-37ED37E4A05A}" type="presParOf" srcId="{58673907-E76E-40B6-AC93-A49C55B00FA2}" destId="{42A85831-AABA-4C2F-BA8D-552A699DDD9F}" srcOrd="2" destOrd="0" presId="urn:microsoft.com/office/officeart/2005/8/layout/vProcess5"/>
    <dgm:cxn modelId="{CEF9AA25-BB9B-4BA1-8D87-830227A6B108}" type="presParOf" srcId="{58673907-E76E-40B6-AC93-A49C55B00FA2}" destId="{B871D6A8-D702-423D-B90D-D6E64953A444}" srcOrd="3" destOrd="0" presId="urn:microsoft.com/office/officeart/2005/8/layout/vProcess5"/>
    <dgm:cxn modelId="{DE62102C-C148-4335-9EFE-00B965034A09}" type="presParOf" srcId="{58673907-E76E-40B6-AC93-A49C55B00FA2}" destId="{5E852BC2-419E-4F28-8B92-A960336170DC}" srcOrd="4" destOrd="0" presId="urn:microsoft.com/office/officeart/2005/8/layout/vProcess5"/>
    <dgm:cxn modelId="{0BBA83D7-18A1-4891-89A1-CD331D73046C}" type="presParOf" srcId="{58673907-E76E-40B6-AC93-A49C55B00FA2}" destId="{ECFC7580-08C2-4FAE-BCB1-8D90420C6337}" srcOrd="5" destOrd="0" presId="urn:microsoft.com/office/officeart/2005/8/layout/vProcess5"/>
    <dgm:cxn modelId="{8115860D-F3E0-4E2B-9400-C6253DDAB628}" type="presParOf" srcId="{58673907-E76E-40B6-AC93-A49C55B00FA2}" destId="{12083E7C-CABA-43D4-8DAD-E709BF9CF4AA}" srcOrd="6" destOrd="0" presId="urn:microsoft.com/office/officeart/2005/8/layout/vProcess5"/>
    <dgm:cxn modelId="{446141AF-1666-4678-89DB-C8FB6F58ABBB}" type="presParOf" srcId="{58673907-E76E-40B6-AC93-A49C55B00FA2}" destId="{6B449BE1-F9F2-4F36-807C-F702DFD8F533}" srcOrd="7" destOrd="0" presId="urn:microsoft.com/office/officeart/2005/8/layout/vProcess5"/>
    <dgm:cxn modelId="{240ABC1E-B231-4B12-9240-0718F1D54DF6}"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we are the Peru Climate team. My name is Rebekke Muench, I am a recent graduate</a:t>
            </a:r>
            <a:r>
              <a:rPr lang="en-US" baseline="0" dirty="0" smtClean="0"/>
              <a:t> of Christopher Newport University, my name is Kayla McDonald I am a current student at Christopher Newport University, my name is Ryan Murphy I am a recent graduate of the University of California – Davis, and my name is Michael Sclater and I am a recent graduate of Virginia Polytechnic Institute and State University.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64759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smtClean="0">
              <a:effectLst/>
            </a:endParaRP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Growing degree days were created using reconstructed MODIS data.  Growing Degree days are calculated</a:t>
            </a:r>
            <a:r>
              <a:rPr lang="en-US" sz="1200" b="0" i="0" u="none" strike="noStrike" kern="1200" baseline="0" dirty="0" smtClean="0">
                <a:solidFill>
                  <a:schemeClr val="tx1"/>
                </a:solidFill>
                <a:effectLst/>
                <a:latin typeface="+mn-lt"/>
                <a:ea typeface="+mn-ea"/>
                <a:cs typeface="+mn-cs"/>
              </a:rPr>
              <a:t> by subtracting a base temperature from the average daily temperature</a:t>
            </a:r>
            <a:endParaRPr lang="en-US" sz="1200" b="0" i="0" u="none" strike="noStrike" kern="1200" dirty="0" smtClean="0">
              <a:solidFill>
                <a:schemeClr val="tx1"/>
              </a:solidFill>
              <a:effectLst/>
              <a:latin typeface="+mn-lt"/>
              <a:ea typeface="+mn-ea"/>
              <a:cs typeface="+mn-cs"/>
            </a:endParaRPr>
          </a:p>
          <a:p>
            <a:pPr marL="628650" lvl="1" indent="-171450" rtl="0" fontAlgn="base">
              <a:buFont typeface="Arial" panose="020B0604020202020204" pitchFamily="34" charset="0"/>
              <a:buChar char="•"/>
            </a:pPr>
            <a:r>
              <a:rPr lang="en-US" baseline="0" dirty="0" smtClean="0"/>
              <a:t>GDD are helpful in determining the rate of plant development, time to flowering, and yield potential over a given period. </a:t>
            </a:r>
            <a:endParaRPr lang="en-US" sz="1200" b="0" i="0" u="none" strike="noStrike" kern="1200" dirty="0" smtClean="0">
              <a:solidFill>
                <a:schemeClr val="tx1"/>
              </a:solidFill>
              <a:effectLst/>
              <a:latin typeface="+mn-lt"/>
              <a:ea typeface="+mn-ea"/>
              <a:cs typeface="+mn-cs"/>
            </a:endParaRP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TRMM was stacked so a value could be given to each pixel for every day during their given study periods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TRMM data was interpolated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79944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1990 to 2007, the potato crops moved up the mountain to</a:t>
            </a:r>
            <a:r>
              <a:rPr lang="en-US" baseline="0" dirty="0" smtClean="0"/>
              <a:t> higher elevations by around 200 meters. This change can be seen particularly well in the area indicated by the orange circle In this area, the elevation change is from around 4,100 to 4,350 meters.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25245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map shows  a</a:t>
            </a:r>
            <a:r>
              <a:rPr lang="en-US" dirty="0" smtClean="0"/>
              <a:t>ccumulated</a:t>
            </a:r>
            <a:r>
              <a:rPr lang="en-US" baseline="0" dirty="0" smtClean="0"/>
              <a:t> growing degree days, which represent a sum of growing degree days over the cropping period of Nov. to May.  The lower value, 1200 growing degree days, represents the minimum amount needed for optimal potato development.  Higher elevations in the northern and southern ends of the park have lower accumulated growing degree days, indicating that a longer period of time would be needed in these areas to produce potatoes.  </a:t>
            </a: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27186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average amount of precipitation that fell according to the TRMM satellite. Values were calculated</a:t>
            </a:r>
            <a:r>
              <a:rPr lang="en-US" baseline="0" dirty="0" smtClean="0"/>
              <a:t> by first taking all years from day one, day two etc., and adding them all up and taking the average of them all. Then once the values were calculated, a rolling average was then calculated so it would smooth out any potential outliers since the TRMM data only was available for 17 years, where typically 30 years is the standard for climatic averages.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1867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confirmed farmers observations that agricultural activity had shifted to higher elevations over time. Temperature</a:t>
            </a:r>
            <a:r>
              <a:rPr lang="en-US" baseline="0" dirty="0" smtClean="0"/>
              <a:t> and precipitation time-series calculated from the satellite data used here did not match exactly the criteria for optimal potato growth, indicating a need for additional, site-specific information on the optimal conditions for potato cultivation in this region. This study represents a first step towards characterizing the growing conditions found within the </a:t>
            </a:r>
            <a:r>
              <a:rPr lang="en-US" baseline="0" dirty="0" err="1" smtClean="0"/>
              <a:t>Parque</a:t>
            </a:r>
            <a:r>
              <a:rPr lang="en-US" baseline="0" dirty="0" smtClean="0"/>
              <a:t> de la Papa, and assessing change in cultivation area over time. Future DEVELOP terms will rely on the information presented here to assess the impact of climate on potato production in this region, and predict how future changes in climate may affect the ability of local people here to conserve the rich agricultural biodiversity that is found within this park. </a:t>
            </a:r>
          </a:p>
          <a:p>
            <a:endParaRPr lang="en-US" baseline="0" dirty="0" smtClean="0"/>
          </a:p>
          <a:p>
            <a:r>
              <a:rPr lang="en-US" dirty="0" smtClean="0"/>
              <a:t>https://www.flickr.com/photos/ismynik/16556332686/in/photolist-re2wTQ-7wVwpq-dq1koj-7wTv65-y19Nez-qLE2Nf-7xUtYW-nTDqcV-csFvUq-7wRKat-7wRH7K-7wVyDf-8Kik9-wZDh1-HKmDT-j1S3ay-bCmVJ7-7wXYJX-7wYGFV-7x2Vh5-7rNG4m-d4kPH3-e7hnT-9dLt9-7wPHcV-7wPFf8-7xUF89-7wPFZt-7wPEsR-hi6CK7-7x2FiJ-7x2Av9-58gpGF-7wYuUk-7wYrpR-7wWwXX-e7hQN-8UfbJ1-wZDgV-4HrmR3-e7hDr-c4nsk-cDcXis-i1RHhj-7LJ1Cb-8VT8yi-8EzNB-HKmCX-77PS28-onQDN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1930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a:t>
            </a:r>
            <a:r>
              <a:rPr lang="en-US" baseline="0" dirty="0" smtClean="0"/>
              <a:t> much analysis of satellite data, pixel resolution and cloudiness were the two primary potential sources of error. In addition, in the rural, mountainous area of the park there were few sources of reliable weather data available to validate satellite-based temperature and precipitation measurements. If weather station data can be obtained, models could be developed to correct for some error, and so to downscale predictions to a higher spatial resolution. Higher resolution satellite imagery and further ground observations on the location of potato cultivation could help to refine suitability</a:t>
            </a:r>
          </a:p>
          <a:p>
            <a:endParaRPr lang="en-US" baseline="0" dirty="0" smtClean="0"/>
          </a:p>
          <a:p>
            <a:r>
              <a:rPr lang="en-US" dirty="0" smtClean="0"/>
              <a:t>https://www.flickr.com/photos/unitedsoybean/9622271807/in/photolist-fEhEb4-7n96uQ-9dTv9-4gwYUV-6G7ALM-ajsYEG-6F6zVA-nkBrLd-sCkQf-91wUAT-sMaB6-heF1z9-8xS7Ai-7uh4cr-h1BGPG-8KxjDR-dRCSeX-7SKiQH-8YZVt-76mwaP-ak6YqW-anR191-8jUY4J-oedafk-xfQUE-6tvCyh-8Jfp4k-7m5j95-5ysvUN-4hptah-6GbJ3G-65Eg16-8JCqvs-oEuXgU-5SUGkG-w1DzYw-skfUW-6Uhx77-abWba7-w9yixB-9cR6av-5GZBuy-8qUBid-dus9XA-cxSpCL-7n96ts-85AqT6-a3szKg-am9qFV-5h9Ls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65479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focus for our project was the Parque de la Papa, or Potato Park (as indicated by the black line), which is located approximately 40 km from Cusco, Peru. </a:t>
            </a:r>
          </a:p>
          <a:p>
            <a:r>
              <a:rPr lang="en-US" sz="1200" kern="1200" dirty="0" smtClean="0">
                <a:solidFill>
                  <a:schemeClr val="tx1"/>
                </a:solidFill>
                <a:effectLst/>
                <a:latin typeface="+mn-lt"/>
                <a:ea typeface="+mn-ea"/>
                <a:cs typeface="+mn-cs"/>
              </a:rPr>
              <a:t>The time period varied depending on each data source, going as far back as 1990 until present day.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2291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Parque de la Papa strives to protect and preserve it’s indigenous bicultural heritage; however,</a:t>
            </a:r>
          </a:p>
          <a:p>
            <a:r>
              <a:rPr lang="en-US" sz="1200" kern="1200" dirty="0" smtClean="0">
                <a:solidFill>
                  <a:schemeClr val="tx1"/>
                </a:solidFill>
                <a:effectLst/>
                <a:latin typeface="+mn-lt"/>
                <a:ea typeface="+mn-ea"/>
                <a:cs typeface="+mn-cs"/>
              </a:rPr>
              <a:t>Potato biodiversity is threatened by</a:t>
            </a:r>
          </a:p>
          <a:p>
            <a:r>
              <a:rPr lang="en-US" sz="1200" kern="1200" dirty="0" smtClean="0">
                <a:solidFill>
                  <a:schemeClr val="tx1"/>
                </a:solidFill>
                <a:effectLst/>
                <a:latin typeface="+mn-lt"/>
                <a:ea typeface="+mn-ea"/>
                <a:cs typeface="+mn-cs"/>
              </a:rPr>
              <a:t>An increase in temperature,</a:t>
            </a:r>
          </a:p>
          <a:p>
            <a:r>
              <a:rPr lang="en-US" sz="1200" kern="1200" dirty="0" smtClean="0">
                <a:solidFill>
                  <a:schemeClr val="tx1"/>
                </a:solidFill>
                <a:effectLst/>
                <a:latin typeface="+mn-lt"/>
                <a:ea typeface="+mn-ea"/>
                <a:cs typeface="+mn-cs"/>
              </a:rPr>
              <a:t>A change in precipitation patterns, and</a:t>
            </a:r>
          </a:p>
          <a:p>
            <a:r>
              <a:rPr lang="en-US" sz="1200" kern="1200" dirty="0" smtClean="0">
                <a:solidFill>
                  <a:schemeClr val="tx1"/>
                </a:solidFill>
                <a:effectLst/>
                <a:latin typeface="+mn-lt"/>
                <a:ea typeface="+mn-ea"/>
                <a:cs typeface="+mn-cs"/>
              </a:rPr>
              <a:t>Increased damage from pests.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Harvesting has relocated to higher elevations to allow farmers to maintain traditional agricultural practices and indigenous potato varieties.</a:t>
            </a:r>
          </a:p>
          <a:p>
            <a:endParaRPr lang="en-US" dirty="0" smtClean="0"/>
          </a:p>
          <a:p>
            <a:endParaRPr lang="en-US" dirty="0" smtClean="0"/>
          </a:p>
          <a:p>
            <a:r>
              <a:rPr lang="en-US" dirty="0" smtClean="0"/>
              <a:t>https://www.flickr.com/photos/33037982@N04/3593110456/in/photolist-6tvCyh-Aj1vMr-6tvCyG-aS6k6R-8oaa4M-6ErDi-cdpAKW-6tvCyu-9XQNXH-345cMX-fCvwgk-5cDdZ1-cUkNRd-7QV5qS-66tAdT-5cDTZz-p2rgRS-7DsXXH-emeJVG-rQG45i-mSTcf-axyKHV-dHZBhc-cGosKW-vsPjpM-rF5dQJ-bhZX5a-2brRkw-6bswdb-6bsv7d-6bojKi-9ii4K1-6bswd9-6bsv79-6bsx9w-6bojKn-6Dacp-8o8NFw-5P2siN-85gTRk-n9LLW-8o5kn2-8nYSdL-37LyNE-fgckrn-jzur5Y-6Rz3VM-fgrDds-dxPDW9-8XU3J2</a:t>
            </a:r>
            <a:br>
              <a:rPr lang="en-US" dirty="0" smtClean="0"/>
            </a:b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Clr>
                <a:schemeClr val="accent1"/>
              </a:buClr>
              <a:buFont typeface="Wingdings" panose="05000000000000000000" pitchFamily="2" charset="2"/>
              <a:buChar char="Ø"/>
            </a:pPr>
            <a:r>
              <a:rPr lang="en-US" sz="1200" dirty="0" smtClean="0"/>
              <a:t>Create growing degree days, elevation, slope, and precipitation. </a:t>
            </a:r>
          </a:p>
          <a:p>
            <a:pPr marL="342900" indent="-342900" fontAlgn="base">
              <a:buClr>
                <a:schemeClr val="accent1"/>
              </a:buClr>
              <a:buFont typeface="Wingdings" panose="05000000000000000000" pitchFamily="2" charset="2"/>
              <a:buChar char="Ø"/>
            </a:pPr>
            <a:r>
              <a:rPr lang="en-US" sz="1200" dirty="0" smtClean="0"/>
              <a:t>Use Landsat imagery to determine how potato crop locations have changed over</a:t>
            </a:r>
            <a:r>
              <a:rPr lang="en-US" sz="1200" baseline="0" dirty="0" smtClean="0"/>
              <a:t> the past 30 years </a:t>
            </a:r>
            <a:endParaRPr lang="en-US" sz="1200" dirty="0" smtClean="0"/>
          </a:p>
          <a:p>
            <a:pPr marL="342900" indent="-342900" fontAlgn="base">
              <a:buClr>
                <a:schemeClr val="accent1"/>
              </a:buClr>
              <a:buFont typeface="Wingdings" panose="05000000000000000000" pitchFamily="2" charset="2"/>
              <a:buChar char="Ø"/>
            </a:pPr>
            <a:r>
              <a:rPr lang="en-US" sz="1200" dirty="0" smtClean="0"/>
              <a:t>Develop a methodology that can be applied throughout Peru to determine potato suitability</a:t>
            </a:r>
            <a:br>
              <a:rPr lang="en-US" sz="1200" dirty="0" smtClean="0"/>
            </a:br>
            <a:endParaRPr lang="en-US" sz="1200" dirty="0" smtClean="0"/>
          </a:p>
          <a:p>
            <a:pPr marL="342900" indent="-342900" fontAlgn="base">
              <a:buClr>
                <a:schemeClr val="accent1"/>
              </a:buClr>
              <a:buFont typeface="Wingdings" panose="05000000000000000000" pitchFamily="2" charset="2"/>
              <a:buChar char="Ø"/>
            </a:pPr>
            <a:endParaRPr lang="en-US" sz="1200" dirty="0" smtClean="0"/>
          </a:p>
          <a:p>
            <a:pPr marL="342900" indent="-342900" fontAlgn="base">
              <a:buClr>
                <a:schemeClr val="accent1"/>
              </a:buClr>
              <a:buFont typeface="Wingdings" panose="05000000000000000000" pitchFamily="2" charset="2"/>
              <a:buChar char="Ø"/>
            </a:pPr>
            <a:endParaRPr lang="en-US" sz="1200" dirty="0" smtClean="0"/>
          </a:p>
          <a:p>
            <a:pPr marL="342900" indent="-342900" fontAlgn="base">
              <a:buClr>
                <a:schemeClr val="accent1"/>
              </a:buClr>
              <a:buFont typeface="Wingdings" panose="05000000000000000000" pitchFamily="2" charset="2"/>
              <a:buChar char="Ø"/>
            </a:pPr>
            <a:r>
              <a:rPr lang="en-US" sz="1200" dirty="0" smtClean="0"/>
              <a:t>https://www.flickr.com/photos/mckaysavage/10943327295/in/photolist-8nYSdL-37LyNE-fgckrn-jzur5Y-6Rz3VM-fgrDds-dxPDW9-8XU3J2-biWKoH-6bsv77-5Q5RRe-do3EyN-rU595x-emeKbm-em8YAB-emeJFW-em8YKD-cynjDY-emeK5G-5uiMQ3-2rhnPA-Kzbc9-c5Ar8E-8QgbiE-dHZCPr-8o8Nf1-6DQMV-72Lw9y-in7EUJ-7kFC1g-cZf7cN-nNsC8-hF2H9L-hF3NJi-hF2pWP-9dSMFt-tJigx-as7wfh-eiCHz4-eiCHNr-eiCHmD-7SVtZ8-9Ft3my-hGbx8j-fpizsf-5NHUEB-oaGR4R-7Gtiod-b81h4c-nev6yZ</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76723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step of our project was data acquisition.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8252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was downloaded from Aqua MODIS for land surface temperature, Landsat for land cover, TRMM for precipitation, and SRTM for a digital elevation model.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67980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was data processing.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13943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Python was used to</a:t>
            </a:r>
            <a:r>
              <a:rPr lang="en-US" sz="1200" b="0" i="0" u="none" strike="noStrike" kern="1200" baseline="0" dirty="0" smtClean="0">
                <a:solidFill>
                  <a:schemeClr val="tx1"/>
                </a:solidFill>
                <a:effectLst/>
                <a:latin typeface="+mn-lt"/>
                <a:ea typeface="+mn-ea"/>
                <a:cs typeface="+mn-cs"/>
              </a:rPr>
              <a:t> convert MODIS data from Kelvin to Celsius and the to clip the TRMM data to a smaller study area. </a:t>
            </a:r>
          </a:p>
          <a:p>
            <a:pPr rtl="0" fontAlgn="base"/>
            <a:r>
              <a:rPr lang="en-US" sz="1200" b="0" i="0" u="none" strike="noStrike" kern="1200" dirty="0" smtClean="0">
                <a:solidFill>
                  <a:schemeClr val="tx1"/>
                </a:solidFill>
                <a:effectLst/>
                <a:latin typeface="+mn-lt"/>
                <a:ea typeface="+mn-ea"/>
                <a:cs typeface="+mn-cs"/>
              </a:rPr>
              <a:t>To process the Landsat imagery and the DEM or digital elevation</a:t>
            </a:r>
            <a:r>
              <a:rPr lang="en-US" sz="1200" b="0" i="0" u="none" strike="noStrike" kern="1200" baseline="0" dirty="0" smtClean="0">
                <a:solidFill>
                  <a:schemeClr val="tx1"/>
                </a:solidFill>
                <a:effectLst/>
                <a:latin typeface="+mn-lt"/>
                <a:ea typeface="+mn-ea"/>
                <a:cs typeface="+mn-cs"/>
              </a:rPr>
              <a:t> model</a:t>
            </a:r>
            <a:r>
              <a:rPr lang="en-US" sz="1200" b="0" i="0" u="none" strike="noStrike" kern="1200" dirty="0" smtClean="0">
                <a:solidFill>
                  <a:schemeClr val="tx1"/>
                </a:solidFill>
                <a:effectLst/>
                <a:latin typeface="+mn-lt"/>
                <a:ea typeface="+mn-ea"/>
                <a:cs typeface="+mn-cs"/>
              </a:rPr>
              <a:t>, Arc Toolbox was used to create the composite bands for the Landsat and the slope tool was used to create the slope from the DEM.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36849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part of the</a:t>
            </a:r>
            <a:r>
              <a:rPr lang="en-US" baseline="0" dirty="0" smtClean="0"/>
              <a:t> project was to analyze the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042325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939800"/>
            <a:ext cx="7772400" cy="1737868"/>
          </a:xfrm>
        </p:spPr>
        <p:txBody>
          <a:bodyPr/>
          <a:lstStyle/>
          <a:p>
            <a:r>
              <a:rPr lang="en-US" dirty="0" smtClean="0"/>
              <a:t>Peru Climate</a:t>
            </a:r>
            <a:endParaRPr lang="en-US" dirty="0"/>
          </a:p>
        </p:txBody>
      </p:sp>
      <p:sp>
        <p:nvSpPr>
          <p:cNvPr id="3" name="Text Placeholder 2"/>
          <p:cNvSpPr>
            <a:spLocks noGrp="1"/>
          </p:cNvSpPr>
          <p:nvPr>
            <p:ph type="body" sz="quarter" idx="11"/>
          </p:nvPr>
        </p:nvSpPr>
        <p:spPr>
          <a:xfrm>
            <a:off x="1587500" y="5358384"/>
            <a:ext cx="3844036" cy="369332"/>
          </a:xfrm>
        </p:spPr>
        <p:txBody>
          <a:bodyPr>
            <a:normAutofit/>
          </a:bodyPr>
          <a:lstStyle/>
          <a:p>
            <a:r>
              <a:rPr lang="en-US" dirty="0" smtClean="0"/>
              <a:t>Rebekke </a:t>
            </a:r>
            <a:r>
              <a:rPr lang="en-US" dirty="0" err="1" smtClean="0"/>
              <a:t>Muench</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Kayla McDonald</a:t>
            </a:r>
            <a:endParaRPr lang="en-US" dirty="0"/>
          </a:p>
        </p:txBody>
      </p:sp>
      <p:sp>
        <p:nvSpPr>
          <p:cNvPr id="5" name="Text Placeholder 4"/>
          <p:cNvSpPr>
            <a:spLocks noGrp="1"/>
          </p:cNvSpPr>
          <p:nvPr>
            <p:ph type="body" sz="quarter" idx="13"/>
          </p:nvPr>
        </p:nvSpPr>
        <p:spPr/>
        <p:txBody>
          <a:bodyPr/>
          <a:lstStyle/>
          <a:p>
            <a:r>
              <a:rPr lang="en-US" dirty="0" smtClean="0"/>
              <a:t>Ryan Murphy</a:t>
            </a:r>
            <a:endParaRPr lang="en-US" dirty="0"/>
          </a:p>
        </p:txBody>
      </p:sp>
      <p:sp>
        <p:nvSpPr>
          <p:cNvPr id="6" name="Text Placeholder 5"/>
          <p:cNvSpPr>
            <a:spLocks noGrp="1"/>
          </p:cNvSpPr>
          <p:nvPr>
            <p:ph type="body" sz="quarter" idx="14"/>
          </p:nvPr>
        </p:nvSpPr>
        <p:spPr/>
        <p:txBody>
          <a:bodyPr/>
          <a:lstStyle/>
          <a:p>
            <a:r>
              <a:rPr lang="en-US" dirty="0" smtClean="0"/>
              <a:t>Michael Sclater</a:t>
            </a:r>
            <a:endParaRPr lang="en-US" dirty="0"/>
          </a:p>
        </p:txBody>
      </p:sp>
      <p:sp>
        <p:nvSpPr>
          <p:cNvPr id="7" name="Text Placeholder 6"/>
          <p:cNvSpPr>
            <a:spLocks noGrp="1"/>
          </p:cNvSpPr>
          <p:nvPr>
            <p:ph type="body" sz="quarter" idx="15"/>
          </p:nvPr>
        </p:nvSpPr>
        <p:spPr/>
        <p:txBody>
          <a:bodyPr/>
          <a:lstStyle/>
          <a:p>
            <a:r>
              <a:rPr lang="en-US" dirty="0" smtClean="0"/>
              <a:t>Richard Rose</a:t>
            </a:r>
            <a:endParaRPr lang="en-US" dirty="0"/>
          </a:p>
        </p:txBody>
      </p:sp>
      <p:sp>
        <p:nvSpPr>
          <p:cNvPr id="8" name="Text Placeholder 7"/>
          <p:cNvSpPr>
            <a:spLocks noGrp="1"/>
          </p:cNvSpPr>
          <p:nvPr>
            <p:ph type="body" sz="quarter" idx="16"/>
          </p:nvPr>
        </p:nvSpPr>
        <p:spPr/>
        <p:txBody>
          <a:bodyPr/>
          <a:lstStyle/>
          <a:p>
            <a:r>
              <a:rPr lang="en-US" dirty="0" smtClean="0"/>
              <a:t>Dajon Begin</a:t>
            </a:r>
            <a:endParaRPr lang="en-US" dirty="0"/>
          </a:p>
        </p:txBody>
      </p:sp>
      <p:sp>
        <p:nvSpPr>
          <p:cNvPr id="9" name="Text Placeholder 8"/>
          <p:cNvSpPr>
            <a:spLocks noGrp="1"/>
          </p:cNvSpPr>
          <p:nvPr>
            <p:ph type="body" sz="quarter" idx="17"/>
          </p:nvPr>
        </p:nvSpPr>
        <p:spPr>
          <a:xfrm>
            <a:off x="1066800" y="3035300"/>
            <a:ext cx="7086600" cy="1737868"/>
          </a:xfrm>
        </p:spPr>
        <p:txBody>
          <a:bodyPr>
            <a:normAutofit fontScale="77500" lnSpcReduction="20000"/>
          </a:bodyPr>
          <a:lstStyle/>
          <a:p>
            <a:pPr>
              <a:spcBef>
                <a:spcPts val="0"/>
              </a:spcBef>
            </a:pPr>
            <a:r>
              <a:rPr lang="en-US" dirty="0">
                <a:solidFill>
                  <a:srgbClr val="767171"/>
                </a:solidFill>
                <a:latin typeface="+mj-lt"/>
              </a:rPr>
              <a:t>Monitoring and Forecasting Shifting Climate and Land </a:t>
            </a:r>
            <a:r>
              <a:rPr lang="en-US" dirty="0" smtClean="0">
                <a:solidFill>
                  <a:srgbClr val="767171"/>
                </a:solidFill>
                <a:latin typeface="+mj-lt"/>
              </a:rPr>
              <a:t>Use Change </a:t>
            </a:r>
            <a:r>
              <a:rPr lang="en-US" dirty="0">
                <a:solidFill>
                  <a:srgbClr val="767171"/>
                </a:solidFill>
                <a:latin typeface="+mj-lt"/>
              </a:rPr>
              <a:t>Impacts in Peru’s Parque de la Papa for Enhanced Agricultural Management</a:t>
            </a:r>
            <a:endParaRPr lang="en-US" dirty="0">
              <a:latin typeface="+mj-lt"/>
            </a:endParaRPr>
          </a:p>
          <a:p>
            <a:r>
              <a:rPr lang="en-US" dirty="0">
                <a:latin typeface="+mj-lt"/>
              </a:rPr>
              <a:t/>
            </a:r>
            <a:br>
              <a:rPr lang="en-US" dirty="0">
                <a:latin typeface="+mj-lt"/>
              </a:rPr>
            </a:br>
            <a:endParaRPr lang="en-US" dirty="0">
              <a:latin typeface="+mj-lt"/>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5000"/>
          <a:stretch/>
        </p:blipFill>
        <p:spPr>
          <a:xfrm>
            <a:off x="4550868" y="1252046"/>
            <a:ext cx="4174032" cy="3377298"/>
          </a:xfrm>
          <a:prstGeom prst="rect">
            <a:avLst/>
          </a:prstGeom>
        </p:spPr>
      </p:pic>
      <p:sp>
        <p:nvSpPr>
          <p:cNvPr id="3" name="Text Placeholder 2"/>
          <p:cNvSpPr>
            <a:spLocks noGrp="1"/>
          </p:cNvSpPr>
          <p:nvPr>
            <p:ph type="body" sz="quarter" idx="10"/>
          </p:nvPr>
        </p:nvSpPr>
        <p:spPr>
          <a:xfrm>
            <a:off x="548639" y="465518"/>
            <a:ext cx="8063345" cy="768927"/>
          </a:xfrm>
        </p:spPr>
        <p:txBody>
          <a:bodyPr/>
          <a:lstStyle/>
          <a:p>
            <a:r>
              <a:rPr lang="en-US" dirty="0" smtClean="0"/>
              <a:t>Data Analysis</a:t>
            </a:r>
            <a:endParaRPr lang="en-US" dirty="0"/>
          </a:p>
        </p:txBody>
      </p:sp>
      <p:sp>
        <p:nvSpPr>
          <p:cNvPr id="5" name="Right Arrow 4"/>
          <p:cNvSpPr/>
          <p:nvPr/>
        </p:nvSpPr>
        <p:spPr>
          <a:xfrm>
            <a:off x="4242816" y="2596896"/>
            <a:ext cx="804672" cy="65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p:cNvSpPr txBox="1">
            <a:spLocks/>
          </p:cNvSpPr>
          <p:nvPr/>
        </p:nvSpPr>
        <p:spPr>
          <a:xfrm>
            <a:off x="655058" y="4732829"/>
            <a:ext cx="7956926" cy="17932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Create growing degree days (GDD)</a:t>
            </a:r>
          </a:p>
          <a:p>
            <a:pPr marL="1028700" lvl="1" indent="-342900">
              <a:spcBef>
                <a:spcPts val="200"/>
              </a:spcBef>
              <a:buClr>
                <a:schemeClr val="accent1"/>
              </a:buClr>
              <a:buFont typeface="Webdings" panose="05030102010509060703" pitchFamily="18" charset="2"/>
              <a:buChar char="4"/>
            </a:pPr>
            <a:endParaRPr lang="en-US" dirty="0" smtClean="0"/>
          </a:p>
          <a:p>
            <a:pPr marL="1028700" lvl="1"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Interpolate TRMM data</a:t>
            </a:r>
          </a:p>
          <a:p>
            <a:pPr marL="342900" indent="-342900">
              <a:spcBef>
                <a:spcPts val="200"/>
              </a:spcBef>
              <a:buClr>
                <a:schemeClr val="accent1"/>
              </a:buClr>
              <a:buFont typeface="Webdings" panose="05030102010509060703" pitchFamily="18" charset="2"/>
              <a:buChar char="4"/>
            </a:pPr>
            <a:r>
              <a:rPr lang="en-US" dirty="0" smtClean="0"/>
              <a:t>Create polygons of agricultural area</a:t>
            </a:r>
            <a:endParaRPr lang="en-US" dirty="0"/>
          </a:p>
        </p:txBody>
      </p:sp>
      <p:pic>
        <p:nvPicPr>
          <p:cNvPr id="2" name="Picture 1"/>
          <p:cNvPicPr>
            <a:picLocks noChangeAspect="1"/>
          </p:cNvPicPr>
          <p:nvPr/>
        </p:nvPicPr>
        <p:blipFill>
          <a:blip r:embed="rId4"/>
          <a:stretch>
            <a:fillRect/>
          </a:stretch>
        </p:blipFill>
        <p:spPr>
          <a:xfrm>
            <a:off x="1686148" y="5060177"/>
            <a:ext cx="3526423" cy="61589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360"/>
            <a:ext cx="4167602" cy="3204742"/>
          </a:xfrm>
          <a:prstGeom prst="rect">
            <a:avLst/>
          </a:prstGeom>
        </p:spPr>
      </p:pic>
    </p:spTree>
    <p:extLst>
      <p:ext uri="{BB962C8B-B14F-4D97-AF65-F5344CB8AC3E}">
        <p14:creationId xmlns:p14="http://schemas.microsoft.com/office/powerpoint/2010/main" val="11323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3979"/>
            <a:ext cx="9144000" cy="6154021"/>
          </a:xfrm>
          <a:prstGeom prst="rect">
            <a:avLst/>
          </a:prstGeom>
        </p:spPr>
      </p:pic>
      <p:sp>
        <p:nvSpPr>
          <p:cNvPr id="3" name="Text Placeholder 2"/>
          <p:cNvSpPr>
            <a:spLocks noGrp="1"/>
          </p:cNvSpPr>
          <p:nvPr>
            <p:ph type="body" sz="quarter" idx="10"/>
          </p:nvPr>
        </p:nvSpPr>
        <p:spPr>
          <a:xfrm>
            <a:off x="333486" y="78531"/>
            <a:ext cx="8156448" cy="704088"/>
          </a:xfrm>
        </p:spPr>
        <p:txBody>
          <a:bodyPr/>
          <a:lstStyle/>
          <a:p>
            <a:r>
              <a:rPr lang="en-US" dirty="0" smtClean="0"/>
              <a:t>Results: Landsat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18451"/>
            <a:ext cx="9144000" cy="6139549"/>
          </a:xfrm>
          <a:prstGeom prst="rect">
            <a:avLst/>
          </a:prstGeom>
        </p:spPr>
      </p:pic>
      <p:sp>
        <p:nvSpPr>
          <p:cNvPr id="6" name="Oval 5"/>
          <p:cNvSpPr/>
          <p:nvPr/>
        </p:nvSpPr>
        <p:spPr>
          <a:xfrm>
            <a:off x="2302136" y="1161826"/>
            <a:ext cx="2581836" cy="220531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713232"/>
            <a:ext cx="8156448" cy="704088"/>
          </a:xfrm>
        </p:spPr>
        <p:txBody>
          <a:bodyPr/>
          <a:lstStyle/>
          <a:p>
            <a:r>
              <a:rPr lang="en-US" dirty="0" smtClean="0"/>
              <a:t>Results: Accumulated GDD</a:t>
            </a:r>
            <a:endParaRPr lang="en-US" dirty="0"/>
          </a:p>
        </p:txBody>
      </p:sp>
      <p:grpSp>
        <p:nvGrpSpPr>
          <p:cNvPr id="11" name="Group 10"/>
          <p:cNvGrpSpPr/>
          <p:nvPr/>
        </p:nvGrpSpPr>
        <p:grpSpPr>
          <a:xfrm>
            <a:off x="548640" y="1592684"/>
            <a:ext cx="8025205" cy="4343624"/>
            <a:chOff x="548640" y="1417320"/>
            <a:chExt cx="8025205" cy="4343624"/>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656" r="12236"/>
            <a:stretch/>
          </p:blipFill>
          <p:spPr>
            <a:xfrm>
              <a:off x="548640" y="1417320"/>
              <a:ext cx="8025205" cy="4343624"/>
            </a:xfrm>
            <a:prstGeom prst="rect">
              <a:avLst/>
            </a:prstGeom>
          </p:spPr>
        </p:pic>
        <p:sp>
          <p:nvSpPr>
            <p:cNvPr id="5" name="Rectangle 4"/>
            <p:cNvSpPr/>
            <p:nvPr/>
          </p:nvSpPr>
          <p:spPr>
            <a:xfrm>
              <a:off x="665018" y="4106487"/>
              <a:ext cx="2892829" cy="152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Legends</a:t>
              </a:r>
              <a:endParaRPr lang="en-US" dirty="0"/>
            </a:p>
          </p:txBody>
        </p:sp>
        <p:sp>
          <p:nvSpPr>
            <p:cNvPr id="6" name="Rectangle 5"/>
            <p:cNvSpPr/>
            <p:nvPr/>
          </p:nvSpPr>
          <p:spPr>
            <a:xfrm>
              <a:off x="797277" y="4599177"/>
              <a:ext cx="566010" cy="920473"/>
            </a:xfrm>
            <a:prstGeom prst="rect">
              <a:avLst/>
            </a:prstGeom>
            <a:blipFill dpi="0" rotWithShape="1">
              <a:blip r:embed="rId4">
                <a:extLst>
                  <a:ext uri="{28A0092B-C50C-407E-A947-70E740481C1C}">
                    <a14:useLocalDpi xmlns:a14="http://schemas.microsoft.com/office/drawing/2010/main" val="0"/>
                  </a:ext>
                </a:extLst>
              </a:blip>
              <a:srcRect/>
              <a:stretch>
                <a:fillRect l="-8967" t="-10354" r="1"/>
              </a:stretch>
            </a:blipFill>
            <a:ln w="12700" cap="flat" cmpd="sng" algn="ctr">
              <a:no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smtClean="0">
                <a:ln>
                  <a:noFill/>
                </a:ln>
                <a:solidFill>
                  <a:srgbClr val="FFFFFF"/>
                </a:solidFill>
                <a:effectLst/>
                <a:uLnTx/>
                <a:uFillTx/>
                <a:latin typeface="Garamond"/>
                <a:ea typeface="+mn-ea"/>
                <a:cs typeface="+mn-cs"/>
              </a:endParaRPr>
            </a:p>
          </p:txBody>
        </p:sp>
        <p:sp>
          <p:nvSpPr>
            <p:cNvPr id="7" name="TextBox 6"/>
            <p:cNvSpPr txBox="1"/>
            <p:nvPr/>
          </p:nvSpPr>
          <p:spPr>
            <a:xfrm>
              <a:off x="1587089" y="4136620"/>
              <a:ext cx="1048685" cy="369332"/>
            </a:xfrm>
            <a:prstGeom prst="rect">
              <a:avLst/>
            </a:prstGeom>
            <a:noFill/>
          </p:spPr>
          <p:txBody>
            <a:bodyPr wrap="none" rtlCol="0">
              <a:spAutoFit/>
            </a:bodyPr>
            <a:lstStyle/>
            <a:p>
              <a:r>
                <a:rPr lang="en-US" b="1" dirty="0" smtClean="0"/>
                <a:t>Legend</a:t>
              </a:r>
              <a:endParaRPr lang="en-US" b="1" dirty="0"/>
            </a:p>
          </p:txBody>
        </p:sp>
        <p:sp>
          <p:nvSpPr>
            <p:cNvPr id="8" name="TextBox 7"/>
            <p:cNvSpPr txBox="1"/>
            <p:nvPr/>
          </p:nvSpPr>
          <p:spPr>
            <a:xfrm>
              <a:off x="1363287" y="4450002"/>
              <a:ext cx="901209" cy="369332"/>
            </a:xfrm>
            <a:prstGeom prst="rect">
              <a:avLst/>
            </a:prstGeom>
            <a:noFill/>
          </p:spPr>
          <p:txBody>
            <a:bodyPr wrap="none" rtlCol="0">
              <a:spAutoFit/>
            </a:bodyPr>
            <a:lstStyle/>
            <a:p>
              <a:r>
                <a:rPr lang="en-US" dirty="0"/>
                <a:t>&gt;</a:t>
              </a:r>
              <a:r>
                <a:rPr lang="en-US" dirty="0" smtClean="0"/>
                <a:t> 2000</a:t>
              </a:r>
              <a:endParaRPr lang="en-US" dirty="0"/>
            </a:p>
          </p:txBody>
        </p:sp>
        <p:sp>
          <p:nvSpPr>
            <p:cNvPr id="9" name="TextBox 8"/>
            <p:cNvSpPr txBox="1"/>
            <p:nvPr/>
          </p:nvSpPr>
          <p:spPr>
            <a:xfrm>
              <a:off x="1406987" y="4804397"/>
              <a:ext cx="1415772" cy="369332"/>
            </a:xfrm>
            <a:prstGeom prst="rect">
              <a:avLst/>
            </a:prstGeom>
            <a:noFill/>
          </p:spPr>
          <p:txBody>
            <a:bodyPr wrap="none" rtlCol="0">
              <a:spAutoFit/>
            </a:bodyPr>
            <a:lstStyle/>
            <a:p>
              <a:r>
                <a:rPr lang="en-US" dirty="0" smtClean="0"/>
                <a:t>1200 - 1999</a:t>
              </a:r>
              <a:endParaRPr lang="en-US" dirty="0"/>
            </a:p>
          </p:txBody>
        </p:sp>
        <p:sp>
          <p:nvSpPr>
            <p:cNvPr id="10" name="TextBox 9"/>
            <p:cNvSpPr txBox="1"/>
            <p:nvPr/>
          </p:nvSpPr>
          <p:spPr>
            <a:xfrm>
              <a:off x="1395796" y="5201123"/>
              <a:ext cx="901209" cy="369332"/>
            </a:xfrm>
            <a:prstGeom prst="rect">
              <a:avLst/>
            </a:prstGeom>
            <a:noFill/>
          </p:spPr>
          <p:txBody>
            <a:bodyPr wrap="none" rtlCol="0">
              <a:spAutoFit/>
            </a:bodyPr>
            <a:lstStyle/>
            <a:p>
              <a:r>
                <a:rPr lang="en-US" dirty="0" smtClean="0"/>
                <a:t>&lt; 1200</a:t>
              </a:r>
              <a:endParaRPr lang="en-US" dirty="0"/>
            </a:p>
          </p:txBody>
        </p:sp>
      </p:grpSp>
    </p:spTree>
    <p:extLst>
      <p:ext uri="{BB962C8B-B14F-4D97-AF65-F5344CB8AC3E}">
        <p14:creationId xmlns:p14="http://schemas.microsoft.com/office/powerpoint/2010/main" val="37989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575034032"/>
              </p:ext>
            </p:extLst>
          </p:nvPr>
        </p:nvGraphicFramePr>
        <p:xfrm>
          <a:off x="-1" y="879431"/>
          <a:ext cx="9144001" cy="57419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0"/>
          </p:nvPr>
        </p:nvSpPr>
        <p:spPr>
          <a:xfrm>
            <a:off x="548640" y="412011"/>
            <a:ext cx="8156448" cy="704088"/>
          </a:xfrm>
        </p:spPr>
        <p:txBody>
          <a:bodyPr/>
          <a:lstStyle/>
          <a:p>
            <a:r>
              <a:rPr lang="en-US" dirty="0" smtClean="0"/>
              <a:t>Results: TRMM</a:t>
            </a:r>
            <a:endParaRPr lang="en-US" dirty="0"/>
          </a:p>
        </p:txBody>
      </p:sp>
    </p:spTree>
    <p:extLst>
      <p:ext uri="{BB962C8B-B14F-4D97-AF65-F5344CB8AC3E}">
        <p14:creationId xmlns:p14="http://schemas.microsoft.com/office/powerpoint/2010/main" val="25234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57480"/>
            <a:ext cx="3858768" cy="1325880"/>
          </a:xfrm>
        </p:spPr>
        <p:txBody>
          <a:bodyPr/>
          <a:lstStyle/>
          <a:p>
            <a:pPr algn="ctr"/>
            <a:r>
              <a:rPr lang="en-US" dirty="0" smtClean="0"/>
              <a:t>Conclusions</a:t>
            </a:r>
            <a:endParaRPr lang="en-US" dirty="0"/>
          </a:p>
        </p:txBody>
      </p:sp>
      <p:sp>
        <p:nvSpPr>
          <p:cNvPr id="4" name="Text Placeholder 3"/>
          <p:cNvSpPr>
            <a:spLocks noGrp="1"/>
          </p:cNvSpPr>
          <p:nvPr>
            <p:ph type="body" sz="quarter" idx="11"/>
          </p:nvPr>
        </p:nvSpPr>
        <p:spPr>
          <a:xfrm>
            <a:off x="25400" y="1531112"/>
            <a:ext cx="4686300" cy="4705096"/>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Agricultural activity shifted 200 m between 1990 and 2007</a:t>
            </a:r>
          </a:p>
          <a:p>
            <a:pPr marL="342900" indent="-342900">
              <a:spcBef>
                <a:spcPts val="200"/>
              </a:spcBef>
              <a:buClr>
                <a:schemeClr val="accent1"/>
              </a:buClr>
              <a:buFont typeface="Webdings" panose="05030102010509060703" pitchFamily="18" charset="2"/>
              <a:buChar char="4"/>
            </a:pPr>
            <a:r>
              <a:rPr lang="en-US" dirty="0" smtClean="0"/>
              <a:t>Average accumulated precipitation was higher than expected</a:t>
            </a:r>
          </a:p>
          <a:p>
            <a:pPr marL="342900" indent="-342900">
              <a:spcBef>
                <a:spcPts val="200"/>
              </a:spcBef>
              <a:buClr>
                <a:schemeClr val="accent1"/>
              </a:buClr>
              <a:buFont typeface="Webdings" panose="05030102010509060703" pitchFamily="18" charset="2"/>
              <a:buChar char="4"/>
            </a:pPr>
            <a:r>
              <a:rPr lang="en-US" dirty="0" smtClean="0"/>
              <a:t>Temperature was higher than expected</a:t>
            </a:r>
          </a:p>
          <a:p>
            <a:pPr marL="342900" indent="-342900">
              <a:spcBef>
                <a:spcPts val="200"/>
              </a:spcBef>
              <a:buClr>
                <a:schemeClr val="accent1"/>
              </a:buClr>
              <a:buFont typeface="Webdings" panose="05030102010509060703" pitchFamily="18" charset="2"/>
              <a:buChar char="4"/>
            </a:pPr>
            <a:r>
              <a:rPr lang="en-US" dirty="0" smtClean="0"/>
              <a:t>Growing degree days suggested shorter growing seasons at higher elevations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600" r="11400"/>
          <a:stretch/>
        </p:blipFill>
        <p:spPr>
          <a:xfrm>
            <a:off x="4663440" y="0"/>
            <a:ext cx="4480560" cy="6858000"/>
          </a:xfrm>
          <a:prstGeom prst="rect">
            <a:avLst/>
          </a:prstGeom>
        </p:spPr>
      </p:pic>
      <p:sp>
        <p:nvSpPr>
          <p:cNvPr id="5" name="Text Placeholder 4"/>
          <p:cNvSpPr>
            <a:spLocks noGrp="1"/>
          </p:cNvSpPr>
          <p:nvPr>
            <p:ph type="body" sz="quarter" idx="13"/>
          </p:nvPr>
        </p:nvSpPr>
        <p:spPr>
          <a:xfrm>
            <a:off x="2096183" y="6583680"/>
            <a:ext cx="4163568" cy="274320"/>
          </a:xfrm>
          <a:noFill/>
        </p:spPr>
        <p:txBody>
          <a:bodyPr>
            <a:normAutofit/>
          </a:bodyPr>
          <a:lstStyle/>
          <a:p>
            <a:pPr algn="l"/>
            <a:r>
              <a:rPr lang="en-US" dirty="0" smtClean="0">
                <a:solidFill>
                  <a:schemeClr val="tx1">
                    <a:lumMod val="75000"/>
                  </a:schemeClr>
                </a:solidFill>
              </a:rPr>
              <a:t>Image Credit:  </a:t>
            </a:r>
            <a:r>
              <a:rPr lang="en-US" dirty="0" err="1" smtClean="0">
                <a:solidFill>
                  <a:schemeClr val="tx1">
                    <a:lumMod val="75000"/>
                  </a:schemeClr>
                </a:solidFill>
              </a:rPr>
              <a:t>Jofre</a:t>
            </a:r>
            <a:r>
              <a:rPr lang="en-US" dirty="0" smtClean="0">
                <a:solidFill>
                  <a:schemeClr val="tx1">
                    <a:lumMod val="75000"/>
                  </a:schemeClr>
                </a:solidFill>
              </a:rPr>
              <a:t> </a:t>
            </a:r>
            <a:r>
              <a:rPr lang="en-US" dirty="0" err="1" smtClean="0">
                <a:solidFill>
                  <a:schemeClr val="tx1">
                    <a:lumMod val="75000"/>
                  </a:schemeClr>
                </a:solidFill>
              </a:rPr>
              <a:t>Carneiro</a:t>
            </a:r>
            <a:endParaRPr lang="en-US" dirty="0">
              <a:solidFill>
                <a:schemeClr val="tx1">
                  <a:lumMod val="75000"/>
                </a:schemeClr>
              </a:solidFill>
            </a:endParaRPr>
          </a:p>
        </p:txBody>
      </p:sp>
    </p:spTree>
    <p:extLst>
      <p:ext uri="{BB962C8B-B14F-4D97-AF65-F5344CB8AC3E}">
        <p14:creationId xmlns:p14="http://schemas.microsoft.com/office/powerpoint/2010/main" val="37209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390324"/>
            <a:ext cx="7315200" cy="711835"/>
          </a:xfrm>
        </p:spPr>
        <p:txBody>
          <a:bodyPr/>
          <a:lstStyle/>
          <a:p>
            <a:pPr algn="ctr"/>
            <a:r>
              <a:rPr lang="en-US" dirty="0" smtClean="0"/>
              <a:t>Errors &amp; Uncertainties</a:t>
            </a:r>
            <a:endParaRPr lang="en-US" dirty="0"/>
          </a:p>
        </p:txBody>
      </p:sp>
      <p:sp>
        <p:nvSpPr>
          <p:cNvPr id="5" name="Text Placeholder 2"/>
          <p:cNvSpPr>
            <a:spLocks noGrp="1"/>
          </p:cNvSpPr>
          <p:nvPr>
            <p:ph type="body" sz="quarter" idx="10"/>
          </p:nvPr>
        </p:nvSpPr>
        <p:spPr>
          <a:xfrm>
            <a:off x="833120" y="2125904"/>
            <a:ext cx="7315200" cy="710247"/>
          </a:xfrm>
        </p:spPr>
        <p:txBody>
          <a:bodyPr/>
          <a:lstStyle/>
          <a:p>
            <a:pPr algn="ctr"/>
            <a:r>
              <a:rPr lang="en-US" dirty="0" smtClean="0"/>
              <a:t>Future Work</a:t>
            </a:r>
            <a:endParaRPr lang="en-US" dirty="0"/>
          </a:p>
        </p:txBody>
      </p:sp>
      <p:sp>
        <p:nvSpPr>
          <p:cNvPr id="4" name="Text Placeholder 3"/>
          <p:cNvSpPr>
            <a:spLocks noGrp="1"/>
          </p:cNvSpPr>
          <p:nvPr>
            <p:ph type="body" sz="quarter" idx="11"/>
          </p:nvPr>
        </p:nvSpPr>
        <p:spPr>
          <a:xfrm>
            <a:off x="914400" y="1160201"/>
            <a:ext cx="7315200" cy="1083508"/>
          </a:xfrm>
        </p:spPr>
        <p:txBody>
          <a:bodyPr/>
          <a:lstStyle/>
          <a:p>
            <a:pPr marL="342900" indent="-342900">
              <a:spcBef>
                <a:spcPts val="200"/>
              </a:spcBef>
              <a:buClr>
                <a:schemeClr val="accent1"/>
              </a:buClr>
              <a:buFont typeface="Webdings" panose="05030102010509060703" pitchFamily="18" charset="2"/>
              <a:buChar char="4"/>
            </a:pPr>
            <a:r>
              <a:rPr lang="en-US" dirty="0" smtClean="0"/>
              <a:t>Small plot size of potato crops</a:t>
            </a:r>
            <a:endParaRPr lang="en-US" dirty="0"/>
          </a:p>
          <a:p>
            <a:pPr marL="342900" indent="-342900">
              <a:spcBef>
                <a:spcPts val="200"/>
              </a:spcBef>
              <a:buClr>
                <a:schemeClr val="accent1"/>
              </a:buClr>
              <a:buFont typeface="Webdings" panose="05030102010509060703" pitchFamily="18" charset="2"/>
              <a:buChar char="4"/>
            </a:pPr>
            <a:r>
              <a:rPr lang="en-US" dirty="0" smtClean="0"/>
              <a:t>Cloudy mountainous regions</a:t>
            </a:r>
          </a:p>
          <a:p>
            <a:pPr marL="342900" indent="-342900">
              <a:spcBef>
                <a:spcPts val="200"/>
              </a:spcBef>
              <a:buClr>
                <a:schemeClr val="accent1"/>
              </a:buClr>
              <a:buFont typeface="Webdings" panose="05030102010509060703" pitchFamily="18" charset="2"/>
              <a:buChar char="4"/>
            </a:pPr>
            <a:r>
              <a:rPr lang="en-US" dirty="0" smtClean="0"/>
              <a:t>Few available ground measurements</a:t>
            </a:r>
          </a:p>
        </p:txBody>
      </p:sp>
      <p:sp>
        <p:nvSpPr>
          <p:cNvPr id="6" name="Text Placeholder 3"/>
          <p:cNvSpPr>
            <a:spLocks noGrp="1"/>
          </p:cNvSpPr>
          <p:nvPr>
            <p:ph type="body" sz="quarter" idx="11"/>
          </p:nvPr>
        </p:nvSpPr>
        <p:spPr>
          <a:xfrm>
            <a:off x="911034" y="2816938"/>
            <a:ext cx="7315200" cy="1890268"/>
          </a:xfrm>
        </p:spPr>
        <p:txBody>
          <a:bodyPr/>
          <a:lstStyle/>
          <a:p>
            <a:pPr marL="342900" indent="-342900">
              <a:spcBef>
                <a:spcPts val="200"/>
              </a:spcBef>
              <a:buClr>
                <a:schemeClr val="accent1"/>
              </a:buClr>
              <a:buFont typeface="Webdings" panose="05030102010509060703" pitchFamily="18" charset="2"/>
              <a:buChar char="4"/>
            </a:pPr>
            <a:r>
              <a:rPr lang="en-US" dirty="0" smtClean="0"/>
              <a:t>Locate weather station data to validate temperature and precipitation work </a:t>
            </a:r>
          </a:p>
          <a:p>
            <a:pPr marL="342900" indent="-342900">
              <a:spcBef>
                <a:spcPts val="200"/>
              </a:spcBef>
              <a:buClr>
                <a:schemeClr val="accent1"/>
              </a:buClr>
              <a:buFont typeface="Webdings" panose="05030102010509060703" pitchFamily="18" charset="2"/>
              <a:buChar char="4"/>
            </a:pPr>
            <a:r>
              <a:rPr lang="en-US" dirty="0" smtClean="0"/>
              <a:t>Locate further information on location of potato agriculture</a:t>
            </a:r>
          </a:p>
          <a:p>
            <a:pPr marL="342900" indent="-342900">
              <a:spcBef>
                <a:spcPts val="200"/>
              </a:spcBef>
              <a:buClr>
                <a:schemeClr val="accent1"/>
              </a:buClr>
              <a:buFont typeface="Webdings" panose="05030102010509060703" pitchFamily="18" charset="2"/>
              <a:buChar char="4"/>
            </a:pPr>
            <a:r>
              <a:rPr lang="en-US" dirty="0" smtClean="0"/>
              <a:t>Create potato crop suitability maps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0094" b="42937"/>
          <a:stretch/>
        </p:blipFill>
        <p:spPr>
          <a:xfrm>
            <a:off x="0" y="4608576"/>
            <a:ext cx="9144000" cy="2249424"/>
          </a:xfrm>
          <a:prstGeom prst="rect">
            <a:avLst/>
          </a:prstGeom>
        </p:spPr>
      </p:pic>
      <p:sp>
        <p:nvSpPr>
          <p:cNvPr id="7" name="Text Placeholder 4"/>
          <p:cNvSpPr>
            <a:spLocks noGrp="1"/>
          </p:cNvSpPr>
          <p:nvPr>
            <p:ph type="body" sz="quarter" idx="13"/>
          </p:nvPr>
        </p:nvSpPr>
        <p:spPr>
          <a:xfrm>
            <a:off x="4945380" y="4381689"/>
            <a:ext cx="4163568" cy="274320"/>
          </a:xfrm>
          <a:noFill/>
        </p:spPr>
        <p:txBody>
          <a:bodyPr>
            <a:normAutofit fontScale="85000" lnSpcReduction="10000"/>
          </a:bodyPr>
          <a:lstStyle/>
          <a:p>
            <a:pPr algn="l"/>
            <a:r>
              <a:rPr lang="en-US" dirty="0" smtClean="0">
                <a:solidFill>
                  <a:schemeClr val="tx1">
                    <a:lumMod val="75000"/>
                  </a:schemeClr>
                </a:solidFill>
              </a:rPr>
              <a:t>Image Credit: United Soybean Board of the Soybean </a:t>
            </a:r>
            <a:r>
              <a:rPr lang="en-US" dirty="0" err="1" smtClean="0">
                <a:solidFill>
                  <a:schemeClr val="tx1">
                    <a:lumMod val="75000"/>
                  </a:schemeClr>
                </a:solidFill>
              </a:rPr>
              <a:t>Checkoff</a:t>
            </a:r>
            <a:endParaRPr lang="en-US" dirty="0">
              <a:solidFill>
                <a:schemeClr val="tx1">
                  <a:lumMod val="75000"/>
                </a:schemeClr>
              </a:solidFill>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dirty="0" smtClean="0"/>
              <a:t>Dr. Kenton Ross, DEVELOP National Program</a:t>
            </a:r>
          </a:p>
          <a:p>
            <a:r>
              <a:rPr lang="en-US" dirty="0" smtClean="0"/>
              <a:t>Noel Baker, NASA Post Doc Program</a:t>
            </a:r>
            <a:endParaRPr lang="en-US" dirty="0"/>
          </a:p>
        </p:txBody>
      </p:sp>
      <p:sp>
        <p:nvSpPr>
          <p:cNvPr id="3" name="Text Placeholder 2"/>
          <p:cNvSpPr>
            <a:spLocks noGrp="1"/>
          </p:cNvSpPr>
          <p:nvPr>
            <p:ph type="body" sz="quarter" idx="11"/>
          </p:nvPr>
        </p:nvSpPr>
        <p:spPr>
          <a:xfrm>
            <a:off x="571207" y="2785772"/>
            <a:ext cx="8051583" cy="2308458"/>
          </a:xfrm>
        </p:spPr>
        <p:txBody>
          <a:bodyPr>
            <a:normAutofit/>
          </a:bodyPr>
          <a:lstStyle/>
          <a:p>
            <a:r>
              <a:rPr lang="en-US" dirty="0" smtClean="0"/>
              <a:t>International Potato Center (CIP) </a:t>
            </a:r>
          </a:p>
          <a:p>
            <a:r>
              <a:rPr lang="en-US" dirty="0"/>
              <a:t>	</a:t>
            </a:r>
            <a:r>
              <a:rPr lang="en-US" dirty="0" smtClean="0"/>
              <a:t>POC: Dr. David Ellis</a:t>
            </a:r>
          </a:p>
          <a:p>
            <a:r>
              <a:rPr lang="en-US" dirty="0"/>
              <a:t>	</a:t>
            </a:r>
            <a:r>
              <a:rPr lang="en-US" dirty="0" smtClean="0"/>
              <a:t>POC: Noelle Barker</a:t>
            </a:r>
          </a:p>
          <a:p>
            <a:r>
              <a:rPr lang="en-US" dirty="0"/>
              <a:t>	</a:t>
            </a:r>
            <a:r>
              <a:rPr lang="en-US" dirty="0" smtClean="0"/>
              <a:t>POC: Rene Gomez</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r>
              <a:rPr lang="en-US" sz="2800" b="1" dirty="0">
                <a:solidFill>
                  <a:srgbClr val="E9A149"/>
                </a:solidFill>
              </a:rPr>
              <a:t>A</a:t>
            </a:r>
            <a:r>
              <a:rPr lang="en-US" sz="2800" b="1" dirty="0" smtClean="0">
                <a:solidFill>
                  <a:srgbClr val="E9A149"/>
                </a:solidFill>
              </a:rPr>
              <a:t>dvisors</a:t>
            </a:r>
            <a:endParaRPr lang="en-US" sz="2800" dirty="0" smtClean="0">
              <a:solidFill>
                <a:srgbClr val="E9A149"/>
              </a:solidFill>
            </a:endParaRPr>
          </a:p>
        </p:txBody>
      </p:sp>
      <p:sp>
        <p:nvSpPr>
          <p:cNvPr id="6" name="TextBox 5"/>
          <p:cNvSpPr txBox="1"/>
          <p:nvPr/>
        </p:nvSpPr>
        <p:spPr>
          <a:xfrm>
            <a:off x="594359" y="2310914"/>
            <a:ext cx="2577819" cy="523220"/>
          </a:xfrm>
          <a:prstGeom prst="rect">
            <a:avLst/>
          </a:prstGeom>
          <a:noFill/>
        </p:spPr>
        <p:txBody>
          <a:bodyPr wrap="square" rtlCol="0">
            <a:spAutoFit/>
          </a:bodyPr>
          <a:lstStyle/>
          <a:p>
            <a:r>
              <a:rPr lang="en-US" sz="2800" b="1" dirty="0" smtClean="0">
                <a:solidFill>
                  <a:srgbClr val="E9A149"/>
                </a:solidFill>
              </a:rPr>
              <a:t>Partners</a:t>
            </a:r>
            <a:endParaRPr lang="en-US" sz="2800" dirty="0" smtClean="0">
              <a:solidFill>
                <a:srgbClr val="E9A149"/>
              </a:solidFill>
            </a:endParaRPr>
          </a:p>
        </p:txBody>
      </p:sp>
      <p:sp>
        <p:nvSpPr>
          <p:cNvPr id="7" name="TextBox 6"/>
          <p:cNvSpPr txBox="1"/>
          <p:nvPr/>
        </p:nvSpPr>
        <p:spPr>
          <a:xfrm>
            <a:off x="596147" y="4313629"/>
            <a:ext cx="2577819" cy="523220"/>
          </a:xfrm>
          <a:prstGeom prst="rect">
            <a:avLst/>
          </a:prstGeom>
          <a:noFill/>
        </p:spPr>
        <p:txBody>
          <a:bodyPr wrap="square" rtlCol="0">
            <a:spAutoFit/>
          </a:bodyPr>
          <a:lstStyle/>
          <a:p>
            <a:r>
              <a:rPr lang="en-US" sz="2800" b="1" dirty="0" smtClean="0">
                <a:solidFill>
                  <a:srgbClr val="E9A149"/>
                </a:solidFill>
              </a:rPr>
              <a:t>Other</a:t>
            </a:r>
            <a:endParaRPr lang="en-US" sz="2800" dirty="0" smtClean="0">
              <a:solidFill>
                <a:srgbClr val="E9A149"/>
              </a:solidFill>
            </a:endParaRPr>
          </a:p>
        </p:txBody>
      </p:sp>
      <p:sp>
        <p:nvSpPr>
          <p:cNvPr id="8" name="Text Placeholder 1"/>
          <p:cNvSpPr>
            <a:spLocks noGrp="1"/>
          </p:cNvSpPr>
          <p:nvPr>
            <p:ph type="body" sz="quarter" idx="10"/>
          </p:nvPr>
        </p:nvSpPr>
        <p:spPr>
          <a:xfrm>
            <a:off x="594359" y="4763702"/>
            <a:ext cx="8051583" cy="704088"/>
          </a:xfrm>
        </p:spPr>
        <p:txBody>
          <a:bodyPr>
            <a:normAutofit/>
          </a:bodyPr>
          <a:lstStyle/>
          <a:p>
            <a:r>
              <a:rPr lang="en-US" dirty="0" smtClean="0"/>
              <a:t>Emily Adams, NASA DEVELOP National Program</a:t>
            </a:r>
            <a:endParaRPr lang="en-US" dirty="0"/>
          </a:p>
        </p:txBody>
      </p:sp>
    </p:spTree>
    <p:extLst>
      <p:ext uri="{BB962C8B-B14F-4D97-AF65-F5344CB8AC3E}">
        <p14:creationId xmlns:p14="http://schemas.microsoft.com/office/powerpoint/2010/main" val="180338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66881" y="531014"/>
            <a:ext cx="3566160" cy="784860"/>
          </a:xfrm>
        </p:spPr>
        <p:txBody>
          <a:bodyPr/>
          <a:lstStyle/>
          <a:p>
            <a:r>
              <a:rPr lang="en-US" dirty="0" smtClean="0"/>
              <a:t>Study Area</a:t>
            </a:r>
            <a:endParaRPr lang="en-US" dirty="0"/>
          </a:p>
        </p:txBody>
      </p:sp>
      <p:sp>
        <p:nvSpPr>
          <p:cNvPr id="18" name="Text Placeholder 1"/>
          <p:cNvSpPr>
            <a:spLocks noGrp="1"/>
          </p:cNvSpPr>
          <p:nvPr>
            <p:ph type="body" sz="quarter" idx="11"/>
          </p:nvPr>
        </p:nvSpPr>
        <p:spPr>
          <a:xfrm>
            <a:off x="4789719"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Temperature (MODIS) </a:t>
            </a:r>
          </a:p>
          <a:p>
            <a:pPr marL="1028700" lvl="1" indent="-342900">
              <a:spcBef>
                <a:spcPts val="200"/>
              </a:spcBef>
              <a:buClr>
                <a:schemeClr val="accent1"/>
              </a:buClr>
              <a:buFont typeface="Webdings" panose="05030102010509060703" pitchFamily="18" charset="2"/>
              <a:buChar char="4"/>
            </a:pPr>
            <a:r>
              <a:rPr lang="en-US" sz="2000" dirty="0" smtClean="0"/>
              <a:t>July, 2002 – June 2015</a:t>
            </a:r>
            <a:endParaRPr lang="en-US" sz="2000" dirty="0"/>
          </a:p>
          <a:p>
            <a:pPr marL="342900" indent="-342900">
              <a:spcBef>
                <a:spcPts val="200"/>
              </a:spcBef>
              <a:buClr>
                <a:schemeClr val="accent1"/>
              </a:buClr>
              <a:buFont typeface="Webdings" panose="05030102010509060703" pitchFamily="18" charset="2"/>
              <a:buChar char="4"/>
            </a:pPr>
            <a:r>
              <a:rPr lang="en-US" dirty="0" smtClean="0"/>
              <a:t>Precipitation</a:t>
            </a:r>
          </a:p>
          <a:p>
            <a:pPr marL="1028700" lvl="1" indent="-342900">
              <a:spcBef>
                <a:spcPts val="200"/>
              </a:spcBef>
              <a:buClr>
                <a:schemeClr val="accent1"/>
              </a:buClr>
              <a:buFont typeface="Webdings" panose="05030102010509060703" pitchFamily="18" charset="2"/>
              <a:buChar char="4"/>
            </a:pPr>
            <a:r>
              <a:rPr lang="en-US" sz="2000" dirty="0" smtClean="0"/>
              <a:t>November, 1997 – April, 2015</a:t>
            </a:r>
          </a:p>
          <a:p>
            <a:pPr marL="342900" indent="-342900">
              <a:spcBef>
                <a:spcPts val="200"/>
              </a:spcBef>
              <a:buClr>
                <a:schemeClr val="accent1"/>
              </a:buClr>
              <a:buFont typeface="Webdings" panose="05030102010509060703" pitchFamily="18" charset="2"/>
              <a:buChar char="4"/>
            </a:pPr>
            <a:r>
              <a:rPr lang="en-US" dirty="0" smtClean="0"/>
              <a:t>Land use</a:t>
            </a:r>
          </a:p>
          <a:p>
            <a:pPr marL="1028700" lvl="1" indent="-342900">
              <a:spcBef>
                <a:spcPts val="200"/>
              </a:spcBef>
              <a:buClr>
                <a:schemeClr val="accent1"/>
              </a:buClr>
              <a:buFont typeface="Webdings" panose="05030102010509060703" pitchFamily="18" charset="2"/>
              <a:buChar char="4"/>
            </a:pPr>
            <a:r>
              <a:rPr lang="en-US" sz="2000" dirty="0" smtClean="0"/>
              <a:t>Current and historic</a:t>
            </a:r>
          </a:p>
        </p:txBody>
      </p:sp>
      <p:sp>
        <p:nvSpPr>
          <p:cNvPr id="4" name="Text Placeholder 3"/>
          <p:cNvSpPr>
            <a:spLocks noGrp="1"/>
          </p:cNvSpPr>
          <p:nvPr>
            <p:ph type="body" sz="quarter" idx="10"/>
          </p:nvPr>
        </p:nvSpPr>
        <p:spPr>
          <a:xfrm>
            <a:off x="4993935" y="558804"/>
            <a:ext cx="3566160" cy="739140"/>
          </a:xfrm>
        </p:spPr>
        <p:txBody>
          <a:bodyPr/>
          <a:lstStyle/>
          <a:p>
            <a:r>
              <a:rPr lang="en-US" dirty="0" smtClean="0"/>
              <a:t>Study Period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95" y="1767840"/>
            <a:ext cx="3892005" cy="29390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63" y="4826000"/>
            <a:ext cx="1944198" cy="1833481"/>
          </a:xfrm>
          <a:prstGeom prst="rect">
            <a:avLst/>
          </a:prstGeom>
        </p:spPr>
      </p:pic>
      <p:sp>
        <p:nvSpPr>
          <p:cNvPr id="16" name="Rectangle 15"/>
          <p:cNvSpPr/>
          <p:nvPr/>
        </p:nvSpPr>
        <p:spPr>
          <a:xfrm>
            <a:off x="2740681" y="4853151"/>
            <a:ext cx="1856720"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94232" y="4826000"/>
            <a:ext cx="2651934" cy="1323439"/>
          </a:xfrm>
          <a:prstGeom prst="rect">
            <a:avLst/>
          </a:prstGeom>
          <a:noFill/>
        </p:spPr>
        <p:txBody>
          <a:bodyPr wrap="square" rtlCol="0">
            <a:spAutoFit/>
          </a:bodyPr>
          <a:lstStyle/>
          <a:p>
            <a:r>
              <a:rPr lang="en-US" sz="2000" dirty="0" smtClean="0"/>
              <a:t>  </a:t>
            </a:r>
            <a:r>
              <a:rPr lang="en-US" sz="2000" b="1" dirty="0" smtClean="0"/>
              <a:t>Legend</a:t>
            </a:r>
          </a:p>
          <a:p>
            <a:r>
              <a:rPr lang="en-US" sz="2000" dirty="0" smtClean="0"/>
              <a:t>Parque de</a:t>
            </a:r>
          </a:p>
          <a:p>
            <a:r>
              <a:rPr lang="en-US" sz="2000" dirty="0" smtClean="0"/>
              <a:t> la Papa</a:t>
            </a:r>
          </a:p>
          <a:p>
            <a:r>
              <a:rPr lang="en-US" sz="2000" dirty="0" smtClean="0"/>
              <a:t>Peru</a:t>
            </a:r>
            <a:endParaRPr lang="en-US" sz="2000" dirty="0"/>
          </a:p>
        </p:txBody>
      </p:sp>
      <p:cxnSp>
        <p:nvCxnSpPr>
          <p:cNvPr id="20" name="Straight Connector 19"/>
          <p:cNvCxnSpPr/>
          <p:nvPr/>
        </p:nvCxnSpPr>
        <p:spPr>
          <a:xfrm>
            <a:off x="2795271" y="5364951"/>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95271" y="5790731"/>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0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500"/>
                                        <p:tgtEl>
                                          <p:spTgt spid="18">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fade">
                                      <p:cBhvr>
                                        <p:cTn id="42" dur="500"/>
                                        <p:tgtEl>
                                          <p:spTgt spid="18">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Effect transition="in" filter="fade">
                                      <p:cBhvr>
                                        <p:cTn id="45" dur="500"/>
                                        <p:tgtEl>
                                          <p:spTgt spid="18">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fade">
                                      <p:cBhvr>
                                        <p:cTn id="48"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uiExpand="1" build="p"/>
      <p:bldP spid="4" grpId="0" build="p"/>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75027" y="284480"/>
            <a:ext cx="3566160" cy="1325880"/>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25000"/>
          <a:stretch/>
        </p:blipFill>
        <p:spPr>
          <a:xfrm>
            <a:off x="0" y="1"/>
            <a:ext cx="4762500" cy="6855394"/>
          </a:xfrm>
        </p:spPr>
      </p:pic>
      <p:sp>
        <p:nvSpPr>
          <p:cNvPr id="5" name="Text Placeholder 4"/>
          <p:cNvSpPr>
            <a:spLocks noGrp="1"/>
          </p:cNvSpPr>
          <p:nvPr>
            <p:ph type="body" sz="quarter" idx="13"/>
          </p:nvPr>
        </p:nvSpPr>
        <p:spPr>
          <a:xfrm>
            <a:off x="4762500" y="6557961"/>
            <a:ext cx="4163568" cy="274320"/>
          </a:xfrm>
          <a:noFill/>
        </p:spPr>
        <p:txBody>
          <a:bodyPr>
            <a:normAutofit/>
          </a:bodyPr>
          <a:lstStyle/>
          <a:p>
            <a:pPr algn="l"/>
            <a:r>
              <a:rPr lang="en-US" dirty="0" smtClean="0">
                <a:solidFill>
                  <a:schemeClr val="tx1">
                    <a:lumMod val="75000"/>
                  </a:schemeClr>
                </a:solidFill>
              </a:rPr>
              <a:t>Image Credit: Leonora </a:t>
            </a:r>
            <a:r>
              <a:rPr lang="en-US" dirty="0" err="1" smtClean="0">
                <a:solidFill>
                  <a:schemeClr val="tx1">
                    <a:lumMod val="75000"/>
                  </a:schemeClr>
                </a:solidFill>
              </a:rPr>
              <a:t>Enking</a:t>
            </a:r>
            <a:endParaRPr lang="en-US" dirty="0">
              <a:solidFill>
                <a:schemeClr val="tx1">
                  <a:lumMod val="75000"/>
                </a:schemeClr>
              </a:solidFill>
            </a:endParaRPr>
          </a:p>
        </p:txBody>
      </p:sp>
      <p:sp>
        <p:nvSpPr>
          <p:cNvPr id="7" name="Text Placeholder 1"/>
          <p:cNvSpPr txBox="1">
            <a:spLocks/>
          </p:cNvSpPr>
          <p:nvPr/>
        </p:nvSpPr>
        <p:spPr>
          <a:xfrm>
            <a:off x="4951476" y="2352452"/>
            <a:ext cx="3974592" cy="4270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The </a:t>
            </a:r>
            <a:r>
              <a:rPr lang="en-US" dirty="0" err="1"/>
              <a:t>Parque</a:t>
            </a:r>
            <a:r>
              <a:rPr lang="en-US" dirty="0"/>
              <a:t> de la Papa strives to conserve traditional potato varieties and agricultural practices</a:t>
            </a:r>
            <a:r>
              <a:rPr lang="en-US" dirty="0" smtClean="0"/>
              <a:t>.</a:t>
            </a:r>
            <a:endParaRPr lang="en-US" sz="2000" dirty="0" smtClean="0"/>
          </a:p>
          <a:p>
            <a:pPr marL="342900" indent="-342900">
              <a:spcBef>
                <a:spcPts val="200"/>
              </a:spcBef>
              <a:buClr>
                <a:schemeClr val="accent1"/>
              </a:buClr>
              <a:buFont typeface="Webdings" panose="05030102010509060703" pitchFamily="18" charset="2"/>
              <a:buChar char="4"/>
            </a:pPr>
            <a:r>
              <a:rPr lang="en-US" dirty="0"/>
              <a:t>Potato biodiversity is threatened by multiple environmental </a:t>
            </a:r>
            <a:r>
              <a:rPr lang="en-US" dirty="0" smtClean="0"/>
              <a:t>factors</a:t>
            </a:r>
            <a:endParaRPr lang="en-US"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456" y="1682496"/>
            <a:ext cx="4206240" cy="788416"/>
          </a:xfrm>
        </p:spPr>
        <p:txBody>
          <a:bodyPr/>
          <a:lstStyle/>
          <a:p>
            <a:pPr algn="ctr"/>
            <a:r>
              <a:rPr lang="en-US" dirty="0" smtClean="0"/>
              <a:t>Objectives</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724" r="31175"/>
          <a:stretch/>
        </p:blipFill>
        <p:spPr>
          <a:xfrm>
            <a:off x="4864608" y="0"/>
            <a:ext cx="4329629" cy="6858000"/>
          </a:xfrm>
          <a:prstGeom prst="rect">
            <a:avLst/>
          </a:prstGeom>
        </p:spPr>
      </p:pic>
      <p:sp>
        <p:nvSpPr>
          <p:cNvPr id="5" name="Text Placeholder 1"/>
          <p:cNvSpPr txBox="1">
            <a:spLocks/>
          </p:cNvSpPr>
          <p:nvPr/>
        </p:nvSpPr>
        <p:spPr>
          <a:xfrm>
            <a:off x="426720" y="2562033"/>
            <a:ext cx="3974592" cy="4270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Create factor maps</a:t>
            </a:r>
          </a:p>
          <a:p>
            <a:pPr marL="342900" indent="-342900">
              <a:spcBef>
                <a:spcPts val="200"/>
              </a:spcBef>
              <a:buClr>
                <a:schemeClr val="accent1"/>
              </a:buClr>
              <a:buFont typeface="Webdings" panose="05030102010509060703" pitchFamily="18" charset="2"/>
              <a:buChar char="4"/>
            </a:pPr>
            <a:r>
              <a:rPr lang="en-US" sz="2000" dirty="0" smtClean="0"/>
              <a:t>Determine potato crop movement</a:t>
            </a:r>
          </a:p>
          <a:p>
            <a:pPr marL="342900" indent="-342900">
              <a:spcBef>
                <a:spcPts val="200"/>
              </a:spcBef>
              <a:buClr>
                <a:schemeClr val="accent1"/>
              </a:buClr>
              <a:buFont typeface="Webdings" panose="05030102010509060703" pitchFamily="18" charset="2"/>
              <a:buChar char="4"/>
            </a:pPr>
            <a:r>
              <a:rPr lang="en-US" dirty="0" smtClean="0"/>
              <a:t>Develop a repeatable methodology</a:t>
            </a:r>
            <a:endParaRPr lang="en-US" sz="2000" dirty="0" smtClean="0"/>
          </a:p>
        </p:txBody>
      </p:sp>
      <p:sp>
        <p:nvSpPr>
          <p:cNvPr id="6" name="Text Placeholder 4"/>
          <p:cNvSpPr>
            <a:spLocks noGrp="1"/>
          </p:cNvSpPr>
          <p:nvPr>
            <p:ph type="body" sz="quarter" idx="13"/>
          </p:nvPr>
        </p:nvSpPr>
        <p:spPr>
          <a:xfrm>
            <a:off x="2350183" y="6557961"/>
            <a:ext cx="4163568" cy="274320"/>
          </a:xfrm>
          <a:noFill/>
        </p:spPr>
        <p:txBody>
          <a:bodyPr>
            <a:normAutofit/>
          </a:bodyPr>
          <a:lstStyle/>
          <a:p>
            <a:pPr algn="l"/>
            <a:r>
              <a:rPr lang="en-US" dirty="0" smtClean="0">
                <a:solidFill>
                  <a:schemeClr val="tx1">
                    <a:lumMod val="75000"/>
                  </a:schemeClr>
                </a:solidFill>
              </a:rPr>
              <a:t>Image Credit:  McKay Savage</a:t>
            </a:r>
            <a:endParaRPr lang="en-US" dirty="0">
              <a:solidFill>
                <a:schemeClr val="tx1">
                  <a:lumMod val="75000"/>
                </a:schemeClr>
              </a:solidFill>
            </a:endParaRPr>
          </a:p>
        </p:txBody>
      </p:sp>
    </p:spTree>
    <p:extLst>
      <p:ext uri="{BB962C8B-B14F-4D97-AF65-F5344CB8AC3E}">
        <p14:creationId xmlns:p14="http://schemas.microsoft.com/office/powerpoint/2010/main" val="3107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1417551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6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5"/>
          <p:cNvSpPr/>
          <p:nvPr/>
        </p:nvSpPr>
        <p:spPr>
          <a:xfrm>
            <a:off x="870346" y="1944402"/>
            <a:ext cx="7524354" cy="223099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 name="Text Placeholder 2"/>
          <p:cNvSpPr>
            <a:spLocks noGrp="1"/>
          </p:cNvSpPr>
          <p:nvPr>
            <p:ph type="body" sz="quarter" idx="10"/>
          </p:nvPr>
        </p:nvSpPr>
        <p:spPr>
          <a:xfrm>
            <a:off x="548639" y="313118"/>
            <a:ext cx="8063345" cy="768927"/>
          </a:xfrm>
        </p:spPr>
        <p:txBody>
          <a:bodyPr/>
          <a:lstStyle/>
          <a:p>
            <a:r>
              <a:rPr lang="en-US" dirty="0" smtClean="0"/>
              <a:t>Data Acquisition</a:t>
            </a:r>
            <a:endParaRPr lang="en-US" dirty="0"/>
          </a:p>
        </p:txBody>
      </p:sp>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912" b="15912"/>
          <a:stretch>
            <a:fillRect/>
          </a:stretch>
        </p:blipFill>
        <p:spPr>
          <a:xfrm>
            <a:off x="1078262" y="1089872"/>
            <a:ext cx="1752771" cy="132039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716" y="1572585"/>
            <a:ext cx="1579051" cy="13438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755" y="1201217"/>
            <a:ext cx="1481080" cy="12090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806" y="1695671"/>
            <a:ext cx="2096607" cy="1097700"/>
          </a:xfrm>
          <a:prstGeom prst="rect">
            <a:avLst/>
          </a:prstGeom>
        </p:spPr>
      </p:pic>
      <p:sp>
        <p:nvSpPr>
          <p:cNvPr id="17" name="Down Arrow 16"/>
          <p:cNvSpPr/>
          <p:nvPr/>
        </p:nvSpPr>
        <p:spPr>
          <a:xfrm>
            <a:off x="4361109" y="4175394"/>
            <a:ext cx="859316" cy="962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4313" r="12410" b="19421"/>
          <a:stretch/>
        </p:blipFill>
        <p:spPr>
          <a:xfrm>
            <a:off x="3728378" y="5138337"/>
            <a:ext cx="2124778" cy="1526553"/>
          </a:xfrm>
          <a:prstGeom prst="rect">
            <a:avLst/>
          </a:prstGeom>
        </p:spPr>
      </p:pic>
      <p:sp>
        <p:nvSpPr>
          <p:cNvPr id="2" name="TextBox 1"/>
          <p:cNvSpPr txBox="1"/>
          <p:nvPr/>
        </p:nvSpPr>
        <p:spPr>
          <a:xfrm>
            <a:off x="4927600" y="843280"/>
            <a:ext cx="1850276" cy="369332"/>
          </a:xfrm>
          <a:prstGeom prst="rect">
            <a:avLst/>
          </a:prstGeom>
          <a:noFill/>
        </p:spPr>
        <p:txBody>
          <a:bodyPr wrap="square" rtlCol="0">
            <a:spAutoFit/>
          </a:bodyPr>
          <a:lstStyle/>
          <a:p>
            <a:r>
              <a:rPr lang="en-US" dirty="0" smtClean="0"/>
              <a:t>Landsat</a:t>
            </a:r>
            <a:endParaRPr lang="en-US" dirty="0"/>
          </a:p>
        </p:txBody>
      </p:sp>
      <p:sp>
        <p:nvSpPr>
          <p:cNvPr id="13" name="TextBox 12"/>
          <p:cNvSpPr txBox="1"/>
          <p:nvPr/>
        </p:nvSpPr>
        <p:spPr>
          <a:xfrm>
            <a:off x="1300735" y="1089871"/>
            <a:ext cx="1850276" cy="369332"/>
          </a:xfrm>
          <a:prstGeom prst="rect">
            <a:avLst/>
          </a:prstGeom>
          <a:noFill/>
        </p:spPr>
        <p:txBody>
          <a:bodyPr wrap="square" rtlCol="0">
            <a:spAutoFit/>
          </a:bodyPr>
          <a:lstStyle/>
          <a:p>
            <a:r>
              <a:rPr lang="en-US" dirty="0" smtClean="0"/>
              <a:t>SRTM</a:t>
            </a:r>
            <a:endParaRPr lang="en-US" dirty="0"/>
          </a:p>
        </p:txBody>
      </p:sp>
      <p:sp>
        <p:nvSpPr>
          <p:cNvPr id="14" name="TextBox 13"/>
          <p:cNvSpPr txBox="1"/>
          <p:nvPr/>
        </p:nvSpPr>
        <p:spPr>
          <a:xfrm>
            <a:off x="6798284" y="1216557"/>
            <a:ext cx="1850276" cy="369332"/>
          </a:xfrm>
          <a:prstGeom prst="rect">
            <a:avLst/>
          </a:prstGeom>
          <a:noFill/>
        </p:spPr>
        <p:txBody>
          <a:bodyPr wrap="square" rtlCol="0">
            <a:spAutoFit/>
          </a:bodyPr>
          <a:lstStyle/>
          <a:p>
            <a:r>
              <a:rPr lang="en-US" dirty="0" smtClean="0"/>
              <a:t>Aqua</a:t>
            </a:r>
            <a:endParaRPr lang="en-US" dirty="0"/>
          </a:p>
        </p:txBody>
      </p:sp>
      <p:sp>
        <p:nvSpPr>
          <p:cNvPr id="15" name="TextBox 14"/>
          <p:cNvSpPr txBox="1"/>
          <p:nvPr/>
        </p:nvSpPr>
        <p:spPr>
          <a:xfrm>
            <a:off x="3211716" y="1225392"/>
            <a:ext cx="1850276" cy="369332"/>
          </a:xfrm>
          <a:prstGeom prst="rect">
            <a:avLst/>
          </a:prstGeom>
          <a:noFill/>
        </p:spPr>
        <p:txBody>
          <a:bodyPr wrap="square" rtlCol="0">
            <a:spAutoFit/>
          </a:bodyPr>
          <a:lstStyle/>
          <a:p>
            <a:r>
              <a:rPr lang="en-US" dirty="0" smtClean="0"/>
              <a:t>TRMM</a:t>
            </a:r>
            <a:endParaRPr lang="en-US" dirty="0"/>
          </a:p>
        </p:txBody>
      </p:sp>
      <p:sp>
        <p:nvSpPr>
          <p:cNvPr id="19" name="Text Placeholder 4"/>
          <p:cNvSpPr>
            <a:spLocks noGrp="1"/>
          </p:cNvSpPr>
          <p:nvPr>
            <p:ph type="body" sz="quarter" idx="13"/>
          </p:nvPr>
        </p:nvSpPr>
        <p:spPr>
          <a:xfrm>
            <a:off x="5853156" y="6527730"/>
            <a:ext cx="4163568" cy="274320"/>
          </a:xfrm>
          <a:noFill/>
        </p:spPr>
        <p:txBody>
          <a:bodyPr>
            <a:normAutofit/>
          </a:bodyPr>
          <a:lstStyle/>
          <a:p>
            <a:pPr algn="l"/>
            <a:r>
              <a:rPr lang="en-US" dirty="0" smtClean="0">
                <a:solidFill>
                  <a:schemeClr val="tx1">
                    <a:lumMod val="75000"/>
                  </a:schemeClr>
                </a:solidFill>
              </a:rPr>
              <a:t>Image Credit: NASA</a:t>
            </a:r>
            <a:endParaRPr lang="en-US" dirty="0">
              <a:solidFill>
                <a:schemeClr val="tx1">
                  <a:lumMod val="75000"/>
                </a:schemeClr>
              </a:solidFill>
            </a:endParaRPr>
          </a:p>
        </p:txBody>
      </p:sp>
      <p:sp>
        <p:nvSpPr>
          <p:cNvPr id="20" name="TextBox 19"/>
          <p:cNvSpPr txBox="1"/>
          <p:nvPr/>
        </p:nvSpPr>
        <p:spPr>
          <a:xfrm>
            <a:off x="1419242" y="1336715"/>
            <a:ext cx="806631" cy="369332"/>
          </a:xfrm>
          <a:prstGeom prst="rect">
            <a:avLst/>
          </a:prstGeom>
          <a:noFill/>
        </p:spPr>
        <p:txBody>
          <a:bodyPr wrap="square" rtlCol="0">
            <a:spAutoFit/>
          </a:bodyPr>
          <a:lstStyle/>
          <a:p>
            <a:r>
              <a:rPr lang="en-US" dirty="0" smtClean="0"/>
              <a:t>30 m</a:t>
            </a:r>
            <a:endParaRPr lang="en-US" dirty="0"/>
          </a:p>
        </p:txBody>
      </p:sp>
      <p:sp>
        <p:nvSpPr>
          <p:cNvPr id="21" name="TextBox 20"/>
          <p:cNvSpPr txBox="1"/>
          <p:nvPr/>
        </p:nvSpPr>
        <p:spPr>
          <a:xfrm>
            <a:off x="3525785" y="1445796"/>
            <a:ext cx="1850276" cy="369332"/>
          </a:xfrm>
          <a:prstGeom prst="rect">
            <a:avLst/>
          </a:prstGeom>
          <a:noFill/>
        </p:spPr>
        <p:txBody>
          <a:bodyPr wrap="square" rtlCol="0">
            <a:spAutoFit/>
          </a:bodyPr>
          <a:lstStyle/>
          <a:p>
            <a:r>
              <a:rPr lang="en-US" dirty="0" smtClean="0"/>
              <a:t>28 km</a:t>
            </a:r>
            <a:endParaRPr lang="en-US" dirty="0"/>
          </a:p>
        </p:txBody>
      </p:sp>
      <p:sp>
        <p:nvSpPr>
          <p:cNvPr id="22" name="TextBox 21"/>
          <p:cNvSpPr txBox="1"/>
          <p:nvPr/>
        </p:nvSpPr>
        <p:spPr>
          <a:xfrm>
            <a:off x="5603649" y="1612897"/>
            <a:ext cx="1850276" cy="369332"/>
          </a:xfrm>
          <a:prstGeom prst="rect">
            <a:avLst/>
          </a:prstGeom>
          <a:noFill/>
        </p:spPr>
        <p:txBody>
          <a:bodyPr wrap="square" rtlCol="0">
            <a:spAutoFit/>
          </a:bodyPr>
          <a:lstStyle/>
          <a:p>
            <a:r>
              <a:rPr lang="en-US" dirty="0" smtClean="0"/>
              <a:t>30 m</a:t>
            </a:r>
            <a:endParaRPr lang="en-US" dirty="0"/>
          </a:p>
        </p:txBody>
      </p:sp>
      <p:sp>
        <p:nvSpPr>
          <p:cNvPr id="23" name="TextBox 22"/>
          <p:cNvSpPr txBox="1"/>
          <p:nvPr/>
        </p:nvSpPr>
        <p:spPr>
          <a:xfrm>
            <a:off x="6923031" y="1470183"/>
            <a:ext cx="1850276" cy="369332"/>
          </a:xfrm>
          <a:prstGeom prst="rect">
            <a:avLst/>
          </a:prstGeom>
          <a:noFill/>
        </p:spPr>
        <p:txBody>
          <a:bodyPr wrap="square" rtlCol="0">
            <a:spAutoFit/>
          </a:bodyPr>
          <a:lstStyle/>
          <a:p>
            <a:r>
              <a:rPr lang="en-US" dirty="0" smtClean="0"/>
              <a:t>1 km</a:t>
            </a:r>
            <a:endParaRPr lang="en-US" dirty="0"/>
          </a:p>
        </p:txBody>
      </p:sp>
    </p:spTree>
    <p:extLst>
      <p:ext uri="{BB962C8B-B14F-4D97-AF65-F5344CB8AC3E}">
        <p14:creationId xmlns:p14="http://schemas.microsoft.com/office/powerpoint/2010/main" val="14260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P spid="2" grpId="0"/>
      <p:bldP spid="13" grpId="0"/>
      <p:bldP spid="14" grpId="0"/>
      <p:bldP spid="15"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16521001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1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65518"/>
            <a:ext cx="8063345" cy="768927"/>
          </a:xfrm>
        </p:spPr>
        <p:txBody>
          <a:bodyPr/>
          <a:lstStyle/>
          <a:p>
            <a:r>
              <a:rPr lang="en-US" dirty="0" smtClean="0"/>
              <a:t>Data Processing</a:t>
            </a:r>
            <a:endParaRPr lang="en-US" dirty="0"/>
          </a:p>
        </p:txBody>
      </p:sp>
      <p:sp>
        <p:nvSpPr>
          <p:cNvPr id="6" name="Text Placeholder 1"/>
          <p:cNvSpPr txBox="1">
            <a:spLocks/>
          </p:cNvSpPr>
          <p:nvPr/>
        </p:nvSpPr>
        <p:spPr>
          <a:xfrm>
            <a:off x="605719" y="2103873"/>
            <a:ext cx="3974592" cy="4270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Use Python to process MODIS and TRMM</a:t>
            </a:r>
          </a:p>
          <a:p>
            <a:pPr marL="342900" indent="-342900">
              <a:spcBef>
                <a:spcPts val="200"/>
              </a:spcBef>
              <a:buClr>
                <a:schemeClr val="accent1"/>
              </a:buClr>
              <a:buFont typeface="Webdings" panose="05030102010509060703" pitchFamily="18" charset="2"/>
              <a:buChar char="4"/>
            </a:pPr>
            <a:r>
              <a:rPr lang="en-US" dirty="0" smtClean="0"/>
              <a:t>Use the SRTM DEM and slope tool in ArcGIS to create slope</a:t>
            </a:r>
          </a:p>
          <a:p>
            <a:pPr marL="342900" indent="-342900">
              <a:spcBef>
                <a:spcPts val="200"/>
              </a:spcBef>
              <a:buClr>
                <a:schemeClr val="accent1"/>
              </a:buClr>
              <a:buFont typeface="Webdings" panose="05030102010509060703" pitchFamily="18" charset="2"/>
              <a:buChar char="4"/>
            </a:pPr>
            <a:r>
              <a:rPr lang="en-US" dirty="0" smtClean="0"/>
              <a:t>Create composite bands of the Landsat imagery using Arc Toolbox</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168" y="3712215"/>
            <a:ext cx="2357620" cy="12850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774" y="1896228"/>
            <a:ext cx="3529723" cy="1651644"/>
          </a:xfrm>
          <a:prstGeom prst="rect">
            <a:avLst/>
          </a:prstGeom>
        </p:spPr>
      </p:pic>
    </p:spTree>
    <p:extLst>
      <p:ext uri="{BB962C8B-B14F-4D97-AF65-F5344CB8AC3E}">
        <p14:creationId xmlns:p14="http://schemas.microsoft.com/office/powerpoint/2010/main" val="20055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31496422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04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2826</TotalTime>
  <Words>1216</Words>
  <Application>Microsoft Office PowerPoint</Application>
  <PresentationFormat>On-screen Show (4:3)</PresentationFormat>
  <Paragraphs>146</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Garamond</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Muench, Rebekke E. (LARC-E3)[SSAI DEVELOP]</cp:lastModifiedBy>
  <cp:revision>240</cp:revision>
  <dcterms:created xsi:type="dcterms:W3CDTF">2015-05-18T13:26:09Z</dcterms:created>
  <dcterms:modified xsi:type="dcterms:W3CDTF">2015-11-19T21:29:21Z</dcterms:modified>
</cp:coreProperties>
</file>