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handoutMasterIdLst>
    <p:handoutMasterId r:id="rId19"/>
  </p:handout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13E2D"/>
    <a:srgbClr val="67A478"/>
    <a:srgbClr val="895999"/>
    <a:srgbClr val="88419D"/>
    <a:srgbClr val="6E016B"/>
    <a:srgbClr val="A7CBDF"/>
    <a:srgbClr val="8CC6E6"/>
    <a:srgbClr val="8C96C6"/>
    <a:srgbClr val="9EB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3400" autoAdjust="0"/>
  </p:normalViewPr>
  <p:slideViewPr>
    <p:cSldViewPr snapToGrid="0">
      <p:cViewPr varScale="1">
        <p:scale>
          <a:sx n="63" d="100"/>
          <a:sy n="63" d="100"/>
        </p:scale>
        <p:origin x="1012" y="44"/>
      </p:cViewPr>
      <p:guideLst/>
    </p:cSldViewPr>
  </p:slideViewPr>
  <p:notesTextViewPr>
    <p:cViewPr>
      <p:scale>
        <a:sx n="1" d="1"/>
        <a:sy n="1" d="1"/>
      </p:scale>
      <p:origin x="0" y="0"/>
    </p:cViewPr>
  </p:notesTextViewPr>
  <p:sorterViewPr>
    <p:cViewPr>
      <p:scale>
        <a:sx n="100" d="100"/>
        <a:sy n="100" d="100"/>
      </p:scale>
      <p:origin x="0" y="-490"/>
    </p:cViewPr>
  </p:sorterViewPr>
  <p:notesViewPr>
    <p:cSldViewPr snapToGrid="0">
      <p:cViewPr varScale="1">
        <p:scale>
          <a:sx n="48" d="100"/>
          <a:sy n="48" d="100"/>
        </p:scale>
        <p:origin x="275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02E7E4-8BD1-4C8F-B371-7B554185DE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930073-E2F2-427A-9ADD-CB5D47B4B2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D732B-BF12-4ECB-8959-86A96860B9E1}" type="datetimeFigureOut">
              <a:rPr lang="en-US" smtClean="0"/>
              <a:t>5/16/2023</a:t>
            </a:fld>
            <a:endParaRPr lang="en-US"/>
          </a:p>
        </p:txBody>
      </p:sp>
      <p:sp>
        <p:nvSpPr>
          <p:cNvPr id="4" name="Footer Placeholder 3">
            <a:extLst>
              <a:ext uri="{FF2B5EF4-FFF2-40B4-BE49-F238E27FC236}">
                <a16:creationId xmlns:a16="http://schemas.microsoft.com/office/drawing/2014/main" id="{261A3761-3E4D-471D-AB62-7636D0B300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95D286-C5DB-4052-BF20-B47C86CFBF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1381AB-3678-47E1-AEAE-42464FAB679E}" type="slidenum">
              <a:rPr lang="en-US" smtClean="0"/>
              <a:t>‹#›</a:t>
            </a:fld>
            <a:endParaRPr lang="en-US"/>
          </a:p>
        </p:txBody>
      </p:sp>
    </p:spTree>
    <p:extLst>
      <p:ext uri="{BB962C8B-B14F-4D97-AF65-F5344CB8AC3E}">
        <p14:creationId xmlns:p14="http://schemas.microsoft.com/office/powerpoint/2010/main" val="803736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871" r="2067"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44"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C13E2D">
                    <a:alpha val="10000"/>
                  </a:srgbClr>
                </a:solidFill>
                <a:latin typeface="Century Gothic" panose="020B0502020202020204" pitchFamily="34" charset="0"/>
              </a:rPr>
              <a:t>ANNIVERSARY</a:t>
            </a:r>
            <a:endParaRPr lang="en-US" sz="2400" b="1" spc="4000" baseline="0" dirty="0">
              <a:solidFill>
                <a:srgbClr val="C13E2D">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a:t>
            </a:r>
            <a:r>
              <a:rPr lang="en-US" sz="1050" dirty="0">
                <a:solidFill>
                  <a:srgbClr val="FF0000"/>
                </a:solidFill>
              </a:rPr>
              <a:t> </a:t>
            </a:r>
            <a:r>
              <a:rPr lang="en-US" sz="1050" b="1" dirty="0">
                <a:solidFill>
                  <a:srgbClr val="FF0000"/>
                </a:solidFill>
              </a:rPr>
              <a:t>IMAGE</a:t>
            </a: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52378"/>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C13E2D"/>
                </a:solidFill>
                <a:latin typeface="Century Gothic"/>
              </a:rPr>
              <a:t>Study Area </a:t>
            </a:r>
            <a:r>
              <a:rPr lang="en-US" sz="3200" b="0" spc="0" baseline="0" dirty="0">
                <a:solidFill>
                  <a:srgbClr val="C13E2D"/>
                </a:solidFill>
              </a:rPr>
              <a:t>Wildland Fires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C13E2D"/>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26767866-DF4B-40BF-9E81-F014894D7AE9}"/>
              </a:ext>
            </a:extLst>
          </p:cNvPr>
          <p:cNvSpPr txBox="1"/>
          <p:nvPr userDrawn="1"/>
        </p:nvSpPr>
        <p:spPr>
          <a:xfrm>
            <a:off x="4046865" y="3315952"/>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27" name="TextBox 26">
            <a:extLst>
              <a:ext uri="{FF2B5EF4-FFF2-40B4-BE49-F238E27FC236}">
                <a16:creationId xmlns:a16="http://schemas.microsoft.com/office/drawing/2014/main" id="{F3D99BE0-EAC3-4D23-98B9-259AAAE4F2AA}"/>
              </a:ext>
            </a:extLst>
          </p:cNvPr>
          <p:cNvSpPr txBox="1"/>
          <p:nvPr userDrawn="1"/>
        </p:nvSpPr>
        <p:spPr>
          <a:xfrm>
            <a:off x="5277262" y="4388345"/>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28" name="TextBox 27">
            <a:extLst>
              <a:ext uri="{FF2B5EF4-FFF2-40B4-BE49-F238E27FC236}">
                <a16:creationId xmlns:a16="http://schemas.microsoft.com/office/drawing/2014/main" id="{F1FB8789-214E-444E-B32F-2D7E7EBAA3DB}"/>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29" name="TextBox 28">
            <a:extLst>
              <a:ext uri="{FF2B5EF4-FFF2-40B4-BE49-F238E27FC236}">
                <a16:creationId xmlns:a16="http://schemas.microsoft.com/office/drawing/2014/main" id="{45E97717-5446-447C-883E-1CF900F18CAD}"/>
              </a:ext>
            </a:extLst>
          </p:cNvPr>
          <p:cNvSpPr txBox="1"/>
          <p:nvPr userDrawn="1"/>
        </p:nvSpPr>
        <p:spPr>
          <a:xfrm>
            <a:off x="7889240" y="6016494"/>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0" name="TextBox 29">
            <a:extLst>
              <a:ext uri="{FF2B5EF4-FFF2-40B4-BE49-F238E27FC236}">
                <a16:creationId xmlns:a16="http://schemas.microsoft.com/office/drawing/2014/main" id="{1B8D0D9D-69B7-404B-85F3-49FE65F5719B}"/>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
        <p:nvSpPr>
          <p:cNvPr id="33" name="TextBox 32">
            <a:extLst>
              <a:ext uri="{FF2B5EF4-FFF2-40B4-BE49-F238E27FC236}">
                <a16:creationId xmlns:a16="http://schemas.microsoft.com/office/drawing/2014/main" id="{29826DE5-9770-4D2E-89FC-F7B894C73C04}"/>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13E2D"/>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286751" y="1158019"/>
            <a:ext cx="3409950"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4D8A2906-BAF9-40F1-B10D-74E03609A6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F909E024-5710-41F3-A1C8-EDE0DEBE4F16}"/>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7F249EE5-A5B9-46DF-A370-405C9CDD124E}"/>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001831B5-1A73-435E-92E2-6D75946B07AE}"/>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84094261-1440-4841-B7C5-BF02E11E2689}"/>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CFC64839-FA13-4946-9694-5F69E5341057}"/>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5283EE45-887B-4E64-9B9C-6EF4CD8CED07}"/>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EF5FBEC7-DBE4-4270-87D7-C078667329C2}"/>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7746508F-9A0F-4959-A4BB-8CA840A7CF7C}"/>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890E8DE1-C133-4065-9EC8-3AC2BD792E7A}"/>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2993159F-99BE-496C-80F6-D73AAF91D564}"/>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BDAF7BBF-9EF7-4608-83CA-95433F1FE859}"/>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44C45F6F-4780-4CCD-96D4-4B2FDDE9B91F}"/>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48A39A85-5C81-46C0-83F1-F96981C9A383}"/>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E7EA3CC9-945E-4720-9024-D869EBA84C7B}"/>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A2CB8248-EC2E-413A-90B3-C3F42045DC9C}"/>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2EB583C4-5B78-4AA1-A76F-A632EFB517E7}"/>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0BD5AAFD-7A6C-42C2-9376-52E2D52347D9}"/>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70631094-C8D5-40BA-88DC-8DD9C633CCD4}"/>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70C72D68-50A6-47C2-9CCC-836BDA8CF7A7}"/>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C04490C0-B5FA-4EA0-9561-524B14C98184}"/>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B507B12C-D5B7-4378-A923-AC3A0D0B8CA0}"/>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24F260C8-2B10-41D2-8367-382E36C1FFAE}"/>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E5C7A58C-B431-4CC4-BE81-5A08B3656204}"/>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624D890E-B685-44CD-978D-84D7AB526149}"/>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13E2D"/>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13E2D"/>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C13E2D"/>
                </a:solidFill>
                <a:latin typeface="Century Gothic"/>
              </a:rPr>
              <a:t>Study Area </a:t>
            </a:r>
            <a:r>
              <a:rPr lang="en-US" sz="3200" b="0" spc="0" baseline="0" dirty="0">
                <a:solidFill>
                  <a:srgbClr val="C13E2D"/>
                </a:solidFill>
              </a:rPr>
              <a:t>Wildland Fires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8"/>
            <a:ext cx="6629400" cy="50625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C13E2D"/>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b="1" dirty="0">
                <a:solidFill>
                  <a:schemeClr val="tx1">
                    <a:lumMod val="75000"/>
                    <a:lumOff val="25000"/>
                  </a:schemeClr>
                </a:solidFill>
                <a:latin typeface="Century Gothic" panose="020F0302020204030204"/>
              </a:rPr>
              <a:t> 14-point type</a:t>
            </a:r>
          </a:p>
          <a:p>
            <a:pPr lvl="1">
              <a:lnSpc>
                <a:spcPct val="100000"/>
              </a:lnSpc>
              <a:spcAft>
                <a:spcPts val="600"/>
              </a:spcAft>
              <a:buClr>
                <a:srgbClr val="C13E2D"/>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AA62C43C-1971-4619-91E3-DB5B261B8710}"/>
              </a:ext>
            </a:extLst>
          </p:cNvPr>
          <p:cNvSpPr/>
          <p:nvPr/>
        </p:nvSpPr>
        <p:spPr>
          <a:xfrm>
            <a:off x="8194745" y="3905734"/>
            <a:ext cx="2919663" cy="1986214"/>
          </a:xfrm>
          <a:prstGeom prst="roundRect">
            <a:avLst/>
          </a:prstGeom>
          <a:solidFill>
            <a:srgbClr val="C13E2D"/>
          </a:solidFill>
          <a:ln>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C13E2D"/>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6" name="Rectangle: Rounded Corners 5">
            <a:extLst>
              <a:ext uri="{FF2B5EF4-FFF2-40B4-BE49-F238E27FC236}">
                <a16:creationId xmlns:a16="http://schemas.microsoft.com/office/drawing/2014/main" id="{B3502044-943E-4D90-B2DF-9CC3F36D2D3A}"/>
              </a:ext>
            </a:extLst>
          </p:cNvPr>
          <p:cNvSpPr/>
          <p:nvPr/>
        </p:nvSpPr>
        <p:spPr>
          <a:xfrm>
            <a:off x="280416" y="996696"/>
            <a:ext cx="11631168" cy="4864608"/>
          </a:xfrm>
          <a:prstGeom prst="roundRect">
            <a:avLst/>
          </a:prstGeom>
          <a:solidFill>
            <a:srgbClr val="C13E2D">
              <a:alpha val="10000"/>
            </a:srgbClr>
          </a:solidFill>
          <a:ln>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C13E2D"/>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E4DF19FD-E264-4632-AEFD-9B3B2F3202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22288</TotalTime>
  <Words>1581</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98</cp:revision>
  <dcterms:created xsi:type="dcterms:W3CDTF">2019-11-12T17:46:59Z</dcterms:created>
  <dcterms:modified xsi:type="dcterms:W3CDTF">2023-05-16T14:38:04Z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