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8580"/>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E22C16-7196-3C95-CF59-233523DEC568}" v="18" dt="2021-01-28T21:34:28.8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6" d="100"/>
          <a:sy n="16" d="100"/>
        </p:scale>
        <p:origin x="-2336" y="-168"/>
      </p:cViewPr>
      <p:guideLst>
        <p:guide orient="horz" pos="20736"/>
        <p:guide pos="7440"/>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D0E22C16-7196-3C95-CF59-233523DEC568}"/>
    <pc:docChg chg="">
      <pc:chgData name="Brandy Nisbet-Wilcox" userId="S::brandy.nisbet@ssaihq.com::85debb24-05d8-4a4f-9068-cfd1b5fab5da" providerId="AD" clId="Web-{D0E22C16-7196-3C95-CF59-233523DEC568}" dt="2021-01-28T21:34:28.812" v="17"/>
      <pc:docMkLst>
        <pc:docMk/>
      </pc:docMkLst>
      <pc:sldChg chg="modCm">
        <pc:chgData name="Brandy Nisbet-Wilcox" userId="S::brandy.nisbet@ssaihq.com::85debb24-05d8-4a4f-9068-cfd1b5fab5da" providerId="AD" clId="Web-{D0E22C16-7196-3C95-CF59-233523DEC568}" dt="2021-01-28T21:31:46.433" v="5"/>
        <pc:sldMkLst>
          <pc:docMk/>
          <pc:sldMk cId="1532886728" sldId="259"/>
        </pc:sldMkLst>
      </pc:sldChg>
      <pc:sldChg chg="modCm">
        <pc:chgData name="Brandy Nisbet-Wilcox" userId="S::brandy.nisbet@ssaihq.com::85debb24-05d8-4a4f-9068-cfd1b5fab5da" providerId="AD" clId="Web-{D0E22C16-7196-3C95-CF59-233523DEC568}" dt="2021-01-28T21:33:06.122" v="11"/>
        <pc:sldMkLst>
          <pc:docMk/>
          <pc:sldMk cId="3629063796" sldId="260"/>
        </pc:sldMkLst>
      </pc:sldChg>
      <pc:sldChg chg="modCm">
        <pc:chgData name="Brandy Nisbet-Wilcox" userId="S::brandy.nisbet@ssaihq.com::85debb24-05d8-4a4f-9068-cfd1b5fab5da" providerId="AD" clId="Web-{D0E22C16-7196-3C95-CF59-233523DEC568}" dt="2021-01-28T21:34:28.812"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 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B8580"/>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B8580"/>
                </a:solidFill>
              </a:rPr>
              <a:t> </a:t>
            </a:r>
            <a:r>
              <a:rPr lang="en-US" dirty="0" smtClean="0">
                <a:solidFill>
                  <a:srgbClr val="8B8580"/>
                </a:solidFill>
              </a:rPr>
              <a:t>|</a:t>
            </a:r>
            <a:r>
              <a:rPr lang="en-US" spc="100" baseline="0" dirty="0" smtClean="0">
                <a:solidFill>
                  <a:srgbClr val="8B8580"/>
                </a:solidFill>
              </a:rPr>
              <a:t>Fall</a:t>
            </a:r>
            <a:r>
              <a:rPr lang="en-US" dirty="0" smtClean="0">
                <a:solidFill>
                  <a:srgbClr val="8B8580"/>
                </a:solidFill>
              </a:rPr>
              <a:t> </a:t>
            </a:r>
            <a:r>
              <a:rPr lang="en-US" dirty="0">
                <a:solidFill>
                  <a:srgbClr val="8B8580"/>
                </a:solidFill>
              </a:rPr>
              <a:t>2021</a:t>
            </a:r>
          </a:p>
        </p:txBody>
      </p:sp>
      <p:cxnSp>
        <p:nvCxnSpPr>
          <p:cNvPr id="14" name="Straight Connector 13"/>
          <p:cNvCxnSpPr/>
          <p:nvPr userDrawn="1"/>
        </p:nvCxnSpPr>
        <p:spPr>
          <a:xfrm>
            <a:off x="1032387" y="35751321"/>
            <a:ext cx="25367226" cy="0"/>
          </a:xfrm>
          <a:prstGeom prst="line">
            <a:avLst/>
          </a:prstGeom>
          <a:ln w="190500" cap="rnd">
            <a:solidFill>
              <a:srgbClr val="8B858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8B8580"/>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9894" y="850829"/>
            <a:ext cx="2468880" cy="24688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7044" y="34693868"/>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mod="1">
    <p:ext uri="{DCECCB84-F9BA-43D5-87BE-67443E8EF086}">
      <p15:sldGuideLst xmlns:p15="http://schemas.microsoft.com/office/powerpoint/2012/main" xmlns="">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jpe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B8580"/>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B8580"/>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8B8580"/>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1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B8580"/>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4523" y="30796395"/>
            <a:ext cx="2103120" cy="2103120"/>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2015" y="30796395"/>
            <a:ext cx="2103120" cy="2103120"/>
          </a:xfrm>
          <a:prstGeom prst="rect">
            <a:avLst/>
          </a:prstGeom>
        </p:spPr>
      </p:pic>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10457" y="30796395"/>
            <a:ext cx="2103120" cy="2103120"/>
          </a:xfrm>
          <a:prstGeom prst="rect">
            <a:avLst/>
          </a:prstGeom>
        </p:spPr>
      </p:pic>
      <p:pic>
        <p:nvPicPr>
          <p:cNvPr id="55" name="Picture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38900" y="30796395"/>
            <a:ext cx="2103120" cy="2103120"/>
          </a:xfrm>
          <a:prstGeom prst="rect">
            <a:avLst/>
          </a:prstGeom>
        </p:spPr>
      </p:pic>
      <p:grpSp>
        <p:nvGrpSpPr>
          <p:cNvPr id="4" name="Group 3"/>
          <p:cNvGrpSpPr/>
          <p:nvPr/>
        </p:nvGrpSpPr>
        <p:grpSpPr>
          <a:xfrm>
            <a:off x="1187553" y="31021404"/>
            <a:ext cx="1605051" cy="1645920"/>
            <a:chOff x="1320903" y="31059504"/>
            <a:chExt cx="1605051"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57"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B8580"/>
                </a:solidFill>
              </a:rPr>
              <a:t>Study Area</a:t>
            </a:r>
            <a:r>
              <a:rPr lang="en-US" sz="10000" dirty="0">
                <a:solidFill>
                  <a:srgbClr val="8B8580"/>
                </a:solidFill>
              </a:rPr>
              <a:t> Transportation &amp; Infrastructure</a:t>
            </a:r>
          </a:p>
        </p:txBody>
      </p:sp>
      <p:sp>
        <p:nvSpPr>
          <p:cNvPr id="36" name="Text Placeholder 16">
            <a:extLst>
              <a:ext uri="{FF2B5EF4-FFF2-40B4-BE49-F238E27FC236}">
                <a16:creationId xmlns:a16="http://schemas.microsoft.com/office/drawing/2014/main" xmlns="" id="{022322CC-70F0-3A4A-9AF8-E9511B8085C4}"/>
              </a:ext>
            </a:extLst>
          </p:cNvPr>
          <p:cNvSpPr txBox="1">
            <a:spLocks/>
          </p:cNvSpPr>
          <p:nvPr/>
        </p:nvSpPr>
        <p:spPr>
          <a:xfrm>
            <a:off x="866787" y="10125803"/>
            <a:ext cx="11430001" cy="464102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Start</a:t>
            </a:r>
            <a:r>
              <a:rPr lang="en-US" dirty="0">
                <a:solidFill>
                  <a:srgbClr val="8B858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Objectives</a:t>
            </a:r>
            <a:r>
              <a:rPr lang="en-US" dirty="0">
                <a:solidFill>
                  <a:srgbClr val="8B858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xmlns="" id="{022322CC-70F0-3A4A-9AF8-E9511B8085C4}"/>
              </a:ext>
            </a:extLst>
          </p:cNvPr>
          <p:cNvSpPr txBox="1">
            <a:spLocks/>
          </p:cNvSpPr>
          <p:nvPr/>
        </p:nvSpPr>
        <p:spPr>
          <a:xfrm>
            <a:off x="12801599" y="5144429"/>
            <a:ext cx="11430001" cy="464102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Start</a:t>
            </a:r>
            <a:r>
              <a:rPr lang="en-US" dirty="0">
                <a:solidFill>
                  <a:srgbClr val="8B858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Objectives</a:t>
            </a:r>
            <a:r>
              <a:rPr lang="en-US" dirty="0">
                <a:solidFill>
                  <a:srgbClr val="8B858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xmlns=""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xmlns=""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xmlns=""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B8580"/>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xmlns=""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xmlns=""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B8580"/>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xmlns="" id="{F2EF5CAE-71C5-8D41-9864-3A6A4186E419}"/>
              </a:ext>
            </a:extLst>
          </p:cNvPr>
          <p:cNvSpPr txBox="1">
            <a:spLocks/>
          </p:cNvSpPr>
          <p:nvPr/>
        </p:nvSpPr>
        <p:spPr>
          <a:xfrm>
            <a:off x="12801599" y="1051587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xmlns="" id="{98B028C0-78EC-7644-B072-D1D53DAED941}"/>
              </a:ext>
            </a:extLst>
          </p:cNvPr>
          <p:cNvSpPr txBox="1"/>
          <p:nvPr/>
        </p:nvSpPr>
        <p:spPr>
          <a:xfrm>
            <a:off x="12743140" y="9803140"/>
            <a:ext cx="5272597"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xmlns=""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xmlns=""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xmlns=""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xmlns=""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xmlns=""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xmlns=""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xmlns=""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xmlns=""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B8580"/>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xmlns="" id="{D0AD8BC2-BBD0-2E4F-B76A-D6A02E7E27A2}"/>
              </a:ext>
            </a:extLst>
          </p:cNvPr>
          <p:cNvSpPr txBox="1"/>
          <p:nvPr/>
        </p:nvSpPr>
        <p:spPr>
          <a:xfrm>
            <a:off x="914400" y="11639345"/>
            <a:ext cx="11430000" cy="9782832"/>
          </a:xfrm>
          <a:prstGeom prst="rect">
            <a:avLst/>
          </a:prstGeom>
          <a:solidFill>
            <a:srgbClr val="8B85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xmlns="" id="{C227C87B-2885-494C-A9DD-4F72194374AD}"/>
              </a:ext>
            </a:extLst>
          </p:cNvPr>
          <p:cNvSpPr txBox="1"/>
          <p:nvPr/>
        </p:nvSpPr>
        <p:spPr>
          <a:xfrm>
            <a:off x="12849726" y="15568206"/>
            <a:ext cx="11430000" cy="7338115"/>
          </a:xfrm>
          <a:prstGeom prst="rect">
            <a:avLst/>
          </a:prstGeom>
          <a:solidFill>
            <a:srgbClr val="8B85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xmlns="" id="{57A334B8-9023-BA4E-9795-5E426B360402}"/>
              </a:ext>
            </a:extLst>
          </p:cNvPr>
          <p:cNvSpPr txBox="1"/>
          <p:nvPr/>
        </p:nvSpPr>
        <p:spPr>
          <a:xfrm>
            <a:off x="934818" y="24525514"/>
            <a:ext cx="11409581" cy="5183763"/>
          </a:xfrm>
          <a:prstGeom prst="rect">
            <a:avLst/>
          </a:prstGeom>
          <a:solidFill>
            <a:srgbClr val="8B85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xmlns=""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xmlns=""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xmlns=""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xmlns=""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xmlns=""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Abstract</a:t>
            </a:r>
          </a:p>
        </p:txBody>
      </p:sp>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573" y="30796395"/>
            <a:ext cx="2103120" cy="2103120"/>
          </a:xfrm>
          <a:prstGeom prst="rect">
            <a:avLst/>
          </a:prstGeom>
        </p:spPr>
      </p:pic>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2015" y="30796395"/>
            <a:ext cx="2103120" cy="2103120"/>
          </a:xfrm>
          <a:prstGeom prst="rect">
            <a:avLst/>
          </a:prstGeom>
        </p:spPr>
      </p:pic>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10457" y="30796395"/>
            <a:ext cx="2103120" cy="2103120"/>
          </a:xfrm>
          <a:prstGeom prst="rect">
            <a:avLst/>
          </a:prstGeom>
        </p:spPr>
      </p:pic>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8900" y="30796395"/>
            <a:ext cx="2103120" cy="2103120"/>
          </a:xfrm>
          <a:prstGeom prst="rect">
            <a:avLst/>
          </a:prstGeom>
        </p:spPr>
      </p:pic>
      <p:sp>
        <p:nvSpPr>
          <p:cNvPr id="51"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B8580"/>
                </a:solidFill>
              </a:rPr>
              <a:t>Study Area</a:t>
            </a:r>
            <a:r>
              <a:rPr lang="en-US" sz="10000" dirty="0">
                <a:solidFill>
                  <a:srgbClr val="8B8580"/>
                </a:solidFill>
              </a:rPr>
              <a:t> Transportation &amp; Infrastructure</a:t>
            </a:r>
          </a:p>
        </p:txBody>
      </p:sp>
      <p:sp>
        <p:nvSpPr>
          <p:cNvPr id="39" name="Text Placeholder 16"/>
          <p:cNvSpPr txBox="1">
            <a:spLocks/>
          </p:cNvSpPr>
          <p:nvPr/>
        </p:nvSpPr>
        <p:spPr>
          <a:xfrm>
            <a:off x="12743140" y="24094398"/>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B8580"/>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B8580"/>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B8580"/>
                </a:solidFill>
              </a:rPr>
              <a:t>Node Location </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3"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B8580"/>
                </a:solidFill>
              </a:rPr>
              <a:t>Study Area</a:t>
            </a:r>
            <a:r>
              <a:rPr lang="en-US" sz="10000" dirty="0">
                <a:solidFill>
                  <a:srgbClr val="8B8580"/>
                </a:solidFill>
              </a:rPr>
              <a:t> Transportation &amp; Infrastructure</a:t>
            </a:r>
          </a:p>
        </p:txBody>
      </p:sp>
      <p:sp>
        <p:nvSpPr>
          <p:cNvPr id="6" name="TextBox 5">
            <a:extLst>
              <a:ext uri="{FF2B5EF4-FFF2-40B4-BE49-F238E27FC236}">
                <a16:creationId xmlns:a16="http://schemas.microsoft.com/office/drawing/2014/main" xmlns=""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xmlns="" id="{2FA18D74-515D-E147-9A3F-2CA270F236BD}"/>
              </a:ext>
            </a:extLst>
          </p:cNvPr>
          <p:cNvSpPr txBox="1"/>
          <p:nvPr/>
        </p:nvSpPr>
        <p:spPr>
          <a:xfrm>
            <a:off x="878674" y="7365078"/>
            <a:ext cx="3127779"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xmlns="" id="{7DAC266A-61CF-9E48-AE9F-925ABA5BF387}"/>
              </a:ext>
            </a:extLst>
          </p:cNvPr>
          <p:cNvSpPr txBox="1">
            <a:spLocks/>
          </p:cNvSpPr>
          <p:nvPr/>
        </p:nvSpPr>
        <p:spPr>
          <a:xfrm>
            <a:off x="12866914" y="8103800"/>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xmlns="" id="{8C2F6467-8691-E649-92B4-804436DC48AC}"/>
              </a:ext>
            </a:extLst>
          </p:cNvPr>
          <p:cNvSpPr txBox="1"/>
          <p:nvPr/>
        </p:nvSpPr>
        <p:spPr>
          <a:xfrm>
            <a:off x="12796468" y="7365078"/>
            <a:ext cx="3849131"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xmlns=""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xmlns=""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xmlns=""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xmlns=""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xmlns=""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xmlns=""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xmlns=""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xmlns=""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xmlns=""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xmlns=""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xmlns=""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xmlns=""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B8580"/>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xmlns="" id="{5E64D11C-05BC-2942-952B-68E30AB390CB}"/>
              </a:ext>
            </a:extLst>
          </p:cNvPr>
          <p:cNvSpPr txBox="1"/>
          <p:nvPr/>
        </p:nvSpPr>
        <p:spPr>
          <a:xfrm>
            <a:off x="914401" y="17901089"/>
            <a:ext cx="23316196" cy="7796837"/>
          </a:xfrm>
          <a:prstGeom prst="rect">
            <a:avLst/>
          </a:prstGeom>
          <a:solidFill>
            <a:srgbClr val="8B85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xmlns=""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xmlns=""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xmlns=""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xmlns=""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8300" y="30821254"/>
            <a:ext cx="2103120" cy="2103120"/>
          </a:xfrm>
          <a:prstGeom prst="rect">
            <a:avLst/>
          </a:prstGeom>
        </p:spPr>
      </p:pic>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46742" y="30821254"/>
            <a:ext cx="2103120" cy="2103120"/>
          </a:xfrm>
          <a:prstGeom prst="rect">
            <a:avLst/>
          </a:prstGeom>
        </p:spPr>
      </p:pic>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75184" y="30821254"/>
            <a:ext cx="2103120" cy="2103120"/>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3627" y="30821254"/>
            <a:ext cx="2103120" cy="2103120"/>
          </a:xfrm>
          <a:prstGeom prst="rect">
            <a:avLst/>
          </a:prstGeom>
        </p:spPr>
      </p:pic>
      <p:sp>
        <p:nvSpPr>
          <p:cNvPr id="33" name="Text Placeholder 16"/>
          <p:cNvSpPr txBox="1">
            <a:spLocks/>
          </p:cNvSpPr>
          <p:nvPr/>
        </p:nvSpPr>
        <p:spPr>
          <a:xfrm>
            <a:off x="878674" y="2696310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B8580"/>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B8580"/>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xmlns="" id="{022322CC-70F0-3A4A-9AF8-E9511B8085C4}"/>
              </a:ext>
            </a:extLst>
          </p:cNvPr>
          <p:cNvSpPr txBox="1">
            <a:spLocks/>
          </p:cNvSpPr>
          <p:nvPr/>
        </p:nvSpPr>
        <p:spPr>
          <a:xfrm>
            <a:off x="889645" y="8134519"/>
            <a:ext cx="11430001" cy="464102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Start</a:t>
            </a:r>
            <a:r>
              <a:rPr lang="en-US" dirty="0">
                <a:solidFill>
                  <a:srgbClr val="8B858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Objectives</a:t>
            </a:r>
            <a:r>
              <a:rPr lang="en-US" dirty="0">
                <a:solidFill>
                  <a:srgbClr val="8B858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B8580"/>
              </a:buClr>
              <a:buFont typeface="Arial" panose="020B0604020202020204" pitchFamily="34" charset="0"/>
              <a:buChar char="•"/>
            </a:pPr>
            <a:r>
              <a:rPr lang="en-US" b="1" dirty="0">
                <a:solidFill>
                  <a:srgbClr val="8B85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5"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B8580"/>
                </a:solidFill>
              </a:rPr>
              <a:t>Node Location </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0537B5-CE42-43BE-AA64-0A85492F8319}">
  <ds:schemaRefs>
    <ds:schemaRef ds:uri="http://schemas.microsoft.com/sharepoint/v3/contenttype/forms"/>
  </ds:schemaRefs>
</ds:datastoreItem>
</file>

<file path=customXml/itemProps2.xml><?xml version="1.0" encoding="utf-8"?>
<ds:datastoreItem xmlns:ds="http://schemas.openxmlformats.org/officeDocument/2006/customXml" ds:itemID="{5881205D-B681-4769-B451-CF245CF6B4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320CF3-2A2A-4C47-B6DA-93864DBC7451}">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25155</TotalTime>
  <Words>1469</Words>
  <Application>Microsoft Macintosh PowerPoint</Application>
  <PresentationFormat>Custom</PresentationFormat>
  <Paragraphs>133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193</cp:revision>
  <dcterms:created xsi:type="dcterms:W3CDTF">2019-02-05T16:32:03Z</dcterms:created>
  <dcterms:modified xsi:type="dcterms:W3CDTF">2021-09-13T19:01:42Z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