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8754"/>
    <a:srgbClr val="7DB761"/>
    <a:srgbClr val="9299A8"/>
    <a:srgbClr val="964135"/>
    <a:srgbClr val="E97844"/>
    <a:srgbClr val="7DB961"/>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7" autoAdjust="0"/>
    <p:restoredTop sz="94660"/>
  </p:normalViewPr>
  <p:slideViewPr>
    <p:cSldViewPr snapToGrid="0">
      <p:cViewPr>
        <p:scale>
          <a:sx n="50" d="100"/>
          <a:sy n="50" d="100"/>
        </p:scale>
        <p:origin x="48" y="-7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875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6470"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0721"/>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38754"/>
                </a:solidFill>
              </a:rPr>
              <a:t> Node – Location (e.g. Virginia – Langley) | </a:t>
            </a:r>
            <a:r>
              <a:rPr lang="en-US" sz="5200" spc="100" baseline="0" dirty="0">
                <a:solidFill>
                  <a:srgbClr val="238754"/>
                </a:solidFill>
              </a:rPr>
              <a:t>Summer</a:t>
            </a:r>
            <a:r>
              <a:rPr lang="en-US" sz="5200" dirty="0">
                <a:solidFill>
                  <a:srgbClr val="238754"/>
                </a:solidFill>
              </a:rPr>
              <a:t> 2019</a:t>
            </a:r>
          </a:p>
        </p:txBody>
      </p:sp>
      <p:sp>
        <p:nvSpPr>
          <p:cNvPr id="36" name="TextBox 35"/>
          <p:cNvSpPr txBox="1"/>
          <p:nvPr/>
        </p:nvSpPr>
        <p:spPr>
          <a:xfrm>
            <a:off x="914400" y="11639345"/>
            <a:ext cx="11430000" cy="9782832"/>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78296"/>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8734" y="8736672"/>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11" name="Text Placeholder 16"/>
          <p:cNvSpPr txBox="1">
            <a:spLocks/>
          </p:cNvSpPr>
          <p:nvPr/>
        </p:nvSpPr>
        <p:spPr>
          <a:xfrm>
            <a:off x="12900781" y="5183515"/>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8734"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8734" y="14082593"/>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8734" y="2606947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24" name="TextBox 23"/>
          <p:cNvSpPr txBox="1"/>
          <p:nvPr/>
        </p:nvSpPr>
        <p:spPr>
          <a:xfrm>
            <a:off x="12728734" y="29800569"/>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38754"/>
                </a:solidFill>
              </a:rPr>
              <a:t> Node – Location (e.g. Virginia – Langley) | </a:t>
            </a:r>
            <a:r>
              <a:rPr lang="en-US" sz="5200" spc="100" baseline="0" dirty="0">
                <a:solidFill>
                  <a:srgbClr val="238754"/>
                </a:solidFill>
              </a:rPr>
              <a:t>Summer</a:t>
            </a:r>
            <a:r>
              <a:rPr lang="en-US" sz="5200" dirty="0">
                <a:solidFill>
                  <a:srgbClr val="238754"/>
                </a:solidFill>
              </a:rPr>
              <a:t> 2019</a:t>
            </a:r>
          </a:p>
        </p:txBody>
      </p:sp>
      <p:sp>
        <p:nvSpPr>
          <p:cNvPr id="37" name="TextBox 36"/>
          <p:cNvSpPr txBox="1"/>
          <p:nvPr/>
        </p:nvSpPr>
        <p:spPr>
          <a:xfrm>
            <a:off x="914401" y="17901089"/>
            <a:ext cx="23316196" cy="7796837"/>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1734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6559"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6167"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36951"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t>
            </a:r>
            <a:r>
              <a:rPr lang="en-US" sz="10000" b="1">
                <a:solidFill>
                  <a:srgbClr val="238754"/>
                </a:solidFill>
              </a:rPr>
              <a:t>Area</a:t>
            </a:r>
            <a:r>
              <a:rPr lang="en-US" sz="10000">
                <a:solidFill>
                  <a:srgbClr val="238754"/>
                </a:solidFill>
              </a:rPr>
              <a:t> </a:t>
            </a:r>
            <a:r>
              <a:rPr lang="en-US" sz="1000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11" name="Text Placeholder 16"/>
          <p:cNvSpPr txBox="1">
            <a:spLocks/>
          </p:cNvSpPr>
          <p:nvPr/>
        </p:nvSpPr>
        <p:spPr>
          <a:xfrm>
            <a:off x="12885821" y="517544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238754"/>
                </a:solidFill>
              </a:rPr>
              <a:t> Node – Location (e.g. Virginia – Langley) | </a:t>
            </a:r>
            <a:r>
              <a:rPr lang="en-US" sz="5200" spc="100" baseline="0" dirty="0">
                <a:solidFill>
                  <a:srgbClr val="238754"/>
                </a:solidFill>
              </a:rPr>
              <a:t>Summer</a:t>
            </a:r>
            <a:r>
              <a:rPr lang="en-US" sz="5200" dirty="0">
                <a:solidFill>
                  <a:srgbClr val="23875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55" name="Text Placeholder 16"/>
          <p:cNvSpPr txBox="1">
            <a:spLocks/>
          </p:cNvSpPr>
          <p:nvPr/>
        </p:nvSpPr>
        <p:spPr>
          <a:xfrm>
            <a:off x="914399" y="516325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2393</TotalTime>
  <Words>1276</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186</cp:revision>
  <dcterms:created xsi:type="dcterms:W3CDTF">2019-02-05T16:32:03Z</dcterms:created>
  <dcterms:modified xsi:type="dcterms:W3CDTF">2019-06-05T15:33:12Z</dcterms:modified>
</cp:coreProperties>
</file>