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7010400" cy="92964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664" userDrawn="1">
          <p15:clr>
            <a:srgbClr val="A4A3A4"/>
          </p15:clr>
        </p15:guide>
        <p15:guide id="2" orient="horz" pos="7824" userDrawn="1">
          <p15:clr>
            <a:srgbClr val="A4A3A4"/>
          </p15:clr>
        </p15:guide>
        <p15:guide id="3" pos="87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son, Heather M. (SSC-UA00)[SSAI DEVELOP]" initials="NHM(D" lastIdx="1" clrIdx="0">
    <p:extLst/>
  </p:cmAuthor>
  <p:cmAuthor id="2" name="clr" initials="clr" lastIdx="14" clrIdx="1"/>
  <p:cmAuthor id="3" name="Orne, Tiffani N. (LARC-E3)[SSAI DEVELOP]" initials="OTN(D" lastIdx="5" clrIdx="2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50" d="100"/>
          <a:sy n="50" d="100"/>
        </p:scale>
        <p:origin x="348" y="36"/>
      </p:cViewPr>
      <p:guideLst>
        <p:guide pos="8664"/>
        <p:guide orient="horz" pos="7824"/>
        <p:guide pos="8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6T13:19:52.720" idx="1">
    <p:pos x="4413" y="1767"/>
    <p:text>Please use sentence case here.</p:text>
  </p:cm>
  <p:cm authorId="2" dt="2015-07-06T13:20:50.302" idx="2">
    <p:pos x="14700" y="3960"/>
    <p:text>Use "assessment" instead of "monitoring."</p:text>
  </p:cm>
  <p:cm authorId="2" dt="2015-07-06T13:21:37.005" idx="3">
    <p:pos x="15600" y="4200"/>
    <p:text>Please use a different word than "mitigation," which implies lessening something before it occurs.</p:text>
  </p:cm>
  <p:cm authorId="2" dt="2015-07-06T13:23:51.347" idx="4">
    <p:pos x="16188" y="3960"/>
    <p:text>Are you doing more than these two? If so, consider mentioning them all--or not at all. Following this sentence, add ..."which are used to..."</p:text>
  </p:cm>
  <p:cm authorId="2" dt="2015-07-06T13:24:00.882" idx="5">
    <p:pos x="11400" y="5388"/>
    <p:text>Landsat-based</p:text>
  </p:cm>
  <p:cm authorId="2" dt="2015-07-06T13:27:33.242" idx="6">
    <p:pos x="12920" y="7201"/>
    <p:text>Instead of using a legend, which isn't really appropriate here, consider labeling the images, and rearranging this area so it fills up the space a little better.</p:text>
  </p:cm>
  <p:cm authorId="2" dt="2015-07-06T13:28:39.014" idx="7">
    <p:pos x="16248" y="12594"/>
    <p:text>ER-2 AVIRIS, MASTER</p:text>
  </p:cm>
  <p:cm authorId="2" dt="2015-07-06T13:34:57.632" idx="8">
    <p:pos x="10931" y="12826"/>
    <p:text>Consider using different labels for each image to make it very clear what is going on here.</p:text>
  </p:cm>
  <p:cm authorId="2" dt="2015-07-06T13:35:45.366" idx="9">
    <p:pos x="4095" y="18072"/>
    <p:text>Aw you guys are so fluffy!</p:text>
  </p:cm>
  <p:cm authorId="2" dt="2015-07-06T13:36:35.232" idx="10">
    <p:pos x="9742" y="8308"/>
    <p:text>Where exactly from inciweb did you get this? Make sure it is from a federal agency, and then list that agency name, such as the US Forest Service.</p:text>
  </p:cm>
  <p:cm authorId="2" dt="2015-07-06T13:38:14.621" idx="11">
    <p:pos x="214" y="7126"/>
    <p:text>Looks good so far. You might want to consider using a complementary color, but that is up to you.</p:text>
  </p:cm>
  <p:cm authorId="2" dt="2015-07-06T13:38:36.804" idx="12">
    <p:pos x="756" y="21186"/>
    <p:text>In the final version, make sure this white space is gone.</p:text>
  </p:cm>
  <p:cm authorId="2" dt="2015-07-06T13:38:49.812" idx="13">
    <p:pos x="-270" y="22286"/>
    <p:text>NASA John C. Stennis Space Center</p:text>
  </p:cm>
  <p:cm authorId="2" dt="2015-07-06T15:15:48.342" idx="14">
    <p:pos x="9396" y="2898"/>
    <p:text>Add node: NASA DEVELOP National Program at -</p:text>
  </p:cm>
  <p:cm authorId="3" dt="2015-07-09T10:38:17.943" idx="1">
    <p:pos x="15416" y="7065"/>
    <p:text>I would move this a bit to the right</p:text>
    <p:extLst>
      <p:ext uri="{C676402C-5697-4E1C-873F-D02D1690AC5C}">
        <p15:threadingInfo xmlns:p15="http://schemas.microsoft.com/office/powerpoint/2012/main" timeZoneBias="240"/>
      </p:ext>
    </p:extLst>
  </p:cm>
  <p:cm authorId="3" dt="2015-07-09T10:38:51.590" idx="3">
    <p:pos x="1728" y="7920"/>
    <p:text>Should "Simulated" be capitalized?</p:text>
    <p:extLst>
      <p:ext uri="{C676402C-5697-4E1C-873F-D02D1690AC5C}">
        <p15:threadingInfo xmlns:p15="http://schemas.microsoft.com/office/powerpoint/2012/main" timeZoneBias="240"/>
      </p:ext>
    </p:extLst>
  </p:cm>
  <p:cm authorId="3" dt="2015-07-09T10:39:24.972" idx="4">
    <p:pos x="96" y="7572"/>
    <p:text>Please remove the periods.</p:text>
    <p:extLst>
      <p:ext uri="{C676402C-5697-4E1C-873F-D02D1690AC5C}">
        <p15:threadingInfo xmlns:p15="http://schemas.microsoft.com/office/powerpoint/2012/main" timeZoneBias="240"/>
      </p:ext>
    </p:extLst>
  </p:cm>
  <p:cm authorId="3" dt="2015-07-09T10:39:52.634" idx="5">
    <p:pos x="3238" y="13270"/>
    <p:text>Watch spacing here. Also, the two on the right seem just a bit shorter that the tewo on the left.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2.tiff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tiff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0.png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2500" y="21962692"/>
            <a:ext cx="4013878" cy="409973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0536" y="22003034"/>
            <a:ext cx="3905251" cy="4057651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John C.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Assessing the Effectiveness of Simulated HyspIRI Data for Use in USDA Forest Service Post-Fire Vegetation Assessment and Decision Support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Southern California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2005395"/>
            <a:ext cx="8229600" cy="154614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Official Team Photo Coming Soon!</a:t>
            </a:r>
          </a:p>
          <a:p>
            <a:r>
              <a:rPr lang="en-US" dirty="0" smtClean="0"/>
              <a:t>Heather Nicholson, Madeline LeBoeuf, Amber </a:t>
            </a:r>
            <a:r>
              <a:rPr lang="en-US" dirty="0" err="1" smtClean="0"/>
              <a:t>Todoroff</a:t>
            </a:r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9134641"/>
            <a:ext cx="8229600" cy="518112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699846"/>
            <a:ext cx="8229600" cy="468440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193276" y="6522154"/>
            <a:ext cx="16916400" cy="4658464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25655" y="5891717"/>
            <a:ext cx="8229600" cy="39789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Use simulated HyspIRI data to produce wildfire burn severity and vegetation monitoring products, such as dNBR and </a:t>
            </a:r>
            <a:r>
              <a:rPr lang="en-US" dirty="0" err="1" smtClean="0"/>
              <a:t>RdNBR</a:t>
            </a:r>
            <a:r>
              <a:rPr lang="en-US" dirty="0" smtClean="0"/>
              <a:t>, </a:t>
            </a:r>
            <a:r>
              <a:rPr lang="en-US" dirty="0"/>
              <a:t>to aid wildfire </a:t>
            </a:r>
            <a:r>
              <a:rPr lang="en-US" dirty="0" smtClean="0"/>
              <a:t>mitigation and  </a:t>
            </a:r>
            <a:r>
              <a:rPr lang="en-US" dirty="0" err="1" smtClean="0"/>
              <a:t>wildland</a:t>
            </a:r>
            <a:r>
              <a:rPr lang="en-US" dirty="0" smtClean="0"/>
              <a:t> restoration.</a:t>
            </a:r>
            <a:endParaRPr lang="en-US" dirty="0"/>
          </a:p>
          <a:p>
            <a:pPr marL="347663" indent="-347663"/>
            <a:endParaRPr lang="en-US" dirty="0" smtClean="0"/>
          </a:p>
          <a:p>
            <a:pPr marL="347663" indent="-347663"/>
            <a:r>
              <a:rPr lang="en-US" dirty="0"/>
              <a:t>Q</a:t>
            </a:r>
            <a:r>
              <a:rPr lang="en-US" dirty="0" smtClean="0"/>
              <a:t>uantitatively </a:t>
            </a:r>
            <a:r>
              <a:rPr lang="en-US" dirty="0"/>
              <a:t>compare the HyspIRI products to similar Landsat based </a:t>
            </a:r>
            <a:r>
              <a:rPr lang="en-US" dirty="0" smtClean="0"/>
              <a:t>products generated </a:t>
            </a:r>
            <a:r>
              <a:rPr lang="en-US" dirty="0"/>
              <a:t>by the USDA Forest Service in order to determine how hyperspectral data can be used to </a:t>
            </a:r>
            <a:r>
              <a:rPr lang="en-US" dirty="0" smtClean="0"/>
              <a:t>improve </a:t>
            </a:r>
            <a:r>
              <a:rPr lang="en-US" dirty="0"/>
              <a:t>current </a:t>
            </a:r>
            <a:r>
              <a:rPr lang="en-US" dirty="0" smtClean="0"/>
              <a:t>capabilities.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698" y="4968923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490231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114" y="11207823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05798" y="101462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5584" y="166479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415" y="19030247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78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0" y="278235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Nicholson (Project Lead), Madeline LeBoeuf, Amber </a:t>
            </a:r>
            <a:r>
              <a:rPr lang="en-US" dirty="0" err="1" smtClean="0"/>
              <a:t>Todoroff</a:t>
            </a:r>
            <a:endParaRPr lang="en-US" sz="2400" dirty="0"/>
          </a:p>
          <a:p>
            <a:r>
              <a:rPr lang="en-US" sz="2400" dirty="0" smtClean="0"/>
              <a:t>NASA DEVELOP National Program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154048" y="28802916"/>
            <a:ext cx="90193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USDA Forest Service Remote Sensing Applications Center</a:t>
            </a:r>
          </a:p>
          <a:p>
            <a:r>
              <a:rPr lang="en-US" sz="2700" b="1" dirty="0" smtClean="0"/>
              <a:t>(RSAC)</a:t>
            </a:r>
          </a:p>
          <a:p>
            <a:endParaRPr lang="en-US" sz="2700" dirty="0" smtClean="0"/>
          </a:p>
          <a:p>
            <a:r>
              <a:rPr lang="en-US" sz="2700" dirty="0" smtClean="0"/>
              <a:t>USDA Forest Service Eastern Forest Environmental Threat Assessment Center</a:t>
            </a:r>
            <a:br>
              <a:rPr lang="en-US" sz="2700" dirty="0" smtClean="0"/>
            </a:br>
            <a:r>
              <a:rPr lang="en-US" sz="2700" b="1" dirty="0" smtClean="0"/>
              <a:t>(EETAC)</a:t>
            </a:r>
          </a:p>
          <a:p>
            <a:endParaRPr lang="en-US" sz="2700" dirty="0"/>
          </a:p>
          <a:p>
            <a:r>
              <a:rPr lang="en-US" sz="2700" dirty="0" smtClean="0"/>
              <a:t>USDA Forest Service Missoula Fire Sciences Laboratory</a:t>
            </a:r>
          </a:p>
          <a:p>
            <a:endParaRPr lang="en-US" sz="2700" dirty="0"/>
          </a:p>
          <a:p>
            <a:r>
              <a:rPr lang="en-US" sz="2700" dirty="0"/>
              <a:t>HyspIRI Science Team at Jet Propulsion Laboratory </a:t>
            </a:r>
          </a:p>
          <a:p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59"/>
          <a:stretch/>
        </p:blipFill>
        <p:spPr>
          <a:xfrm>
            <a:off x="914400" y="28689300"/>
            <a:ext cx="5586611" cy="30870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316574" y="28663533"/>
            <a:ext cx="8067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Joseph Spruce – Science Advisor, CSC, SSC</a:t>
            </a:r>
          </a:p>
          <a:p>
            <a:r>
              <a:rPr lang="en-US" sz="2800" dirty="0"/>
              <a:t>James Smoot – Science Advisor, CSC, </a:t>
            </a:r>
            <a:r>
              <a:rPr lang="en-US" sz="2800" dirty="0" smtClean="0"/>
              <a:t>SSC</a:t>
            </a:r>
            <a:br>
              <a:rPr lang="en-US" sz="2800" dirty="0" smtClean="0"/>
            </a:br>
            <a:r>
              <a:rPr lang="en-US" sz="2800" dirty="0" smtClean="0"/>
              <a:t>Maria </a:t>
            </a:r>
            <a:r>
              <a:rPr lang="en-US" sz="2800" dirty="0" err="1" smtClean="0"/>
              <a:t>Kalcic</a:t>
            </a:r>
            <a:r>
              <a:rPr lang="en-US" sz="2800" dirty="0" smtClean="0"/>
              <a:t> – Science Advisor, CSC, SSC</a:t>
            </a:r>
            <a:endParaRPr lang="en-US" sz="2800" dirty="0"/>
          </a:p>
          <a:p>
            <a:r>
              <a:rPr lang="en-US" sz="2800" dirty="0" smtClean="0"/>
              <a:t>USDA </a:t>
            </a:r>
            <a:r>
              <a:rPr lang="en-US" sz="2800" dirty="0"/>
              <a:t>FS, RSAC</a:t>
            </a:r>
          </a:p>
          <a:p>
            <a:r>
              <a:rPr lang="en-US" sz="2800" dirty="0"/>
              <a:t>Dr. Steve Norman – USDA FS, EFETAC</a:t>
            </a:r>
          </a:p>
          <a:p>
            <a:r>
              <a:rPr lang="en-US" sz="2800" dirty="0"/>
              <a:t>Ross </a:t>
            </a:r>
            <a:r>
              <a:rPr lang="en-US" sz="2800" dirty="0" err="1"/>
              <a:t>Reahard</a:t>
            </a:r>
            <a:r>
              <a:rPr lang="en-US" sz="2800" dirty="0"/>
              <a:t> – SSC DEVELOP Center Lead</a:t>
            </a:r>
          </a:p>
          <a:p>
            <a:r>
              <a:rPr lang="en-US" sz="2800" dirty="0" smtClean="0"/>
              <a:t>Eric </a:t>
            </a:r>
            <a:r>
              <a:rPr lang="en-US" sz="2800" dirty="0"/>
              <a:t>Mack </a:t>
            </a:r>
            <a:r>
              <a:rPr lang="en-US" sz="2800" dirty="0" smtClean="0"/>
              <a:t>– SSC DEVELOP Former Participant</a:t>
            </a:r>
            <a:endParaRPr lang="en-US" sz="2800" dirty="0"/>
          </a:p>
          <a:p>
            <a:r>
              <a:rPr lang="en-US" sz="2800" dirty="0"/>
              <a:t>Caitlin Ruby </a:t>
            </a:r>
            <a:r>
              <a:rPr lang="en-US" sz="2800" dirty="0" smtClean="0"/>
              <a:t>–SSC DEVELOP Former Participant</a:t>
            </a:r>
            <a:endParaRPr lang="en-US" sz="2800" dirty="0"/>
          </a:p>
          <a:p>
            <a:r>
              <a:rPr lang="en-US" sz="2800" dirty="0" smtClean="0"/>
              <a:t>Timothy Sutherlin –SSC DEVELOP Former Participant</a:t>
            </a:r>
          </a:p>
          <a:p>
            <a:r>
              <a:rPr lang="en-US" sz="2800" dirty="0" smtClean="0"/>
              <a:t>Luke Wylie – SSC DEVELOP Former Participant</a:t>
            </a:r>
          </a:p>
          <a:p>
            <a:r>
              <a:rPr lang="en-US" sz="2800" dirty="0"/>
              <a:t>NASA DEVELOP National Program </a:t>
            </a:r>
            <a:r>
              <a:rPr lang="en-US" sz="2800" dirty="0" smtClean="0"/>
              <a:t>Office</a:t>
            </a:r>
            <a:endParaRPr lang="en-US" sz="2800" dirty="0"/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22351689" y="19965097"/>
            <a:ext cx="4448432" cy="61704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AVRIS and MASTER</a:t>
            </a:r>
            <a:br>
              <a:rPr lang="en-US" dirty="0" smtClean="0"/>
            </a:br>
            <a:r>
              <a:rPr lang="en-US" dirty="0" smtClean="0"/>
              <a:t>Onboard a NASA ER-2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8626188" y="19964400"/>
            <a:ext cx="2326142" cy="61704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Landsat 8 OLI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925" y="17640300"/>
            <a:ext cx="2746131" cy="22444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03" y="17701378"/>
            <a:ext cx="3381469" cy="194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3616"/>
          <a:stretch/>
        </p:blipFill>
        <p:spPr>
          <a:xfrm>
            <a:off x="18259353" y="11215186"/>
            <a:ext cx="6213511" cy="50361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8" t="45046" r="45694" b="34211"/>
          <a:stretch/>
        </p:blipFill>
        <p:spPr>
          <a:xfrm>
            <a:off x="22831139" y="11474661"/>
            <a:ext cx="1598575" cy="15985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78959" y="11941044"/>
            <a:ext cx="2493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Calculate Indices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419976" y="11884895"/>
            <a:ext cx="4481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Analysis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32679" y="12432551"/>
            <a:ext cx="3487513" cy="2625361"/>
          </a:xfrm>
          <a:prstGeom prst="roundRect">
            <a:avLst>
              <a:gd name="adj" fmla="val 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Simulated HyspIRI data from AVIRIS and Master </a:t>
            </a:r>
            <a:r>
              <a:rPr lang="en-US" sz="2400" dirty="0"/>
              <a:t>w</a:t>
            </a:r>
            <a:r>
              <a:rPr lang="en-US" sz="2400" dirty="0" smtClean="0"/>
              <a:t>ebsites.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4843241" y="12432552"/>
            <a:ext cx="3657778" cy="5913340"/>
          </a:xfrm>
          <a:prstGeom prst="roundRect">
            <a:avLst>
              <a:gd name="adj" fmla="val 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189109" y="12721883"/>
            <a:ext cx="114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NBR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06343" y="14432080"/>
            <a:ext cx="1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NBR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2585" y="16070991"/>
            <a:ext cx="158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RdNBR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63357" y="15668082"/>
            <a:ext cx="3487513" cy="2625361"/>
          </a:xfrm>
          <a:prstGeom prst="roundRect">
            <a:avLst>
              <a:gd name="adj" fmla="val 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Geo-reference the data and subset the swaths to the study area.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729219" y="11375180"/>
            <a:ext cx="92480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reation and implementation still in progress</a:t>
            </a: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323982" y="12420600"/>
            <a:ext cx="3487513" cy="2625361"/>
          </a:xfrm>
          <a:prstGeom prst="roundRect">
            <a:avLst>
              <a:gd name="adj" fmla="val 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Forest Service </a:t>
            </a:r>
            <a:r>
              <a:rPr lang="en-US" sz="2400" dirty="0"/>
              <a:t>NBR, </a:t>
            </a:r>
            <a:r>
              <a:rPr lang="en-US" sz="2400" dirty="0" err="1"/>
              <a:t>dNBR</a:t>
            </a:r>
            <a:r>
              <a:rPr lang="en-US" sz="2400" dirty="0"/>
              <a:t>, and </a:t>
            </a:r>
            <a:r>
              <a:rPr lang="en-US" sz="2400" dirty="0" err="1"/>
              <a:t>RdNBR</a:t>
            </a:r>
            <a:r>
              <a:rPr lang="en-US" sz="2400" dirty="0"/>
              <a:t> burn </a:t>
            </a:r>
            <a:r>
              <a:rPr lang="en-US" sz="2400" dirty="0" smtClean="0"/>
              <a:t>severity products computed from Landsat.</a:t>
            </a:r>
            <a:endParaRPr lang="en-US" sz="2400" dirty="0"/>
          </a:p>
        </p:txBody>
      </p:sp>
      <p:sp>
        <p:nvSpPr>
          <p:cNvPr id="62" name="Rounded Rectangle 61"/>
          <p:cNvSpPr/>
          <p:nvPr/>
        </p:nvSpPr>
        <p:spPr>
          <a:xfrm>
            <a:off x="9259657" y="15657196"/>
            <a:ext cx="3487513" cy="2625361"/>
          </a:xfrm>
          <a:prstGeom prst="roundRect">
            <a:avLst>
              <a:gd name="adj" fmla="val 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 both data sets for statistical comparison.</a:t>
            </a:r>
            <a:endParaRPr lang="en-US" sz="2400" dirty="0"/>
          </a:p>
        </p:txBody>
      </p:sp>
      <p:sp>
        <p:nvSpPr>
          <p:cNvPr id="63" name="Rounded Rectangle 62"/>
          <p:cNvSpPr/>
          <p:nvPr/>
        </p:nvSpPr>
        <p:spPr>
          <a:xfrm>
            <a:off x="13404291" y="15697200"/>
            <a:ext cx="4426509" cy="2599974"/>
          </a:xfrm>
          <a:prstGeom prst="roundRect">
            <a:avLst>
              <a:gd name="adj" fmla="val 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Run a statistical analysis that determines any significant difference between the two data sets.</a:t>
            </a:r>
            <a:endParaRPr lang="en-US" sz="2400" dirty="0"/>
          </a:p>
        </p:txBody>
      </p:sp>
      <p:sp>
        <p:nvSpPr>
          <p:cNvPr id="64" name="Down Arrow 63"/>
          <p:cNvSpPr/>
          <p:nvPr/>
        </p:nvSpPr>
        <p:spPr>
          <a:xfrm>
            <a:off x="2139043" y="15218229"/>
            <a:ext cx="212272" cy="310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rot="16200000">
            <a:off x="4446815" y="17215758"/>
            <a:ext cx="212272" cy="310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/>
          <p:cNvSpPr/>
          <p:nvPr/>
        </p:nvSpPr>
        <p:spPr>
          <a:xfrm rot="16200000">
            <a:off x="8811987" y="17253858"/>
            <a:ext cx="212272" cy="310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11016343" y="15261772"/>
            <a:ext cx="212272" cy="310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16200000">
            <a:off x="12894129" y="17302844"/>
            <a:ext cx="212272" cy="310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55768" y="13265602"/>
                <a:ext cx="2372188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𝐿𝑆𝑊𝐼𝑅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𝑁𝐼𝑅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𝐿𝑆𝑊𝐼𝑅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768" y="13265602"/>
                <a:ext cx="2372188" cy="8613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387022" y="16597280"/>
                <a:ext cx="2368789" cy="13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𝒅𝑵𝑩𝑹</m:t>
                          </m:r>
                        </m:num>
                        <m:den>
                          <m:eqArr>
                            <m:eqArrPr>
                              <m:ctrlP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𝒂𝒃𝒔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𝑵𝑩𝑹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𝒑𝒓𝒆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e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22" y="16597280"/>
                <a:ext cx="2368789" cy="13727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205345" y="5687098"/>
            <a:ext cx="1371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Abstract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0233" y="15012775"/>
                <a:ext cx="9663793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𝑵𝑩𝑹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𝒑𝒓𝒆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𝑵𝑩𝑹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𝒑𝒐𝒔𝒕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33" y="15012775"/>
                <a:ext cx="9663793" cy="494751"/>
              </a:xfrm>
              <a:prstGeom prst="rect">
                <a:avLst/>
              </a:prstGeom>
              <a:blipFill rotWithShape="0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41698" y="20367885"/>
            <a:ext cx="35460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  <a:p>
            <a:pPr algn="ctr"/>
            <a:r>
              <a:rPr lang="en-US" sz="2400" b="1" dirty="0" smtClean="0"/>
              <a:t>King Post Fire Image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012736" y="20367886"/>
            <a:ext cx="34861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RAVG USFS Product</a:t>
            </a:r>
          </a:p>
          <a:p>
            <a:pPr algn="ctr"/>
            <a:r>
              <a:rPr lang="en-US" sz="2400" b="1" dirty="0" smtClean="0"/>
              <a:t>King Fire </a:t>
            </a:r>
            <a:r>
              <a:rPr lang="en-US" sz="2400" b="1" dirty="0" err="1" smtClean="0"/>
              <a:t>RdNBR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819" y="21162116"/>
            <a:ext cx="2635869" cy="221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21598854"/>
            <a:ext cx="4574612" cy="47296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545" y="21630426"/>
            <a:ext cx="4507905" cy="46981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10898245" y="20361249"/>
            <a:ext cx="64551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AVIRIS and MASTERL1B Simulated HyspIRI</a:t>
            </a:r>
          </a:p>
          <a:p>
            <a:pPr algn="ctr"/>
            <a:r>
              <a:rPr lang="en-US" sz="2400" b="1" dirty="0" smtClean="0"/>
              <a:t>King Fire </a:t>
            </a:r>
            <a:r>
              <a:rPr lang="en-US" sz="2400" b="1" dirty="0" err="1" smtClean="0"/>
              <a:t>RdNBR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10118025" y="21598854"/>
            <a:ext cx="3997991" cy="47296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236379" y="21598854"/>
            <a:ext cx="3936978" cy="47221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84989" y="12942978"/>
            <a:ext cx="4428937" cy="16593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465939" y="14617380"/>
            <a:ext cx="442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Image Source: </a:t>
            </a:r>
            <a:r>
              <a:rPr lang="en-US" sz="2000" dirty="0" err="1" smtClean="0"/>
              <a:t>inciweb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18288000" y="11182350"/>
            <a:ext cx="6153150" cy="5257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275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Cambria Math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152</cp:revision>
  <cp:lastPrinted>2015-06-30T18:20:34Z</cp:lastPrinted>
  <dcterms:created xsi:type="dcterms:W3CDTF">2015-06-02T14:58:58Z</dcterms:created>
  <dcterms:modified xsi:type="dcterms:W3CDTF">2015-07-09T14:41:53Z</dcterms:modified>
</cp:coreProperties>
</file>