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60" d="100"/>
          <a:sy n="60" d="100"/>
        </p:scale>
        <p:origin x="42" y="4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9T09:31:20.302" idx="1">
    <p:pos x="15273" y="6583"/>
    <p:text>The font needs to be larger and darker - I would consider removing the title from the figure and puting it above the figure. Also, what are the different colors representing? Different watersheds? - Include this info in the caption</p:text>
    <p:extLst>
      <p:ext uri="{C676402C-5697-4E1C-873F-D02D1690AC5C}">
        <p15:threadingInfo xmlns:p15="http://schemas.microsoft.com/office/powerpoint/2012/main" timeZoneBias="240"/>
      </p:ext>
    </p:extLst>
  </p:cm>
  <p:cm authorId="1" dt="2015-10-09T09:33:09.958" idx="2">
    <p:pos x="14208" y="14040"/>
    <p:text>Are you going to use TIRS?</p:text>
    <p:extLst>
      <p:ext uri="{C676402C-5697-4E1C-873F-D02D1690AC5C}">
        <p15:threadingInfo xmlns:p15="http://schemas.microsoft.com/office/powerpoint/2012/main" timeZoneBias="240"/>
      </p:ext>
    </p:extLst>
  </p:cm>
  <p:cm authorId="1" dt="2015-10-09T09:35:01.367" idx="3">
    <p:pos x="2668" y="12824"/>
    <p:text>Should be past tense</p:text>
    <p:extLst>
      <p:ext uri="{C676402C-5697-4E1C-873F-D02D1690AC5C}">
        <p15:threadingInfo xmlns:p15="http://schemas.microsoft.com/office/powerpoint/2012/main" timeZoneBias="240"/>
      </p:ext>
    </p:extLst>
  </p:cm>
  <p:cm authorId="1" dt="2015-10-09T09:35:14.050" idx="4">
    <p:pos x="1485" y="7902"/>
    <p:text>Methodology  looks great!</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comments" Target="../comments/comment1.xml"/><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R</a:t>
            </a:r>
            <a:r>
              <a:rPr lang="en-US" dirty="0" smtClean="0"/>
              <a:t>eassessment </a:t>
            </a:r>
            <a:r>
              <a:rPr lang="en-US" dirty="0" smtClean="0"/>
              <a:t>of NOAA C-CAP wetland delineation and further disaggregation of land use classes using remote sensing</a:t>
            </a:r>
            <a:endParaRPr lang="en-US" dirty="0"/>
          </a:p>
        </p:txBody>
      </p:sp>
      <p:sp>
        <p:nvSpPr>
          <p:cNvPr id="5" name="Text Placeholder 4"/>
          <p:cNvSpPr>
            <a:spLocks noGrp="1"/>
          </p:cNvSpPr>
          <p:nvPr>
            <p:ph type="body" sz="quarter" idx="10"/>
          </p:nvPr>
        </p:nvSpPr>
        <p:spPr>
          <a:xfrm>
            <a:off x="3479800" y="914400"/>
            <a:ext cx="20294600" cy="1152144"/>
          </a:xfrm>
        </p:spPr>
        <p:txBody>
          <a:bodyPr/>
          <a:lstStyle/>
          <a:p>
            <a:r>
              <a:rPr lang="en-US" dirty="0" smtClean="0"/>
              <a:t>North Carolina Ecological Forecasting</a:t>
            </a:r>
            <a:endParaRPr lang="en-US" dirty="0"/>
          </a:p>
        </p:txBody>
      </p:sp>
      <p:sp>
        <p:nvSpPr>
          <p:cNvPr id="11" name="Text Placeholder 16"/>
          <p:cNvSpPr txBox="1">
            <a:spLocks/>
          </p:cNvSpPr>
          <p:nvPr/>
        </p:nvSpPr>
        <p:spPr>
          <a:xfrm>
            <a:off x="18288000" y="287074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Emily Adams, </a:t>
            </a:r>
            <a:r>
              <a:rPr lang="en-US" i="1" dirty="0" smtClean="0"/>
              <a:t>Langley </a:t>
            </a:r>
            <a:r>
              <a:rPr lang="en-US" i="1" dirty="0" smtClean="0"/>
              <a:t>Center </a:t>
            </a:r>
            <a:r>
              <a:rPr lang="en-US" i="1" dirty="0" smtClean="0"/>
              <a:t>Lead</a:t>
            </a:r>
            <a:br>
              <a:rPr lang="en-US" i="1" dirty="0" smtClean="0"/>
            </a:br>
            <a:r>
              <a:rPr lang="en-US" b="1" dirty="0" smtClean="0"/>
              <a:t>Rebekke Muench, </a:t>
            </a:r>
            <a:r>
              <a:rPr lang="en-US" i="1" dirty="0" smtClean="0"/>
              <a:t>Langley Assistant </a:t>
            </a:r>
            <a:r>
              <a:rPr lang="en-US" i="1" dirty="0" smtClean="0"/>
              <a:t>Center Lead</a:t>
            </a:r>
            <a:br>
              <a:rPr lang="en-US" i="1" dirty="0" smtClean="0"/>
            </a:br>
            <a:r>
              <a:rPr lang="en-US" b="1" dirty="0" smtClean="0"/>
              <a:t>Dr. Kenton </a:t>
            </a:r>
            <a:r>
              <a:rPr lang="en-US" b="1" dirty="0" smtClean="0"/>
              <a:t>Ross, </a:t>
            </a:r>
            <a:r>
              <a:rPr lang="en-US" i="1" dirty="0" smtClean="0"/>
              <a:t>NASA DEVELOP </a:t>
            </a:r>
            <a:r>
              <a:rPr lang="en-US" i="1" dirty="0" smtClean="0"/>
              <a:t>Science Director</a:t>
            </a:r>
          </a:p>
          <a:p>
            <a:r>
              <a:rPr lang="en-US" dirty="0" smtClean="0"/>
              <a:t/>
            </a:r>
            <a:br>
              <a:rPr lang="en-US" dirty="0" smtClean="0"/>
            </a:br>
            <a:r>
              <a:rPr lang="en-US" b="1" dirty="0" err="1" smtClean="0"/>
              <a:t>Zand</a:t>
            </a:r>
            <a:r>
              <a:rPr lang="en-US" b="1" dirty="0" smtClean="0"/>
              <a:t> </a:t>
            </a:r>
            <a:r>
              <a:rPr lang="en-US" b="1" dirty="0" err="1" smtClean="0"/>
              <a:t>Bakhtiari</a:t>
            </a:r>
            <a:r>
              <a:rPr lang="en-US" b="1" dirty="0" smtClean="0"/>
              <a:t>, </a:t>
            </a:r>
            <a:r>
              <a:rPr lang="en-US" i="1" dirty="0" smtClean="0"/>
              <a:t>Previous Contributor</a:t>
            </a:r>
            <a:r>
              <a:rPr lang="en-US" dirty="0"/>
              <a:t/>
            </a:r>
            <a:br>
              <a:rPr lang="en-US" dirty="0"/>
            </a:br>
            <a:r>
              <a:rPr lang="en-US" b="1" dirty="0" smtClean="0"/>
              <a:t>Stephen Zimmerman, </a:t>
            </a:r>
            <a:r>
              <a:rPr lang="en-US" i="1" dirty="0" smtClean="0"/>
              <a:t>Previous Contributor</a:t>
            </a:r>
            <a:r>
              <a:rPr lang="en-US" dirty="0" smtClean="0"/>
              <a:t/>
            </a:r>
            <a:br>
              <a:rPr lang="en-US" dirty="0" smtClean="0"/>
            </a:br>
            <a:r>
              <a:rPr lang="en-US" b="1" dirty="0" smtClean="0"/>
              <a:t>Kayla Patel, </a:t>
            </a:r>
            <a:r>
              <a:rPr lang="en-US" i="1" dirty="0" smtClean="0"/>
              <a:t>Previous Contributor</a:t>
            </a:r>
            <a:br>
              <a:rPr lang="en-US" i="1" dirty="0" smtClean="0"/>
            </a:br>
            <a:r>
              <a:rPr lang="en-US" b="1" dirty="0" smtClean="0"/>
              <a:t>Brag Gregory, </a:t>
            </a:r>
            <a:r>
              <a:rPr lang="en-US" i="1" dirty="0" smtClean="0"/>
              <a:t>Previous Contributor</a:t>
            </a:r>
          </a:p>
        </p:txBody>
      </p:sp>
      <p:sp>
        <p:nvSpPr>
          <p:cNvPr id="8" name="Text Placeholder 16"/>
          <p:cNvSpPr txBox="1">
            <a:spLocks/>
          </p:cNvSpPr>
          <p:nvPr/>
        </p:nvSpPr>
        <p:spPr>
          <a:xfrm>
            <a:off x="914400" y="22658152"/>
            <a:ext cx="16916400" cy="4505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7999" y="23851068"/>
            <a:ext cx="8229600" cy="28874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7999" y="16324236"/>
            <a:ext cx="8229600" cy="5918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Study Period: September 2015 to November 2015</a:t>
            </a:r>
          </a:p>
        </p:txBody>
      </p:sp>
      <p:sp>
        <p:nvSpPr>
          <p:cNvPr id="14" name="Text Placeholder 16"/>
          <p:cNvSpPr txBox="1">
            <a:spLocks/>
          </p:cNvSpPr>
          <p:nvPr/>
        </p:nvSpPr>
        <p:spPr>
          <a:xfrm>
            <a:off x="18288000" y="22247772"/>
            <a:ext cx="6604000" cy="720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Landsat 8 OLI</a:t>
            </a:r>
          </a:p>
        </p:txBody>
      </p:sp>
      <p:sp>
        <p:nvSpPr>
          <p:cNvPr id="6" name="Text Placeholder 16"/>
          <p:cNvSpPr txBox="1">
            <a:spLocks/>
          </p:cNvSpPr>
          <p:nvPr/>
        </p:nvSpPr>
        <p:spPr>
          <a:xfrm>
            <a:off x="914400" y="6419907"/>
            <a:ext cx="16916400" cy="353558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421211"/>
            <a:ext cx="8229600" cy="2824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Aims to provide an updated classification that is tailored to the Albemarle-Pamlico Estuary with important land classes such as invasive species, </a:t>
            </a:r>
            <a:r>
              <a:rPr lang="en-US" i="1" dirty="0" err="1" smtClean="0"/>
              <a:t>P</a:t>
            </a:r>
            <a:r>
              <a:rPr lang="en-US" i="1" dirty="0" err="1" smtClean="0"/>
              <a:t>hragmites</a:t>
            </a:r>
            <a:r>
              <a:rPr lang="en-US" i="1" dirty="0" smtClean="0"/>
              <a:t> </a:t>
            </a:r>
            <a:r>
              <a:rPr lang="en-US" i="1" dirty="0" err="1" smtClean="0"/>
              <a:t>australis</a:t>
            </a:r>
            <a:endParaRPr lang="en-US" i="1" dirty="0" smtClean="0"/>
          </a:p>
          <a:p>
            <a:pPr marL="347663" indent="-347663"/>
            <a:r>
              <a:rPr lang="en-US" dirty="0" smtClean="0"/>
              <a:t>Create </a:t>
            </a:r>
            <a:r>
              <a:rPr lang="en-US" dirty="0" smtClean="0"/>
              <a:t>a replicable method </a:t>
            </a:r>
            <a:r>
              <a:rPr lang="en-US" dirty="0" smtClean="0"/>
              <a:t>so it would be possible for APNEP to update these classifications on a more regular basis than what C-CAP offers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94049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734280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64945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9570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2534900" y="27843601"/>
            <a:ext cx="55245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Roberts-</a:t>
            </a:r>
            <a:r>
              <a:rPr lang="en-US" dirty="0" err="1" smtClean="0"/>
              <a:t>Pierel</a:t>
            </a:r>
            <a:r>
              <a:rPr lang="en-US" dirty="0" smtClean="0"/>
              <a:t> (Project Lead), Brett </a:t>
            </a:r>
            <a:r>
              <a:rPr lang="en-US" dirty="0" err="1" smtClean="0"/>
              <a:t>Buzzanga</a:t>
            </a:r>
            <a:r>
              <a:rPr lang="en-US" dirty="0" smtClean="0"/>
              <a:t>, Michelle Pasco, Jake Patrick, Benjamin </a:t>
            </a:r>
            <a:r>
              <a:rPr lang="en-US" dirty="0" err="1" smtClean="0"/>
              <a:t>Charlem</a:t>
            </a:r>
            <a:r>
              <a:rPr lang="en-US" dirty="0" smtClean="0"/>
              <a:t>, Taylor Sage (USAF)</a:t>
            </a:r>
          </a:p>
          <a:p>
            <a:r>
              <a:rPr lang="en-US" sz="2400" dirty="0" smtClean="0"/>
              <a:t>NASA DEVELOP National Program at NASA Langley Research Center</a:t>
            </a:r>
            <a:endParaRPr lang="en-US" sz="2400" dirty="0"/>
          </a:p>
        </p:txBody>
      </p:sp>
      <p:pic>
        <p:nvPicPr>
          <p:cNvPr id="3" name="Picture 2" descr="APNE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1903" y="28660959"/>
            <a:ext cx="3483305" cy="4710683"/>
          </a:xfrm>
          <a:prstGeom prst="rect">
            <a:avLst/>
          </a:prstGeom>
        </p:spPr>
      </p:pic>
      <p:pic>
        <p:nvPicPr>
          <p:cNvPr id="17" name="Picture 16" descr="ldcm_2012_C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2354" y="18274289"/>
            <a:ext cx="6584245" cy="3703638"/>
          </a:xfrm>
          <a:prstGeom prst="rect">
            <a:avLst/>
          </a:prstGeom>
        </p:spPr>
      </p:pic>
      <p:pic>
        <p:nvPicPr>
          <p:cNvPr id="18" name="Picture 17" descr="So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6693987"/>
            <a:ext cx="2325624" cy="2325624"/>
          </a:xfrm>
          <a:prstGeom prst="rect">
            <a:avLst/>
          </a:prstGeom>
        </p:spPr>
      </p:pic>
      <p:pic>
        <p:nvPicPr>
          <p:cNvPr id="19" name="Picture 18" descr="Hydrograph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16693987"/>
            <a:ext cx="2325624" cy="2325624"/>
          </a:xfrm>
          <a:prstGeom prst="rect">
            <a:avLst/>
          </a:prstGeom>
        </p:spPr>
      </p:pic>
      <p:pic>
        <p:nvPicPr>
          <p:cNvPr id="20" name="Picture 19" descr="Eleva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14153987"/>
            <a:ext cx="2325624" cy="2325624"/>
          </a:xfrm>
          <a:prstGeom prst="rect">
            <a:avLst/>
          </a:prstGeom>
        </p:spPr>
      </p:pic>
      <p:pic>
        <p:nvPicPr>
          <p:cNvPr id="21" name="Picture 20" descr="Landsa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14153987"/>
            <a:ext cx="2325624" cy="232562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9381" y="16860892"/>
            <a:ext cx="3795977" cy="2755356"/>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9382" y="13887869"/>
            <a:ext cx="3795977" cy="2761901"/>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58691" y="13881639"/>
            <a:ext cx="1786408" cy="4798010"/>
          </a:xfrm>
          <a:prstGeom prst="rect">
            <a:avLst/>
          </a:prstGeom>
        </p:spPr>
      </p:pic>
      <p:sp>
        <p:nvSpPr>
          <p:cNvPr id="36" name="Right Arrow 35"/>
          <p:cNvSpPr/>
          <p:nvPr/>
        </p:nvSpPr>
        <p:spPr>
          <a:xfrm>
            <a:off x="7287313" y="15676411"/>
            <a:ext cx="1936376" cy="16805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6"/>
          <p:cNvSpPr txBox="1">
            <a:spLocks/>
          </p:cNvSpPr>
          <p:nvPr/>
        </p:nvSpPr>
        <p:spPr>
          <a:xfrm>
            <a:off x="914400" y="19951147"/>
            <a:ext cx="15103805" cy="11178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Analyzing Landsat, Soil, NHD, and DEM imagery</a:t>
            </a:r>
          </a:p>
          <a:p>
            <a:pPr marL="347663" indent="-347663"/>
            <a:r>
              <a:rPr lang="en-US" dirty="0" smtClean="0"/>
              <a:t>Creating maps in GIS to delineate land classifications</a:t>
            </a:r>
          </a:p>
        </p:txBody>
      </p: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67717" y="10450989"/>
            <a:ext cx="5877745" cy="5553850"/>
          </a:xfrm>
          <a:prstGeom prst="rect">
            <a:avLst/>
          </a:prstGeom>
        </p:spPr>
      </p:pic>
      <p:pic>
        <p:nvPicPr>
          <p:cNvPr id="39" name="Picture 38"/>
          <p:cNvPicPr>
            <a:picLocks noChangeAspect="1"/>
          </p:cNvPicPr>
          <p:nvPr/>
        </p:nvPicPr>
        <p:blipFill rotWithShape="1">
          <a:blip r:embed="rId12" cstate="print">
            <a:extLst>
              <a:ext uri="{28A0092B-C50C-407E-A947-70E740481C1C}">
                <a14:useLocalDpi xmlns:a14="http://schemas.microsoft.com/office/drawing/2010/main" val="0"/>
              </a:ext>
            </a:extLst>
          </a:blip>
          <a:srcRect l="5726" t="10580" r="16288" b="11434"/>
          <a:stretch/>
        </p:blipFill>
        <p:spPr>
          <a:xfrm rot="5400000" flipV="1">
            <a:off x="182088" y="29526224"/>
            <a:ext cx="3347712" cy="1883088"/>
          </a:xfrm>
          <a:prstGeom prst="rect">
            <a:avLst/>
          </a:prstGeom>
        </p:spPr>
      </p:pic>
      <p:pic>
        <p:nvPicPr>
          <p:cNvPr id="40" name="Picture 39"/>
          <p:cNvPicPr>
            <a:picLocks noChangeAspect="1"/>
          </p:cNvPicPr>
          <p:nvPr/>
        </p:nvPicPr>
        <p:blipFill rotWithShape="1">
          <a:blip r:embed="rId13" cstate="print">
            <a:extLst>
              <a:ext uri="{28A0092B-C50C-407E-A947-70E740481C1C}">
                <a14:useLocalDpi xmlns:a14="http://schemas.microsoft.com/office/drawing/2010/main" val="0"/>
              </a:ext>
            </a:extLst>
          </a:blip>
          <a:srcRect l="12137" t="16903" r="16135" b="11368"/>
          <a:stretch/>
        </p:blipFill>
        <p:spPr>
          <a:xfrm rot="5400000" flipV="1">
            <a:off x="2234404" y="29526224"/>
            <a:ext cx="3347712" cy="1883088"/>
          </a:xfrm>
          <a:prstGeom prst="rect">
            <a:avLst/>
          </a:prstGeom>
        </p:spPr>
      </p:pic>
      <p:pic>
        <p:nvPicPr>
          <p:cNvPr id="41" name="Picture 40"/>
          <p:cNvPicPr>
            <a:picLocks noChangeAspect="1"/>
          </p:cNvPicPr>
          <p:nvPr/>
        </p:nvPicPr>
        <p:blipFill rotWithShape="1">
          <a:blip r:embed="rId14" cstate="print">
            <a:extLst>
              <a:ext uri="{28A0092B-C50C-407E-A947-70E740481C1C}">
                <a14:useLocalDpi xmlns:a14="http://schemas.microsoft.com/office/drawing/2010/main" val="0"/>
              </a:ext>
            </a:extLst>
          </a:blip>
          <a:srcRect l="6569" t="8573" r="18387" b="16382"/>
          <a:stretch/>
        </p:blipFill>
        <p:spPr>
          <a:xfrm rot="5400000" flipV="1">
            <a:off x="4286720" y="29540341"/>
            <a:ext cx="3347712" cy="1883088"/>
          </a:xfrm>
          <a:prstGeom prst="rect">
            <a:avLst/>
          </a:prstGeom>
        </p:spPr>
      </p:pic>
      <p:pic>
        <p:nvPicPr>
          <p:cNvPr id="42" name="Picture 41"/>
          <p:cNvPicPr>
            <a:picLocks noChangeAspect="1"/>
          </p:cNvPicPr>
          <p:nvPr/>
        </p:nvPicPr>
        <p:blipFill rotWithShape="1">
          <a:blip r:embed="rId15" cstate="print">
            <a:extLst>
              <a:ext uri="{28A0092B-C50C-407E-A947-70E740481C1C}">
                <a14:useLocalDpi xmlns:a14="http://schemas.microsoft.com/office/drawing/2010/main" val="0"/>
              </a:ext>
            </a:extLst>
          </a:blip>
          <a:srcRect l="8603" t="14576" r="15792" b="9818"/>
          <a:stretch/>
        </p:blipFill>
        <p:spPr>
          <a:xfrm rot="5400000" flipV="1">
            <a:off x="8391352" y="29540341"/>
            <a:ext cx="3347712" cy="1883088"/>
          </a:xfrm>
          <a:prstGeom prst="rect">
            <a:avLst/>
          </a:prstGeom>
        </p:spPr>
      </p:pic>
      <p:pic>
        <p:nvPicPr>
          <p:cNvPr id="43" name="Picture 42"/>
          <p:cNvPicPr>
            <a:picLocks noChangeAspect="1"/>
          </p:cNvPicPr>
          <p:nvPr/>
        </p:nvPicPr>
        <p:blipFill rotWithShape="1">
          <a:blip r:embed="rId16" cstate="print">
            <a:extLst>
              <a:ext uri="{28A0092B-C50C-407E-A947-70E740481C1C}">
                <a14:useLocalDpi xmlns:a14="http://schemas.microsoft.com/office/drawing/2010/main" val="0"/>
              </a:ext>
            </a:extLst>
          </a:blip>
          <a:srcRect l="24351" t="11001" r="5626" b="18976"/>
          <a:stretch/>
        </p:blipFill>
        <p:spPr>
          <a:xfrm rot="5400000" flipV="1">
            <a:off x="6329512" y="29540341"/>
            <a:ext cx="3347712" cy="1883088"/>
          </a:xfrm>
          <a:prstGeom prst="rect">
            <a:avLst/>
          </a:prstGeom>
        </p:spPr>
      </p:pic>
      <p:sp>
        <p:nvSpPr>
          <p:cNvPr id="44" name="Text Placeholder 16"/>
          <p:cNvSpPr txBox="1">
            <a:spLocks/>
          </p:cNvSpPr>
          <p:nvPr/>
        </p:nvSpPr>
        <p:spPr>
          <a:xfrm>
            <a:off x="914400" y="32501305"/>
            <a:ext cx="10092352" cy="20251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Pictured (from left to right):</a:t>
            </a:r>
            <a:r>
              <a:rPr lang="en-US" dirty="0"/>
              <a:t> </a:t>
            </a:r>
            <a:r>
              <a:rPr lang="en-US" dirty="0" smtClean="0"/>
              <a:t>Taylor Sage (USAF), </a:t>
            </a:r>
            <a:r>
              <a:rPr lang="en-US" dirty="0" err="1" smtClean="0"/>
              <a:t>Bretty</a:t>
            </a:r>
            <a:r>
              <a:rPr lang="en-US" dirty="0" smtClean="0"/>
              <a:t> </a:t>
            </a:r>
            <a:r>
              <a:rPr lang="en-US" dirty="0" err="1" smtClean="0"/>
              <a:t>Buzzanga</a:t>
            </a:r>
            <a:r>
              <a:rPr lang="en-US" dirty="0" smtClean="0"/>
              <a:t>, Ben Roberts-</a:t>
            </a:r>
            <a:r>
              <a:rPr lang="en-US" dirty="0" err="1" smtClean="0"/>
              <a:t>Pierel</a:t>
            </a:r>
            <a:r>
              <a:rPr lang="en-US" dirty="0" smtClean="0"/>
              <a:t> (Project Lead), Michelle Pasco, Jake Patrick</a:t>
            </a:r>
          </a:p>
          <a:p>
            <a:r>
              <a:rPr lang="en-US" dirty="0" smtClean="0"/>
              <a:t>Not Pictured: Benjamin </a:t>
            </a:r>
            <a:r>
              <a:rPr lang="en-US" dirty="0" err="1" smtClean="0"/>
              <a:t>Charlem</a:t>
            </a:r>
            <a:endParaRPr lang="en-US" dirty="0" smtClean="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1824</TotalTime>
  <Words>261</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98</cp:revision>
  <dcterms:created xsi:type="dcterms:W3CDTF">2015-06-02T14:58:58Z</dcterms:created>
  <dcterms:modified xsi:type="dcterms:W3CDTF">2015-10-09T13:35:55Z</dcterms:modified>
</cp:coreProperties>
</file>