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12192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99" name="Shape 9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6" name="Shape 176"/>
        <p:cNvGrpSpPr/>
        <p:nvPr/>
      </p:nvGrpSpPr>
      <p:grpSpPr>
        <a:xfrm>
          <a:off x="0" y="0"/>
          <a:ext cx="0" cy="0"/>
          <a:chOff x="0" y="0"/>
          <a:chExt cx="0" cy="0"/>
        </a:xfrm>
      </p:grpSpPr>
      <p:sp>
        <p:nvSpPr>
          <p:cNvPr id="177" name="Shape 17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78" name="Shape 17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txBox="1"/>
          <p:nvPr>
            <p:ph idx="1" type="body"/>
          </p:nvPr>
        </p:nvSpPr>
        <p:spPr>
          <a:xfrm>
            <a:off x="685800" y="4343400"/>
            <a:ext cx="5486399" cy="4114800"/>
          </a:xfrm>
          <a:prstGeom prst="rect">
            <a:avLst/>
          </a:prstGeom>
        </p:spPr>
        <p:txBody>
          <a:bodyPr anchorCtr="0" anchor="ctr" bIns="91425" lIns="91425" rIns="91425" tIns="91425">
            <a:noAutofit/>
          </a:bodyPr>
          <a:lstStyle/>
          <a:p>
            <a:pPr lvl="0" rtl="0">
              <a:spcBef>
                <a:spcPts val="0"/>
              </a:spcBef>
              <a:buNone/>
            </a:pPr>
            <a:r>
              <a:t/>
            </a:r>
            <a:endParaRPr/>
          </a:p>
        </p:txBody>
      </p:sp>
      <p:sp>
        <p:nvSpPr>
          <p:cNvPr id="188" name="Shape 18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94" name="Shape 19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01" name="Shape 20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5" name="Shape 205"/>
        <p:cNvGrpSpPr/>
        <p:nvPr/>
      </p:nvGrpSpPr>
      <p:grpSpPr>
        <a:xfrm>
          <a:off x="0" y="0"/>
          <a:ext cx="0" cy="0"/>
          <a:chOff x="0" y="0"/>
          <a:chExt cx="0" cy="0"/>
        </a:xfrm>
      </p:grpSpPr>
      <p:sp>
        <p:nvSpPr>
          <p:cNvPr id="206" name="Shape 20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07" name="Shape 207"/>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15" name="Shape 215"/>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22" name="Shape 22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28" name="Shape 22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34" name="Shape 23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40" name="Shape 240"/>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05" name="Shape 10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3" name="Shape 243"/>
        <p:cNvGrpSpPr/>
        <p:nvPr/>
      </p:nvGrpSpPr>
      <p:grpSpPr>
        <a:xfrm>
          <a:off x="0" y="0"/>
          <a:ext cx="0" cy="0"/>
          <a:chOff x="0" y="0"/>
          <a:chExt cx="0" cy="0"/>
        </a:xfrm>
      </p:grpSpPr>
      <p:sp>
        <p:nvSpPr>
          <p:cNvPr id="244" name="Shape 24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45" name="Shape 24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9" name="Shape 249"/>
        <p:cNvGrpSpPr/>
        <p:nvPr/>
      </p:nvGrpSpPr>
      <p:grpSpPr>
        <a:xfrm>
          <a:off x="0" y="0"/>
          <a:ext cx="0" cy="0"/>
          <a:chOff x="0" y="0"/>
          <a:chExt cx="0" cy="0"/>
        </a:xfrm>
      </p:grpSpPr>
      <p:sp>
        <p:nvSpPr>
          <p:cNvPr id="250" name="Shape 250"/>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51" name="Shape 251"/>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5" name="Shape 255"/>
        <p:cNvGrpSpPr/>
        <p:nvPr/>
      </p:nvGrpSpPr>
      <p:grpSpPr>
        <a:xfrm>
          <a:off x="0" y="0"/>
          <a:ext cx="0" cy="0"/>
          <a:chOff x="0" y="0"/>
          <a:chExt cx="0" cy="0"/>
        </a:xfrm>
      </p:grpSpPr>
      <p:sp>
        <p:nvSpPr>
          <p:cNvPr id="256" name="Shape 25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57" name="Shape 257"/>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11" name="Shape 11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17" name="Shape 1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23" name="Shape 1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33" name="Shape 13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50" name="Shape 15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59" name="Shape 159"/>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66" name="Shape 166"/>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4" name="Shape 14"/>
        <p:cNvGrpSpPr/>
        <p:nvPr/>
      </p:nvGrpSpPr>
      <p:grpSpPr>
        <a:xfrm>
          <a:off x="0" y="0"/>
          <a:ext cx="0" cy="0"/>
          <a:chOff x="0" y="0"/>
          <a:chExt cx="0" cy="0"/>
        </a:xfrm>
      </p:grpSpPr>
      <p:sp>
        <p:nvSpPr>
          <p:cNvPr id="15" name="Shape 15"/>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16" name="Shape 16"/>
          <p:cNvSpPr txBox="1"/>
          <p:nvPr>
            <p:ph type="ctrTitle"/>
          </p:nvPr>
        </p:nvSpPr>
        <p:spPr>
          <a:xfrm>
            <a:off x="1524000" y="1122362"/>
            <a:ext cx="9144000" cy="2387600"/>
          </a:xfrm>
          <a:prstGeom prst="rect">
            <a:avLst/>
          </a:prstGeom>
          <a:noFill/>
          <a:ln>
            <a:noFill/>
          </a:ln>
        </p:spPr>
        <p:txBody>
          <a:bodyPr anchorCtr="0" anchor="b" bIns="91425" lIns="91425" rIns="91425" tIns="91425"/>
          <a:lstStyle>
            <a:lvl1pPr indent="0" marL="0" marR="0" rtl="0" algn="ctr">
              <a:lnSpc>
                <a:spcPct val="90000"/>
              </a:lnSpc>
              <a:spcBef>
                <a:spcPts val="0"/>
              </a:spcBef>
              <a:spcAft>
                <a:spcPts val="0"/>
              </a:spcAft>
              <a:defRPr/>
            </a:lvl1pPr>
            <a:lvl2pPr indent="0" marL="0" marR="0" rtl="0" algn="l">
              <a:lnSpc>
                <a:spcPct val="90000"/>
              </a:lnSpc>
              <a:spcBef>
                <a:spcPts val="0"/>
              </a:spcBef>
              <a:spcAft>
                <a:spcPts val="0"/>
              </a:spcAft>
              <a:defRPr/>
            </a:lvl2pPr>
            <a:lvl3pPr indent="0" marL="0" marR="0" rtl="0" algn="l">
              <a:lnSpc>
                <a:spcPct val="90000"/>
              </a:lnSpc>
              <a:spcBef>
                <a:spcPts val="0"/>
              </a:spcBef>
              <a:spcAft>
                <a:spcPts val="0"/>
              </a:spcAft>
              <a:defRPr/>
            </a:lvl3pPr>
            <a:lvl4pPr indent="0" marL="0" marR="0" rtl="0" algn="l">
              <a:lnSpc>
                <a:spcPct val="90000"/>
              </a:lnSpc>
              <a:spcBef>
                <a:spcPts val="0"/>
              </a:spcBef>
              <a:spcAft>
                <a:spcPts val="0"/>
              </a:spcAft>
              <a:defRPr/>
            </a:lvl4pPr>
            <a:lvl5pPr indent="0" marL="0" marR="0" rtl="0" algn="l">
              <a:lnSpc>
                <a:spcPct val="90000"/>
              </a:lnSpc>
              <a:spcBef>
                <a:spcPts val="0"/>
              </a:spcBef>
              <a:spcAft>
                <a:spcPts val="0"/>
              </a:spcAft>
              <a:defRPr/>
            </a:lvl5pPr>
            <a:lvl6pPr indent="0" marL="457200" marR="0" rtl="0" algn="l">
              <a:lnSpc>
                <a:spcPct val="90000"/>
              </a:lnSpc>
              <a:spcBef>
                <a:spcPts val="0"/>
              </a:spcBef>
              <a:spcAft>
                <a:spcPts val="0"/>
              </a:spcAft>
              <a:defRPr/>
            </a:lvl6pPr>
            <a:lvl7pPr indent="0" marL="914400" marR="0" rtl="0" algn="l">
              <a:lnSpc>
                <a:spcPct val="90000"/>
              </a:lnSpc>
              <a:spcBef>
                <a:spcPts val="0"/>
              </a:spcBef>
              <a:spcAft>
                <a:spcPts val="0"/>
              </a:spcAft>
              <a:defRPr/>
            </a:lvl7pPr>
            <a:lvl8pPr indent="0" marL="1371600" marR="0" rtl="0" algn="l">
              <a:lnSpc>
                <a:spcPct val="90000"/>
              </a:lnSpc>
              <a:spcBef>
                <a:spcPts val="0"/>
              </a:spcBef>
              <a:spcAft>
                <a:spcPts val="0"/>
              </a:spcAft>
              <a:defRPr/>
            </a:lvl8pPr>
            <a:lvl9pPr indent="0" marL="1828800" marR="0" rtl="0" algn="l">
              <a:lnSpc>
                <a:spcPct val="90000"/>
              </a:lnSpc>
              <a:spcBef>
                <a:spcPts val="0"/>
              </a:spcBef>
              <a:spcAft>
                <a:spcPts val="0"/>
              </a:spcAft>
              <a:defRPr/>
            </a:lvl9pPr>
          </a:lstStyle>
          <a:p/>
        </p:txBody>
      </p:sp>
      <p:sp>
        <p:nvSpPr>
          <p:cNvPr id="17" name="Shape 17"/>
          <p:cNvSpPr txBox="1"/>
          <p:nvPr>
            <p:ph idx="1" type="subTitle"/>
          </p:nvPr>
        </p:nvSpPr>
        <p:spPr>
          <a:xfrm>
            <a:off x="1524000" y="3602037"/>
            <a:ext cx="9144000" cy="1655761"/>
          </a:xfrm>
          <a:prstGeom prst="rect">
            <a:avLst/>
          </a:prstGeom>
          <a:noFill/>
          <a:ln>
            <a:noFill/>
          </a:ln>
        </p:spPr>
        <p:txBody>
          <a:bodyPr anchorCtr="0" anchor="t" bIns="91425" lIns="91425" rIns="91425" tIns="91425"/>
          <a:lstStyle>
            <a:lvl1pPr indent="0" marL="0" marR="0" rtl="0" algn="ctr">
              <a:lnSpc>
                <a:spcPct val="90000"/>
              </a:lnSpc>
              <a:spcBef>
                <a:spcPts val="1000"/>
              </a:spcBef>
              <a:spcAft>
                <a:spcPts val="0"/>
              </a:spcAft>
              <a:buClr>
                <a:srgbClr val="FFC000"/>
              </a:buClr>
              <a:buFont typeface="Noto Symbol"/>
              <a:buNone/>
              <a:defRPr/>
            </a:lvl1pPr>
            <a:lvl2pPr indent="0" marL="457200" marR="0" rtl="0" algn="ctr">
              <a:lnSpc>
                <a:spcPct val="90000"/>
              </a:lnSpc>
              <a:spcBef>
                <a:spcPts val="500"/>
              </a:spcBef>
              <a:spcAft>
                <a:spcPts val="0"/>
              </a:spcAft>
              <a:buClr>
                <a:srgbClr val="548235"/>
              </a:buClr>
              <a:buFont typeface="Noto Symbol"/>
              <a:buNone/>
              <a:defRPr/>
            </a:lvl2pPr>
            <a:lvl3pPr indent="0" marL="914400" marR="0" rtl="0" algn="ctr">
              <a:lnSpc>
                <a:spcPct val="90000"/>
              </a:lnSpc>
              <a:spcBef>
                <a:spcPts val="500"/>
              </a:spcBef>
              <a:spcAft>
                <a:spcPts val="0"/>
              </a:spcAft>
              <a:buClr>
                <a:srgbClr val="00B0F0"/>
              </a:buClr>
              <a:buFont typeface="Noto Symbol"/>
              <a:buNone/>
              <a:defRPr/>
            </a:lvl3pPr>
            <a:lvl4pPr indent="0" marL="1371600" marR="0" rtl="0" algn="ctr">
              <a:lnSpc>
                <a:spcPct val="90000"/>
              </a:lnSpc>
              <a:spcBef>
                <a:spcPts val="500"/>
              </a:spcBef>
              <a:spcAft>
                <a:spcPts val="0"/>
              </a:spcAft>
              <a:buClr>
                <a:schemeClr val="dk1"/>
              </a:buClr>
              <a:buFont typeface="Arial"/>
              <a:buNone/>
              <a:defRPr/>
            </a:lvl4pPr>
            <a:lvl5pPr indent="0" marL="1828800" marR="0" rtl="0" algn="ctr">
              <a:lnSpc>
                <a:spcPct val="90000"/>
              </a:lnSpc>
              <a:spcBef>
                <a:spcPts val="500"/>
              </a:spcBef>
              <a:spcAft>
                <a:spcPts val="0"/>
              </a:spcAft>
              <a:buClr>
                <a:schemeClr val="dk1"/>
              </a:buClr>
              <a:buFont typeface="Arial"/>
              <a:buNone/>
              <a:defRPr/>
            </a:lvl5pPr>
            <a:lvl6pPr indent="0" marL="2286000" marR="0" rtl="0" algn="ctr">
              <a:lnSpc>
                <a:spcPct val="90000"/>
              </a:lnSpc>
              <a:spcBef>
                <a:spcPts val="500"/>
              </a:spcBef>
              <a:buClr>
                <a:schemeClr val="dk1"/>
              </a:buClr>
              <a:buFont typeface="Arial"/>
              <a:buNone/>
              <a:defRPr/>
            </a:lvl6pPr>
            <a:lvl7pPr indent="0" marL="2743200" marR="0" rtl="0" algn="ctr">
              <a:lnSpc>
                <a:spcPct val="90000"/>
              </a:lnSpc>
              <a:spcBef>
                <a:spcPts val="500"/>
              </a:spcBef>
              <a:buClr>
                <a:schemeClr val="dk1"/>
              </a:buClr>
              <a:buFont typeface="Arial"/>
              <a:buNone/>
              <a:defRPr/>
            </a:lvl7pPr>
            <a:lvl8pPr indent="0" marL="3200400" marR="0" rtl="0" algn="ctr">
              <a:lnSpc>
                <a:spcPct val="90000"/>
              </a:lnSpc>
              <a:spcBef>
                <a:spcPts val="500"/>
              </a:spcBef>
              <a:buClr>
                <a:schemeClr val="dk1"/>
              </a:buClr>
              <a:buFont typeface="Arial"/>
              <a:buNone/>
              <a:defRPr/>
            </a:lvl8pPr>
            <a:lvl9pPr indent="0" marL="3657600" marR="0" rtl="0" algn="ctr">
              <a:lnSpc>
                <a:spcPct val="90000"/>
              </a:lnSpc>
              <a:spcBef>
                <a:spcPts val="500"/>
              </a:spcBef>
              <a:buClr>
                <a:schemeClr val="dk1"/>
              </a:buClr>
              <a:buFont typeface="Arial"/>
              <a:buNone/>
              <a:defRPr/>
            </a:lvl9pPr>
          </a:lstStyle>
          <a:p/>
        </p:txBody>
      </p:sp>
      <p:sp>
        <p:nvSpPr>
          <p:cNvPr id="18" name="Shape 1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9" name="Shape 1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20" name="Shape 2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0" name="Shape 80"/>
        <p:cNvGrpSpPr/>
        <p:nvPr/>
      </p:nvGrpSpPr>
      <p:grpSpPr>
        <a:xfrm>
          <a:off x="0" y="0"/>
          <a:ext cx="0" cy="0"/>
          <a:chOff x="0" y="0"/>
          <a:chExt cx="0" cy="0"/>
        </a:xfrm>
      </p:grpSpPr>
      <p:sp>
        <p:nvSpPr>
          <p:cNvPr id="81" name="Shape 81"/>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82" name="Shape 82"/>
          <p:cNvSpPr txBox="1"/>
          <p:nvPr>
            <p:ph type="title"/>
          </p:nvPr>
        </p:nvSpPr>
        <p:spPr>
          <a:xfrm>
            <a:off x="838200" y="365125"/>
            <a:ext cx="10515599" cy="904875"/>
          </a:xfrm>
          <a:prstGeom prst="rect">
            <a:avLst/>
          </a:prstGeom>
          <a:noFill/>
          <a:ln>
            <a:noFill/>
          </a:ln>
        </p:spPr>
        <p:txBody>
          <a:bodyPr anchorCtr="0" anchor="ctr" bIns="91425" lIns="91425" rIns="91425" tIns="91425"/>
          <a:lstStyle>
            <a:lvl1pPr rtl="0" algn="l">
              <a:lnSpc>
                <a:spcPct val="90000"/>
              </a:lnSpc>
              <a:spcBef>
                <a:spcPts val="0"/>
              </a:spcBef>
              <a:spcAft>
                <a:spcPts val="0"/>
              </a:spcAft>
              <a:defRPr/>
            </a:lvl1pPr>
            <a:lvl2pPr rtl="0" algn="l">
              <a:lnSpc>
                <a:spcPct val="90000"/>
              </a:lnSpc>
              <a:spcBef>
                <a:spcPts val="0"/>
              </a:spcBef>
              <a:spcAft>
                <a:spcPts val="0"/>
              </a:spcAft>
              <a:defRPr/>
            </a:lvl2pPr>
            <a:lvl3pPr rtl="0" algn="l">
              <a:lnSpc>
                <a:spcPct val="90000"/>
              </a:lnSpc>
              <a:spcBef>
                <a:spcPts val="0"/>
              </a:spcBef>
              <a:spcAft>
                <a:spcPts val="0"/>
              </a:spcAft>
              <a:defRPr/>
            </a:lvl3pPr>
            <a:lvl4pPr rtl="0" algn="l">
              <a:lnSpc>
                <a:spcPct val="90000"/>
              </a:lnSpc>
              <a:spcBef>
                <a:spcPts val="0"/>
              </a:spcBef>
              <a:spcAft>
                <a:spcPts val="0"/>
              </a:spcAft>
              <a:defRPr/>
            </a:lvl4pPr>
            <a:lvl5pPr rtl="0" algn="l">
              <a:lnSpc>
                <a:spcPct val="90000"/>
              </a:lnSpc>
              <a:spcBef>
                <a:spcPts val="0"/>
              </a:spcBef>
              <a:spcAft>
                <a:spcPts val="0"/>
              </a:spcAft>
              <a:defRPr/>
            </a:lvl5pPr>
            <a:lvl6pPr marL="457200" rtl="0" algn="l">
              <a:lnSpc>
                <a:spcPct val="90000"/>
              </a:lnSpc>
              <a:spcBef>
                <a:spcPts val="0"/>
              </a:spcBef>
              <a:spcAft>
                <a:spcPts val="0"/>
              </a:spcAft>
              <a:defRPr/>
            </a:lvl6pPr>
            <a:lvl7pPr marL="914400" rtl="0" algn="l">
              <a:lnSpc>
                <a:spcPct val="90000"/>
              </a:lnSpc>
              <a:spcBef>
                <a:spcPts val="0"/>
              </a:spcBef>
              <a:spcAft>
                <a:spcPts val="0"/>
              </a:spcAft>
              <a:defRPr/>
            </a:lvl7pPr>
            <a:lvl8pPr marL="1371600" rtl="0" algn="l">
              <a:lnSpc>
                <a:spcPct val="90000"/>
              </a:lnSpc>
              <a:spcBef>
                <a:spcPts val="0"/>
              </a:spcBef>
              <a:spcAft>
                <a:spcPts val="0"/>
              </a:spcAft>
              <a:defRPr/>
            </a:lvl8pPr>
            <a:lvl9pPr marL="1828800" rtl="0" algn="l">
              <a:lnSpc>
                <a:spcPct val="90000"/>
              </a:lnSpc>
              <a:spcBef>
                <a:spcPts val="0"/>
              </a:spcBef>
              <a:spcAft>
                <a:spcPts val="0"/>
              </a:spcAft>
              <a:defRPr/>
            </a:lvl9pPr>
          </a:lstStyle>
          <a:p/>
        </p:txBody>
      </p:sp>
      <p:sp>
        <p:nvSpPr>
          <p:cNvPr id="83" name="Shape 83"/>
          <p:cNvSpPr txBox="1"/>
          <p:nvPr>
            <p:ph idx="1" type="body"/>
          </p:nvPr>
        </p:nvSpPr>
        <p:spPr>
          <a:xfrm rot="5400000">
            <a:off x="3769518" y="-1407318"/>
            <a:ext cx="4652963" cy="10515599"/>
          </a:xfrm>
          <a:prstGeom prst="rect">
            <a:avLst/>
          </a:prstGeom>
          <a:noFill/>
          <a:ln>
            <a:noFill/>
          </a:ln>
        </p:spPr>
        <p:txBody>
          <a:bodyPr anchorCtr="0" anchor="t" bIns="91425" lIns="91425" rIns="91425" tIns="91425"/>
          <a:lstStyle>
            <a:lvl1pPr indent="-50800" marL="228600" rtl="0" algn="l">
              <a:lnSpc>
                <a:spcPct val="90000"/>
              </a:lnSpc>
              <a:spcBef>
                <a:spcPts val="1000"/>
              </a:spcBef>
              <a:spcAft>
                <a:spcPts val="0"/>
              </a:spcAft>
              <a:buClr>
                <a:srgbClr val="FFC000"/>
              </a:buClr>
              <a:buFont typeface="Noto Symbol"/>
              <a:buChar char="▪"/>
              <a:defRPr/>
            </a:lvl1pPr>
            <a:lvl2pPr indent="-76200" marL="685800" rtl="0" algn="l">
              <a:lnSpc>
                <a:spcPct val="90000"/>
              </a:lnSpc>
              <a:spcBef>
                <a:spcPts val="500"/>
              </a:spcBef>
              <a:spcAft>
                <a:spcPts val="0"/>
              </a:spcAft>
              <a:buClr>
                <a:srgbClr val="548235"/>
              </a:buClr>
              <a:buFont typeface="Noto Symbol"/>
              <a:buChar char="▪"/>
              <a:defRPr/>
            </a:lvl2pPr>
            <a:lvl3pPr indent="-101600" marL="1143000" rtl="0" algn="l">
              <a:lnSpc>
                <a:spcPct val="90000"/>
              </a:lnSpc>
              <a:spcBef>
                <a:spcPts val="500"/>
              </a:spcBef>
              <a:spcAft>
                <a:spcPts val="0"/>
              </a:spcAft>
              <a:buClr>
                <a:srgbClr val="00B0F0"/>
              </a:buClr>
              <a:buFont typeface="Noto Symbol"/>
              <a:buChar char="▪"/>
              <a:defRPr/>
            </a:lvl3pPr>
            <a:lvl4pPr indent="-114300" marL="1600200" rtl="0" algn="l">
              <a:lnSpc>
                <a:spcPct val="90000"/>
              </a:lnSpc>
              <a:spcBef>
                <a:spcPts val="500"/>
              </a:spcBef>
              <a:spcAft>
                <a:spcPts val="0"/>
              </a:spcAft>
              <a:buClr>
                <a:schemeClr val="dk1"/>
              </a:buClr>
              <a:buFont typeface="Arial"/>
              <a:buChar char="•"/>
              <a:defRPr/>
            </a:lvl4pPr>
            <a:lvl5pPr indent="-114300" marL="2057400" rtl="0" algn="l">
              <a:lnSpc>
                <a:spcPct val="90000"/>
              </a:lnSpc>
              <a:spcBef>
                <a:spcPts val="500"/>
              </a:spcBef>
              <a:spcAft>
                <a:spcPts val="0"/>
              </a:spcAft>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84" name="Shape 8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5" name="Shape 8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86" name="Shape 8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7" name="Shape 87"/>
        <p:cNvGrpSpPr/>
        <p:nvPr/>
      </p:nvGrpSpPr>
      <p:grpSpPr>
        <a:xfrm>
          <a:off x="0" y="0"/>
          <a:ext cx="0" cy="0"/>
          <a:chOff x="0" y="0"/>
          <a:chExt cx="0" cy="0"/>
        </a:xfrm>
      </p:grpSpPr>
      <p:sp>
        <p:nvSpPr>
          <p:cNvPr id="88" name="Shape 88"/>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89" name="Shape 89"/>
          <p:cNvSpPr txBox="1"/>
          <p:nvPr>
            <p:ph type="title"/>
          </p:nvPr>
        </p:nvSpPr>
        <p:spPr>
          <a:xfrm rot="5400000">
            <a:off x="7133431" y="1956594"/>
            <a:ext cx="5811838" cy="2628899"/>
          </a:xfrm>
          <a:prstGeom prst="rect">
            <a:avLst/>
          </a:prstGeom>
          <a:noFill/>
          <a:ln>
            <a:noFill/>
          </a:ln>
        </p:spPr>
        <p:txBody>
          <a:bodyPr anchorCtr="0" anchor="ctr" bIns="91425" lIns="91425" rIns="91425" tIns="91425"/>
          <a:lstStyle>
            <a:lvl1pPr rtl="0" algn="l">
              <a:lnSpc>
                <a:spcPct val="90000"/>
              </a:lnSpc>
              <a:spcBef>
                <a:spcPts val="0"/>
              </a:spcBef>
              <a:spcAft>
                <a:spcPts val="0"/>
              </a:spcAft>
              <a:defRPr/>
            </a:lvl1pPr>
            <a:lvl2pPr rtl="0" algn="l">
              <a:lnSpc>
                <a:spcPct val="90000"/>
              </a:lnSpc>
              <a:spcBef>
                <a:spcPts val="0"/>
              </a:spcBef>
              <a:spcAft>
                <a:spcPts val="0"/>
              </a:spcAft>
              <a:defRPr/>
            </a:lvl2pPr>
            <a:lvl3pPr rtl="0" algn="l">
              <a:lnSpc>
                <a:spcPct val="90000"/>
              </a:lnSpc>
              <a:spcBef>
                <a:spcPts val="0"/>
              </a:spcBef>
              <a:spcAft>
                <a:spcPts val="0"/>
              </a:spcAft>
              <a:defRPr/>
            </a:lvl3pPr>
            <a:lvl4pPr rtl="0" algn="l">
              <a:lnSpc>
                <a:spcPct val="90000"/>
              </a:lnSpc>
              <a:spcBef>
                <a:spcPts val="0"/>
              </a:spcBef>
              <a:spcAft>
                <a:spcPts val="0"/>
              </a:spcAft>
              <a:defRPr/>
            </a:lvl4pPr>
            <a:lvl5pPr rtl="0" algn="l">
              <a:lnSpc>
                <a:spcPct val="90000"/>
              </a:lnSpc>
              <a:spcBef>
                <a:spcPts val="0"/>
              </a:spcBef>
              <a:spcAft>
                <a:spcPts val="0"/>
              </a:spcAft>
              <a:defRPr/>
            </a:lvl5pPr>
            <a:lvl6pPr marL="457200" rtl="0" algn="l">
              <a:lnSpc>
                <a:spcPct val="90000"/>
              </a:lnSpc>
              <a:spcBef>
                <a:spcPts val="0"/>
              </a:spcBef>
              <a:spcAft>
                <a:spcPts val="0"/>
              </a:spcAft>
              <a:defRPr/>
            </a:lvl6pPr>
            <a:lvl7pPr marL="914400" rtl="0" algn="l">
              <a:lnSpc>
                <a:spcPct val="90000"/>
              </a:lnSpc>
              <a:spcBef>
                <a:spcPts val="0"/>
              </a:spcBef>
              <a:spcAft>
                <a:spcPts val="0"/>
              </a:spcAft>
              <a:defRPr/>
            </a:lvl7pPr>
            <a:lvl8pPr marL="1371600" rtl="0" algn="l">
              <a:lnSpc>
                <a:spcPct val="90000"/>
              </a:lnSpc>
              <a:spcBef>
                <a:spcPts val="0"/>
              </a:spcBef>
              <a:spcAft>
                <a:spcPts val="0"/>
              </a:spcAft>
              <a:defRPr/>
            </a:lvl8pPr>
            <a:lvl9pPr marL="1828800" rtl="0" algn="l">
              <a:lnSpc>
                <a:spcPct val="90000"/>
              </a:lnSpc>
              <a:spcBef>
                <a:spcPts val="0"/>
              </a:spcBef>
              <a:spcAft>
                <a:spcPts val="0"/>
              </a:spcAft>
              <a:defRPr/>
            </a:lvl9pPr>
          </a:lstStyle>
          <a:p/>
        </p:txBody>
      </p:sp>
      <p:sp>
        <p:nvSpPr>
          <p:cNvPr id="90" name="Shape 90"/>
          <p:cNvSpPr txBox="1"/>
          <p:nvPr>
            <p:ph idx="1" type="body"/>
          </p:nvPr>
        </p:nvSpPr>
        <p:spPr>
          <a:xfrm rot="5400000">
            <a:off x="1799431" y="-596105"/>
            <a:ext cx="5811838" cy="7734299"/>
          </a:xfrm>
          <a:prstGeom prst="rect">
            <a:avLst/>
          </a:prstGeom>
          <a:noFill/>
          <a:ln>
            <a:noFill/>
          </a:ln>
        </p:spPr>
        <p:txBody>
          <a:bodyPr anchorCtr="0" anchor="t" bIns="91425" lIns="91425" rIns="91425" tIns="91425"/>
          <a:lstStyle>
            <a:lvl1pPr indent="-50800" marL="228600" rtl="0" algn="l">
              <a:lnSpc>
                <a:spcPct val="90000"/>
              </a:lnSpc>
              <a:spcBef>
                <a:spcPts val="1000"/>
              </a:spcBef>
              <a:spcAft>
                <a:spcPts val="0"/>
              </a:spcAft>
              <a:buClr>
                <a:srgbClr val="FFC000"/>
              </a:buClr>
              <a:buFont typeface="Noto Symbol"/>
              <a:buChar char="▪"/>
              <a:defRPr/>
            </a:lvl1pPr>
            <a:lvl2pPr indent="-76200" marL="685800" rtl="0" algn="l">
              <a:lnSpc>
                <a:spcPct val="90000"/>
              </a:lnSpc>
              <a:spcBef>
                <a:spcPts val="500"/>
              </a:spcBef>
              <a:spcAft>
                <a:spcPts val="0"/>
              </a:spcAft>
              <a:buClr>
                <a:srgbClr val="548235"/>
              </a:buClr>
              <a:buFont typeface="Noto Symbol"/>
              <a:buChar char="▪"/>
              <a:defRPr/>
            </a:lvl2pPr>
            <a:lvl3pPr indent="-101600" marL="1143000" rtl="0" algn="l">
              <a:lnSpc>
                <a:spcPct val="90000"/>
              </a:lnSpc>
              <a:spcBef>
                <a:spcPts val="500"/>
              </a:spcBef>
              <a:spcAft>
                <a:spcPts val="0"/>
              </a:spcAft>
              <a:buClr>
                <a:srgbClr val="00B0F0"/>
              </a:buClr>
              <a:buFont typeface="Noto Symbol"/>
              <a:buChar char="▪"/>
              <a:defRPr/>
            </a:lvl3pPr>
            <a:lvl4pPr indent="-114300" marL="1600200" rtl="0" algn="l">
              <a:lnSpc>
                <a:spcPct val="90000"/>
              </a:lnSpc>
              <a:spcBef>
                <a:spcPts val="500"/>
              </a:spcBef>
              <a:spcAft>
                <a:spcPts val="0"/>
              </a:spcAft>
              <a:buClr>
                <a:schemeClr val="dk1"/>
              </a:buClr>
              <a:buFont typeface="Arial"/>
              <a:buChar char="•"/>
              <a:defRPr/>
            </a:lvl4pPr>
            <a:lvl5pPr indent="-114300" marL="2057400" rtl="0" algn="l">
              <a:lnSpc>
                <a:spcPct val="90000"/>
              </a:lnSpc>
              <a:spcBef>
                <a:spcPts val="500"/>
              </a:spcBef>
              <a:spcAft>
                <a:spcPts val="0"/>
              </a:spcAft>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91" name="Shape 91"/>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2" name="Shape 92"/>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3" name="Shape 93"/>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1" name="Shape 21"/>
        <p:cNvGrpSpPr/>
        <p:nvPr/>
      </p:nvGrpSpPr>
      <p:grpSpPr>
        <a:xfrm>
          <a:off x="0" y="0"/>
          <a:ext cx="0" cy="0"/>
          <a:chOff x="0" y="0"/>
          <a:chExt cx="0" cy="0"/>
        </a:xfrm>
      </p:grpSpPr>
      <p:sp>
        <p:nvSpPr>
          <p:cNvPr id="22" name="Shape 22"/>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23" name="Shape 23"/>
          <p:cNvSpPr txBox="1"/>
          <p:nvPr>
            <p:ph type="title"/>
          </p:nvPr>
        </p:nvSpPr>
        <p:spPr>
          <a:xfrm>
            <a:off x="838200" y="365125"/>
            <a:ext cx="10515599" cy="904875"/>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4" name="Shape 24"/>
          <p:cNvSpPr txBox="1"/>
          <p:nvPr>
            <p:ph idx="1" type="body"/>
          </p:nvPr>
        </p:nvSpPr>
        <p:spPr>
          <a:xfrm>
            <a:off x="838200" y="1524000"/>
            <a:ext cx="8663100" cy="4845900"/>
          </a:xfrm>
          <a:prstGeom prst="rect">
            <a:avLst/>
          </a:prstGeom>
          <a:noFill/>
          <a:ln>
            <a:noFill/>
          </a:ln>
        </p:spPr>
        <p:txBody>
          <a:bodyPr anchorCtr="0" anchor="t" bIns="91425" lIns="91425" rIns="91425" tIns="91425"/>
          <a:lstStyle>
            <a:lvl1pPr indent="-50800" marL="228600" rtl="0">
              <a:lnSpc>
                <a:spcPct val="115000"/>
              </a:lnSpc>
              <a:spcBef>
                <a:spcPts val="0"/>
              </a:spcBef>
              <a:buClr>
                <a:srgbClr val="434343"/>
              </a:buClr>
              <a:buSzPct val="100000"/>
              <a:buFont typeface="Arial"/>
              <a:buChar char="●"/>
              <a:defRPr sz="2800">
                <a:solidFill>
                  <a:schemeClr val="dk1"/>
                </a:solidFill>
                <a:latin typeface="Calibri"/>
                <a:ea typeface="Calibri"/>
                <a:cs typeface="Calibri"/>
                <a:sym typeface="Calibri"/>
              </a:defRPr>
            </a:lvl1pPr>
            <a:lvl2pPr indent="-76200" marL="685800" rtl="0">
              <a:lnSpc>
                <a:spcPct val="100000"/>
              </a:lnSpc>
              <a:spcBef>
                <a:spcPts val="0"/>
              </a:spcBef>
              <a:buClr>
                <a:srgbClr val="666666"/>
              </a:buClr>
              <a:buFont typeface="Arial"/>
              <a:buChar char="○"/>
              <a:defRPr sz="2400">
                <a:solidFill>
                  <a:schemeClr val="dk1"/>
                </a:solidFill>
                <a:latin typeface="Calibri"/>
                <a:ea typeface="Calibri"/>
                <a:cs typeface="Calibri"/>
                <a:sym typeface="Calibri"/>
              </a:defRPr>
            </a:lvl2pPr>
            <a:lvl3pPr indent="-101600" marL="1143000" rtl="0">
              <a:spcBef>
                <a:spcPts val="0"/>
              </a:spcBef>
              <a:buClr>
                <a:schemeClr val="dk1"/>
              </a:buClr>
              <a:buFont typeface="Arial"/>
              <a:buChar char="■"/>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5" name="Shape 25"/>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26" name="Shape 26"/>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27" name="Shape 27"/>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8" name="Shape 28"/>
        <p:cNvGrpSpPr/>
        <p:nvPr/>
      </p:nvGrpSpPr>
      <p:grpSpPr>
        <a:xfrm>
          <a:off x="0" y="0"/>
          <a:ext cx="0" cy="0"/>
          <a:chOff x="0" y="0"/>
          <a:chExt cx="0" cy="0"/>
        </a:xfrm>
      </p:grpSpPr>
      <p:sp>
        <p:nvSpPr>
          <p:cNvPr id="29" name="Shape 29"/>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30" name="Shape 30"/>
          <p:cNvSpPr txBox="1"/>
          <p:nvPr>
            <p:ph type="title"/>
          </p:nvPr>
        </p:nvSpPr>
        <p:spPr>
          <a:xfrm>
            <a:off x="831850" y="1709738"/>
            <a:ext cx="10515599" cy="2852737"/>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1" name="Shape 31"/>
          <p:cNvSpPr txBox="1"/>
          <p:nvPr>
            <p:ph idx="1" type="body"/>
          </p:nvPr>
        </p:nvSpPr>
        <p:spPr>
          <a:xfrm>
            <a:off x="831850" y="4589462"/>
            <a:ext cx="10515599" cy="1500187"/>
          </a:xfrm>
          <a:prstGeom prst="rect">
            <a:avLst/>
          </a:prstGeom>
          <a:noFill/>
          <a:ln>
            <a:noFill/>
          </a:ln>
        </p:spPr>
        <p:txBody>
          <a:bodyPr anchorCtr="0" anchor="t" bIns="91425" lIns="91425" rIns="91425" tIns="91425"/>
          <a:lstStyle>
            <a:lvl1pPr indent="0" marL="0" rtl="0">
              <a:spcBef>
                <a:spcPts val="0"/>
              </a:spcBef>
              <a:buClr>
                <a:srgbClr val="888888"/>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
        <p:nvSpPr>
          <p:cNvPr id="32" name="Shape 3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3" name="Shape 3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4" name="Shape 3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5" name="Shape 35"/>
        <p:cNvGrpSpPr/>
        <p:nvPr/>
      </p:nvGrpSpPr>
      <p:grpSpPr>
        <a:xfrm>
          <a:off x="0" y="0"/>
          <a:ext cx="0" cy="0"/>
          <a:chOff x="0" y="0"/>
          <a:chExt cx="0" cy="0"/>
        </a:xfrm>
      </p:grpSpPr>
      <p:sp>
        <p:nvSpPr>
          <p:cNvPr id="36" name="Shape 36"/>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37" name="Shape 37"/>
          <p:cNvSpPr txBox="1"/>
          <p:nvPr>
            <p:ph type="title"/>
          </p:nvPr>
        </p:nvSpPr>
        <p:spPr>
          <a:xfrm>
            <a:off x="838200" y="365125"/>
            <a:ext cx="10515599" cy="904875"/>
          </a:xfrm>
          <a:prstGeom prst="rect">
            <a:avLst/>
          </a:prstGeom>
          <a:noFill/>
          <a:ln>
            <a:noFill/>
          </a:ln>
        </p:spPr>
        <p:txBody>
          <a:bodyPr anchorCtr="0" anchor="ctr" bIns="91425" lIns="91425" rIns="91425" tIns="91425"/>
          <a:lstStyle>
            <a:lvl1pPr rtl="0" algn="l">
              <a:lnSpc>
                <a:spcPct val="90000"/>
              </a:lnSpc>
              <a:spcBef>
                <a:spcPts val="0"/>
              </a:spcBef>
              <a:spcAft>
                <a:spcPts val="0"/>
              </a:spcAft>
              <a:defRPr/>
            </a:lvl1pPr>
            <a:lvl2pPr rtl="0" algn="l">
              <a:lnSpc>
                <a:spcPct val="90000"/>
              </a:lnSpc>
              <a:spcBef>
                <a:spcPts val="0"/>
              </a:spcBef>
              <a:spcAft>
                <a:spcPts val="0"/>
              </a:spcAft>
              <a:defRPr/>
            </a:lvl2pPr>
            <a:lvl3pPr rtl="0" algn="l">
              <a:lnSpc>
                <a:spcPct val="90000"/>
              </a:lnSpc>
              <a:spcBef>
                <a:spcPts val="0"/>
              </a:spcBef>
              <a:spcAft>
                <a:spcPts val="0"/>
              </a:spcAft>
              <a:defRPr/>
            </a:lvl3pPr>
            <a:lvl4pPr rtl="0" algn="l">
              <a:lnSpc>
                <a:spcPct val="90000"/>
              </a:lnSpc>
              <a:spcBef>
                <a:spcPts val="0"/>
              </a:spcBef>
              <a:spcAft>
                <a:spcPts val="0"/>
              </a:spcAft>
              <a:defRPr/>
            </a:lvl4pPr>
            <a:lvl5pPr rtl="0" algn="l">
              <a:lnSpc>
                <a:spcPct val="90000"/>
              </a:lnSpc>
              <a:spcBef>
                <a:spcPts val="0"/>
              </a:spcBef>
              <a:spcAft>
                <a:spcPts val="0"/>
              </a:spcAft>
              <a:defRPr/>
            </a:lvl5pPr>
            <a:lvl6pPr marL="457200" rtl="0" algn="l">
              <a:lnSpc>
                <a:spcPct val="90000"/>
              </a:lnSpc>
              <a:spcBef>
                <a:spcPts val="0"/>
              </a:spcBef>
              <a:spcAft>
                <a:spcPts val="0"/>
              </a:spcAft>
              <a:defRPr/>
            </a:lvl6pPr>
            <a:lvl7pPr marL="914400" rtl="0" algn="l">
              <a:lnSpc>
                <a:spcPct val="90000"/>
              </a:lnSpc>
              <a:spcBef>
                <a:spcPts val="0"/>
              </a:spcBef>
              <a:spcAft>
                <a:spcPts val="0"/>
              </a:spcAft>
              <a:defRPr/>
            </a:lvl7pPr>
            <a:lvl8pPr marL="1371600" rtl="0" algn="l">
              <a:lnSpc>
                <a:spcPct val="90000"/>
              </a:lnSpc>
              <a:spcBef>
                <a:spcPts val="0"/>
              </a:spcBef>
              <a:spcAft>
                <a:spcPts val="0"/>
              </a:spcAft>
              <a:defRPr/>
            </a:lvl8pPr>
            <a:lvl9pPr marL="1828800" rtl="0" algn="l">
              <a:lnSpc>
                <a:spcPct val="90000"/>
              </a:lnSpc>
              <a:spcBef>
                <a:spcPts val="0"/>
              </a:spcBef>
              <a:spcAft>
                <a:spcPts val="0"/>
              </a:spcAft>
              <a:defRPr/>
            </a:lvl9pPr>
          </a:lstStyle>
          <a:p/>
        </p:txBody>
      </p:sp>
      <p:sp>
        <p:nvSpPr>
          <p:cNvPr id="38" name="Shape 38"/>
          <p:cNvSpPr txBox="1"/>
          <p:nvPr>
            <p:ph idx="1" type="body"/>
          </p:nvPr>
        </p:nvSpPr>
        <p:spPr>
          <a:xfrm>
            <a:off x="838200" y="1825625"/>
            <a:ext cx="5181600" cy="4351338"/>
          </a:xfrm>
          <a:prstGeom prst="rect">
            <a:avLst/>
          </a:prstGeom>
          <a:noFill/>
          <a:ln>
            <a:noFill/>
          </a:ln>
        </p:spPr>
        <p:txBody>
          <a:bodyPr anchorCtr="0" anchor="t" bIns="91425" lIns="91425" rIns="91425" tIns="91425"/>
          <a:lstStyle>
            <a:lvl1pPr indent="-50800" marL="228600" rtl="0" algn="l">
              <a:lnSpc>
                <a:spcPct val="90000"/>
              </a:lnSpc>
              <a:spcBef>
                <a:spcPts val="1000"/>
              </a:spcBef>
              <a:spcAft>
                <a:spcPts val="0"/>
              </a:spcAft>
              <a:buClr>
                <a:srgbClr val="FFC000"/>
              </a:buClr>
              <a:buFont typeface="Noto Symbol"/>
              <a:buChar char="▪"/>
              <a:defRPr/>
            </a:lvl1pPr>
            <a:lvl2pPr indent="-76200" marL="685800" rtl="0" algn="l">
              <a:lnSpc>
                <a:spcPct val="90000"/>
              </a:lnSpc>
              <a:spcBef>
                <a:spcPts val="500"/>
              </a:spcBef>
              <a:spcAft>
                <a:spcPts val="0"/>
              </a:spcAft>
              <a:buClr>
                <a:srgbClr val="548235"/>
              </a:buClr>
              <a:buFont typeface="Noto Symbol"/>
              <a:buChar char="▪"/>
              <a:defRPr/>
            </a:lvl2pPr>
            <a:lvl3pPr indent="-101600" marL="1143000" rtl="0" algn="l">
              <a:lnSpc>
                <a:spcPct val="90000"/>
              </a:lnSpc>
              <a:spcBef>
                <a:spcPts val="500"/>
              </a:spcBef>
              <a:spcAft>
                <a:spcPts val="0"/>
              </a:spcAft>
              <a:buClr>
                <a:srgbClr val="00B0F0"/>
              </a:buClr>
              <a:buFont typeface="Noto Symbol"/>
              <a:buChar char="▪"/>
              <a:defRPr/>
            </a:lvl3pPr>
            <a:lvl4pPr indent="-114300" marL="1600200" rtl="0" algn="l">
              <a:lnSpc>
                <a:spcPct val="90000"/>
              </a:lnSpc>
              <a:spcBef>
                <a:spcPts val="500"/>
              </a:spcBef>
              <a:spcAft>
                <a:spcPts val="0"/>
              </a:spcAft>
              <a:buClr>
                <a:schemeClr val="dk1"/>
              </a:buClr>
              <a:buFont typeface="Arial"/>
              <a:buChar char="•"/>
              <a:defRPr/>
            </a:lvl4pPr>
            <a:lvl5pPr indent="-114300" marL="2057400" rtl="0" algn="l">
              <a:lnSpc>
                <a:spcPct val="90000"/>
              </a:lnSpc>
              <a:spcBef>
                <a:spcPts val="500"/>
              </a:spcBef>
              <a:spcAft>
                <a:spcPts val="0"/>
              </a:spcAft>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39" name="Shape 39"/>
          <p:cNvSpPr txBox="1"/>
          <p:nvPr>
            <p:ph idx="2" type="body"/>
          </p:nvPr>
        </p:nvSpPr>
        <p:spPr>
          <a:xfrm>
            <a:off x="6172200" y="1825625"/>
            <a:ext cx="5181600" cy="4351338"/>
          </a:xfrm>
          <a:prstGeom prst="rect">
            <a:avLst/>
          </a:prstGeom>
          <a:noFill/>
          <a:ln>
            <a:noFill/>
          </a:ln>
        </p:spPr>
        <p:txBody>
          <a:bodyPr anchorCtr="0" anchor="t" bIns="91425" lIns="91425" rIns="91425" tIns="91425"/>
          <a:lstStyle>
            <a:lvl1pPr indent="-50800" marL="228600" rtl="0" algn="l">
              <a:lnSpc>
                <a:spcPct val="90000"/>
              </a:lnSpc>
              <a:spcBef>
                <a:spcPts val="1000"/>
              </a:spcBef>
              <a:spcAft>
                <a:spcPts val="0"/>
              </a:spcAft>
              <a:buClr>
                <a:srgbClr val="FFC000"/>
              </a:buClr>
              <a:buFont typeface="Noto Symbol"/>
              <a:buChar char="▪"/>
              <a:defRPr/>
            </a:lvl1pPr>
            <a:lvl2pPr indent="-76200" marL="685800" rtl="0" algn="l">
              <a:lnSpc>
                <a:spcPct val="90000"/>
              </a:lnSpc>
              <a:spcBef>
                <a:spcPts val="500"/>
              </a:spcBef>
              <a:spcAft>
                <a:spcPts val="0"/>
              </a:spcAft>
              <a:buClr>
                <a:srgbClr val="548235"/>
              </a:buClr>
              <a:buFont typeface="Noto Symbol"/>
              <a:buChar char="▪"/>
              <a:defRPr/>
            </a:lvl2pPr>
            <a:lvl3pPr indent="-101600" marL="1143000" rtl="0" algn="l">
              <a:lnSpc>
                <a:spcPct val="90000"/>
              </a:lnSpc>
              <a:spcBef>
                <a:spcPts val="500"/>
              </a:spcBef>
              <a:spcAft>
                <a:spcPts val="0"/>
              </a:spcAft>
              <a:buClr>
                <a:srgbClr val="00B0F0"/>
              </a:buClr>
              <a:buFont typeface="Noto Symbol"/>
              <a:buChar char="▪"/>
              <a:defRPr/>
            </a:lvl3pPr>
            <a:lvl4pPr indent="-114300" marL="1600200" rtl="0" algn="l">
              <a:lnSpc>
                <a:spcPct val="90000"/>
              </a:lnSpc>
              <a:spcBef>
                <a:spcPts val="500"/>
              </a:spcBef>
              <a:spcAft>
                <a:spcPts val="0"/>
              </a:spcAft>
              <a:buClr>
                <a:schemeClr val="dk1"/>
              </a:buClr>
              <a:buFont typeface="Arial"/>
              <a:buChar char="•"/>
              <a:defRPr/>
            </a:lvl4pPr>
            <a:lvl5pPr indent="-114300" marL="2057400" rtl="0" algn="l">
              <a:lnSpc>
                <a:spcPct val="90000"/>
              </a:lnSpc>
              <a:spcBef>
                <a:spcPts val="500"/>
              </a:spcBef>
              <a:spcAft>
                <a:spcPts val="0"/>
              </a:spcAft>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40" name="Shape 4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1" name="Shape 4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2" name="Shape 4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45" name="Shape 45"/>
          <p:cNvSpPr txBox="1"/>
          <p:nvPr>
            <p:ph type="title"/>
          </p:nvPr>
        </p:nvSpPr>
        <p:spPr>
          <a:xfrm>
            <a:off x="839787" y="365125"/>
            <a:ext cx="10515599" cy="1325562"/>
          </a:xfrm>
          <a:prstGeom prst="rect">
            <a:avLst/>
          </a:prstGeom>
          <a:noFill/>
          <a:ln>
            <a:noFill/>
          </a:ln>
        </p:spPr>
        <p:txBody>
          <a:bodyPr anchorCtr="0" anchor="ctr" bIns="91425" lIns="91425" rIns="91425" tIns="91425"/>
          <a:lstStyle>
            <a:lvl1pPr rtl="0" algn="l">
              <a:lnSpc>
                <a:spcPct val="90000"/>
              </a:lnSpc>
              <a:spcBef>
                <a:spcPts val="0"/>
              </a:spcBef>
              <a:spcAft>
                <a:spcPts val="0"/>
              </a:spcAft>
              <a:defRPr/>
            </a:lvl1pPr>
            <a:lvl2pPr rtl="0" algn="l">
              <a:lnSpc>
                <a:spcPct val="90000"/>
              </a:lnSpc>
              <a:spcBef>
                <a:spcPts val="0"/>
              </a:spcBef>
              <a:spcAft>
                <a:spcPts val="0"/>
              </a:spcAft>
              <a:defRPr/>
            </a:lvl2pPr>
            <a:lvl3pPr rtl="0" algn="l">
              <a:lnSpc>
                <a:spcPct val="90000"/>
              </a:lnSpc>
              <a:spcBef>
                <a:spcPts val="0"/>
              </a:spcBef>
              <a:spcAft>
                <a:spcPts val="0"/>
              </a:spcAft>
              <a:defRPr/>
            </a:lvl3pPr>
            <a:lvl4pPr rtl="0" algn="l">
              <a:lnSpc>
                <a:spcPct val="90000"/>
              </a:lnSpc>
              <a:spcBef>
                <a:spcPts val="0"/>
              </a:spcBef>
              <a:spcAft>
                <a:spcPts val="0"/>
              </a:spcAft>
              <a:defRPr/>
            </a:lvl4pPr>
            <a:lvl5pPr rtl="0" algn="l">
              <a:lnSpc>
                <a:spcPct val="90000"/>
              </a:lnSpc>
              <a:spcBef>
                <a:spcPts val="0"/>
              </a:spcBef>
              <a:spcAft>
                <a:spcPts val="0"/>
              </a:spcAft>
              <a:defRPr/>
            </a:lvl5pPr>
            <a:lvl6pPr marL="457200" rtl="0" algn="l">
              <a:lnSpc>
                <a:spcPct val="90000"/>
              </a:lnSpc>
              <a:spcBef>
                <a:spcPts val="0"/>
              </a:spcBef>
              <a:spcAft>
                <a:spcPts val="0"/>
              </a:spcAft>
              <a:defRPr/>
            </a:lvl6pPr>
            <a:lvl7pPr marL="914400" rtl="0" algn="l">
              <a:lnSpc>
                <a:spcPct val="90000"/>
              </a:lnSpc>
              <a:spcBef>
                <a:spcPts val="0"/>
              </a:spcBef>
              <a:spcAft>
                <a:spcPts val="0"/>
              </a:spcAft>
              <a:defRPr/>
            </a:lvl7pPr>
            <a:lvl8pPr marL="1371600" rtl="0" algn="l">
              <a:lnSpc>
                <a:spcPct val="90000"/>
              </a:lnSpc>
              <a:spcBef>
                <a:spcPts val="0"/>
              </a:spcBef>
              <a:spcAft>
                <a:spcPts val="0"/>
              </a:spcAft>
              <a:defRPr/>
            </a:lvl8pPr>
            <a:lvl9pPr marL="1828800" rtl="0" algn="l">
              <a:lnSpc>
                <a:spcPct val="90000"/>
              </a:lnSpc>
              <a:spcBef>
                <a:spcPts val="0"/>
              </a:spcBef>
              <a:spcAft>
                <a:spcPts val="0"/>
              </a:spcAft>
              <a:defRPr/>
            </a:lvl9pPr>
          </a:lstStyle>
          <a:p/>
        </p:txBody>
      </p:sp>
      <p:sp>
        <p:nvSpPr>
          <p:cNvPr id="46" name="Shape 46"/>
          <p:cNvSpPr txBox="1"/>
          <p:nvPr>
            <p:ph idx="1" type="body"/>
          </p:nvPr>
        </p:nvSpPr>
        <p:spPr>
          <a:xfrm>
            <a:off x="839787" y="1681163"/>
            <a:ext cx="5157787" cy="823912"/>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47" name="Shape 47"/>
          <p:cNvSpPr txBox="1"/>
          <p:nvPr>
            <p:ph idx="2" type="body"/>
          </p:nvPr>
        </p:nvSpPr>
        <p:spPr>
          <a:xfrm>
            <a:off x="839787" y="2505075"/>
            <a:ext cx="5157787" cy="3684588"/>
          </a:xfrm>
          <a:prstGeom prst="rect">
            <a:avLst/>
          </a:prstGeom>
          <a:noFill/>
          <a:ln>
            <a:noFill/>
          </a:ln>
        </p:spPr>
        <p:txBody>
          <a:bodyPr anchorCtr="0" anchor="t" bIns="91425" lIns="91425" rIns="91425" tIns="91425"/>
          <a:lstStyle>
            <a:lvl1pPr indent="-50800" marL="228600" rtl="0" algn="l">
              <a:lnSpc>
                <a:spcPct val="90000"/>
              </a:lnSpc>
              <a:spcBef>
                <a:spcPts val="1000"/>
              </a:spcBef>
              <a:spcAft>
                <a:spcPts val="0"/>
              </a:spcAft>
              <a:buClr>
                <a:srgbClr val="FFC000"/>
              </a:buClr>
              <a:buFont typeface="Noto Symbol"/>
              <a:buChar char="▪"/>
              <a:defRPr/>
            </a:lvl1pPr>
            <a:lvl2pPr indent="-76200" marL="685800" rtl="0" algn="l">
              <a:lnSpc>
                <a:spcPct val="90000"/>
              </a:lnSpc>
              <a:spcBef>
                <a:spcPts val="500"/>
              </a:spcBef>
              <a:spcAft>
                <a:spcPts val="0"/>
              </a:spcAft>
              <a:buClr>
                <a:srgbClr val="548235"/>
              </a:buClr>
              <a:buFont typeface="Noto Symbol"/>
              <a:buChar char="▪"/>
              <a:defRPr/>
            </a:lvl2pPr>
            <a:lvl3pPr indent="-101600" marL="1143000" rtl="0" algn="l">
              <a:lnSpc>
                <a:spcPct val="90000"/>
              </a:lnSpc>
              <a:spcBef>
                <a:spcPts val="500"/>
              </a:spcBef>
              <a:spcAft>
                <a:spcPts val="0"/>
              </a:spcAft>
              <a:buClr>
                <a:srgbClr val="00B0F0"/>
              </a:buClr>
              <a:buFont typeface="Noto Symbol"/>
              <a:buChar char="▪"/>
              <a:defRPr/>
            </a:lvl3pPr>
            <a:lvl4pPr indent="-114300" marL="1600200" rtl="0" algn="l">
              <a:lnSpc>
                <a:spcPct val="90000"/>
              </a:lnSpc>
              <a:spcBef>
                <a:spcPts val="500"/>
              </a:spcBef>
              <a:spcAft>
                <a:spcPts val="0"/>
              </a:spcAft>
              <a:buClr>
                <a:schemeClr val="dk1"/>
              </a:buClr>
              <a:buFont typeface="Arial"/>
              <a:buChar char="•"/>
              <a:defRPr/>
            </a:lvl4pPr>
            <a:lvl5pPr indent="-114300" marL="2057400" rtl="0" algn="l">
              <a:lnSpc>
                <a:spcPct val="90000"/>
              </a:lnSpc>
              <a:spcBef>
                <a:spcPts val="500"/>
              </a:spcBef>
              <a:spcAft>
                <a:spcPts val="0"/>
              </a:spcAft>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48" name="Shape 48"/>
          <p:cNvSpPr txBox="1"/>
          <p:nvPr>
            <p:ph idx="3" type="body"/>
          </p:nvPr>
        </p:nvSpPr>
        <p:spPr>
          <a:xfrm>
            <a:off x="6172200" y="1681163"/>
            <a:ext cx="5183187" cy="823912"/>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49" name="Shape 49"/>
          <p:cNvSpPr txBox="1"/>
          <p:nvPr>
            <p:ph idx="4" type="body"/>
          </p:nvPr>
        </p:nvSpPr>
        <p:spPr>
          <a:xfrm>
            <a:off x="6172200" y="2505075"/>
            <a:ext cx="5183187" cy="3684588"/>
          </a:xfrm>
          <a:prstGeom prst="rect">
            <a:avLst/>
          </a:prstGeom>
          <a:noFill/>
          <a:ln>
            <a:noFill/>
          </a:ln>
        </p:spPr>
        <p:txBody>
          <a:bodyPr anchorCtr="0" anchor="t" bIns="91425" lIns="91425" rIns="91425" tIns="91425"/>
          <a:lstStyle>
            <a:lvl1pPr indent="-50800" marL="228600" rtl="0" algn="l">
              <a:lnSpc>
                <a:spcPct val="90000"/>
              </a:lnSpc>
              <a:spcBef>
                <a:spcPts val="1000"/>
              </a:spcBef>
              <a:spcAft>
                <a:spcPts val="0"/>
              </a:spcAft>
              <a:buClr>
                <a:srgbClr val="FFC000"/>
              </a:buClr>
              <a:buFont typeface="Noto Symbol"/>
              <a:buChar char="▪"/>
              <a:defRPr/>
            </a:lvl1pPr>
            <a:lvl2pPr indent="-76200" marL="685800" rtl="0" algn="l">
              <a:lnSpc>
                <a:spcPct val="90000"/>
              </a:lnSpc>
              <a:spcBef>
                <a:spcPts val="500"/>
              </a:spcBef>
              <a:spcAft>
                <a:spcPts val="0"/>
              </a:spcAft>
              <a:buClr>
                <a:srgbClr val="548235"/>
              </a:buClr>
              <a:buFont typeface="Noto Symbol"/>
              <a:buChar char="▪"/>
              <a:defRPr/>
            </a:lvl2pPr>
            <a:lvl3pPr indent="-101600" marL="1143000" rtl="0" algn="l">
              <a:lnSpc>
                <a:spcPct val="90000"/>
              </a:lnSpc>
              <a:spcBef>
                <a:spcPts val="500"/>
              </a:spcBef>
              <a:spcAft>
                <a:spcPts val="0"/>
              </a:spcAft>
              <a:buClr>
                <a:srgbClr val="00B0F0"/>
              </a:buClr>
              <a:buFont typeface="Noto Symbol"/>
              <a:buChar char="▪"/>
              <a:defRPr/>
            </a:lvl3pPr>
            <a:lvl4pPr indent="-114300" marL="1600200" rtl="0" algn="l">
              <a:lnSpc>
                <a:spcPct val="90000"/>
              </a:lnSpc>
              <a:spcBef>
                <a:spcPts val="500"/>
              </a:spcBef>
              <a:spcAft>
                <a:spcPts val="0"/>
              </a:spcAft>
              <a:buClr>
                <a:schemeClr val="dk1"/>
              </a:buClr>
              <a:buFont typeface="Arial"/>
              <a:buChar char="•"/>
              <a:defRPr/>
            </a:lvl4pPr>
            <a:lvl5pPr indent="-114300" marL="2057400" rtl="0" algn="l">
              <a:lnSpc>
                <a:spcPct val="90000"/>
              </a:lnSpc>
              <a:spcBef>
                <a:spcPts val="500"/>
              </a:spcBef>
              <a:spcAft>
                <a:spcPts val="0"/>
              </a:spcAft>
              <a:buClr>
                <a:schemeClr val="dk1"/>
              </a:buClr>
              <a:buFont typeface="Arial"/>
              <a:buChar char="•"/>
              <a:defRPr/>
            </a:lvl5pPr>
            <a:lvl6pPr indent="-114300" marL="2514600" rtl="0" algn="l">
              <a:lnSpc>
                <a:spcPct val="90000"/>
              </a:lnSpc>
              <a:spcBef>
                <a:spcPts val="500"/>
              </a:spcBef>
              <a:buClr>
                <a:schemeClr val="dk1"/>
              </a:buClr>
              <a:buFont typeface="Arial"/>
              <a:buChar char="•"/>
              <a:defRPr/>
            </a:lvl6pPr>
            <a:lvl7pPr indent="-114300" marL="2971800" rtl="0" algn="l">
              <a:lnSpc>
                <a:spcPct val="90000"/>
              </a:lnSpc>
              <a:spcBef>
                <a:spcPts val="500"/>
              </a:spcBef>
              <a:buClr>
                <a:schemeClr val="dk1"/>
              </a:buClr>
              <a:buFont typeface="Arial"/>
              <a:buChar char="•"/>
              <a:defRPr/>
            </a:lvl7pPr>
            <a:lvl8pPr indent="-114300" marL="3429000" rtl="0" algn="l">
              <a:lnSpc>
                <a:spcPct val="90000"/>
              </a:lnSpc>
              <a:spcBef>
                <a:spcPts val="500"/>
              </a:spcBef>
              <a:buClr>
                <a:schemeClr val="dk1"/>
              </a:buClr>
              <a:buFont typeface="Arial"/>
              <a:buChar char="•"/>
              <a:defRPr/>
            </a:lvl8pPr>
            <a:lvl9pPr indent="-114300" marL="3886200" rtl="0" algn="l">
              <a:lnSpc>
                <a:spcPct val="90000"/>
              </a:lnSpc>
              <a:spcBef>
                <a:spcPts val="500"/>
              </a:spcBef>
              <a:buClr>
                <a:schemeClr val="dk1"/>
              </a:buClr>
              <a:buFont typeface="Arial"/>
              <a:buChar char="•"/>
              <a:defRPr/>
            </a:lvl9pPr>
          </a:lstStyle>
          <a:p/>
        </p:txBody>
      </p:sp>
      <p:sp>
        <p:nvSpPr>
          <p:cNvPr id="50" name="Shape 5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1" name="Shape 5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2" name="Shape 5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3" name="Shape 53"/>
        <p:cNvGrpSpPr/>
        <p:nvPr/>
      </p:nvGrpSpPr>
      <p:grpSpPr>
        <a:xfrm>
          <a:off x="0" y="0"/>
          <a:ext cx="0" cy="0"/>
          <a:chOff x="0" y="0"/>
          <a:chExt cx="0" cy="0"/>
        </a:xfrm>
      </p:grpSpPr>
      <p:sp>
        <p:nvSpPr>
          <p:cNvPr id="54" name="Shape 54"/>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55" name="Shape 55"/>
          <p:cNvSpPr txBox="1"/>
          <p:nvPr>
            <p:ph type="title"/>
          </p:nvPr>
        </p:nvSpPr>
        <p:spPr>
          <a:xfrm>
            <a:off x="838200" y="365125"/>
            <a:ext cx="10515599" cy="904875"/>
          </a:xfrm>
          <a:prstGeom prst="rect">
            <a:avLst/>
          </a:prstGeom>
          <a:noFill/>
          <a:ln>
            <a:noFill/>
          </a:ln>
        </p:spPr>
        <p:txBody>
          <a:bodyPr anchorCtr="0" anchor="ctr" bIns="91425" lIns="91425" rIns="91425" tIns="91425"/>
          <a:lstStyle>
            <a:lvl1pPr rtl="0" algn="l">
              <a:lnSpc>
                <a:spcPct val="90000"/>
              </a:lnSpc>
              <a:spcBef>
                <a:spcPts val="0"/>
              </a:spcBef>
              <a:spcAft>
                <a:spcPts val="0"/>
              </a:spcAft>
              <a:defRPr/>
            </a:lvl1pPr>
            <a:lvl2pPr rtl="0" algn="l">
              <a:lnSpc>
                <a:spcPct val="90000"/>
              </a:lnSpc>
              <a:spcBef>
                <a:spcPts val="0"/>
              </a:spcBef>
              <a:spcAft>
                <a:spcPts val="0"/>
              </a:spcAft>
              <a:defRPr/>
            </a:lvl2pPr>
            <a:lvl3pPr rtl="0" algn="l">
              <a:lnSpc>
                <a:spcPct val="90000"/>
              </a:lnSpc>
              <a:spcBef>
                <a:spcPts val="0"/>
              </a:spcBef>
              <a:spcAft>
                <a:spcPts val="0"/>
              </a:spcAft>
              <a:defRPr/>
            </a:lvl3pPr>
            <a:lvl4pPr rtl="0" algn="l">
              <a:lnSpc>
                <a:spcPct val="90000"/>
              </a:lnSpc>
              <a:spcBef>
                <a:spcPts val="0"/>
              </a:spcBef>
              <a:spcAft>
                <a:spcPts val="0"/>
              </a:spcAft>
              <a:defRPr/>
            </a:lvl4pPr>
            <a:lvl5pPr rtl="0" algn="l">
              <a:lnSpc>
                <a:spcPct val="90000"/>
              </a:lnSpc>
              <a:spcBef>
                <a:spcPts val="0"/>
              </a:spcBef>
              <a:spcAft>
                <a:spcPts val="0"/>
              </a:spcAft>
              <a:defRPr/>
            </a:lvl5pPr>
            <a:lvl6pPr marL="457200" rtl="0" algn="l">
              <a:lnSpc>
                <a:spcPct val="90000"/>
              </a:lnSpc>
              <a:spcBef>
                <a:spcPts val="0"/>
              </a:spcBef>
              <a:spcAft>
                <a:spcPts val="0"/>
              </a:spcAft>
              <a:defRPr/>
            </a:lvl6pPr>
            <a:lvl7pPr marL="914400" rtl="0" algn="l">
              <a:lnSpc>
                <a:spcPct val="90000"/>
              </a:lnSpc>
              <a:spcBef>
                <a:spcPts val="0"/>
              </a:spcBef>
              <a:spcAft>
                <a:spcPts val="0"/>
              </a:spcAft>
              <a:defRPr/>
            </a:lvl7pPr>
            <a:lvl8pPr marL="1371600" rtl="0" algn="l">
              <a:lnSpc>
                <a:spcPct val="90000"/>
              </a:lnSpc>
              <a:spcBef>
                <a:spcPts val="0"/>
              </a:spcBef>
              <a:spcAft>
                <a:spcPts val="0"/>
              </a:spcAft>
              <a:defRPr/>
            </a:lvl8pPr>
            <a:lvl9pPr marL="1828800" rtl="0" algn="l">
              <a:lnSpc>
                <a:spcPct val="90000"/>
              </a:lnSpc>
              <a:spcBef>
                <a:spcPts val="0"/>
              </a:spcBef>
              <a:spcAft>
                <a:spcPts val="0"/>
              </a:spcAft>
              <a:defRPr/>
            </a:lvl9pPr>
          </a:lstStyle>
          <a:p/>
        </p:txBody>
      </p:sp>
      <p:sp>
        <p:nvSpPr>
          <p:cNvPr id="56" name="Shape 56"/>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7" name="Shape 57"/>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8" name="Shape 58"/>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9" name="Shape 59"/>
        <p:cNvGrpSpPr/>
        <p:nvPr/>
      </p:nvGrpSpPr>
      <p:grpSpPr>
        <a:xfrm>
          <a:off x="0" y="0"/>
          <a:ext cx="0" cy="0"/>
          <a:chOff x="0" y="0"/>
          <a:chExt cx="0" cy="0"/>
        </a:xfrm>
      </p:grpSpPr>
      <p:sp>
        <p:nvSpPr>
          <p:cNvPr id="60" name="Shape 60"/>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61" name="Shape 61"/>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2" name="Shape 62"/>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3" name="Shape 63"/>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4" name="Shape 64"/>
        <p:cNvGrpSpPr/>
        <p:nvPr/>
      </p:nvGrpSpPr>
      <p:grpSpPr>
        <a:xfrm>
          <a:off x="0" y="0"/>
          <a:ext cx="0" cy="0"/>
          <a:chOff x="0" y="0"/>
          <a:chExt cx="0" cy="0"/>
        </a:xfrm>
      </p:grpSpPr>
      <p:sp>
        <p:nvSpPr>
          <p:cNvPr id="65" name="Shape 65"/>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66" name="Shape 66"/>
          <p:cNvSpPr txBox="1"/>
          <p:nvPr>
            <p:ph type="title"/>
          </p:nvPr>
        </p:nvSpPr>
        <p:spPr>
          <a:xfrm>
            <a:off x="839787" y="457200"/>
            <a:ext cx="3932237" cy="1600199"/>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7" name="Shape 67"/>
          <p:cNvSpPr txBox="1"/>
          <p:nvPr>
            <p:ph idx="1" type="body"/>
          </p:nvPr>
        </p:nvSpPr>
        <p:spPr>
          <a:xfrm>
            <a:off x="5183187" y="987425"/>
            <a:ext cx="6172199" cy="4873624"/>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8" name="Shape 68"/>
          <p:cNvSpPr txBox="1"/>
          <p:nvPr>
            <p:ph idx="2" type="body"/>
          </p:nvPr>
        </p:nvSpPr>
        <p:spPr>
          <a:xfrm>
            <a:off x="839787" y="2057400"/>
            <a:ext cx="3932237" cy="3811588"/>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69" name="Shape 69"/>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0" name="Shape 70"/>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1" name="Shape 71"/>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2" name="Shape 72"/>
        <p:cNvGrpSpPr/>
        <p:nvPr/>
      </p:nvGrpSpPr>
      <p:grpSpPr>
        <a:xfrm>
          <a:off x="0" y="0"/>
          <a:ext cx="0" cy="0"/>
          <a:chOff x="0" y="0"/>
          <a:chExt cx="0" cy="0"/>
        </a:xfrm>
      </p:grpSpPr>
      <p:sp>
        <p:nvSpPr>
          <p:cNvPr id="73" name="Shape 73"/>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74" name="Shape 74"/>
          <p:cNvSpPr txBox="1"/>
          <p:nvPr>
            <p:ph type="title"/>
          </p:nvPr>
        </p:nvSpPr>
        <p:spPr>
          <a:xfrm>
            <a:off x="839787" y="457200"/>
            <a:ext cx="3932237" cy="1600199"/>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5" name="Shape 75"/>
          <p:cNvSpPr/>
          <p:nvPr>
            <p:ph idx="2" type="pic"/>
          </p:nvPr>
        </p:nvSpPr>
        <p:spPr>
          <a:xfrm>
            <a:off x="5183187" y="987425"/>
            <a:ext cx="6172199" cy="4873624"/>
          </a:xfrm>
          <a:prstGeom prst="rect">
            <a:avLst/>
          </a:prstGeom>
          <a:noFill/>
          <a:ln>
            <a:noFill/>
          </a:ln>
        </p:spPr>
      </p:sp>
      <p:sp>
        <p:nvSpPr>
          <p:cNvPr id="76" name="Shape 76"/>
          <p:cNvSpPr txBox="1"/>
          <p:nvPr>
            <p:ph idx="1" type="body"/>
          </p:nvPr>
        </p:nvSpPr>
        <p:spPr>
          <a:xfrm>
            <a:off x="839787" y="2057400"/>
            <a:ext cx="3932237" cy="3811588"/>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77" name="Shape 77"/>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8" name="Shape 78"/>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9" name="Shape 79"/>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p:nvPr/>
        </p:nvSpPr>
        <p:spPr>
          <a:xfrm>
            <a:off x="0" y="0"/>
            <a:ext cx="12192000" cy="6858000"/>
          </a:xfrm>
          <a:prstGeom prst="rect">
            <a:avLst/>
          </a:prstGeom>
          <a:gradFill>
            <a:gsLst>
              <a:gs pos="0">
                <a:schemeClr val="lt1"/>
              </a:gs>
              <a:gs pos="100000">
                <a:srgbClr val="D8D8D8"/>
              </a:gs>
            </a:gsLst>
            <a:path path="circle">
              <a:fillToRect b="50%" l="50%" r="50%" t="50%"/>
            </a:path>
            <a:tileRect/>
          </a:gra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6" name="Shape 6"/>
          <p:cNvSpPr txBox="1"/>
          <p:nvPr>
            <p:ph type="title"/>
          </p:nvPr>
        </p:nvSpPr>
        <p:spPr>
          <a:xfrm>
            <a:off x="838200" y="365125"/>
            <a:ext cx="10515599" cy="904875"/>
          </a:xfrm>
          <a:prstGeom prst="rect">
            <a:avLst/>
          </a:prstGeom>
          <a:noFill/>
          <a:ln>
            <a:noFill/>
          </a:ln>
        </p:spPr>
        <p:txBody>
          <a:bodyPr anchorCtr="0" anchor="ctr" bIns="91425" lIns="91425" rIns="91425" tIns="91425"/>
          <a:lstStyle>
            <a:lvl1pPr indent="0" marL="0" marR="0" rtl="0" algn="l">
              <a:lnSpc>
                <a:spcPct val="90000"/>
              </a:lnSpc>
              <a:spcBef>
                <a:spcPts val="0"/>
              </a:spcBef>
              <a:spcAft>
                <a:spcPts val="0"/>
              </a:spcAft>
              <a:defRPr/>
            </a:lvl1pPr>
            <a:lvl2pPr indent="0" marL="0" marR="0" rtl="0" algn="l">
              <a:lnSpc>
                <a:spcPct val="90000"/>
              </a:lnSpc>
              <a:spcBef>
                <a:spcPts val="0"/>
              </a:spcBef>
              <a:spcAft>
                <a:spcPts val="0"/>
              </a:spcAft>
              <a:defRPr/>
            </a:lvl2pPr>
            <a:lvl3pPr indent="0" marL="0" marR="0" rtl="0" algn="l">
              <a:lnSpc>
                <a:spcPct val="90000"/>
              </a:lnSpc>
              <a:spcBef>
                <a:spcPts val="0"/>
              </a:spcBef>
              <a:spcAft>
                <a:spcPts val="0"/>
              </a:spcAft>
              <a:defRPr/>
            </a:lvl3pPr>
            <a:lvl4pPr indent="0" marL="0" marR="0" rtl="0" algn="l">
              <a:lnSpc>
                <a:spcPct val="90000"/>
              </a:lnSpc>
              <a:spcBef>
                <a:spcPts val="0"/>
              </a:spcBef>
              <a:spcAft>
                <a:spcPts val="0"/>
              </a:spcAft>
              <a:defRPr/>
            </a:lvl4pPr>
            <a:lvl5pPr indent="0" marL="0" marR="0" rtl="0" algn="l">
              <a:lnSpc>
                <a:spcPct val="90000"/>
              </a:lnSpc>
              <a:spcBef>
                <a:spcPts val="0"/>
              </a:spcBef>
              <a:spcAft>
                <a:spcPts val="0"/>
              </a:spcAft>
              <a:defRPr/>
            </a:lvl5pPr>
            <a:lvl6pPr indent="0" marL="457200" marR="0" rtl="0" algn="l">
              <a:lnSpc>
                <a:spcPct val="90000"/>
              </a:lnSpc>
              <a:spcBef>
                <a:spcPts val="0"/>
              </a:spcBef>
              <a:spcAft>
                <a:spcPts val="0"/>
              </a:spcAft>
              <a:defRPr/>
            </a:lvl6pPr>
            <a:lvl7pPr indent="0" marL="914400" marR="0" rtl="0" algn="l">
              <a:lnSpc>
                <a:spcPct val="90000"/>
              </a:lnSpc>
              <a:spcBef>
                <a:spcPts val="0"/>
              </a:spcBef>
              <a:spcAft>
                <a:spcPts val="0"/>
              </a:spcAft>
              <a:defRPr/>
            </a:lvl7pPr>
            <a:lvl8pPr indent="0" marL="1371600" marR="0" rtl="0" algn="l">
              <a:lnSpc>
                <a:spcPct val="90000"/>
              </a:lnSpc>
              <a:spcBef>
                <a:spcPts val="0"/>
              </a:spcBef>
              <a:spcAft>
                <a:spcPts val="0"/>
              </a:spcAft>
              <a:defRPr/>
            </a:lvl8pPr>
            <a:lvl9pPr indent="0" marL="1828800" marR="0" rtl="0" algn="l">
              <a:lnSpc>
                <a:spcPct val="90000"/>
              </a:lnSpc>
              <a:spcBef>
                <a:spcPts val="0"/>
              </a:spcBef>
              <a:spcAft>
                <a:spcPts val="0"/>
              </a:spcAft>
              <a:defRPr/>
            </a:lvl9pPr>
          </a:lstStyle>
          <a:p/>
        </p:txBody>
      </p:sp>
      <p:sp>
        <p:nvSpPr>
          <p:cNvPr id="7" name="Shape 7"/>
          <p:cNvSpPr txBox="1"/>
          <p:nvPr>
            <p:ph idx="1" type="body"/>
          </p:nvPr>
        </p:nvSpPr>
        <p:spPr>
          <a:xfrm>
            <a:off x="838200" y="1524000"/>
            <a:ext cx="10515599" cy="4652963"/>
          </a:xfrm>
          <a:prstGeom prst="rect">
            <a:avLst/>
          </a:prstGeom>
          <a:noFill/>
          <a:ln>
            <a:noFill/>
          </a:ln>
        </p:spPr>
        <p:txBody>
          <a:bodyPr anchorCtr="0" anchor="t" bIns="91425" lIns="91425" rIns="91425" tIns="91425"/>
          <a:lstStyle>
            <a:lvl1pPr indent="-50800" marL="228600" marR="0" rtl="0" algn="l">
              <a:lnSpc>
                <a:spcPct val="90000"/>
              </a:lnSpc>
              <a:spcBef>
                <a:spcPts val="1000"/>
              </a:spcBef>
              <a:spcAft>
                <a:spcPts val="0"/>
              </a:spcAft>
              <a:buClr>
                <a:srgbClr val="FFC000"/>
              </a:buClr>
              <a:buFont typeface="Noto Symbol"/>
              <a:buChar char="▪"/>
              <a:defRPr/>
            </a:lvl1pPr>
            <a:lvl2pPr indent="-76200" marL="685800" marR="0" rtl="0" algn="l">
              <a:lnSpc>
                <a:spcPct val="90000"/>
              </a:lnSpc>
              <a:spcBef>
                <a:spcPts val="500"/>
              </a:spcBef>
              <a:spcAft>
                <a:spcPts val="0"/>
              </a:spcAft>
              <a:buClr>
                <a:srgbClr val="548235"/>
              </a:buClr>
              <a:buFont typeface="Noto Symbol"/>
              <a:buChar char="▪"/>
              <a:defRPr/>
            </a:lvl2pPr>
            <a:lvl3pPr indent="-101600" marL="1143000" marR="0" rtl="0" algn="l">
              <a:lnSpc>
                <a:spcPct val="90000"/>
              </a:lnSpc>
              <a:spcBef>
                <a:spcPts val="500"/>
              </a:spcBef>
              <a:spcAft>
                <a:spcPts val="0"/>
              </a:spcAft>
              <a:buClr>
                <a:srgbClr val="00B0F0"/>
              </a:buClr>
              <a:buFont typeface="Noto Symbol"/>
              <a:buChar char="▪"/>
              <a:defRPr/>
            </a:lvl3pPr>
            <a:lvl4pPr indent="-114300" marL="1600200" marR="0" rtl="0" algn="l">
              <a:lnSpc>
                <a:spcPct val="90000"/>
              </a:lnSpc>
              <a:spcBef>
                <a:spcPts val="500"/>
              </a:spcBef>
              <a:spcAft>
                <a:spcPts val="0"/>
              </a:spcAft>
              <a:buClr>
                <a:schemeClr val="dk1"/>
              </a:buClr>
              <a:buFont typeface="Arial"/>
              <a:buChar char="•"/>
              <a:defRPr/>
            </a:lvl4pPr>
            <a:lvl5pPr indent="-114300" marL="2057400" marR="0" rtl="0" algn="l">
              <a:lnSpc>
                <a:spcPct val="90000"/>
              </a:lnSpc>
              <a:spcBef>
                <a:spcPts val="500"/>
              </a:spcBef>
              <a:spcAft>
                <a:spcPts val="0"/>
              </a:spcAft>
              <a:buClr>
                <a:schemeClr val="dk1"/>
              </a:buClr>
              <a:buFont typeface="Arial"/>
              <a:buChar char="•"/>
              <a:defRPr/>
            </a:lvl5pPr>
            <a:lvl6pPr indent="-114300" marL="2514600" marR="0" rtl="0" algn="l">
              <a:lnSpc>
                <a:spcPct val="90000"/>
              </a:lnSpc>
              <a:spcBef>
                <a:spcPts val="500"/>
              </a:spcBef>
              <a:buClr>
                <a:schemeClr val="dk1"/>
              </a:buClr>
              <a:buFont typeface="Arial"/>
              <a:buChar char="•"/>
              <a:defRPr/>
            </a:lvl6pPr>
            <a:lvl7pPr indent="-114300" marL="2971800" marR="0" rtl="0" algn="l">
              <a:lnSpc>
                <a:spcPct val="90000"/>
              </a:lnSpc>
              <a:spcBef>
                <a:spcPts val="500"/>
              </a:spcBef>
              <a:buClr>
                <a:schemeClr val="dk1"/>
              </a:buClr>
              <a:buFont typeface="Arial"/>
              <a:buChar char="•"/>
              <a:defRPr/>
            </a:lvl7pPr>
            <a:lvl8pPr indent="-114300" marL="3429000" marR="0" rtl="0" algn="l">
              <a:lnSpc>
                <a:spcPct val="90000"/>
              </a:lnSpc>
              <a:spcBef>
                <a:spcPts val="500"/>
              </a:spcBef>
              <a:buClr>
                <a:schemeClr val="dk1"/>
              </a:buClr>
              <a:buFont typeface="Arial"/>
              <a:buChar char="•"/>
              <a:defRPr/>
            </a:lvl8pPr>
            <a:lvl9pPr indent="-114300" marL="3886200" marR="0" rtl="0" algn="l">
              <a:lnSpc>
                <a:spcPct val="90000"/>
              </a:lnSpc>
              <a:spcBef>
                <a:spcPts val="500"/>
              </a:spcBef>
              <a:buClr>
                <a:schemeClr val="dk1"/>
              </a:buClr>
              <a:buFont typeface="Arial"/>
              <a:buChar char="•"/>
              <a:defRPr/>
            </a:lvl9pPr>
          </a:lstStyle>
          <a:p/>
        </p:txBody>
      </p:sp>
      <p:sp>
        <p:nvSpPr>
          <p:cNvPr id="8" name="Shape 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marL="0" marR="0" rtl="0" algn="l">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 name="Shape 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0" name="Shape 1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b="0" baseline="0" i="0" lang="en-US" sz="1200" u="none" cap="none" strike="noStrike">
                <a:solidFill>
                  <a:srgbClr val="888888"/>
                </a:solidFill>
                <a:latin typeface="Calibri"/>
                <a:ea typeface="Calibri"/>
                <a:cs typeface="Calibri"/>
                <a:sym typeface="Calibri"/>
              </a:rPr>
              <a:t>‹#›</a:t>
            </a:fld>
          </a:p>
        </p:txBody>
      </p:sp>
      <p:sp>
        <p:nvSpPr>
          <p:cNvPr id="11" name="Shape 11"/>
          <p:cNvSpPr/>
          <p:nvPr/>
        </p:nvSpPr>
        <p:spPr>
          <a:xfrm>
            <a:off x="12103100" y="0"/>
            <a:ext cx="88900" cy="2616200"/>
          </a:xfrm>
          <a:prstGeom prst="rect">
            <a:avLst/>
          </a:prstGeom>
          <a:solidFill>
            <a:srgbClr val="FFC00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12" name="Shape 12"/>
          <p:cNvSpPr/>
          <p:nvPr/>
        </p:nvSpPr>
        <p:spPr>
          <a:xfrm>
            <a:off x="12103100" y="2616200"/>
            <a:ext cx="88900" cy="1803400"/>
          </a:xfrm>
          <a:prstGeom prst="rect">
            <a:avLst/>
          </a:prstGeom>
          <a:solidFill>
            <a:srgbClr val="548135"/>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13" name="Shape 13"/>
          <p:cNvSpPr/>
          <p:nvPr/>
        </p:nvSpPr>
        <p:spPr>
          <a:xfrm>
            <a:off x="12103100" y="4419600"/>
            <a:ext cx="88900" cy="2438399"/>
          </a:xfrm>
          <a:prstGeom prst="rect">
            <a:avLst/>
          </a:prstGeom>
          <a:solidFill>
            <a:srgbClr val="00B0F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0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github.com/NASA-DEVELOP/dnppy/issues" TargetMode="External"/><Relationship Id="rId4" Type="http://schemas.openxmlformats.org/officeDocument/2006/relationships/image" Target="../media/image0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0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09.png"/><Relationship Id="rId4" Type="http://schemas.openxmlformats.org/officeDocument/2006/relationships/image" Target="../media/image0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mailto:michael.r.bender@nasa.gov" TargetMode="External"/><Relationship Id="rId4" Type="http://schemas.openxmlformats.org/officeDocument/2006/relationships/image" Target="../media/image0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www.atlassian.com/git/tutorials/comparing-workflows/" TargetMode="External"/><Relationship Id="rId4" Type="http://schemas.openxmlformats.org/officeDocument/2006/relationships/hyperlink" Target="https://nasa-develop.github.io/dnppy/trub/git.html" TargetMode="External"/><Relationship Id="rId5" Type="http://schemas.openxmlformats.org/officeDocument/2006/relationships/hyperlink" Target="http://www.git-tower.com/learn/git/ebook/command-line/basics/why-use-version-control" TargetMode="External"/><Relationship Id="rId6" Type="http://schemas.openxmlformats.org/officeDocument/2006/relationships/hyperlink" Target="https://guides.github.com/" TargetMode="External"/><Relationship Id="rId7" Type="http://schemas.openxmlformats.org/officeDocument/2006/relationships/hyperlink" Target="https://training.github.com/kit/downloads/github-git-cheat-sheet.pdf" TargetMode="External"/><Relationship Id="rId8" Type="http://schemas.openxmlformats.org/officeDocument/2006/relationships/hyperlink" Target="https://nasa-develop.github.io/dnppy/trub/git.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github.com/NASA-DEVELOP/dnppy" TargetMode="External"/><Relationship Id="rId4" Type="http://schemas.openxmlformats.org/officeDocument/2006/relationships/hyperlink" Target="https://nasa-develop.github.io/dnpp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0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0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github.com/NASA-DEVELOP/dnppy" TargetMode="External"/><Relationship Id="rId4" Type="http://schemas.openxmlformats.org/officeDocument/2006/relationships/hyperlink" Target="https://github.com/NASA-DEVELOP/dnppy/archive/master.zip" TargetMode="External"/><Relationship Id="rId5" Type="http://schemas.openxmlformats.org/officeDocument/2006/relationships/image" Target="../media/image0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jetbrains.com/pycharm/" TargetMode="External"/><Relationship Id="rId4" Type="http://schemas.openxmlformats.org/officeDocument/2006/relationships/image" Target="../media/image0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ctrTitle"/>
          </p:nvPr>
        </p:nvSpPr>
        <p:spPr>
          <a:xfrm>
            <a:off x="1524000" y="1122362"/>
            <a:ext cx="9144000" cy="238760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spcAft>
                <a:spcPts val="0"/>
              </a:spcAft>
              <a:buSzPct val="25000"/>
              <a:buNone/>
            </a:pPr>
            <a:r>
              <a:rPr b="1" baseline="0" i="0" lang="en-US" sz="6000" u="none" cap="none" strike="noStrike">
                <a:solidFill>
                  <a:srgbClr val="7030A0"/>
                </a:solidFill>
                <a:latin typeface="Consolas"/>
                <a:ea typeface="Consolas"/>
                <a:cs typeface="Consolas"/>
                <a:sym typeface="Consolas"/>
              </a:rPr>
              <a:t>dnppy</a:t>
            </a:r>
            <a:r>
              <a:rPr b="1" baseline="0" i="0" lang="en-US" sz="6000" u="none" cap="none" strike="noStrike">
                <a:solidFill>
                  <a:srgbClr val="FFC000"/>
                </a:solidFill>
                <a:latin typeface="Consolas"/>
                <a:ea typeface="Consolas"/>
                <a:cs typeface="Consolas"/>
                <a:sym typeface="Consolas"/>
              </a:rPr>
              <a:t> </a:t>
            </a:r>
            <a:r>
              <a:rPr b="1" baseline="0" i="0" lang="en-US" sz="6000" u="none" cap="none" strike="noStrike">
                <a:solidFill>
                  <a:schemeClr val="dk1"/>
                </a:solidFill>
                <a:latin typeface="Consolas"/>
                <a:ea typeface="Consolas"/>
                <a:cs typeface="Consolas"/>
                <a:sym typeface="Consolas"/>
              </a:rPr>
              <a:t>+ </a:t>
            </a:r>
            <a:r>
              <a:rPr b="1" baseline="0" i="0" lang="en-US" sz="6000" u="none" cap="none" strike="noStrike">
                <a:solidFill>
                  <a:srgbClr val="548135"/>
                </a:solidFill>
                <a:latin typeface="Consolas"/>
                <a:ea typeface="Consolas"/>
                <a:cs typeface="Consolas"/>
                <a:sym typeface="Consolas"/>
              </a:rPr>
              <a:t>GitHub</a:t>
            </a:r>
          </a:p>
        </p:txBody>
      </p:sp>
      <p:sp>
        <p:nvSpPr>
          <p:cNvPr id="96" name="Shape 96"/>
          <p:cNvSpPr txBox="1"/>
          <p:nvPr>
            <p:ph idx="1" type="subTitle"/>
          </p:nvPr>
        </p:nvSpPr>
        <p:spPr>
          <a:xfrm>
            <a:off x="1524000" y="3602037"/>
            <a:ext cx="9144000" cy="1871662"/>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FFC000"/>
              </a:buClr>
              <a:buSzPct val="25000"/>
              <a:buFont typeface="Noto Symbol"/>
              <a:buNone/>
            </a:pPr>
            <a:r>
              <a:rPr lang="en-US" sz="3000">
                <a:solidFill>
                  <a:schemeClr val="dk1"/>
                </a:solidFill>
                <a:latin typeface="Calibri"/>
                <a:ea typeface="Calibri"/>
                <a:cs typeface="Calibri"/>
                <a:sym typeface="Calibri"/>
              </a:rPr>
              <a:t>An Introduction to python programming and </a:t>
            </a:r>
          </a:p>
          <a:p>
            <a:pPr indent="0" lvl="0" marL="0" marR="0" rtl="0" algn="ctr">
              <a:lnSpc>
                <a:spcPct val="100000"/>
              </a:lnSpc>
              <a:spcBef>
                <a:spcPts val="0"/>
              </a:spcBef>
              <a:spcAft>
                <a:spcPts val="0"/>
              </a:spcAft>
              <a:buClr>
                <a:srgbClr val="FFC000"/>
              </a:buClr>
              <a:buSzPct val="25000"/>
              <a:buFont typeface="Noto Symbol"/>
              <a:buNone/>
            </a:pPr>
            <a:r>
              <a:rPr lang="en-US" sz="3000">
                <a:solidFill>
                  <a:schemeClr val="dk1"/>
                </a:solidFill>
                <a:latin typeface="Calibri"/>
                <a:ea typeface="Calibri"/>
                <a:cs typeface="Calibri"/>
                <a:sym typeface="Calibri"/>
              </a:rPr>
              <a:t>software development </a:t>
            </a:r>
            <a:r>
              <a:rPr b="0" baseline="0" i="0" lang="en-US" sz="3000" u="none" cap="none" strike="noStrike">
                <a:solidFill>
                  <a:schemeClr val="dk1"/>
                </a:solidFill>
                <a:latin typeface="Calibri"/>
                <a:ea typeface="Calibri"/>
                <a:cs typeface="Calibri"/>
                <a:sym typeface="Calibri"/>
              </a:rPr>
              <a:t>for DEVELOP participants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838200" y="365125"/>
            <a:ext cx="10515599" cy="90487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Exploring Modules</a:t>
            </a:r>
          </a:p>
        </p:txBody>
      </p:sp>
      <p:pic>
        <p:nvPicPr>
          <p:cNvPr id="169" name="Shape 169"/>
          <p:cNvPicPr preferRelativeResize="0"/>
          <p:nvPr/>
        </p:nvPicPr>
        <p:blipFill>
          <a:blip r:embed="rId3">
            <a:alphaModFix/>
          </a:blip>
          <a:stretch>
            <a:fillRect/>
          </a:stretch>
        </p:blipFill>
        <p:spPr>
          <a:xfrm>
            <a:off x="2891925" y="1524000"/>
            <a:ext cx="9300086" cy="5333999"/>
          </a:xfrm>
          <a:prstGeom prst="rect">
            <a:avLst/>
          </a:prstGeom>
          <a:noFill/>
          <a:ln>
            <a:noFill/>
          </a:ln>
        </p:spPr>
      </p:pic>
      <p:sp>
        <p:nvSpPr>
          <p:cNvPr id="170" name="Shape 170"/>
          <p:cNvSpPr txBox="1"/>
          <p:nvPr/>
        </p:nvSpPr>
        <p:spPr>
          <a:xfrm>
            <a:off x="283400" y="3940950"/>
            <a:ext cx="1228799" cy="500100"/>
          </a:xfrm>
          <a:prstGeom prst="rect">
            <a:avLst/>
          </a:prstGeom>
          <a:noFill/>
          <a:ln>
            <a:noFill/>
          </a:ln>
        </p:spPr>
        <p:txBody>
          <a:bodyPr anchorCtr="0" anchor="t" bIns="91425" lIns="91425" rIns="91425" tIns="91425">
            <a:noAutofit/>
          </a:bodyPr>
          <a:lstStyle/>
          <a:p>
            <a:pPr lvl="0" rtl="0">
              <a:spcBef>
                <a:spcPts val="0"/>
              </a:spcBef>
              <a:buNone/>
            </a:pPr>
            <a:r>
              <a:rPr lang="en-US" sz="2400"/>
              <a:t>Details</a:t>
            </a:r>
          </a:p>
        </p:txBody>
      </p:sp>
      <p:cxnSp>
        <p:nvCxnSpPr>
          <p:cNvPr id="171" name="Shape 171"/>
          <p:cNvCxnSpPr>
            <a:stCxn id="170" idx="3"/>
            <a:endCxn id="172" idx="1"/>
          </p:cNvCxnSpPr>
          <p:nvPr/>
        </p:nvCxnSpPr>
        <p:spPr>
          <a:xfrm>
            <a:off x="1512199" y="4191000"/>
            <a:ext cx="1379700" cy="1365900"/>
          </a:xfrm>
          <a:prstGeom prst="bentConnector3">
            <a:avLst>
              <a:gd fmla="val 50001" name="adj1"/>
            </a:avLst>
          </a:prstGeom>
          <a:noFill/>
          <a:ln cap="flat" cmpd="sng" w="38100">
            <a:solidFill>
              <a:srgbClr val="0070C0"/>
            </a:solidFill>
            <a:prstDash val="solid"/>
            <a:miter/>
            <a:headEnd len="med" w="med" type="none"/>
            <a:tailEnd len="lg" w="lg" type="triangle"/>
          </a:ln>
        </p:spPr>
      </p:cxnSp>
      <p:sp>
        <p:nvSpPr>
          <p:cNvPr id="172" name="Shape 172"/>
          <p:cNvSpPr/>
          <p:nvPr/>
        </p:nvSpPr>
        <p:spPr>
          <a:xfrm>
            <a:off x="2891925" y="4255600"/>
            <a:ext cx="2620499" cy="2602500"/>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73" name="Shape 173"/>
          <p:cNvSpPr txBox="1"/>
          <p:nvPr/>
        </p:nvSpPr>
        <p:spPr>
          <a:xfrm>
            <a:off x="283400" y="2512750"/>
            <a:ext cx="1966800" cy="500100"/>
          </a:xfrm>
          <a:prstGeom prst="rect">
            <a:avLst/>
          </a:prstGeom>
          <a:noFill/>
          <a:ln>
            <a:noFill/>
          </a:ln>
        </p:spPr>
        <p:txBody>
          <a:bodyPr anchorCtr="0" anchor="t" bIns="91425" lIns="91425" rIns="91425" tIns="91425">
            <a:noAutofit/>
          </a:bodyPr>
          <a:lstStyle/>
          <a:p>
            <a:pPr lvl="0" rtl="0">
              <a:spcBef>
                <a:spcPts val="0"/>
              </a:spcBef>
              <a:buNone/>
            </a:pPr>
            <a:r>
              <a:rPr lang="en-US" sz="2400"/>
              <a:t>Summaries</a:t>
            </a:r>
          </a:p>
        </p:txBody>
      </p:sp>
      <p:cxnSp>
        <p:nvCxnSpPr>
          <p:cNvPr id="174" name="Shape 174"/>
          <p:cNvCxnSpPr>
            <a:stCxn id="173" idx="3"/>
            <a:endCxn id="175" idx="1"/>
          </p:cNvCxnSpPr>
          <p:nvPr/>
        </p:nvCxnSpPr>
        <p:spPr>
          <a:xfrm>
            <a:off x="2250200" y="2762800"/>
            <a:ext cx="641700" cy="969600"/>
          </a:xfrm>
          <a:prstGeom prst="bentConnector3">
            <a:avLst>
              <a:gd fmla="val 50004" name="adj1"/>
            </a:avLst>
          </a:prstGeom>
          <a:noFill/>
          <a:ln cap="flat" cmpd="sng" w="38100">
            <a:solidFill>
              <a:srgbClr val="0070C0"/>
            </a:solidFill>
            <a:prstDash val="solid"/>
            <a:miter/>
            <a:headEnd len="med" w="med" type="none"/>
            <a:tailEnd len="lg" w="lg" type="triangle"/>
          </a:ln>
        </p:spPr>
      </p:cxnSp>
      <p:sp>
        <p:nvSpPr>
          <p:cNvPr id="175" name="Shape 175"/>
          <p:cNvSpPr/>
          <p:nvPr/>
        </p:nvSpPr>
        <p:spPr>
          <a:xfrm>
            <a:off x="2891950" y="3607600"/>
            <a:ext cx="2620499" cy="249900"/>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baseline="0" i="0" lang="en-US" sz="5000" u="none" cap="none" strike="noStrike">
                <a:solidFill>
                  <a:schemeClr val="dk1"/>
                </a:solidFill>
                <a:latin typeface="Consolas"/>
                <a:ea typeface="Consolas"/>
                <a:cs typeface="Consolas"/>
                <a:sym typeface="Consolas"/>
              </a:rPr>
              <a:t>Issues</a:t>
            </a:r>
          </a:p>
        </p:txBody>
      </p:sp>
      <p:sp>
        <p:nvSpPr>
          <p:cNvPr id="181" name="Shape 181"/>
          <p:cNvSpPr txBox="1"/>
          <p:nvPr>
            <p:ph idx="1" type="body"/>
          </p:nvPr>
        </p:nvSpPr>
        <p:spPr>
          <a:xfrm>
            <a:off x="838200" y="1524000"/>
            <a:ext cx="10515599" cy="1404900"/>
          </a:xfrm>
          <a:prstGeom prst="rect">
            <a:avLst/>
          </a:prstGeom>
          <a:noFill/>
          <a:ln>
            <a:noFill/>
          </a:ln>
        </p:spPr>
        <p:txBody>
          <a:bodyPr anchorCtr="0" anchor="t" bIns="45700" lIns="91425" rIns="91425" tIns="45700">
            <a:noAutofit/>
          </a:bodyPr>
          <a:lstStyle/>
          <a:p>
            <a:pPr indent="-228600" lvl="0" marL="457200" marR="0" rtl="0" algn="l">
              <a:lnSpc>
                <a:spcPct val="100000"/>
              </a:lnSpc>
              <a:spcBef>
                <a:spcPts val="0"/>
              </a:spcBef>
              <a:spcAft>
                <a:spcPts val="0"/>
              </a:spcAft>
              <a:buSzPct val="100000"/>
            </a:pPr>
            <a:r>
              <a:rPr lang="en-US" sz="2800">
                <a:solidFill>
                  <a:schemeClr val="dk1"/>
                </a:solidFill>
                <a:latin typeface="Calibri"/>
                <a:ea typeface="Calibri"/>
                <a:cs typeface="Calibri"/>
                <a:sym typeface="Calibri"/>
              </a:rPr>
              <a:t>Help integrated into </a:t>
            </a:r>
            <a:r>
              <a:rPr b="1" lang="en-US" sz="2800">
                <a:solidFill>
                  <a:srgbClr val="548135"/>
                </a:solidFill>
                <a:latin typeface="Consolas"/>
                <a:ea typeface="Consolas"/>
                <a:cs typeface="Consolas"/>
                <a:sym typeface="Consolas"/>
              </a:rPr>
              <a:t>GitHub</a:t>
            </a:r>
            <a:r>
              <a:rPr lang="en-US" sz="2800">
                <a:solidFill>
                  <a:schemeClr val="dk1"/>
                </a:solidFill>
                <a:latin typeface="Calibri"/>
                <a:ea typeface="Calibri"/>
                <a:cs typeface="Calibri"/>
                <a:sym typeface="Calibri"/>
              </a:rPr>
              <a:t> </a:t>
            </a:r>
            <a:r>
              <a:rPr lang="en-US" sz="2800" u="sng">
                <a:solidFill>
                  <a:schemeClr val="hlink"/>
                </a:solidFill>
                <a:latin typeface="Calibri"/>
                <a:ea typeface="Calibri"/>
                <a:cs typeface="Calibri"/>
                <a:sym typeface="Calibri"/>
                <a:hlinkClick r:id="rId3"/>
              </a:rPr>
              <a:t>issue tracker</a:t>
            </a:r>
          </a:p>
          <a:p>
            <a:pPr indent="-228600" lvl="0" marL="457200" marR="0" rtl="0" algn="l">
              <a:lnSpc>
                <a:spcPct val="100000"/>
              </a:lnSpc>
              <a:spcBef>
                <a:spcPts val="0"/>
              </a:spcBef>
              <a:spcAft>
                <a:spcPts val="0"/>
              </a:spcAft>
              <a:buSzPct val="100000"/>
            </a:pPr>
            <a:r>
              <a:rPr lang="en-US" sz="2800">
                <a:solidFill>
                  <a:schemeClr val="dk1"/>
                </a:solidFill>
                <a:latin typeface="Calibri"/>
                <a:ea typeface="Calibri"/>
                <a:cs typeface="Calibri"/>
                <a:sym typeface="Calibri"/>
              </a:rPr>
              <a:t>Use this issue tracker to report just about anything related to </a:t>
            </a:r>
            <a:r>
              <a:rPr b="1" lang="en-US" sz="2800">
                <a:solidFill>
                  <a:srgbClr val="7030A0"/>
                </a:solidFill>
                <a:latin typeface="Consolas"/>
                <a:ea typeface="Consolas"/>
                <a:cs typeface="Consolas"/>
                <a:sym typeface="Consolas"/>
              </a:rPr>
              <a:t>dnppy</a:t>
            </a:r>
          </a:p>
        </p:txBody>
      </p:sp>
      <p:pic>
        <p:nvPicPr>
          <p:cNvPr id="182" name="Shape 182"/>
          <p:cNvPicPr preferRelativeResize="0"/>
          <p:nvPr/>
        </p:nvPicPr>
        <p:blipFill>
          <a:blip r:embed="rId4">
            <a:alphaModFix/>
          </a:blip>
          <a:stretch>
            <a:fillRect/>
          </a:stretch>
        </p:blipFill>
        <p:spPr>
          <a:xfrm>
            <a:off x="2618025" y="2547946"/>
            <a:ext cx="6955949" cy="4310050"/>
          </a:xfrm>
          <a:prstGeom prst="rect">
            <a:avLst/>
          </a:prstGeom>
          <a:noFill/>
          <a:ln>
            <a:noFill/>
          </a:ln>
        </p:spPr>
      </p:pic>
      <p:sp>
        <p:nvSpPr>
          <p:cNvPr id="183" name="Shape 183"/>
          <p:cNvSpPr txBox="1"/>
          <p:nvPr/>
        </p:nvSpPr>
        <p:spPr>
          <a:xfrm>
            <a:off x="10620300" y="3802825"/>
            <a:ext cx="1571699" cy="500100"/>
          </a:xfrm>
          <a:prstGeom prst="rect">
            <a:avLst/>
          </a:prstGeom>
          <a:noFill/>
          <a:ln>
            <a:noFill/>
          </a:ln>
        </p:spPr>
        <p:txBody>
          <a:bodyPr anchorCtr="0" anchor="t" bIns="91425" lIns="91425" rIns="91425" tIns="91425">
            <a:noAutofit/>
          </a:bodyPr>
          <a:lstStyle/>
          <a:p>
            <a:pPr lvl="0" rtl="0">
              <a:spcBef>
                <a:spcPts val="0"/>
              </a:spcBef>
              <a:buNone/>
            </a:pPr>
            <a:r>
              <a:rPr lang="en-US" sz="2400"/>
              <a:t>Get help</a:t>
            </a:r>
          </a:p>
        </p:txBody>
      </p:sp>
      <p:cxnSp>
        <p:nvCxnSpPr>
          <p:cNvPr id="184" name="Shape 184"/>
          <p:cNvCxnSpPr>
            <a:stCxn id="183" idx="1"/>
          </p:cNvCxnSpPr>
          <p:nvPr/>
        </p:nvCxnSpPr>
        <p:spPr>
          <a:xfrm rot="10800000">
            <a:off x="9548700" y="4048075"/>
            <a:ext cx="1071600" cy="4800"/>
          </a:xfrm>
          <a:prstGeom prst="bentConnector3">
            <a:avLst>
              <a:gd fmla="val 50000" name="adj1"/>
            </a:avLst>
          </a:prstGeom>
          <a:noFill/>
          <a:ln cap="flat" cmpd="sng" w="38100">
            <a:solidFill>
              <a:srgbClr val="0070C0"/>
            </a:solidFill>
            <a:prstDash val="solid"/>
            <a:miter/>
            <a:headEnd len="med" w="med" type="none"/>
            <a:tailEnd len="lg" w="lg" type="triangle"/>
          </a:ln>
        </p:spPr>
      </p:cxnSp>
      <p:sp>
        <p:nvSpPr>
          <p:cNvPr id="185" name="Shape 185"/>
          <p:cNvSpPr/>
          <p:nvPr/>
        </p:nvSpPr>
        <p:spPr>
          <a:xfrm>
            <a:off x="9191625" y="3929075"/>
            <a:ext cx="357299" cy="297600"/>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ctrTitle"/>
          </p:nvPr>
        </p:nvSpPr>
        <p:spPr>
          <a:xfrm>
            <a:off x="1524000" y="1122362"/>
            <a:ext cx="9144000" cy="238760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spcAft>
                <a:spcPts val="0"/>
              </a:spcAft>
              <a:buSzPct val="25000"/>
              <a:buNone/>
            </a:pPr>
            <a:r>
              <a:rPr b="1" baseline="0" i="0" lang="en-US" sz="6000" u="none" cap="none" strike="noStrike">
                <a:solidFill>
                  <a:srgbClr val="548135"/>
                </a:solidFill>
                <a:latin typeface="Consolas"/>
                <a:ea typeface="Consolas"/>
                <a:cs typeface="Consolas"/>
                <a:sym typeface="Consolas"/>
              </a:rPr>
              <a:t>GitHub</a:t>
            </a:r>
          </a:p>
        </p:txBody>
      </p:sp>
      <p:sp>
        <p:nvSpPr>
          <p:cNvPr id="191" name="Shape 191"/>
          <p:cNvSpPr txBox="1"/>
          <p:nvPr>
            <p:ph idx="1" type="subTitle"/>
          </p:nvPr>
        </p:nvSpPr>
        <p:spPr>
          <a:xfrm>
            <a:off x="1524000" y="3602037"/>
            <a:ext cx="9144000" cy="1655761"/>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rgbClr val="FFC000"/>
              </a:buClr>
              <a:buSzPct val="25000"/>
              <a:buFont typeface="Noto Symbol"/>
              <a:buNone/>
            </a:pPr>
            <a:r>
              <a:rPr b="0" baseline="0" i="0" lang="en-US" sz="3000" u="none" cap="none" strike="noStrike">
                <a:solidFill>
                  <a:schemeClr val="dk1"/>
                </a:solidFill>
                <a:latin typeface="Calibri"/>
                <a:ea typeface="Calibri"/>
                <a:cs typeface="Calibri"/>
                <a:sym typeface="Calibri"/>
              </a:rPr>
              <a:t>Collaborative software </a:t>
            </a:r>
          </a:p>
          <a:p>
            <a:pPr indent="0" lvl="0" marL="0" marR="0" rtl="0" algn="ctr">
              <a:lnSpc>
                <a:spcPct val="90000"/>
              </a:lnSpc>
              <a:spcBef>
                <a:spcPts val="1000"/>
              </a:spcBef>
              <a:spcAft>
                <a:spcPts val="0"/>
              </a:spcAft>
              <a:buClr>
                <a:srgbClr val="FFC000"/>
              </a:buClr>
              <a:buSzPct val="25000"/>
              <a:buFont typeface="Noto Symbol"/>
              <a:buNone/>
            </a:pPr>
            <a:r>
              <a:rPr b="0" baseline="0" i="0" lang="en-US" sz="3000" u="none" cap="none" strike="noStrike">
                <a:solidFill>
                  <a:schemeClr val="dk1"/>
                </a:solidFill>
                <a:latin typeface="Calibri"/>
                <a:ea typeface="Calibri"/>
                <a:cs typeface="Calibri"/>
                <a:sym typeface="Calibri"/>
              </a:rPr>
              <a:t>development</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x="0" y="0"/>
          <a:ext cx="0" cy="0"/>
          <a:chOff x="0" y="0"/>
          <a:chExt cx="0" cy="0"/>
        </a:xfrm>
      </p:grpSpPr>
      <p:sp>
        <p:nvSpPr>
          <p:cNvPr id="196" name="Shape 196"/>
          <p:cNvSpPr txBox="1"/>
          <p:nvPr>
            <p:ph type="title"/>
          </p:nvPr>
        </p:nvSpPr>
        <p:spPr>
          <a:xfrm>
            <a:off x="838200" y="365125"/>
            <a:ext cx="10515599" cy="90487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About	</a:t>
            </a:r>
          </a:p>
        </p:txBody>
      </p:sp>
      <p:sp>
        <p:nvSpPr>
          <p:cNvPr id="197" name="Shape 197"/>
          <p:cNvSpPr txBox="1"/>
          <p:nvPr>
            <p:ph idx="1" type="body"/>
          </p:nvPr>
        </p:nvSpPr>
        <p:spPr>
          <a:xfrm>
            <a:off x="838200" y="1524000"/>
            <a:ext cx="10515599" cy="4953000"/>
          </a:xfrm>
          <a:prstGeom prst="rect">
            <a:avLst/>
          </a:prstGeom>
          <a:noFill/>
          <a:ln>
            <a:noFill/>
          </a:ln>
        </p:spPr>
        <p:txBody>
          <a:bodyPr anchorCtr="0" anchor="t" bIns="45700" lIns="91425" rIns="91425" tIns="45700">
            <a:noAutofit/>
          </a:bodyPr>
          <a:lstStyle/>
          <a:p>
            <a:pPr indent="-228600" lvl="0" marL="457200" marR="0" rtl="0" algn="l">
              <a:lnSpc>
                <a:spcPct val="100000"/>
              </a:lnSpc>
              <a:spcBef>
                <a:spcPts val="0"/>
              </a:spcBef>
              <a:spcAft>
                <a:spcPts val="0"/>
              </a:spcAft>
              <a:buSzPct val="100000"/>
            </a:pPr>
            <a:r>
              <a:rPr lang="en-US" sz="2800">
                <a:solidFill>
                  <a:schemeClr val="dk1"/>
                </a:solidFill>
                <a:latin typeface="Calibri"/>
                <a:ea typeface="Calibri"/>
                <a:cs typeface="Calibri"/>
                <a:sym typeface="Calibri"/>
              </a:rPr>
              <a:t>Git is a type of version control system that drastically simplifies the process of collaborative code writing</a:t>
            </a:r>
          </a:p>
          <a:p>
            <a:pPr indent="-228600" lvl="0" marL="457200" rtl="0">
              <a:lnSpc>
                <a:spcPct val="100000"/>
              </a:lnSpc>
              <a:spcBef>
                <a:spcPts val="0"/>
              </a:spcBef>
              <a:buSzPct val="100000"/>
              <a:buFont typeface="Calibri"/>
            </a:pPr>
            <a:r>
              <a:rPr b="1" lang="en-US" sz="2800">
                <a:solidFill>
                  <a:srgbClr val="548135"/>
                </a:solidFill>
                <a:latin typeface="Consolas"/>
                <a:ea typeface="Consolas"/>
                <a:cs typeface="Consolas"/>
                <a:sym typeface="Consolas"/>
              </a:rPr>
              <a:t>GitHub </a:t>
            </a:r>
            <a:r>
              <a:rPr lang="en-US" sz="2800">
                <a:solidFill>
                  <a:schemeClr val="dk1"/>
                </a:solidFill>
                <a:latin typeface="Calibri"/>
                <a:ea typeface="Calibri"/>
                <a:cs typeface="Calibri"/>
                <a:sym typeface="Calibri"/>
              </a:rPr>
              <a:t>is a service that integrates the Git workflow into a public facing social environment</a:t>
            </a:r>
          </a:p>
          <a:p>
            <a:pPr indent="-228600" lvl="0" marL="457200" rtl="0">
              <a:lnSpc>
                <a:spcPct val="100000"/>
              </a:lnSpc>
              <a:spcBef>
                <a:spcPts val="0"/>
              </a:spcBef>
            </a:pPr>
            <a:r>
              <a:rPr lang="en-US"/>
              <a:t>Organizes projects into repositories or “repos”</a:t>
            </a:r>
          </a:p>
          <a:p>
            <a:pPr indent="0" lvl="0" marL="0" rtl="0">
              <a:lnSpc>
                <a:spcPct val="100000"/>
              </a:lnSpc>
              <a:spcBef>
                <a:spcPts val="0"/>
              </a:spcBef>
              <a:buNone/>
            </a:pPr>
            <a:r>
              <a:t/>
            </a:r>
            <a:endParaRPr sz="2800">
              <a:solidFill>
                <a:schemeClr val="dk1"/>
              </a:solidFill>
              <a:latin typeface="Calibri"/>
              <a:ea typeface="Calibri"/>
              <a:cs typeface="Calibri"/>
              <a:sym typeface="Calibri"/>
            </a:endParaRPr>
          </a:p>
        </p:txBody>
      </p:sp>
      <p:pic>
        <p:nvPicPr>
          <p:cNvPr id="198" name="Shape 198"/>
          <p:cNvPicPr preferRelativeResize="0"/>
          <p:nvPr/>
        </p:nvPicPr>
        <p:blipFill>
          <a:blip r:embed="rId3">
            <a:alphaModFix/>
          </a:blip>
          <a:stretch>
            <a:fillRect/>
          </a:stretch>
        </p:blipFill>
        <p:spPr>
          <a:xfrm>
            <a:off x="2082801" y="4122475"/>
            <a:ext cx="8026399" cy="2735524"/>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x="0" y="0"/>
          <a:ext cx="0" cy="0"/>
          <a:chOff x="0" y="0"/>
          <a:chExt cx="0" cy="0"/>
        </a:xfrm>
      </p:grpSpPr>
      <p:sp>
        <p:nvSpPr>
          <p:cNvPr id="203" name="Shape 203"/>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About	</a:t>
            </a:r>
          </a:p>
        </p:txBody>
      </p:sp>
      <p:sp>
        <p:nvSpPr>
          <p:cNvPr id="204" name="Shape 204"/>
          <p:cNvSpPr txBox="1"/>
          <p:nvPr>
            <p:ph idx="1" type="body"/>
          </p:nvPr>
        </p:nvSpPr>
        <p:spPr>
          <a:xfrm>
            <a:off x="838200" y="1524000"/>
            <a:ext cx="10515599" cy="4953000"/>
          </a:xfrm>
          <a:prstGeom prst="rect">
            <a:avLst/>
          </a:prstGeom>
          <a:noFill/>
          <a:ln>
            <a:noFill/>
          </a:ln>
        </p:spPr>
        <p:txBody>
          <a:bodyPr anchorCtr="0" anchor="t" bIns="45700" lIns="91425" rIns="91425" tIns="45700">
            <a:noAutofit/>
          </a:bodyPr>
          <a:lstStyle/>
          <a:p>
            <a:pPr indent="0" marL="0" rtl="0">
              <a:lnSpc>
                <a:spcPct val="100000"/>
              </a:lnSpc>
              <a:spcBef>
                <a:spcPts val="0"/>
              </a:spcBef>
              <a:buNone/>
            </a:pPr>
            <a:r>
              <a:rPr lang="en-US"/>
              <a:t>The highlights of the Git workflow are as follows:</a:t>
            </a:r>
          </a:p>
          <a:p>
            <a:pPr indent="-228600" lvl="0" marL="457200" rtl="0">
              <a:lnSpc>
                <a:spcPct val="100000"/>
              </a:lnSpc>
              <a:spcBef>
                <a:spcPts val="0"/>
              </a:spcBef>
              <a:buSzPct val="100000"/>
            </a:pPr>
            <a:r>
              <a:rPr lang="en-US" sz="2400"/>
              <a:t>A repo can have multiple “branches” where different ideas are tested before those changes are applied to the whole code base</a:t>
            </a:r>
          </a:p>
          <a:p>
            <a:pPr indent="-228600" lvl="0" marL="457200" rtl="0">
              <a:lnSpc>
                <a:spcPct val="100000"/>
              </a:lnSpc>
              <a:spcBef>
                <a:spcPts val="0"/>
              </a:spcBef>
              <a:buSzPct val="100000"/>
              <a:buFont typeface="Calibri"/>
            </a:pPr>
            <a:r>
              <a:rPr lang="en-US" sz="2400"/>
              <a:t>Team members create a local “clone” of the repo on </a:t>
            </a:r>
            <a:r>
              <a:rPr b="1" lang="en-US" sz="2400">
                <a:solidFill>
                  <a:srgbClr val="548135"/>
                </a:solidFill>
                <a:latin typeface="Consolas"/>
                <a:ea typeface="Consolas"/>
                <a:cs typeface="Consolas"/>
                <a:sym typeface="Consolas"/>
              </a:rPr>
              <a:t>GitHub</a:t>
            </a:r>
            <a:r>
              <a:rPr b="1" lang="en-US" sz="2400">
                <a:solidFill>
                  <a:srgbClr val="548135"/>
                </a:solidFill>
              </a:rPr>
              <a:t> </a:t>
            </a:r>
            <a:r>
              <a:rPr lang="en-US" sz="2400"/>
              <a:t>,replicating the repo on their computer</a:t>
            </a:r>
          </a:p>
          <a:p>
            <a:pPr indent="-228600" lvl="0" marL="457200" rtl="0">
              <a:lnSpc>
                <a:spcPct val="100000"/>
              </a:lnSpc>
              <a:spcBef>
                <a:spcPts val="0"/>
              </a:spcBef>
              <a:buSzPct val="100000"/>
              <a:buFont typeface="Calibri"/>
            </a:pPr>
            <a:r>
              <a:rPr lang="en-US" sz="2400"/>
              <a:t>Collaborators can make changes and add features on a specific branch of their local repo</a:t>
            </a:r>
          </a:p>
          <a:p>
            <a:pPr indent="-228600" lvl="0" marL="457200" rtl="0">
              <a:lnSpc>
                <a:spcPct val="100000"/>
              </a:lnSpc>
              <a:spcBef>
                <a:spcPts val="0"/>
              </a:spcBef>
              <a:buSzPct val="100000"/>
            </a:pPr>
            <a:r>
              <a:rPr lang="en-US" sz="2400"/>
              <a:t>Contributors then “commit” those changes then “push” to the “origin” repo on </a:t>
            </a:r>
            <a:r>
              <a:rPr b="1" lang="en-US" sz="2400">
                <a:solidFill>
                  <a:srgbClr val="548135"/>
                </a:solidFill>
                <a:latin typeface="Consolas"/>
                <a:ea typeface="Consolas"/>
                <a:cs typeface="Consolas"/>
                <a:sym typeface="Consolas"/>
              </a:rPr>
              <a:t>GitHub</a:t>
            </a:r>
            <a:r>
              <a:rPr b="1" lang="en-US" sz="2400">
                <a:solidFill>
                  <a:srgbClr val="548135"/>
                </a:solidFill>
              </a:rPr>
              <a:t> </a:t>
            </a:r>
            <a:r>
              <a:rPr lang="en-US" sz="2400"/>
              <a:t>where they become visible and available to others</a:t>
            </a:r>
          </a:p>
          <a:p>
            <a:pPr indent="-228600" lvl="0" marL="457200" rtl="0">
              <a:lnSpc>
                <a:spcPct val="100000"/>
              </a:lnSpc>
              <a:spcBef>
                <a:spcPts val="0"/>
              </a:spcBef>
              <a:buSzPct val="100000"/>
            </a:pPr>
            <a:r>
              <a:rPr lang="en-US" sz="2400"/>
              <a:t>Collaborators can “pull” those changes to their local repos</a:t>
            </a:r>
          </a:p>
          <a:p>
            <a:pPr indent="-228600" lvl="0" marL="457200" rtl="0">
              <a:lnSpc>
                <a:spcPct val="100000"/>
              </a:lnSpc>
              <a:spcBef>
                <a:spcPts val="0"/>
              </a:spcBef>
              <a:buSzPct val="100000"/>
            </a:pPr>
            <a:r>
              <a:rPr lang="en-US" sz="2400"/>
              <a:t>Members of the public can “fork” copies of the repo on to their own branches, make changes to those branches, then issue a “pull request” for their changes to be merged into the “origin”.</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8" name="Shape 208"/>
        <p:cNvGrpSpPr/>
        <p:nvPr/>
      </p:nvGrpSpPr>
      <p:grpSpPr>
        <a:xfrm>
          <a:off x="0" y="0"/>
          <a:ext cx="0" cy="0"/>
          <a:chOff x="0" y="0"/>
          <a:chExt cx="0" cy="0"/>
        </a:xfrm>
      </p:grpSpPr>
      <p:sp>
        <p:nvSpPr>
          <p:cNvPr id="209" name="Shape 209"/>
          <p:cNvSpPr txBox="1"/>
          <p:nvPr>
            <p:ph type="title"/>
          </p:nvPr>
        </p:nvSpPr>
        <p:spPr>
          <a:xfrm>
            <a:off x="838200" y="365125"/>
            <a:ext cx="7702800"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Other Selling points	</a:t>
            </a:r>
          </a:p>
        </p:txBody>
      </p:sp>
      <p:sp>
        <p:nvSpPr>
          <p:cNvPr id="210" name="Shape 210"/>
          <p:cNvSpPr txBox="1"/>
          <p:nvPr>
            <p:ph idx="1" type="body"/>
          </p:nvPr>
        </p:nvSpPr>
        <p:spPr>
          <a:xfrm>
            <a:off x="838200" y="1524000"/>
            <a:ext cx="7970099" cy="4953000"/>
          </a:xfrm>
          <a:prstGeom prst="rect">
            <a:avLst/>
          </a:prstGeom>
          <a:noFill/>
          <a:ln>
            <a:noFill/>
          </a:ln>
        </p:spPr>
        <p:txBody>
          <a:bodyPr anchorCtr="0" anchor="t" bIns="45700" lIns="91425" rIns="91425" tIns="45700">
            <a:noAutofit/>
          </a:bodyPr>
          <a:lstStyle/>
          <a:p>
            <a:pPr indent="-228600" lvl="0" marL="457200" rtl="0">
              <a:lnSpc>
                <a:spcPct val="100000"/>
              </a:lnSpc>
              <a:spcBef>
                <a:spcPts val="0"/>
              </a:spcBef>
              <a:buSzPct val="100000"/>
              <a:buFont typeface="Calibri"/>
            </a:pPr>
            <a:r>
              <a:rPr lang="en-US" sz="2800">
                <a:solidFill>
                  <a:schemeClr val="dk1"/>
                </a:solidFill>
                <a:latin typeface="Calibri"/>
                <a:ea typeface="Calibri"/>
                <a:cs typeface="Calibri"/>
                <a:sym typeface="Calibri"/>
              </a:rPr>
              <a:t>Publicly referenceable portfolio of code projects</a:t>
            </a:r>
          </a:p>
          <a:p>
            <a:pPr indent="-228600" lvl="0" marL="457200" rtl="0">
              <a:lnSpc>
                <a:spcPct val="100000"/>
              </a:lnSpc>
              <a:spcBef>
                <a:spcPts val="0"/>
              </a:spcBef>
              <a:buSzPct val="100000"/>
              <a:buFont typeface="Calibri"/>
            </a:pPr>
            <a:r>
              <a:rPr lang="en-US" sz="2800">
                <a:solidFill>
                  <a:schemeClr val="dk1"/>
                </a:solidFill>
                <a:latin typeface="Calibri"/>
                <a:ea typeface="Calibri"/>
                <a:cs typeface="Calibri"/>
                <a:sym typeface="Calibri"/>
              </a:rPr>
              <a:t>Retain permanent access to NASA-DEVELOP organization</a:t>
            </a:r>
          </a:p>
          <a:p>
            <a:pPr indent="-228600" lvl="0" marL="457200" rtl="0">
              <a:lnSpc>
                <a:spcPct val="100000"/>
              </a:lnSpc>
              <a:spcBef>
                <a:spcPts val="0"/>
              </a:spcBef>
              <a:buSzPct val="100000"/>
              <a:buFont typeface="Calibri"/>
            </a:pPr>
            <a:r>
              <a:rPr lang="en-US" sz="2800">
                <a:solidFill>
                  <a:schemeClr val="dk1"/>
                </a:solidFill>
                <a:latin typeface="Calibri"/>
                <a:ea typeface="Calibri"/>
                <a:cs typeface="Calibri"/>
                <a:sym typeface="Calibri"/>
              </a:rPr>
              <a:t>Get that sweet</a:t>
            </a:r>
            <a:r>
              <a:rPr lang="en-US"/>
              <a:t> </a:t>
            </a:r>
            <a:r>
              <a:rPr lang="en-US" sz="2800">
                <a:solidFill>
                  <a:schemeClr val="dk1"/>
                </a:solidFill>
                <a:latin typeface="Calibri"/>
                <a:ea typeface="Calibri"/>
                <a:cs typeface="Calibri"/>
                <a:sym typeface="Calibri"/>
              </a:rPr>
              <a:t>NASA meatball on your profile</a:t>
            </a:r>
          </a:p>
          <a:p>
            <a:pPr indent="0" lvl="0" marL="0" rtl="0">
              <a:lnSpc>
                <a:spcPct val="100000"/>
              </a:lnSpc>
              <a:spcBef>
                <a:spcPts val="0"/>
              </a:spcBef>
              <a:buNone/>
            </a:pPr>
            <a:r>
              <a:t/>
            </a:r>
            <a:endParaRPr sz="2800">
              <a:solidFill>
                <a:schemeClr val="dk1"/>
              </a:solidFill>
              <a:latin typeface="Calibri"/>
              <a:ea typeface="Calibri"/>
              <a:cs typeface="Calibri"/>
              <a:sym typeface="Calibri"/>
            </a:endParaRPr>
          </a:p>
        </p:txBody>
      </p:sp>
      <p:pic>
        <p:nvPicPr>
          <p:cNvPr id="211" name="Shape 211"/>
          <p:cNvPicPr preferRelativeResize="0"/>
          <p:nvPr/>
        </p:nvPicPr>
        <p:blipFill>
          <a:blip r:embed="rId3">
            <a:alphaModFix/>
          </a:blip>
          <a:stretch>
            <a:fillRect/>
          </a:stretch>
        </p:blipFill>
        <p:spPr>
          <a:xfrm>
            <a:off x="9280477" y="-27"/>
            <a:ext cx="2911522" cy="6858000"/>
          </a:xfrm>
          <a:prstGeom prst="rect">
            <a:avLst/>
          </a:prstGeom>
          <a:noFill/>
          <a:ln>
            <a:noFill/>
          </a:ln>
        </p:spPr>
      </p:pic>
      <p:pic>
        <p:nvPicPr>
          <p:cNvPr id="212" name="Shape 212"/>
          <p:cNvPicPr preferRelativeResize="0"/>
          <p:nvPr/>
        </p:nvPicPr>
        <p:blipFill>
          <a:blip r:embed="rId4">
            <a:alphaModFix/>
          </a:blip>
          <a:stretch>
            <a:fillRect/>
          </a:stretch>
        </p:blipFill>
        <p:spPr>
          <a:xfrm>
            <a:off x="1582337" y="3558725"/>
            <a:ext cx="6481825" cy="3299250"/>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baseline="0" i="0" lang="en-US" sz="5000" u="none" cap="none" strike="noStrike">
                <a:solidFill>
                  <a:schemeClr val="dk1"/>
                </a:solidFill>
                <a:latin typeface="Consolas"/>
                <a:ea typeface="Consolas"/>
                <a:cs typeface="Consolas"/>
                <a:sym typeface="Consolas"/>
              </a:rPr>
              <a:t>Setting up the team</a:t>
            </a:r>
          </a:p>
        </p:txBody>
      </p:sp>
      <p:sp>
        <p:nvSpPr>
          <p:cNvPr id="218" name="Shape 218"/>
          <p:cNvSpPr txBox="1"/>
          <p:nvPr>
            <p:ph idx="1" type="body"/>
          </p:nvPr>
        </p:nvSpPr>
        <p:spPr>
          <a:xfrm>
            <a:off x="838200" y="1524000"/>
            <a:ext cx="10515599" cy="5181600"/>
          </a:xfrm>
          <a:prstGeom prst="rect">
            <a:avLst/>
          </a:prstGeom>
          <a:noFill/>
          <a:ln>
            <a:noFill/>
          </a:ln>
        </p:spPr>
        <p:txBody>
          <a:bodyPr anchorCtr="0" anchor="t" bIns="45700" lIns="91425" rIns="91425" tIns="45700">
            <a:noAutofit/>
          </a:bodyPr>
          <a:lstStyle/>
          <a:p>
            <a:pPr indent="-228600" lvl="0" marL="457200" marR="0" rtl="0" algn="l">
              <a:lnSpc>
                <a:spcPct val="100000"/>
              </a:lnSpc>
              <a:spcBef>
                <a:spcPts val="0"/>
              </a:spcBef>
              <a:spcAft>
                <a:spcPts val="0"/>
              </a:spcAft>
              <a:buSzPct val="100000"/>
            </a:pPr>
            <a:r>
              <a:rPr b="0" baseline="0" i="0" lang="en-US" sz="2800" u="none" cap="none" strike="noStrike">
                <a:solidFill>
                  <a:schemeClr val="dk1"/>
                </a:solidFill>
                <a:latin typeface="Calibri"/>
                <a:ea typeface="Calibri"/>
                <a:cs typeface="Calibri"/>
                <a:sym typeface="Calibri"/>
              </a:rPr>
              <a:t>Each team member creates a </a:t>
            </a:r>
            <a:r>
              <a:rPr b="1" baseline="0" i="0" lang="en-US" sz="2800" u="none" cap="none" strike="noStrike">
                <a:solidFill>
                  <a:srgbClr val="548135"/>
                </a:solidFill>
                <a:latin typeface="Consolas"/>
                <a:ea typeface="Consolas"/>
                <a:cs typeface="Consolas"/>
                <a:sym typeface="Consolas"/>
              </a:rPr>
              <a:t>GitHub</a:t>
            </a:r>
            <a:r>
              <a:rPr b="0" baseline="0" i="0" lang="en-US" sz="2800" u="none" cap="none" strike="noStrike">
                <a:solidFill>
                  <a:schemeClr val="dk1"/>
                </a:solidFill>
                <a:latin typeface="Calibri"/>
                <a:ea typeface="Calibri"/>
                <a:cs typeface="Calibri"/>
                <a:sym typeface="Calibri"/>
              </a:rPr>
              <a:t> profile</a:t>
            </a:r>
          </a:p>
          <a:p>
            <a:pPr indent="-228600" lvl="0" marL="457200" marR="0" rtl="0" algn="l">
              <a:lnSpc>
                <a:spcPct val="100000"/>
              </a:lnSpc>
              <a:spcBef>
                <a:spcPts val="0"/>
              </a:spcBef>
              <a:spcAft>
                <a:spcPts val="0"/>
              </a:spcAft>
              <a:buSzPct val="100000"/>
            </a:pPr>
            <a:r>
              <a:rPr b="0" baseline="0" i="0" lang="en-US" sz="2800" u="none" cap="none" strike="noStrike">
                <a:solidFill>
                  <a:schemeClr val="dk1"/>
                </a:solidFill>
                <a:latin typeface="Calibri"/>
                <a:ea typeface="Calibri"/>
                <a:cs typeface="Calibri"/>
                <a:sym typeface="Calibri"/>
              </a:rPr>
              <a:t>Team </a:t>
            </a:r>
            <a:r>
              <a:rPr lang="en-US" sz="2800">
                <a:solidFill>
                  <a:schemeClr val="dk1"/>
                </a:solidFill>
                <a:latin typeface="Calibri"/>
                <a:ea typeface="Calibri"/>
                <a:cs typeface="Calibri"/>
                <a:sym typeface="Calibri"/>
              </a:rPr>
              <a:t>lead sends the national technical lead (</a:t>
            </a:r>
            <a:r>
              <a:rPr lang="en-US" sz="2800" u="sng">
                <a:solidFill>
                  <a:schemeClr val="hlink"/>
                </a:solidFill>
                <a:latin typeface="Calibri"/>
                <a:ea typeface="Calibri"/>
                <a:cs typeface="Calibri"/>
                <a:sym typeface="Calibri"/>
                <a:hlinkClick r:id="rId3"/>
              </a:rPr>
              <a:t>Mike Bender</a:t>
            </a:r>
            <a:r>
              <a:rPr lang="en-US" sz="2800">
                <a:solidFill>
                  <a:schemeClr val="dk1"/>
                </a:solidFill>
                <a:latin typeface="Calibri"/>
                <a:ea typeface="Calibri"/>
                <a:cs typeface="Calibri"/>
                <a:sym typeface="Calibri"/>
              </a:rPr>
              <a:t>) an email with the team name and the usernames of each team member</a:t>
            </a:r>
          </a:p>
          <a:p>
            <a:pPr indent="-228600" lvl="0" marL="457200" marR="0" rtl="0" algn="l">
              <a:lnSpc>
                <a:spcPct val="100000"/>
              </a:lnSpc>
              <a:spcBef>
                <a:spcPts val="0"/>
              </a:spcBef>
              <a:spcAft>
                <a:spcPts val="0"/>
              </a:spcAft>
            </a:pPr>
            <a:r>
              <a:rPr lang="en-US"/>
              <a:t>Teams on continuation projects will be added to an existing team</a:t>
            </a:r>
          </a:p>
        </p:txBody>
      </p:sp>
      <p:pic>
        <p:nvPicPr>
          <p:cNvPr id="219" name="Shape 219"/>
          <p:cNvPicPr preferRelativeResize="0"/>
          <p:nvPr/>
        </p:nvPicPr>
        <p:blipFill>
          <a:blip r:embed="rId4">
            <a:alphaModFix/>
          </a:blip>
          <a:stretch>
            <a:fillRect/>
          </a:stretch>
        </p:blipFill>
        <p:spPr>
          <a:xfrm>
            <a:off x="2363375" y="3463350"/>
            <a:ext cx="7465250" cy="3394649"/>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3" name="Shape 223"/>
        <p:cNvGrpSpPr/>
        <p:nvPr/>
      </p:nvGrpSpPr>
      <p:grpSpPr>
        <a:xfrm>
          <a:off x="0" y="0"/>
          <a:ext cx="0" cy="0"/>
          <a:chOff x="0" y="0"/>
          <a:chExt cx="0" cy="0"/>
        </a:xfrm>
      </p:grpSpPr>
      <p:sp>
        <p:nvSpPr>
          <p:cNvPr id="224" name="Shape 224"/>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lvl="0" rtl="0">
              <a:spcBef>
                <a:spcPts val="0"/>
              </a:spcBef>
              <a:buClr>
                <a:schemeClr val="dk1"/>
              </a:buClr>
              <a:buSzPct val="25000"/>
              <a:buFont typeface="Arial"/>
              <a:buNone/>
            </a:pPr>
            <a:r>
              <a:rPr b="1" lang="en-US" sz="5000">
                <a:solidFill>
                  <a:schemeClr val="dk1"/>
                </a:solidFill>
                <a:latin typeface="Consolas"/>
                <a:ea typeface="Consolas"/>
                <a:cs typeface="Consolas"/>
                <a:sym typeface="Consolas"/>
              </a:rPr>
              <a:t>Getting started</a:t>
            </a:r>
          </a:p>
        </p:txBody>
      </p:sp>
      <p:sp>
        <p:nvSpPr>
          <p:cNvPr id="225" name="Shape 225"/>
          <p:cNvSpPr txBox="1"/>
          <p:nvPr>
            <p:ph idx="1" type="body"/>
          </p:nvPr>
        </p:nvSpPr>
        <p:spPr>
          <a:xfrm>
            <a:off x="838200" y="1371600"/>
            <a:ext cx="10386599" cy="5181600"/>
          </a:xfrm>
          <a:prstGeom prst="rect">
            <a:avLst/>
          </a:prstGeom>
          <a:noFill/>
          <a:ln cap="flat" cmpd="sng" w="9525">
            <a:solidFill>
              <a:srgbClr val="000000">
                <a:alpha val="0"/>
              </a:srgbClr>
            </a:solidFill>
            <a:prstDash val="solid"/>
            <a:round/>
            <a:headEnd len="med" w="med" type="none"/>
            <a:tailEnd len="med" w="med" type="none"/>
          </a:ln>
        </p:spPr>
        <p:txBody>
          <a:bodyPr anchorCtr="0" anchor="t" bIns="45700" lIns="91425" rIns="91425" tIns="45700">
            <a:noAutofit/>
          </a:bodyPr>
          <a:lstStyle/>
          <a:p>
            <a:pPr indent="-228600" lvl="0" marL="457200" marR="0" rtl="0" algn="l">
              <a:lnSpc>
                <a:spcPct val="100000"/>
              </a:lnSpc>
              <a:spcBef>
                <a:spcPts val="1000"/>
              </a:spcBef>
              <a:spcAft>
                <a:spcPts val="0"/>
              </a:spcAft>
              <a:buSzPct val="100000"/>
              <a:buFont typeface="Calibri"/>
            </a:pPr>
            <a:r>
              <a:rPr lang="en-US"/>
              <a:t>You are encouraged to create public repositories on your </a:t>
            </a:r>
            <a:r>
              <a:rPr i="1" lang="en-US"/>
              <a:t>personal </a:t>
            </a:r>
            <a:r>
              <a:rPr b="1" lang="en-US">
                <a:solidFill>
                  <a:srgbClr val="548135"/>
                </a:solidFill>
                <a:latin typeface="Consolas"/>
                <a:ea typeface="Consolas"/>
                <a:cs typeface="Consolas"/>
                <a:sym typeface="Consolas"/>
              </a:rPr>
              <a:t>GitHub</a:t>
            </a:r>
            <a:r>
              <a:rPr b="1" lang="en-US">
                <a:solidFill>
                  <a:srgbClr val="548135"/>
                </a:solidFill>
              </a:rPr>
              <a:t> </a:t>
            </a:r>
            <a:r>
              <a:rPr lang="en-US"/>
              <a:t>accounts for learning exercises and getting comfortable with Git or learning python</a:t>
            </a:r>
          </a:p>
          <a:p>
            <a:pPr indent="-228600" lvl="0" marL="457200" marR="0" rtl="0" algn="l">
              <a:lnSpc>
                <a:spcPct val="100000"/>
              </a:lnSpc>
              <a:spcBef>
                <a:spcPts val="1000"/>
              </a:spcBef>
              <a:spcAft>
                <a:spcPts val="0"/>
              </a:spcAft>
              <a:buSzPct val="100000"/>
              <a:buFont typeface="Calibri"/>
            </a:pPr>
            <a:r>
              <a:rPr lang="en-US" sz="2800">
                <a:solidFill>
                  <a:schemeClr val="dk1"/>
                </a:solidFill>
                <a:latin typeface="Calibri"/>
                <a:ea typeface="Calibri"/>
                <a:cs typeface="Calibri"/>
                <a:sym typeface="Calibri"/>
              </a:rPr>
              <a:t>Your team will </a:t>
            </a:r>
            <a:r>
              <a:rPr lang="en-US"/>
              <a:t>be</a:t>
            </a:r>
            <a:r>
              <a:rPr lang="en-US" sz="2800">
                <a:solidFill>
                  <a:schemeClr val="dk1"/>
                </a:solidFill>
                <a:latin typeface="Calibri"/>
                <a:ea typeface="Calibri"/>
                <a:cs typeface="Calibri"/>
                <a:sym typeface="Calibri"/>
              </a:rPr>
              <a:t> </a:t>
            </a:r>
            <a:r>
              <a:rPr lang="en-US"/>
              <a:t>have access to one</a:t>
            </a:r>
            <a:r>
              <a:rPr lang="en-US" sz="2800">
                <a:solidFill>
                  <a:schemeClr val="dk1"/>
                </a:solidFill>
                <a:latin typeface="Calibri"/>
                <a:ea typeface="Calibri"/>
                <a:cs typeface="Calibri"/>
                <a:sym typeface="Calibri"/>
              </a:rPr>
              <a:t> </a:t>
            </a:r>
            <a:r>
              <a:rPr i="1" lang="en-US" sz="2800">
                <a:solidFill>
                  <a:schemeClr val="dk1"/>
                </a:solidFill>
                <a:latin typeface="Calibri"/>
                <a:ea typeface="Calibri"/>
                <a:cs typeface="Calibri"/>
                <a:sym typeface="Calibri"/>
              </a:rPr>
              <a:t>private </a:t>
            </a:r>
            <a:r>
              <a:rPr lang="en-US" sz="2800">
                <a:solidFill>
                  <a:schemeClr val="dk1"/>
                </a:solidFill>
                <a:latin typeface="Calibri"/>
                <a:ea typeface="Calibri"/>
                <a:cs typeface="Calibri"/>
                <a:sym typeface="Calibri"/>
              </a:rPr>
              <a:t>repository on the NASA-DEVELOP organization pag</a:t>
            </a:r>
            <a:r>
              <a:rPr lang="en-US"/>
              <a:t>e</a:t>
            </a:r>
          </a:p>
          <a:p>
            <a:pPr indent="-228600" lvl="0" marL="457200" marR="0" rtl="0" algn="l">
              <a:lnSpc>
                <a:spcPct val="100000"/>
              </a:lnSpc>
              <a:spcBef>
                <a:spcPts val="1000"/>
              </a:spcBef>
              <a:spcAft>
                <a:spcPts val="0"/>
              </a:spcAft>
              <a:buSzPct val="100000"/>
              <a:buFont typeface="Calibri"/>
            </a:pPr>
            <a:r>
              <a:rPr lang="en-US" sz="2800">
                <a:solidFill>
                  <a:schemeClr val="dk1"/>
                </a:solidFill>
                <a:latin typeface="Calibri"/>
                <a:ea typeface="Calibri"/>
                <a:cs typeface="Calibri"/>
                <a:sym typeface="Calibri"/>
              </a:rPr>
              <a:t>Do </a:t>
            </a:r>
            <a:r>
              <a:rPr b="1" lang="en-US" sz="2800">
                <a:solidFill>
                  <a:schemeClr val="dk1"/>
                </a:solidFill>
                <a:latin typeface="Calibri"/>
                <a:ea typeface="Calibri"/>
                <a:cs typeface="Calibri"/>
                <a:sym typeface="Calibri"/>
              </a:rPr>
              <a:t>not</a:t>
            </a:r>
            <a:r>
              <a:rPr lang="en-US" sz="2800">
                <a:solidFill>
                  <a:schemeClr val="dk1"/>
                </a:solidFill>
                <a:latin typeface="Calibri"/>
                <a:ea typeface="Calibri"/>
                <a:cs typeface="Calibri"/>
                <a:sym typeface="Calibri"/>
              </a:rPr>
              <a:t> put any code directly related to your project anywhere except </a:t>
            </a:r>
            <a:r>
              <a:rPr lang="en-US"/>
              <a:t>your teams </a:t>
            </a:r>
            <a:r>
              <a:rPr i="1" lang="en-US" sz="2800">
                <a:solidFill>
                  <a:schemeClr val="dk1"/>
                </a:solidFill>
                <a:latin typeface="Calibri"/>
                <a:ea typeface="Calibri"/>
                <a:cs typeface="Calibri"/>
                <a:sym typeface="Calibri"/>
              </a:rPr>
              <a:t>private </a:t>
            </a:r>
            <a:r>
              <a:rPr lang="en-US" sz="2800">
                <a:solidFill>
                  <a:schemeClr val="dk1"/>
                </a:solidFill>
                <a:latin typeface="Calibri"/>
                <a:ea typeface="Calibri"/>
                <a:cs typeface="Calibri"/>
                <a:sym typeface="Calibri"/>
              </a:rPr>
              <a:t>repository</a:t>
            </a:r>
          </a:p>
          <a:p>
            <a:pPr indent="-228600" lvl="0" marL="457200" marR="0" rtl="0" algn="l">
              <a:lnSpc>
                <a:spcPct val="100000"/>
              </a:lnSpc>
              <a:spcBef>
                <a:spcPts val="1000"/>
              </a:spcBef>
              <a:spcAft>
                <a:spcPts val="0"/>
              </a:spcAft>
            </a:pPr>
            <a:r>
              <a:rPr lang="en-US"/>
              <a:t>These rules help us meet federal requirements on NASA software release</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Learning resources</a:t>
            </a:r>
          </a:p>
        </p:txBody>
      </p:sp>
      <p:sp>
        <p:nvSpPr>
          <p:cNvPr id="231" name="Shape 231"/>
          <p:cNvSpPr txBox="1"/>
          <p:nvPr>
            <p:ph idx="1" type="body"/>
          </p:nvPr>
        </p:nvSpPr>
        <p:spPr>
          <a:xfrm>
            <a:off x="838200" y="1524000"/>
            <a:ext cx="10515599" cy="4953000"/>
          </a:xfrm>
          <a:prstGeom prst="rect">
            <a:avLst/>
          </a:prstGeom>
          <a:noFill/>
          <a:ln>
            <a:noFill/>
          </a:ln>
        </p:spPr>
        <p:txBody>
          <a:bodyPr anchorCtr="0" anchor="t" bIns="45700" lIns="91425" rIns="91425" tIns="45700">
            <a:noAutofit/>
          </a:bodyPr>
          <a:lstStyle/>
          <a:p>
            <a:pPr indent="-228600" lvl="0" marL="457200" marR="0" rtl="0" algn="l">
              <a:lnSpc>
                <a:spcPct val="90000"/>
              </a:lnSpc>
              <a:spcBef>
                <a:spcPts val="0"/>
              </a:spcBef>
              <a:spcAft>
                <a:spcPts val="0"/>
              </a:spcAft>
              <a:buClr>
                <a:srgbClr val="000000"/>
              </a:buClr>
              <a:buSzPct val="100000"/>
              <a:buFont typeface="Calibri"/>
            </a:pPr>
            <a:r>
              <a:rPr lang="en-US" sz="2800">
                <a:solidFill>
                  <a:schemeClr val="dk1"/>
                </a:solidFill>
                <a:latin typeface="Calibri"/>
                <a:ea typeface="Calibri"/>
                <a:cs typeface="Calibri"/>
                <a:sym typeface="Calibri"/>
              </a:rPr>
              <a:t>Comprehensive </a:t>
            </a:r>
            <a:r>
              <a:rPr lang="en-US" sz="2800" u="sng">
                <a:solidFill>
                  <a:schemeClr val="hlink"/>
                </a:solidFill>
                <a:latin typeface="Calibri"/>
                <a:ea typeface="Calibri"/>
                <a:cs typeface="Calibri"/>
                <a:sym typeface="Calibri"/>
                <a:hlinkClick r:id="rId3"/>
              </a:rPr>
              <a:t>workflow explanation</a:t>
            </a:r>
          </a:p>
          <a:p>
            <a:pPr indent="-228600" lvl="0" marL="457200" rtl="0">
              <a:spcBef>
                <a:spcPts val="0"/>
              </a:spcBef>
              <a:buClr>
                <a:schemeClr val="dk1"/>
              </a:buClr>
              <a:buSzPct val="100000"/>
              <a:buFont typeface="Calibri"/>
            </a:pPr>
            <a:r>
              <a:rPr lang="en-US" sz="2800">
                <a:solidFill>
                  <a:schemeClr val="dk1"/>
                </a:solidFill>
                <a:latin typeface="Calibri"/>
                <a:ea typeface="Calibri"/>
                <a:cs typeface="Calibri"/>
                <a:sym typeface="Calibri"/>
              </a:rPr>
              <a:t>View the </a:t>
            </a:r>
            <a:r>
              <a:rPr lang="en-US" sz="2800" u="sng">
                <a:solidFill>
                  <a:schemeClr val="hlink"/>
                </a:solidFill>
                <a:latin typeface="Calibri"/>
                <a:ea typeface="Calibri"/>
                <a:cs typeface="Calibri"/>
                <a:sym typeface="Calibri"/>
                <a:hlinkClick r:id="rId4"/>
              </a:rPr>
              <a:t>basics of Git</a:t>
            </a:r>
          </a:p>
          <a:p>
            <a:pPr indent="-228600" lvl="0" marL="457200" marR="0" rtl="0" algn="l">
              <a:lnSpc>
                <a:spcPct val="90000"/>
              </a:lnSpc>
              <a:spcBef>
                <a:spcPts val="0"/>
              </a:spcBef>
              <a:spcAft>
                <a:spcPts val="0"/>
              </a:spcAft>
              <a:buClr>
                <a:srgbClr val="000000"/>
              </a:buClr>
              <a:buSzPct val="100000"/>
              <a:buFont typeface="Calibri"/>
            </a:pPr>
            <a:r>
              <a:rPr b="0" baseline="0" i="0" lang="en-US" sz="2800" u="sng" cap="none" strike="noStrike">
                <a:solidFill>
                  <a:schemeClr val="hlink"/>
                </a:solidFill>
                <a:latin typeface="Calibri"/>
                <a:ea typeface="Calibri"/>
                <a:cs typeface="Calibri"/>
                <a:sym typeface="Calibri"/>
                <a:hlinkClick r:id="rId5"/>
              </a:rPr>
              <a:t>Why should you use a version control system </a:t>
            </a:r>
            <a:r>
              <a:rPr b="0" baseline="0" i="0" lang="en-US" sz="2800" u="none" cap="none" strike="noStrike">
                <a:solidFill>
                  <a:schemeClr val="dk1"/>
                </a:solidFill>
                <a:latin typeface="Calibri"/>
                <a:ea typeface="Calibri"/>
                <a:cs typeface="Calibri"/>
                <a:sym typeface="Calibri"/>
              </a:rPr>
              <a:t>like Git?</a:t>
            </a:r>
          </a:p>
          <a:p>
            <a:pPr indent="-228600" lvl="0" marL="457200" marR="0" rtl="0" algn="l">
              <a:lnSpc>
                <a:spcPct val="90000"/>
              </a:lnSpc>
              <a:spcBef>
                <a:spcPts val="1000"/>
              </a:spcBef>
              <a:spcAft>
                <a:spcPts val="0"/>
              </a:spcAft>
              <a:buClr>
                <a:srgbClr val="000000"/>
              </a:buClr>
              <a:buSzPct val="100000"/>
            </a:pPr>
            <a:r>
              <a:rPr b="0" baseline="0" i="0" lang="en-US" sz="2800" u="none" cap="none" strike="noStrike">
                <a:solidFill>
                  <a:schemeClr val="dk1"/>
                </a:solidFill>
                <a:latin typeface="Calibri"/>
                <a:ea typeface="Calibri"/>
                <a:cs typeface="Calibri"/>
                <a:sym typeface="Calibri"/>
              </a:rPr>
              <a:t>Several </a:t>
            </a:r>
            <a:r>
              <a:rPr b="0" baseline="0" i="0" lang="en-US" sz="2800" u="sng" cap="none" strike="noStrike">
                <a:solidFill>
                  <a:schemeClr val="hlink"/>
                </a:solidFill>
                <a:latin typeface="Calibri"/>
                <a:ea typeface="Calibri"/>
                <a:cs typeface="Calibri"/>
                <a:sym typeface="Calibri"/>
                <a:hlinkClick r:id="rId6"/>
              </a:rPr>
              <a:t>guides</a:t>
            </a:r>
            <a:r>
              <a:rPr b="0" baseline="0" i="0" lang="en-US" sz="2800" u="none" cap="none" strike="noStrike">
                <a:solidFill>
                  <a:schemeClr val="dk1"/>
                </a:solidFill>
                <a:latin typeface="Calibri"/>
                <a:ea typeface="Calibri"/>
                <a:cs typeface="Calibri"/>
                <a:sym typeface="Calibri"/>
              </a:rPr>
              <a:t> exist to help understand the concept of configuration management and version control systems like Git</a:t>
            </a:r>
          </a:p>
          <a:p>
            <a:pPr indent="-228600" lvl="0" marL="457200" marR="0" rtl="0" algn="l">
              <a:lnSpc>
                <a:spcPct val="90000"/>
              </a:lnSpc>
              <a:spcBef>
                <a:spcPts val="1000"/>
              </a:spcBef>
              <a:spcAft>
                <a:spcPts val="0"/>
              </a:spcAft>
              <a:buClr>
                <a:srgbClr val="000000"/>
              </a:buClr>
              <a:buSzPct val="100000"/>
            </a:pPr>
            <a:r>
              <a:rPr b="0" baseline="0" i="0" lang="en-US" sz="2800" u="none" cap="none" strike="noStrike">
                <a:solidFill>
                  <a:schemeClr val="dk1"/>
                </a:solidFill>
                <a:latin typeface="Calibri"/>
                <a:ea typeface="Calibri"/>
                <a:cs typeface="Calibri"/>
                <a:sym typeface="Calibri"/>
              </a:rPr>
              <a:t>Consult this </a:t>
            </a:r>
            <a:r>
              <a:rPr b="0" baseline="0" i="0" lang="en-US" sz="2800" u="sng" cap="none" strike="noStrike">
                <a:solidFill>
                  <a:schemeClr val="hlink"/>
                </a:solidFill>
                <a:latin typeface="Calibri"/>
                <a:ea typeface="Calibri"/>
                <a:cs typeface="Calibri"/>
                <a:sym typeface="Calibri"/>
                <a:hlinkClick r:id="rId7"/>
              </a:rPr>
              <a:t>cheat sheet</a:t>
            </a:r>
            <a:r>
              <a:rPr b="0" baseline="0" i="0" lang="en-US" sz="2800" u="none" cap="none" strike="noStrike">
                <a:solidFill>
                  <a:schemeClr val="dk1"/>
                </a:solidFill>
                <a:latin typeface="Calibri"/>
                <a:ea typeface="Calibri"/>
                <a:cs typeface="Calibri"/>
                <a:sym typeface="Calibri"/>
              </a:rPr>
              <a:t> for Git shell commands</a:t>
            </a:r>
          </a:p>
          <a:p>
            <a:pPr indent="-228600" lvl="0" marL="457200" marR="0" rtl="0" algn="l">
              <a:lnSpc>
                <a:spcPct val="90000"/>
              </a:lnSpc>
              <a:spcBef>
                <a:spcPts val="1000"/>
              </a:spcBef>
              <a:spcAft>
                <a:spcPts val="0"/>
              </a:spcAft>
              <a:buClr>
                <a:schemeClr val="dk1"/>
              </a:buClr>
              <a:buSzPct val="100000"/>
              <a:buFont typeface="Calibri"/>
            </a:pPr>
            <a:r>
              <a:rPr lang="en-US" sz="2800">
                <a:solidFill>
                  <a:schemeClr val="dk1"/>
                </a:solidFill>
                <a:latin typeface="Calibri"/>
                <a:ea typeface="Calibri"/>
                <a:cs typeface="Calibri"/>
                <a:sym typeface="Calibri"/>
              </a:rPr>
              <a:t>Some more advanced resources in the developers section of the </a:t>
            </a:r>
            <a:r>
              <a:rPr b="1" lang="en-US" sz="2800">
                <a:solidFill>
                  <a:srgbClr val="7030A0"/>
                </a:solidFill>
                <a:latin typeface="Consolas"/>
                <a:ea typeface="Consolas"/>
                <a:cs typeface="Consolas"/>
                <a:sym typeface="Consolas"/>
              </a:rPr>
              <a:t>dnppy</a:t>
            </a:r>
            <a:r>
              <a:rPr lang="en-US" sz="2800">
                <a:solidFill>
                  <a:schemeClr val="dk1"/>
                </a:solidFill>
                <a:latin typeface="Calibri"/>
                <a:ea typeface="Calibri"/>
                <a:cs typeface="Calibri"/>
                <a:sym typeface="Calibri"/>
              </a:rPr>
              <a:t> </a:t>
            </a:r>
            <a:r>
              <a:rPr lang="en-US" sz="2800" u="sng">
                <a:solidFill>
                  <a:schemeClr val="hlink"/>
                </a:solidFill>
                <a:latin typeface="Calibri"/>
                <a:ea typeface="Calibri"/>
                <a:cs typeface="Calibri"/>
                <a:sym typeface="Calibri"/>
                <a:hlinkClick r:id="rId8"/>
              </a:rPr>
              <a:t>help docs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Should I use it?</a:t>
            </a:r>
          </a:p>
        </p:txBody>
      </p:sp>
      <p:sp>
        <p:nvSpPr>
          <p:cNvPr id="237" name="Shape 237"/>
          <p:cNvSpPr txBox="1"/>
          <p:nvPr>
            <p:ph idx="1" type="body"/>
          </p:nvPr>
        </p:nvSpPr>
        <p:spPr>
          <a:xfrm>
            <a:off x="838200" y="1524000"/>
            <a:ext cx="10515599" cy="5175000"/>
          </a:xfrm>
          <a:prstGeom prst="rect">
            <a:avLst/>
          </a:prstGeom>
          <a:noFill/>
          <a:ln>
            <a:noFill/>
          </a:ln>
        </p:spPr>
        <p:txBody>
          <a:bodyPr anchorCtr="0" anchor="t" bIns="45700" lIns="91425" rIns="91425" tIns="45700">
            <a:noAutofit/>
          </a:bodyPr>
          <a:lstStyle/>
          <a:p>
            <a:pPr indent="-228600" lvl="0" marL="457200" marR="0" rtl="0" algn="l">
              <a:lnSpc>
                <a:spcPct val="90000"/>
              </a:lnSpc>
              <a:spcBef>
                <a:spcPts val="1000"/>
              </a:spcBef>
              <a:spcAft>
                <a:spcPts val="0"/>
              </a:spcAft>
              <a:buClr>
                <a:srgbClr val="000000"/>
              </a:buClr>
              <a:buSzPct val="100000"/>
            </a:pPr>
            <a:r>
              <a:rPr lang="en-US" sz="2800">
                <a:solidFill>
                  <a:schemeClr val="dk1"/>
                </a:solidFill>
                <a:latin typeface="Calibri"/>
                <a:ea typeface="Calibri"/>
                <a:cs typeface="Calibri"/>
                <a:sym typeface="Calibri"/>
              </a:rPr>
              <a:t>Your team should try </a:t>
            </a:r>
            <a:r>
              <a:rPr b="1" lang="en-US" sz="2800">
                <a:solidFill>
                  <a:srgbClr val="548135"/>
                </a:solidFill>
                <a:latin typeface="Consolas"/>
                <a:ea typeface="Consolas"/>
                <a:cs typeface="Consolas"/>
                <a:sym typeface="Consolas"/>
              </a:rPr>
              <a:t>GitHub</a:t>
            </a:r>
            <a:r>
              <a:rPr lang="en-US" sz="2800">
                <a:solidFill>
                  <a:schemeClr val="dk1"/>
                </a:solidFill>
                <a:latin typeface="Calibri"/>
                <a:ea typeface="Calibri"/>
                <a:cs typeface="Calibri"/>
                <a:sym typeface="Calibri"/>
              </a:rPr>
              <a:t> if:</a:t>
            </a:r>
          </a:p>
          <a:p>
            <a:pPr indent="-228600" lvl="1" marL="914400" marR="0" rtl="0" algn="l">
              <a:lnSpc>
                <a:spcPct val="90000"/>
              </a:lnSpc>
              <a:spcBef>
                <a:spcPts val="1000"/>
              </a:spcBef>
              <a:spcAft>
                <a:spcPts val="0"/>
              </a:spcAft>
              <a:buClr>
                <a:schemeClr val="dk1"/>
              </a:buClr>
              <a:buSzPct val="85714"/>
              <a:buFont typeface="Calibri"/>
            </a:pPr>
            <a:r>
              <a:rPr lang="en-US">
                <a:solidFill>
                  <a:schemeClr val="dk1"/>
                </a:solidFill>
                <a:latin typeface="Calibri"/>
                <a:ea typeface="Calibri"/>
                <a:cs typeface="Calibri"/>
                <a:sym typeface="Calibri"/>
              </a:rPr>
              <a:t>You intend to collaborative write code to perform your analysis</a:t>
            </a:r>
          </a:p>
          <a:p>
            <a:pPr indent="-228600" lvl="1" marL="914400" marR="0" rtl="0" algn="l">
              <a:lnSpc>
                <a:spcPct val="90000"/>
              </a:lnSpc>
              <a:spcBef>
                <a:spcPts val="1000"/>
              </a:spcBef>
              <a:spcAft>
                <a:spcPts val="0"/>
              </a:spcAft>
              <a:buClr>
                <a:schemeClr val="dk1"/>
              </a:buClr>
              <a:buSzPct val="85714"/>
              <a:buFont typeface="Calibri"/>
            </a:pPr>
            <a:r>
              <a:rPr lang="en-US">
                <a:solidFill>
                  <a:schemeClr val="dk1"/>
                </a:solidFill>
                <a:latin typeface="Calibri"/>
                <a:ea typeface="Calibri"/>
                <a:cs typeface="Calibri"/>
                <a:sym typeface="Calibri"/>
              </a:rPr>
              <a:t>You are a programmer or computer scientist who is unfamiliar with it (Version control experience is a “must” for tech industry employers)</a:t>
            </a:r>
          </a:p>
          <a:p>
            <a:pPr indent="-228600" lvl="0" marL="457200" rtl="0">
              <a:spcBef>
                <a:spcPts val="0"/>
              </a:spcBef>
              <a:buClr>
                <a:schemeClr val="dk1"/>
              </a:buClr>
              <a:buSzPct val="100000"/>
              <a:buFont typeface="Calibri"/>
            </a:pPr>
            <a:r>
              <a:rPr lang="en-US" sz="2800">
                <a:solidFill>
                  <a:schemeClr val="dk1"/>
                </a:solidFill>
                <a:latin typeface="Calibri"/>
                <a:ea typeface="Calibri"/>
                <a:cs typeface="Calibri"/>
                <a:sym typeface="Calibri"/>
              </a:rPr>
              <a:t>Your team </a:t>
            </a:r>
            <a:r>
              <a:rPr i="1" lang="en-US" sz="2800">
                <a:solidFill>
                  <a:schemeClr val="dk1"/>
                </a:solidFill>
                <a:latin typeface="Calibri"/>
                <a:ea typeface="Calibri"/>
                <a:cs typeface="Calibri"/>
                <a:sym typeface="Calibri"/>
              </a:rPr>
              <a:t>must*</a:t>
            </a:r>
            <a:r>
              <a:rPr lang="en-US" sz="2800">
                <a:solidFill>
                  <a:schemeClr val="dk1"/>
                </a:solidFill>
                <a:latin typeface="Calibri"/>
                <a:ea typeface="Calibri"/>
                <a:cs typeface="Calibri"/>
                <a:sym typeface="Calibri"/>
              </a:rPr>
              <a:t> use </a:t>
            </a:r>
            <a:r>
              <a:rPr b="1" lang="en-US" sz="2800">
                <a:solidFill>
                  <a:srgbClr val="548135"/>
                </a:solidFill>
                <a:latin typeface="Consolas"/>
                <a:ea typeface="Consolas"/>
                <a:cs typeface="Consolas"/>
                <a:sym typeface="Consolas"/>
              </a:rPr>
              <a:t>GitHub</a:t>
            </a:r>
            <a:r>
              <a:rPr lang="en-US" sz="2800">
                <a:solidFill>
                  <a:schemeClr val="dk1"/>
                </a:solidFill>
                <a:latin typeface="Calibri"/>
                <a:ea typeface="Calibri"/>
                <a:cs typeface="Calibri"/>
                <a:sym typeface="Calibri"/>
              </a:rPr>
              <a:t> if:</a:t>
            </a:r>
          </a:p>
          <a:p>
            <a:pPr indent="-228600" lvl="1" marL="914400" rtl="0">
              <a:spcBef>
                <a:spcPts val="0"/>
              </a:spcBef>
              <a:buClr>
                <a:schemeClr val="dk1"/>
              </a:buClr>
              <a:buSzPct val="85714"/>
              <a:buFont typeface="Calibri"/>
            </a:pPr>
            <a:r>
              <a:rPr lang="en-US">
                <a:solidFill>
                  <a:schemeClr val="dk1"/>
                </a:solidFill>
                <a:latin typeface="Calibri"/>
                <a:ea typeface="Calibri"/>
                <a:cs typeface="Calibri"/>
                <a:sym typeface="Calibri"/>
              </a:rPr>
              <a:t>You intend to deliver a polished software tool to your project partner</a:t>
            </a:r>
          </a:p>
          <a:p>
            <a:pPr indent="0" lvl="0" marL="457200" rtl="0">
              <a:spcBef>
                <a:spcPts val="0"/>
              </a:spcBef>
              <a:buNone/>
            </a:pPr>
            <a:r>
              <a:t/>
            </a:r>
            <a:endParaRPr sz="2800">
              <a:solidFill>
                <a:schemeClr val="dk1"/>
              </a:solidFill>
              <a:latin typeface="Calibri"/>
              <a:ea typeface="Calibri"/>
              <a:cs typeface="Calibri"/>
              <a:sym typeface="Calibri"/>
            </a:endParaRPr>
          </a:p>
          <a:p>
            <a:pPr indent="0" lvl="0" marL="0" rtl="0">
              <a:spcBef>
                <a:spcPts val="0"/>
              </a:spcBef>
              <a:buNone/>
            </a:pPr>
            <a:r>
              <a:rPr lang="en-US" sz="2400">
                <a:solidFill>
                  <a:schemeClr val="dk1"/>
                </a:solidFill>
                <a:latin typeface="Calibri"/>
                <a:ea typeface="Calibri"/>
                <a:cs typeface="Calibri"/>
                <a:sym typeface="Calibri"/>
              </a:rPr>
              <a:t>* software tools produced by develop will </a:t>
            </a:r>
            <a:r>
              <a:rPr b="1" lang="en-US" sz="2400">
                <a:solidFill>
                  <a:schemeClr val="dk1"/>
                </a:solidFill>
                <a:latin typeface="Calibri"/>
                <a:ea typeface="Calibri"/>
                <a:cs typeface="Calibri"/>
                <a:sym typeface="Calibri"/>
              </a:rPr>
              <a:t>all</a:t>
            </a:r>
            <a:r>
              <a:rPr lang="en-US" sz="2400">
                <a:solidFill>
                  <a:schemeClr val="dk1"/>
                </a:solidFill>
                <a:latin typeface="Calibri"/>
                <a:ea typeface="Calibri"/>
                <a:cs typeface="Calibri"/>
                <a:sym typeface="Calibri"/>
              </a:rPr>
              <a:t> be distributed through github, so you might as well learn a few things along the way.</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838200" y="365125"/>
            <a:ext cx="10515599" cy="90487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baseline="0" i="0" lang="en-US" sz="5000" u="none" cap="none" strike="noStrike">
                <a:solidFill>
                  <a:schemeClr val="dk1"/>
                </a:solidFill>
                <a:latin typeface="Consolas"/>
                <a:ea typeface="Consolas"/>
                <a:cs typeface="Consolas"/>
                <a:sym typeface="Consolas"/>
              </a:rPr>
              <a:t>Purpose</a:t>
            </a:r>
          </a:p>
        </p:txBody>
      </p:sp>
      <p:sp>
        <p:nvSpPr>
          <p:cNvPr id="102" name="Shape 102"/>
          <p:cNvSpPr txBox="1"/>
          <p:nvPr>
            <p:ph idx="1" type="body"/>
          </p:nvPr>
        </p:nvSpPr>
        <p:spPr>
          <a:xfrm>
            <a:off x="838200" y="1524000"/>
            <a:ext cx="10515599" cy="5021399"/>
          </a:xfrm>
          <a:prstGeom prst="rect">
            <a:avLst/>
          </a:prstGeom>
          <a:ln>
            <a:noFill/>
          </a:ln>
        </p:spPr>
        <p:txBody>
          <a:bodyPr anchorCtr="0" anchor="t" bIns="45700" lIns="91425" rIns="91425" tIns="45700">
            <a:noAutofit/>
          </a:bodyPr>
          <a:lstStyle/>
          <a:p>
            <a:pPr indent="-228600" lvl="0" marL="457200" rtl="0">
              <a:lnSpc>
                <a:spcPct val="100000"/>
              </a:lnSpc>
              <a:spcBef>
                <a:spcPts val="0"/>
              </a:spcBef>
              <a:buSzPct val="100000"/>
              <a:buFont typeface="Calibri"/>
            </a:pPr>
            <a:r>
              <a:rPr lang="en-US"/>
              <a:t>Support DEVELOP’s capacity building mission</a:t>
            </a:r>
          </a:p>
          <a:p>
            <a:pPr indent="-228600" lvl="1" marL="914400" rtl="0">
              <a:spcBef>
                <a:spcPts val="0"/>
              </a:spcBef>
              <a:buSzPct val="85714"/>
              <a:buFont typeface="Arial"/>
            </a:pPr>
            <a:r>
              <a:rPr lang="en-US"/>
              <a:t>Basic programming skills are increasingly valuable</a:t>
            </a:r>
          </a:p>
          <a:p>
            <a:pPr indent="-228600" lvl="1" marL="914400" rtl="0">
              <a:spcBef>
                <a:spcPts val="0"/>
              </a:spcBef>
              <a:buSzPct val="85714"/>
              <a:buFont typeface="Arial"/>
            </a:pPr>
            <a:r>
              <a:rPr lang="en-US"/>
              <a:t>Git is an industry best practice for software development</a:t>
            </a:r>
          </a:p>
          <a:p>
            <a:pPr indent="-228600" lvl="0" marL="457200" rtl="0">
              <a:lnSpc>
                <a:spcPct val="100000"/>
              </a:lnSpc>
              <a:spcBef>
                <a:spcPts val="1000"/>
              </a:spcBef>
              <a:buSzPct val="100000"/>
              <a:buFont typeface="Calibri"/>
            </a:pPr>
            <a:r>
              <a:rPr lang="en-US"/>
              <a:t>Improve institutional knowledge retention</a:t>
            </a:r>
          </a:p>
          <a:p>
            <a:pPr indent="-228600" lvl="1" marL="914400" rtl="0">
              <a:spcBef>
                <a:spcPts val="0"/>
              </a:spcBef>
              <a:buSzPct val="85714"/>
              <a:buFont typeface="Arial"/>
            </a:pPr>
            <a:r>
              <a:rPr lang="en-US"/>
              <a:t>Tools from past participants can be preserved and built upon</a:t>
            </a:r>
          </a:p>
          <a:p>
            <a:pPr indent="-228600" lvl="0" marL="457200" rtl="0">
              <a:lnSpc>
                <a:spcPct val="100000"/>
              </a:lnSpc>
              <a:spcBef>
                <a:spcPts val="1000"/>
              </a:spcBef>
              <a:buSzPct val="100000"/>
              <a:buFont typeface="Calibri"/>
            </a:pPr>
            <a:r>
              <a:rPr lang="en-US"/>
              <a:t>Put more power in the hands of participants</a:t>
            </a:r>
          </a:p>
          <a:p>
            <a:pPr indent="-228600" lvl="1" marL="914400" rtl="0">
              <a:spcBef>
                <a:spcPts val="0"/>
              </a:spcBef>
              <a:buSzPct val="85714"/>
              <a:buFont typeface="Arial"/>
            </a:pPr>
            <a:r>
              <a:rPr lang="en-US"/>
              <a:t>Soften the learning curve for people who want to start coding with GIS</a:t>
            </a:r>
          </a:p>
          <a:p>
            <a:pPr indent="-228600" lvl="0" marL="457200" rtl="0">
              <a:lnSpc>
                <a:spcPct val="100000"/>
              </a:lnSpc>
              <a:spcBef>
                <a:spcPts val="1000"/>
              </a:spcBef>
              <a:buSzPct val="100000"/>
              <a:buFont typeface="Calibri"/>
            </a:pPr>
            <a:r>
              <a:rPr lang="en-US"/>
              <a:t>Open the DEVELOP toolkit for public contribution and use</a:t>
            </a:r>
          </a:p>
          <a:p>
            <a:pPr indent="-228600" lvl="1" marL="914400" rtl="0">
              <a:spcBef>
                <a:spcPts val="0"/>
              </a:spcBef>
              <a:buSzPct val="85714"/>
              <a:buFont typeface="Arial"/>
            </a:pPr>
            <a:r>
              <a:rPr lang="en-US"/>
              <a:t>Open source software packages are almost self-marketing</a:t>
            </a:r>
          </a:p>
          <a:p>
            <a:pPr indent="-228600" lvl="0" marL="457200" rtl="0">
              <a:lnSpc>
                <a:spcPct val="100000"/>
              </a:lnSpc>
              <a:spcBef>
                <a:spcPts val="1000"/>
              </a:spcBef>
              <a:buSzPct val="100000"/>
              <a:buFont typeface="Calibri"/>
            </a:pPr>
            <a:r>
              <a:rPr lang="en-US"/>
              <a:t>Increase the utility and accessibility of NASA data</a:t>
            </a:r>
          </a:p>
          <a:p>
            <a:pPr indent="-228600" lvl="1" marL="914400" rtl="0">
              <a:spcBef>
                <a:spcPts val="0"/>
              </a:spcBef>
              <a:buSzPct val="85714"/>
              <a:buFont typeface="Arial"/>
            </a:pPr>
            <a:r>
              <a:rPr lang="en-US"/>
              <a:t>Directly supports NASA science directorate level goals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1" name="Shape 241"/>
        <p:cNvGrpSpPr/>
        <p:nvPr/>
      </p:nvGrpSpPr>
      <p:grpSpPr>
        <a:xfrm>
          <a:off x="0" y="0"/>
          <a:ext cx="0" cy="0"/>
          <a:chOff x="0" y="0"/>
          <a:chExt cx="0" cy="0"/>
        </a:xfrm>
      </p:grpSpPr>
      <p:sp>
        <p:nvSpPr>
          <p:cNvPr id="242" name="Shape 242"/>
          <p:cNvSpPr txBox="1"/>
          <p:nvPr>
            <p:ph idx="1" type="body"/>
          </p:nvPr>
        </p:nvSpPr>
        <p:spPr>
          <a:xfrm>
            <a:off x="4354200" y="2983650"/>
            <a:ext cx="3483600" cy="890700"/>
          </a:xfrm>
          <a:prstGeom prst="rect">
            <a:avLst/>
          </a:prstGeom>
        </p:spPr>
        <p:txBody>
          <a:bodyPr anchorCtr="0" anchor="t" bIns="91425" lIns="91425" rIns="91425" tIns="91425">
            <a:noAutofit/>
          </a:bodyPr>
          <a:lstStyle/>
          <a:p>
            <a:pPr>
              <a:spcBef>
                <a:spcPts val="0"/>
              </a:spcBef>
              <a:buNone/>
            </a:pPr>
            <a:r>
              <a:rPr lang="en-US" sz="3600"/>
              <a:t>Questions?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6" name="Shape 246"/>
        <p:cNvGrpSpPr/>
        <p:nvPr/>
      </p:nvGrpSpPr>
      <p:grpSpPr>
        <a:xfrm>
          <a:off x="0" y="0"/>
          <a:ext cx="0" cy="0"/>
          <a:chOff x="0" y="0"/>
          <a:chExt cx="0" cy="0"/>
        </a:xfrm>
      </p:grpSpPr>
      <p:sp>
        <p:nvSpPr>
          <p:cNvPr id="247" name="Shape 247"/>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lvl="0" rtl="0">
              <a:spcBef>
                <a:spcPts val="0"/>
              </a:spcBef>
              <a:buSzPct val="25000"/>
              <a:buNone/>
            </a:pPr>
            <a:r>
              <a:rPr b="1" lang="en-US" sz="5000">
                <a:solidFill>
                  <a:schemeClr val="dk1"/>
                </a:solidFill>
                <a:latin typeface="Consolas"/>
                <a:ea typeface="Consolas"/>
                <a:cs typeface="Consolas"/>
                <a:sym typeface="Consolas"/>
              </a:rPr>
              <a:t>Behind the Curtain</a:t>
            </a:r>
          </a:p>
        </p:txBody>
      </p:sp>
      <p:sp>
        <p:nvSpPr>
          <p:cNvPr id="248" name="Shape 248"/>
          <p:cNvSpPr txBox="1"/>
          <p:nvPr>
            <p:ph idx="1" type="body"/>
          </p:nvPr>
        </p:nvSpPr>
        <p:spPr>
          <a:xfrm>
            <a:off x="838200" y="1524000"/>
            <a:ext cx="10386599" cy="5181600"/>
          </a:xfrm>
          <a:prstGeom prst="rect">
            <a:avLst/>
          </a:prstGeom>
          <a:noFill/>
          <a:ln cap="flat" cmpd="sng" w="9525">
            <a:solidFill>
              <a:srgbClr val="000000">
                <a:alpha val="0"/>
              </a:srgbClr>
            </a:solidFill>
            <a:prstDash val="solid"/>
            <a:round/>
            <a:headEnd len="med" w="med" type="none"/>
            <a:tailEnd len="med" w="med" type="none"/>
          </a:ln>
        </p:spPr>
        <p:txBody>
          <a:bodyPr anchorCtr="0" anchor="t" bIns="45700" lIns="91425" rIns="91425" tIns="45700">
            <a:noAutofit/>
          </a:bodyPr>
          <a:lstStyle/>
          <a:p>
            <a:pPr indent="-228600" lvl="0" marL="457200" marR="0" rtl="0" algn="l">
              <a:lnSpc>
                <a:spcPct val="100000"/>
              </a:lnSpc>
              <a:spcBef>
                <a:spcPts val="1000"/>
              </a:spcBef>
              <a:spcAft>
                <a:spcPts val="0"/>
              </a:spcAft>
              <a:buSzPct val="100000"/>
              <a:buFont typeface="Calibri"/>
            </a:pPr>
            <a:r>
              <a:rPr lang="en-US"/>
              <a:t>Bureaucratic NASA software release procedures are being streamlined to have minimal possible impact on the teams</a:t>
            </a:r>
          </a:p>
          <a:p>
            <a:pPr indent="-228600" lvl="0" marL="457200" marR="0" rtl="0" algn="l">
              <a:lnSpc>
                <a:spcPct val="100000"/>
              </a:lnSpc>
              <a:spcBef>
                <a:spcPts val="1000"/>
              </a:spcBef>
              <a:spcAft>
                <a:spcPts val="0"/>
              </a:spcAft>
            </a:pPr>
            <a:r>
              <a:rPr lang="en-US"/>
              <a:t>We use private repositories to allow teams to develop in the best possible conditions while complying with requirements</a:t>
            </a:r>
          </a:p>
          <a:p>
            <a:pPr indent="-228600" lvl="0" marL="457200" marR="0" rtl="0" algn="l">
              <a:lnSpc>
                <a:spcPct val="100000"/>
              </a:lnSpc>
              <a:spcBef>
                <a:spcPts val="1000"/>
              </a:spcBef>
              <a:spcAft>
                <a:spcPts val="0"/>
              </a:spcAft>
            </a:pPr>
            <a:r>
              <a:rPr lang="en-US"/>
              <a:t>Projects fall into four categories for software release, and the teams have a significant degree of control over which category they want to be in, and can change categories in some cases</a:t>
            </a:r>
          </a:p>
          <a:p>
            <a:pPr indent="-228600" lvl="0" marL="457200" marR="0" rtl="0" algn="l">
              <a:lnSpc>
                <a:spcPct val="100000"/>
              </a:lnSpc>
              <a:spcBef>
                <a:spcPts val="1000"/>
              </a:spcBef>
              <a:spcAft>
                <a:spcPts val="0"/>
              </a:spcAft>
            </a:pPr>
            <a:r>
              <a:rPr lang="en-US"/>
              <a:t>Categories are loosely assigned at the very beginning of a project</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2" name="Shape 252"/>
        <p:cNvGrpSpPr/>
        <p:nvPr/>
      </p:nvGrpSpPr>
      <p:grpSpPr>
        <a:xfrm>
          <a:off x="0" y="0"/>
          <a:ext cx="0" cy="0"/>
          <a:chOff x="0" y="0"/>
          <a:chExt cx="0" cy="0"/>
        </a:xfrm>
      </p:grpSpPr>
      <p:sp>
        <p:nvSpPr>
          <p:cNvPr id="253" name="Shape 253"/>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lvl="0" rtl="0">
              <a:spcBef>
                <a:spcPts val="0"/>
              </a:spcBef>
              <a:buSzPct val="25000"/>
              <a:buNone/>
            </a:pPr>
            <a:r>
              <a:rPr b="1" lang="en-US" sz="5000">
                <a:solidFill>
                  <a:schemeClr val="dk1"/>
                </a:solidFill>
                <a:latin typeface="Consolas"/>
                <a:ea typeface="Consolas"/>
                <a:cs typeface="Consolas"/>
                <a:sym typeface="Consolas"/>
              </a:rPr>
              <a:t>Project Categories</a:t>
            </a:r>
          </a:p>
        </p:txBody>
      </p:sp>
      <p:sp>
        <p:nvSpPr>
          <p:cNvPr id="254" name="Shape 254"/>
          <p:cNvSpPr txBox="1"/>
          <p:nvPr>
            <p:ph idx="1" type="body"/>
          </p:nvPr>
        </p:nvSpPr>
        <p:spPr>
          <a:xfrm>
            <a:off x="838200" y="1371600"/>
            <a:ext cx="10386599" cy="5181600"/>
          </a:xfrm>
          <a:prstGeom prst="rect">
            <a:avLst/>
          </a:prstGeom>
          <a:noFill/>
          <a:ln cap="flat" cmpd="sng" w="9525">
            <a:solidFill>
              <a:srgbClr val="000000">
                <a:alpha val="0"/>
              </a:srgbClr>
            </a:solidFill>
            <a:prstDash val="solid"/>
            <a:round/>
            <a:headEnd len="med" w="med" type="none"/>
            <a:tailEnd len="med" w="med" type="none"/>
          </a:ln>
        </p:spPr>
        <p:txBody>
          <a:bodyPr anchorCtr="0" anchor="t" bIns="45700" lIns="91425" rIns="91425" tIns="45700">
            <a:noAutofit/>
          </a:bodyPr>
          <a:lstStyle/>
          <a:p>
            <a:pPr indent="-342900" lvl="0" marL="457200" marR="0" rtl="0" algn="l">
              <a:lnSpc>
                <a:spcPct val="100000"/>
              </a:lnSpc>
              <a:spcBef>
                <a:spcPts val="1000"/>
              </a:spcBef>
              <a:spcAft>
                <a:spcPts val="0"/>
              </a:spcAft>
              <a:buSzPct val="100000"/>
              <a:buAutoNum type="arabicPeriod"/>
            </a:pPr>
            <a:r>
              <a:rPr lang="en-US" sz="1800"/>
              <a:t>Strictly practical working scripts with very limited reusability, no release of code. Written offline without Git. Results might have been really great, but there is no foreseeable need to re-run the analysis, and even if the code is kept it would require substantial effort. Code is decidedly not held on to. </a:t>
            </a:r>
          </a:p>
          <a:p>
            <a:pPr indent="-342900" lvl="0" marL="457200" marR="0" rtl="0" algn="l">
              <a:lnSpc>
                <a:spcPct val="100000"/>
              </a:lnSpc>
              <a:spcBef>
                <a:spcPts val="1000"/>
              </a:spcBef>
              <a:spcAft>
                <a:spcPts val="0"/>
              </a:spcAft>
              <a:buSzPct val="100000"/>
              <a:buAutoNum type="arabicPeriod"/>
            </a:pPr>
            <a:r>
              <a:rPr lang="en-US" sz="1800"/>
              <a:t>Scripts are sequentially run to perform analysis, but are mostly function calls to dnppy and/or arcpy. May be developed in private repository. May have some syntactical reference utility in the future or provide easy repetition of steps useful to future projects. Placed in dnppy/undeployed/proj_code folder, without a software release request. Available to partners soon after end of project. While a project may start out in this category, it is reasonable that the right participant could push it to category 3 in later terms.</a:t>
            </a:r>
          </a:p>
          <a:p>
            <a:pPr indent="457200" lvl="0" marL="457200" marR="0" rtl="0" algn="l">
              <a:lnSpc>
                <a:spcPct val="100000"/>
              </a:lnSpc>
              <a:spcBef>
                <a:spcPts val="1000"/>
              </a:spcBef>
              <a:spcAft>
                <a:spcPts val="0"/>
              </a:spcAft>
              <a:buNone/>
            </a:pPr>
            <a:r>
              <a:rPr lang="en-US" sz="1800">
                <a:solidFill>
                  <a:srgbClr val="CC0000"/>
                </a:solidFill>
              </a:rPr>
              <a:t>[private repo required for duration of project]</a:t>
            </a:r>
          </a:p>
          <a:p>
            <a:pPr indent="-342900" lvl="0" marL="457200" marR="0" rtl="0" algn="l">
              <a:lnSpc>
                <a:spcPct val="100000"/>
              </a:lnSpc>
              <a:spcBef>
                <a:spcPts val="1000"/>
              </a:spcBef>
              <a:spcAft>
                <a:spcPts val="0"/>
              </a:spcAft>
              <a:buSzPct val="100000"/>
              <a:buAutoNum type="arabicPeriod"/>
            </a:pPr>
            <a:r>
              <a:rPr lang="en-US" sz="1800"/>
              <a:t>New software tool that warrants new software release request. Developed with Github in a private repository with the intention of making the repository public. </a:t>
            </a:r>
          </a:p>
          <a:p>
            <a:pPr indent="457200" marL="457200" rtl="0">
              <a:lnSpc>
                <a:spcPct val="100000"/>
              </a:lnSpc>
              <a:spcBef>
                <a:spcPts val="1000"/>
              </a:spcBef>
              <a:buNone/>
            </a:pPr>
            <a:r>
              <a:rPr lang="en-US" sz="1800">
                <a:solidFill>
                  <a:srgbClr val="CC0000"/>
                </a:solidFill>
              </a:rPr>
              <a:t>[private repo required until SRA approval]		[SRA required]</a:t>
            </a:r>
          </a:p>
          <a:p>
            <a:pPr indent="-342900" lvl="0" marL="457200" rtl="0">
              <a:lnSpc>
                <a:spcPct val="100000"/>
              </a:lnSpc>
              <a:spcBef>
                <a:spcPts val="1000"/>
              </a:spcBef>
              <a:buSzPct val="100000"/>
              <a:buAutoNum type="arabicPeriod"/>
            </a:pPr>
            <a:r>
              <a:rPr lang="en-US" sz="1800"/>
              <a:t>Projects building upon category 3 projects. SRA has already been submitted, so the team develops as if the work is in the public domain. SRA may still not have been approved, so the repo may remain private while development occurs. Previous teams work should be kept on a static release branch indefinitely.</a:t>
            </a:r>
          </a:p>
          <a:p>
            <a:pPr indent="457200" lvl="0" marL="457200" rtl="0">
              <a:lnSpc>
                <a:spcPct val="100000"/>
              </a:lnSpc>
              <a:spcBef>
                <a:spcPts val="1000"/>
              </a:spcBef>
              <a:buNone/>
            </a:pPr>
            <a:r>
              <a:rPr lang="en-US" sz="1800">
                <a:solidFill>
                  <a:srgbClr val="38761D"/>
                </a:solidFill>
              </a:rPr>
              <a:t>[private repo released]		[SRA finished]</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x="0" y="0"/>
          <a:ext cx="0" cy="0"/>
          <a:chOff x="0" y="0"/>
          <a:chExt cx="0" cy="0"/>
        </a:xfrm>
      </p:grpSpPr>
      <p:sp>
        <p:nvSpPr>
          <p:cNvPr id="107" name="Shape 107"/>
          <p:cNvSpPr txBox="1"/>
          <p:nvPr>
            <p:ph type="title"/>
          </p:nvPr>
        </p:nvSpPr>
        <p:spPr>
          <a:xfrm>
            <a:off x="838200" y="365125"/>
            <a:ext cx="10515599" cy="90487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baseline="0" i="0" lang="en-US" sz="5000" u="none" cap="none" strike="noStrike">
                <a:solidFill>
                  <a:schemeClr val="dk1"/>
                </a:solidFill>
                <a:latin typeface="Consolas"/>
                <a:ea typeface="Consolas"/>
                <a:cs typeface="Consolas"/>
                <a:sym typeface="Consolas"/>
              </a:rPr>
              <a:t>Strategy</a:t>
            </a:r>
          </a:p>
        </p:txBody>
      </p:sp>
      <p:sp>
        <p:nvSpPr>
          <p:cNvPr id="108" name="Shape 108"/>
          <p:cNvSpPr txBox="1"/>
          <p:nvPr>
            <p:ph idx="1" type="body"/>
          </p:nvPr>
        </p:nvSpPr>
        <p:spPr>
          <a:xfrm>
            <a:off x="838200" y="1524000"/>
            <a:ext cx="10515599" cy="5076300"/>
          </a:xfrm>
          <a:prstGeom prst="rect">
            <a:avLst/>
          </a:prstGeom>
          <a:ln>
            <a:noFill/>
          </a:ln>
        </p:spPr>
        <p:txBody>
          <a:bodyPr anchorCtr="0" anchor="t" bIns="45700" lIns="91425" rIns="91425" tIns="45700">
            <a:noAutofit/>
          </a:bodyPr>
          <a:lstStyle/>
          <a:p>
            <a:pPr indent="-50800" lvl="0" marL="228600" rtl="0">
              <a:lnSpc>
                <a:spcPct val="100000"/>
              </a:lnSpc>
              <a:spcBef>
                <a:spcPts val="0"/>
              </a:spcBef>
              <a:buSzPct val="100000"/>
              <a:buFont typeface="Arial"/>
            </a:pPr>
            <a:r>
              <a:rPr b="0" lang="en-US">
                <a:solidFill>
                  <a:schemeClr val="dk1"/>
                </a:solidFill>
                <a:latin typeface="Calibri"/>
                <a:ea typeface="Calibri"/>
                <a:cs typeface="Calibri"/>
                <a:sym typeface="Calibri"/>
              </a:rPr>
              <a:t>Use</a:t>
            </a:r>
            <a:r>
              <a:rPr b="0" lang="en-US">
                <a:solidFill>
                  <a:srgbClr val="7030A0"/>
                </a:solidFill>
                <a:latin typeface="Calibri"/>
                <a:ea typeface="Calibri"/>
                <a:cs typeface="Calibri"/>
                <a:sym typeface="Calibri"/>
              </a:rPr>
              <a:t> </a:t>
            </a:r>
            <a:r>
              <a:rPr b="1" lang="en-US">
                <a:solidFill>
                  <a:srgbClr val="7030A0"/>
                </a:solidFill>
                <a:latin typeface="Consolas"/>
                <a:ea typeface="Consolas"/>
                <a:cs typeface="Consolas"/>
                <a:sym typeface="Consolas"/>
              </a:rPr>
              <a:t>dnppy</a:t>
            </a:r>
            <a:r>
              <a:rPr b="0" lang="en-US">
                <a:solidFill>
                  <a:srgbClr val="7030A0"/>
                </a:solidFill>
                <a:latin typeface="Calibri"/>
                <a:ea typeface="Calibri"/>
                <a:cs typeface="Calibri"/>
                <a:sym typeface="Calibri"/>
              </a:rPr>
              <a:t> </a:t>
            </a:r>
            <a:r>
              <a:rPr b="0" lang="en-US">
                <a:solidFill>
                  <a:schemeClr val="dk1"/>
                </a:solidFill>
                <a:latin typeface="Calibri"/>
                <a:ea typeface="Calibri"/>
                <a:cs typeface="Calibri"/>
                <a:sym typeface="Calibri"/>
              </a:rPr>
              <a:t>as a collection of standardized python tools</a:t>
            </a:r>
          </a:p>
          <a:p>
            <a:pPr lvl="1" rtl="0">
              <a:lnSpc>
                <a:spcPct val="100000"/>
              </a:lnSpc>
              <a:spcBef>
                <a:spcPts val="0"/>
              </a:spcBef>
              <a:buSzPct val="85714"/>
              <a:buFont typeface="Arial"/>
            </a:pPr>
            <a:r>
              <a:rPr lang="en-US"/>
              <a:t>Collection of “chain together” style functions and classes for scalability </a:t>
            </a:r>
          </a:p>
          <a:p>
            <a:pPr lvl="1" rtl="0">
              <a:lnSpc>
                <a:spcPct val="100000"/>
              </a:lnSpc>
              <a:spcBef>
                <a:spcPts val="0"/>
              </a:spcBef>
              <a:buSzPct val="85714"/>
              <a:buFont typeface="Arial"/>
            </a:pPr>
            <a:r>
              <a:rPr lang="en-US"/>
              <a:t>Make python programming resources more accessible to new programmers</a:t>
            </a:r>
          </a:p>
          <a:p>
            <a:pPr lvl="1" rtl="0">
              <a:lnSpc>
                <a:spcPct val="100000"/>
              </a:lnSpc>
              <a:spcBef>
                <a:spcPts val="0"/>
              </a:spcBef>
              <a:buSzPct val="85714"/>
              <a:buFont typeface="Arial"/>
            </a:pPr>
            <a:r>
              <a:rPr lang="en-US"/>
              <a:t>You can access these resources from your future places of work or study</a:t>
            </a:r>
          </a:p>
          <a:p>
            <a:pPr lvl="1" rtl="0">
              <a:lnSpc>
                <a:spcPct val="100000"/>
              </a:lnSpc>
              <a:spcBef>
                <a:spcPts val="0"/>
              </a:spcBef>
              <a:buSzPct val="85714"/>
              <a:buFont typeface="Arial"/>
            </a:pPr>
            <a:r>
              <a:rPr lang="en-US"/>
              <a:t>Can avoid excessive software release approval requests</a:t>
            </a:r>
          </a:p>
          <a:p>
            <a:pPr lvl="1" rtl="0">
              <a:lnSpc>
                <a:spcPct val="100000"/>
              </a:lnSpc>
              <a:spcBef>
                <a:spcPts val="0"/>
              </a:spcBef>
              <a:buSzPct val="85714"/>
              <a:buFont typeface="Arial"/>
            </a:pPr>
            <a:r>
              <a:rPr lang="en-US"/>
              <a:t>Managed through NASA-DEVELOP GitHub group for high visibility</a:t>
            </a:r>
          </a:p>
          <a:p>
            <a:pPr indent="-50800" lvl="0" marL="228600" rtl="0">
              <a:lnSpc>
                <a:spcPct val="100000"/>
              </a:lnSpc>
              <a:spcBef>
                <a:spcPts val="1000"/>
              </a:spcBef>
              <a:buSzPct val="100000"/>
              <a:buFont typeface="Arial"/>
            </a:pPr>
            <a:r>
              <a:rPr b="0" lang="en-US">
                <a:solidFill>
                  <a:schemeClr val="dk1"/>
                </a:solidFill>
                <a:latin typeface="Calibri"/>
                <a:ea typeface="Calibri"/>
                <a:cs typeface="Calibri"/>
                <a:sym typeface="Calibri"/>
              </a:rPr>
              <a:t>Put </a:t>
            </a:r>
            <a:r>
              <a:rPr b="1" lang="en-US">
                <a:solidFill>
                  <a:srgbClr val="548135"/>
                </a:solidFill>
                <a:latin typeface="Consolas"/>
                <a:ea typeface="Consolas"/>
                <a:cs typeface="Consolas"/>
                <a:sym typeface="Consolas"/>
              </a:rPr>
              <a:t>github</a:t>
            </a:r>
            <a:r>
              <a:rPr b="0" lang="en-US">
                <a:solidFill>
                  <a:schemeClr val="dk1"/>
                </a:solidFill>
                <a:latin typeface="Calibri"/>
                <a:ea typeface="Calibri"/>
                <a:cs typeface="Calibri"/>
                <a:sym typeface="Calibri"/>
              </a:rPr>
              <a:t> into te</a:t>
            </a:r>
            <a:r>
              <a:rPr lang="en-US">
                <a:solidFill>
                  <a:schemeClr val="dk1"/>
                </a:solidFill>
                <a:latin typeface="Calibri"/>
                <a:ea typeface="Calibri"/>
                <a:cs typeface="Calibri"/>
                <a:sym typeface="Calibri"/>
              </a:rPr>
              <a:t>ch </a:t>
            </a:r>
            <a:r>
              <a:rPr b="0" lang="en-US">
                <a:solidFill>
                  <a:schemeClr val="dk1"/>
                </a:solidFill>
                <a:latin typeface="Calibri"/>
                <a:ea typeface="Calibri"/>
                <a:cs typeface="Calibri"/>
                <a:sym typeface="Calibri"/>
              </a:rPr>
              <a:t>project workflows</a:t>
            </a:r>
          </a:p>
          <a:p>
            <a:pPr lvl="1" rtl="0">
              <a:lnSpc>
                <a:spcPct val="100000"/>
              </a:lnSpc>
              <a:spcBef>
                <a:spcPts val="0"/>
              </a:spcBef>
              <a:buSzPct val="85714"/>
              <a:buFont typeface="Arial"/>
            </a:pPr>
            <a:r>
              <a:rPr lang="en-US"/>
              <a:t>Great collaborative code writing environment</a:t>
            </a:r>
          </a:p>
          <a:p>
            <a:pPr lvl="1" rtl="0">
              <a:lnSpc>
                <a:spcPct val="100000"/>
              </a:lnSpc>
              <a:spcBef>
                <a:spcPts val="0"/>
              </a:spcBef>
              <a:buSzPct val="85714"/>
              <a:buFont typeface="Arial"/>
            </a:pPr>
            <a:r>
              <a:rPr lang="en-US"/>
              <a:t>Provides platform for handling NASA Software Release Authorization</a:t>
            </a:r>
          </a:p>
          <a:p>
            <a:pPr lvl="1" rtl="0">
              <a:lnSpc>
                <a:spcPct val="100000"/>
              </a:lnSpc>
              <a:spcBef>
                <a:spcPts val="0"/>
              </a:spcBef>
              <a:buSzPct val="85714"/>
              <a:buFont typeface="Arial"/>
            </a:pPr>
            <a:r>
              <a:rPr lang="en-US"/>
              <a:t>Allows code contributions from the public</a:t>
            </a:r>
          </a:p>
          <a:p>
            <a:pPr lvl="1" rtl="0">
              <a:lnSpc>
                <a:spcPct val="100000"/>
              </a:lnSpc>
              <a:spcBef>
                <a:spcPts val="0"/>
              </a:spcBef>
              <a:buSzPct val="85714"/>
              <a:buFont typeface="Arial"/>
            </a:pPr>
            <a:r>
              <a:rPr lang="en-US"/>
              <a:t>Persistent access allows more fluid partner handoffs and updates</a:t>
            </a:r>
          </a:p>
          <a:p>
            <a:pPr indent="-76200" lvl="1" marL="685800" rtl="0">
              <a:lnSpc>
                <a:spcPct val="100000"/>
              </a:lnSpc>
              <a:spcBef>
                <a:spcPts val="0"/>
              </a:spcBef>
              <a:buClr>
                <a:schemeClr val="dk1"/>
              </a:buClr>
              <a:buFont typeface="Arial"/>
              <a:buNone/>
            </a:pPr>
            <a:r>
              <a:t/>
            </a:r>
            <a:endParaRPr/>
          </a:p>
          <a:p>
            <a:pPr indent="-76200" lvl="1" marL="685800" rtl="0">
              <a:lnSpc>
                <a:spcPct val="100000"/>
              </a:lnSpc>
              <a:spcBef>
                <a:spcPts val="0"/>
              </a:spcBef>
              <a:buClr>
                <a:schemeClr val="dk1"/>
              </a:buClr>
              <a:buFont typeface="Arial"/>
              <a:buNone/>
            </a:pPr>
            <a:r>
              <a:t/>
            </a:r>
            <a:endParaRPr/>
          </a:p>
          <a:p>
            <a:pPr indent="-76200" lvl="1" marL="685800" rtl="0">
              <a:lnSpc>
                <a:spcPct val="100000"/>
              </a:lnSpc>
              <a:spcBef>
                <a:spcPts val="0"/>
              </a:spcBef>
              <a:buClr>
                <a:schemeClr val="dk1"/>
              </a:buClr>
              <a:buFont typeface="Arial"/>
              <a:buNone/>
            </a:pPr>
            <a:r>
              <a:t/>
            </a:r>
            <a:endParaRPr/>
          </a:p>
          <a:p>
            <a:pPr indent="-76200" lvl="1" marL="685800" rtl="0">
              <a:lnSpc>
                <a:spcPct val="100000"/>
              </a:lnSpc>
              <a:spcBef>
                <a:spcPts val="0"/>
              </a:spcBef>
              <a:buClr>
                <a:schemeClr val="dk1"/>
              </a:buClr>
              <a:buFont typeface="Arial"/>
              <a:buNone/>
            </a:pPr>
            <a:r>
              <a:t/>
            </a:r>
            <a:endParaRPr/>
          </a:p>
          <a:p>
            <a:pPr indent="-76200" lvl="1" marL="685800" rtl="0">
              <a:lnSpc>
                <a:spcPct val="100000"/>
              </a:lnSpc>
              <a:spcBef>
                <a:spcPts val="0"/>
              </a:spcBef>
              <a:buClr>
                <a:schemeClr val="dk1"/>
              </a:buClr>
              <a:buFont typeface="Arial"/>
              <a:buNone/>
            </a:pPr>
            <a:r>
              <a:t/>
            </a:r>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ctrTitle"/>
          </p:nvPr>
        </p:nvSpPr>
        <p:spPr>
          <a:xfrm>
            <a:off x="1524000" y="1122362"/>
            <a:ext cx="9144000" cy="238760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spcAft>
                <a:spcPts val="0"/>
              </a:spcAft>
              <a:buSzPct val="25000"/>
              <a:buNone/>
            </a:pPr>
            <a:r>
              <a:rPr b="1" baseline="0" i="0" lang="en-US" sz="6000" u="none" cap="none" strike="noStrike">
                <a:solidFill>
                  <a:srgbClr val="7030A0"/>
                </a:solidFill>
                <a:latin typeface="Consolas"/>
                <a:ea typeface="Consolas"/>
                <a:cs typeface="Consolas"/>
                <a:sym typeface="Consolas"/>
              </a:rPr>
              <a:t>dnppy</a:t>
            </a:r>
          </a:p>
        </p:txBody>
      </p:sp>
      <p:sp>
        <p:nvSpPr>
          <p:cNvPr id="114" name="Shape 114"/>
          <p:cNvSpPr txBox="1"/>
          <p:nvPr>
            <p:ph idx="1" type="subTitle"/>
          </p:nvPr>
        </p:nvSpPr>
        <p:spPr>
          <a:xfrm>
            <a:off x="1524000" y="3602037"/>
            <a:ext cx="9144000" cy="868362"/>
          </a:xfrm>
          <a:prstGeom prst="rect">
            <a:avLst/>
          </a:prstGeom>
          <a:noFill/>
          <a:ln>
            <a:noFill/>
          </a:ln>
        </p:spPr>
        <p:txBody>
          <a:bodyPr anchorCtr="0" anchor="t" bIns="45700" lIns="91425" rIns="91425" tIns="45700">
            <a:noAutofit/>
          </a:bodyPr>
          <a:lstStyle/>
          <a:p>
            <a:pPr indent="0" lvl="0" marL="0" marR="0" rtl="0" algn="ctr">
              <a:lnSpc>
                <a:spcPct val="75000"/>
              </a:lnSpc>
              <a:spcBef>
                <a:spcPts val="0"/>
              </a:spcBef>
              <a:spcAft>
                <a:spcPts val="0"/>
              </a:spcAft>
              <a:buClr>
                <a:srgbClr val="FFC000"/>
              </a:buClr>
              <a:buSzPct val="25000"/>
              <a:buFont typeface="Noto Symbol"/>
              <a:buNone/>
            </a:pPr>
            <a:r>
              <a:rPr b="0" baseline="0" i="0" lang="en-US" sz="2800" u="none" cap="none" strike="noStrike">
                <a:solidFill>
                  <a:schemeClr val="dk1"/>
                </a:solidFill>
                <a:latin typeface="Calibri"/>
                <a:ea typeface="Calibri"/>
                <a:cs typeface="Calibri"/>
                <a:sym typeface="Calibri"/>
              </a:rPr>
              <a:t>DEVELOP National Program </a:t>
            </a:r>
          </a:p>
          <a:p>
            <a:pPr indent="0" lvl="0" marL="0" marR="0" rtl="0" algn="ctr">
              <a:lnSpc>
                <a:spcPct val="75000"/>
              </a:lnSpc>
              <a:spcBef>
                <a:spcPts val="1000"/>
              </a:spcBef>
              <a:spcAft>
                <a:spcPts val="0"/>
              </a:spcAft>
              <a:buClr>
                <a:srgbClr val="FFC000"/>
              </a:buClr>
              <a:buSzPct val="25000"/>
              <a:buFont typeface="Noto Symbol"/>
              <a:buNone/>
            </a:pPr>
            <a:r>
              <a:rPr lang="en-US" sz="2800">
                <a:solidFill>
                  <a:schemeClr val="dk1"/>
                </a:solidFill>
                <a:latin typeface="Calibri"/>
                <a:ea typeface="Calibri"/>
                <a:cs typeface="Calibri"/>
                <a:sym typeface="Calibri"/>
              </a:rPr>
              <a:t>P</a:t>
            </a:r>
            <a:r>
              <a:rPr b="0" baseline="0" i="0" lang="en-US" sz="2800" u="none" cap="none" strike="noStrike">
                <a:solidFill>
                  <a:schemeClr val="dk1"/>
                </a:solidFill>
                <a:latin typeface="Calibri"/>
                <a:ea typeface="Calibri"/>
                <a:cs typeface="Calibri"/>
                <a:sym typeface="Calibri"/>
              </a:rPr>
              <a:t>ython package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838200" y="365125"/>
            <a:ext cx="10515599" cy="90487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About</a:t>
            </a:r>
          </a:p>
        </p:txBody>
      </p:sp>
      <p:sp>
        <p:nvSpPr>
          <p:cNvPr id="120" name="Shape 120"/>
          <p:cNvSpPr txBox="1"/>
          <p:nvPr>
            <p:ph idx="1" type="body"/>
          </p:nvPr>
        </p:nvSpPr>
        <p:spPr>
          <a:xfrm>
            <a:off x="838200" y="1371600"/>
            <a:ext cx="10515599" cy="5767199"/>
          </a:xfrm>
          <a:prstGeom prst="rect">
            <a:avLst/>
          </a:prstGeom>
          <a:noFill/>
          <a:ln>
            <a:noFill/>
          </a:ln>
        </p:spPr>
        <p:txBody>
          <a:bodyPr anchorCtr="0" anchor="t" bIns="45700" lIns="91425" rIns="91425" tIns="45700">
            <a:noAutofit/>
          </a:bodyPr>
          <a:lstStyle/>
          <a:p>
            <a:pPr indent="-228600" lvl="0" marL="457200" marR="0" rtl="0" algn="l">
              <a:lnSpc>
                <a:spcPct val="100000"/>
              </a:lnSpc>
              <a:spcBef>
                <a:spcPts val="1000"/>
              </a:spcBef>
              <a:spcAft>
                <a:spcPts val="0"/>
              </a:spcAft>
              <a:buSzPct val="100000"/>
              <a:buFont typeface="Calibri"/>
            </a:pPr>
            <a:r>
              <a:rPr b="1" lang="en-US" sz="2800">
                <a:solidFill>
                  <a:srgbClr val="7030A0"/>
                </a:solidFill>
                <a:latin typeface="Consolas"/>
                <a:ea typeface="Consolas"/>
                <a:cs typeface="Consolas"/>
                <a:sym typeface="Consolas"/>
              </a:rPr>
              <a:t>dnppy</a:t>
            </a:r>
            <a:r>
              <a:rPr lang="en-US" sz="2800">
                <a:solidFill>
                  <a:schemeClr val="dk1"/>
                </a:solidFill>
                <a:latin typeface="Calibri"/>
                <a:ea typeface="Calibri"/>
                <a:cs typeface="Calibri"/>
                <a:sym typeface="Calibri"/>
              </a:rPr>
              <a:t> is...</a:t>
            </a:r>
          </a:p>
          <a:p>
            <a:pPr indent="-228600" lvl="1" marL="914400" marR="0" rtl="0" algn="l">
              <a:lnSpc>
                <a:spcPct val="100000"/>
              </a:lnSpc>
              <a:spcBef>
                <a:spcPts val="1000"/>
              </a:spcBef>
              <a:spcAft>
                <a:spcPts val="0"/>
              </a:spcAft>
              <a:buSzPct val="100000"/>
              <a:buFont typeface="Calibri"/>
            </a:pPr>
            <a:r>
              <a:rPr lang="en-US" sz="2400">
                <a:solidFill>
                  <a:schemeClr val="dk1"/>
                </a:solidFill>
                <a:latin typeface="Calibri"/>
                <a:ea typeface="Calibri"/>
                <a:cs typeface="Calibri"/>
                <a:sym typeface="Calibri"/>
              </a:rPr>
              <a:t>A python package, a collection of functions and classes that are useful for manipulation and analysis of geospatial data and NASA satellite data products</a:t>
            </a:r>
          </a:p>
          <a:p>
            <a:pPr indent="-228600" lvl="1" marL="914400" rtl="0">
              <a:lnSpc>
                <a:spcPct val="100000"/>
              </a:lnSpc>
              <a:spcBef>
                <a:spcPts val="1000"/>
              </a:spcBef>
              <a:buSzPct val="100000"/>
              <a:buFont typeface="Calibri"/>
            </a:pPr>
            <a:r>
              <a:rPr lang="en-US" sz="2400">
                <a:solidFill>
                  <a:schemeClr val="dk1"/>
                </a:solidFill>
                <a:latin typeface="Calibri"/>
                <a:ea typeface="Calibri"/>
                <a:cs typeface="Calibri"/>
                <a:sym typeface="Calibri"/>
              </a:rPr>
              <a:t>A development environment modifier to help the users quickly gain access to a large host of third party libraries</a:t>
            </a:r>
          </a:p>
          <a:p>
            <a:pPr indent="-228600" lvl="1" marL="914400" rtl="0">
              <a:lnSpc>
                <a:spcPct val="100000"/>
              </a:lnSpc>
              <a:spcBef>
                <a:spcPts val="1000"/>
              </a:spcBef>
              <a:buSzPct val="100000"/>
              <a:buFont typeface="Calibri"/>
            </a:pPr>
            <a:r>
              <a:rPr lang="en-US" sz="2400">
                <a:solidFill>
                  <a:schemeClr val="dk1"/>
                </a:solidFill>
                <a:latin typeface="Calibri"/>
                <a:ea typeface="Calibri"/>
                <a:cs typeface="Calibri"/>
                <a:sym typeface="Calibri"/>
              </a:rPr>
              <a:t>A method for distributing DEVELOP project code that complies with NASA Software Release</a:t>
            </a:r>
          </a:p>
          <a:p>
            <a:pPr indent="-228600" lvl="0" marL="457200" marR="0" rtl="0" algn="l">
              <a:lnSpc>
                <a:spcPct val="100000"/>
              </a:lnSpc>
              <a:spcBef>
                <a:spcPts val="1000"/>
              </a:spcBef>
              <a:spcAft>
                <a:spcPts val="0"/>
              </a:spcAft>
              <a:buSzPct val="100000"/>
              <a:buFont typeface="Calibri"/>
            </a:pPr>
            <a:r>
              <a:rPr lang="en-US" sz="2800">
                <a:solidFill>
                  <a:schemeClr val="dk1"/>
                </a:solidFill>
                <a:latin typeface="Calibri"/>
                <a:ea typeface="Calibri"/>
                <a:cs typeface="Calibri"/>
                <a:sym typeface="Calibri"/>
              </a:rPr>
              <a:t>Managed from github at </a:t>
            </a:r>
            <a:r>
              <a:rPr lang="en-US" sz="2800" u="sng">
                <a:solidFill>
                  <a:schemeClr val="hlink"/>
                </a:solidFill>
                <a:latin typeface="Calibri"/>
                <a:ea typeface="Calibri"/>
                <a:cs typeface="Calibri"/>
                <a:sym typeface="Calibri"/>
                <a:hlinkClick r:id="rId3"/>
              </a:rPr>
              <a:t>https://github.com/NASA-DEVELOP/dnppy</a:t>
            </a:r>
          </a:p>
          <a:p>
            <a:pPr indent="-228600" lvl="0" marL="457200" marR="0" rtl="0" algn="l">
              <a:lnSpc>
                <a:spcPct val="100000"/>
              </a:lnSpc>
              <a:spcBef>
                <a:spcPts val="1000"/>
              </a:spcBef>
              <a:spcAft>
                <a:spcPts val="0"/>
              </a:spcAft>
              <a:buSzPct val="100000"/>
              <a:buFont typeface="Calibri"/>
            </a:pPr>
            <a:r>
              <a:rPr lang="en-US" sz="2800">
                <a:solidFill>
                  <a:schemeClr val="dk1"/>
                </a:solidFill>
                <a:latin typeface="Calibri"/>
                <a:ea typeface="Calibri"/>
                <a:cs typeface="Calibri"/>
                <a:sym typeface="Calibri"/>
              </a:rPr>
              <a:t>Continously updated documentation pages with much more info at </a:t>
            </a:r>
            <a:r>
              <a:rPr lang="en-US" sz="2800" u="sng">
                <a:solidFill>
                  <a:schemeClr val="hlink"/>
                </a:solidFill>
                <a:latin typeface="Calibri"/>
                <a:ea typeface="Calibri"/>
                <a:cs typeface="Calibri"/>
                <a:sym typeface="Calibri"/>
                <a:hlinkClick r:id="rId4"/>
              </a:rPr>
              <a:t>https://nasa-develop.github.io/dnppy/</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pic>
        <p:nvPicPr>
          <p:cNvPr id="125" name="Shape 125"/>
          <p:cNvPicPr preferRelativeResize="0"/>
          <p:nvPr/>
        </p:nvPicPr>
        <p:blipFill>
          <a:blip r:embed="rId3">
            <a:alphaModFix/>
          </a:blip>
          <a:stretch>
            <a:fillRect/>
          </a:stretch>
        </p:blipFill>
        <p:spPr>
          <a:xfrm>
            <a:off x="2945600" y="3000375"/>
            <a:ext cx="6300800" cy="3857625"/>
          </a:xfrm>
          <a:prstGeom prst="rect">
            <a:avLst/>
          </a:prstGeom>
          <a:noFill/>
          <a:ln>
            <a:noFill/>
          </a:ln>
        </p:spPr>
      </p:pic>
      <p:sp>
        <p:nvSpPr>
          <p:cNvPr id="126" name="Shape 126"/>
          <p:cNvSpPr txBox="1"/>
          <p:nvPr>
            <p:ph type="title"/>
          </p:nvPr>
        </p:nvSpPr>
        <p:spPr>
          <a:xfrm>
            <a:off x="838200" y="365125"/>
            <a:ext cx="10515599" cy="90487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baseline="0" i="0" lang="en-US" sz="5000" u="none" cap="none" strike="noStrike">
                <a:solidFill>
                  <a:schemeClr val="dk1"/>
                </a:solidFill>
                <a:latin typeface="Consolas"/>
                <a:ea typeface="Consolas"/>
                <a:cs typeface="Consolas"/>
                <a:sym typeface="Consolas"/>
              </a:rPr>
              <a:t>Access</a:t>
            </a:r>
          </a:p>
        </p:txBody>
      </p:sp>
      <p:sp>
        <p:nvSpPr>
          <p:cNvPr id="127" name="Shape 127"/>
          <p:cNvSpPr txBox="1"/>
          <p:nvPr/>
        </p:nvSpPr>
        <p:spPr>
          <a:xfrm>
            <a:off x="838200" y="1524000"/>
            <a:ext cx="10925100" cy="4005000"/>
          </a:xfrm>
          <a:prstGeom prst="rect">
            <a:avLst/>
          </a:prstGeom>
          <a:noFill/>
          <a:ln>
            <a:noFill/>
          </a:ln>
        </p:spPr>
        <p:txBody>
          <a:bodyPr anchorCtr="0" anchor="t" bIns="45700" lIns="91425" rIns="91425" tIns="45700">
            <a:noAutofit/>
          </a:bodyPr>
          <a:lstStyle/>
          <a:p>
            <a:pPr indent="-406400" lvl="0" marL="457200" marR="0" rtl="0" algn="l">
              <a:lnSpc>
                <a:spcPct val="100000"/>
              </a:lnSpc>
              <a:spcBef>
                <a:spcPts val="0"/>
              </a:spcBef>
              <a:spcAft>
                <a:spcPts val="0"/>
              </a:spcAft>
              <a:buClr>
                <a:srgbClr val="434343"/>
              </a:buClr>
              <a:buSzPct val="100000"/>
              <a:buFont typeface="Calibri"/>
              <a:buChar char="●"/>
            </a:pPr>
            <a:r>
              <a:rPr b="0" baseline="0" i="0" lang="en-US" sz="2800" u="none" cap="none" strike="noStrike">
                <a:solidFill>
                  <a:schemeClr val="dk1"/>
                </a:solidFill>
                <a:latin typeface="Calibri"/>
                <a:ea typeface="Calibri"/>
                <a:cs typeface="Calibri"/>
                <a:sym typeface="Calibri"/>
              </a:rPr>
              <a:t>Extremely easy to find</a:t>
            </a:r>
          </a:p>
          <a:p>
            <a:pPr indent="-406400" lvl="0" marL="457200" marR="0" rtl="0" algn="l">
              <a:lnSpc>
                <a:spcPct val="100000"/>
              </a:lnSpc>
              <a:spcBef>
                <a:spcPts val="0"/>
              </a:spcBef>
              <a:spcAft>
                <a:spcPts val="0"/>
              </a:spcAft>
              <a:buClr>
                <a:srgbClr val="434343"/>
              </a:buClr>
              <a:buSzPct val="100000"/>
              <a:buFont typeface="Calibri"/>
              <a:buChar char="●"/>
            </a:pPr>
            <a:r>
              <a:rPr b="0" baseline="0" i="0" lang="en-US" sz="2800" u="none" cap="none" strike="noStrike">
                <a:solidFill>
                  <a:schemeClr val="dk1"/>
                </a:solidFill>
                <a:latin typeface="Consolas"/>
                <a:ea typeface="Consolas"/>
                <a:cs typeface="Consolas"/>
                <a:sym typeface="Consolas"/>
              </a:rPr>
              <a:t>A</a:t>
            </a:r>
            <a:r>
              <a:rPr b="1" baseline="0" i="0" lang="en-US" sz="2800" u="none" cap="none" strike="noStrike">
                <a:solidFill>
                  <a:srgbClr val="548135"/>
                </a:solidFill>
                <a:latin typeface="Consolas"/>
                <a:ea typeface="Consolas"/>
                <a:cs typeface="Consolas"/>
                <a:sym typeface="Consolas"/>
              </a:rPr>
              <a:t> </a:t>
            </a:r>
            <a:r>
              <a:rPr b="1" lang="en-US" sz="2800">
                <a:solidFill>
                  <a:srgbClr val="548135"/>
                </a:solidFill>
                <a:latin typeface="Consolas"/>
                <a:ea typeface="Consolas"/>
                <a:cs typeface="Consolas"/>
                <a:sym typeface="Consolas"/>
              </a:rPr>
              <a:t>G</a:t>
            </a:r>
            <a:r>
              <a:rPr b="1" baseline="0" i="0" lang="en-US" sz="2800" u="none" cap="none" strike="noStrike">
                <a:solidFill>
                  <a:srgbClr val="548135"/>
                </a:solidFill>
                <a:latin typeface="Consolas"/>
                <a:ea typeface="Consolas"/>
                <a:cs typeface="Consolas"/>
                <a:sym typeface="Consolas"/>
              </a:rPr>
              <a:t>it</a:t>
            </a:r>
            <a:r>
              <a:rPr b="1" lang="en-US" sz="2800">
                <a:solidFill>
                  <a:srgbClr val="548135"/>
                </a:solidFill>
                <a:latin typeface="Consolas"/>
                <a:ea typeface="Consolas"/>
                <a:cs typeface="Consolas"/>
                <a:sym typeface="Consolas"/>
              </a:rPr>
              <a:t>H</a:t>
            </a:r>
            <a:r>
              <a:rPr b="1" baseline="0" i="0" lang="en-US" sz="2800" u="none" cap="none" strike="noStrike">
                <a:solidFill>
                  <a:srgbClr val="548135"/>
                </a:solidFill>
                <a:latin typeface="Consolas"/>
                <a:ea typeface="Consolas"/>
                <a:cs typeface="Consolas"/>
                <a:sym typeface="Consolas"/>
              </a:rPr>
              <a:t>ub</a:t>
            </a:r>
            <a:r>
              <a:rPr b="0" baseline="0" i="0" lang="en-US" sz="2800" u="none" cap="none" strike="noStrike">
                <a:solidFill>
                  <a:schemeClr val="dk1"/>
                </a:solidFill>
                <a:latin typeface="Calibri"/>
                <a:ea typeface="Calibri"/>
                <a:cs typeface="Calibri"/>
                <a:sym typeface="Calibri"/>
              </a:rPr>
              <a:t> account </a:t>
            </a:r>
            <a:r>
              <a:rPr lang="en-US" sz="2800">
                <a:solidFill>
                  <a:schemeClr val="dk1"/>
                </a:solidFill>
                <a:latin typeface="Calibri"/>
                <a:ea typeface="Calibri"/>
                <a:cs typeface="Calibri"/>
                <a:sym typeface="Calibri"/>
              </a:rPr>
              <a:t>is </a:t>
            </a:r>
            <a:r>
              <a:rPr b="1" lang="en-US" sz="2800">
                <a:solidFill>
                  <a:schemeClr val="dk1"/>
                </a:solidFill>
                <a:latin typeface="Calibri"/>
                <a:ea typeface="Calibri"/>
                <a:cs typeface="Calibri"/>
                <a:sym typeface="Calibri"/>
              </a:rPr>
              <a:t>not</a:t>
            </a:r>
            <a:r>
              <a:rPr lang="en-US" sz="2800">
                <a:solidFill>
                  <a:schemeClr val="dk1"/>
                </a:solidFill>
                <a:latin typeface="Calibri"/>
                <a:ea typeface="Calibri"/>
                <a:cs typeface="Calibri"/>
                <a:sym typeface="Calibri"/>
              </a:rPr>
              <a:t> required to download and use </a:t>
            </a:r>
            <a:r>
              <a:rPr b="1" lang="en-US" sz="2800">
                <a:solidFill>
                  <a:srgbClr val="7030A0"/>
                </a:solidFill>
                <a:latin typeface="Consolas"/>
                <a:ea typeface="Consolas"/>
                <a:cs typeface="Consolas"/>
                <a:sym typeface="Consolas"/>
              </a:rPr>
              <a:t>dnppy</a:t>
            </a:r>
          </a:p>
          <a:p>
            <a:pPr indent="-406400" lvl="0" marL="457200" marR="0" rtl="0" algn="l">
              <a:lnSpc>
                <a:spcPct val="100000"/>
              </a:lnSpc>
              <a:spcBef>
                <a:spcPts val="0"/>
              </a:spcBef>
              <a:spcAft>
                <a:spcPts val="0"/>
              </a:spcAft>
              <a:buClr>
                <a:srgbClr val="434343"/>
              </a:buClr>
              <a:buSzPct val="100000"/>
              <a:buFont typeface="Calibri"/>
              <a:buChar char="●"/>
            </a:pPr>
            <a:r>
              <a:rPr lang="en-US" sz="2800">
                <a:solidFill>
                  <a:schemeClr val="dk1"/>
                </a:solidFill>
                <a:latin typeface="Calibri"/>
                <a:ea typeface="Calibri"/>
                <a:cs typeface="Calibri"/>
                <a:sym typeface="Calibri"/>
              </a:rPr>
              <a:t>Installs itself and a host of  python libraries </a:t>
            </a:r>
            <a:r>
              <a:rPr b="1" lang="en-US" sz="2800">
                <a:solidFill>
                  <a:schemeClr val="dk1"/>
                </a:solidFill>
                <a:latin typeface="Calibri"/>
                <a:ea typeface="Calibri"/>
                <a:cs typeface="Calibri"/>
                <a:sym typeface="Calibri"/>
              </a:rPr>
              <a:t>without</a:t>
            </a:r>
            <a:r>
              <a:rPr lang="en-US" sz="2800">
                <a:solidFill>
                  <a:schemeClr val="dk1"/>
                </a:solidFill>
                <a:latin typeface="Calibri"/>
                <a:ea typeface="Calibri"/>
                <a:cs typeface="Calibri"/>
                <a:sym typeface="Calibri"/>
              </a:rPr>
              <a:t> admin elevation</a:t>
            </a:r>
          </a:p>
          <a:p>
            <a:pPr indent="-76200" lvl="1" marL="685800" marR="0" rtl="0" algn="l">
              <a:lnSpc>
                <a:spcPct val="100000"/>
              </a:lnSpc>
              <a:spcBef>
                <a:spcPts val="50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endParaRPr>
          </a:p>
          <a:p>
            <a:pPr indent="-76200" lvl="1" marL="685800" marR="0" rtl="0" algn="l">
              <a:lnSpc>
                <a:spcPct val="100000"/>
              </a:lnSpc>
              <a:spcBef>
                <a:spcPts val="50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endParaRPr>
          </a:p>
          <a:p>
            <a:pPr indent="-76200" lvl="1" marL="685800" marR="0" rtl="0" algn="l">
              <a:lnSpc>
                <a:spcPct val="100000"/>
              </a:lnSpc>
              <a:spcBef>
                <a:spcPts val="50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endParaRPr>
          </a:p>
          <a:p>
            <a:pPr indent="-76200" lvl="1" marL="685800" marR="0" rtl="0" algn="l">
              <a:lnSpc>
                <a:spcPct val="100000"/>
              </a:lnSpc>
              <a:spcBef>
                <a:spcPts val="50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endParaRPr>
          </a:p>
          <a:p>
            <a:pPr indent="-76200" lvl="1" marL="685800" marR="0" rtl="0" algn="l">
              <a:lnSpc>
                <a:spcPct val="100000"/>
              </a:lnSpc>
              <a:spcBef>
                <a:spcPts val="50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endParaRPr>
          </a:p>
        </p:txBody>
      </p:sp>
      <p:sp>
        <p:nvSpPr>
          <p:cNvPr id="128" name="Shape 128"/>
          <p:cNvSpPr/>
          <p:nvPr/>
        </p:nvSpPr>
        <p:spPr>
          <a:xfrm>
            <a:off x="3907625" y="4780375"/>
            <a:ext cx="4367100" cy="2077499"/>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29" name="Shape 129"/>
          <p:cNvSpPr txBox="1"/>
          <p:nvPr/>
        </p:nvSpPr>
        <p:spPr>
          <a:xfrm>
            <a:off x="10113025" y="5569075"/>
            <a:ext cx="1571699" cy="500100"/>
          </a:xfrm>
          <a:prstGeom prst="rect">
            <a:avLst/>
          </a:prstGeom>
          <a:noFill/>
          <a:ln>
            <a:noFill/>
          </a:ln>
        </p:spPr>
        <p:txBody>
          <a:bodyPr anchorCtr="0" anchor="t" bIns="91425" lIns="91425" rIns="91425" tIns="91425">
            <a:noAutofit/>
          </a:bodyPr>
          <a:lstStyle/>
          <a:p>
            <a:pPr lvl="0" rtl="0">
              <a:spcBef>
                <a:spcPts val="0"/>
              </a:spcBef>
              <a:buNone/>
            </a:pPr>
            <a:r>
              <a:rPr lang="en-US" sz="2400"/>
              <a:t>This is us!</a:t>
            </a:r>
          </a:p>
        </p:txBody>
      </p:sp>
      <p:cxnSp>
        <p:nvCxnSpPr>
          <p:cNvPr id="130" name="Shape 130"/>
          <p:cNvCxnSpPr>
            <a:stCxn id="129" idx="1"/>
            <a:endCxn id="128" idx="3"/>
          </p:cNvCxnSpPr>
          <p:nvPr/>
        </p:nvCxnSpPr>
        <p:spPr>
          <a:xfrm flipH="1">
            <a:off x="8274625" y="5819125"/>
            <a:ext cx="1838400" cy="600"/>
          </a:xfrm>
          <a:prstGeom prst="bentConnector3">
            <a:avLst>
              <a:gd fmla="val 49997" name="adj1"/>
            </a:avLst>
          </a:prstGeom>
          <a:noFill/>
          <a:ln cap="flat" cmpd="sng" w="38100">
            <a:solidFill>
              <a:schemeClr val="accent5"/>
            </a:solidFill>
            <a:prstDash val="solid"/>
            <a:miter/>
            <a:headEnd len="med" w="med" type="none"/>
            <a:tailEnd len="lg" w="lg" type="triangle"/>
          </a:ln>
        </p:spPr>
      </p:cxn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pic>
        <p:nvPicPr>
          <p:cNvPr id="135" name="Shape 135"/>
          <p:cNvPicPr preferRelativeResize="0"/>
          <p:nvPr/>
        </p:nvPicPr>
        <p:blipFill>
          <a:blip r:embed="rId3">
            <a:alphaModFix/>
          </a:blip>
          <a:stretch>
            <a:fillRect/>
          </a:stretch>
        </p:blipFill>
        <p:spPr>
          <a:xfrm>
            <a:off x="-7072" y="0"/>
            <a:ext cx="9767736" cy="6857999"/>
          </a:xfrm>
          <a:prstGeom prst="rect">
            <a:avLst/>
          </a:prstGeom>
          <a:noFill/>
          <a:ln>
            <a:noFill/>
          </a:ln>
        </p:spPr>
      </p:pic>
      <p:sp>
        <p:nvSpPr>
          <p:cNvPr id="136" name="Shape 136"/>
          <p:cNvSpPr txBox="1"/>
          <p:nvPr/>
        </p:nvSpPr>
        <p:spPr>
          <a:xfrm>
            <a:off x="10606100" y="1957375"/>
            <a:ext cx="1571699" cy="500100"/>
          </a:xfrm>
          <a:prstGeom prst="rect">
            <a:avLst/>
          </a:prstGeom>
          <a:noFill/>
          <a:ln>
            <a:noFill/>
          </a:ln>
        </p:spPr>
        <p:txBody>
          <a:bodyPr anchorCtr="0" anchor="t" bIns="91425" lIns="91425" rIns="91425" tIns="91425">
            <a:noAutofit/>
          </a:bodyPr>
          <a:lstStyle/>
          <a:p>
            <a:pPr lvl="0" rtl="0">
              <a:spcBef>
                <a:spcPts val="0"/>
              </a:spcBef>
              <a:buNone/>
            </a:pPr>
            <a:r>
              <a:rPr lang="en-US" sz="2400"/>
              <a:t>Get help</a:t>
            </a:r>
          </a:p>
        </p:txBody>
      </p:sp>
      <p:cxnSp>
        <p:nvCxnSpPr>
          <p:cNvPr id="137" name="Shape 137"/>
          <p:cNvCxnSpPr>
            <a:stCxn id="136" idx="1"/>
            <a:endCxn id="138" idx="3"/>
          </p:cNvCxnSpPr>
          <p:nvPr/>
        </p:nvCxnSpPr>
        <p:spPr>
          <a:xfrm flipH="1">
            <a:off x="9696500" y="2207425"/>
            <a:ext cx="909600" cy="600"/>
          </a:xfrm>
          <a:prstGeom prst="bentConnector3">
            <a:avLst>
              <a:gd fmla="val 49995" name="adj1"/>
            </a:avLst>
          </a:prstGeom>
          <a:noFill/>
          <a:ln cap="flat" cmpd="sng" w="38100">
            <a:solidFill>
              <a:schemeClr val="accent5"/>
            </a:solidFill>
            <a:prstDash val="solid"/>
            <a:miter/>
            <a:headEnd len="med" w="med" type="none"/>
            <a:tailEnd len="lg" w="lg" type="triangle"/>
          </a:ln>
        </p:spPr>
      </p:cxnSp>
      <p:sp>
        <p:nvSpPr>
          <p:cNvPr id="139" name="Shape 139"/>
          <p:cNvSpPr txBox="1"/>
          <p:nvPr/>
        </p:nvSpPr>
        <p:spPr>
          <a:xfrm>
            <a:off x="10606100" y="5627250"/>
            <a:ext cx="1571699" cy="500100"/>
          </a:xfrm>
          <a:prstGeom prst="rect">
            <a:avLst/>
          </a:prstGeom>
          <a:noFill/>
          <a:ln>
            <a:noFill/>
          </a:ln>
        </p:spPr>
        <p:txBody>
          <a:bodyPr anchorCtr="0" anchor="t" bIns="91425" lIns="91425" rIns="91425" tIns="91425">
            <a:noAutofit/>
          </a:bodyPr>
          <a:lstStyle/>
          <a:p>
            <a:pPr lvl="0" rtl="0">
              <a:spcBef>
                <a:spcPts val="0"/>
              </a:spcBef>
              <a:buNone/>
            </a:pPr>
            <a:r>
              <a:rPr lang="en-US" sz="2400"/>
              <a:t>Download</a:t>
            </a:r>
          </a:p>
        </p:txBody>
      </p:sp>
      <p:cxnSp>
        <p:nvCxnSpPr>
          <p:cNvPr id="140" name="Shape 140"/>
          <p:cNvCxnSpPr>
            <a:stCxn id="139" idx="1"/>
            <a:endCxn id="141" idx="3"/>
          </p:cNvCxnSpPr>
          <p:nvPr/>
        </p:nvCxnSpPr>
        <p:spPr>
          <a:xfrm flipH="1">
            <a:off x="9696500" y="5877300"/>
            <a:ext cx="909600" cy="600"/>
          </a:xfrm>
          <a:prstGeom prst="bentConnector3">
            <a:avLst>
              <a:gd fmla="val 49995" name="adj1"/>
            </a:avLst>
          </a:prstGeom>
          <a:noFill/>
          <a:ln cap="flat" cmpd="sng" w="38100">
            <a:solidFill>
              <a:schemeClr val="accent5"/>
            </a:solidFill>
            <a:prstDash val="solid"/>
            <a:miter/>
            <a:headEnd len="med" w="med" type="none"/>
            <a:tailEnd len="lg" w="lg" type="triangle"/>
          </a:ln>
        </p:spPr>
      </p:cxnSp>
      <p:sp>
        <p:nvSpPr>
          <p:cNvPr id="142" name="Shape 142"/>
          <p:cNvSpPr txBox="1"/>
          <p:nvPr/>
        </p:nvSpPr>
        <p:spPr>
          <a:xfrm>
            <a:off x="10620300" y="1240625"/>
            <a:ext cx="1571699" cy="500100"/>
          </a:xfrm>
          <a:prstGeom prst="rect">
            <a:avLst/>
          </a:prstGeom>
          <a:noFill/>
          <a:ln>
            <a:noFill/>
          </a:ln>
        </p:spPr>
        <p:txBody>
          <a:bodyPr anchorCtr="0" anchor="t" bIns="91425" lIns="91425" rIns="91425" tIns="91425">
            <a:noAutofit/>
          </a:bodyPr>
          <a:lstStyle/>
          <a:p>
            <a:pPr lvl="0" rtl="0">
              <a:spcBef>
                <a:spcPts val="0"/>
              </a:spcBef>
              <a:buNone/>
            </a:pPr>
            <a:r>
              <a:rPr lang="en-US" sz="2400"/>
              <a:t>View docs</a:t>
            </a:r>
          </a:p>
        </p:txBody>
      </p:sp>
      <p:cxnSp>
        <p:nvCxnSpPr>
          <p:cNvPr id="143" name="Shape 143"/>
          <p:cNvCxnSpPr>
            <a:stCxn id="142" idx="1"/>
            <a:endCxn id="144" idx="3"/>
          </p:cNvCxnSpPr>
          <p:nvPr/>
        </p:nvCxnSpPr>
        <p:spPr>
          <a:xfrm flipH="1">
            <a:off x="2798100" y="1490675"/>
            <a:ext cx="7822200" cy="291600"/>
          </a:xfrm>
          <a:prstGeom prst="bentConnector3">
            <a:avLst>
              <a:gd fmla="val 50000" name="adj1"/>
            </a:avLst>
          </a:prstGeom>
          <a:noFill/>
          <a:ln cap="flat" cmpd="sng" w="38100">
            <a:solidFill>
              <a:schemeClr val="accent5"/>
            </a:solidFill>
            <a:prstDash val="solid"/>
            <a:miter/>
            <a:headEnd len="med" w="med" type="none"/>
            <a:tailEnd len="lg" w="lg" type="triangle"/>
          </a:ln>
        </p:spPr>
      </p:cxnSp>
      <p:sp>
        <p:nvSpPr>
          <p:cNvPr id="138" name="Shape 138"/>
          <p:cNvSpPr/>
          <p:nvPr/>
        </p:nvSpPr>
        <p:spPr>
          <a:xfrm>
            <a:off x="8039100" y="2058925"/>
            <a:ext cx="1657500" cy="297600"/>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41" name="Shape 141"/>
          <p:cNvSpPr/>
          <p:nvPr/>
        </p:nvSpPr>
        <p:spPr>
          <a:xfrm>
            <a:off x="8039100" y="5735550"/>
            <a:ext cx="1657500" cy="283499"/>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44" name="Shape 144"/>
          <p:cNvSpPr/>
          <p:nvPr/>
        </p:nvSpPr>
        <p:spPr>
          <a:xfrm>
            <a:off x="76200" y="1669300"/>
            <a:ext cx="2721899" cy="226200"/>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
        <p:nvSpPr>
          <p:cNvPr id="145" name="Shape 145"/>
          <p:cNvSpPr txBox="1"/>
          <p:nvPr/>
        </p:nvSpPr>
        <p:spPr>
          <a:xfrm>
            <a:off x="10606100" y="3498887"/>
            <a:ext cx="1571699" cy="500100"/>
          </a:xfrm>
          <a:prstGeom prst="rect">
            <a:avLst/>
          </a:prstGeom>
          <a:noFill/>
          <a:ln>
            <a:noFill/>
          </a:ln>
        </p:spPr>
        <p:txBody>
          <a:bodyPr anchorCtr="0" anchor="t" bIns="91425" lIns="91425" rIns="91425" tIns="91425">
            <a:noAutofit/>
          </a:bodyPr>
          <a:lstStyle/>
          <a:p>
            <a:pPr lvl="0" rtl="0">
              <a:spcBef>
                <a:spcPts val="0"/>
              </a:spcBef>
              <a:buNone/>
            </a:pPr>
            <a:r>
              <a:rPr lang="en-US" sz="2400"/>
              <a:t>Stats</a:t>
            </a:r>
          </a:p>
        </p:txBody>
      </p:sp>
      <p:cxnSp>
        <p:nvCxnSpPr>
          <p:cNvPr id="146" name="Shape 146"/>
          <p:cNvCxnSpPr>
            <a:stCxn id="145" idx="1"/>
            <a:endCxn id="147" idx="3"/>
          </p:cNvCxnSpPr>
          <p:nvPr/>
        </p:nvCxnSpPr>
        <p:spPr>
          <a:xfrm flipH="1">
            <a:off x="9696500" y="3748937"/>
            <a:ext cx="909600" cy="600"/>
          </a:xfrm>
          <a:prstGeom prst="bentConnector3">
            <a:avLst>
              <a:gd fmla="val 49995" name="adj1"/>
            </a:avLst>
          </a:prstGeom>
          <a:noFill/>
          <a:ln cap="flat" cmpd="sng" w="38100">
            <a:solidFill>
              <a:schemeClr val="accent5"/>
            </a:solidFill>
            <a:prstDash val="solid"/>
            <a:miter/>
            <a:headEnd len="med" w="med" type="none"/>
            <a:tailEnd len="lg" w="lg" type="triangle"/>
          </a:ln>
        </p:spPr>
      </p:cxnSp>
      <p:sp>
        <p:nvSpPr>
          <p:cNvPr id="147" name="Shape 147"/>
          <p:cNvSpPr/>
          <p:nvPr/>
        </p:nvSpPr>
        <p:spPr>
          <a:xfrm>
            <a:off x="8039100" y="3353546"/>
            <a:ext cx="1657500" cy="790799"/>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x="0" y="0"/>
          <a:ext cx="0" cy="0"/>
          <a:chOff x="0" y="0"/>
          <a:chExt cx="0" cy="0"/>
        </a:xfrm>
      </p:grpSpPr>
      <p:sp>
        <p:nvSpPr>
          <p:cNvPr id="152" name="Shape 152"/>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Installation</a:t>
            </a:r>
          </a:p>
        </p:txBody>
      </p:sp>
      <p:sp>
        <p:nvSpPr>
          <p:cNvPr id="153" name="Shape 153"/>
          <p:cNvSpPr txBox="1"/>
          <p:nvPr>
            <p:ph idx="1" type="body"/>
          </p:nvPr>
        </p:nvSpPr>
        <p:spPr>
          <a:xfrm>
            <a:off x="838200" y="1524000"/>
            <a:ext cx="8663100" cy="4845900"/>
          </a:xfrm>
          <a:prstGeom prst="rect">
            <a:avLst/>
          </a:prstGeom>
          <a:ln>
            <a:noFill/>
          </a:ln>
        </p:spPr>
        <p:txBody>
          <a:bodyPr anchorCtr="0" anchor="t" bIns="45700" lIns="91425" rIns="91425" tIns="45700">
            <a:noAutofit/>
          </a:bodyPr>
          <a:lstStyle/>
          <a:p>
            <a:pPr indent="-228600" lvl="0" marL="457200" rtl="0">
              <a:lnSpc>
                <a:spcPct val="100000"/>
              </a:lnSpc>
              <a:spcBef>
                <a:spcPts val="0"/>
              </a:spcBef>
              <a:buSzPct val="100000"/>
              <a:buFont typeface="Calibri"/>
            </a:pPr>
            <a:r>
              <a:rPr lang="en-US" sz="2800">
                <a:solidFill>
                  <a:schemeClr val="dk1"/>
                </a:solidFill>
              </a:rPr>
              <a:t>Grab the master branch from our </a:t>
            </a:r>
            <a:r>
              <a:rPr lang="en-US" sz="2800" u="sng">
                <a:solidFill>
                  <a:schemeClr val="hlink"/>
                </a:solidFill>
                <a:hlinkClick r:id="rId3"/>
              </a:rPr>
              <a:t>GitHub</a:t>
            </a:r>
            <a:r>
              <a:rPr lang="en-US" sz="2800">
                <a:solidFill>
                  <a:schemeClr val="dk1"/>
                </a:solidFill>
              </a:rPr>
              <a:t> by clicking the “</a:t>
            </a:r>
            <a:r>
              <a:rPr lang="en-US" sz="2800" u="sng">
                <a:solidFill>
                  <a:schemeClr val="hlink"/>
                </a:solidFill>
                <a:hlinkClick r:id="rId4"/>
              </a:rPr>
              <a:t>Download ZIP</a:t>
            </a:r>
            <a:r>
              <a:rPr lang="en-US" sz="2800">
                <a:solidFill>
                  <a:schemeClr val="dk1"/>
                </a:solidFill>
              </a:rPr>
              <a:t>” button in the bottom right*</a:t>
            </a:r>
          </a:p>
          <a:p>
            <a:pPr indent="-228600" lvl="0" marL="457200" rtl="0">
              <a:lnSpc>
                <a:spcPct val="100000"/>
              </a:lnSpc>
              <a:spcBef>
                <a:spcPts val="0"/>
              </a:spcBef>
              <a:buSzPct val="100000"/>
              <a:buFont typeface="Calibri"/>
            </a:pPr>
            <a:r>
              <a:rPr lang="en-US" sz="2800">
                <a:solidFill>
                  <a:schemeClr val="dk1"/>
                </a:solidFill>
              </a:rPr>
              <a:t>Extract the contents then run “easy_install.py” by double clicking, or opening and executing in your prefered python interpreter</a:t>
            </a:r>
          </a:p>
          <a:p>
            <a:pPr indent="-228600" lvl="0" marL="457200" rtl="0">
              <a:lnSpc>
                <a:spcPct val="100000"/>
              </a:lnSpc>
              <a:spcBef>
                <a:spcPts val="0"/>
              </a:spcBef>
              <a:buSzPct val="100000"/>
              <a:buFont typeface="Calibri"/>
            </a:pPr>
            <a:r>
              <a:rPr lang="en-US" sz="2800">
                <a:solidFill>
                  <a:schemeClr val="dk1"/>
                </a:solidFill>
              </a:rPr>
              <a:t>If installation succeeds, you should delete this downloaded folder</a:t>
            </a:r>
          </a:p>
          <a:p>
            <a:pPr indent="0" marL="0" rtl="0">
              <a:lnSpc>
                <a:spcPct val="100000"/>
              </a:lnSpc>
              <a:spcBef>
                <a:spcPts val="0"/>
              </a:spcBef>
              <a:buNone/>
            </a:pPr>
            <a:r>
              <a:t/>
            </a:r>
            <a:endParaRPr sz="2800">
              <a:solidFill>
                <a:schemeClr val="dk1"/>
              </a:solidFill>
            </a:endParaRPr>
          </a:p>
          <a:p>
            <a:pPr indent="0" lvl="0" marL="0" rtl="0">
              <a:lnSpc>
                <a:spcPct val="100000"/>
              </a:lnSpc>
              <a:spcBef>
                <a:spcPts val="0"/>
              </a:spcBef>
              <a:buNone/>
            </a:pPr>
            <a:r>
              <a:rPr lang="en-US" sz="2000">
                <a:solidFill>
                  <a:schemeClr val="dk1"/>
                </a:solidFill>
              </a:rPr>
              <a:t>* On occasion, the downloaded zip file is empty and fails to extract. If this happens to you, just try downloading again.</a:t>
            </a:r>
          </a:p>
        </p:txBody>
      </p:sp>
      <p:pic>
        <p:nvPicPr>
          <p:cNvPr id="154" name="Shape 154"/>
          <p:cNvPicPr preferRelativeResize="0"/>
          <p:nvPr/>
        </p:nvPicPr>
        <p:blipFill>
          <a:blip r:embed="rId5">
            <a:alphaModFix/>
          </a:blip>
          <a:stretch>
            <a:fillRect/>
          </a:stretch>
        </p:blipFill>
        <p:spPr>
          <a:xfrm>
            <a:off x="10198375" y="1724600"/>
            <a:ext cx="1695450" cy="2352675"/>
          </a:xfrm>
          <a:prstGeom prst="rect">
            <a:avLst/>
          </a:prstGeom>
          <a:noFill/>
          <a:ln>
            <a:noFill/>
          </a:ln>
        </p:spPr>
      </p:pic>
      <p:sp>
        <p:nvSpPr>
          <p:cNvPr id="155" name="Shape 155"/>
          <p:cNvSpPr/>
          <p:nvPr/>
        </p:nvSpPr>
        <p:spPr>
          <a:xfrm>
            <a:off x="10283800" y="3013212"/>
            <a:ext cx="1524599" cy="180300"/>
          </a:xfrm>
          <a:prstGeom prst="rect">
            <a:avLst/>
          </a:prstGeom>
          <a:noFill/>
          <a:ln cap="flat" cmpd="sng" w="38100">
            <a:solidFill>
              <a:schemeClr val="accent5"/>
            </a:solidFill>
            <a:prstDash val="solid"/>
            <a:round/>
            <a:headEnd len="med" w="med" type="none"/>
            <a:tailEnd len="med" w="med" type="none"/>
          </a:ln>
        </p:spPr>
        <p:txBody>
          <a:bodyPr anchorCtr="0" anchor="ctr" bIns="91425" lIns="91425" rIns="91425" tIns="91425">
            <a:noAutofit/>
          </a:bodyPr>
          <a:lstStyle/>
          <a:p>
            <a:pPr>
              <a:spcBef>
                <a:spcPts val="0"/>
              </a:spcBef>
              <a:buNone/>
            </a:pPr>
            <a:r>
              <a:t/>
            </a:r>
            <a:endParaRPr/>
          </a:p>
        </p:txBody>
      </p:sp>
      <p:cxnSp>
        <p:nvCxnSpPr>
          <p:cNvPr id="156" name="Shape 156"/>
          <p:cNvCxnSpPr>
            <a:endCxn id="155" idx="1"/>
          </p:cNvCxnSpPr>
          <p:nvPr/>
        </p:nvCxnSpPr>
        <p:spPr>
          <a:xfrm flipH="1" rot="10800000">
            <a:off x="5524899" y="3103362"/>
            <a:ext cx="4758899" cy="728700"/>
          </a:xfrm>
          <a:prstGeom prst="bentConnector3">
            <a:avLst>
              <a:gd fmla="val 86196" name="adj1"/>
            </a:avLst>
          </a:prstGeom>
          <a:noFill/>
          <a:ln cap="flat" cmpd="sng" w="38100">
            <a:solidFill>
              <a:schemeClr val="accent5"/>
            </a:solidFill>
            <a:prstDash val="solid"/>
            <a:miter/>
            <a:headEnd len="med" w="med" type="none"/>
            <a:tailEnd len="lg" w="lg" type="triangle"/>
          </a:ln>
        </p:spPr>
      </p:cxn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x="0" y="0"/>
          <a:ext cx="0" cy="0"/>
          <a:chOff x="0" y="0"/>
          <a:chExt cx="0" cy="0"/>
        </a:xfrm>
      </p:grpSpPr>
      <p:sp>
        <p:nvSpPr>
          <p:cNvPr id="161" name="Shape 161"/>
          <p:cNvSpPr txBox="1"/>
          <p:nvPr>
            <p:ph type="title"/>
          </p:nvPr>
        </p:nvSpPr>
        <p:spPr>
          <a:xfrm>
            <a:off x="838200" y="365125"/>
            <a:ext cx="10515599" cy="9048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SzPct val="25000"/>
              <a:buNone/>
            </a:pPr>
            <a:r>
              <a:rPr b="1" lang="en-US" sz="5000">
                <a:solidFill>
                  <a:schemeClr val="dk1"/>
                </a:solidFill>
                <a:latin typeface="Consolas"/>
                <a:ea typeface="Consolas"/>
                <a:cs typeface="Consolas"/>
                <a:sym typeface="Consolas"/>
              </a:rPr>
              <a:t>Getting started</a:t>
            </a:r>
          </a:p>
        </p:txBody>
      </p:sp>
      <p:sp>
        <p:nvSpPr>
          <p:cNvPr id="162" name="Shape 162"/>
          <p:cNvSpPr txBox="1"/>
          <p:nvPr>
            <p:ph idx="1" type="body"/>
          </p:nvPr>
        </p:nvSpPr>
        <p:spPr>
          <a:xfrm>
            <a:off x="838200" y="1524000"/>
            <a:ext cx="10515599" cy="4857599"/>
          </a:xfrm>
          <a:prstGeom prst="rect">
            <a:avLst/>
          </a:prstGeom>
          <a:noFill/>
          <a:ln>
            <a:noFill/>
          </a:ln>
        </p:spPr>
        <p:txBody>
          <a:bodyPr anchorCtr="0" anchor="t" bIns="45700" lIns="91425" rIns="91425" tIns="45700">
            <a:noAutofit/>
          </a:bodyPr>
          <a:lstStyle/>
          <a:p>
            <a:pPr indent="-228600" lvl="0" marL="457200" rtl="0">
              <a:lnSpc>
                <a:spcPct val="100000"/>
              </a:lnSpc>
              <a:spcBef>
                <a:spcPts val="0"/>
              </a:spcBef>
              <a:buSzPct val="100000"/>
              <a:buFont typeface="Calibri"/>
            </a:pPr>
            <a:r>
              <a:rPr lang="en-US" sz="2800">
                <a:solidFill>
                  <a:schemeClr val="dk1"/>
                </a:solidFill>
                <a:latin typeface="Calibri"/>
                <a:ea typeface="Calibri"/>
                <a:cs typeface="Calibri"/>
                <a:sym typeface="Calibri"/>
              </a:rPr>
              <a:t>Recommended use of Integrated Development Environment (IDE) like </a:t>
            </a:r>
            <a:r>
              <a:rPr lang="en-US" sz="2800" u="sng">
                <a:solidFill>
                  <a:schemeClr val="hlink"/>
                </a:solidFill>
                <a:latin typeface="Calibri"/>
                <a:ea typeface="Calibri"/>
                <a:cs typeface="Calibri"/>
                <a:sym typeface="Calibri"/>
                <a:hlinkClick r:id="rId3"/>
              </a:rPr>
              <a:t>PyCharm</a:t>
            </a:r>
            <a:r>
              <a:rPr lang="en-US" sz="2800">
                <a:solidFill>
                  <a:schemeClr val="dk1"/>
                </a:solidFill>
                <a:latin typeface="Calibri"/>
                <a:ea typeface="Calibri"/>
                <a:cs typeface="Calibri"/>
                <a:sym typeface="Calibri"/>
              </a:rPr>
              <a:t> by Jetbrains to manage your project code</a:t>
            </a:r>
          </a:p>
          <a:p>
            <a:pPr indent="-228600" lvl="0" marL="457200" rtl="0">
              <a:lnSpc>
                <a:spcPct val="100000"/>
              </a:lnSpc>
              <a:spcBef>
                <a:spcPts val="0"/>
              </a:spcBef>
              <a:buSzPct val="100000"/>
              <a:buFont typeface="Calibri"/>
            </a:pPr>
            <a:r>
              <a:rPr lang="en-US" sz="2800">
                <a:solidFill>
                  <a:schemeClr val="dk1"/>
                </a:solidFill>
                <a:latin typeface="Calibri"/>
                <a:ea typeface="Calibri"/>
                <a:cs typeface="Calibri"/>
                <a:sym typeface="Calibri"/>
              </a:rPr>
              <a:t>Alternatively search your computer for “IDLE” as the default python interpreter</a:t>
            </a:r>
          </a:p>
          <a:p>
            <a:pPr indent="-228600" lvl="0" marL="457200" rtl="0">
              <a:lnSpc>
                <a:spcPct val="100000"/>
              </a:lnSpc>
              <a:spcBef>
                <a:spcPts val="0"/>
              </a:spcBef>
              <a:buSzPct val="100000"/>
              <a:buFont typeface="Calibri"/>
            </a:pPr>
            <a:r>
              <a:rPr lang="en-US" sz="2800">
                <a:solidFill>
                  <a:schemeClr val="dk1"/>
                </a:solidFill>
                <a:latin typeface="Calibri"/>
                <a:ea typeface="Calibri"/>
                <a:cs typeface="Calibri"/>
                <a:sym typeface="Calibri"/>
              </a:rPr>
              <a:t>run ‘</a:t>
            </a:r>
            <a:r>
              <a:rPr b="1" lang="en-US" sz="2400">
                <a:solidFill>
                  <a:schemeClr val="dk1"/>
                </a:solidFill>
                <a:latin typeface="Courier New"/>
                <a:ea typeface="Courier New"/>
                <a:cs typeface="Courier New"/>
                <a:sym typeface="Courier New"/>
              </a:rPr>
              <a:t>import dnppy</a:t>
            </a:r>
            <a:r>
              <a:rPr lang="en-US" sz="2800">
                <a:solidFill>
                  <a:schemeClr val="dk1"/>
                </a:solidFill>
                <a:latin typeface="Calibri"/>
                <a:ea typeface="Calibri"/>
                <a:cs typeface="Calibri"/>
                <a:sym typeface="Calibri"/>
              </a:rPr>
              <a:t>’</a:t>
            </a:r>
          </a:p>
          <a:p>
            <a:pPr indent="-228600" lvl="0" marL="457200" rtl="0">
              <a:lnSpc>
                <a:spcPct val="100000"/>
              </a:lnSpc>
              <a:spcBef>
                <a:spcPts val="0"/>
              </a:spcBef>
              <a:buSzPct val="100000"/>
              <a:buFont typeface="Calibri"/>
            </a:pPr>
            <a:r>
              <a:rPr lang="en-US" sz="2800">
                <a:solidFill>
                  <a:schemeClr val="dk1"/>
                </a:solidFill>
                <a:latin typeface="Calibri"/>
                <a:ea typeface="Calibri"/>
                <a:cs typeface="Calibri"/>
                <a:sym typeface="Calibri"/>
              </a:rPr>
              <a:t>You now have access to </a:t>
            </a:r>
          </a:p>
          <a:p>
            <a:pPr indent="457200" lvl="0" marL="0" rtl="0">
              <a:lnSpc>
                <a:spcPct val="100000"/>
              </a:lnSpc>
              <a:spcBef>
                <a:spcPts val="0"/>
              </a:spcBef>
              <a:buNone/>
            </a:pPr>
            <a:r>
              <a:rPr lang="en-US" sz="2800">
                <a:solidFill>
                  <a:schemeClr val="dk1"/>
                </a:solidFill>
                <a:latin typeface="Calibri"/>
                <a:ea typeface="Calibri"/>
                <a:cs typeface="Calibri"/>
                <a:sym typeface="Calibri"/>
              </a:rPr>
              <a:t>dnppy, gdal, scipy</a:t>
            </a:r>
          </a:p>
          <a:p>
            <a:pPr indent="0" lvl="0" marL="0" rtl="0">
              <a:lnSpc>
                <a:spcPct val="100000"/>
              </a:lnSpc>
              <a:spcBef>
                <a:spcPts val="0"/>
              </a:spcBef>
              <a:buNone/>
            </a:pPr>
            <a:r>
              <a:rPr lang="en-US" sz="2800">
                <a:solidFill>
                  <a:schemeClr val="dk1"/>
                </a:solidFill>
                <a:latin typeface="Calibri"/>
                <a:ea typeface="Calibri"/>
                <a:cs typeface="Calibri"/>
                <a:sym typeface="Calibri"/>
              </a:rPr>
              <a:t>	and more!</a:t>
            </a:r>
          </a:p>
        </p:txBody>
      </p:sp>
      <p:pic>
        <p:nvPicPr>
          <p:cNvPr id="163" name="Shape 163"/>
          <p:cNvPicPr preferRelativeResize="0"/>
          <p:nvPr/>
        </p:nvPicPr>
        <p:blipFill>
          <a:blip r:embed="rId4">
            <a:alphaModFix/>
          </a:blip>
          <a:stretch>
            <a:fillRect/>
          </a:stretch>
        </p:blipFill>
        <p:spPr>
          <a:xfrm>
            <a:off x="4961700" y="3140625"/>
            <a:ext cx="7230292" cy="3717374"/>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