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99A"/>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5F6B3-60AC-3174-C64C-C2058949CDD0}" v="2" dt="2021-01-25T20:34:03.474"/>
    <p1510:client id="{5658F1FE-FB1C-9396-3CCB-ABA2CCB0E705}" v="19" dt="2021-01-13T01:18:42.122"/>
    <p1510:client id="{83F7A262-740F-9450-A62B-270B7580A323}" v="66" dt="2021-01-22T23:11:00.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8" autoAdjust="0"/>
    <p:restoredTop sz="57557" autoAdjust="0"/>
  </p:normalViewPr>
  <p:slideViewPr>
    <p:cSldViewPr snapToGrid="0" showGuides="1">
      <p:cViewPr varScale="1">
        <p:scale>
          <a:sx n="47" d="100"/>
          <a:sy n="47" d="100"/>
        </p:scale>
        <p:origin x="53" y="8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94910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53328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99559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3482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a:t>
            </a:r>
            <a:r>
              <a:rPr lang="en-US"/>
              <a:t>We ask for figures and graphs to be separate and editable in case we reuse them and have to resize the image to fit a different template or presentation.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77197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8566" y="5745284"/>
            <a:ext cx="3756156" cy="338554"/>
          </a:xfrm>
          <a:prstGeom prst="rect">
            <a:avLst/>
          </a:prstGeom>
        </p:spPr>
        <p:txBody>
          <a:bodyPr wrap="none">
            <a:spAutoFit/>
          </a:bodyPr>
          <a:lstStyle/>
          <a:p>
            <a:r>
              <a:rPr lang="en-US" sz="1600" dirty="0">
                <a:solidFill>
                  <a:srgbClr val="8A599A"/>
                </a:solidFill>
                <a:latin typeface="Century Gothic" panose="020B0502020202020204" pitchFamily="34" charset="0"/>
              </a:rPr>
              <a:t>Node Name (i.e. Virginia – Langley) </a:t>
            </a:r>
            <a:endParaRPr lang="en-US" dirty="0">
              <a:solidFill>
                <a:srgbClr val="8A599A"/>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A599A"/>
                </a:solidFill>
              </a:rPr>
              <a:t>STUDY AREA</a:t>
            </a:r>
          </a:p>
          <a:p>
            <a:pPr algn="l"/>
            <a:r>
              <a:rPr lang="en-US" sz="2800" b="0" spc="0" dirty="0">
                <a:solidFill>
                  <a:srgbClr val="8A599A"/>
                </a:solidFill>
              </a:rPr>
              <a:t>Health &amp; Air Quality</a:t>
            </a:r>
            <a:endParaRPr lang="en-US" sz="2800" b="0" spc="0" baseline="0" dirty="0">
              <a:solidFill>
                <a:srgbClr val="8A599A"/>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A599A"/>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A599A"/>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SLIDE TEMPLATE: </a:t>
            </a:r>
          </a:p>
          <a:p>
            <a:r>
              <a:rPr lang="en-US" sz="4000" b="1" dirty="0">
                <a:solidFill>
                  <a:srgbClr val="8A599A"/>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3"/>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A45917D7-6844-47BE-B1F3-DC5E25BD7195}"/>
              </a:ext>
            </a:extLst>
          </p:cNvPr>
          <p:cNvPicPr>
            <a:picLocks noChangeAspect="1"/>
          </p:cNvPicPr>
          <p:nvPr/>
        </p:nvPicPr>
        <p:blipFill>
          <a:blip r:embed="rId4"/>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PRESENTATION GUIDELINES: TIPS</a:t>
            </a:r>
          </a:p>
        </p:txBody>
      </p:sp>
      <p:sp>
        <p:nvSpPr>
          <p:cNvPr id="3" name="Text Placeholder 3"/>
          <p:cNvSpPr txBox="1">
            <a:spLocks/>
          </p:cNvSpPr>
          <p:nvPr/>
        </p:nvSpPr>
        <p:spPr>
          <a:xfrm>
            <a:off x="370608"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8A599A"/>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8A599A"/>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have taken!</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13-pt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8A599A"/>
              </a:buClr>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22088"/>
            <a:ext cx="3426488" cy="3924151"/>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A59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A599A"/>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63395C-BBBD-4CB7-A3BA-1D163DE14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3.xml><?xml version="1.0" encoding="utf-8"?>
<ds:datastoreItem xmlns:ds="http://schemas.openxmlformats.org/officeDocument/2006/customXml" ds:itemID="{1ED741D9-D839-409E-89C1-040E70CE2FE6}">
  <ds:schemaRefs>
    <ds:schemaRef ds:uri="http://schemas.microsoft.com/office/infopath/2007/PartnerControls"/>
    <ds:schemaRef ds:uri="http://purl.org/dc/elements/1.1/"/>
    <ds:schemaRef ds:uri="http://schemas.microsoft.com/office/2006/documentManagement/types"/>
    <ds:schemaRef ds:uri="21e6a8e8-1dff-48a6-ab9b-8d556c6946c0"/>
    <ds:schemaRef ds:uri="http://purl.org/dc/terms/"/>
    <ds:schemaRef ds:uri="http://schemas.openxmlformats.org/package/2006/metadata/core-properties"/>
    <ds:schemaRef ds:uri="7df78d0b-135a-4de7-9166-7c181cd87fb4"/>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27645</TotalTime>
  <Words>1606</Words>
  <Application>Microsoft Office PowerPoint</Application>
  <PresentationFormat>Widescreen</PresentationFormat>
  <Paragraphs>168</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204</cp:revision>
  <dcterms:created xsi:type="dcterms:W3CDTF">2019-11-12T17:46:59Z</dcterms:created>
  <dcterms:modified xsi:type="dcterms:W3CDTF">2021-09-07T23:49:57Z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