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+mj-lt"/>
              </a:rPr>
              <a:t>L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ocation 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Weather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Weather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Weath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94A3D4"/>
      </a:accent1>
      <a:accent2>
        <a:srgbClr val="9882BC"/>
      </a:accent2>
      <a:accent3>
        <a:srgbClr val="9A62A8"/>
      </a:accent3>
      <a:accent4>
        <a:srgbClr val="C3DC7C"/>
      </a:accent4>
      <a:accent5>
        <a:srgbClr val="D4C969"/>
      </a:accent5>
      <a:accent6>
        <a:srgbClr val="E3B757"/>
      </a:accent6>
      <a:hlink>
        <a:srgbClr val="94A3D4"/>
      </a:hlink>
      <a:folHlink>
        <a:srgbClr val="94A3D4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</TotalTime>
  <Words>195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39</cp:revision>
  <dcterms:created xsi:type="dcterms:W3CDTF">2015-09-10T20:35:32Z</dcterms:created>
  <dcterms:modified xsi:type="dcterms:W3CDTF">2015-09-11T05:39:55Z</dcterms:modified>
</cp:coreProperties>
</file>