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57" autoAdjust="0"/>
    <p:restoredTop sz="94622" autoAdjust="0"/>
  </p:normalViewPr>
  <p:slideViewPr>
    <p:cSldViewPr>
      <p:cViewPr varScale="1">
        <p:scale>
          <a:sx n="79" d="100"/>
          <a:sy n="79" d="100"/>
        </p:scale>
        <p:origin x="-8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29C07-89EA-4FB7-AD31-E660D3C46E8E}" type="datetimeFigureOut">
              <a:rPr lang="en-US" smtClean="0"/>
              <a:pPr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433F2-D718-4F8F-BB80-D217D33C6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1143000"/>
            <a:ext cx="9144000" cy="609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914399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  <a:latin typeface="Century Gothic" pitchFamily="34" charset="0"/>
              </a:rPr>
              <a:t>NASA DEVELOP 2016 Fall </a:t>
            </a:r>
            <a:br>
              <a:rPr lang="en-US" sz="3600" b="1" dirty="0" smtClean="0">
                <a:solidFill>
                  <a:schemeClr val="bg1"/>
                </a:solidFill>
                <a:latin typeface="Century Gothic" pitchFamily="34" charset="0"/>
              </a:rPr>
            </a:br>
            <a:r>
              <a:rPr lang="en-US" sz="2800" dirty="0" smtClean="0">
                <a:solidFill>
                  <a:schemeClr val="bg1"/>
                </a:solidFill>
                <a:latin typeface="Century Gothic" pitchFamily="34" charset="0"/>
              </a:rPr>
              <a:t>Deliverables &amp; Deadlines</a:t>
            </a:r>
            <a:endParaRPr lang="en-US" sz="3600" dirty="0">
              <a:solidFill>
                <a:schemeClr val="bg1"/>
              </a:solidFill>
              <a:latin typeface="Century Gothic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1219200"/>
            <a:ext cx="1676400" cy="55626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400" b="1" dirty="0" smtClean="0"/>
              <a:t>Week 1 </a:t>
            </a:r>
          </a:p>
          <a:p>
            <a:r>
              <a:rPr lang="en-US" sz="1400" dirty="0" smtClean="0"/>
              <a:t>(9/12 - 9/16)</a:t>
            </a:r>
          </a:p>
          <a:p>
            <a:pPr>
              <a:spcBef>
                <a:spcPts val="1400"/>
              </a:spcBef>
            </a:pPr>
            <a:r>
              <a:rPr lang="en-US" sz="1400" b="1" dirty="0" smtClean="0"/>
              <a:t>Week 3 </a:t>
            </a:r>
          </a:p>
          <a:p>
            <a:r>
              <a:rPr lang="en-US" sz="1400" dirty="0" smtClean="0"/>
              <a:t>(9/26 - 9/30)</a:t>
            </a:r>
          </a:p>
          <a:p>
            <a:pPr>
              <a:spcBef>
                <a:spcPts val="1400"/>
              </a:spcBef>
            </a:pPr>
            <a:r>
              <a:rPr lang="en-US" sz="1400" b="1" dirty="0" smtClean="0"/>
              <a:t>Week 4 </a:t>
            </a:r>
          </a:p>
          <a:p>
            <a:r>
              <a:rPr lang="en-US" sz="1400" dirty="0" smtClean="0"/>
              <a:t>(10/3 - 10/7)</a:t>
            </a:r>
          </a:p>
          <a:p>
            <a:pPr>
              <a:spcBef>
                <a:spcPts val="1400"/>
              </a:spcBef>
            </a:pPr>
            <a:r>
              <a:rPr lang="en-US" sz="1400" b="1" dirty="0" smtClean="0"/>
              <a:t>Week 5 </a:t>
            </a:r>
          </a:p>
          <a:p>
            <a:r>
              <a:rPr lang="en-US" sz="1400" dirty="0" smtClean="0"/>
              <a:t>(10/10 - 10/14)</a:t>
            </a:r>
          </a:p>
          <a:p>
            <a:pPr>
              <a:spcBef>
                <a:spcPts val="1400"/>
              </a:spcBef>
            </a:pPr>
            <a:r>
              <a:rPr lang="en-US" sz="1400" b="1" dirty="0" smtClean="0"/>
              <a:t>Week 6 </a:t>
            </a:r>
          </a:p>
          <a:p>
            <a:r>
              <a:rPr lang="en-US" sz="1400" dirty="0" smtClean="0"/>
              <a:t>(10/17 - 10/21)</a:t>
            </a:r>
          </a:p>
          <a:p>
            <a:pPr>
              <a:spcBef>
                <a:spcPts val="1400"/>
              </a:spcBef>
            </a:pPr>
            <a:r>
              <a:rPr lang="en-US" sz="1400" b="1" dirty="0" smtClean="0"/>
              <a:t>Week 7 </a:t>
            </a:r>
          </a:p>
          <a:p>
            <a:r>
              <a:rPr lang="en-US" sz="1400" dirty="0"/>
              <a:t>(</a:t>
            </a:r>
            <a:r>
              <a:rPr lang="en-US" sz="1400" dirty="0" smtClean="0"/>
              <a:t>10/24 - 10/28)</a:t>
            </a:r>
          </a:p>
          <a:p>
            <a:pPr>
              <a:spcBef>
                <a:spcPts val="1400"/>
              </a:spcBef>
            </a:pPr>
            <a:r>
              <a:rPr lang="en-US" sz="1400" b="1" dirty="0" smtClean="0"/>
              <a:t>Week 8 </a:t>
            </a:r>
          </a:p>
          <a:p>
            <a:r>
              <a:rPr lang="en-US" sz="1400" dirty="0" smtClean="0"/>
              <a:t>(10/31 - 11/4)</a:t>
            </a:r>
          </a:p>
          <a:p>
            <a:pPr>
              <a:spcBef>
                <a:spcPts val="1400"/>
              </a:spcBef>
            </a:pPr>
            <a:r>
              <a:rPr lang="en-US" sz="1400" b="1" dirty="0" smtClean="0"/>
              <a:t>Week 9 </a:t>
            </a:r>
          </a:p>
          <a:p>
            <a:r>
              <a:rPr lang="en-US" sz="1400" dirty="0" smtClean="0"/>
              <a:t>(11/7 - 11/11)</a:t>
            </a:r>
          </a:p>
          <a:p>
            <a:pPr>
              <a:spcBef>
                <a:spcPts val="1400"/>
              </a:spcBef>
            </a:pPr>
            <a:r>
              <a:rPr lang="en-US" sz="1400" b="1" dirty="0" smtClean="0"/>
              <a:t>Week 10 </a:t>
            </a:r>
          </a:p>
          <a:p>
            <a:r>
              <a:rPr lang="en-US" sz="1400" dirty="0" smtClean="0"/>
              <a:t>(11/14 - 11/18)	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1676400" y="1219200"/>
            <a:ext cx="7315200" cy="54102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457200" indent="-457200"/>
            <a:r>
              <a:rPr lang="en-US" sz="1400" b="1" dirty="0" smtClean="0"/>
              <a:t>9/16: </a:t>
            </a:r>
            <a:r>
              <a:rPr lang="en-US" sz="1400" dirty="0" smtClean="0"/>
              <a:t>Handbook Forms, Participant Info Sheets, Personality Types, Personal Growth Assessment, Personal DEVELOPedia Page Updated</a:t>
            </a:r>
          </a:p>
          <a:p>
            <a:pPr marL="457200" indent="-457200">
              <a:spcBef>
                <a:spcPts val="1800"/>
              </a:spcBef>
            </a:pPr>
            <a:r>
              <a:rPr lang="en-US" sz="1400" b="1" dirty="0" smtClean="0"/>
              <a:t>9/29: </a:t>
            </a:r>
            <a:r>
              <a:rPr lang="en-US" sz="1400" dirty="0" smtClean="0"/>
              <a:t>Project Summary RD</a:t>
            </a:r>
          </a:p>
          <a:p>
            <a:pPr marL="457200" indent="-457200"/>
            <a:endParaRPr lang="en-US" sz="1400" dirty="0" smtClean="0"/>
          </a:p>
          <a:p>
            <a:pPr marL="457200" indent="-457200">
              <a:spcBef>
                <a:spcPts val="1600"/>
              </a:spcBef>
            </a:pPr>
            <a:r>
              <a:rPr lang="en-US" sz="1400" b="1" dirty="0" smtClean="0"/>
              <a:t>10/6: </a:t>
            </a:r>
            <a:r>
              <a:rPr lang="en-US" sz="1400" dirty="0" smtClean="0"/>
              <a:t>Tech Paper RD</a:t>
            </a:r>
          </a:p>
          <a:p>
            <a:pPr marL="457200" indent="-457200"/>
            <a:r>
              <a:rPr lang="en-US" sz="1400" dirty="0" smtClean="0"/>
              <a:t>	</a:t>
            </a:r>
          </a:p>
          <a:p>
            <a:pPr marL="457200" indent="-457200">
              <a:spcBef>
                <a:spcPts val="600"/>
              </a:spcBef>
            </a:pPr>
            <a:r>
              <a:rPr lang="en-US" sz="1400" b="1" dirty="0" smtClean="0"/>
              <a:t>10/10: </a:t>
            </a:r>
            <a:r>
              <a:rPr lang="en-US" sz="1400" dirty="0" smtClean="0"/>
              <a:t>Offices Closed</a:t>
            </a:r>
          </a:p>
          <a:p>
            <a:pPr marL="457200" indent="-457200"/>
            <a:r>
              <a:rPr lang="en-US" sz="1400" b="1" dirty="0" smtClean="0"/>
              <a:t>10/13: </a:t>
            </a:r>
            <a:r>
              <a:rPr lang="en-US" sz="1400" dirty="0" smtClean="0"/>
              <a:t>Presentation RD	</a:t>
            </a:r>
          </a:p>
          <a:p>
            <a:pPr marL="457200" indent="-457200">
              <a:spcBef>
                <a:spcPts val="1400"/>
              </a:spcBef>
            </a:pPr>
            <a:r>
              <a:rPr lang="en-US" sz="1400" b="1" dirty="0" smtClean="0"/>
              <a:t>10/20: </a:t>
            </a:r>
            <a:r>
              <a:rPr lang="en-US" sz="1400" dirty="0" smtClean="0"/>
              <a:t>Poster RD</a:t>
            </a:r>
          </a:p>
          <a:p>
            <a:pPr marL="457200" indent="-457200"/>
            <a:r>
              <a:rPr lang="en-US" sz="1400" b="1" dirty="0" smtClean="0"/>
              <a:t>10/21: </a:t>
            </a:r>
            <a:r>
              <a:rPr lang="en-US" sz="1400" dirty="0" smtClean="0"/>
              <a:t>Software Release Forms (</a:t>
            </a:r>
            <a:r>
              <a:rPr lang="en-US" sz="1400" i="1" dirty="0" smtClean="0"/>
              <a:t>if applicable</a:t>
            </a:r>
            <a:r>
              <a:rPr lang="en-US" sz="1400" dirty="0" smtClean="0"/>
              <a:t>)	</a:t>
            </a:r>
          </a:p>
          <a:p>
            <a:pPr marL="457200" indent="-457200">
              <a:spcBef>
                <a:spcPts val="2200"/>
              </a:spcBef>
            </a:pPr>
            <a:r>
              <a:rPr lang="en-US" sz="1400" b="1" dirty="0" smtClean="0"/>
              <a:t>10/27: </a:t>
            </a:r>
            <a:r>
              <a:rPr lang="en-US" sz="1400" dirty="0" smtClean="0"/>
              <a:t>Project Summary FD, VPS Image, Study Area Shapefiles</a:t>
            </a:r>
          </a:p>
          <a:p>
            <a:pPr marL="457200" indent="-457200"/>
            <a:r>
              <a:rPr lang="en-US" sz="1400" dirty="0" smtClean="0"/>
              <a:t>	</a:t>
            </a:r>
          </a:p>
          <a:p>
            <a:pPr marL="457200" indent="-457200">
              <a:spcBef>
                <a:spcPts val="800"/>
              </a:spcBef>
            </a:pPr>
            <a:r>
              <a:rPr lang="en-US" sz="1400" b="1" dirty="0" smtClean="0"/>
              <a:t>11/1: </a:t>
            </a:r>
            <a:r>
              <a:rPr lang="en-US" sz="1400" dirty="0" smtClean="0"/>
              <a:t>VPS Video &amp; Transcript </a:t>
            </a:r>
          </a:p>
          <a:p>
            <a:pPr marL="457200" indent="-457200"/>
            <a:r>
              <a:rPr lang="en-US" sz="1400" b="1" dirty="0" smtClean="0"/>
              <a:t>11/3: </a:t>
            </a:r>
            <a:r>
              <a:rPr lang="en-US" sz="1400" dirty="0" smtClean="0"/>
              <a:t>DEVELOPedia Project Page Completed 	</a:t>
            </a:r>
          </a:p>
          <a:p>
            <a:pPr marL="457200" indent="-457200">
              <a:spcBef>
                <a:spcPts val="1500"/>
              </a:spcBef>
            </a:pPr>
            <a:r>
              <a:rPr lang="en-US" sz="1400" b="1" dirty="0" smtClean="0"/>
              <a:t>11/10: </a:t>
            </a:r>
            <a:r>
              <a:rPr lang="en-US" sz="1400" dirty="0" smtClean="0"/>
              <a:t>Poster FD, Presentation FD</a:t>
            </a:r>
          </a:p>
          <a:p>
            <a:pPr marL="457200" indent="-457200"/>
            <a:r>
              <a:rPr lang="en-US" sz="1400" b="1" dirty="0" smtClean="0"/>
              <a:t>11/11: </a:t>
            </a:r>
            <a:r>
              <a:rPr lang="en-US" sz="1400" dirty="0" smtClean="0"/>
              <a:t>Offices Closed 	</a:t>
            </a:r>
          </a:p>
          <a:p>
            <a:pPr marL="457200" indent="-457200">
              <a:spcBef>
                <a:spcPts val="1400"/>
              </a:spcBef>
            </a:pPr>
            <a:r>
              <a:rPr lang="en-US" sz="1400" b="1" dirty="0" smtClean="0"/>
              <a:t>11/17: </a:t>
            </a:r>
            <a:r>
              <a:rPr lang="en-US" sz="1400" dirty="0" smtClean="0"/>
              <a:t>Tech Paper FD, Content Innovation, Final Imagery</a:t>
            </a:r>
          </a:p>
          <a:p>
            <a:pPr marL="457200" indent="-457200"/>
            <a:r>
              <a:rPr lang="en-US" sz="1400" b="1" dirty="0" smtClean="0"/>
              <a:t>11/18: </a:t>
            </a:r>
            <a:r>
              <a:rPr lang="en-US" sz="1400" dirty="0" smtClean="0"/>
              <a:t>Optional Deliverables, Exit Survey Completed, Personal Growth Assessment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0" y="1752600"/>
            <a:ext cx="9144000" cy="609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362200"/>
            <a:ext cx="9144000" cy="609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2971800"/>
            <a:ext cx="9144000" cy="609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0" y="3581400"/>
            <a:ext cx="9144000" cy="609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4191000"/>
            <a:ext cx="9144000" cy="609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4800600"/>
            <a:ext cx="9144000" cy="609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410200"/>
            <a:ext cx="9144000" cy="609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0" y="6019800"/>
            <a:ext cx="9144000" cy="609600"/>
          </a:xfrm>
          <a:prstGeom prst="rect">
            <a:avLst/>
          </a:prstGeom>
          <a:noFill/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97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NASA DEVELOP 2016 Fall  Deliverables &amp; Deadlines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NASA DEVELOP 2016 Fall  Deliverables &amp; Deadlines</dc:title>
  <dc:creator>Lauren</dc:creator>
  <cp:lastModifiedBy>Lauren</cp:lastModifiedBy>
  <cp:revision>3</cp:revision>
  <dcterms:created xsi:type="dcterms:W3CDTF">2016-08-16T13:39:45Z</dcterms:created>
  <dcterms:modified xsi:type="dcterms:W3CDTF">2016-08-16T21:26:40Z</dcterms:modified>
</cp:coreProperties>
</file>