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394F"/>
    <a:srgbClr val="FF3333"/>
    <a:srgbClr val="5372B3"/>
    <a:srgbClr val="55AEB2"/>
    <a:srgbClr val="56ADB2"/>
    <a:srgbClr val="D0652A"/>
    <a:srgbClr val="9B3D3B"/>
    <a:srgbClr val="751811"/>
    <a:srgbClr val="964135"/>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D17254-76EE-B125-915A-E5055DB62A37}" v="9" dt="2022-05-31T15:39:24.107"/>
    <p1510:client id="{FC13A20E-5A9F-3EDB-10D0-5E6E40477F1A}" v="5" dt="2022-05-24T19:37:03.649"/>
    <p1510:client id="{FF84DB65-6818-9FA4-FE8B-DA7EBF9109DE}" v="8" dt="2022-05-31T15:14:23.3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S::sophia.skoglund@ssaihq.com::e785ee75-321d-4883-8c8f-abbe80df506e" providerId="AD" clId="Web-{C6D17254-76EE-B125-915A-E5055DB62A37}"/>
    <pc:docChg chg="modSld">
      <pc:chgData name="Sophia Skoglund" userId="S::sophia.skoglund@ssaihq.com::e785ee75-321d-4883-8c8f-abbe80df506e" providerId="AD" clId="Web-{C6D17254-76EE-B125-915A-E5055DB62A37}" dt="2022-05-31T15:39:23.294" v="7" actId="20577"/>
      <pc:docMkLst>
        <pc:docMk/>
      </pc:docMkLst>
      <pc:sldChg chg="modSp">
        <pc:chgData name="Sophia Skoglund" userId="S::sophia.skoglund@ssaihq.com::e785ee75-321d-4883-8c8f-abbe80df506e" providerId="AD" clId="Web-{C6D17254-76EE-B125-915A-E5055DB62A37}" dt="2022-05-31T15:39:16.028" v="3" actId="20577"/>
        <pc:sldMkLst>
          <pc:docMk/>
          <pc:sldMk cId="3629063796" sldId="260"/>
        </pc:sldMkLst>
        <pc:spChg chg="mod">
          <ac:chgData name="Sophia Skoglund" userId="S::sophia.skoglund@ssaihq.com::e785ee75-321d-4883-8c8f-abbe80df506e" providerId="AD" clId="Web-{C6D17254-76EE-B125-915A-E5055DB62A37}" dt="2022-05-31T15:39:16.028" v="3" actId="20577"/>
          <ac:spMkLst>
            <pc:docMk/>
            <pc:sldMk cId="3629063796" sldId="260"/>
            <ac:spMk id="18" creationId="{D35F066C-AA25-734C-B717-5ACBC62F9496}"/>
          </ac:spMkLst>
        </pc:spChg>
      </pc:sldChg>
      <pc:sldChg chg="modSp">
        <pc:chgData name="Sophia Skoglund" userId="S::sophia.skoglund@ssaihq.com::e785ee75-321d-4883-8c8f-abbe80df506e" providerId="AD" clId="Web-{C6D17254-76EE-B125-915A-E5055DB62A37}" dt="2022-05-31T15:39:23.294" v="7" actId="20577"/>
        <pc:sldMkLst>
          <pc:docMk/>
          <pc:sldMk cId="913355640" sldId="261"/>
        </pc:sldMkLst>
        <pc:spChg chg="mod">
          <ac:chgData name="Sophia Skoglund" userId="S::sophia.skoglund@ssaihq.com::e785ee75-321d-4883-8c8f-abbe80df506e" providerId="AD" clId="Web-{C6D17254-76EE-B125-915A-E5055DB62A37}" dt="2022-05-31T15:39:23.294" v="7" actId="20577"/>
          <ac:spMkLst>
            <pc:docMk/>
            <pc:sldMk cId="913355640" sldId="261"/>
            <ac:spMk id="19" creationId="{CD73F9B8-ABC1-1F41-AE91-37F33A9DC64D}"/>
          </ac:spMkLst>
        </pc:spChg>
      </pc:sldChg>
    </pc:docChg>
  </pc:docChgLst>
  <pc:docChgLst>
    <pc:chgData name="Sophia Skoglund" userId="e785ee75-321d-4883-8c8f-abbe80df506e" providerId="ADAL" clId="{6242D38A-11FA-4064-AC98-C6201F4F921C}"/>
    <pc:docChg chg="undo custSel modSld modMainMaster">
      <pc:chgData name="Sophia Skoglund" userId="e785ee75-321d-4883-8c8f-abbe80df506e" providerId="ADAL" clId="{6242D38A-11FA-4064-AC98-C6201F4F921C}" dt="2022-05-24T19:32:22.929" v="66" actId="1038"/>
      <pc:docMkLst>
        <pc:docMk/>
      </pc:docMkLst>
      <pc:sldChg chg="modSp mod">
        <pc:chgData name="Sophia Skoglund" userId="e785ee75-321d-4883-8c8f-abbe80df506e" providerId="ADAL" clId="{6242D38A-11FA-4064-AC98-C6201F4F921C}" dt="2022-05-24T19:32:01.391" v="42" actId="1038"/>
        <pc:sldMkLst>
          <pc:docMk/>
          <pc:sldMk cId="1532886728" sldId="259"/>
        </pc:sldMkLst>
        <pc:spChg chg="mod">
          <ac:chgData name="Sophia Skoglund" userId="e785ee75-321d-4883-8c8f-abbe80df506e" providerId="ADAL" clId="{6242D38A-11FA-4064-AC98-C6201F4F921C}" dt="2022-05-24T19:32:01.391" v="42" actId="1038"/>
          <ac:spMkLst>
            <pc:docMk/>
            <pc:sldMk cId="1532886728" sldId="259"/>
            <ac:spMk id="42" creationId="{6B53F6D1-7A67-4850-87EE-194C08BE1316}"/>
          </ac:spMkLst>
        </pc:spChg>
        <pc:spChg chg="mod">
          <ac:chgData name="Sophia Skoglund" userId="e785ee75-321d-4883-8c8f-abbe80df506e" providerId="ADAL" clId="{6242D38A-11FA-4064-AC98-C6201F4F921C}" dt="2022-05-24T19:31:48.985" v="29" actId="113"/>
          <ac:spMkLst>
            <pc:docMk/>
            <pc:sldMk cId="1532886728" sldId="259"/>
            <ac:spMk id="98" creationId="{00000000-0000-0000-0000-000000000000}"/>
          </ac:spMkLst>
        </pc:spChg>
        <pc:spChg chg="mod">
          <ac:chgData name="Sophia Skoglund" userId="e785ee75-321d-4883-8c8f-abbe80df506e" providerId="ADAL" clId="{6242D38A-11FA-4064-AC98-C6201F4F921C}" dt="2022-05-24T19:31:53.869" v="30" actId="113"/>
          <ac:spMkLst>
            <pc:docMk/>
            <pc:sldMk cId="1532886728" sldId="259"/>
            <ac:spMk id="99" creationId="{00000000-0000-0000-0000-000000000000}"/>
          </ac:spMkLst>
        </pc:spChg>
        <pc:spChg chg="mod">
          <ac:chgData name="Sophia Skoglund" userId="e785ee75-321d-4883-8c8f-abbe80df506e" providerId="ADAL" clId="{6242D38A-11FA-4064-AC98-C6201F4F921C}" dt="2022-05-24T19:31:53.869" v="30" actId="113"/>
          <ac:spMkLst>
            <pc:docMk/>
            <pc:sldMk cId="1532886728" sldId="259"/>
            <ac:spMk id="100" creationId="{00000000-0000-0000-0000-000000000000}"/>
          </ac:spMkLst>
        </pc:spChg>
        <pc:spChg chg="mod">
          <ac:chgData name="Sophia Skoglund" userId="e785ee75-321d-4883-8c8f-abbe80df506e" providerId="ADAL" clId="{6242D38A-11FA-4064-AC98-C6201F4F921C}" dt="2022-05-24T19:31:53.869" v="30" actId="113"/>
          <ac:spMkLst>
            <pc:docMk/>
            <pc:sldMk cId="1532886728" sldId="259"/>
            <ac:spMk id="104" creationId="{00000000-0000-0000-0000-000000000000}"/>
          </ac:spMkLst>
        </pc:spChg>
      </pc:sldChg>
      <pc:sldChg chg="modSp mod">
        <pc:chgData name="Sophia Skoglund" userId="e785ee75-321d-4883-8c8f-abbe80df506e" providerId="ADAL" clId="{6242D38A-11FA-4064-AC98-C6201F4F921C}" dt="2022-05-24T19:32:07.581" v="54" actId="1038"/>
        <pc:sldMkLst>
          <pc:docMk/>
          <pc:sldMk cId="3629063796" sldId="260"/>
        </pc:sldMkLst>
        <pc:spChg chg="mod">
          <ac:chgData name="Sophia Skoglund" userId="e785ee75-321d-4883-8c8f-abbe80df506e" providerId="ADAL" clId="{6242D38A-11FA-4064-AC98-C6201F4F921C}" dt="2022-05-24T19:32:07.581" v="54" actId="1038"/>
          <ac:spMkLst>
            <pc:docMk/>
            <pc:sldMk cId="3629063796" sldId="260"/>
            <ac:spMk id="53" creationId="{071EBB9C-2234-4E06-8A3A-32E0FD8AEE91}"/>
          </ac:spMkLst>
        </pc:spChg>
      </pc:sldChg>
      <pc:sldChg chg="modSp mod">
        <pc:chgData name="Sophia Skoglund" userId="e785ee75-321d-4883-8c8f-abbe80df506e" providerId="ADAL" clId="{6242D38A-11FA-4064-AC98-C6201F4F921C}" dt="2022-05-24T19:32:22.929" v="66" actId="1038"/>
        <pc:sldMkLst>
          <pc:docMk/>
          <pc:sldMk cId="913355640" sldId="261"/>
        </pc:sldMkLst>
        <pc:spChg chg="mod">
          <ac:chgData name="Sophia Skoglund" userId="e785ee75-321d-4883-8c8f-abbe80df506e" providerId="ADAL" clId="{6242D38A-11FA-4064-AC98-C6201F4F921C}" dt="2022-05-24T19:32:22.929" v="66" actId="1038"/>
          <ac:spMkLst>
            <pc:docMk/>
            <pc:sldMk cId="913355640" sldId="261"/>
            <ac:spMk id="41" creationId="{E542C530-A607-4FF6-B3EE-1394FEC2DC5B}"/>
          </ac:spMkLst>
        </pc:spChg>
      </pc:sldChg>
      <pc:sldMasterChg chg="modSldLayout">
        <pc:chgData name="Sophia Skoglund" userId="e785ee75-321d-4883-8c8f-abbe80df506e" providerId="ADAL" clId="{6242D38A-11FA-4064-AC98-C6201F4F921C}" dt="2022-05-24T19:31:32.304" v="28" actId="14100"/>
        <pc:sldMasterMkLst>
          <pc:docMk/>
          <pc:sldMasterMk cId="413793087" sldId="2147483660"/>
        </pc:sldMasterMkLst>
        <pc:sldLayoutChg chg="modSp mod">
          <pc:chgData name="Sophia Skoglund" userId="e785ee75-321d-4883-8c8f-abbe80df506e" providerId="ADAL" clId="{6242D38A-11FA-4064-AC98-C6201F4F921C}" dt="2022-05-24T19:31:32.304" v="28" actId="14100"/>
          <pc:sldLayoutMkLst>
            <pc:docMk/>
            <pc:sldMasterMk cId="413793087" sldId="2147483660"/>
            <pc:sldLayoutMk cId="802720434" sldId="2147483667"/>
          </pc:sldLayoutMkLst>
          <pc:spChg chg="mod">
            <ac:chgData name="Sophia Skoglund" userId="e785ee75-321d-4883-8c8f-abbe80df506e" providerId="ADAL" clId="{6242D38A-11FA-4064-AC98-C6201F4F921C}" dt="2022-05-24T19:31:32.304" v="28"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FC13A20E-5A9F-3EDB-10D0-5E6E40477F1A}"/>
    <pc:docChg chg="modSld">
      <pc:chgData name="Sophia Skoglund" userId="S::sophia.skoglund@ssaihq.com::e785ee75-321d-4883-8c8f-abbe80df506e" providerId="AD" clId="Web-{FC13A20E-5A9F-3EDB-10D0-5E6E40477F1A}" dt="2022-05-24T19:37:03.649" v="4"/>
      <pc:docMkLst>
        <pc:docMk/>
      </pc:docMkLst>
      <pc:sldChg chg="modSp">
        <pc:chgData name="Sophia Skoglund" userId="S::sophia.skoglund@ssaihq.com::e785ee75-321d-4883-8c8f-abbe80df506e" providerId="AD" clId="Web-{FC13A20E-5A9F-3EDB-10D0-5E6E40477F1A}" dt="2022-05-24T19:37:03.649" v="4"/>
        <pc:sldMkLst>
          <pc:docMk/>
          <pc:sldMk cId="1532886728" sldId="259"/>
        </pc:sldMkLst>
        <pc:spChg chg="mod">
          <ac:chgData name="Sophia Skoglund" userId="S::sophia.skoglund@ssaihq.com::e785ee75-321d-4883-8c8f-abbe80df506e" providerId="AD" clId="Web-{FC13A20E-5A9F-3EDB-10D0-5E6E40477F1A}" dt="2022-05-24T19:37:03.649" v="4"/>
          <ac:spMkLst>
            <pc:docMk/>
            <pc:sldMk cId="1532886728" sldId="259"/>
            <ac:spMk id="98" creationId="{00000000-0000-0000-0000-000000000000}"/>
          </ac:spMkLst>
        </pc:spChg>
        <pc:spChg chg="mod">
          <ac:chgData name="Sophia Skoglund" userId="S::sophia.skoglund@ssaihq.com::e785ee75-321d-4883-8c8f-abbe80df506e" providerId="AD" clId="Web-{FC13A20E-5A9F-3EDB-10D0-5E6E40477F1A}" dt="2022-05-24T19:37:03.555" v="1"/>
          <ac:spMkLst>
            <pc:docMk/>
            <pc:sldMk cId="1532886728" sldId="259"/>
            <ac:spMk id="99" creationId="{00000000-0000-0000-0000-000000000000}"/>
          </ac:spMkLst>
        </pc:spChg>
        <pc:spChg chg="mod">
          <ac:chgData name="Sophia Skoglund" userId="S::sophia.skoglund@ssaihq.com::e785ee75-321d-4883-8c8f-abbe80df506e" providerId="AD" clId="Web-{FC13A20E-5A9F-3EDB-10D0-5E6E40477F1A}" dt="2022-05-24T19:37:03.587" v="2"/>
          <ac:spMkLst>
            <pc:docMk/>
            <pc:sldMk cId="1532886728" sldId="259"/>
            <ac:spMk id="100" creationId="{00000000-0000-0000-0000-000000000000}"/>
          </ac:spMkLst>
        </pc:spChg>
        <pc:spChg chg="mod">
          <ac:chgData name="Sophia Skoglund" userId="S::sophia.skoglund@ssaihq.com::e785ee75-321d-4883-8c8f-abbe80df506e" providerId="AD" clId="Web-{FC13A20E-5A9F-3EDB-10D0-5E6E40477F1A}" dt="2022-05-24T19:37:03.618" v="3"/>
          <ac:spMkLst>
            <pc:docMk/>
            <pc:sldMk cId="1532886728" sldId="259"/>
            <ac:spMk id="104" creationId="{00000000-0000-0000-0000-000000000000}"/>
          </ac:spMkLst>
        </pc:spChg>
      </pc:sldChg>
    </pc:docChg>
  </pc:docChgLst>
  <pc:docChgLst>
    <pc:chgData name="Sophia Skoglund" userId="S::sophia.skoglund@ssaihq.com::e785ee75-321d-4883-8c8f-abbe80df506e" providerId="AD" clId="Web-{FF84DB65-6818-9FA4-FE8B-DA7EBF9109DE}"/>
    <pc:docChg chg="modSld">
      <pc:chgData name="Sophia Skoglund" userId="S::sophia.skoglund@ssaihq.com::e785ee75-321d-4883-8c8f-abbe80df506e" providerId="AD" clId="Web-{FF84DB65-6818-9FA4-FE8B-DA7EBF9109DE}" dt="2022-05-31T15:14:23.343" v="6" actId="14100"/>
      <pc:docMkLst>
        <pc:docMk/>
      </pc:docMkLst>
      <pc:sldChg chg="modSp">
        <pc:chgData name="Sophia Skoglund" userId="S::sophia.skoglund@ssaihq.com::e785ee75-321d-4883-8c8f-abbe80df506e" providerId="AD" clId="Web-{FF84DB65-6818-9FA4-FE8B-DA7EBF9109DE}" dt="2022-05-31T15:14:23.343" v="6" actId="14100"/>
        <pc:sldMkLst>
          <pc:docMk/>
          <pc:sldMk cId="1532886728" sldId="259"/>
        </pc:sldMkLst>
        <pc:spChg chg="mod">
          <ac:chgData name="Sophia Skoglund" userId="S::sophia.skoglund@ssaihq.com::e785ee75-321d-4883-8c8f-abbe80df506e" providerId="AD" clId="Web-{FF84DB65-6818-9FA4-FE8B-DA7EBF9109DE}" dt="2022-05-31T15:14:23.343" v="6" actId="14100"/>
          <ac:spMkLst>
            <pc:docMk/>
            <pc:sldMk cId="1532886728" sldId="259"/>
            <ac:spMk id="7"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B8394F"/>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671726"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B839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picture containing text, sign, outdoor, turn&#10;&#10;Description automatically generated">
            <a:extLst>
              <a:ext uri="{FF2B5EF4-FFF2-40B4-BE49-F238E27FC236}">
                <a16:creationId xmlns:a16="http://schemas.microsoft.com/office/drawing/2014/main" id="{D33010BC-85C0-44E5-A8E2-D5221AC0F52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3088" y="85344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B8394F"/>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B8394F"/>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Conclusions</a:t>
            </a:r>
          </a:p>
        </p:txBody>
      </p:sp>
      <p:sp>
        <p:nvSpPr>
          <p:cNvPr id="7" name="Text Placeholder 16"/>
          <p:cNvSpPr txBox="1">
            <a:spLocks/>
          </p:cNvSpPr>
          <p:nvPr/>
        </p:nvSpPr>
        <p:spPr>
          <a:xfrm>
            <a:off x="14648791" y="25119638"/>
            <a:ext cx="9717682" cy="3715302"/>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B8394F"/>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4" name="Picture 33" descr="Shape, circle&#10;&#10;Description automatically generated">
            <a:extLst>
              <a:ext uri="{FF2B5EF4-FFF2-40B4-BE49-F238E27FC236}">
                <a16:creationId xmlns:a16="http://schemas.microsoft.com/office/drawing/2014/main" id="{363C5947-74FB-432E-BF64-D91856AC97C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815403B4-48C2-49B3-977B-F35DB3860B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3DA611D2-9A08-4A4A-B097-6D58534035C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56" name="Picture 55" descr="Shape, circle&#10;&#10;Description automatically generated">
            <a:extLst>
              <a:ext uri="{FF2B5EF4-FFF2-40B4-BE49-F238E27FC236}">
                <a16:creationId xmlns:a16="http://schemas.microsoft.com/office/drawing/2014/main" id="{4E6DE3FF-F48F-4247-86E6-81BDB911BB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8394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B8394F"/>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59" name="Picture 58" descr="Shape, circle&#10;&#10;Description automatically generated">
            <a:extLst>
              <a:ext uri="{FF2B5EF4-FFF2-40B4-BE49-F238E27FC236}">
                <a16:creationId xmlns:a16="http://schemas.microsoft.com/office/drawing/2014/main" id="{A2CE92F2-B68A-4C66-9DD8-DFDEBBC5F8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99819" y="30815280"/>
            <a:ext cx="2123357"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995CAE7E-E791-439C-A23E-69AD33FF57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11586" y="30815280"/>
            <a:ext cx="2123357"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3D15182F-DC49-48A1-9A03-BA013ECAA4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88051" y="30815280"/>
            <a:ext cx="2123357" cy="2103120"/>
          </a:xfrm>
          <a:prstGeom prst="rect">
            <a:avLst/>
          </a:prstGeom>
        </p:spPr>
      </p:pic>
      <p:pic>
        <p:nvPicPr>
          <p:cNvPr id="62" name="Picture 61" descr="Shape, circle&#10;&#10;Description automatically generated">
            <a:extLst>
              <a:ext uri="{FF2B5EF4-FFF2-40B4-BE49-F238E27FC236}">
                <a16:creationId xmlns:a16="http://schemas.microsoft.com/office/drawing/2014/main" id="{5FEDCC03-F1FD-4384-BBD7-E6E824E3DF1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3" y="30815280"/>
            <a:ext cx="2123357" cy="2103120"/>
          </a:xfrm>
          <a:prstGeom prst="rect">
            <a:avLst/>
          </a:prstGeom>
        </p:spPr>
      </p:pic>
      <p:sp>
        <p:nvSpPr>
          <p:cNvPr id="63" name="Title 3">
            <a:extLst>
              <a:ext uri="{FF2B5EF4-FFF2-40B4-BE49-F238E27FC236}">
                <a16:creationId xmlns:a16="http://schemas.microsoft.com/office/drawing/2014/main" id="{FA8BE886-83D1-4456-9412-73BCE9EBCFB4}"/>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B8394F"/>
              </a:buClr>
              <a:buFont typeface="Arial" panose="020B0604020202020204" pitchFamily="34" charset="0"/>
              <a:buChar char="•"/>
            </a:pPr>
            <a:r>
              <a:rPr lang="en-US" b="1" dirty="0">
                <a:solidFill>
                  <a:srgbClr val="B8394F"/>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B8394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B8394F"/>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B8394F"/>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B8394F"/>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52" name="Picture 51" descr="Shape, circle&#10;&#10;Description automatically generated">
            <a:extLst>
              <a:ext uri="{FF2B5EF4-FFF2-40B4-BE49-F238E27FC236}">
                <a16:creationId xmlns:a16="http://schemas.microsoft.com/office/drawing/2014/main" id="{77D5A50D-DA09-44F3-8B63-A86B849159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766032" y="30815280"/>
            <a:ext cx="2123357" cy="2103120"/>
          </a:xfrm>
          <a:prstGeom prst="rect">
            <a:avLst/>
          </a:prstGeom>
        </p:spPr>
      </p:pic>
      <p:pic>
        <p:nvPicPr>
          <p:cNvPr id="53" name="Picture 52" descr="Shape, circle&#10;&#10;Description automatically generated">
            <a:extLst>
              <a:ext uri="{FF2B5EF4-FFF2-40B4-BE49-F238E27FC236}">
                <a16:creationId xmlns:a16="http://schemas.microsoft.com/office/drawing/2014/main" id="{449F3319-8869-457C-904F-F06D6D402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7799" y="30815280"/>
            <a:ext cx="2123357" cy="2103120"/>
          </a:xfrm>
          <a:prstGeom prst="rect">
            <a:avLst/>
          </a:prstGeom>
        </p:spPr>
      </p:pic>
      <p:pic>
        <p:nvPicPr>
          <p:cNvPr id="54" name="Picture 53" descr="Shape, circle&#10;&#10;Description automatically generated">
            <a:extLst>
              <a:ext uri="{FF2B5EF4-FFF2-40B4-BE49-F238E27FC236}">
                <a16:creationId xmlns:a16="http://schemas.microsoft.com/office/drawing/2014/main" id="{156801FD-1B51-463F-BFA5-63D5ABA77D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54264" y="30815280"/>
            <a:ext cx="2123357" cy="2103120"/>
          </a:xfrm>
          <a:prstGeom prst="rect">
            <a:avLst/>
          </a:prstGeom>
        </p:spPr>
      </p:pic>
      <p:pic>
        <p:nvPicPr>
          <p:cNvPr id="55" name="Picture 54" descr="Shape, circle&#10;&#10;Description automatically generated">
            <a:extLst>
              <a:ext uri="{FF2B5EF4-FFF2-40B4-BE49-F238E27FC236}">
                <a16:creationId xmlns:a16="http://schemas.microsoft.com/office/drawing/2014/main" id="{FB837A6C-A3FE-4393-BA11-555C3FCD14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89566" y="30815280"/>
            <a:ext cx="2123357" cy="2103120"/>
          </a:xfrm>
          <a:prstGeom prst="rect">
            <a:avLst/>
          </a:prstGeom>
        </p:spPr>
      </p:pic>
      <p:sp>
        <p:nvSpPr>
          <p:cNvPr id="56" name="Title 3">
            <a:extLst>
              <a:ext uri="{FF2B5EF4-FFF2-40B4-BE49-F238E27FC236}">
                <a16:creationId xmlns:a16="http://schemas.microsoft.com/office/drawing/2014/main" id="{0E3FA24A-3F41-46B0-9248-DAADAA0F37A7}"/>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B8394F"/>
                </a:solidFill>
              </a:rPr>
              <a:t>Study Area</a:t>
            </a:r>
            <a:r>
              <a:rPr lang="en-US" sz="10000" dirty="0">
                <a:solidFill>
                  <a:srgbClr val="B8394F"/>
                </a:solidFill>
              </a:rPr>
              <a:t> Disasters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1B252FB7-982C-4AEB-9D47-5B0A0FA461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http://purl.org/dc/terms/"/>
    <ds:schemaRef ds:uri="7df78d0b-135a-4de7-9166-7c181cd87fb4"/>
    <ds:schemaRef ds:uri="http://schemas.microsoft.com/office/infopath/2007/PartnerControls"/>
    <ds:schemaRef ds:uri="http://schemas.openxmlformats.org/package/2006/metadata/core-properties"/>
    <ds:schemaRef ds:uri="21e6a8e8-1dff-48a6-ab9b-8d556c6946c0"/>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35434</TotalTime>
  <Words>1525</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218</cp:revision>
  <dcterms:created xsi:type="dcterms:W3CDTF">2019-02-05T16:32:03Z</dcterms:created>
  <dcterms:modified xsi:type="dcterms:W3CDTF">2022-06-15T19:55:45Z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