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672B"/>
    <a:srgbClr val="9DB13E"/>
    <a:srgbClr val="B8394F"/>
    <a:srgbClr val="FF3333"/>
    <a:srgbClr val="5372B3"/>
    <a:srgbClr val="55AEB2"/>
    <a:srgbClr val="56ADB2"/>
    <a:srgbClr val="D0652A"/>
    <a:srgbClr val="9B3D3B"/>
    <a:srgbClr val="7518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16" d="100"/>
          <a:sy n="16" d="100"/>
        </p:scale>
        <p:origin x="2501" y="86"/>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D2672B"/>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002600"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Spring</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Icon&#10;&#10;Description automatically generated">
            <a:extLst>
              <a:ext uri="{FF2B5EF4-FFF2-40B4-BE49-F238E27FC236}">
                <a16:creationId xmlns:a16="http://schemas.microsoft.com/office/drawing/2014/main" id="{A47FB356-7717-45C2-83D1-743DB73E04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5984" y="852854"/>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3/2/2022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2672B"/>
                </a:solidFill>
              </a:rPr>
              <a:t>Study Area</a:t>
            </a:r>
            <a:r>
              <a:rPr lang="en-US" sz="10000" dirty="0">
                <a:solidFill>
                  <a:srgbClr val="D2672B"/>
                </a:solidFill>
              </a:rPr>
              <a:t> Agriculture </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D2672B"/>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D2672B"/>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 name="Picture 2" descr="Shape, circle&#10;&#10;Description automatically generated">
            <a:extLst>
              <a:ext uri="{FF2B5EF4-FFF2-40B4-BE49-F238E27FC236}">
                <a16:creationId xmlns:a16="http://schemas.microsoft.com/office/drawing/2014/main" id="{D670AF60-6DC1-4CC9-8EDA-D90BF120D1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7420" y="30829959"/>
            <a:ext cx="2103120" cy="2103120"/>
          </a:xfrm>
          <a:prstGeom prst="rect">
            <a:avLst/>
          </a:prstGeom>
        </p:spPr>
      </p:pic>
      <p:pic>
        <p:nvPicPr>
          <p:cNvPr id="38" name="Picture 37" descr="Shape, circle&#10;&#10;Description automatically generated">
            <a:extLst>
              <a:ext uri="{FF2B5EF4-FFF2-40B4-BE49-F238E27FC236}">
                <a16:creationId xmlns:a16="http://schemas.microsoft.com/office/drawing/2014/main" id="{D85F19ED-A889-4695-A2C7-908E623B01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6536" y="30829959"/>
            <a:ext cx="2103120"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DD3486DA-134F-4FCE-9BB8-D22BB449F3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30164" y="30829959"/>
            <a:ext cx="2103120"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112A0FED-0F12-42A2-AFAF-B3983CF8A6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3792" y="30829959"/>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D2672B"/>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D2672B"/>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2672B"/>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D2672B"/>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3" name="Title 3">
            <a:extLst>
              <a:ext uri="{FF2B5EF4-FFF2-40B4-BE49-F238E27FC236}">
                <a16:creationId xmlns:a16="http://schemas.microsoft.com/office/drawing/2014/main" id="{3D3B9ACE-4202-4AC6-881B-2DBDB66721C4}"/>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2672B"/>
                </a:solidFill>
              </a:rPr>
              <a:t>Study Area</a:t>
            </a:r>
            <a:r>
              <a:rPr lang="en-US" sz="10000" dirty="0">
                <a:solidFill>
                  <a:srgbClr val="D2672B"/>
                </a:solidFill>
              </a:rPr>
              <a:t> Agriculture </a:t>
            </a:r>
          </a:p>
        </p:txBody>
      </p:sp>
      <p:pic>
        <p:nvPicPr>
          <p:cNvPr id="44" name="Picture 43" descr="Shape, circle&#10;&#10;Description automatically generated">
            <a:extLst>
              <a:ext uri="{FF2B5EF4-FFF2-40B4-BE49-F238E27FC236}">
                <a16:creationId xmlns:a16="http://schemas.microsoft.com/office/drawing/2014/main" id="{311D54D1-874B-4427-B5D1-64481C8023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7420" y="30829959"/>
            <a:ext cx="2103120" cy="2103120"/>
          </a:xfrm>
          <a:prstGeom prst="rect">
            <a:avLst/>
          </a:prstGeom>
        </p:spPr>
      </p:pic>
      <p:pic>
        <p:nvPicPr>
          <p:cNvPr id="45" name="Picture 44" descr="Shape, circle&#10;&#10;Description automatically generated">
            <a:extLst>
              <a:ext uri="{FF2B5EF4-FFF2-40B4-BE49-F238E27FC236}">
                <a16:creationId xmlns:a16="http://schemas.microsoft.com/office/drawing/2014/main" id="{5A993D78-FA53-41F4-B2BA-F7F510497C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536" y="30829959"/>
            <a:ext cx="2103120" cy="2103120"/>
          </a:xfrm>
          <a:prstGeom prst="rect">
            <a:avLst/>
          </a:prstGeom>
        </p:spPr>
      </p:pic>
      <p:pic>
        <p:nvPicPr>
          <p:cNvPr id="46" name="Picture 45" descr="Shape, circle&#10;&#10;Description automatically generated">
            <a:extLst>
              <a:ext uri="{FF2B5EF4-FFF2-40B4-BE49-F238E27FC236}">
                <a16:creationId xmlns:a16="http://schemas.microsoft.com/office/drawing/2014/main" id="{82385917-36C8-4AC9-B06F-CB0D993FF8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0164" y="30829959"/>
            <a:ext cx="2103120" cy="2103120"/>
          </a:xfrm>
          <a:prstGeom prst="rect">
            <a:avLst/>
          </a:prstGeom>
        </p:spPr>
      </p:pic>
      <p:pic>
        <p:nvPicPr>
          <p:cNvPr id="47" name="Picture 46" descr="Shape, circle&#10;&#10;Description automatically generated">
            <a:extLst>
              <a:ext uri="{FF2B5EF4-FFF2-40B4-BE49-F238E27FC236}">
                <a16:creationId xmlns:a16="http://schemas.microsoft.com/office/drawing/2014/main" id="{CE770B3E-FD05-4E74-8626-78613A0E6B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3792" y="30829959"/>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2672B"/>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39" name="Title 3">
            <a:extLst>
              <a:ext uri="{FF2B5EF4-FFF2-40B4-BE49-F238E27FC236}">
                <a16:creationId xmlns:a16="http://schemas.microsoft.com/office/drawing/2014/main" id="{6BC093D6-5293-45AA-8DE4-D1866FC488B7}"/>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2672B"/>
                </a:solidFill>
              </a:rPr>
              <a:t>Study Area</a:t>
            </a:r>
            <a:r>
              <a:rPr lang="en-US" sz="10000" dirty="0">
                <a:solidFill>
                  <a:srgbClr val="D2672B"/>
                </a:solidFill>
              </a:rPr>
              <a:t> Agriculture </a:t>
            </a:r>
          </a:p>
        </p:txBody>
      </p:sp>
      <p:pic>
        <p:nvPicPr>
          <p:cNvPr id="40" name="Picture 39" descr="Shape, circle&#10;&#10;Description automatically generated">
            <a:extLst>
              <a:ext uri="{FF2B5EF4-FFF2-40B4-BE49-F238E27FC236}">
                <a16:creationId xmlns:a16="http://schemas.microsoft.com/office/drawing/2014/main" id="{FA0AB78F-E8DC-4866-ACBE-2CD899274B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00199" y="30829959"/>
            <a:ext cx="2103120" cy="2103120"/>
          </a:xfrm>
          <a:prstGeom prst="rect">
            <a:avLst/>
          </a:prstGeom>
        </p:spPr>
      </p:pic>
      <p:pic>
        <p:nvPicPr>
          <p:cNvPr id="42" name="Picture 41" descr="Shape, circle&#10;&#10;Description automatically generated">
            <a:extLst>
              <a:ext uri="{FF2B5EF4-FFF2-40B4-BE49-F238E27FC236}">
                <a16:creationId xmlns:a16="http://schemas.microsoft.com/office/drawing/2014/main" id="{034F086D-F330-4FD9-BA6C-3799391E6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19315" y="30829959"/>
            <a:ext cx="2103120"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D53C7381-4039-4B05-9F26-908AC6E550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12943" y="30829959"/>
            <a:ext cx="2103120" cy="2103120"/>
          </a:xfrm>
          <a:prstGeom prst="rect">
            <a:avLst/>
          </a:prstGeom>
        </p:spPr>
      </p:pic>
      <p:pic>
        <p:nvPicPr>
          <p:cNvPr id="45" name="Picture 44" descr="Shape, circle&#10;&#10;Description automatically generated">
            <a:extLst>
              <a:ext uri="{FF2B5EF4-FFF2-40B4-BE49-F238E27FC236}">
                <a16:creationId xmlns:a16="http://schemas.microsoft.com/office/drawing/2014/main" id="{22505E5E-CACB-4673-85BB-6D02456799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06571" y="30829959"/>
            <a:ext cx="2103120" cy="2103120"/>
          </a:xfrm>
          <a:prstGeom prst="rect">
            <a:avLst/>
          </a:prstGeom>
        </p:spPr>
      </p:pic>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38167</TotalTime>
  <Words>1453</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215</cp:revision>
  <dcterms:created xsi:type="dcterms:W3CDTF">2019-02-05T16:32:03Z</dcterms:created>
  <dcterms:modified xsi:type="dcterms:W3CDTF">2022-03-02T22:41:57Z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