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 id="260" r:id="rId6"/>
    <p:sldId id="261"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guide id="3" pos="8184" userDrawn="1">
          <p15:clr>
            <a:srgbClr val="A4A3A4"/>
          </p15:clr>
        </p15:guide>
        <p15:guide id="4" pos="15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672B"/>
    <a:srgbClr val="9DB13E"/>
    <a:srgbClr val="B8394F"/>
    <a:srgbClr val="FF3333"/>
    <a:srgbClr val="5372B3"/>
    <a:srgbClr val="55AEB2"/>
    <a:srgbClr val="56ADB2"/>
    <a:srgbClr val="D0652A"/>
    <a:srgbClr val="9B3D3B"/>
    <a:srgbClr val="7518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81" autoAdjust="0"/>
    <p:restoredTop sz="94660"/>
  </p:normalViewPr>
  <p:slideViewPr>
    <p:cSldViewPr snapToGrid="0">
      <p:cViewPr varScale="1">
        <p:scale>
          <a:sx n="16" d="100"/>
          <a:sy n="16" d="100"/>
        </p:scale>
        <p:origin x="2501" y="86"/>
      </p:cViewPr>
      <p:guideLst>
        <p:guide pos="7632"/>
        <p:guide orient="horz" pos="20736"/>
        <p:guide pos="8184"/>
        <p:guide pos="150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40:24.128" idx="11">
    <p:pos x="15850" y="5290"/>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11T13:41:30.191" idx="12">
    <p:pos x="2890" y="279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11T13:41:55.215" idx="13">
    <p:pos x="3226" y="5650"/>
    <p:text>Use the standard solid round bullet in your application area color.</p:text>
    <p:extLst>
      <p:ext uri="{C676402C-5697-4E1C-873F-D02D1690AC5C}">
        <p15:threadingInfo xmlns:p15="http://schemas.microsoft.com/office/powerpoint/2012/main" timeZoneBias="300"/>
      </p:ext>
    </p:extLst>
  </p:cm>
  <p:cm authorId="1" dt="2020-11-11T13:42:21.470" idx="14">
    <p:pos x="4186" y="14026"/>
    <p:text>Here's where you can find pictures of the satellites:</p:text>
    <p:extLst>
      <p:ext uri="{C676402C-5697-4E1C-873F-D02D1690AC5C}">
        <p15:threadingInfo xmlns:p15="http://schemas.microsoft.com/office/powerpoint/2012/main" timeZoneBias="300"/>
      </p:ext>
    </p:extLst>
  </p:cm>
  <p:cm authorId="1" dt="2020-11-11T13:43:17.338" idx="15">
    <p:pos x="4186" y="14122"/>
    <p:text>http://www.devpedia.developexchange.com/dp/index.php?title=List_of_Satellite_Pictures</p:text>
    <p:extLst>
      <p:ext uri="{C676402C-5697-4E1C-873F-D02D1690AC5C}">
        <p15:threadingInfo xmlns:p15="http://schemas.microsoft.com/office/powerpoint/2012/main" timeZoneBias="300">
          <p15:parentCm authorId="1" idx="14"/>
        </p15:threadingInfo>
      </p:ext>
    </p:extLst>
  </p:cm>
  <p:cm authorId="1" dt="2020-11-11T13:44:10.158" idx="16">
    <p:pos x="3586" y="1654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11T13:44:33.805" idx="17">
    <p:pos x="3586" y="16642"/>
    <p:text>https://support.office.com/en-us/article/Crop-a-picture-to-fit-in-a-shape-1CE8CF89-6A19-4EE4-82CA-4F8E81469590</p:text>
    <p:extLst>
      <p:ext uri="{C676402C-5697-4E1C-873F-D02D1690AC5C}">
        <p15:threadingInfo xmlns:p15="http://schemas.microsoft.com/office/powerpoint/2012/main" timeZoneBias="300">
          <p15:parentCm authorId="1" idx="16"/>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2T11:09:03.589" idx="2">
    <p:pos x="10868" y="715"/>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02T11:09:52.661" idx="3">
    <p:pos x="15914" y="4703"/>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02T11:10:56.485" idx="4">
    <p:pos x="2405" y="2587"/>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02T11:12:06.365" idx="5">
    <p:pos x="10110" y="2561"/>
    <p:text>Use the standard solid round bullet in your application area color.</p:text>
    <p:extLst>
      <p:ext uri="{C676402C-5697-4E1C-873F-D02D1690AC5C}">
        <p15:threadingInfo xmlns:p15="http://schemas.microsoft.com/office/powerpoint/2012/main" timeZoneBias="300"/>
      </p:ext>
    </p:extLst>
  </p:cm>
  <p:cm authorId="1" dt="2020-11-02T11:12:42.829" idx="6">
    <p:pos x="11541" y="5628"/>
    <p:text>Here's where you can find pictures of the satellites:</p:text>
    <p:extLst>
      <p:ext uri="{C676402C-5697-4E1C-873F-D02D1690AC5C}">
        <p15:threadingInfo xmlns:p15="http://schemas.microsoft.com/office/powerpoint/2012/main" timeZoneBias="300"/>
      </p:ext>
    </p:extLst>
  </p:cm>
  <p:cm authorId="1" dt="2020-11-02T11:14:09.791" idx="7">
    <p:pos x="11541" y="5724"/>
    <p:text>http://www.devpedia.developexchange.com/dp/index.php?title=List_of_Satellite_Pictures</p:text>
    <p:extLst>
      <p:ext uri="{C676402C-5697-4E1C-873F-D02D1690AC5C}">
        <p15:threadingInfo xmlns:p15="http://schemas.microsoft.com/office/powerpoint/2012/main" timeZoneBias="300">
          <p15:parentCm authorId="1" idx="6"/>
        </p15:threadingInfo>
      </p:ext>
    </p:extLst>
  </p:cm>
  <p:cm authorId="1" dt="2020-11-02T11:14:35.187" idx="8">
    <p:pos x="3663" y="18790"/>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02T11:15:20.807" idx="9">
    <p:pos x="3663" y="18886"/>
    <p:text>https://support.office.com/en-us/article/Crop-a-picture-to-fit-in-a-shape-1CE8CF89-6A19-4EE4-82CA-4F8E81469590</p:text>
    <p:extLst>
      <p:ext uri="{C676402C-5697-4E1C-873F-D02D1690AC5C}">
        <p15:threadingInfo xmlns:p15="http://schemas.microsoft.com/office/powerpoint/2012/main" timeZoneBias="300">
          <p15:parentCm authorId="1" idx="8"/>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11T13:51:13.179" idx="18">
    <p:pos x="10666" y="634"/>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51:37.187" idx="19">
    <p:pos x="15658" y="4426"/>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51:59.316" idx="20">
    <p:pos x="2602" y="2506"/>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52:43.260" idx="21">
    <p:pos x="2698" y="4858"/>
    <p:text>Use the standard solid round bullet in your application area color.
</p:text>
    <p:extLst>
      <p:ext uri="{C676402C-5697-4E1C-873F-D02D1690AC5C}">
        <p15:threadingInfo xmlns:p15="http://schemas.microsoft.com/office/powerpoint/2012/main" timeZoneBias="300"/>
      </p:ext>
    </p:extLst>
  </p:cm>
  <p:cm authorId="1" dt="2020-11-11T13:53:26.491" idx="22">
    <p:pos x="11434" y="7978"/>
    <p:text>Here's where you can find pictures of the satellites:
</p:text>
    <p:extLst>
      <p:ext uri="{C676402C-5697-4E1C-873F-D02D1690AC5C}">
        <p15:threadingInfo xmlns:p15="http://schemas.microsoft.com/office/powerpoint/2012/main" timeZoneBias="300"/>
      </p:ext>
    </p:extLst>
  </p:cm>
  <p:cm authorId="1" dt="2020-11-11T13:53:59.472" idx="23">
    <p:pos x="11434" y="8074"/>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20-11-11T13:55:45.025" idx="24">
    <p:pos x="12826" y="18298"/>
    <p:text>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56:13.863" idx="25">
    <p:pos x="12826" y="18394"/>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3D86ECD-70A9-42FC-8B16-62C276B67DD2}"/>
              </a:ext>
            </a:extLst>
          </p:cNvPr>
          <p:cNvSpPr/>
          <p:nvPr userDrawn="1"/>
        </p:nvSpPr>
        <p:spPr>
          <a:xfrm>
            <a:off x="939743" y="34594800"/>
            <a:ext cx="25577857" cy="1066800"/>
          </a:xfrm>
          <a:prstGeom prst="rect">
            <a:avLst/>
          </a:prstGeom>
          <a:solidFill>
            <a:srgbClr val="D267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D2672B"/>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1032388" y="34594800"/>
            <a:ext cx="4002600" cy="1066799"/>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Spring</a:t>
            </a:r>
            <a:r>
              <a:rPr lang="en-US" dirty="0">
                <a:solidFill>
                  <a:schemeClr val="bg1"/>
                </a:solidFill>
              </a:rPr>
              <a:t> 2022|</a:t>
            </a:r>
          </a:p>
        </p:txBody>
      </p:sp>
      <p:pic>
        <p:nvPicPr>
          <p:cNvPr id="4" name="Picture 3"/>
          <p:cNvPicPr>
            <a:picLocks noChangeAspect="1"/>
          </p:cNvPicPr>
          <p:nvPr userDrawn="1"/>
        </p:nvPicPr>
        <p:blipFill>
          <a:blip r:embed="rId3" cstate="print">
            <a:biLevel thresh="50000"/>
            <a:extLst>
              <a:ext uri="{28A0092B-C50C-407E-A947-70E740481C1C}">
                <a14:useLocalDpi xmlns:a14="http://schemas.microsoft.com/office/drawing/2010/main" val="0"/>
              </a:ext>
            </a:extLst>
          </a:blip>
          <a:stretch>
            <a:fillRect/>
          </a:stretch>
        </p:blipFill>
        <p:spPr>
          <a:xfrm>
            <a:off x="23008970" y="34898289"/>
            <a:ext cx="3213614" cy="500102"/>
          </a:xfrm>
          <a:prstGeom prst="rect">
            <a:avLst/>
          </a:prstGeom>
        </p:spPr>
      </p:pic>
      <p:sp>
        <p:nvSpPr>
          <p:cNvPr id="15" name="Rectangle 14">
            <a:extLst>
              <a:ext uri="{FF2B5EF4-FFF2-40B4-BE49-F238E27FC236}">
                <a16:creationId xmlns:a16="http://schemas.microsoft.com/office/drawing/2014/main" id="{51C8F42E-C00B-4D4F-A6CA-4F1417C00DA0}"/>
              </a:ext>
            </a:extLst>
          </p:cNvPr>
          <p:cNvSpPr/>
          <p:nvPr userDrawn="1"/>
        </p:nvSpPr>
        <p:spPr>
          <a:xfrm>
            <a:off x="939743" y="3694001"/>
            <a:ext cx="25577857" cy="232517"/>
          </a:xfrm>
          <a:prstGeom prst="rect">
            <a:avLst/>
          </a:prstGeom>
          <a:solidFill>
            <a:srgbClr val="D267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Icon&#10;&#10;Description automatically generated">
            <a:extLst>
              <a:ext uri="{FF2B5EF4-FFF2-40B4-BE49-F238E27FC236}">
                <a16:creationId xmlns:a16="http://schemas.microsoft.com/office/drawing/2014/main" id="{A47FB356-7717-45C2-83D1-743DB73E0459}"/>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5984" y="852854"/>
            <a:ext cx="2468880" cy="2468880"/>
          </a:xfrm>
          <a:prstGeom prst="rect">
            <a:avLst/>
          </a:prstGeom>
        </p:spPr>
      </p:pic>
    </p:spTree>
    <p:extLst>
      <p:ext uri="{BB962C8B-B14F-4D97-AF65-F5344CB8AC3E}">
        <p14:creationId xmlns:p14="http://schemas.microsoft.com/office/powerpoint/2010/main" val="802720434"/>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96" userDrawn="1">
          <p15:clr>
            <a:srgbClr val="FBAE40"/>
          </p15:clr>
        </p15:guide>
        <p15:guide id="9" orient="horz" pos="21480" userDrawn="1">
          <p15:clr>
            <a:srgbClr val="FBAE40"/>
          </p15:clr>
        </p15:guide>
        <p15:guide id="10" pos="15360">
          <p15:clr>
            <a:srgbClr val="FBAE40"/>
          </p15:clr>
        </p15:guide>
        <p15:guide id="11" orient="horz" pos="2928">
          <p15:clr>
            <a:srgbClr val="FBAE40"/>
          </p15:clr>
        </p15:guide>
        <p15:guide id="12" pos="8928">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3/2/2022</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D2672B"/>
                </a:solidFill>
              </a:rPr>
              <a:t>Study Area</a:t>
            </a:r>
            <a:r>
              <a:rPr lang="en-US" sz="10000" dirty="0">
                <a:solidFill>
                  <a:srgbClr val="D2672B"/>
                </a:solidFill>
              </a:rPr>
              <a:t> Agriculture </a:t>
            </a:r>
          </a:p>
        </p:txBody>
      </p:sp>
      <p:sp>
        <p:nvSpPr>
          <p:cNvPr id="13" name="Text Placeholder 16"/>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15" name="TextBox 14"/>
          <p:cNvSpPr txBox="1"/>
          <p:nvPr/>
        </p:nvSpPr>
        <p:spPr>
          <a:xfrm>
            <a:off x="928002" y="4516339"/>
            <a:ext cx="11516347"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Abstract</a:t>
            </a:r>
          </a:p>
        </p:txBody>
      </p:sp>
      <p:sp>
        <p:nvSpPr>
          <p:cNvPr id="14" name="Text Placeholder 16"/>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16" name="TextBox 15"/>
          <p:cNvSpPr txBox="1"/>
          <p:nvPr/>
        </p:nvSpPr>
        <p:spPr>
          <a:xfrm>
            <a:off x="844614" y="9224166"/>
            <a:ext cx="8568969"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Objectives</a:t>
            </a:r>
          </a:p>
        </p:txBody>
      </p:sp>
      <p:sp>
        <p:nvSpPr>
          <p:cNvPr id="10" name="Text Placeholder 16"/>
          <p:cNvSpPr txBox="1">
            <a:spLocks/>
          </p:cNvSpPr>
          <p:nvPr/>
        </p:nvSpPr>
        <p:spPr>
          <a:xfrm>
            <a:off x="931962" y="17620681"/>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7" name="TextBox 16"/>
          <p:cNvSpPr txBox="1"/>
          <p:nvPr/>
        </p:nvSpPr>
        <p:spPr>
          <a:xfrm>
            <a:off x="931962" y="16801277"/>
            <a:ext cx="11407715"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Methodology</a:t>
            </a:r>
          </a:p>
        </p:txBody>
      </p:sp>
      <p:sp>
        <p:nvSpPr>
          <p:cNvPr id="11" name="Text Placeholder 16"/>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8" name="TextBox 17"/>
          <p:cNvSpPr txBox="1"/>
          <p:nvPr/>
        </p:nvSpPr>
        <p:spPr>
          <a:xfrm>
            <a:off x="14605026" y="4484915"/>
            <a:ext cx="8229600"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Study Area</a:t>
            </a:r>
          </a:p>
        </p:txBody>
      </p:sp>
      <p:sp>
        <p:nvSpPr>
          <p:cNvPr id="12" name="Text Placeholder 16"/>
          <p:cNvSpPr txBox="1">
            <a:spLocks/>
          </p:cNvSpPr>
          <p:nvPr/>
        </p:nvSpPr>
        <p:spPr>
          <a:xfrm>
            <a:off x="857622" y="23482742"/>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Earth observation icons can be found on </a:t>
            </a:r>
            <a:r>
              <a:rPr lang="en-US" dirty="0" err="1">
                <a:solidFill>
                  <a:schemeClr val="tx1">
                    <a:lumMod val="75000"/>
                  </a:schemeClr>
                </a:solidFill>
                <a:latin typeface="Garamond" panose="02020404030301010803" pitchFamily="18" charset="0"/>
              </a:rPr>
              <a:t>DEVELOPedia</a:t>
            </a:r>
            <a:r>
              <a:rPr lang="en-US" dirty="0">
                <a:solidFill>
                  <a:schemeClr val="tx1">
                    <a:lumMod val="75000"/>
                  </a:schemeClr>
                </a:solidFill>
                <a:latin typeface="Garamond" panose="02020404030301010803" pitchFamily="18" charset="0"/>
              </a:rPr>
              <a:t>.</a:t>
            </a: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9" name="TextBox 18"/>
          <p:cNvSpPr txBox="1"/>
          <p:nvPr/>
        </p:nvSpPr>
        <p:spPr>
          <a:xfrm>
            <a:off x="840343" y="22581105"/>
            <a:ext cx="9835317"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Earth Observations</a:t>
            </a:r>
          </a:p>
        </p:txBody>
      </p:sp>
      <p:sp>
        <p:nvSpPr>
          <p:cNvPr id="8" name="Text Placeholder 16"/>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20" name="TextBox 19"/>
          <p:cNvSpPr txBox="1"/>
          <p:nvPr/>
        </p:nvSpPr>
        <p:spPr>
          <a:xfrm>
            <a:off x="14587709" y="12230402"/>
            <a:ext cx="9628011"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Results</a:t>
            </a:r>
          </a:p>
        </p:txBody>
      </p:sp>
      <p:sp>
        <p:nvSpPr>
          <p:cNvPr id="9" name="Text Placeholder 16"/>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D2672B"/>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D2672B"/>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21" name="TextBox 20"/>
          <p:cNvSpPr txBox="1"/>
          <p:nvPr/>
        </p:nvSpPr>
        <p:spPr>
          <a:xfrm>
            <a:off x="14577164" y="19652975"/>
            <a:ext cx="8229600"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Conclusions</a:t>
            </a:r>
          </a:p>
        </p:txBody>
      </p:sp>
      <p:sp>
        <p:nvSpPr>
          <p:cNvPr id="7" name="Text Placeholder 16"/>
          <p:cNvSpPr txBox="1">
            <a:spLocks/>
          </p:cNvSpPr>
          <p:nvPr/>
        </p:nvSpPr>
        <p:spPr>
          <a:xfrm>
            <a:off x="14648791" y="2520384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22" name="TextBox 21"/>
          <p:cNvSpPr txBox="1"/>
          <p:nvPr/>
        </p:nvSpPr>
        <p:spPr>
          <a:xfrm>
            <a:off x="14630400" y="24296651"/>
            <a:ext cx="7278066"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Acknowledgements</a:t>
            </a:r>
          </a:p>
        </p:txBody>
      </p:sp>
      <p:sp>
        <p:nvSpPr>
          <p:cNvPr id="6" name="Text Placeholder 16"/>
          <p:cNvSpPr txBox="1">
            <a:spLocks/>
          </p:cNvSpPr>
          <p:nvPr/>
        </p:nvSpPr>
        <p:spPr>
          <a:xfrm>
            <a:off x="14681086" y="31996378"/>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31102137"/>
            <a:ext cx="7288030"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2"/>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a:p>
        </p:txBody>
      </p:sp>
      <p:sp>
        <p:nvSpPr>
          <p:cNvPr id="98" name="Text Placeholder 16"/>
          <p:cNvSpPr txBox="1">
            <a:spLocks/>
          </p:cNvSpPr>
          <p:nvPr/>
        </p:nvSpPr>
        <p:spPr>
          <a:xfrm>
            <a:off x="722815"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492336"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381743"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172303"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182507" y="31048618"/>
            <a:ext cx="1605051" cy="1645920"/>
            <a:chOff x="1320903" y="31059504"/>
            <a:chExt cx="1605051" cy="1645920"/>
          </a:xfrm>
        </p:grpSpPr>
        <p:pic>
          <p:nvPicPr>
            <p:cNvPr id="47" name="Picture 46"/>
            <p:cNvPicPr>
              <a:picLocks noChangeAspect="1"/>
            </p:cNvPicPr>
            <p:nvPr/>
          </p:nvPicPr>
          <p:blipFill rotWithShape="1">
            <a:blip r:embed="rId3"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9" name="TextBox 48"/>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sp>
        <p:nvSpPr>
          <p:cNvPr id="42" name="Text Placeholder 11">
            <a:extLst>
              <a:ext uri="{FF2B5EF4-FFF2-40B4-BE49-F238E27FC236}">
                <a16:creationId xmlns:a16="http://schemas.microsoft.com/office/drawing/2014/main" id="{6B53F6D1-7A67-4850-87EE-194C08BE1316}"/>
              </a:ext>
            </a:extLst>
          </p:cNvPr>
          <p:cNvSpPr txBox="1">
            <a:spLocks/>
          </p:cNvSpPr>
          <p:nvPr/>
        </p:nvSpPr>
        <p:spPr>
          <a:xfrm>
            <a:off x="4908038"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pic>
        <p:nvPicPr>
          <p:cNvPr id="3" name="Picture 2" descr="Shape, circle&#10;&#10;Description automatically generated">
            <a:extLst>
              <a:ext uri="{FF2B5EF4-FFF2-40B4-BE49-F238E27FC236}">
                <a16:creationId xmlns:a16="http://schemas.microsoft.com/office/drawing/2014/main" id="{D670AF60-6DC1-4CC9-8EDA-D90BF120D14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617420" y="30829959"/>
            <a:ext cx="2103120" cy="2103120"/>
          </a:xfrm>
          <a:prstGeom prst="rect">
            <a:avLst/>
          </a:prstGeom>
        </p:spPr>
      </p:pic>
      <p:pic>
        <p:nvPicPr>
          <p:cNvPr id="38" name="Picture 37" descr="Shape, circle&#10;&#10;Description automatically generated">
            <a:extLst>
              <a:ext uri="{FF2B5EF4-FFF2-40B4-BE49-F238E27FC236}">
                <a16:creationId xmlns:a16="http://schemas.microsoft.com/office/drawing/2014/main" id="{D85F19ED-A889-4695-A2C7-908E623B01C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36536" y="30829959"/>
            <a:ext cx="2103120" cy="2103120"/>
          </a:xfrm>
          <a:prstGeom prst="rect">
            <a:avLst/>
          </a:prstGeom>
        </p:spPr>
      </p:pic>
      <p:pic>
        <p:nvPicPr>
          <p:cNvPr id="39" name="Picture 38" descr="Shape, circle&#10;&#10;Description automatically generated">
            <a:extLst>
              <a:ext uri="{FF2B5EF4-FFF2-40B4-BE49-F238E27FC236}">
                <a16:creationId xmlns:a16="http://schemas.microsoft.com/office/drawing/2014/main" id="{DD3486DA-134F-4FCE-9BB8-D22BB449F3F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30164" y="30829959"/>
            <a:ext cx="2103120" cy="2103120"/>
          </a:xfrm>
          <a:prstGeom prst="rect">
            <a:avLst/>
          </a:prstGeom>
        </p:spPr>
      </p:pic>
      <p:pic>
        <p:nvPicPr>
          <p:cNvPr id="40" name="Picture 39" descr="Shape, circle&#10;&#10;Description automatically generated">
            <a:extLst>
              <a:ext uri="{FF2B5EF4-FFF2-40B4-BE49-F238E27FC236}">
                <a16:creationId xmlns:a16="http://schemas.microsoft.com/office/drawing/2014/main" id="{112A0FED-0F12-42A2-AFAF-B3983CF8A6F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23792" y="30829959"/>
            <a:ext cx="2103120" cy="2103120"/>
          </a:xfrm>
          <a:prstGeom prst="rect">
            <a:avLst/>
          </a:prstGeom>
        </p:spPr>
      </p:pic>
    </p:spTree>
    <p:extLst>
      <p:ext uri="{BB962C8B-B14F-4D97-AF65-F5344CB8AC3E}">
        <p14:creationId xmlns:p14="http://schemas.microsoft.com/office/powerpoint/2010/main" val="1532886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p>
        </p:txBody>
      </p:sp>
      <p:sp>
        <p:nvSpPr>
          <p:cNvPr id="6"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487564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7" name="TextBox 6">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Objectives</a:t>
            </a:r>
          </a:p>
        </p:txBody>
      </p:sp>
      <p:sp>
        <p:nvSpPr>
          <p:cNvPr id="8"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9" name="TextBox 8">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D2672B"/>
                </a:solidFill>
                <a:latin typeface="Century Gothic" panose="020B0502020202020204" pitchFamily="34" charset="0"/>
              </a:rPr>
              <a:t>Methodology</a:t>
            </a:r>
          </a:p>
        </p:txBody>
      </p:sp>
      <p:sp>
        <p:nvSpPr>
          <p:cNvPr id="10"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1" name="TextBox 10">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D2672B"/>
                </a:solidFill>
                <a:latin typeface="Century Gothic" panose="020B0502020202020204" pitchFamily="34" charset="0"/>
              </a:rPr>
              <a:t>Study Area</a:t>
            </a:r>
          </a:p>
        </p:txBody>
      </p:sp>
      <p:sp>
        <p:nvSpPr>
          <p:cNvPr id="12" name="Text Placeholder 16">
            <a:extLst>
              <a:ext uri="{FF2B5EF4-FFF2-40B4-BE49-F238E27FC236}">
                <a16:creationId xmlns:a16="http://schemas.microsoft.com/office/drawing/2014/main" id="{F2EF5CAE-71C5-8D41-9864-3A6A4186E419}"/>
              </a:ext>
            </a:extLst>
          </p:cNvPr>
          <p:cNvSpPr txBox="1">
            <a:spLocks/>
          </p:cNvSpPr>
          <p:nvPr/>
        </p:nvSpPr>
        <p:spPr>
          <a:xfrm>
            <a:off x="12801599" y="10612130"/>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3" name="TextBox 12">
            <a:extLst>
              <a:ext uri="{FF2B5EF4-FFF2-40B4-BE49-F238E27FC236}">
                <a16:creationId xmlns:a16="http://schemas.microsoft.com/office/drawing/2014/main" id="{98B028C0-78EC-7644-B072-D1D53DAED941}"/>
              </a:ext>
            </a:extLst>
          </p:cNvPr>
          <p:cNvSpPr txBox="1"/>
          <p:nvPr/>
        </p:nvSpPr>
        <p:spPr>
          <a:xfrm>
            <a:off x="12743140" y="9899392"/>
            <a:ext cx="5272597"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Earth Observations</a:t>
            </a:r>
          </a:p>
        </p:txBody>
      </p:sp>
      <p:sp>
        <p:nvSpPr>
          <p:cNvPr id="14"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5" name="TextBox 14">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Results</a:t>
            </a:r>
          </a:p>
        </p:txBody>
      </p:sp>
      <p:sp>
        <p:nvSpPr>
          <p:cNvPr id="16"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D2672B"/>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D2672B"/>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7" name="TextBox 16">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Conclusions</a:t>
            </a:r>
          </a:p>
        </p:txBody>
      </p:sp>
      <p:sp>
        <p:nvSpPr>
          <p:cNvPr id="18"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19" name="TextBox 18">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Acknowledgements</a:t>
            </a:r>
          </a:p>
        </p:txBody>
      </p:sp>
      <p:sp>
        <p:nvSpPr>
          <p:cNvPr id="20"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1" name="TextBox 20">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Project Partners</a:t>
            </a:r>
          </a:p>
        </p:txBody>
      </p:sp>
      <p:sp>
        <p:nvSpPr>
          <p:cNvPr id="22" name="TextBox 21">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D2672B"/>
                </a:solidFill>
                <a:latin typeface="Century Gothic" panose="020B0502020202020204" pitchFamily="34" charset="0"/>
              </a:rPr>
              <a:t>Team Members</a:t>
            </a:r>
          </a:p>
        </p:txBody>
      </p:sp>
      <p:sp>
        <p:nvSpPr>
          <p:cNvPr id="23" name="TextBox 22">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D2672B"/>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4" name="TextBox 23">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D2672B"/>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Box 24">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D2672B"/>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27"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0"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38" name="TextBox 37">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Abstract</a:t>
            </a:r>
          </a:p>
        </p:txBody>
      </p:sp>
      <p:sp>
        <p:nvSpPr>
          <p:cNvPr id="53" name="Text Placeholder 11">
            <a:extLst>
              <a:ext uri="{FF2B5EF4-FFF2-40B4-BE49-F238E27FC236}">
                <a16:creationId xmlns:a16="http://schemas.microsoft.com/office/drawing/2014/main" id="{071EBB9C-2234-4E06-8A3A-32E0FD8AEE91}"/>
              </a:ext>
            </a:extLst>
          </p:cNvPr>
          <p:cNvSpPr txBox="1">
            <a:spLocks/>
          </p:cNvSpPr>
          <p:nvPr/>
        </p:nvSpPr>
        <p:spPr>
          <a:xfrm>
            <a:off x="4908038"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
        <p:nvSpPr>
          <p:cNvPr id="43" name="Title 3">
            <a:extLst>
              <a:ext uri="{FF2B5EF4-FFF2-40B4-BE49-F238E27FC236}">
                <a16:creationId xmlns:a16="http://schemas.microsoft.com/office/drawing/2014/main" id="{3D3B9ACE-4202-4AC6-881B-2DBDB66721C4}"/>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D2672B"/>
                </a:solidFill>
              </a:rPr>
              <a:t>Study Area</a:t>
            </a:r>
            <a:r>
              <a:rPr lang="en-US" sz="10000" dirty="0">
                <a:solidFill>
                  <a:srgbClr val="D2672B"/>
                </a:solidFill>
              </a:rPr>
              <a:t> Agriculture </a:t>
            </a:r>
          </a:p>
        </p:txBody>
      </p:sp>
      <p:pic>
        <p:nvPicPr>
          <p:cNvPr id="44" name="Picture 43" descr="Shape, circle&#10;&#10;Description automatically generated">
            <a:extLst>
              <a:ext uri="{FF2B5EF4-FFF2-40B4-BE49-F238E27FC236}">
                <a16:creationId xmlns:a16="http://schemas.microsoft.com/office/drawing/2014/main" id="{311D54D1-874B-4427-B5D1-64481C80236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17420" y="30829959"/>
            <a:ext cx="2103120" cy="2103120"/>
          </a:xfrm>
          <a:prstGeom prst="rect">
            <a:avLst/>
          </a:prstGeom>
        </p:spPr>
      </p:pic>
      <p:pic>
        <p:nvPicPr>
          <p:cNvPr id="45" name="Picture 44" descr="Shape, circle&#10;&#10;Description automatically generated">
            <a:extLst>
              <a:ext uri="{FF2B5EF4-FFF2-40B4-BE49-F238E27FC236}">
                <a16:creationId xmlns:a16="http://schemas.microsoft.com/office/drawing/2014/main" id="{5A993D78-FA53-41F4-B2BA-F7F510497C3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6536" y="30829959"/>
            <a:ext cx="2103120" cy="2103120"/>
          </a:xfrm>
          <a:prstGeom prst="rect">
            <a:avLst/>
          </a:prstGeom>
        </p:spPr>
      </p:pic>
      <p:pic>
        <p:nvPicPr>
          <p:cNvPr id="46" name="Picture 45" descr="Shape, circle&#10;&#10;Description automatically generated">
            <a:extLst>
              <a:ext uri="{FF2B5EF4-FFF2-40B4-BE49-F238E27FC236}">
                <a16:creationId xmlns:a16="http://schemas.microsoft.com/office/drawing/2014/main" id="{82385917-36C8-4AC9-B06F-CB0D993FF81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30164" y="30829959"/>
            <a:ext cx="2103120" cy="2103120"/>
          </a:xfrm>
          <a:prstGeom prst="rect">
            <a:avLst/>
          </a:prstGeom>
        </p:spPr>
      </p:pic>
      <p:pic>
        <p:nvPicPr>
          <p:cNvPr id="47" name="Picture 46" descr="Shape, circle&#10;&#10;Description automatically generated">
            <a:extLst>
              <a:ext uri="{FF2B5EF4-FFF2-40B4-BE49-F238E27FC236}">
                <a16:creationId xmlns:a16="http://schemas.microsoft.com/office/drawing/2014/main" id="{CE770B3E-FD05-4E74-8626-78613A0E6B2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23792" y="30829959"/>
            <a:ext cx="2103120" cy="2103120"/>
          </a:xfrm>
          <a:prstGeom prst="rect">
            <a:avLst/>
          </a:prstGeom>
        </p:spPr>
      </p:pic>
    </p:spTree>
    <p:extLst>
      <p:ext uri="{BB962C8B-B14F-4D97-AF65-F5344CB8AC3E}">
        <p14:creationId xmlns:p14="http://schemas.microsoft.com/office/powerpoint/2010/main" val="362906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dirty="0"/>
          </a:p>
        </p:txBody>
      </p:sp>
      <p:sp>
        <p:nvSpPr>
          <p:cNvPr id="6" name="TextBox 5">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Abstract</a:t>
            </a:r>
          </a:p>
        </p:txBody>
      </p:sp>
      <p:sp>
        <p:nvSpPr>
          <p:cNvPr id="7" name="Text Placeholder 16">
            <a:extLst>
              <a:ext uri="{FF2B5EF4-FFF2-40B4-BE49-F238E27FC236}">
                <a16:creationId xmlns:a16="http://schemas.microsoft.com/office/drawing/2014/main" id="{7735D678-F608-5940-BC93-72C0B6736AC4}"/>
              </a:ext>
            </a:extLst>
          </p:cNvPr>
          <p:cNvSpPr txBox="1">
            <a:spLocks/>
          </p:cNvSpPr>
          <p:nvPr/>
        </p:nvSpPr>
        <p:spPr>
          <a:xfrm>
            <a:off x="914399" y="8633186"/>
            <a:ext cx="11430000" cy="47900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8" name="TextBox 7">
            <a:extLst>
              <a:ext uri="{FF2B5EF4-FFF2-40B4-BE49-F238E27FC236}">
                <a16:creationId xmlns:a16="http://schemas.microsoft.com/office/drawing/2014/main" id="{2FA18D74-515D-E147-9A3F-2CA270F236BD}"/>
              </a:ext>
            </a:extLst>
          </p:cNvPr>
          <p:cNvSpPr txBox="1"/>
          <p:nvPr/>
        </p:nvSpPr>
        <p:spPr>
          <a:xfrm>
            <a:off x="878674" y="7894465"/>
            <a:ext cx="3127779"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id="{7DAC266A-61CF-9E48-AE9F-925ABA5BF387}"/>
              </a:ext>
            </a:extLst>
          </p:cNvPr>
          <p:cNvSpPr txBox="1">
            <a:spLocks/>
          </p:cNvSpPr>
          <p:nvPr/>
        </p:nvSpPr>
        <p:spPr>
          <a:xfrm>
            <a:off x="12866914" y="8633187"/>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0" name="TextBox 9">
            <a:extLst>
              <a:ext uri="{FF2B5EF4-FFF2-40B4-BE49-F238E27FC236}">
                <a16:creationId xmlns:a16="http://schemas.microsoft.com/office/drawing/2014/main" id="{8C2F6467-8691-E649-92B4-804436DC48AC}"/>
              </a:ext>
            </a:extLst>
          </p:cNvPr>
          <p:cNvSpPr txBox="1"/>
          <p:nvPr/>
        </p:nvSpPr>
        <p:spPr>
          <a:xfrm>
            <a:off x="12796468" y="7894465"/>
            <a:ext cx="3849131"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4" name="TextBox 13">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6" name="TextBox 15">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Results</a:t>
            </a:r>
          </a:p>
        </p:txBody>
      </p:sp>
      <p:sp>
        <p:nvSpPr>
          <p:cNvPr id="17"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D2672B"/>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D2672B"/>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8" name="TextBox 17">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0" name="TextBox 19">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D2672B"/>
                </a:solidFill>
                <a:latin typeface="Century Gothic" panose="020B0502020202020204" pitchFamily="34" charset="0"/>
              </a:rPr>
              <a:t>Team Members</a:t>
            </a:r>
          </a:p>
        </p:txBody>
      </p:sp>
      <p:sp>
        <p:nvSpPr>
          <p:cNvPr id="24" name="TextBox 23">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D2672B"/>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28" name="Text Placeholder 16">
            <a:extLst>
              <a:ext uri="{FF2B5EF4-FFF2-40B4-BE49-F238E27FC236}">
                <a16:creationId xmlns:a16="http://schemas.microsoft.com/office/drawing/2014/main" id="{DD8CBF97-F41D-5647-940A-3EA90AE9F8CB}"/>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1" name="Text Placeholder 16">
            <a:extLst>
              <a:ext uri="{FF2B5EF4-FFF2-40B4-BE49-F238E27FC236}">
                <a16:creationId xmlns:a16="http://schemas.microsoft.com/office/drawing/2014/main" id="{4229E517-2A8A-194C-8893-AE6D7BCD84EA}"/>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CC6544D5-6C7E-9446-AF0D-195CE4259DEE}"/>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3" name="Text Placeholder 16">
            <a:extLst>
              <a:ext uri="{FF2B5EF4-FFF2-40B4-BE49-F238E27FC236}">
                <a16:creationId xmlns:a16="http://schemas.microsoft.com/office/drawing/2014/main" id="{4229E517-2A8A-194C-8893-AE6D7BCD84EA}"/>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1" name="Text Placeholder 11">
            <a:extLst>
              <a:ext uri="{FF2B5EF4-FFF2-40B4-BE49-F238E27FC236}">
                <a16:creationId xmlns:a16="http://schemas.microsoft.com/office/drawing/2014/main" id="{E542C530-A607-4FF6-B3EE-1394FEC2DC5B}"/>
              </a:ext>
            </a:extLst>
          </p:cNvPr>
          <p:cNvSpPr txBox="1">
            <a:spLocks/>
          </p:cNvSpPr>
          <p:nvPr/>
        </p:nvSpPr>
        <p:spPr>
          <a:xfrm>
            <a:off x="4908038"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
        <p:nvSpPr>
          <p:cNvPr id="39" name="Title 3">
            <a:extLst>
              <a:ext uri="{FF2B5EF4-FFF2-40B4-BE49-F238E27FC236}">
                <a16:creationId xmlns:a16="http://schemas.microsoft.com/office/drawing/2014/main" id="{6BC093D6-5293-45AA-8DE4-D1866FC488B7}"/>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D2672B"/>
                </a:solidFill>
              </a:rPr>
              <a:t>Study Area</a:t>
            </a:r>
            <a:r>
              <a:rPr lang="en-US" sz="10000" dirty="0">
                <a:solidFill>
                  <a:srgbClr val="D2672B"/>
                </a:solidFill>
              </a:rPr>
              <a:t> Agriculture </a:t>
            </a:r>
          </a:p>
        </p:txBody>
      </p:sp>
      <p:pic>
        <p:nvPicPr>
          <p:cNvPr id="40" name="Picture 39" descr="Shape, circle&#10;&#10;Description automatically generated">
            <a:extLst>
              <a:ext uri="{FF2B5EF4-FFF2-40B4-BE49-F238E27FC236}">
                <a16:creationId xmlns:a16="http://schemas.microsoft.com/office/drawing/2014/main" id="{FA0AB78F-E8DC-4866-ACBE-2CD899274B7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00199" y="30829959"/>
            <a:ext cx="2103120" cy="2103120"/>
          </a:xfrm>
          <a:prstGeom prst="rect">
            <a:avLst/>
          </a:prstGeom>
        </p:spPr>
      </p:pic>
      <p:pic>
        <p:nvPicPr>
          <p:cNvPr id="42" name="Picture 41" descr="Shape, circle&#10;&#10;Description automatically generated">
            <a:extLst>
              <a:ext uri="{FF2B5EF4-FFF2-40B4-BE49-F238E27FC236}">
                <a16:creationId xmlns:a16="http://schemas.microsoft.com/office/drawing/2014/main" id="{034F086D-F330-4FD9-BA6C-3799391E67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019315" y="30829959"/>
            <a:ext cx="2103120" cy="2103120"/>
          </a:xfrm>
          <a:prstGeom prst="rect">
            <a:avLst/>
          </a:prstGeom>
        </p:spPr>
      </p:pic>
      <p:pic>
        <p:nvPicPr>
          <p:cNvPr id="44" name="Picture 43" descr="Shape, circle&#10;&#10;Description automatically generated">
            <a:extLst>
              <a:ext uri="{FF2B5EF4-FFF2-40B4-BE49-F238E27FC236}">
                <a16:creationId xmlns:a16="http://schemas.microsoft.com/office/drawing/2014/main" id="{D53C7381-4039-4B05-9F26-908AC6E550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912943" y="30829959"/>
            <a:ext cx="2103120" cy="2103120"/>
          </a:xfrm>
          <a:prstGeom prst="rect">
            <a:avLst/>
          </a:prstGeom>
        </p:spPr>
      </p:pic>
      <p:pic>
        <p:nvPicPr>
          <p:cNvPr id="45" name="Picture 44" descr="Shape, circle&#10;&#10;Description automatically generated">
            <a:extLst>
              <a:ext uri="{FF2B5EF4-FFF2-40B4-BE49-F238E27FC236}">
                <a16:creationId xmlns:a16="http://schemas.microsoft.com/office/drawing/2014/main" id="{22505E5E-CACB-4673-85BB-6D02456799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06571" y="30829959"/>
            <a:ext cx="2103120" cy="2103120"/>
          </a:xfrm>
          <a:prstGeom prst="rect">
            <a:avLst/>
          </a:prstGeom>
        </p:spPr>
      </p:pic>
    </p:spTree>
    <p:extLst>
      <p:ext uri="{BB962C8B-B14F-4D97-AF65-F5344CB8AC3E}">
        <p14:creationId xmlns:p14="http://schemas.microsoft.com/office/powerpoint/2010/main" val="9133556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1" ma:contentTypeDescription="Create a new document." ma:contentTypeScope="" ma:versionID="86d0b29d60577673ac2a80c771800e8d">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1742b45ea780c5805b1395eedee79f51"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A19850C-B132-4F9E-91AE-B86D28DA0AF3}">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7df78d0b-135a-4de7-9166-7c181cd87fb4"/>
    <ds:schemaRef ds:uri="http://purl.org/dc/dcmitype/"/>
    <ds:schemaRef ds:uri="http://schemas.microsoft.com/office/infopath/2007/PartnerControls"/>
    <ds:schemaRef ds:uri="21e6a8e8-1dff-48a6-ab9b-8d556c6946c0"/>
    <ds:schemaRef ds:uri="http://www.w3.org/XML/1998/namespace"/>
  </ds:schemaRefs>
</ds:datastoreItem>
</file>

<file path=customXml/itemProps2.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3.xml><?xml version="1.0" encoding="utf-8"?>
<ds:datastoreItem xmlns:ds="http://schemas.openxmlformats.org/officeDocument/2006/customXml" ds:itemID="{CEE7F321-9404-409B-8A43-4AF9B7083E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38167</TotalTime>
  <Words>1453</Words>
  <Application>Microsoft Office PowerPoint</Application>
  <PresentationFormat>Custom</PresentationFormat>
  <Paragraphs>133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Century Gothic</vt:lpstr>
      <vt:lpstr>Garamond</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Hunter, Shanise Y. (LARC-E3)[SSAI DEVELOP]</cp:lastModifiedBy>
  <cp:revision>215</cp:revision>
  <dcterms:created xsi:type="dcterms:W3CDTF">2019-02-05T16:32:03Z</dcterms:created>
  <dcterms:modified xsi:type="dcterms:W3CDTF">2022-03-02T22:41:57Z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ies>
</file>