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991"/>
    <a:srgbClr val="7DB862"/>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2060" autoAdjust="0"/>
  </p:normalViewPr>
  <p:slideViewPr>
    <p:cSldViewPr snapToGrid="0">
      <p:cViewPr varScale="1">
        <p:scale>
          <a:sx n="107" d="100"/>
          <a:sy n="107" d="100"/>
        </p:scale>
        <p:origin x="522" y="108"/>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91036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63489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87325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09309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66241"/>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426" y="190428"/>
            <a:ext cx="1225665" cy="1225665"/>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586991"/>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586991"/>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586991"/>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32847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a:t>
            </a:r>
            <a:r>
              <a:rPr lang="en-US" sz="2400" dirty="0" smtClean="0">
                <a:solidFill>
                  <a:schemeClr val="bg2">
                    <a:lumMod val="50000"/>
                  </a:schemeClr>
                </a:solidFill>
                <a:latin typeface="Century Gothic" panose="020B0502020202020204" pitchFamily="34" charset="0"/>
              </a:rPr>
              <a:t>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1917779" y="-1"/>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a:t>
            </a:r>
            <a:r>
              <a:rPr lang="en-US" dirty="0" smtClean="0">
                <a:solidFill>
                  <a:schemeClr val="bg2">
                    <a:lumMod val="50000"/>
                  </a:schemeClr>
                </a:solidFill>
              </a:rPr>
              <a:t>slide (see slides 2, 3, and 4).</a:t>
            </a:r>
            <a:endParaRPr lang="en-US"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a:t>
            </a:r>
            <a:r>
              <a:rPr lang="en-US" dirty="0" smtClean="0">
                <a:solidFill>
                  <a:schemeClr val="bg2">
                    <a:lumMod val="50000"/>
                  </a:schemeClr>
                </a:solidFill>
              </a:rPr>
              <a:t>below (see slides 2, 3, and 4).</a:t>
            </a:r>
            <a:endParaRPr lang="en-US" dirty="0" smtClean="0">
              <a:solidFill>
                <a:schemeClr val="bg2">
                  <a:lumMod val="50000"/>
                </a:schemeClr>
              </a:solidFill>
            </a:endParaRP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2777</TotalTime>
  <Words>767</Words>
  <Application>Microsoft Office PowerPoint</Application>
  <PresentationFormat>Widescreen</PresentationFormat>
  <Paragraphs>79</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143</cp:revision>
  <dcterms:created xsi:type="dcterms:W3CDTF">2015-05-18T13:26:09Z</dcterms:created>
  <dcterms:modified xsi:type="dcterms:W3CDTF">2016-08-25T17:46:28Z</dcterms:modified>
</cp:coreProperties>
</file>