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D2672B"/>
    <a:srgbClr val="236F99"/>
    <a:srgbClr val="8A5A9A"/>
    <a:srgbClr val="9DB23F"/>
    <a:srgbClr val="67A478"/>
    <a:srgbClr val="BA3A50"/>
    <a:srgbClr val="5372B3"/>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629" y="-2626"/>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BB23911A-C6CA-4196-B176-5C122A35B45B}" authorId="{77B347A8-9765-A4C3-5464-E43998E04CB8}" created="2025-01-24T21:54:18.998">
    <ac:deMkLst xmlns:ac="http://schemas.microsoft.com/office/drawing/2013/main/command">
      <pc:docMk xmlns:pc="http://schemas.microsoft.com/office/powerpoint/2013/main/command"/>
      <pc:sldMk xmlns:pc="http://schemas.microsoft.com/office/powerpoint/2013/main/command" cId="2680647682" sldId="290"/>
      <ac:spMk id="36" creationId="{DE3241B7-9DEB-7C6C-39C4-3C37AE7FC1D3}"/>
    </ac:deMkLst>
    <p188:txBody>
      <a:bodyPr/>
      <a:lstStyle/>
      <a:p>
        <a:r>
          <a:rPr lang="en-US"/>
          <a:t>Please ensure that all content fits within this red box. Delete this prior to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C13E2D"/>
                </a:solidFill>
              </a:defRPr>
            </a:lvl1pPr>
          </a:lstStyle>
          <a:p>
            <a:pPr lvl="0"/>
            <a:r>
              <a:rPr lang="en-US" dirty="0"/>
              <a:t>Study Area Wildland Fires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C13E2D"/>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7629"/>
              <a:ext cx="2195621"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DE3241B7-9DEB-7C6C-39C4-3C37AE7FC1D3}"/>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16">
            <a:extLst>
              <a:ext uri="{FF2B5EF4-FFF2-40B4-BE49-F238E27FC236}">
                <a16:creationId xmlns:a16="http://schemas.microsoft.com/office/drawing/2014/main" id="{D93099A8-4D86-C3AC-8C79-324547B99793}"/>
              </a:ext>
            </a:extLst>
          </p:cNvPr>
          <p:cNvSpPr txBox="1">
            <a:spLocks/>
          </p:cNvSpPr>
          <p:nvPr/>
        </p:nvSpPr>
        <p:spPr>
          <a:xfrm>
            <a:off x="931962" y="1627964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are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364994"/>
            <a:ext cx="11407715"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35593" y="20596818"/>
            <a:ext cx="983531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259878"/>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363322"/>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9261337"/>
            <a:ext cx="2103120"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9261337"/>
            <a:ext cx="2103120"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9261337"/>
            <a:ext cx="2103120"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9261337"/>
            <a:ext cx="2103120" cy="2083075"/>
          </a:xfrm>
          <a:prstGeom prst="rect">
            <a:avLst/>
          </a:prstGeom>
        </p:spPr>
      </p:pic>
      <p:grpSp>
        <p:nvGrpSpPr>
          <p:cNvPr id="37" name="Group 36">
            <a:extLst>
              <a:ext uri="{FF2B5EF4-FFF2-40B4-BE49-F238E27FC236}">
                <a16:creationId xmlns:a16="http://schemas.microsoft.com/office/drawing/2014/main" id="{A3181F8D-B849-0B3C-C1B7-221987BB920E}"/>
              </a:ext>
            </a:extLst>
          </p:cNvPr>
          <p:cNvGrpSpPr/>
          <p:nvPr/>
        </p:nvGrpSpPr>
        <p:grpSpPr>
          <a:xfrm>
            <a:off x="1383205" y="29460864"/>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171C2F08-C992-2964-0B23-7C71714F48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9" name="TextBox 34">
              <a:extLst>
                <a:ext uri="{FF2B5EF4-FFF2-40B4-BE49-F238E27FC236}">
                  <a16:creationId xmlns:a16="http://schemas.microsoft.com/office/drawing/2014/main" id="{3DEB4326-B155-9A82-7777-C1EC721E5E1E}"/>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34" name="Text Placeholder 16">
            <a:extLst>
              <a:ext uri="{FF2B5EF4-FFF2-40B4-BE49-F238E27FC236}">
                <a16:creationId xmlns:a16="http://schemas.microsoft.com/office/drawing/2014/main" id="{82F2E12E-3BCC-7077-9F28-D9E75D6A3DFB}"/>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5" name="Text Placeholder 16">
            <a:extLst>
              <a:ext uri="{FF2B5EF4-FFF2-40B4-BE49-F238E27FC236}">
                <a16:creationId xmlns:a16="http://schemas.microsoft.com/office/drawing/2014/main" id="{61872416-B431-2EB4-FDD4-937AB2646D14}"/>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6"/>
              </a:rPr>
              <a:t>DEVELOPedia</a:t>
            </a:r>
            <a:r>
              <a:rPr lang="en-US" dirty="0">
                <a:solidFill>
                  <a:schemeClr val="tx1">
                    <a:lumMod val="75000"/>
                  </a:schemeClr>
                </a:solidFill>
                <a:latin typeface="Garamond" panose="02020404030301010803" pitchFamily="18" charset="0"/>
                <a:hlinkClick r:id="rId6"/>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40" name="Text Placeholder 16">
            <a:extLst>
              <a:ext uri="{FF2B5EF4-FFF2-40B4-BE49-F238E27FC236}">
                <a16:creationId xmlns:a16="http://schemas.microsoft.com/office/drawing/2014/main" id="{E8A44652-6716-8D56-05A6-0E78100F3BA5}"/>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AE892816-67A1-FD0E-330B-052504F21F20}"/>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CD82C740-9347-F5E3-F028-14637CCCFBC7}"/>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E246E5B1-B09B-3A68-8F82-CE9FF5F9F41B}"/>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701BA685-6FB7-9E9C-A19C-25A3A20FBC96}"/>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90BBE47A-11F7-D8F8-1CD9-80C7BA2249DE}"/>
              </a:ext>
            </a:extLst>
          </p:cNvPr>
          <p:cNvSpPr txBox="1">
            <a:spLocks/>
          </p:cNvSpPr>
          <p:nvPr/>
        </p:nvSpPr>
        <p:spPr>
          <a:xfrm>
            <a:off x="366259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2B495474-2E21-E9CA-DC27-5A66EF30C212}"/>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C7272F76-6391-9A88-5FAA-E40324D0273E}"/>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A7FDF65E-E368-1B2D-BEBD-3E297E1BB17F}"/>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A5A3E3C8-97F9-4063-B63E-F8763C06719A}"/>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56D6C338-F777-B4A8-E9DB-36DF97D0D55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17002</TotalTime>
  <Words>525</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96</cp:revision>
  <dcterms:created xsi:type="dcterms:W3CDTF">2019-02-05T16:32:03Z</dcterms:created>
  <dcterms:modified xsi:type="dcterms:W3CDTF">2025-01-27T20:19:23Z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