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268"/>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597" autoAdjust="0"/>
  </p:normalViewPr>
  <p:slideViewPr>
    <p:cSldViewPr snapToGrid="0">
      <p:cViewPr varScale="1">
        <p:scale>
          <a:sx n="69" d="100"/>
          <a:sy n="69" d="100"/>
        </p:scale>
        <p:origin x="1488" y="17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9/6/17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9/6/17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n the public domain (federal agency)</a:t>
            </a:r>
            <a:r>
              <a:rPr lang="en-US" sz="1800" kern="1200" dirty="0" smtClean="0">
                <a:solidFill>
                  <a:schemeClr val="tx1"/>
                </a:solidFill>
                <a:effectLst/>
                <a:latin typeface="+mn-lt"/>
                <a:ea typeface="+mn-ea"/>
                <a:cs typeface="+mn-cs"/>
              </a:rPr>
              <a:t>,</a:t>
            </a:r>
            <a:r>
              <a:rPr lang="en-US" sz="1800" kern="1200" baseline="0" dirty="0" smtClean="0">
                <a:solidFill>
                  <a:schemeClr val="tx1"/>
                </a:solidFill>
                <a:effectLst/>
                <a:latin typeface="+mn-lt"/>
                <a:ea typeface="+mn-ea"/>
                <a:cs typeface="+mn-cs"/>
              </a:rPr>
              <a:t> or p</a:t>
            </a:r>
            <a:r>
              <a:rPr lang="en-US" sz="1200" kern="1200" dirty="0" smtClean="0">
                <a:solidFill>
                  <a:schemeClr val="tx1"/>
                </a:solidFill>
                <a:effectLst/>
                <a:latin typeface="+mn-lt"/>
                <a:ea typeface="+mn-ea"/>
                <a:cs typeface="+mn-cs"/>
              </a:rPr>
              <a:t>ublished under a creative commons license (if attributed correctly)</a:t>
            </a:r>
            <a:endParaRPr lang="en-US" sz="1800" kern="1200" dirty="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7999"/>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3E426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3E4268"/>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3E4268"/>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3E4268"/>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18138"/>
            <a:ext cx="12192000" cy="45719"/>
          </a:xfrm>
          <a:prstGeom prst="rect">
            <a:avLst/>
          </a:prstGeom>
          <a:solidFill>
            <a:srgbClr val="3E4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3E4268"/>
                </a:solidFill>
              </a:rPr>
              <a:t>PROJECT SHORT TITLE (ALL CAPS)</a:t>
            </a:r>
            <a:endParaRPr lang="en-US" dirty="0">
              <a:solidFill>
                <a:srgbClr val="3E4268"/>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3E4268"/>
                </a:solidFill>
              </a:rPr>
              <a:t>Long Title Goes Here (Title Case)</a:t>
            </a:r>
            <a:endParaRPr lang="en-US" sz="2000" dirty="0">
              <a:solidFill>
                <a:srgbClr val="3E4268"/>
              </a:solidFill>
            </a:endParaRPr>
          </a:p>
        </p:txBody>
      </p:sp>
      <p:sp>
        <p:nvSpPr>
          <p:cNvPr id="22" name="TextBox 21"/>
          <p:cNvSpPr txBox="1"/>
          <p:nvPr/>
        </p:nvSpPr>
        <p:spPr>
          <a:xfrm>
            <a:off x="5225140" y="5938341"/>
            <a:ext cx="5628425" cy="338554"/>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a:t>
            </a:r>
            <a:r>
              <a:rPr lang="en-US" sz="1600" b="1" dirty="0" smtClean="0">
                <a:solidFill>
                  <a:schemeClr val="bg1"/>
                </a:solidFill>
                <a:latin typeface="Century Gothic" panose="020B0502020202020204" pitchFamily="34" charset="0"/>
              </a:rPr>
              <a:t>California - Ames)</a:t>
            </a:r>
            <a:endParaRPr lang="en-US" sz="1600" b="1" dirty="0" smtClean="0">
              <a:solidFill>
                <a:schemeClr val="bg1"/>
              </a:solidFill>
              <a:latin typeface="Century Gothic" panose="020B0502020202020204" pitchFamily="34" charset="0"/>
            </a:endParaRP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316641"/>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Fall 2017</a:t>
            </a:r>
            <a:endParaRPr lang="en-US" sz="1600" i="1" dirty="0" smtClean="0">
              <a:solidFill>
                <a:schemeClr val="bg1"/>
              </a:solidFill>
              <a:latin typeface="Century Gothic" panose="020B0502020202020204" pitchFamily="34" charset="0"/>
            </a:endParaRP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3E4268"/>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3E4268"/>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3E4268"/>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1944</TotalTime>
  <Words>1108</Words>
  <Application>Microsoft Macintosh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Webdings</vt:lpstr>
      <vt:lpstr>Arial</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Amanda Clayton</cp:lastModifiedBy>
  <cp:revision>121</cp:revision>
  <dcterms:created xsi:type="dcterms:W3CDTF">2017-05-15T13:42:39Z</dcterms:created>
  <dcterms:modified xsi:type="dcterms:W3CDTF">2017-09-06T18:36:07Z</dcterms:modified>
</cp:coreProperties>
</file>