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Imagery caption.</a:t>
            </a:r>
            <a:endParaRPr lang="en-US" dirty="0"/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+mj-lt"/>
              </a:rPr>
              <a:t>L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ocation 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Oceans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Location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+mj-lt"/>
              </a:rPr>
              <a:t>Location</a:t>
            </a:r>
            <a:endParaRPr lang="en-US" sz="1600" b="1" dirty="0">
              <a:solidFill>
                <a:schemeClr val="accent1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+mj-lt"/>
              </a:rPr>
              <a:t>Oceans</a:t>
            </a:r>
          </a:p>
          <a:p>
            <a:r>
              <a:rPr lang="en-US" sz="1000" dirty="0" smtClean="0">
                <a:latin typeface="+mj-lt"/>
              </a:rPr>
              <a:t>Descriptive subhead that explains a little more about the project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  <a:endParaRPr lang="en-US" sz="1200" b="1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r>
              <a:rPr lang="en-US" sz="1050" dirty="0" smtClean="0">
                <a:solidFill>
                  <a:schemeClr val="tx1">
                    <a:lumMod val="50000"/>
                  </a:schemeClr>
                </a:solidFill>
              </a:rPr>
              <a:t>[body text]</a:t>
            </a:r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cean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3289B4"/>
      </a:accent1>
      <a:accent2>
        <a:srgbClr val="6075AE"/>
      </a:accent2>
      <a:accent3>
        <a:srgbClr val="7A5FA9"/>
      </a:accent3>
      <a:accent4>
        <a:srgbClr val="FFD362"/>
      </a:accent4>
      <a:accent5>
        <a:srgbClr val="FBB13E"/>
      </a:accent5>
      <a:accent6>
        <a:srgbClr val="F7901F"/>
      </a:accent6>
      <a:hlink>
        <a:srgbClr val="3289B4"/>
      </a:hlink>
      <a:folHlink>
        <a:srgbClr val="3289B4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195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35</cp:revision>
  <dcterms:created xsi:type="dcterms:W3CDTF">2015-09-10T20:35:32Z</dcterms:created>
  <dcterms:modified xsi:type="dcterms:W3CDTF">2015-09-11T05:41:12Z</dcterms:modified>
</cp:coreProperties>
</file>