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Oceans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Oceans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Ocean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3289B4"/>
      </a:accent1>
      <a:accent2>
        <a:srgbClr val="6075AE"/>
      </a:accent2>
      <a:accent3>
        <a:srgbClr val="7A5FA9"/>
      </a:accent3>
      <a:accent4>
        <a:srgbClr val="FFD362"/>
      </a:accent4>
      <a:accent5>
        <a:srgbClr val="FBB13E"/>
      </a:accent5>
      <a:accent6>
        <a:srgbClr val="F7901F"/>
      </a:accent6>
      <a:hlink>
        <a:srgbClr val="3289B4"/>
      </a:hlink>
      <a:folHlink>
        <a:srgbClr val="3289B4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195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35</cp:revision>
  <dcterms:created xsi:type="dcterms:W3CDTF">2015-09-10T20:35:32Z</dcterms:created>
  <dcterms:modified xsi:type="dcterms:W3CDTF">2015-09-11T05:41:12Z</dcterms:modified>
</cp:coreProperties>
</file>