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55AEB2"/>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8752BC-185A-A858-260D-2FF064AECB38}" v="6" dt="2022-05-31T15:12:40.405"/>
    <p1510:client id="{6E151885-4F4C-C3A0-6D6B-F8591957D0BB}" v="10" dt="2022-05-31T15:40:39.466"/>
    <p1510:client id="{C846A985-8F32-00FF-5D4B-C0E4F49A4BDB}" v="5" dt="2022-05-24T19:36:43.9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0" d="100"/>
          <a:sy n="10" d="100"/>
        </p:scale>
        <p:origin x="1548" y="-300"/>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e785ee75-321d-4883-8c8f-abbe80df506e" providerId="ADAL" clId="{BFD766B7-5339-464B-96C2-17FE9DB9F37A}"/>
    <pc:docChg chg="undo redo custSel modSld modMainMaster">
      <pc:chgData name="Sophia Skoglund" userId="e785ee75-321d-4883-8c8f-abbe80df506e" providerId="ADAL" clId="{BFD766B7-5339-464B-96C2-17FE9DB9F37A}" dt="2022-05-24T19:18:51.592" v="131" actId="113"/>
      <pc:docMkLst>
        <pc:docMk/>
      </pc:docMkLst>
      <pc:sldChg chg="modSp mod">
        <pc:chgData name="Sophia Skoglund" userId="e785ee75-321d-4883-8c8f-abbe80df506e" providerId="ADAL" clId="{BFD766B7-5339-464B-96C2-17FE9DB9F37A}" dt="2022-05-24T19:18:51.592" v="131" actId="113"/>
        <pc:sldMkLst>
          <pc:docMk/>
          <pc:sldMk cId="1532886728" sldId="259"/>
        </pc:sldMkLst>
        <pc:spChg chg="mod">
          <ac:chgData name="Sophia Skoglund" userId="e785ee75-321d-4883-8c8f-abbe80df506e" providerId="ADAL" clId="{BFD766B7-5339-464B-96C2-17FE9DB9F37A}" dt="2022-05-24T19:18:02.538" v="105" actId="1038"/>
          <ac:spMkLst>
            <pc:docMk/>
            <pc:sldMk cId="1532886728" sldId="259"/>
            <ac:spMk id="42" creationId="{6B53F6D1-7A67-4850-87EE-194C08BE1316}"/>
          </ac:spMkLst>
        </pc:spChg>
        <pc:spChg chg="mod">
          <ac:chgData name="Sophia Skoglund" userId="e785ee75-321d-4883-8c8f-abbe80df506e" providerId="ADAL" clId="{BFD766B7-5339-464B-96C2-17FE9DB9F37A}" dt="2022-05-24T19:18:51.592" v="131" actId="113"/>
          <ac:spMkLst>
            <pc:docMk/>
            <pc:sldMk cId="1532886728" sldId="259"/>
            <ac:spMk id="98" creationId="{00000000-0000-0000-0000-000000000000}"/>
          </ac:spMkLst>
        </pc:spChg>
        <pc:spChg chg="mod">
          <ac:chgData name="Sophia Skoglund" userId="e785ee75-321d-4883-8c8f-abbe80df506e" providerId="ADAL" clId="{BFD766B7-5339-464B-96C2-17FE9DB9F37A}" dt="2022-05-24T19:18:29.818" v="130" actId="113"/>
          <ac:spMkLst>
            <pc:docMk/>
            <pc:sldMk cId="1532886728" sldId="259"/>
            <ac:spMk id="99" creationId="{00000000-0000-0000-0000-000000000000}"/>
          </ac:spMkLst>
        </pc:spChg>
        <pc:spChg chg="mod">
          <ac:chgData name="Sophia Skoglund" userId="e785ee75-321d-4883-8c8f-abbe80df506e" providerId="ADAL" clId="{BFD766B7-5339-464B-96C2-17FE9DB9F37A}" dt="2022-05-24T19:18:29.818" v="130" actId="113"/>
          <ac:spMkLst>
            <pc:docMk/>
            <pc:sldMk cId="1532886728" sldId="259"/>
            <ac:spMk id="100" creationId="{00000000-0000-0000-0000-000000000000}"/>
          </ac:spMkLst>
        </pc:spChg>
        <pc:spChg chg="mod">
          <ac:chgData name="Sophia Skoglund" userId="e785ee75-321d-4883-8c8f-abbe80df506e" providerId="ADAL" clId="{BFD766B7-5339-464B-96C2-17FE9DB9F37A}" dt="2022-05-24T19:18:29.818" v="130" actId="113"/>
          <ac:spMkLst>
            <pc:docMk/>
            <pc:sldMk cId="1532886728" sldId="259"/>
            <ac:spMk id="104" creationId="{00000000-0000-0000-0000-000000000000}"/>
          </ac:spMkLst>
        </pc:spChg>
      </pc:sldChg>
      <pc:sldChg chg="modSp mod">
        <pc:chgData name="Sophia Skoglund" userId="e785ee75-321d-4883-8c8f-abbe80df506e" providerId="ADAL" clId="{BFD766B7-5339-464B-96C2-17FE9DB9F37A}" dt="2022-05-24T19:18:11.114" v="117" actId="1038"/>
        <pc:sldMkLst>
          <pc:docMk/>
          <pc:sldMk cId="3629063796" sldId="260"/>
        </pc:sldMkLst>
        <pc:spChg chg="mod">
          <ac:chgData name="Sophia Skoglund" userId="e785ee75-321d-4883-8c8f-abbe80df506e" providerId="ADAL" clId="{BFD766B7-5339-464B-96C2-17FE9DB9F37A}" dt="2022-05-24T19:18:11.114" v="117" actId="1038"/>
          <ac:spMkLst>
            <pc:docMk/>
            <pc:sldMk cId="3629063796" sldId="260"/>
            <ac:spMk id="53" creationId="{071EBB9C-2234-4E06-8A3A-32E0FD8AEE91}"/>
          </ac:spMkLst>
        </pc:spChg>
      </pc:sldChg>
      <pc:sldChg chg="modSp mod">
        <pc:chgData name="Sophia Skoglund" userId="e785ee75-321d-4883-8c8f-abbe80df506e" providerId="ADAL" clId="{BFD766B7-5339-464B-96C2-17FE9DB9F37A}" dt="2022-05-24T19:18:20.963" v="129" actId="1038"/>
        <pc:sldMkLst>
          <pc:docMk/>
          <pc:sldMk cId="913355640" sldId="261"/>
        </pc:sldMkLst>
        <pc:spChg chg="mod">
          <ac:chgData name="Sophia Skoglund" userId="e785ee75-321d-4883-8c8f-abbe80df506e" providerId="ADAL" clId="{BFD766B7-5339-464B-96C2-17FE9DB9F37A}" dt="2022-05-24T19:18:20.963" v="129" actId="1038"/>
          <ac:spMkLst>
            <pc:docMk/>
            <pc:sldMk cId="913355640" sldId="261"/>
            <ac:spMk id="41" creationId="{E542C530-A607-4FF6-B3EE-1394FEC2DC5B}"/>
          </ac:spMkLst>
        </pc:spChg>
      </pc:sldChg>
      <pc:sldMasterChg chg="modSldLayout">
        <pc:chgData name="Sophia Skoglund" userId="e785ee75-321d-4883-8c8f-abbe80df506e" providerId="ADAL" clId="{BFD766B7-5339-464B-96C2-17FE9DB9F37A}" dt="2022-05-24T19:17:43.143" v="93" actId="14100"/>
        <pc:sldMasterMkLst>
          <pc:docMk/>
          <pc:sldMasterMk cId="413793087" sldId="2147483660"/>
        </pc:sldMasterMkLst>
        <pc:sldLayoutChg chg="modSp mod">
          <pc:chgData name="Sophia Skoglund" userId="e785ee75-321d-4883-8c8f-abbe80df506e" providerId="ADAL" clId="{BFD766B7-5339-464B-96C2-17FE9DB9F37A}" dt="2022-05-24T19:17:43.143" v="93" actId="14100"/>
          <pc:sldLayoutMkLst>
            <pc:docMk/>
            <pc:sldMasterMk cId="413793087" sldId="2147483660"/>
            <pc:sldLayoutMk cId="802720434" sldId="2147483667"/>
          </pc:sldLayoutMkLst>
          <pc:spChg chg="mod">
            <ac:chgData name="Sophia Skoglund" userId="e785ee75-321d-4883-8c8f-abbe80df506e" providerId="ADAL" clId="{BFD766B7-5339-464B-96C2-17FE9DB9F37A}" dt="2022-05-24T19:17:43.143" v="93"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578752BC-185A-A858-260D-2FF064AECB38}"/>
    <pc:docChg chg="modSld">
      <pc:chgData name="Sophia Skoglund" userId="S::sophia.skoglund@ssaihq.com::e785ee75-321d-4883-8c8f-abbe80df506e" providerId="AD" clId="Web-{578752BC-185A-A858-260D-2FF064AECB38}" dt="2022-05-31T15:12:40.405" v="4" actId="14100"/>
      <pc:docMkLst>
        <pc:docMk/>
      </pc:docMkLst>
      <pc:sldChg chg="modSp">
        <pc:chgData name="Sophia Skoglund" userId="S::sophia.skoglund@ssaihq.com::e785ee75-321d-4883-8c8f-abbe80df506e" providerId="AD" clId="Web-{578752BC-185A-A858-260D-2FF064AECB38}" dt="2022-05-31T15:12:40.405" v="4" actId="14100"/>
        <pc:sldMkLst>
          <pc:docMk/>
          <pc:sldMk cId="1532886728" sldId="259"/>
        </pc:sldMkLst>
        <pc:spChg chg="mod">
          <ac:chgData name="Sophia Skoglund" userId="S::sophia.skoglund@ssaihq.com::e785ee75-321d-4883-8c8f-abbe80df506e" providerId="AD" clId="Web-{578752BC-185A-A858-260D-2FF064AECB38}" dt="2022-05-31T15:12:40.405" v="4" actId="14100"/>
          <ac:spMkLst>
            <pc:docMk/>
            <pc:sldMk cId="1532886728" sldId="259"/>
            <ac:spMk id="7" creationId="{00000000-0000-0000-0000-000000000000}"/>
          </ac:spMkLst>
        </pc:spChg>
      </pc:sldChg>
    </pc:docChg>
  </pc:docChgLst>
  <pc:docChgLst>
    <pc:chgData name="Sophia Skoglund" userId="S::sophia.skoglund@ssaihq.com::e785ee75-321d-4883-8c8f-abbe80df506e" providerId="AD" clId="Web-{6E151885-4F4C-C3A0-6D6B-F8591957D0BB}"/>
    <pc:docChg chg="modSld">
      <pc:chgData name="Sophia Skoglund" userId="S::sophia.skoglund@ssaihq.com::e785ee75-321d-4883-8c8f-abbe80df506e" providerId="AD" clId="Web-{6E151885-4F4C-C3A0-6D6B-F8591957D0BB}" dt="2022-05-31T15:40:38.122" v="8" actId="20577"/>
      <pc:docMkLst>
        <pc:docMk/>
      </pc:docMkLst>
      <pc:sldChg chg="modSp">
        <pc:chgData name="Sophia Skoglund" userId="S::sophia.skoglund@ssaihq.com::e785ee75-321d-4883-8c8f-abbe80df506e" providerId="AD" clId="Web-{6E151885-4F4C-C3A0-6D6B-F8591957D0BB}" dt="2022-05-31T15:40:30.498" v="3" actId="20577"/>
        <pc:sldMkLst>
          <pc:docMk/>
          <pc:sldMk cId="3629063796" sldId="260"/>
        </pc:sldMkLst>
        <pc:spChg chg="mod">
          <ac:chgData name="Sophia Skoglund" userId="S::sophia.skoglund@ssaihq.com::e785ee75-321d-4883-8c8f-abbe80df506e" providerId="AD" clId="Web-{6E151885-4F4C-C3A0-6D6B-F8591957D0BB}" dt="2022-05-31T15:40:30.498" v="3" actId="20577"/>
          <ac:spMkLst>
            <pc:docMk/>
            <pc:sldMk cId="3629063796" sldId="260"/>
            <ac:spMk id="18" creationId="{D35F066C-AA25-734C-B717-5ACBC62F9496}"/>
          </ac:spMkLst>
        </pc:spChg>
      </pc:sldChg>
      <pc:sldChg chg="modSp">
        <pc:chgData name="Sophia Skoglund" userId="S::sophia.skoglund@ssaihq.com::e785ee75-321d-4883-8c8f-abbe80df506e" providerId="AD" clId="Web-{6E151885-4F4C-C3A0-6D6B-F8591957D0BB}" dt="2022-05-31T15:40:38.122" v="8" actId="20577"/>
        <pc:sldMkLst>
          <pc:docMk/>
          <pc:sldMk cId="913355640" sldId="261"/>
        </pc:sldMkLst>
        <pc:spChg chg="mod">
          <ac:chgData name="Sophia Skoglund" userId="S::sophia.skoglund@ssaihq.com::e785ee75-321d-4883-8c8f-abbe80df506e" providerId="AD" clId="Web-{6E151885-4F4C-C3A0-6D6B-F8591957D0BB}" dt="2022-05-31T15:40:38.122" v="8" actId="20577"/>
          <ac:spMkLst>
            <pc:docMk/>
            <pc:sldMk cId="913355640" sldId="261"/>
            <ac:spMk id="19" creationId="{CD73F9B8-ABC1-1F41-AE91-37F33A9DC64D}"/>
          </ac:spMkLst>
        </pc:spChg>
      </pc:sldChg>
    </pc:docChg>
  </pc:docChgLst>
  <pc:docChgLst>
    <pc:chgData name="Sophia Skoglund" userId="S::sophia.skoglund@ssaihq.com::e785ee75-321d-4883-8c8f-abbe80df506e" providerId="AD" clId="Web-{C846A985-8F32-00FF-5D4B-C0E4F49A4BDB}"/>
    <pc:docChg chg="modSld">
      <pc:chgData name="Sophia Skoglund" userId="S::sophia.skoglund@ssaihq.com::e785ee75-321d-4883-8c8f-abbe80df506e" providerId="AD" clId="Web-{C846A985-8F32-00FF-5D4B-C0E4F49A4BDB}" dt="2022-05-24T19:36:43.961" v="4"/>
      <pc:docMkLst>
        <pc:docMk/>
      </pc:docMkLst>
      <pc:sldChg chg="modSp">
        <pc:chgData name="Sophia Skoglund" userId="S::sophia.skoglund@ssaihq.com::e785ee75-321d-4883-8c8f-abbe80df506e" providerId="AD" clId="Web-{C846A985-8F32-00FF-5D4B-C0E4F49A4BDB}" dt="2022-05-24T19:36:43.961" v="4"/>
        <pc:sldMkLst>
          <pc:docMk/>
          <pc:sldMk cId="1532886728" sldId="259"/>
        </pc:sldMkLst>
        <pc:spChg chg="mod">
          <ac:chgData name="Sophia Skoglund" userId="S::sophia.skoglund@ssaihq.com::e785ee75-321d-4883-8c8f-abbe80df506e" providerId="AD" clId="Web-{C846A985-8F32-00FF-5D4B-C0E4F49A4BDB}" dt="2022-05-24T19:36:43.961" v="4"/>
          <ac:spMkLst>
            <pc:docMk/>
            <pc:sldMk cId="1532886728" sldId="259"/>
            <ac:spMk id="98" creationId="{00000000-0000-0000-0000-000000000000}"/>
          </ac:spMkLst>
        </pc:spChg>
        <pc:spChg chg="mod">
          <ac:chgData name="Sophia Skoglund" userId="S::sophia.skoglund@ssaihq.com::e785ee75-321d-4883-8c8f-abbe80df506e" providerId="AD" clId="Web-{C846A985-8F32-00FF-5D4B-C0E4F49A4BDB}" dt="2022-05-24T19:36:43.789" v="1"/>
          <ac:spMkLst>
            <pc:docMk/>
            <pc:sldMk cId="1532886728" sldId="259"/>
            <ac:spMk id="99" creationId="{00000000-0000-0000-0000-000000000000}"/>
          </ac:spMkLst>
        </pc:spChg>
        <pc:spChg chg="mod">
          <ac:chgData name="Sophia Skoglund" userId="S::sophia.skoglund@ssaihq.com::e785ee75-321d-4883-8c8f-abbe80df506e" providerId="AD" clId="Web-{C846A985-8F32-00FF-5D4B-C0E4F49A4BDB}" dt="2022-05-24T19:36:43.836" v="2"/>
          <ac:spMkLst>
            <pc:docMk/>
            <pc:sldMk cId="1532886728" sldId="259"/>
            <ac:spMk id="100" creationId="{00000000-0000-0000-0000-000000000000}"/>
          </ac:spMkLst>
        </pc:spChg>
        <pc:spChg chg="mod">
          <ac:chgData name="Sophia Skoglund" userId="S::sophia.skoglund@ssaihq.com::e785ee75-321d-4883-8c8f-abbe80df506e" providerId="AD" clId="Web-{C846A985-8F32-00FF-5D4B-C0E4F49A4BDB}" dt="2022-05-24T19:36:43.899" v="3"/>
          <ac:spMkLst>
            <pc:docMk/>
            <pc:sldMk cId="1532886728" sldId="259"/>
            <ac:spMk id="104"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372B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7" y="34594800"/>
            <a:ext cx="4671727"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Icon&#10;&#10;Description automatically generated">
            <a:extLst>
              <a:ext uri="{FF2B5EF4-FFF2-40B4-BE49-F238E27FC236}">
                <a16:creationId xmlns:a16="http://schemas.microsoft.com/office/drawing/2014/main" id="{2FBE5304-FB69-4393-A4F8-03278E38AEE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94023" y="83639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6/15/2022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descr="Shape, circle&#10;&#10;Description automatically generated">
            <a:extLst>
              <a:ext uri="{FF2B5EF4-FFF2-40B4-BE49-F238E27FC236}">
                <a16:creationId xmlns:a16="http://schemas.microsoft.com/office/drawing/2014/main" id="{0812C390-388B-4F7C-B822-53CFD92C23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355" y="30808442"/>
            <a:ext cx="2123357" cy="2103120"/>
          </a:xfrm>
          <a:prstGeom prst="rect">
            <a:avLst/>
          </a:prstGeom>
        </p:spPr>
      </p:pic>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6885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8" name="Picture 37" descr="Shape, circle&#10;&#10;Description automatically generated">
            <a:extLst>
              <a:ext uri="{FF2B5EF4-FFF2-40B4-BE49-F238E27FC236}">
                <a16:creationId xmlns:a16="http://schemas.microsoft.com/office/drawing/2014/main" id="{12724D6E-4CAD-4031-9267-423EEFC5F8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53731" y="30808442"/>
            <a:ext cx="2123357"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576C5EFF-C969-4459-BC01-0696F08B85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6598" y="30808442"/>
            <a:ext cx="2123357"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E9E9DAD0-0D43-4DC8-B192-19B7CC8057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79464" y="30808442"/>
            <a:ext cx="2123357" cy="2103120"/>
          </a:xfrm>
          <a:prstGeom prst="rect">
            <a:avLst/>
          </a:prstGeom>
        </p:spPr>
      </p:pic>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Abstract</a:t>
            </a:r>
          </a:p>
        </p:txBody>
      </p:sp>
      <p:sp>
        <p:nvSpPr>
          <p:cNvPr id="42" name="Title 3">
            <a:extLst>
              <a:ext uri="{FF2B5EF4-FFF2-40B4-BE49-F238E27FC236}">
                <a16:creationId xmlns:a16="http://schemas.microsoft.com/office/drawing/2014/main" id="{BF2AE676-7BC0-435A-A97D-EFAB75EA6A6D}"/>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pic>
        <p:nvPicPr>
          <p:cNvPr id="4" name="Picture 3" descr="Shape, circle&#10;&#10;Description automatically generated">
            <a:extLst>
              <a:ext uri="{FF2B5EF4-FFF2-40B4-BE49-F238E27FC236}">
                <a16:creationId xmlns:a16="http://schemas.microsoft.com/office/drawing/2014/main" id="{31A46BF0-EC5C-40F7-8312-3FA5F05F17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51986" y="30808442"/>
            <a:ext cx="2123357"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141B66F3-CC1E-4639-B767-C4CECF4FDD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585" y="30808442"/>
            <a:ext cx="2123357"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5934E1CF-B3BB-4629-80FD-4A39A3F1E7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14853" y="30808442"/>
            <a:ext cx="2123357"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7E9368D8-6F6B-49EE-B779-0014A53A39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77719" y="30808442"/>
            <a:ext cx="2123357" cy="2103120"/>
          </a:xfrm>
          <a:prstGeom prst="rect">
            <a:avLst/>
          </a:prstGeom>
        </p:spPr>
      </p:pic>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4" name="Title 3">
            <a:extLst>
              <a:ext uri="{FF2B5EF4-FFF2-40B4-BE49-F238E27FC236}">
                <a16:creationId xmlns:a16="http://schemas.microsoft.com/office/drawing/2014/main" id="{241D118A-7093-4693-B337-DBB0C72891E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pic>
        <p:nvPicPr>
          <p:cNvPr id="35" name="Picture 34" descr="Shape, circle&#10;&#10;Description automatically generated">
            <a:extLst>
              <a:ext uri="{FF2B5EF4-FFF2-40B4-BE49-F238E27FC236}">
                <a16:creationId xmlns:a16="http://schemas.microsoft.com/office/drawing/2014/main" id="{41CF9367-7277-4B10-8AFC-E5E0DACAF5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49678" y="30808442"/>
            <a:ext cx="2123357" cy="2103120"/>
          </a:xfrm>
          <a:prstGeom prst="rect">
            <a:avLst/>
          </a:prstGeom>
        </p:spPr>
      </p:pic>
      <p:pic>
        <p:nvPicPr>
          <p:cNvPr id="36" name="Picture 35" descr="Shape, circle&#10;&#10;Description automatically generated">
            <a:extLst>
              <a:ext uri="{FF2B5EF4-FFF2-40B4-BE49-F238E27FC236}">
                <a16:creationId xmlns:a16="http://schemas.microsoft.com/office/drawing/2014/main" id="{304EB9F5-67E0-4D3A-AF12-123A478D3C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38277" y="30808442"/>
            <a:ext cx="2123357"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CC8165F7-68C0-4628-9E54-A5CF85AEF3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12545" y="30808442"/>
            <a:ext cx="2123357"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6973765D-71BC-4ACD-9C33-6CFA01B7E4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75411" y="30808442"/>
            <a:ext cx="2123357" cy="2103120"/>
          </a:xfrm>
          <a:prstGeom prst="rect">
            <a:avLst/>
          </a:prstGeom>
        </p:spPr>
      </p:pic>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2" ma:contentTypeDescription="Create a new document." ma:contentTypeScope="" ma:versionID="5e7b20921abae08b3fd7932cda7a1f89">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b867505f7651fa3182d86d8975d876a8"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9850C-B132-4F9E-91AE-B86D28DA0AF3}">
  <ds:schemaRefs>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7df78d0b-135a-4de7-9166-7c181cd87fb4"/>
    <ds:schemaRef ds:uri="21e6a8e8-1dff-48a6-ab9b-8d556c6946c0"/>
    <ds:schemaRef ds:uri="http://www.w3.org/XML/1998/namespace"/>
  </ds:schemaRefs>
</ds:datastoreItem>
</file>

<file path=customXml/itemProps2.xml><?xml version="1.0" encoding="utf-8"?>
<ds:datastoreItem xmlns:ds="http://schemas.openxmlformats.org/officeDocument/2006/customXml" ds:itemID="{D1DF753B-455B-40B8-8012-E7AC185DC5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35492</TotalTime>
  <Words>1525</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Byles, Robert C. (LARC-E3)[SSAI DEVELOP]</cp:lastModifiedBy>
  <cp:revision>210</cp:revision>
  <dcterms:created xsi:type="dcterms:W3CDTF">2019-02-05T16:32:03Z</dcterms:created>
  <dcterms:modified xsi:type="dcterms:W3CDTF">2022-06-15T19:55:49Z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