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word/document.xml" ContentType="application/vnd.openxmlformats-officedocument.wordprocessingml.document.main+xml"/>
  <Override PartName="/customXml/itemProps1.xml" ContentType="application/vnd.openxmlformats-officedocument.customXmlProperties+xml"/>
  <Override PartName="/word/numbering.xml" ContentType="application/vnd.openxmlformats-officedocument.wordprocessingml.numbering+xml"/>
  <Override PartName="/word/styles.xml" ContentType="application/vnd.openxmlformats-officedocument.wordprocessingml.styles+xml"/>
  <Override PartName="/word/settings.xml" ContentType="application/vnd.openxmlformats-officedocument.wordprocessingml.settings+xml"/>
  <Override PartName="/word/webSettings.xml" ContentType="application/vnd.openxmlformats-officedocument.wordprocessingml.webSettings+xml"/>
  <Override PartName="/word/footnotes.xml" ContentType="application/vnd.openxmlformats-officedocument.wordprocessingml.footnotes+xml"/>
  <Override PartName="/word/endnotes.xml" ContentType="application/vnd.openxmlformats-officedocument.wordprocessingml.endnotes+xml"/>
  <Override PartName="/word/footer1.xml" ContentType="application/vnd.openxmlformats-officedocument.wordprocessingml.footer+xml"/>
  <Override PartName="/word/header1.xml" ContentType="application/vnd.openxmlformats-officedocument.wordprocessingml.header+xml"/>
  <Override PartName="/word/footer2.xml" ContentType="application/vnd.openxmlformats-officedocument.wordprocessingml.footer+xml"/>
  <Override PartName="/word/fontTable.xml" ContentType="application/vnd.openxmlformats-officedocument.wordprocessingml.fontTable+xml"/>
  <Override PartName="/word/theme/theme1.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word/document.xml"/><Relationship Id="rId4" Type="http://schemas.openxmlformats.org/officeDocument/2006/relationships/custom-properties" Target="docProps/custom.xml"/></Relationships>
</file>

<file path=word/document.xml><?xml version="1.0" encoding="utf-8"?>
<w:document xmlns:wpc="http://schemas.microsoft.com/office/word/2010/wordprocessingCanvas" xmlns:mc="http://schemas.openxmlformats.org/markup-compatibility/2006"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mc:Ignorable="w14 w15 wp14">
  <w:body>
    <w:p w14:paraId="79AD465A" w14:textId="77777777" w:rsidR="009830D6" w:rsidRDefault="009830D6" w:rsidP="0041150E">
      <w:pPr>
        <w:spacing w:after="0" w:line="240" w:lineRule="auto"/>
        <w:rPr>
          <w:rFonts w:ascii="Arial" w:hAnsi="Arial" w:cs="Arial"/>
          <w:b/>
          <w:sz w:val="32"/>
        </w:rPr>
      </w:pPr>
    </w:p>
    <w:p w14:paraId="0770EE59" w14:textId="77777777" w:rsidR="005F6AD4" w:rsidRPr="007E68B5" w:rsidRDefault="007E68B5" w:rsidP="00195D23">
      <w:pPr>
        <w:spacing w:after="0" w:line="240" w:lineRule="auto"/>
        <w:jc w:val="right"/>
        <w:rPr>
          <w:rFonts w:ascii="Century Gothic" w:hAnsi="Century Gothic" w:cs="Arial"/>
          <w:b/>
          <w:sz w:val="32"/>
        </w:rPr>
      </w:pPr>
      <w:r>
        <w:rPr>
          <w:rFonts w:ascii="Century Gothic" w:hAnsi="Century Gothic" w:cs="Arial"/>
          <w:b/>
          <w:sz w:val="32"/>
        </w:rPr>
        <w:t xml:space="preserve">NASA </w:t>
      </w:r>
      <w:r w:rsidRPr="007E68B5">
        <w:rPr>
          <w:rFonts w:ascii="Century Gothic" w:hAnsi="Century Gothic" w:cs="Arial"/>
          <w:b/>
          <w:sz w:val="32"/>
        </w:rPr>
        <w:t>DEVELOP National Program</w:t>
      </w:r>
    </w:p>
    <w:p w14:paraId="1274855B" w14:textId="77777777" w:rsidR="00E578D6" w:rsidRDefault="00E578D6" w:rsidP="00195D23">
      <w:pPr>
        <w:spacing w:after="0" w:line="240" w:lineRule="auto"/>
        <w:jc w:val="right"/>
        <w:rPr>
          <w:rFonts w:ascii="Century Gothic" w:hAnsi="Century Gothic" w:cs="Arial"/>
          <w:sz w:val="32"/>
        </w:rPr>
      </w:pPr>
      <w:r w:rsidRPr="00E578D6">
        <w:rPr>
          <w:rFonts w:ascii="Century Gothic" w:hAnsi="Century Gothic" w:cs="Arial"/>
          <w:noProof/>
          <w:sz w:val="32"/>
        </w:rPr>
        <w:drawing>
          <wp:inline distT="0" distB="0" distL="0" distR="0" wp14:anchorId="3FDA9580" wp14:editId="3FA618C8">
            <wp:extent cx="5943600" cy="297180"/>
            <wp:effectExtent l="0" t="0" r="0" b="7620"/>
            <wp:docPr id="16" name="Picture 15"/>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16" name="Picture 15"/>
                    <pic:cNvPicPr>
                      <a:picLocks noChangeAspect="1"/>
                    </pic:cNvPicPr>
                  </pic:nvPicPr>
                  <pic:blipFill>
                    <a:blip r:embed="rId8" cstate="print">
                      <a:extLst>
                        <a:ext uri="{28A0092B-C50C-407E-A947-70E740481C1C}">
                          <a14:useLocalDpi xmlns:a14="http://schemas.microsoft.com/office/drawing/2010/main" val="0"/>
                        </a:ext>
                      </a:extLst>
                    </a:blip>
                    <a:stretch>
                      <a:fillRect/>
                    </a:stretch>
                  </pic:blipFill>
                  <pic:spPr>
                    <a:xfrm>
                      <a:off x="0" y="0"/>
                      <a:ext cx="5943600" cy="297180"/>
                    </a:xfrm>
                    <a:prstGeom prst="rect">
                      <a:avLst/>
                    </a:prstGeom>
                  </pic:spPr>
                </pic:pic>
              </a:graphicData>
            </a:graphic>
          </wp:inline>
        </w:drawing>
      </w:r>
    </w:p>
    <w:p w14:paraId="1B2CB04E" w14:textId="63F00B1F" w:rsidR="006E2A1C" w:rsidRPr="007E68B5" w:rsidRDefault="003D1768" w:rsidP="00195D23">
      <w:pPr>
        <w:spacing w:after="0" w:line="240" w:lineRule="auto"/>
        <w:jc w:val="right"/>
        <w:rPr>
          <w:rFonts w:ascii="Century Gothic" w:hAnsi="Century Gothic" w:cs="Arial"/>
          <w:sz w:val="32"/>
        </w:rPr>
      </w:pPr>
      <w:r>
        <w:rPr>
          <w:rFonts w:ascii="Century Gothic" w:hAnsi="Century Gothic" w:cs="Arial"/>
          <w:sz w:val="32"/>
        </w:rPr>
        <w:t>BLM at I</w:t>
      </w:r>
      <w:r w:rsidR="0005093F">
        <w:rPr>
          <w:rFonts w:ascii="Century Gothic" w:hAnsi="Century Gothic" w:cs="Arial"/>
          <w:sz w:val="32"/>
        </w:rPr>
        <w:t xml:space="preserve">daho </w:t>
      </w:r>
      <w:r>
        <w:rPr>
          <w:rFonts w:ascii="Century Gothic" w:hAnsi="Century Gothic" w:cs="Arial"/>
          <w:sz w:val="32"/>
        </w:rPr>
        <w:t>S</w:t>
      </w:r>
      <w:r w:rsidR="0005093F">
        <w:rPr>
          <w:rFonts w:ascii="Century Gothic" w:hAnsi="Century Gothic" w:cs="Arial"/>
          <w:sz w:val="32"/>
        </w:rPr>
        <w:t xml:space="preserve">tate </w:t>
      </w:r>
      <w:r>
        <w:rPr>
          <w:rFonts w:ascii="Century Gothic" w:hAnsi="Century Gothic" w:cs="Arial"/>
          <w:sz w:val="32"/>
        </w:rPr>
        <w:t>U</w:t>
      </w:r>
      <w:r w:rsidR="0005093F">
        <w:rPr>
          <w:rFonts w:ascii="Century Gothic" w:hAnsi="Century Gothic" w:cs="Arial"/>
          <w:sz w:val="32"/>
        </w:rPr>
        <w:t>niversity</w:t>
      </w:r>
      <w:r>
        <w:rPr>
          <w:rFonts w:ascii="Century Gothic" w:hAnsi="Century Gothic" w:cs="Arial"/>
          <w:sz w:val="32"/>
        </w:rPr>
        <w:t xml:space="preserve"> GIS </w:t>
      </w:r>
      <w:r w:rsidR="0005093F">
        <w:rPr>
          <w:rFonts w:ascii="Century Gothic" w:hAnsi="Century Gothic" w:cs="Arial"/>
          <w:sz w:val="32"/>
        </w:rPr>
        <w:t>TReC</w:t>
      </w:r>
    </w:p>
    <w:p w14:paraId="1C745550" w14:textId="7B0AE165" w:rsidR="00B265D9" w:rsidRPr="00FC670A" w:rsidRDefault="00A2773A" w:rsidP="00195D23">
      <w:pPr>
        <w:spacing w:after="0" w:line="240" w:lineRule="auto"/>
        <w:jc w:val="right"/>
        <w:rPr>
          <w:rFonts w:ascii="Century Gothic" w:hAnsi="Century Gothic" w:cs="Arial"/>
          <w:i/>
          <w:sz w:val="28"/>
        </w:rPr>
      </w:pPr>
      <w:r>
        <w:rPr>
          <w:rFonts w:ascii="Century Gothic" w:hAnsi="Century Gothic" w:cs="Arial"/>
          <w:i/>
          <w:sz w:val="28"/>
        </w:rPr>
        <w:t>Spring 2016</w:t>
      </w:r>
    </w:p>
    <w:p w14:paraId="35F9A1A6" w14:textId="77777777" w:rsidR="00B265D9" w:rsidRPr="00E00E6B" w:rsidRDefault="00B265D9" w:rsidP="00B265D9">
      <w:pPr>
        <w:spacing w:after="0" w:line="240" w:lineRule="auto"/>
        <w:jc w:val="center"/>
        <w:rPr>
          <w:rFonts w:ascii="Century Gothic" w:hAnsi="Century Gothic" w:cs="Arial"/>
          <w:sz w:val="36"/>
        </w:rPr>
      </w:pPr>
    </w:p>
    <w:p w14:paraId="44BB3100" w14:textId="6A56FB6E" w:rsidR="009830D6" w:rsidRPr="00E578D6" w:rsidRDefault="003D1768" w:rsidP="00E578D6">
      <w:pPr>
        <w:spacing w:after="0" w:line="240" w:lineRule="auto"/>
        <w:jc w:val="right"/>
        <w:rPr>
          <w:rFonts w:ascii="Century Gothic" w:hAnsi="Century Gothic" w:cs="Arial"/>
          <w:sz w:val="40"/>
        </w:rPr>
      </w:pPr>
      <w:r>
        <w:rPr>
          <w:rFonts w:ascii="Century Gothic" w:hAnsi="Century Gothic" w:cs="Arial"/>
          <w:sz w:val="40"/>
        </w:rPr>
        <w:t>Southeast Idaho Disasters II</w:t>
      </w:r>
    </w:p>
    <w:p w14:paraId="5C53A2B7" w14:textId="4DC921C9" w:rsidR="009830D6" w:rsidRPr="00B265D9" w:rsidRDefault="003D1768" w:rsidP="00E578D6">
      <w:pPr>
        <w:spacing w:after="0" w:line="240" w:lineRule="auto"/>
        <w:jc w:val="right"/>
        <w:rPr>
          <w:rFonts w:ascii="Century Gothic" w:hAnsi="Century Gothic" w:cs="Arial"/>
          <w:sz w:val="28"/>
        </w:rPr>
      </w:pPr>
      <w:r>
        <w:rPr>
          <w:rFonts w:ascii="Century Gothic" w:hAnsi="Century Gothic" w:cs="Arial"/>
          <w:sz w:val="28"/>
        </w:rPr>
        <w:t>Using Earth Observing Systems to Characterize Juniper Invasion and Assess Changes in Soil Moisture within Cheatgrass Dominated Sites Relative</w:t>
      </w:r>
      <w:r w:rsidR="00C041B2">
        <w:rPr>
          <w:rFonts w:ascii="Century Gothic" w:hAnsi="Century Gothic" w:cs="Arial"/>
          <w:sz w:val="28"/>
        </w:rPr>
        <w:t xml:space="preserve"> to Wildfire Susceptibility in E</w:t>
      </w:r>
      <w:r>
        <w:rPr>
          <w:rFonts w:ascii="Century Gothic" w:hAnsi="Century Gothic" w:cs="Arial"/>
          <w:sz w:val="28"/>
        </w:rPr>
        <w:t>ast Idaho</w:t>
      </w:r>
    </w:p>
    <w:p w14:paraId="0F963EE5" w14:textId="77777777" w:rsidR="009830D6" w:rsidRDefault="009830D6" w:rsidP="00916AAB">
      <w:pPr>
        <w:spacing w:after="0" w:line="240" w:lineRule="auto"/>
        <w:rPr>
          <w:rFonts w:ascii="Century Gothic" w:hAnsi="Century Gothic" w:cs="Arial"/>
          <w:sz w:val="32"/>
        </w:rPr>
      </w:pPr>
    </w:p>
    <w:p w14:paraId="11F786B3" w14:textId="77777777" w:rsidR="00E578D6" w:rsidRDefault="00E578D6" w:rsidP="00916AAB">
      <w:pPr>
        <w:spacing w:after="0" w:line="240" w:lineRule="auto"/>
        <w:rPr>
          <w:rFonts w:ascii="Century Gothic" w:hAnsi="Century Gothic" w:cs="Arial"/>
          <w:sz w:val="32"/>
        </w:rPr>
      </w:pPr>
    </w:p>
    <w:p w14:paraId="5FF73AA5" w14:textId="77777777" w:rsidR="00E578D6" w:rsidRDefault="00E578D6" w:rsidP="00916AAB">
      <w:pPr>
        <w:spacing w:after="0" w:line="240" w:lineRule="auto"/>
        <w:rPr>
          <w:rFonts w:ascii="Century Gothic" w:hAnsi="Century Gothic" w:cs="Arial"/>
          <w:sz w:val="32"/>
        </w:rPr>
      </w:pPr>
    </w:p>
    <w:p w14:paraId="2A91BFEF" w14:textId="77777777" w:rsidR="00E578D6" w:rsidRDefault="00E578D6" w:rsidP="00916AAB">
      <w:pPr>
        <w:spacing w:after="0" w:line="240" w:lineRule="auto"/>
        <w:rPr>
          <w:rFonts w:ascii="Century Gothic" w:hAnsi="Century Gothic" w:cs="Arial"/>
          <w:sz w:val="32"/>
        </w:rPr>
      </w:pPr>
    </w:p>
    <w:p w14:paraId="347CEE32" w14:textId="77777777" w:rsidR="00FC670A" w:rsidRDefault="00FC670A" w:rsidP="00E578D6">
      <w:pPr>
        <w:spacing w:after="0" w:line="240" w:lineRule="auto"/>
        <w:jc w:val="center"/>
        <w:rPr>
          <w:rFonts w:ascii="Century Gothic" w:hAnsi="Century Gothic" w:cs="Arial"/>
          <w:b/>
          <w:sz w:val="32"/>
        </w:rPr>
      </w:pPr>
    </w:p>
    <w:p w14:paraId="37CABABF" w14:textId="77777777" w:rsidR="00FC670A" w:rsidRDefault="00FC670A" w:rsidP="00E578D6">
      <w:pPr>
        <w:spacing w:after="0" w:line="240" w:lineRule="auto"/>
        <w:jc w:val="center"/>
        <w:rPr>
          <w:rFonts w:ascii="Century Gothic" w:hAnsi="Century Gothic" w:cs="Arial"/>
          <w:b/>
          <w:sz w:val="32"/>
        </w:rPr>
      </w:pPr>
    </w:p>
    <w:p w14:paraId="776B0F45" w14:textId="77777777" w:rsidR="0064280B" w:rsidRPr="0064280B" w:rsidRDefault="0064280B" w:rsidP="00E578D6">
      <w:pPr>
        <w:spacing w:after="0" w:line="240" w:lineRule="auto"/>
        <w:jc w:val="center"/>
        <w:rPr>
          <w:rFonts w:ascii="Century Gothic" w:hAnsi="Century Gothic" w:cs="Arial"/>
          <w:b/>
          <w:sz w:val="32"/>
        </w:rPr>
      </w:pPr>
      <w:r>
        <w:rPr>
          <w:rFonts w:ascii="Century Gothic" w:hAnsi="Century Gothic" w:cs="Arial"/>
          <w:noProof/>
          <w:sz w:val="32"/>
        </w:rPr>
        <w:drawing>
          <wp:anchor distT="0" distB="0" distL="114300" distR="114300" simplePos="0" relativeHeight="251655168" behindDoc="0" locked="0" layoutInCell="1" allowOverlap="1" wp14:anchorId="62117CDB" wp14:editId="75F90FF9">
            <wp:simplePos x="0" y="0"/>
            <wp:positionH relativeFrom="column">
              <wp:posOffset>1628140</wp:posOffset>
            </wp:positionH>
            <wp:positionV relativeFrom="paragraph">
              <wp:posOffset>56432</wp:posOffset>
            </wp:positionV>
            <wp:extent cx="968735" cy="182880"/>
            <wp:effectExtent l="0" t="0" r="3175" b="7620"/>
            <wp:wrapNone/>
            <wp:docPr id="1" name="Picture 1"/>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0" name="DEVELOP Text Black.png"/>
                    <pic:cNvPicPr/>
                  </pic:nvPicPr>
                  <pic:blipFill>
                    <a:blip r:embed="rId9" cstate="print">
                      <a:extLst>
                        <a:ext uri="{28A0092B-C50C-407E-A947-70E740481C1C}">
                          <a14:useLocalDpi xmlns:a14="http://schemas.microsoft.com/office/drawing/2010/main" val="0"/>
                        </a:ext>
                      </a:extLst>
                    </a:blip>
                    <a:stretch>
                      <a:fillRect/>
                    </a:stretch>
                  </pic:blipFill>
                  <pic:spPr>
                    <a:xfrm>
                      <a:off x="0" y="0"/>
                      <a:ext cx="968735" cy="182880"/>
                    </a:xfrm>
                    <a:prstGeom prst="rect">
                      <a:avLst/>
                    </a:prstGeom>
                  </pic:spPr>
                </pic:pic>
              </a:graphicData>
            </a:graphic>
          </wp:anchor>
        </w:drawing>
      </w:r>
      <w:r>
        <w:rPr>
          <w:rFonts w:ascii="Century Gothic" w:hAnsi="Century Gothic" w:cs="Arial"/>
          <w:b/>
          <w:sz w:val="32"/>
        </w:rPr>
        <w:t xml:space="preserve">                 </w:t>
      </w:r>
      <w:r w:rsidR="00FB5846" w:rsidRPr="0064280B">
        <w:rPr>
          <w:rFonts w:ascii="Century Gothic" w:hAnsi="Century Gothic" w:cs="Arial"/>
          <w:b/>
          <w:sz w:val="32"/>
        </w:rPr>
        <w:t xml:space="preserve">Technical Report </w:t>
      </w:r>
    </w:p>
    <w:p w14:paraId="6135BAC2" w14:textId="01BA4D3D" w:rsidR="00916AAB" w:rsidRPr="00B265D9" w:rsidRDefault="0006064E" w:rsidP="00E578D6">
      <w:pPr>
        <w:spacing w:after="0" w:line="240" w:lineRule="auto"/>
        <w:jc w:val="center"/>
        <w:rPr>
          <w:rFonts w:ascii="Century Gothic" w:hAnsi="Century Gothic" w:cs="Arial"/>
          <w:sz w:val="28"/>
        </w:rPr>
      </w:pPr>
      <w:r>
        <w:rPr>
          <w:rFonts w:ascii="Century Gothic" w:hAnsi="Century Gothic" w:cs="Arial"/>
          <w:sz w:val="28"/>
        </w:rPr>
        <w:t>Final</w:t>
      </w:r>
      <w:r w:rsidR="00BA41F7" w:rsidRPr="0064280B">
        <w:rPr>
          <w:rFonts w:ascii="Century Gothic" w:hAnsi="Century Gothic" w:cs="Arial"/>
          <w:sz w:val="28"/>
        </w:rPr>
        <w:t xml:space="preserve"> Draft</w:t>
      </w:r>
      <w:r w:rsidR="0064280B">
        <w:rPr>
          <w:rFonts w:ascii="Century Gothic" w:hAnsi="Century Gothic" w:cs="Arial"/>
          <w:sz w:val="28"/>
        </w:rPr>
        <w:t xml:space="preserve"> </w:t>
      </w:r>
      <w:r w:rsidR="009A20ED">
        <w:rPr>
          <w:rFonts w:ascii="Century Gothic" w:hAnsi="Century Gothic" w:cs="Arial"/>
          <w:sz w:val="28"/>
        </w:rPr>
        <w:t>–</w:t>
      </w:r>
      <w:r>
        <w:rPr>
          <w:rFonts w:ascii="Century Gothic" w:hAnsi="Century Gothic" w:cs="Arial"/>
          <w:sz w:val="28"/>
        </w:rPr>
        <w:t xml:space="preserve"> March 31</w:t>
      </w:r>
      <w:r w:rsidR="00A2773A">
        <w:rPr>
          <w:rFonts w:ascii="Century Gothic" w:hAnsi="Century Gothic" w:cs="Arial"/>
          <w:sz w:val="28"/>
        </w:rPr>
        <w:t>, 2016</w:t>
      </w:r>
    </w:p>
    <w:p w14:paraId="654A8582" w14:textId="77777777" w:rsidR="00916AAB" w:rsidRPr="00E00E6B" w:rsidRDefault="00916AAB" w:rsidP="00E578D6">
      <w:pPr>
        <w:spacing w:after="0" w:line="240" w:lineRule="auto"/>
        <w:jc w:val="center"/>
        <w:rPr>
          <w:rFonts w:ascii="Century Gothic" w:hAnsi="Century Gothic" w:cs="Arial"/>
          <w:sz w:val="24"/>
          <w:szCs w:val="24"/>
        </w:rPr>
      </w:pPr>
    </w:p>
    <w:p w14:paraId="76F0AEAE" w14:textId="74D0B29E" w:rsidR="0041150E" w:rsidRPr="00FC670A" w:rsidRDefault="003D1768" w:rsidP="00E578D6">
      <w:pPr>
        <w:spacing w:after="0" w:line="240" w:lineRule="auto"/>
        <w:jc w:val="center"/>
        <w:rPr>
          <w:rFonts w:ascii="Century Gothic" w:hAnsi="Century Gothic" w:cs="Arial"/>
          <w:sz w:val="20"/>
          <w:szCs w:val="20"/>
        </w:rPr>
      </w:pPr>
      <w:r>
        <w:rPr>
          <w:rFonts w:ascii="Century Gothic" w:hAnsi="Century Gothic" w:cs="Arial"/>
          <w:sz w:val="20"/>
          <w:szCs w:val="20"/>
        </w:rPr>
        <w:t>Jenna Williams</w:t>
      </w:r>
      <w:r w:rsidR="00FC670A" w:rsidRPr="00FC670A">
        <w:rPr>
          <w:rFonts w:ascii="Century Gothic" w:hAnsi="Century Gothic" w:cs="Arial"/>
          <w:sz w:val="20"/>
          <w:szCs w:val="20"/>
        </w:rPr>
        <w:t xml:space="preserve"> </w:t>
      </w:r>
      <w:r w:rsidR="00BA41F7" w:rsidRPr="00FC670A">
        <w:rPr>
          <w:rFonts w:ascii="Century Gothic" w:hAnsi="Century Gothic" w:cs="Arial"/>
          <w:sz w:val="20"/>
          <w:szCs w:val="20"/>
        </w:rPr>
        <w:t>(Project L</w:t>
      </w:r>
      <w:r w:rsidR="00B265D9" w:rsidRPr="00FC670A">
        <w:rPr>
          <w:rFonts w:ascii="Century Gothic" w:hAnsi="Century Gothic" w:cs="Arial"/>
          <w:sz w:val="20"/>
          <w:szCs w:val="20"/>
        </w:rPr>
        <w:t>ead)</w:t>
      </w:r>
    </w:p>
    <w:p w14:paraId="0A6A3CFB" w14:textId="09FCCF1E" w:rsidR="00B265D9" w:rsidRPr="00FC670A" w:rsidRDefault="003D1768" w:rsidP="00FC670A">
      <w:pPr>
        <w:spacing w:after="0" w:line="240" w:lineRule="auto"/>
        <w:jc w:val="center"/>
        <w:rPr>
          <w:rFonts w:ascii="Century Gothic" w:hAnsi="Century Gothic" w:cs="Arial"/>
          <w:sz w:val="20"/>
          <w:szCs w:val="20"/>
        </w:rPr>
      </w:pPr>
      <w:r>
        <w:rPr>
          <w:rFonts w:ascii="Century Gothic" w:hAnsi="Century Gothic" w:cs="Arial"/>
          <w:sz w:val="20"/>
          <w:szCs w:val="20"/>
        </w:rPr>
        <w:t>Kshitiz Shrestha</w:t>
      </w:r>
    </w:p>
    <w:p w14:paraId="28B20EB9" w14:textId="085B33B3" w:rsidR="00FC670A" w:rsidRDefault="003D1768" w:rsidP="00FC670A">
      <w:pPr>
        <w:spacing w:after="0" w:line="240" w:lineRule="auto"/>
        <w:jc w:val="center"/>
        <w:rPr>
          <w:rFonts w:ascii="Century Gothic" w:hAnsi="Century Gothic" w:cs="Arial"/>
          <w:sz w:val="20"/>
          <w:szCs w:val="20"/>
        </w:rPr>
      </w:pPr>
      <w:r>
        <w:rPr>
          <w:rFonts w:ascii="Century Gothic" w:hAnsi="Century Gothic" w:cs="Arial"/>
          <w:sz w:val="20"/>
          <w:szCs w:val="20"/>
        </w:rPr>
        <w:t>Cody O’Dale</w:t>
      </w:r>
    </w:p>
    <w:p w14:paraId="4FD09001" w14:textId="6331CB64" w:rsidR="003D1768" w:rsidRPr="00FC670A" w:rsidRDefault="003D1768" w:rsidP="00FC670A">
      <w:pPr>
        <w:spacing w:after="0" w:line="240" w:lineRule="auto"/>
        <w:jc w:val="center"/>
        <w:rPr>
          <w:rFonts w:ascii="Century Gothic" w:hAnsi="Century Gothic" w:cs="Arial"/>
          <w:sz w:val="20"/>
          <w:szCs w:val="20"/>
        </w:rPr>
      </w:pPr>
      <w:r>
        <w:rPr>
          <w:rFonts w:ascii="Century Gothic" w:hAnsi="Century Gothic" w:cs="Arial"/>
          <w:sz w:val="20"/>
          <w:szCs w:val="20"/>
        </w:rPr>
        <w:t>Ryan Howerto</w:t>
      </w:r>
      <w:r w:rsidR="0006064E">
        <w:rPr>
          <w:rFonts w:ascii="Century Gothic" w:hAnsi="Century Gothic" w:cs="Arial"/>
          <w:sz w:val="20"/>
          <w:szCs w:val="20"/>
        </w:rPr>
        <w:t>n</w:t>
      </w:r>
    </w:p>
    <w:p w14:paraId="58C3E2E7" w14:textId="77777777" w:rsidR="00FC670A" w:rsidRPr="00FC670A" w:rsidRDefault="00FC670A" w:rsidP="00FC670A">
      <w:pPr>
        <w:spacing w:after="0" w:line="240" w:lineRule="auto"/>
        <w:jc w:val="center"/>
        <w:rPr>
          <w:rFonts w:ascii="Century Gothic" w:hAnsi="Century Gothic" w:cs="Arial"/>
          <w:sz w:val="20"/>
          <w:szCs w:val="20"/>
        </w:rPr>
      </w:pPr>
    </w:p>
    <w:p w14:paraId="551E23D0" w14:textId="77777777" w:rsidR="003D1768" w:rsidRPr="00D579FC" w:rsidRDefault="003D1768" w:rsidP="003D1768">
      <w:pPr>
        <w:spacing w:after="0" w:line="240" w:lineRule="auto"/>
        <w:jc w:val="center"/>
        <w:rPr>
          <w:rFonts w:ascii="Century Gothic" w:hAnsi="Century Gothic" w:cs="Arial"/>
          <w:sz w:val="20"/>
          <w:szCs w:val="20"/>
        </w:rPr>
      </w:pPr>
      <w:r>
        <w:rPr>
          <w:rFonts w:ascii="Century Gothic" w:hAnsi="Century Gothic" w:cs="Arial"/>
          <w:sz w:val="20"/>
          <w:szCs w:val="20"/>
        </w:rPr>
        <w:t>Keith Weber</w:t>
      </w:r>
      <w:r w:rsidRPr="00D579FC">
        <w:rPr>
          <w:rFonts w:ascii="Century Gothic" w:hAnsi="Century Gothic" w:cs="Arial"/>
          <w:sz w:val="20"/>
          <w:szCs w:val="20"/>
        </w:rPr>
        <w:t xml:space="preserve"> (</w:t>
      </w:r>
      <w:r>
        <w:rPr>
          <w:rFonts w:ascii="Century Gothic" w:hAnsi="Century Gothic" w:cs="Arial"/>
          <w:sz w:val="20"/>
          <w:szCs w:val="20"/>
        </w:rPr>
        <w:t>GIS Training and Research Center at Idaho State University)</w:t>
      </w:r>
    </w:p>
    <w:p w14:paraId="0050B909" w14:textId="77777777" w:rsidR="003D1768" w:rsidRPr="00D579FC" w:rsidRDefault="003D1768" w:rsidP="003D1768">
      <w:pPr>
        <w:spacing w:after="0" w:line="240" w:lineRule="auto"/>
        <w:jc w:val="center"/>
        <w:rPr>
          <w:rFonts w:ascii="Century Gothic" w:hAnsi="Century Gothic" w:cs="Arial"/>
          <w:sz w:val="20"/>
          <w:szCs w:val="20"/>
        </w:rPr>
      </w:pPr>
      <w:r>
        <w:rPr>
          <w:rFonts w:ascii="Century Gothic" w:hAnsi="Century Gothic" w:cs="Arial"/>
          <w:sz w:val="20"/>
          <w:szCs w:val="20"/>
        </w:rPr>
        <w:t>John Schnase</w:t>
      </w:r>
      <w:r w:rsidRPr="00D579FC">
        <w:rPr>
          <w:rFonts w:ascii="Century Gothic" w:hAnsi="Century Gothic" w:cs="Arial"/>
          <w:sz w:val="20"/>
          <w:szCs w:val="20"/>
        </w:rPr>
        <w:t xml:space="preserve"> </w:t>
      </w:r>
      <w:r>
        <w:rPr>
          <w:rFonts w:ascii="Century Gothic" w:hAnsi="Century Gothic" w:cs="Arial"/>
          <w:sz w:val="20"/>
          <w:szCs w:val="20"/>
        </w:rPr>
        <w:t>(NASA Goddard Space Flight Center</w:t>
      </w:r>
      <w:r w:rsidRPr="00D579FC">
        <w:rPr>
          <w:rFonts w:ascii="Century Gothic" w:hAnsi="Century Gothic" w:cs="Arial"/>
          <w:sz w:val="20"/>
          <w:szCs w:val="20"/>
        </w:rPr>
        <w:t>)</w:t>
      </w:r>
    </w:p>
    <w:p w14:paraId="33D732E9" w14:textId="61C8E7AA" w:rsidR="003D1768" w:rsidRDefault="003D1768" w:rsidP="003D1768">
      <w:pPr>
        <w:spacing w:after="0" w:line="240" w:lineRule="auto"/>
        <w:jc w:val="center"/>
        <w:rPr>
          <w:rFonts w:ascii="Century Gothic" w:hAnsi="Century Gothic" w:cs="Arial"/>
          <w:sz w:val="20"/>
          <w:szCs w:val="20"/>
        </w:rPr>
      </w:pPr>
      <w:r>
        <w:rPr>
          <w:rFonts w:ascii="Century Gothic" w:hAnsi="Century Gothic" w:cs="Arial"/>
          <w:sz w:val="20"/>
          <w:szCs w:val="20"/>
        </w:rPr>
        <w:t>Mark Carroll</w:t>
      </w:r>
      <w:r w:rsidRPr="00D579FC">
        <w:rPr>
          <w:rFonts w:ascii="Century Gothic" w:hAnsi="Century Gothic" w:cs="Arial"/>
          <w:sz w:val="20"/>
          <w:szCs w:val="20"/>
        </w:rPr>
        <w:t xml:space="preserve"> (</w:t>
      </w:r>
      <w:r>
        <w:rPr>
          <w:rFonts w:ascii="Century Gothic" w:hAnsi="Century Gothic" w:cs="Arial"/>
          <w:sz w:val="20"/>
          <w:szCs w:val="20"/>
        </w:rPr>
        <w:t>NASA Goddard Space Flight Center</w:t>
      </w:r>
      <w:r w:rsidRPr="00D579FC">
        <w:rPr>
          <w:rFonts w:ascii="Century Gothic" w:hAnsi="Century Gothic" w:cs="Arial"/>
          <w:sz w:val="20"/>
          <w:szCs w:val="20"/>
        </w:rPr>
        <w:t>)</w:t>
      </w:r>
    </w:p>
    <w:p w14:paraId="20DDFCF1" w14:textId="77777777" w:rsidR="00FC670A" w:rsidRPr="00FC670A" w:rsidRDefault="00FC670A" w:rsidP="003D1768">
      <w:pPr>
        <w:spacing w:after="0" w:line="240" w:lineRule="auto"/>
        <w:rPr>
          <w:rFonts w:ascii="Century Gothic" w:hAnsi="Century Gothic" w:cs="Arial"/>
          <w:sz w:val="20"/>
          <w:szCs w:val="20"/>
        </w:rPr>
      </w:pPr>
    </w:p>
    <w:p w14:paraId="7F3D67F6" w14:textId="77777777" w:rsidR="00FC670A" w:rsidRPr="00FC670A" w:rsidRDefault="00FC670A" w:rsidP="00E578D6">
      <w:pPr>
        <w:spacing w:after="0" w:line="240" w:lineRule="auto"/>
        <w:jc w:val="center"/>
        <w:rPr>
          <w:rFonts w:ascii="Century Gothic" w:hAnsi="Century Gothic" w:cs="Arial"/>
          <w:sz w:val="20"/>
          <w:szCs w:val="20"/>
        </w:rPr>
      </w:pPr>
      <w:r w:rsidRPr="00FC670A">
        <w:rPr>
          <w:rFonts w:ascii="Century Gothic" w:hAnsi="Century Gothic" w:cs="Arial"/>
          <w:sz w:val="20"/>
          <w:szCs w:val="20"/>
        </w:rPr>
        <w:t>Previous Contributors:</w:t>
      </w:r>
    </w:p>
    <w:p w14:paraId="26D127EF" w14:textId="43F449A7" w:rsidR="003D1768" w:rsidRDefault="003D1768" w:rsidP="003D1768">
      <w:pPr>
        <w:spacing w:after="0" w:line="240" w:lineRule="auto"/>
        <w:jc w:val="center"/>
        <w:rPr>
          <w:rStyle w:val="CommentReference"/>
          <w:sz w:val="20"/>
          <w:szCs w:val="20"/>
        </w:rPr>
      </w:pPr>
      <w:r>
        <w:rPr>
          <w:rFonts w:ascii="Century Gothic" w:hAnsi="Century Gothic" w:cs="Arial"/>
          <w:sz w:val="20"/>
          <w:szCs w:val="20"/>
        </w:rPr>
        <w:t>Sara Ramos</w:t>
      </w:r>
    </w:p>
    <w:p w14:paraId="0DBA680F" w14:textId="25774A3B" w:rsidR="003D1768" w:rsidRPr="003D1768" w:rsidRDefault="003D1768" w:rsidP="003D1768">
      <w:pPr>
        <w:jc w:val="center"/>
        <w:rPr>
          <w:rStyle w:val="CommentReference"/>
          <w:rFonts w:ascii="Century Gothic" w:hAnsi="Century Gothic"/>
          <w:sz w:val="20"/>
          <w:szCs w:val="20"/>
        </w:rPr>
      </w:pPr>
      <w:r w:rsidRPr="003D1768">
        <w:rPr>
          <w:rStyle w:val="CommentReference"/>
          <w:rFonts w:ascii="Century Gothic" w:hAnsi="Century Gothic"/>
          <w:sz w:val="20"/>
          <w:szCs w:val="20"/>
        </w:rPr>
        <w:t>Zachary Simpson</w:t>
      </w:r>
    </w:p>
    <w:p w14:paraId="4336B980" w14:textId="77777777" w:rsidR="003D1768" w:rsidRDefault="003D1768" w:rsidP="003D1768">
      <w:pPr>
        <w:spacing w:after="0" w:line="240" w:lineRule="auto"/>
        <w:jc w:val="center"/>
        <w:rPr>
          <w:rStyle w:val="CommentReference"/>
          <w:sz w:val="20"/>
          <w:szCs w:val="20"/>
        </w:rPr>
      </w:pPr>
    </w:p>
    <w:p w14:paraId="6C676E08" w14:textId="77777777" w:rsidR="003D1768" w:rsidRDefault="003D1768" w:rsidP="003D1768">
      <w:pPr>
        <w:spacing w:after="0" w:line="240" w:lineRule="auto"/>
        <w:jc w:val="center"/>
        <w:rPr>
          <w:rStyle w:val="CommentReference"/>
          <w:sz w:val="20"/>
          <w:szCs w:val="20"/>
        </w:rPr>
      </w:pPr>
    </w:p>
    <w:p w14:paraId="56F51660" w14:textId="77777777" w:rsidR="003D1768" w:rsidRDefault="003D1768" w:rsidP="003D1768">
      <w:pPr>
        <w:spacing w:after="0" w:line="240" w:lineRule="auto"/>
        <w:jc w:val="center"/>
        <w:rPr>
          <w:rStyle w:val="CommentReference"/>
          <w:sz w:val="20"/>
          <w:szCs w:val="20"/>
        </w:rPr>
      </w:pPr>
    </w:p>
    <w:p w14:paraId="13684941" w14:textId="77777777" w:rsidR="003D1768" w:rsidRDefault="003D1768" w:rsidP="003D1768">
      <w:pPr>
        <w:spacing w:after="0" w:line="240" w:lineRule="auto"/>
        <w:jc w:val="center"/>
        <w:rPr>
          <w:rStyle w:val="CommentReference"/>
          <w:sz w:val="20"/>
          <w:szCs w:val="20"/>
        </w:rPr>
      </w:pPr>
    </w:p>
    <w:p w14:paraId="22CEF711" w14:textId="77777777" w:rsidR="003D1768" w:rsidRDefault="003D1768" w:rsidP="003D1768">
      <w:pPr>
        <w:spacing w:after="0" w:line="240" w:lineRule="auto"/>
        <w:jc w:val="center"/>
        <w:rPr>
          <w:rStyle w:val="CommentReference"/>
          <w:sz w:val="20"/>
          <w:szCs w:val="20"/>
        </w:rPr>
      </w:pPr>
    </w:p>
    <w:p w14:paraId="78E90058" w14:textId="77777777" w:rsidR="003D1768" w:rsidRDefault="003D1768" w:rsidP="003D1768">
      <w:pPr>
        <w:spacing w:after="0" w:line="240" w:lineRule="auto"/>
        <w:jc w:val="center"/>
        <w:rPr>
          <w:rStyle w:val="CommentReference"/>
          <w:sz w:val="20"/>
          <w:szCs w:val="20"/>
        </w:rPr>
      </w:pPr>
    </w:p>
    <w:p w14:paraId="1DBF2083" w14:textId="77777777" w:rsidR="003D1768" w:rsidRDefault="003D1768" w:rsidP="003D1768">
      <w:pPr>
        <w:spacing w:after="0" w:line="240" w:lineRule="auto"/>
        <w:jc w:val="center"/>
        <w:rPr>
          <w:rStyle w:val="CommentReference"/>
          <w:sz w:val="20"/>
          <w:szCs w:val="20"/>
        </w:rPr>
      </w:pPr>
    </w:p>
    <w:p w14:paraId="484F14D6" w14:textId="77777777" w:rsidR="003D1768" w:rsidRDefault="003D1768" w:rsidP="003D1768">
      <w:pPr>
        <w:spacing w:after="0" w:line="240" w:lineRule="auto"/>
        <w:jc w:val="center"/>
        <w:rPr>
          <w:rStyle w:val="CommentReference"/>
          <w:sz w:val="20"/>
          <w:szCs w:val="20"/>
        </w:rPr>
      </w:pPr>
    </w:p>
    <w:p w14:paraId="1CDF2804" w14:textId="77777777" w:rsidR="003D1768" w:rsidRPr="003D1768" w:rsidRDefault="003D1768" w:rsidP="003D1768">
      <w:pPr>
        <w:spacing w:after="0" w:line="240" w:lineRule="auto"/>
        <w:jc w:val="center"/>
        <w:rPr>
          <w:rFonts w:ascii="Century Gothic" w:hAnsi="Century Gothic" w:cs="Arial"/>
          <w:b/>
          <w:bCs/>
          <w:sz w:val="20"/>
          <w:szCs w:val="20"/>
        </w:rPr>
      </w:pPr>
    </w:p>
    <w:p w14:paraId="45F8C63B" w14:textId="77777777" w:rsidR="006E2A1C" w:rsidRPr="00B265D9" w:rsidRDefault="008B7071" w:rsidP="006E2A1C">
      <w:pPr>
        <w:pStyle w:val="Heading1"/>
        <w:rPr>
          <w:rFonts w:ascii="Century Gothic" w:hAnsi="Century Gothic"/>
        </w:rPr>
      </w:pPr>
      <w:r>
        <w:rPr>
          <w:rFonts w:ascii="Century Gothic" w:hAnsi="Century Gothic"/>
        </w:rPr>
        <w:lastRenderedPageBreak/>
        <w:t xml:space="preserve">I. </w:t>
      </w:r>
      <w:r w:rsidR="007E508C">
        <w:rPr>
          <w:rFonts w:ascii="Century Gothic" w:hAnsi="Century Gothic"/>
        </w:rPr>
        <w:t>Abstract</w:t>
      </w:r>
    </w:p>
    <w:p w14:paraId="00721E94" w14:textId="6A6F97A8" w:rsidR="00D3013B" w:rsidRDefault="0006064E" w:rsidP="006E2A1C">
      <w:pPr>
        <w:spacing w:after="0" w:line="240" w:lineRule="auto"/>
        <w:rPr>
          <w:rFonts w:ascii="Century Gothic" w:hAnsi="Century Gothic" w:cs="Arial"/>
          <w:szCs w:val="24"/>
        </w:rPr>
      </w:pPr>
      <w:r w:rsidRPr="0006064E">
        <w:rPr>
          <w:rFonts w:ascii="Century Gothic" w:hAnsi="Century Gothic" w:cs="Arial"/>
          <w:szCs w:val="24"/>
        </w:rPr>
        <w:t>The expansion of juniper from their original rocky terrain into herbaceous communities alter fire regimes and increase fire severity not only in Idaho but throughout the Great Basin and Intermountain West. As the range of juniper expands, they begin to co-dominate communities resulting in the die-off of shrubs, grasses, and forbs. Wildfires, coupled with the presence of invasive plant species like cheatgrass, are primary drivers of change in semi-arid savanna ecosystems. By comparing soil moisture changes in cheatgrass dominated sites with sagebrush dominated sites, this project will provide maps and graphs that will aid project partners in understanding why vegetation is departing from its native habitat and help with vegetation conservation efforts. This project looked at the historical changes in juniper distribution from 1985 to 2015. Imagery from Landsat 5 and 8 was gathered in 5 year i</w:t>
      </w:r>
      <w:r w:rsidR="008B6021">
        <w:rPr>
          <w:rFonts w:ascii="Century Gothic" w:hAnsi="Century Gothic" w:cs="Arial"/>
          <w:szCs w:val="24"/>
        </w:rPr>
        <w:t>ncrements in August or September was</w:t>
      </w:r>
      <w:r w:rsidRPr="0006064E">
        <w:rPr>
          <w:rFonts w:ascii="Century Gothic" w:hAnsi="Century Gothic" w:cs="Arial"/>
          <w:szCs w:val="24"/>
        </w:rPr>
        <w:t xml:space="preserve"> combined</w:t>
      </w:r>
      <w:r w:rsidR="008B6021">
        <w:rPr>
          <w:rFonts w:ascii="Century Gothic" w:hAnsi="Century Gothic" w:cs="Arial"/>
          <w:szCs w:val="24"/>
        </w:rPr>
        <w:t xml:space="preserve"> with</w:t>
      </w:r>
      <w:r w:rsidRPr="0006064E">
        <w:rPr>
          <w:rFonts w:ascii="Century Gothic" w:hAnsi="Century Gothic" w:cs="Arial"/>
          <w:szCs w:val="24"/>
        </w:rPr>
        <w:t xml:space="preserve"> different topographic and climatic data to characterize juniper expansion. The maps produced provide land managers with the most current information on juniper encroachment and support decision making regarding the management of junipers.</w:t>
      </w:r>
    </w:p>
    <w:p w14:paraId="6947B390" w14:textId="77777777" w:rsidR="0006064E" w:rsidRPr="005F6AD4" w:rsidRDefault="0006064E" w:rsidP="006E2A1C">
      <w:pPr>
        <w:spacing w:after="0" w:line="240" w:lineRule="auto"/>
        <w:rPr>
          <w:rFonts w:ascii="Century Gothic" w:hAnsi="Century Gothic" w:cs="Arial"/>
          <w:szCs w:val="24"/>
        </w:rPr>
      </w:pPr>
    </w:p>
    <w:p w14:paraId="350BBE67" w14:textId="77777777" w:rsidR="00770650" w:rsidRPr="00494746" w:rsidRDefault="00770650" w:rsidP="008975BD">
      <w:pPr>
        <w:spacing w:after="0" w:line="240" w:lineRule="auto"/>
        <w:rPr>
          <w:rFonts w:ascii="Century Gothic" w:hAnsi="Century Gothic" w:cs="Arial"/>
          <w:b/>
        </w:rPr>
      </w:pPr>
      <w:r w:rsidRPr="00494746">
        <w:rPr>
          <w:rFonts w:ascii="Century Gothic" w:hAnsi="Century Gothic" w:cs="Arial"/>
          <w:b/>
        </w:rPr>
        <w:t>Keywords</w:t>
      </w:r>
    </w:p>
    <w:p w14:paraId="36F9FEF5" w14:textId="70536E9A" w:rsidR="002C4C2E" w:rsidRPr="00494746" w:rsidRDefault="00947B6B" w:rsidP="008975BD">
      <w:pPr>
        <w:spacing w:after="0" w:line="240" w:lineRule="auto"/>
        <w:rPr>
          <w:rFonts w:ascii="Century Gothic" w:hAnsi="Century Gothic" w:cs="Arial"/>
        </w:rPr>
      </w:pPr>
      <w:r>
        <w:rPr>
          <w:rFonts w:ascii="Century Gothic" w:hAnsi="Century Gothic" w:cs="Arial"/>
        </w:rPr>
        <w:t>Juniper</w:t>
      </w:r>
      <w:r w:rsidR="00C041B2">
        <w:rPr>
          <w:rFonts w:ascii="Century Gothic" w:hAnsi="Century Gothic" w:cs="Arial"/>
        </w:rPr>
        <w:t xml:space="preserve"> (Juniperus spp.), J</w:t>
      </w:r>
      <w:r w:rsidR="0005093F">
        <w:rPr>
          <w:rFonts w:ascii="Century Gothic" w:hAnsi="Century Gothic" w:cs="Arial"/>
        </w:rPr>
        <w:t>uniper</w:t>
      </w:r>
      <w:r w:rsidR="00C041B2">
        <w:rPr>
          <w:rFonts w:ascii="Century Gothic" w:hAnsi="Century Gothic" w:cs="Arial"/>
        </w:rPr>
        <w:t xml:space="preserve"> Encroachment, C</w:t>
      </w:r>
      <w:r>
        <w:rPr>
          <w:rFonts w:ascii="Century Gothic" w:hAnsi="Century Gothic" w:cs="Arial"/>
        </w:rPr>
        <w:t xml:space="preserve">heatgrass, </w:t>
      </w:r>
      <w:r w:rsidR="00C041B2">
        <w:rPr>
          <w:rFonts w:ascii="Century Gothic" w:hAnsi="Century Gothic" w:cs="Arial"/>
        </w:rPr>
        <w:t>Wildfire S</w:t>
      </w:r>
      <w:r>
        <w:rPr>
          <w:rFonts w:ascii="Century Gothic" w:hAnsi="Century Gothic" w:cs="Arial"/>
        </w:rPr>
        <w:t>usceptibil</w:t>
      </w:r>
      <w:r w:rsidR="00C041B2">
        <w:rPr>
          <w:rFonts w:ascii="Century Gothic" w:hAnsi="Century Gothic" w:cs="Arial"/>
        </w:rPr>
        <w:t>ity, S</w:t>
      </w:r>
      <w:r>
        <w:rPr>
          <w:rFonts w:ascii="Century Gothic" w:hAnsi="Century Gothic" w:cs="Arial"/>
        </w:rPr>
        <w:t xml:space="preserve">oil moisture, Idaho, </w:t>
      </w:r>
      <w:r w:rsidR="0006064E">
        <w:rPr>
          <w:rFonts w:ascii="Century Gothic" w:hAnsi="Century Gothic" w:cs="Arial"/>
        </w:rPr>
        <w:t>Landsat, SMAP</w:t>
      </w:r>
    </w:p>
    <w:p w14:paraId="2FB6D409" w14:textId="77777777" w:rsidR="00FB5846" w:rsidRDefault="008B7071" w:rsidP="00D3013B">
      <w:pPr>
        <w:pStyle w:val="Heading1"/>
        <w:rPr>
          <w:rFonts w:ascii="Century Gothic" w:hAnsi="Century Gothic"/>
        </w:rPr>
      </w:pPr>
      <w:bookmarkStart w:id="0" w:name="_Toc334198720"/>
      <w:r>
        <w:rPr>
          <w:rFonts w:ascii="Century Gothic" w:hAnsi="Century Gothic"/>
        </w:rPr>
        <w:t xml:space="preserve">II. </w:t>
      </w:r>
      <w:r w:rsidR="00FB5846" w:rsidRPr="00B265D9">
        <w:rPr>
          <w:rFonts w:ascii="Century Gothic" w:hAnsi="Century Gothic"/>
        </w:rPr>
        <w:t>Introduction</w:t>
      </w:r>
      <w:bookmarkEnd w:id="0"/>
    </w:p>
    <w:p w14:paraId="73A79D3A" w14:textId="682676E6" w:rsidR="0005093F" w:rsidRPr="009A6A76" w:rsidRDefault="0005093F" w:rsidP="0005093F">
      <w:pPr>
        <w:pStyle w:val="Heading2"/>
        <w:rPr>
          <w:rFonts w:ascii="Century Gothic" w:hAnsi="Century Gothic"/>
        </w:rPr>
      </w:pPr>
      <w:r w:rsidRPr="009A6A76">
        <w:rPr>
          <w:rFonts w:ascii="Century Gothic" w:hAnsi="Century Gothic"/>
        </w:rPr>
        <w:t>Overview</w:t>
      </w:r>
    </w:p>
    <w:p w14:paraId="00C9ADCE" w14:textId="73E391A7" w:rsidR="00B31E9C" w:rsidRDefault="00961E30" w:rsidP="00C041B2">
      <w:pPr>
        <w:rPr>
          <w:rFonts w:ascii="Century Gothic" w:hAnsi="Century Gothic"/>
        </w:rPr>
      </w:pPr>
      <w:r>
        <w:rPr>
          <w:rFonts w:ascii="Century Gothic" w:hAnsi="Century Gothic"/>
        </w:rPr>
        <w:t>T</w:t>
      </w:r>
      <w:r>
        <w:rPr>
          <w:rFonts w:ascii="Century Gothic" w:eastAsia="Times New Roman" w:hAnsi="Century Gothic" w:cs="Times New Roman"/>
          <w:color w:val="000000"/>
        </w:rPr>
        <w:t>wo of the most pronounced veg</w:t>
      </w:r>
      <w:r w:rsidR="00C041B2">
        <w:rPr>
          <w:rFonts w:ascii="Century Gothic" w:eastAsia="Times New Roman" w:hAnsi="Century Gothic" w:cs="Times New Roman"/>
          <w:color w:val="000000"/>
        </w:rPr>
        <w:t>etation changes throughout the Intermountain W</w:t>
      </w:r>
      <w:r>
        <w:rPr>
          <w:rFonts w:ascii="Century Gothic" w:eastAsia="Times New Roman" w:hAnsi="Century Gothic" w:cs="Times New Roman"/>
          <w:color w:val="000000"/>
        </w:rPr>
        <w:t xml:space="preserve">est is the expansion of </w:t>
      </w:r>
      <w:r>
        <w:rPr>
          <w:rFonts w:ascii="Century Gothic" w:hAnsi="Century Gothic"/>
        </w:rPr>
        <w:t>Juniper (</w:t>
      </w:r>
      <w:r>
        <w:rPr>
          <w:rFonts w:ascii="Century Gothic" w:hAnsi="Century Gothic"/>
          <w:i/>
        </w:rPr>
        <w:t>Juniperus, spp.)</w:t>
      </w:r>
      <w:r>
        <w:rPr>
          <w:rFonts w:ascii="Century Gothic" w:hAnsi="Century Gothic"/>
        </w:rPr>
        <w:t xml:space="preserve"> and the invasion of </w:t>
      </w:r>
      <w:r>
        <w:rPr>
          <w:rFonts w:ascii="Century Gothic" w:eastAsia="Times New Roman" w:hAnsi="Century Gothic" w:cs="Times New Roman"/>
          <w:i/>
          <w:iCs/>
          <w:color w:val="000000"/>
        </w:rPr>
        <w:t xml:space="preserve">Bromus tectorum L., </w:t>
      </w:r>
      <w:r w:rsidRPr="00961E30">
        <w:rPr>
          <w:rFonts w:ascii="Century Gothic" w:eastAsia="Times New Roman" w:hAnsi="Century Gothic" w:cs="Times New Roman"/>
          <w:iCs/>
          <w:color w:val="000000"/>
        </w:rPr>
        <w:t>a</w:t>
      </w:r>
      <w:r>
        <w:rPr>
          <w:rFonts w:ascii="Century Gothic" w:eastAsia="Times New Roman" w:hAnsi="Century Gothic" w:cs="Times New Roman"/>
          <w:i/>
          <w:iCs/>
          <w:color w:val="000000"/>
        </w:rPr>
        <w:t xml:space="preserve"> </w:t>
      </w:r>
      <w:r>
        <w:rPr>
          <w:rFonts w:ascii="Century Gothic" w:hAnsi="Century Gothic"/>
        </w:rPr>
        <w:t>noxious weed,</w:t>
      </w:r>
      <w:r>
        <w:rPr>
          <w:rFonts w:ascii="Century Gothic" w:eastAsia="Times New Roman" w:hAnsi="Century Gothic" w:cs="Times New Roman"/>
          <w:iCs/>
          <w:color w:val="000000"/>
        </w:rPr>
        <w:t xml:space="preserve"> commonly known as c</w:t>
      </w:r>
      <w:r>
        <w:rPr>
          <w:rFonts w:ascii="Century Gothic" w:hAnsi="Century Gothic"/>
        </w:rPr>
        <w:t xml:space="preserve">heatgrass. </w:t>
      </w:r>
      <w:r w:rsidR="00DD3296">
        <w:rPr>
          <w:rFonts w:ascii="Century Gothic" w:hAnsi="Century Gothic"/>
        </w:rPr>
        <w:t xml:space="preserve">Both of these species are primary drivers of change in native semi-arid savanna ecosystems and play a large role in changing fire regimes. </w:t>
      </w:r>
      <w:r w:rsidR="00DD3296" w:rsidRPr="00087786">
        <w:rPr>
          <w:rFonts w:ascii="Century Gothic" w:eastAsia="Times New Roman" w:hAnsi="Century Gothic" w:cs="Times New Roman"/>
          <w:color w:val="000000"/>
        </w:rPr>
        <w:t>Though fire often plays an essential role in wildland ecology and helps maintain natural processes, too many occurrences of wildfire can induce a loss of biodiversity, disrupt ecosystems, and</w:t>
      </w:r>
      <w:r w:rsidR="00036213">
        <w:rPr>
          <w:rFonts w:ascii="Century Gothic" w:eastAsia="Times New Roman" w:hAnsi="Century Gothic" w:cs="Times New Roman"/>
          <w:color w:val="000000"/>
        </w:rPr>
        <w:t xml:space="preserve"> deplete resources (Oppenheimer</w:t>
      </w:r>
      <w:r w:rsidR="00DD3296" w:rsidRPr="00087786">
        <w:rPr>
          <w:rFonts w:ascii="Century Gothic" w:eastAsia="Times New Roman" w:hAnsi="Century Gothic" w:cs="Times New Roman"/>
          <w:color w:val="000000"/>
        </w:rPr>
        <w:t xml:space="preserve"> 201</w:t>
      </w:r>
      <w:r w:rsidR="00A10C98">
        <w:rPr>
          <w:rFonts w:ascii="Century Gothic" w:eastAsia="Times New Roman" w:hAnsi="Century Gothic" w:cs="Times New Roman"/>
          <w:color w:val="000000"/>
        </w:rPr>
        <w:t>2</w:t>
      </w:r>
      <w:r w:rsidR="00C041B2">
        <w:rPr>
          <w:rFonts w:ascii="Century Gothic" w:eastAsia="Times New Roman" w:hAnsi="Century Gothic" w:cs="Times New Roman"/>
          <w:color w:val="000000"/>
        </w:rPr>
        <w:t>; Whisenant</w:t>
      </w:r>
      <w:r w:rsidR="00DD3296" w:rsidRPr="00087786">
        <w:rPr>
          <w:rFonts w:ascii="Century Gothic" w:eastAsia="Times New Roman" w:hAnsi="Century Gothic" w:cs="Times New Roman"/>
          <w:color w:val="000000"/>
        </w:rPr>
        <w:t xml:space="preserve"> 1990).</w:t>
      </w:r>
      <w:r w:rsidR="00DD3296">
        <w:rPr>
          <w:rFonts w:ascii="Century Gothic" w:eastAsia="Times New Roman" w:hAnsi="Century Gothic" w:cs="Times New Roman"/>
          <w:color w:val="000000"/>
        </w:rPr>
        <w:t xml:space="preserve"> </w:t>
      </w:r>
      <w:r w:rsidR="00C041B2">
        <w:rPr>
          <w:rFonts w:ascii="Century Gothic" w:eastAsia="Times New Roman" w:hAnsi="Century Gothic" w:cs="Times New Roman"/>
          <w:color w:val="000000"/>
        </w:rPr>
        <w:t xml:space="preserve">A study by Balch </w:t>
      </w:r>
      <w:r w:rsidR="00DD3296" w:rsidRPr="00087786">
        <w:rPr>
          <w:rFonts w:ascii="Century Gothic" w:eastAsia="Times New Roman" w:hAnsi="Century Gothic" w:cs="Times New Roman"/>
          <w:color w:val="000000"/>
        </w:rPr>
        <w:t>et al.</w:t>
      </w:r>
      <w:r w:rsidR="00C041B2">
        <w:rPr>
          <w:rFonts w:ascii="Century Gothic" w:eastAsia="Times New Roman" w:hAnsi="Century Gothic" w:cs="Times New Roman"/>
          <w:color w:val="000000"/>
        </w:rPr>
        <w:t>,</w:t>
      </w:r>
      <w:r w:rsidR="00DD3296" w:rsidRPr="00087786">
        <w:rPr>
          <w:rFonts w:ascii="Century Gothic" w:eastAsia="Times New Roman" w:hAnsi="Century Gothic" w:cs="Times New Roman"/>
          <w:color w:val="000000"/>
        </w:rPr>
        <w:t xml:space="preserve"> conducted in 2013 found that cheatgrass-dominated landscapes were four times more likely to ignite than native vegetation types.</w:t>
      </w:r>
      <w:r w:rsidR="00DD3296" w:rsidRPr="00DD3296">
        <w:rPr>
          <w:rFonts w:ascii="Century Gothic" w:hAnsi="Century Gothic"/>
        </w:rPr>
        <w:t xml:space="preserve"> </w:t>
      </w:r>
      <w:r w:rsidR="00DD3296" w:rsidRPr="00CB2745">
        <w:rPr>
          <w:rFonts w:ascii="Century Gothic" w:hAnsi="Century Gothic"/>
        </w:rPr>
        <w:t xml:space="preserve">Recent estimates have placed contemporary juniper stands at 18 million hectares (Williams et al. 2014). </w:t>
      </w:r>
      <w:r w:rsidR="00585986" w:rsidRPr="00CB2745">
        <w:rPr>
          <w:rFonts w:ascii="Century Gothic" w:hAnsi="Century Gothic"/>
        </w:rPr>
        <w:t>This increase in fuel loads</w:t>
      </w:r>
      <w:r w:rsidR="00585986">
        <w:rPr>
          <w:rFonts w:ascii="Century Gothic" w:hAnsi="Century Gothic"/>
        </w:rPr>
        <w:t xml:space="preserve"> combined with the fine under-story fuel</w:t>
      </w:r>
      <w:r w:rsidR="0052438C">
        <w:rPr>
          <w:rFonts w:ascii="Century Gothic" w:hAnsi="Century Gothic"/>
        </w:rPr>
        <w:t xml:space="preserve">s like </w:t>
      </w:r>
      <w:r w:rsidR="00585986">
        <w:rPr>
          <w:rFonts w:ascii="Century Gothic" w:hAnsi="Century Gothic"/>
        </w:rPr>
        <w:t>cheatgrass</w:t>
      </w:r>
      <w:r w:rsidR="0052438C">
        <w:rPr>
          <w:rFonts w:ascii="Century Gothic" w:hAnsi="Century Gothic"/>
        </w:rPr>
        <w:t xml:space="preserve"> and other herbaceous material,</w:t>
      </w:r>
      <w:r w:rsidR="00585986">
        <w:rPr>
          <w:rFonts w:ascii="Century Gothic" w:hAnsi="Century Gothic"/>
        </w:rPr>
        <w:t xml:space="preserve"> </w:t>
      </w:r>
      <w:r w:rsidR="00DD3296" w:rsidRPr="00CB2745">
        <w:rPr>
          <w:rFonts w:ascii="Century Gothic" w:hAnsi="Century Gothic"/>
        </w:rPr>
        <w:t xml:space="preserve">has changed fire regimes and </w:t>
      </w:r>
      <w:r w:rsidR="0052438C" w:rsidRPr="00CB2745">
        <w:rPr>
          <w:rFonts w:ascii="Century Gothic" w:hAnsi="Century Gothic"/>
        </w:rPr>
        <w:t>amplified</w:t>
      </w:r>
      <w:r w:rsidR="00DD3296" w:rsidRPr="00CB2745">
        <w:rPr>
          <w:rFonts w:ascii="Century Gothic" w:hAnsi="Century Gothic"/>
        </w:rPr>
        <w:t xml:space="preserve"> the severity of wildfires throughout this region</w:t>
      </w:r>
      <w:r w:rsidR="00DD3296" w:rsidRPr="00CB2745">
        <w:t xml:space="preserve"> </w:t>
      </w:r>
      <w:r w:rsidR="00DD3296" w:rsidRPr="00CB2745">
        <w:rPr>
          <w:rFonts w:ascii="Century Gothic" w:hAnsi="Century Gothic"/>
        </w:rPr>
        <w:t xml:space="preserve">(Miller 2005; Miller &amp; Wigand 1994).  </w:t>
      </w:r>
    </w:p>
    <w:p w14:paraId="5DF97216" w14:textId="08B97875" w:rsidR="006210C8" w:rsidRDefault="00DD3296" w:rsidP="00C041B2">
      <w:pPr>
        <w:rPr>
          <w:rFonts w:ascii="Century Gothic" w:hAnsi="Century Gothic"/>
        </w:rPr>
      </w:pPr>
      <w:r>
        <w:rPr>
          <w:rFonts w:ascii="Century Gothic" w:hAnsi="Century Gothic"/>
        </w:rPr>
        <w:t>Juniper is</w:t>
      </w:r>
      <w:r w:rsidRPr="00CB2745">
        <w:rPr>
          <w:rFonts w:ascii="Century Gothic" w:hAnsi="Century Gothic"/>
        </w:rPr>
        <w:t xml:space="preserve"> native shrub species</w:t>
      </w:r>
      <w:r>
        <w:rPr>
          <w:rFonts w:ascii="Century Gothic" w:hAnsi="Century Gothic"/>
        </w:rPr>
        <w:t xml:space="preserve"> that has</w:t>
      </w:r>
      <w:r w:rsidRPr="00CB2745">
        <w:rPr>
          <w:rFonts w:ascii="Century Gothic" w:hAnsi="Century Gothic"/>
        </w:rPr>
        <w:t xml:space="preserve"> expanded from </w:t>
      </w:r>
      <w:r>
        <w:rPr>
          <w:rFonts w:ascii="Century Gothic" w:hAnsi="Century Gothic"/>
        </w:rPr>
        <w:t>its</w:t>
      </w:r>
      <w:r w:rsidRPr="00CB2745">
        <w:rPr>
          <w:rFonts w:ascii="Century Gothic" w:hAnsi="Century Gothic"/>
        </w:rPr>
        <w:t xml:space="preserve"> traditional fire-safe habitats into fire-dependent communities as a result of climatic fluctuations, grazing patterns, and wildfire suppression efforts (Ansley &amp; Wiedemann 2008; Barney &amp; Frischknecht 1974; Dennison et al. 2014; Miller &amp; Tausch 2001; Noson et al. 2006).</w:t>
      </w:r>
      <w:r w:rsidR="00AA1A3E" w:rsidRPr="00AA1A3E">
        <w:rPr>
          <w:rFonts w:ascii="Century Gothic" w:hAnsi="Century Gothic"/>
        </w:rPr>
        <w:t xml:space="preserve"> </w:t>
      </w:r>
      <w:r w:rsidR="00CE2390">
        <w:rPr>
          <w:rFonts w:ascii="Century Gothic" w:hAnsi="Century Gothic"/>
        </w:rPr>
        <w:t>The driving mechanism</w:t>
      </w:r>
      <w:r w:rsidR="00585986">
        <w:rPr>
          <w:rFonts w:ascii="Century Gothic" w:hAnsi="Century Gothic"/>
        </w:rPr>
        <w:t>s</w:t>
      </w:r>
      <w:r w:rsidR="00CE2390">
        <w:rPr>
          <w:rFonts w:ascii="Century Gothic" w:hAnsi="Century Gothic"/>
        </w:rPr>
        <w:t xml:space="preserve"> for the increase in junipers is unknown and understanding the historical conditions</w:t>
      </w:r>
      <w:r w:rsidR="00585986">
        <w:rPr>
          <w:rFonts w:ascii="Century Gothic" w:hAnsi="Century Gothic"/>
        </w:rPr>
        <w:t xml:space="preserve"> and </w:t>
      </w:r>
      <w:r w:rsidR="00585986">
        <w:rPr>
          <w:rFonts w:ascii="Century Gothic" w:hAnsi="Century Gothic"/>
        </w:rPr>
        <w:lastRenderedPageBreak/>
        <w:t>locations of juniper</w:t>
      </w:r>
      <w:r w:rsidR="00CE2390">
        <w:rPr>
          <w:rFonts w:ascii="Century Gothic" w:hAnsi="Century Gothic"/>
        </w:rPr>
        <w:t xml:space="preserve"> will </w:t>
      </w:r>
      <w:r w:rsidR="00585986">
        <w:rPr>
          <w:rFonts w:ascii="Century Gothic" w:hAnsi="Century Gothic"/>
        </w:rPr>
        <w:t>help</w:t>
      </w:r>
      <w:r w:rsidR="00CE2390">
        <w:rPr>
          <w:rFonts w:ascii="Century Gothic" w:hAnsi="Century Gothic"/>
        </w:rPr>
        <w:t xml:space="preserve"> in understanding drivers of recent change</w:t>
      </w:r>
      <w:r w:rsidR="00036213">
        <w:rPr>
          <w:rFonts w:ascii="Century Gothic" w:hAnsi="Century Gothic"/>
        </w:rPr>
        <w:t xml:space="preserve"> (Miller 2009)</w:t>
      </w:r>
      <w:r w:rsidR="00CE2390">
        <w:rPr>
          <w:rFonts w:ascii="Century Gothic" w:hAnsi="Century Gothic"/>
        </w:rPr>
        <w:t xml:space="preserve">. </w:t>
      </w:r>
      <w:r w:rsidR="004C3404">
        <w:rPr>
          <w:rFonts w:ascii="Century Gothic" w:hAnsi="Century Gothic"/>
        </w:rPr>
        <w:t xml:space="preserve"> </w:t>
      </w:r>
      <w:r w:rsidR="006210C8" w:rsidRPr="006210C8">
        <w:rPr>
          <w:rFonts w:ascii="Century Gothic" w:hAnsi="Century Gothic"/>
        </w:rPr>
        <w:t>Researchers have discovered that</w:t>
      </w:r>
      <w:r w:rsidR="00813D52">
        <w:rPr>
          <w:rFonts w:ascii="Century Gothic" w:hAnsi="Century Gothic"/>
        </w:rPr>
        <w:t xml:space="preserve"> phases of</w:t>
      </w:r>
      <w:r w:rsidR="006210C8" w:rsidRPr="006210C8">
        <w:rPr>
          <w:rFonts w:ascii="Century Gothic" w:hAnsi="Century Gothic"/>
        </w:rPr>
        <w:t xml:space="preserve"> juniper encroachment </w:t>
      </w:r>
      <w:r w:rsidR="00455233">
        <w:rPr>
          <w:rFonts w:ascii="Century Gothic" w:hAnsi="Century Gothic"/>
        </w:rPr>
        <w:t>are</w:t>
      </w:r>
      <w:r w:rsidR="00813D52">
        <w:rPr>
          <w:rFonts w:ascii="Century Gothic" w:hAnsi="Century Gothic"/>
        </w:rPr>
        <w:t xml:space="preserve"> </w:t>
      </w:r>
      <w:r w:rsidR="006210C8" w:rsidRPr="006210C8">
        <w:rPr>
          <w:rFonts w:ascii="Century Gothic" w:hAnsi="Century Gothic"/>
        </w:rPr>
        <w:t xml:space="preserve">directly linked to juniper dominance over other ecological processes (Davis et al. 2010). </w:t>
      </w:r>
      <w:r w:rsidR="00FE7761" w:rsidRPr="00FE7761">
        <w:rPr>
          <w:rFonts w:ascii="Century Gothic" w:hAnsi="Century Gothic"/>
        </w:rPr>
        <w:t>As woody plants encroach on savannas there are high ecological consequences such as changes in soil che</w:t>
      </w:r>
      <w:r w:rsidR="00FE7761">
        <w:rPr>
          <w:rFonts w:ascii="Century Gothic" w:hAnsi="Century Gothic"/>
        </w:rPr>
        <w:t xml:space="preserve">mistry </w:t>
      </w:r>
      <w:r w:rsidR="000348E4">
        <w:rPr>
          <w:rFonts w:ascii="Century Gothic" w:hAnsi="Century Gothic"/>
        </w:rPr>
        <w:t xml:space="preserve">and </w:t>
      </w:r>
      <w:r w:rsidR="00455233">
        <w:rPr>
          <w:rFonts w:ascii="Century Gothic" w:hAnsi="Century Gothic"/>
        </w:rPr>
        <w:t>lower</w:t>
      </w:r>
      <w:r w:rsidR="00FE7761">
        <w:rPr>
          <w:rFonts w:ascii="Century Gothic" w:hAnsi="Century Gothic"/>
        </w:rPr>
        <w:t xml:space="preserve"> species richness</w:t>
      </w:r>
      <w:r w:rsidR="005F1634">
        <w:rPr>
          <w:rFonts w:ascii="Century Gothic" w:hAnsi="Century Gothic"/>
        </w:rPr>
        <w:t xml:space="preserve"> (</w:t>
      </w:r>
      <w:r w:rsidR="00FE7761">
        <w:rPr>
          <w:rFonts w:ascii="Century Gothic" w:hAnsi="Century Gothic"/>
        </w:rPr>
        <w:t>Sahara et al</w:t>
      </w:r>
      <w:r w:rsidR="005F1634">
        <w:rPr>
          <w:rFonts w:ascii="Century Gothic" w:hAnsi="Century Gothic"/>
        </w:rPr>
        <w:t>.</w:t>
      </w:r>
      <w:r w:rsidR="006210C8">
        <w:rPr>
          <w:rFonts w:ascii="Century Gothic" w:hAnsi="Century Gothic"/>
        </w:rPr>
        <w:t xml:space="preserve"> </w:t>
      </w:r>
      <w:r w:rsidR="00FE7761">
        <w:rPr>
          <w:rFonts w:ascii="Century Gothic" w:hAnsi="Century Gothic"/>
        </w:rPr>
        <w:t>2015)</w:t>
      </w:r>
      <w:r w:rsidR="006210C8">
        <w:rPr>
          <w:rFonts w:ascii="Century Gothic" w:hAnsi="Century Gothic"/>
        </w:rPr>
        <w:t>.</w:t>
      </w:r>
      <w:r w:rsidR="00FE7761">
        <w:rPr>
          <w:rFonts w:ascii="Century Gothic" w:hAnsi="Century Gothic"/>
        </w:rPr>
        <w:t xml:space="preserve"> </w:t>
      </w:r>
    </w:p>
    <w:p w14:paraId="56F7D599" w14:textId="5C10B002" w:rsidR="006210C8" w:rsidRDefault="006210C8" w:rsidP="00C041B2">
      <w:pPr>
        <w:rPr>
          <w:rFonts w:ascii="Century Gothic" w:hAnsi="Century Gothic"/>
        </w:rPr>
      </w:pPr>
      <w:r>
        <w:rPr>
          <w:rFonts w:ascii="Century Gothic" w:hAnsi="Century Gothic"/>
        </w:rPr>
        <w:t>Past</w:t>
      </w:r>
      <w:r w:rsidRPr="006210C8">
        <w:rPr>
          <w:rFonts w:ascii="Century Gothic" w:hAnsi="Century Gothic"/>
        </w:rPr>
        <w:t xml:space="preserve"> methods have included using various remote sensing data in correlation to ground truthing. Most ground truthing is conducted by using the line-intercept method which measures the amount and type of vegetation that crosses a study line (Caratti 2006). Remote sensing studies use a variety of data including Landsat and LIDAR (Campell et al. 2012; Chen et al. 2011; Noone </w:t>
      </w:r>
      <w:r w:rsidR="00036213">
        <w:rPr>
          <w:rFonts w:ascii="Century Gothic" w:hAnsi="Century Gothic"/>
        </w:rPr>
        <w:t>et al. 2013; Sankey et al. 2010</w:t>
      </w:r>
      <w:r>
        <w:rPr>
          <w:rFonts w:ascii="Century Gothic" w:hAnsi="Century Gothic"/>
        </w:rPr>
        <w:t>;</w:t>
      </w:r>
      <w:r w:rsidR="0047354C">
        <w:rPr>
          <w:rFonts w:ascii="Century Gothic" w:hAnsi="Century Gothic"/>
        </w:rPr>
        <w:t xml:space="preserve"> </w:t>
      </w:r>
      <w:r>
        <w:rPr>
          <w:rFonts w:ascii="Century Gothic" w:hAnsi="Century Gothic"/>
        </w:rPr>
        <w:t>Sankey &amp; Germino 2008</w:t>
      </w:r>
      <w:r w:rsidRPr="006210C8">
        <w:rPr>
          <w:rFonts w:ascii="Century Gothic" w:hAnsi="Century Gothic"/>
        </w:rPr>
        <w:t>).  Studies have focused on spectral reflectance (Bradley &amp; Fleishman 2008; Campbell et al. 2012; Lupton 2008), near-infrared (NIR) (Everitt et al. 2001) and object-based image analysis (OBIA) (Davies et al. 2010; Roundy et al. 2015) to identify juniper encroachment.</w:t>
      </w:r>
    </w:p>
    <w:p w14:paraId="7BFC1B1E" w14:textId="33E33154" w:rsidR="000A24DE" w:rsidRDefault="000A24DE" w:rsidP="00C041B2">
      <w:pPr>
        <w:rPr>
          <w:rFonts w:ascii="Century Gothic" w:eastAsia="Times New Roman" w:hAnsi="Century Gothic" w:cs="Times New Roman"/>
          <w:color w:val="000000"/>
        </w:rPr>
      </w:pPr>
      <w:r w:rsidRPr="00FC77B8">
        <w:rPr>
          <w:rFonts w:ascii="Century Gothic" w:eastAsia="Times New Roman" w:hAnsi="Century Gothic" w:cs="Times New Roman"/>
          <w:color w:val="000000"/>
        </w:rPr>
        <w:t>Researchers suggest that cheatgrass dominates 2.5 million ha (6.2 million acres) of former sagebrush-grass rangelands in southern Idaho and roughly 10.1 million ha (25 million acres) in the Great Basin (Pella</w:t>
      </w:r>
      <w:r w:rsidR="005F1634">
        <w:rPr>
          <w:rFonts w:ascii="Century Gothic" w:eastAsia="Times New Roman" w:hAnsi="Century Gothic" w:cs="Times New Roman"/>
          <w:color w:val="000000"/>
        </w:rPr>
        <w:t>nt et al. 2004; Laycock</w:t>
      </w:r>
      <w:r>
        <w:rPr>
          <w:rFonts w:ascii="Century Gothic" w:eastAsia="Times New Roman" w:hAnsi="Century Gothic" w:cs="Times New Roman"/>
          <w:color w:val="000000"/>
        </w:rPr>
        <w:t xml:space="preserve"> 1991). This plant </w:t>
      </w:r>
      <w:r w:rsidRPr="00087786">
        <w:rPr>
          <w:rFonts w:ascii="Century Gothic" w:eastAsia="Times New Roman" w:hAnsi="Century Gothic" w:cs="Times New Roman"/>
          <w:color w:val="000000"/>
        </w:rPr>
        <w:t xml:space="preserve">is flammable 4 to 6 weeks sooner than native plants and is susceptible to wildfire 1 to 2 months longer than native perennials (Platt </w:t>
      </w:r>
      <w:r>
        <w:rPr>
          <w:rFonts w:ascii="Century Gothic" w:eastAsia="Times New Roman" w:hAnsi="Century Gothic" w:cs="Times New Roman"/>
          <w:color w:val="000000"/>
        </w:rPr>
        <w:t>&amp;</w:t>
      </w:r>
      <w:r w:rsidRPr="00087786">
        <w:rPr>
          <w:rFonts w:ascii="Century Gothic" w:eastAsia="Times New Roman" w:hAnsi="Century Gothic" w:cs="Times New Roman"/>
          <w:color w:val="000000"/>
        </w:rPr>
        <w:t xml:space="preserve"> Jackman 1946); this has effectively extended the fire season and has caused landscapes to burn more frequently (</w:t>
      </w:r>
      <w:r>
        <w:rPr>
          <w:rFonts w:ascii="Century Gothic" w:eastAsia="Times New Roman" w:hAnsi="Century Gothic" w:cs="Times New Roman"/>
          <w:color w:val="000000"/>
        </w:rPr>
        <w:t>Chen &amp; Weber et al</w:t>
      </w:r>
      <w:r w:rsidRPr="00087786">
        <w:rPr>
          <w:rFonts w:ascii="Century Gothic" w:eastAsia="Times New Roman" w:hAnsi="Century Gothic" w:cs="Times New Roman"/>
          <w:color w:val="000000"/>
        </w:rPr>
        <w:t xml:space="preserve">. 2001; Mealor </w:t>
      </w:r>
      <w:r w:rsidR="005F1634">
        <w:rPr>
          <w:rFonts w:ascii="Century Gothic" w:eastAsia="Times New Roman" w:hAnsi="Century Gothic" w:cs="Times New Roman"/>
          <w:i/>
          <w:iCs/>
          <w:color w:val="000000"/>
        </w:rPr>
        <w:t>et al.</w:t>
      </w:r>
      <w:r w:rsidRPr="00087786">
        <w:rPr>
          <w:rFonts w:ascii="Century Gothic" w:eastAsia="Times New Roman" w:hAnsi="Century Gothic" w:cs="Times New Roman"/>
          <w:i/>
          <w:iCs/>
          <w:color w:val="000000"/>
        </w:rPr>
        <w:t xml:space="preserve"> </w:t>
      </w:r>
      <w:r>
        <w:rPr>
          <w:rFonts w:ascii="Century Gothic" w:eastAsia="Times New Roman" w:hAnsi="Century Gothic" w:cs="Times New Roman"/>
          <w:color w:val="000000"/>
        </w:rPr>
        <w:t>2013;</w:t>
      </w:r>
      <w:r w:rsidR="00036213">
        <w:rPr>
          <w:rFonts w:ascii="Century Gothic" w:eastAsia="Times New Roman" w:hAnsi="Century Gothic" w:cs="Times New Roman"/>
          <w:color w:val="000000"/>
        </w:rPr>
        <w:t xml:space="preserve"> Pellant 1996; Stewart &amp; Hull</w:t>
      </w:r>
      <w:r w:rsidRPr="00087786">
        <w:rPr>
          <w:rFonts w:ascii="Century Gothic" w:eastAsia="Times New Roman" w:hAnsi="Century Gothic" w:cs="Times New Roman"/>
          <w:color w:val="000000"/>
        </w:rPr>
        <w:t xml:space="preserve"> 1949).</w:t>
      </w:r>
    </w:p>
    <w:p w14:paraId="42B70922" w14:textId="62953C0A" w:rsidR="00007A86" w:rsidRDefault="00764649" w:rsidP="00C041B2">
      <w:pPr>
        <w:rPr>
          <w:rFonts w:ascii="Century Gothic" w:hAnsi="Century Gothic"/>
        </w:rPr>
      </w:pPr>
      <w:r w:rsidRPr="00764649">
        <w:rPr>
          <w:rFonts w:ascii="Century Gothic" w:hAnsi="Century Gothic"/>
        </w:rPr>
        <w:t>In semi-arid climates</w:t>
      </w:r>
      <w:r w:rsidR="00455233">
        <w:rPr>
          <w:rFonts w:ascii="Century Gothic" w:hAnsi="Century Gothic"/>
        </w:rPr>
        <w:t>,</w:t>
      </w:r>
      <w:r w:rsidRPr="00764649">
        <w:rPr>
          <w:rFonts w:ascii="Century Gothic" w:hAnsi="Century Gothic"/>
        </w:rPr>
        <w:t xml:space="preserve"> spring water and vegetative cover dictate the fol</w:t>
      </w:r>
      <w:r w:rsidR="00007A86">
        <w:rPr>
          <w:rFonts w:ascii="Century Gothic" w:hAnsi="Century Gothic"/>
        </w:rPr>
        <w:t>lowing growing season water use. Both juniper and cheatgrass are reducing the amount of water that native plants can use based on their root structure. J</w:t>
      </w:r>
      <w:r w:rsidR="00585986" w:rsidRPr="00585986">
        <w:rPr>
          <w:rFonts w:ascii="Century Gothic" w:hAnsi="Century Gothic"/>
        </w:rPr>
        <w:t xml:space="preserve">unipers </w:t>
      </w:r>
      <w:r w:rsidR="00007A86" w:rsidRPr="00585986">
        <w:rPr>
          <w:rFonts w:ascii="Century Gothic" w:hAnsi="Century Gothic"/>
        </w:rPr>
        <w:t>draw from the deeper reserves over the winter period</w:t>
      </w:r>
      <w:r w:rsidR="00007A86" w:rsidRPr="00007A86">
        <w:rPr>
          <w:rFonts w:ascii="Century Gothic" w:hAnsi="Century Gothic"/>
        </w:rPr>
        <w:t xml:space="preserve"> </w:t>
      </w:r>
      <w:r w:rsidR="00007A86" w:rsidRPr="00585986">
        <w:rPr>
          <w:rFonts w:ascii="Century Gothic" w:hAnsi="Century Gothic"/>
        </w:rPr>
        <w:t>at depths (&gt;200cm)</w:t>
      </w:r>
      <w:r w:rsidR="00007A86">
        <w:rPr>
          <w:rFonts w:ascii="Century Gothic" w:hAnsi="Century Gothic"/>
        </w:rPr>
        <w:t xml:space="preserve"> effectively </w:t>
      </w:r>
      <w:r w:rsidR="00455233">
        <w:rPr>
          <w:rFonts w:ascii="Century Gothic" w:hAnsi="Century Gothic"/>
        </w:rPr>
        <w:t>reducing</w:t>
      </w:r>
      <w:r w:rsidR="00585986" w:rsidRPr="00585986">
        <w:rPr>
          <w:rFonts w:ascii="Century Gothic" w:hAnsi="Century Gothic"/>
        </w:rPr>
        <w:t xml:space="preserve"> the amount of soil moisture durin</w:t>
      </w:r>
      <w:r w:rsidR="00007A86">
        <w:rPr>
          <w:rFonts w:ascii="Century Gothic" w:hAnsi="Century Gothic"/>
        </w:rPr>
        <w:t>g the</w:t>
      </w:r>
      <w:r w:rsidR="005F1634">
        <w:rPr>
          <w:rFonts w:ascii="Century Gothic" w:hAnsi="Century Gothic"/>
        </w:rPr>
        <w:t xml:space="preserve"> growing season (Mollnau et al.</w:t>
      </w:r>
      <w:r w:rsidR="00007A86">
        <w:rPr>
          <w:rFonts w:ascii="Century Gothic" w:hAnsi="Century Gothic"/>
        </w:rPr>
        <w:t xml:space="preserve"> 2014).</w:t>
      </w:r>
      <w:r w:rsidR="00585986" w:rsidRPr="00585986">
        <w:rPr>
          <w:rFonts w:ascii="Century Gothic" w:hAnsi="Century Gothic"/>
        </w:rPr>
        <w:t xml:space="preserve"> </w:t>
      </w:r>
      <w:r w:rsidR="00007A86">
        <w:rPr>
          <w:rFonts w:ascii="Century Gothic" w:eastAsia="Times New Roman" w:hAnsi="Century Gothic" w:cs="Times New Roman"/>
          <w:color w:val="000000"/>
        </w:rPr>
        <w:t>Cheatgrass is</w:t>
      </w:r>
      <w:r w:rsidR="00007A86" w:rsidRPr="00D1156E">
        <w:rPr>
          <w:rFonts w:ascii="Century Gothic" w:eastAsia="Times New Roman" w:hAnsi="Century Gothic" w:cs="Times New Roman"/>
          <w:color w:val="000000"/>
        </w:rPr>
        <w:t xml:space="preserve"> a self-pollinating winter annual and can germinate in the fall or early spring</w:t>
      </w:r>
      <w:r w:rsidR="00007A86">
        <w:rPr>
          <w:rFonts w:ascii="Century Gothic" w:eastAsia="Times New Roman" w:hAnsi="Century Gothic" w:cs="Times New Roman"/>
          <w:color w:val="000000"/>
        </w:rPr>
        <w:t>.</w:t>
      </w:r>
      <w:r w:rsidR="00007A86" w:rsidRPr="00007A86">
        <w:rPr>
          <w:rFonts w:ascii="Century Gothic" w:eastAsia="Times New Roman" w:hAnsi="Century Gothic" w:cs="Times New Roman"/>
          <w:color w:val="000000"/>
        </w:rPr>
        <w:t xml:space="preserve"> </w:t>
      </w:r>
      <w:r w:rsidR="00007A86">
        <w:rPr>
          <w:rFonts w:ascii="Century Gothic" w:eastAsia="Times New Roman" w:hAnsi="Century Gothic" w:cs="Times New Roman"/>
          <w:color w:val="000000"/>
        </w:rPr>
        <w:t>Its</w:t>
      </w:r>
      <w:r w:rsidR="00007A86" w:rsidRPr="00D1156E">
        <w:rPr>
          <w:rFonts w:ascii="Century Gothic" w:eastAsia="Times New Roman" w:hAnsi="Century Gothic" w:cs="Times New Roman"/>
          <w:color w:val="000000"/>
        </w:rPr>
        <w:t xml:space="preserve"> root structure primarily grows in the winter and can </w:t>
      </w:r>
      <w:r w:rsidR="00007A86">
        <w:rPr>
          <w:rFonts w:ascii="Century Gothic" w:eastAsia="Times New Roman" w:hAnsi="Century Gothic" w:cs="Times New Roman"/>
          <w:color w:val="000000"/>
        </w:rPr>
        <w:t>out compete</w:t>
      </w:r>
      <w:r w:rsidR="00007A86" w:rsidRPr="00D1156E">
        <w:rPr>
          <w:rFonts w:ascii="Century Gothic" w:eastAsia="Times New Roman" w:hAnsi="Century Gothic" w:cs="Times New Roman"/>
          <w:color w:val="000000"/>
        </w:rPr>
        <w:t xml:space="preserve"> native species</w:t>
      </w:r>
      <w:r w:rsidR="00007A86">
        <w:rPr>
          <w:rFonts w:ascii="Century Gothic" w:eastAsia="Times New Roman" w:hAnsi="Century Gothic" w:cs="Times New Roman"/>
          <w:color w:val="000000"/>
        </w:rPr>
        <w:t xml:space="preserve"> for water at shallow depth during the next growing season (Harris 1977; </w:t>
      </w:r>
      <w:r w:rsidR="00CD3A96">
        <w:rPr>
          <w:rFonts w:ascii="Century Gothic" w:eastAsia="Times New Roman" w:hAnsi="Century Gothic" w:cs="Times New Roman"/>
          <w:color w:val="000000"/>
        </w:rPr>
        <w:t>Mel</w:t>
      </w:r>
      <w:r w:rsidR="00007A86" w:rsidRPr="00D1156E">
        <w:rPr>
          <w:rFonts w:ascii="Century Gothic" w:eastAsia="Times New Roman" w:hAnsi="Century Gothic" w:cs="Times New Roman"/>
          <w:color w:val="000000"/>
        </w:rPr>
        <w:t>goza &amp; Nowak 1991)</w:t>
      </w:r>
      <w:r w:rsidR="00007A86">
        <w:rPr>
          <w:rFonts w:ascii="Century Gothic" w:eastAsia="Times New Roman" w:hAnsi="Century Gothic" w:cs="Times New Roman"/>
          <w:color w:val="000000"/>
        </w:rPr>
        <w:t>.</w:t>
      </w:r>
      <w:r w:rsidR="00007A86" w:rsidRPr="00007A86">
        <w:rPr>
          <w:rFonts w:ascii="Century Gothic" w:eastAsia="Times New Roman" w:hAnsi="Century Gothic" w:cs="Times New Roman"/>
          <w:color w:val="000000"/>
        </w:rPr>
        <w:t xml:space="preserve"> </w:t>
      </w:r>
      <w:r w:rsidR="00007A86" w:rsidRPr="00D1156E">
        <w:rPr>
          <w:rFonts w:ascii="Century Gothic" w:eastAsia="Times New Roman" w:hAnsi="Century Gothic" w:cs="Times New Roman"/>
          <w:color w:val="000000"/>
        </w:rPr>
        <w:t>By using up available resource</w:t>
      </w:r>
      <w:r w:rsidR="008B6021">
        <w:rPr>
          <w:rFonts w:ascii="Century Gothic" w:eastAsia="Times New Roman" w:hAnsi="Century Gothic" w:cs="Times New Roman"/>
          <w:color w:val="000000"/>
        </w:rPr>
        <w:t>s</w:t>
      </w:r>
      <w:r w:rsidR="00007A86" w:rsidRPr="00D1156E">
        <w:rPr>
          <w:rFonts w:ascii="Century Gothic" w:eastAsia="Times New Roman" w:hAnsi="Century Gothic" w:cs="Times New Roman"/>
          <w:color w:val="000000"/>
        </w:rPr>
        <w:t xml:space="preserve"> </w:t>
      </w:r>
      <w:r w:rsidR="000348E4">
        <w:rPr>
          <w:rFonts w:ascii="Century Gothic" w:eastAsia="Times New Roman" w:hAnsi="Century Gothic" w:cs="Times New Roman"/>
          <w:color w:val="000000"/>
        </w:rPr>
        <w:t>before native species,</w:t>
      </w:r>
      <w:r w:rsidR="00007A86" w:rsidRPr="00D1156E">
        <w:rPr>
          <w:rFonts w:ascii="Century Gothic" w:eastAsia="Times New Roman" w:hAnsi="Century Gothic" w:cs="Times New Roman"/>
          <w:color w:val="000000"/>
        </w:rPr>
        <w:t xml:space="preserve"> cheatgrass can limit or stop the germinat</w:t>
      </w:r>
      <w:r w:rsidR="00455233">
        <w:rPr>
          <w:rFonts w:ascii="Century Gothic" w:eastAsia="Times New Roman" w:hAnsi="Century Gothic" w:cs="Times New Roman"/>
          <w:color w:val="000000"/>
        </w:rPr>
        <w:t>ion</w:t>
      </w:r>
      <w:r w:rsidR="008B6021">
        <w:rPr>
          <w:rFonts w:ascii="Century Gothic" w:eastAsia="Times New Roman" w:hAnsi="Century Gothic" w:cs="Times New Roman"/>
          <w:color w:val="000000"/>
        </w:rPr>
        <w:t xml:space="preserve"> process </w:t>
      </w:r>
      <w:r w:rsidR="00007A86">
        <w:rPr>
          <w:rFonts w:ascii="Century Gothic" w:eastAsia="Times New Roman" w:hAnsi="Century Gothic" w:cs="Times New Roman"/>
          <w:color w:val="000000"/>
        </w:rPr>
        <w:t>and</w:t>
      </w:r>
      <w:r w:rsidR="00007A86" w:rsidRPr="00D1156E">
        <w:rPr>
          <w:rFonts w:ascii="Century Gothic" w:eastAsia="Times New Roman" w:hAnsi="Century Gothic" w:cs="Times New Roman"/>
          <w:color w:val="000000"/>
        </w:rPr>
        <w:t xml:space="preserve"> diminish root length densities of nearby vegetation. (</w:t>
      </w:r>
      <w:r w:rsidR="00CD3A96">
        <w:rPr>
          <w:rFonts w:ascii="Century Gothic" w:eastAsia="Times New Roman" w:hAnsi="Century Gothic" w:cs="Times New Roman"/>
          <w:color w:val="000000"/>
        </w:rPr>
        <w:t>Mel</w:t>
      </w:r>
      <w:r w:rsidR="00007A86" w:rsidRPr="00D1156E">
        <w:rPr>
          <w:rFonts w:ascii="Century Gothic" w:eastAsia="Times New Roman" w:hAnsi="Century Gothic" w:cs="Times New Roman"/>
          <w:color w:val="000000"/>
        </w:rPr>
        <w:t>goza &amp; Nowak 1991)</w:t>
      </w:r>
      <w:r w:rsidR="00007A86" w:rsidRPr="002F7C6D">
        <w:rPr>
          <w:rFonts w:ascii="Century Gothic" w:eastAsia="Times New Roman" w:hAnsi="Century Gothic" w:cs="Times New Roman"/>
          <w:color w:val="000000"/>
        </w:rPr>
        <w:t xml:space="preserve"> </w:t>
      </w:r>
      <w:r w:rsidR="00007A86" w:rsidRPr="00D1156E">
        <w:rPr>
          <w:rFonts w:ascii="Century Gothic" w:eastAsia="Times New Roman" w:hAnsi="Century Gothic" w:cs="Times New Roman"/>
          <w:color w:val="000000"/>
        </w:rPr>
        <w:t xml:space="preserve">Multiple studies have shown that cheatgrass will </w:t>
      </w:r>
      <w:r w:rsidR="00007A86">
        <w:rPr>
          <w:rFonts w:ascii="Century Gothic" w:eastAsia="Times New Roman" w:hAnsi="Century Gothic" w:cs="Times New Roman"/>
          <w:color w:val="000000"/>
        </w:rPr>
        <w:t xml:space="preserve">out </w:t>
      </w:r>
      <w:r w:rsidR="00007A86" w:rsidRPr="00D1156E">
        <w:rPr>
          <w:rFonts w:ascii="Century Gothic" w:eastAsia="Times New Roman" w:hAnsi="Century Gothic" w:cs="Times New Roman"/>
          <w:color w:val="000000"/>
        </w:rPr>
        <w:t xml:space="preserve">compete native perennial species </w:t>
      </w:r>
      <w:r w:rsidR="00007A86">
        <w:rPr>
          <w:rFonts w:ascii="Century Gothic" w:eastAsia="Times New Roman" w:hAnsi="Century Gothic" w:cs="Times New Roman"/>
          <w:color w:val="000000"/>
        </w:rPr>
        <w:t>for soil resources</w:t>
      </w:r>
      <w:r w:rsidR="00007A86" w:rsidRPr="00D1156E">
        <w:rPr>
          <w:rFonts w:ascii="Century Gothic" w:eastAsia="Times New Roman" w:hAnsi="Century Gothic" w:cs="Times New Roman"/>
          <w:color w:val="000000"/>
        </w:rPr>
        <w:t xml:space="preserve"> </w:t>
      </w:r>
      <w:r w:rsidR="005F1634">
        <w:rPr>
          <w:rFonts w:ascii="Century Gothic" w:eastAsia="Times New Roman" w:hAnsi="Century Gothic" w:cs="Times New Roman"/>
          <w:color w:val="000000"/>
        </w:rPr>
        <w:t>(Cline et al.</w:t>
      </w:r>
      <w:r w:rsidR="00007A86" w:rsidRPr="00D1156E">
        <w:rPr>
          <w:rFonts w:ascii="Century Gothic" w:eastAsia="Times New Roman" w:hAnsi="Century Gothic" w:cs="Times New Roman"/>
          <w:color w:val="000000"/>
        </w:rPr>
        <w:t xml:space="preserve"> 1977</w:t>
      </w:r>
      <w:r w:rsidR="00007A86">
        <w:rPr>
          <w:rFonts w:ascii="Century Gothic" w:eastAsia="Times New Roman" w:hAnsi="Century Gothic" w:cs="Times New Roman"/>
          <w:color w:val="000000"/>
        </w:rPr>
        <w:t xml:space="preserve">; Harris 1977; </w:t>
      </w:r>
      <w:r w:rsidR="00CD3A96">
        <w:rPr>
          <w:rFonts w:ascii="Century Gothic" w:eastAsia="Times New Roman" w:hAnsi="Century Gothic" w:cs="Times New Roman"/>
          <w:color w:val="000000"/>
        </w:rPr>
        <w:t>Mel</w:t>
      </w:r>
      <w:r w:rsidR="00007A86">
        <w:rPr>
          <w:rFonts w:ascii="Century Gothic" w:eastAsia="Times New Roman" w:hAnsi="Century Gothic" w:cs="Times New Roman"/>
          <w:color w:val="000000"/>
        </w:rPr>
        <w:t>goza &amp; Nowak 1991).</w:t>
      </w:r>
      <w:r w:rsidR="000A24DE">
        <w:rPr>
          <w:rFonts w:ascii="Century Gothic" w:eastAsia="Times New Roman" w:hAnsi="Century Gothic" w:cs="Times New Roman"/>
          <w:color w:val="000000"/>
        </w:rPr>
        <w:t xml:space="preserve"> </w:t>
      </w:r>
      <w:r w:rsidR="0052438C">
        <w:rPr>
          <w:rFonts w:ascii="Century Gothic" w:eastAsia="Times New Roman" w:hAnsi="Century Gothic" w:cs="Times New Roman"/>
          <w:color w:val="000000"/>
        </w:rPr>
        <w:t>It is well recognized</w:t>
      </w:r>
      <w:r w:rsidR="000348E4">
        <w:rPr>
          <w:rFonts w:ascii="Century Gothic" w:eastAsia="Times New Roman" w:hAnsi="Century Gothic" w:cs="Times New Roman"/>
          <w:color w:val="000000"/>
        </w:rPr>
        <w:t xml:space="preserve"> that</w:t>
      </w:r>
      <w:r w:rsidR="0052438C">
        <w:rPr>
          <w:rFonts w:ascii="Century Gothic" w:eastAsia="Times New Roman" w:hAnsi="Century Gothic" w:cs="Times New Roman"/>
          <w:color w:val="000000"/>
        </w:rPr>
        <w:t xml:space="preserve"> s</w:t>
      </w:r>
      <w:r w:rsidR="00AB0747">
        <w:rPr>
          <w:rFonts w:ascii="Century Gothic" w:eastAsia="Times New Roman" w:hAnsi="Century Gothic" w:cs="Times New Roman"/>
          <w:color w:val="000000"/>
        </w:rPr>
        <w:t xml:space="preserve">urface soil moisture </w:t>
      </w:r>
      <w:r w:rsidR="000348E4">
        <w:rPr>
          <w:rFonts w:ascii="Century Gothic" w:eastAsia="Times New Roman" w:hAnsi="Century Gothic" w:cs="Times New Roman"/>
          <w:color w:val="000000"/>
        </w:rPr>
        <w:t xml:space="preserve">measurements </w:t>
      </w:r>
      <w:r w:rsidR="0052438C">
        <w:rPr>
          <w:rFonts w:ascii="Century Gothic" w:eastAsia="Times New Roman" w:hAnsi="Century Gothic" w:cs="Times New Roman"/>
          <w:color w:val="000000"/>
        </w:rPr>
        <w:t>are</w:t>
      </w:r>
      <w:r w:rsidR="00DE7135" w:rsidRPr="00DE7135">
        <w:rPr>
          <w:rFonts w:ascii="Century Gothic" w:eastAsia="Times New Roman" w:hAnsi="Century Gothic" w:cs="Times New Roman"/>
          <w:color w:val="000000"/>
        </w:rPr>
        <w:t xml:space="preserve"> significant </w:t>
      </w:r>
      <w:r w:rsidR="000348E4">
        <w:rPr>
          <w:rFonts w:ascii="Century Gothic" w:eastAsia="Times New Roman" w:hAnsi="Century Gothic" w:cs="Times New Roman"/>
          <w:color w:val="000000"/>
        </w:rPr>
        <w:t xml:space="preserve">and can be </w:t>
      </w:r>
      <w:r w:rsidR="0052438C">
        <w:rPr>
          <w:rFonts w:ascii="Century Gothic" w:eastAsia="Times New Roman" w:hAnsi="Century Gothic" w:cs="Times New Roman"/>
          <w:color w:val="000000"/>
        </w:rPr>
        <w:t xml:space="preserve">used for a number of </w:t>
      </w:r>
      <w:r w:rsidR="000348E4">
        <w:rPr>
          <w:rFonts w:ascii="Century Gothic" w:eastAsia="Times New Roman" w:hAnsi="Century Gothic" w:cs="Times New Roman"/>
          <w:color w:val="000000"/>
        </w:rPr>
        <w:t>ways,</w:t>
      </w:r>
      <w:r w:rsidR="0052438C">
        <w:rPr>
          <w:rFonts w:ascii="Century Gothic" w:eastAsia="Times New Roman" w:hAnsi="Century Gothic" w:cs="Times New Roman"/>
          <w:color w:val="000000"/>
        </w:rPr>
        <w:t xml:space="preserve"> such as agricultural production</w:t>
      </w:r>
      <w:r w:rsidR="000348E4">
        <w:rPr>
          <w:rFonts w:ascii="Century Gothic" w:eastAsia="Times New Roman" w:hAnsi="Century Gothic" w:cs="Times New Roman"/>
          <w:color w:val="000000"/>
        </w:rPr>
        <w:t xml:space="preserve"> </w:t>
      </w:r>
      <w:r w:rsidR="008B6021">
        <w:rPr>
          <w:rFonts w:ascii="Century Gothic" w:eastAsia="Times New Roman" w:hAnsi="Century Gothic" w:cs="Times New Roman"/>
          <w:color w:val="000000"/>
        </w:rPr>
        <w:t>forecasting</w:t>
      </w:r>
      <w:r w:rsidR="0052438C">
        <w:rPr>
          <w:rFonts w:ascii="Century Gothic" w:eastAsia="Times New Roman" w:hAnsi="Century Gothic" w:cs="Times New Roman"/>
          <w:color w:val="000000"/>
        </w:rPr>
        <w:t>, drought prediction, and ecosystem health monitoring (</w:t>
      </w:r>
      <w:r w:rsidR="0006064E">
        <w:rPr>
          <w:rFonts w:ascii="Century Gothic" w:eastAsia="Times New Roman" w:hAnsi="Century Gothic" w:cs="Times New Roman"/>
          <w:color w:val="000000"/>
        </w:rPr>
        <w:t>Link, C. et al., 2016</w:t>
      </w:r>
      <w:r w:rsidR="0052438C">
        <w:rPr>
          <w:rFonts w:ascii="Century Gothic" w:eastAsia="Times New Roman" w:hAnsi="Century Gothic" w:cs="Times New Roman"/>
          <w:color w:val="000000"/>
        </w:rPr>
        <w:t xml:space="preserve">). </w:t>
      </w:r>
    </w:p>
    <w:p w14:paraId="3C1528A4" w14:textId="473B4C4B" w:rsidR="0005093F" w:rsidRPr="009A6A76" w:rsidRDefault="0005093F" w:rsidP="0005093F">
      <w:pPr>
        <w:pStyle w:val="Heading2"/>
        <w:rPr>
          <w:rFonts w:ascii="Century Gothic" w:hAnsi="Century Gothic"/>
        </w:rPr>
      </w:pPr>
      <w:r w:rsidRPr="009A6A76">
        <w:rPr>
          <w:rFonts w:ascii="Century Gothic" w:hAnsi="Century Gothic"/>
        </w:rPr>
        <w:lastRenderedPageBreak/>
        <w:t>Objectives</w:t>
      </w:r>
    </w:p>
    <w:p w14:paraId="12C4F126" w14:textId="058B5930" w:rsidR="0005093F" w:rsidRPr="009A6A76" w:rsidRDefault="00201996" w:rsidP="0005093F">
      <w:pPr>
        <w:rPr>
          <w:rFonts w:ascii="Century Gothic" w:hAnsi="Century Gothic"/>
        </w:rPr>
      </w:pPr>
      <w:r>
        <w:rPr>
          <w:rFonts w:ascii="Century Gothic" w:hAnsi="Century Gothic"/>
          <w:noProof/>
        </w:rPr>
        <w:drawing>
          <wp:anchor distT="0" distB="0" distL="114300" distR="114300" simplePos="0" relativeHeight="251656192" behindDoc="1" locked="0" layoutInCell="1" allowOverlap="1" wp14:anchorId="531D9906" wp14:editId="6EE6CAC6">
            <wp:simplePos x="0" y="0"/>
            <wp:positionH relativeFrom="margin">
              <wp:align>right</wp:align>
            </wp:positionH>
            <wp:positionV relativeFrom="paragraph">
              <wp:posOffset>979805</wp:posOffset>
            </wp:positionV>
            <wp:extent cx="2400300" cy="2409825"/>
            <wp:effectExtent l="0" t="0" r="0" b="9525"/>
            <wp:wrapTight wrapText="bothSides">
              <wp:wrapPolygon edited="0">
                <wp:start x="0" y="0"/>
                <wp:lineTo x="0" y="21515"/>
                <wp:lineTo x="21429" y="21515"/>
                <wp:lineTo x="21429" y="0"/>
                <wp:lineTo x="0" y="0"/>
              </wp:wrapPolygon>
            </wp:wrapTight>
            <wp:docPr id="2" name="Picture 2"/>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2" name="composite.JPG"/>
                    <pic:cNvPicPr/>
                  </pic:nvPicPr>
                  <pic:blipFill>
                    <a:blip r:embed="rId10">
                      <a:extLst>
                        <a:ext uri="{28A0092B-C50C-407E-A947-70E740481C1C}">
                          <a14:useLocalDpi xmlns:a14="http://schemas.microsoft.com/office/drawing/2010/main" val="0"/>
                        </a:ext>
                      </a:extLst>
                    </a:blip>
                    <a:stretch>
                      <a:fillRect/>
                    </a:stretch>
                  </pic:blipFill>
                  <pic:spPr>
                    <a:xfrm>
                      <a:off x="0" y="0"/>
                      <a:ext cx="2400300" cy="2409825"/>
                    </a:xfrm>
                    <a:prstGeom prst="rect">
                      <a:avLst/>
                    </a:prstGeom>
                  </pic:spPr>
                </pic:pic>
              </a:graphicData>
            </a:graphic>
          </wp:anchor>
        </w:drawing>
      </w:r>
      <w:r w:rsidR="00B807C6">
        <w:rPr>
          <w:rFonts w:ascii="Century Gothic" w:hAnsi="Century Gothic"/>
        </w:rPr>
        <w:t>There were two objectives of this study; the first was to characterize juniper encroachment by analyzing 30 meter Landsat imagery from 1985 to 2015 and the second was to assesses temporal changes in soil moisture in cheatgrass dominated sites and compare that to sagebrush dominated sites</w:t>
      </w:r>
      <w:r w:rsidR="009641E5">
        <w:rPr>
          <w:rFonts w:ascii="Century Gothic" w:hAnsi="Century Gothic"/>
        </w:rPr>
        <w:t xml:space="preserve"> over the 2015 growing season; April 1</w:t>
      </w:r>
      <w:r w:rsidR="009641E5" w:rsidRPr="009641E5">
        <w:rPr>
          <w:rFonts w:ascii="Century Gothic" w:hAnsi="Century Gothic"/>
          <w:vertAlign w:val="superscript"/>
        </w:rPr>
        <w:t>st</w:t>
      </w:r>
      <w:r w:rsidR="00455233">
        <w:rPr>
          <w:rFonts w:ascii="Century Gothic" w:hAnsi="Century Gothic"/>
        </w:rPr>
        <w:t xml:space="preserve"> through September 30</w:t>
      </w:r>
      <w:r w:rsidR="00455233" w:rsidRPr="00455233">
        <w:rPr>
          <w:rFonts w:ascii="Century Gothic" w:hAnsi="Century Gothic"/>
          <w:vertAlign w:val="superscript"/>
        </w:rPr>
        <w:t>th</w:t>
      </w:r>
      <w:r w:rsidR="00B807C6">
        <w:rPr>
          <w:rFonts w:ascii="Century Gothic" w:hAnsi="Century Gothic"/>
        </w:rPr>
        <w:t xml:space="preserve">. </w:t>
      </w:r>
    </w:p>
    <w:p w14:paraId="1FD0A91F" w14:textId="2042F2E9" w:rsidR="0005093F" w:rsidRPr="009A6A76" w:rsidRDefault="0005093F" w:rsidP="0005093F">
      <w:pPr>
        <w:pStyle w:val="Heading2"/>
        <w:rPr>
          <w:rFonts w:ascii="Century Gothic" w:hAnsi="Century Gothic"/>
        </w:rPr>
      </w:pPr>
      <w:r w:rsidRPr="009A6A76">
        <w:rPr>
          <w:rFonts w:ascii="Century Gothic" w:hAnsi="Century Gothic"/>
        </w:rPr>
        <w:t>Study Area</w:t>
      </w:r>
    </w:p>
    <w:p w14:paraId="1B817B94" w14:textId="41B8C98D" w:rsidR="00B807C6" w:rsidRDefault="00201996" w:rsidP="00B807C6">
      <w:pPr>
        <w:rPr>
          <w:rFonts w:ascii="Century Gothic" w:hAnsi="Century Gothic"/>
        </w:rPr>
      </w:pPr>
      <w:r>
        <w:rPr>
          <w:rFonts w:ascii="Century Gothic" w:hAnsi="Century Gothic"/>
          <w:noProof/>
        </w:rPr>
        <mc:AlternateContent>
          <mc:Choice Requires="wps">
            <w:drawing>
              <wp:anchor distT="0" distB="0" distL="114300" distR="114300" simplePos="0" relativeHeight="251660288" behindDoc="0" locked="0" layoutInCell="1" allowOverlap="1" wp14:anchorId="5EC10BFC" wp14:editId="26FE0FEF">
                <wp:simplePos x="0" y="0"/>
                <wp:positionH relativeFrom="column">
                  <wp:posOffset>5419725</wp:posOffset>
                </wp:positionH>
                <wp:positionV relativeFrom="paragraph">
                  <wp:posOffset>1282700</wp:posOffset>
                </wp:positionV>
                <wp:extent cx="432435" cy="651510"/>
                <wp:effectExtent l="0" t="0" r="24765" b="15240"/>
                <wp:wrapNone/>
                <wp:docPr id="5" name="Rectangle 5"/>
                <wp:cNvGraphicFramePr/>
                <a:graphic xmlns:a="http://schemas.openxmlformats.org/drawingml/2006/main">
                  <a:graphicData uri="http://schemas.microsoft.com/office/word/2010/wordprocessingShape">
                    <wps:wsp>
                      <wps:cNvSpPr/>
                      <wps:spPr>
                        <a:xfrm>
                          <a:off x="0" y="0"/>
                          <a:ext cx="432435" cy="651510"/>
                        </a:xfrm>
                        <a:prstGeom prst="rect">
                          <a:avLst/>
                        </a:prstGeom>
                        <a:solidFill>
                          <a:schemeClr val="bg1"/>
                        </a:solidFill>
                        <a:ln w="3175">
                          <a:solidFill>
                            <a:schemeClr val="bg1">
                              <a:lumMod val="75000"/>
                            </a:schemeClr>
                          </a:solidFill>
                        </a:ln>
                      </wps:spPr>
                      <wps:style>
                        <a:lnRef idx="2">
                          <a:schemeClr val="accent1">
                            <a:shade val="50000"/>
                          </a:schemeClr>
                        </a:lnRef>
                        <a:fillRef idx="1">
                          <a:schemeClr val="accent1"/>
                        </a:fillRef>
                        <a:effectRef idx="0">
                          <a:schemeClr val="accent1"/>
                        </a:effectRef>
                        <a:fontRef idx="minor">
                          <a:schemeClr val="lt1"/>
                        </a:fontRef>
                      </wps:style>
                      <wps:bodyPr rot="0" spcFirstLastPara="0" vertOverflow="overflow" horzOverflow="overflow" vert="horz" wrap="square" lIns="91440" tIns="45720" rIns="91440" bIns="45720" numCol="1" spcCol="0" rtlCol="0" fromWordArt="0" anchor="ctr" anchorCtr="0" forceAA="0" compatLnSpc="1">
                        <a:prstTxWarp prst="textNoShape">
                          <a:avLst/>
                        </a:prstTxWarp>
                        <a:noAutofit/>
                      </wps:bodyPr>
                    </wps:wsp>
                  </a:graphicData>
                </a:graphic>
              </wp:anchor>
            </w:drawing>
          </mc:Choice>
          <mc:Fallback>
            <w:pict>
              <v:rect w14:anchorId="3EE24468" id="Rectangle 5" o:spid="_x0000_s1026" style="position:absolute;margin-left:426.75pt;margin-top:101pt;width:34.05pt;height:51.3pt;z-index:251660288;visibility:visible;mso-wrap-style:square;mso-wrap-distance-left:9pt;mso-wrap-distance-top:0;mso-wrap-distance-right:9pt;mso-wrap-distance-bottom:0;mso-position-horizontal:absolute;mso-position-horizontal-relative:text;mso-position-vertical:absolute;mso-position-vertical-relative:text;v-text-anchor:middle" o:gfxdata="UEsDBBQABgAIAAAAIQC2gziS/gAAAOEBAAATAAAAW0NvbnRlbnRfVHlwZXNdLnhtbJSRQU7DMBBF&#10;90jcwfIWJU67QAgl6YK0S0CoHGBkTxKLZGx5TGhvj5O2G0SRWNoz/78nu9wcxkFMGNg6quQqL6RA&#10;0s5Y6ir5vt9lD1JwBDIwOMJKHpHlpr69KfdHjyxSmriSfYz+USnWPY7AufNIadK6MEJMx9ApD/oD&#10;OlTrorhX2lFEilmcO2RdNtjC5xDF9pCuTyYBB5bi6bQ4syoJ3g9WQ0ymaiLzg5KdCXlKLjvcW893&#10;SUOqXwnz5DrgnHtJTxOsQfEKIT7DmDSUCaxw7Rqn8787ZsmRM9e2VmPeBN4uqYvTtW7jvijg9N/y&#10;JsXecLq0q+WD6m8AAAD//wMAUEsDBBQABgAIAAAAIQA4/SH/1gAAAJQBAAALAAAAX3JlbHMvLnJl&#10;bHOkkMFqwzAMhu+DvYPRfXGawxijTi+j0GvpHsDYimMaW0Yy2fr2M4PBMnrbUb/Q94l/f/hMi1qR&#10;JVI2sOt6UJgd+ZiDgffL8ekFlFSbvV0oo4EbChzGx4f9GRdb25HMsYhqlCwG5lrLq9biZkxWOiqY&#10;22YiTra2kYMu1l1tQD30/bPm3wwYN0x18gb45AdQl1tp5j/sFB2T0FQ7R0nTNEV3j6o9feQzro1i&#10;OWA14Fm+Q8a1a8+Bvu/d/dMb2JY5uiPbhG/ktn4cqGU/er3pcvwCAAD//wMAUEsDBBQABgAIAAAA&#10;IQBsoUKJpQIAANgFAAAOAAAAZHJzL2Uyb0RvYy54bWysVMFu2zAMvQ/YPwi6r7bTuN2COkXQosOA&#10;ri3aDj0rshQbkERNUuJkXz9KdtymC3YYdpFFkXwkn0leXG61IhvhfAumosVJTokwHOrWrCr64/nm&#10;02dKfGCmZgqMqOhOeHo5//jhorMzMYEGVC0cQRDjZ52taBOCnWWZ543QzJ+AFQaVEpxmAUW3ymrH&#10;OkTXKpvk+VnWgautAy68x9frXknnCV9KwcO9lF4EoiqKuYV0unQu45nNL9hs5ZhtWj6kwf4hC81a&#10;g0FHqGsWGFm79g8o3XIHHmQ44aAzkLLlItWA1RT5u2qeGmZFqgXJ8Xakyf8/WH63eXCkrStaUmKY&#10;xl/0iKQxs1KClJGezvoZWj3ZBzdIHq+x1q10On6xCrJNlO5GSsU2EI6P09PJ9BShOarOyqIsEuXZ&#10;q7N1PnwVoEm8VNRh8EQk29z6gAHRdG8SY3lQbX3TKpWE2CXiSjmyYfh/l6siJoweB1bKkK6ip8V5&#10;mYAPdKnPDhEisFrr71D3qOdlnu+THs3fR8GYyuBjJKunJ93CTomEZx6FRJaRkEmfxGHmjHNhQtGr&#10;GlaLPnSMfDy0ioARWSIVI/YAcBy7Z2awj64ijcfonP8tsd559EiRwYTRWbcG3DEAhVUNkXv7PUk9&#10;NZGlJdQ77EEH/XB6y29a7IVb5sMDcziNOLe4YcI9HlIB/ksYbpQ04H4de4/2OCSopaTD6a6o/7lm&#10;TlCivhkcny/FdBrXQRKm5fkEBfdWs3yrMWt9BdhgBe4yy9M12ge1v0oH+gUX0SJGRRUzHGNXlAe3&#10;F65Cv3VwlXGxWCQzXAGWhVvzZHkEj6zGXn/evjBnh4EIOEl3sN8EbPZuLnrb6GlgsQ4g2zQ0r7wO&#10;fOP6SD07rLq4n97Kyep1Ic9/AwAA//8DAFBLAwQUAAYACAAAACEAPnth8+IAAAALAQAADwAAAGRy&#10;cy9kb3ducmV2LnhtbEyPwU7DMBBE70j8g7VI3KjdhIYSsqkqUCUO5dCCkLi5yZJExOvIdpv07zGn&#10;clzt08ybYjWZXpzI+c4ywnymQBBXtu64Qfh439wtQfiguda9ZUI4k4dVeX1V6Ly2I+/otA+NiCHs&#10;c43QhjDkUvqqJaP9zA7E8fdtndEhnq6RtdNjDDe9TJTKpNEdx4ZWD/TcUvWzPxqEzeeXXVcvafCv&#10;wTh33o1vD9sG8fZmWj+BCDSFCwx/+lEdyuh0sEeuvegRlot0EVGERCVxVCQek3kG4oCQqvsMZFnI&#10;/xvKXwAAAP//AwBQSwECLQAUAAYACAAAACEAtoM4kv4AAADhAQAAEwAAAAAAAAAAAAAAAAAAAAAA&#10;W0NvbnRlbnRfVHlwZXNdLnhtbFBLAQItABQABgAIAAAAIQA4/SH/1gAAAJQBAAALAAAAAAAAAAAA&#10;AAAAAC8BAABfcmVscy8ucmVsc1BLAQItABQABgAIAAAAIQBsoUKJpQIAANgFAAAOAAAAAAAAAAAA&#10;AAAAAC4CAABkcnMvZTJvRG9jLnhtbFBLAQItABQABgAIAAAAIQA+e2Hz4gAAAAsBAAAPAAAAAAAA&#10;AAAAAAAAAP8EAABkcnMvZG93bnJldi54bWxQSwUGAAAAAAQABADzAAAADgYAAAAA&#10;" fillcolor="white [3212]" strokecolor="#bfbfbf [2412]" strokeweight=".25pt"/>
            </w:pict>
          </mc:Fallback>
        </mc:AlternateContent>
      </w:r>
      <w:r>
        <w:rPr>
          <w:rFonts w:ascii="Century Gothic" w:hAnsi="Century Gothic"/>
          <w:noProof/>
        </w:rPr>
        <w:drawing>
          <wp:anchor distT="0" distB="0" distL="114300" distR="114300" simplePos="0" relativeHeight="251661312" behindDoc="1" locked="0" layoutInCell="1" allowOverlap="1" wp14:anchorId="41F80E68" wp14:editId="7BB5FCFE">
            <wp:simplePos x="0" y="0"/>
            <wp:positionH relativeFrom="margin">
              <wp:posOffset>5427345</wp:posOffset>
            </wp:positionH>
            <wp:positionV relativeFrom="paragraph">
              <wp:posOffset>1292225</wp:posOffset>
            </wp:positionV>
            <wp:extent cx="422910" cy="632460"/>
            <wp:effectExtent l="0" t="0" r="0" b="0"/>
            <wp:wrapTight wrapText="bothSides">
              <wp:wrapPolygon edited="0">
                <wp:start x="0" y="0"/>
                <wp:lineTo x="0" y="20819"/>
                <wp:lineTo x="11676" y="20819"/>
                <wp:lineTo x="18486" y="20819"/>
                <wp:lineTo x="20432" y="20819"/>
                <wp:lineTo x="20432" y="12361"/>
                <wp:lineTo x="14595" y="0"/>
                <wp:lineTo x="0" y="0"/>
              </wp:wrapPolygon>
            </wp:wrapTight>
            <wp:docPr id="4" name="Picture 4"/>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0" name="Picture 3"/>
                    <pic:cNvPicPr>
                      <a:picLocks noChangeAspect="1" noChangeArrowheads="1"/>
                    </pic:cNvPicPr>
                  </pic:nvPicPr>
                  <pic:blipFill>
                    <a:blip r:embed="rId11" cstate="print">
                      <a:extLst>
                        <a:ext uri="{28A0092B-C50C-407E-A947-70E740481C1C}">
                          <a14:useLocalDpi xmlns:a14="http://schemas.microsoft.com/office/drawing/2010/main" val="0"/>
                        </a:ext>
                      </a:extLst>
                    </a:blip>
                    <a:srcRect/>
                    <a:stretch>
                      <a:fillRect/>
                    </a:stretch>
                  </pic:blipFill>
                  <pic:spPr bwMode="auto">
                    <a:xfrm>
                      <a:off x="0" y="0"/>
                      <a:ext cx="422910" cy="632460"/>
                    </a:xfrm>
                    <a:prstGeom prst="rect">
                      <a:avLst/>
                    </a:prstGeom>
                    <a:noFill/>
                    <a:ln>
                      <a:noFill/>
                    </a:ln>
                  </pic:spPr>
                </pic:pic>
              </a:graphicData>
            </a:graphic>
            <wp14:sizeRelH relativeFrom="margin">
              <wp14:pctWidth>0</wp14:pctWidth>
            </wp14:sizeRelH>
            <wp14:sizeRelV relativeFrom="margin">
              <wp14:pctHeight>0</wp14:pctHeight>
            </wp14:sizeRelV>
          </wp:anchor>
        </w:drawing>
      </w:r>
      <w:r w:rsidR="00B807C6">
        <w:rPr>
          <w:rFonts w:ascii="Century Gothic" w:hAnsi="Century Gothic"/>
        </w:rPr>
        <w:t xml:space="preserve">The study </w:t>
      </w:r>
      <w:r w:rsidR="00B807C6" w:rsidRPr="00D339D0">
        <w:rPr>
          <w:rFonts w:ascii="Century Gothic" w:hAnsi="Century Gothic"/>
        </w:rPr>
        <w:t xml:space="preserve">area includes the semi-arid savanna rangelands and </w:t>
      </w:r>
      <w:r w:rsidR="00B807C6">
        <w:rPr>
          <w:rFonts w:ascii="Century Gothic" w:hAnsi="Century Gothic"/>
        </w:rPr>
        <w:t>mountainous</w:t>
      </w:r>
      <w:r w:rsidR="00B807C6" w:rsidRPr="00D339D0">
        <w:rPr>
          <w:rFonts w:ascii="Century Gothic" w:hAnsi="Century Gothic"/>
        </w:rPr>
        <w:t xml:space="preserve"> forest regions of Southeast Id</w:t>
      </w:r>
      <w:r w:rsidR="00B807C6">
        <w:rPr>
          <w:rFonts w:ascii="Century Gothic" w:hAnsi="Century Gothic"/>
        </w:rPr>
        <w:t>aho.</w:t>
      </w:r>
      <w:r w:rsidR="00B807C6" w:rsidRPr="00D339D0">
        <w:rPr>
          <w:rFonts w:ascii="Century Gothic" w:hAnsi="Century Gothic"/>
        </w:rPr>
        <w:t xml:space="preserve"> </w:t>
      </w:r>
      <w:r w:rsidR="00B807C6">
        <w:rPr>
          <w:rFonts w:ascii="Century Gothic" w:hAnsi="Century Gothic"/>
        </w:rPr>
        <w:t xml:space="preserve">The ecology of this region </w:t>
      </w:r>
      <w:r w:rsidR="00B807C6" w:rsidRPr="00D339D0">
        <w:rPr>
          <w:rFonts w:ascii="Century Gothic" w:hAnsi="Century Gothic"/>
        </w:rPr>
        <w:t xml:space="preserve">encompasses the Snake River Plain, an area </w:t>
      </w:r>
      <w:r w:rsidR="00B807C6">
        <w:rPr>
          <w:rFonts w:ascii="Century Gothic" w:hAnsi="Century Gothic"/>
        </w:rPr>
        <w:t xml:space="preserve">classified as a </w:t>
      </w:r>
      <w:r w:rsidR="00B807C6" w:rsidRPr="00D339D0">
        <w:rPr>
          <w:rFonts w:ascii="Century Gothic" w:hAnsi="Century Gothic"/>
        </w:rPr>
        <w:t xml:space="preserve">‘cold desert’ </w:t>
      </w:r>
      <w:r w:rsidR="00B807C6">
        <w:rPr>
          <w:rFonts w:ascii="Century Gothic" w:hAnsi="Century Gothic"/>
        </w:rPr>
        <w:t xml:space="preserve">that sustains </w:t>
      </w:r>
      <w:r w:rsidR="00B807C6" w:rsidRPr="00D339D0">
        <w:rPr>
          <w:rFonts w:ascii="Century Gothic" w:hAnsi="Century Gothic"/>
        </w:rPr>
        <w:t>much of the plant and ani</w:t>
      </w:r>
      <w:r w:rsidR="00B807C6">
        <w:rPr>
          <w:rFonts w:ascii="Century Gothic" w:hAnsi="Century Gothic"/>
        </w:rPr>
        <w:t xml:space="preserve">mal life unique to this area. </w:t>
      </w:r>
    </w:p>
    <w:p w14:paraId="457F3A3E" w14:textId="65E07574" w:rsidR="0005093F" w:rsidRPr="007B183E" w:rsidRDefault="0005093F" w:rsidP="0005093F">
      <w:pPr>
        <w:pStyle w:val="Heading2"/>
      </w:pPr>
      <w:r w:rsidRPr="009A6A76">
        <w:rPr>
          <w:rFonts w:ascii="Century Gothic" w:hAnsi="Century Gothic"/>
        </w:rPr>
        <w:t>Project Partners</w:t>
      </w:r>
    </w:p>
    <w:p w14:paraId="24131765" w14:textId="1F559FDE" w:rsidR="009209E1" w:rsidRDefault="005F1634" w:rsidP="009209E1">
      <w:pPr>
        <w:rPr>
          <w:rFonts w:ascii="Century Gothic" w:hAnsi="Century Gothic"/>
        </w:rPr>
      </w:pPr>
      <w:r>
        <w:rPr>
          <w:noProof/>
        </w:rPr>
        <mc:AlternateContent>
          <mc:Choice Requires="wps">
            <w:drawing>
              <wp:anchor distT="0" distB="0" distL="114300" distR="114300" simplePos="0" relativeHeight="251659264" behindDoc="1" locked="0" layoutInCell="1" allowOverlap="1" wp14:anchorId="473C4873" wp14:editId="429F37EF">
                <wp:simplePos x="0" y="0"/>
                <wp:positionH relativeFrom="margin">
                  <wp:align>right</wp:align>
                </wp:positionH>
                <wp:positionV relativeFrom="paragraph">
                  <wp:posOffset>588645</wp:posOffset>
                </wp:positionV>
                <wp:extent cx="2388870" cy="257175"/>
                <wp:effectExtent l="0" t="0" r="0" b="9525"/>
                <wp:wrapTight wrapText="bothSides">
                  <wp:wrapPolygon edited="0">
                    <wp:start x="0" y="0"/>
                    <wp:lineTo x="0" y="20800"/>
                    <wp:lineTo x="21359" y="20800"/>
                    <wp:lineTo x="21359" y="0"/>
                    <wp:lineTo x="0" y="0"/>
                  </wp:wrapPolygon>
                </wp:wrapTight>
                <wp:docPr id="3" name="Text Box 3"/>
                <wp:cNvGraphicFramePr/>
                <a:graphic xmlns:a="http://schemas.openxmlformats.org/drawingml/2006/main">
                  <a:graphicData uri="http://schemas.microsoft.com/office/word/2010/wordprocessingShape">
                    <wps:wsp>
                      <wps:cNvSpPr txBox="1"/>
                      <wps:spPr>
                        <a:xfrm>
                          <a:off x="0" y="0"/>
                          <a:ext cx="2388870" cy="257175"/>
                        </a:xfrm>
                        <a:prstGeom prst="rect">
                          <a:avLst/>
                        </a:prstGeom>
                        <a:solidFill>
                          <a:prstClr val="white"/>
                        </a:solidFill>
                        <a:ln>
                          <a:noFill/>
                        </a:ln>
                        <a:effectLst/>
                      </wps:spPr>
                      <wps:txbx>
                        <w:txbxContent>
                          <w:p w14:paraId="0BF910EF" w14:textId="77777777" w:rsidR="00201996" w:rsidRPr="007A3E7D" w:rsidRDefault="00201996" w:rsidP="00201996">
                            <w:pPr>
                              <w:pStyle w:val="Caption"/>
                              <w:rPr>
                                <w:rFonts w:ascii="Century Gothic" w:eastAsia="Times New Roman" w:hAnsi="Century Gothic" w:cs="Times New Roman"/>
                                <w:b/>
                                <w:bCs/>
                                <w:noProof/>
                                <w:color w:val="000000"/>
                              </w:rPr>
                            </w:pPr>
                            <w:r>
                              <w:t xml:space="preserve">Figure </w:t>
                            </w:r>
                            <w:fldSimple w:instr=" SEQ Figure \* ARABIC ">
                              <w:r>
                                <w:rPr>
                                  <w:noProof/>
                                </w:rPr>
                                <w:t>1</w:t>
                              </w:r>
                            </w:fldSimple>
                            <w:r>
                              <w:t xml:space="preserve"> - Study area and extent within Idaho.  Image from Landsat 8 OLI</w:t>
                            </w:r>
                          </w:p>
                        </w:txbxContent>
                      </wps:txbx>
                      <wps:bodyPr rot="0" spcFirstLastPara="0" vertOverflow="overflow" horzOverflow="overflow" vert="horz" wrap="square" lIns="0" tIns="0" rIns="0" bIns="0" numCol="1" spcCol="0" rtlCol="0" fromWordArt="0" anchor="t" anchorCtr="0" forceAA="0" compatLnSpc="1">
                        <a:prstTxWarp prst="textNoShape">
                          <a:avLst/>
                        </a:prstTxWarp>
                        <a:noAutofit/>
                      </wps:bodyPr>
                    </wps:wsp>
                  </a:graphicData>
                </a:graphic>
                <wp14:sizeRelH relativeFrom="margin">
                  <wp14:pctWidth>0</wp14:pctWidth>
                </wp14:sizeRelH>
                <wp14:sizeRelV relativeFrom="margin">
                  <wp14:pctHeight>0</wp14:pctHeight>
                </wp14:sizeRelV>
              </wp:anchor>
            </w:drawing>
          </mc:Choice>
          <mc:Fallback>
            <w:pict>
              <v:shapetype w14:anchorId="473C4873" id="_x0000_t202" coordsize="21600,21600" o:spt="202" path="m,l,21600r21600,l21600,xe">
                <v:stroke joinstyle="miter"/>
                <v:path gradientshapeok="t" o:connecttype="rect"/>
              </v:shapetype>
              <v:shape id="Text Box 3" o:spid="_x0000_s1026" type="#_x0000_t202" style="position:absolute;margin-left:136.9pt;margin-top:46.35pt;width:188.1pt;height:20.25pt;z-index:-251657216;visibility:visible;mso-wrap-style:square;mso-width-percent:0;mso-height-percent:0;mso-wrap-distance-left:9pt;mso-wrap-distance-top:0;mso-wrap-distance-right:9pt;mso-wrap-distance-bottom:0;mso-position-horizontal:right;mso-position-horizontal-relative:margin;mso-position-vertical:absolute;mso-position-vertical-relative:text;mso-width-percent:0;mso-height-percent:0;mso-width-relative:margin;mso-height-relative:margin;v-text-anchor:top" o:gfxdata="UEsDBBQABgAIAAAAIQC2gziS/gAAAOEBAAATAAAAW0NvbnRlbnRfVHlwZXNdLnhtbJSRQU7DMBBF&#10;90jcwfIWJU67QAgl6YK0S0CoHGBkTxKLZGx5TGhvj5O2G0SRWNoz/78nu9wcxkFMGNg6quQqL6RA&#10;0s5Y6ir5vt9lD1JwBDIwOMJKHpHlpr69KfdHjyxSmriSfYz+USnWPY7AufNIadK6MEJMx9ApD/oD&#10;OlTrorhX2lFEilmcO2RdNtjC5xDF9pCuTyYBB5bi6bQ4syoJ3g9WQ0ymaiLzg5KdCXlKLjvcW893&#10;SUOqXwnz5DrgnHtJTxOsQfEKIT7DmDSUCaxw7Rqn8787ZsmRM9e2VmPeBN4uqYvTtW7jvijg9N/y&#10;JsXecLq0q+WD6m8AAAD//wMAUEsDBBQABgAIAAAAIQA4/SH/1gAAAJQBAAALAAAAX3JlbHMvLnJl&#10;bHOkkMFqwzAMhu+DvYPRfXGawxijTi+j0GvpHsDYimMaW0Yy2fr2M4PBMnrbUb/Q94l/f/hMi1qR&#10;JVI2sOt6UJgd+ZiDgffL8ekFlFSbvV0oo4EbChzGx4f9GRdb25HMsYhqlCwG5lrLq9biZkxWOiqY&#10;22YiTra2kYMu1l1tQD30/bPm3wwYN0x18gb45AdQl1tp5j/sFB2T0FQ7R0nTNEV3j6o9feQzro1i&#10;OWA14Fm+Q8a1a8+Bvu/d/dMb2JY5uiPbhG/ktn4cqGU/er3pcvwCAAD//wMAUEsDBBQABgAIAAAA&#10;IQBS52cYMwIAAG4EAAAOAAAAZHJzL2Uyb0RvYy54bWysVE1vGjEQvVfqf7B8L8uHUtCKJaJEVJVQ&#10;EgmqnI3XZi3ZHtc27NJf3/F+kDTtqerFjGfGb3bem2F53xhNLsIHBbagk9GYEmE5lMqeCvr9sP20&#10;oCREZkumwYqCXkWg96uPH5a1y8UUKtCl8ARBbMhrV9AqRpdnWeCVMCyMwAmLQQnesIhXf8pKz2pE&#10;Nzqbjsefsxp86TxwEQJ6H7ogXbX4Ugoen6QMIhJdUPy22J6+PY/pzFZLlp88c5Xi/Wewf/gKw5TF&#10;ojeoBxYZOXv1B5RR3EMAGUccTAZSKi7aHrCbyfhdN/uKOdH2guQEd6Mp/D9Y/nh59kSVBZ1RYplB&#10;iQ6iieQLNGSW2KldyDFp7zAtNuhGlQd/QGdqupHepF9sh2Aceb7euE1gHJ3T2WKxmGOIY2x6N5/M&#10;7xJM9vra+RC/CjAkGQX1qF1LKbvsQuxSh5RULIBW5VZpnS4psNGeXBjqXFcqih78tyxtU66F9KoD&#10;7DyiHZS+Smq4ayxZsTk2PQtHKK9IgoduiILjW4VldyzEZ+ZxarA53IT4hIfUUBcUeouSCvzPv/lT&#10;PoqJUUpqnMKChh9n5gUl+ptFmdPIDoYfjONg2LPZADY8wR1zvDXxgY96MKUH84ILsk5VMMQsx1oF&#10;jYO5id0u4IJxsV63STiYjsWd3TueoAd6D80L864XJ6KsjzDMJ8vfadTldmSvzxGkagVMhHYsovDp&#10;gkPdjkC/gGlr3t7brNe/idUvAAAA//8DAFBLAwQUAAYACAAAACEA+HJ8x90AAAAHAQAADwAAAGRy&#10;cy9kb3ducmV2LnhtbEyPwU7DMBBE70j8g7VIXBB1cKQUQpwKWrjBoaXq2Y2XJCJeR7HTpH/PcqLH&#10;0Yxm3hSr2XXihENoPWl4WCQgkCpvW6o17L/e7x9BhGjIms4TajhjgFV5fVWY3PqJtnjaxVpwCYXc&#10;aGhi7HMpQ9WgM2HheyT2vv3gTGQ51NIOZuJy10mVJJl0piVeaEyP6warn93oNGSbYZy2tL7b7N8+&#10;zGdfq8Pr+aD17c388gwi4hz/w/CHz+hQMtPRj2SD6DTwkajhSS1BsJsuMwXiyLE0VSDLQl7yl78A&#10;AAD//wMAUEsBAi0AFAAGAAgAAAAhALaDOJL+AAAA4QEAABMAAAAAAAAAAAAAAAAAAAAAAFtDb250&#10;ZW50X1R5cGVzXS54bWxQSwECLQAUAAYACAAAACEAOP0h/9YAAACUAQAACwAAAAAAAAAAAAAAAAAv&#10;AQAAX3JlbHMvLnJlbHNQSwECLQAUAAYACAAAACEAUudnGDMCAABuBAAADgAAAAAAAAAAAAAAAAAu&#10;AgAAZHJzL2Uyb0RvYy54bWxQSwECLQAUAAYACAAAACEA+HJ8x90AAAAHAQAADwAAAAAAAAAAAAAA&#10;AACNBAAAZHJzL2Rvd25yZXYueG1sUEsFBgAAAAAEAAQA8wAAAJcFAAAAAA==&#10;" stroked="f">
                <v:textbox inset="0,0,0,0">
                  <w:txbxContent>
                    <w:p w14:paraId="0BF910EF" w14:textId="77777777" w:rsidR="00201996" w:rsidRPr="007A3E7D" w:rsidRDefault="00201996" w:rsidP="00201996">
                      <w:pPr>
                        <w:pStyle w:val="Caption"/>
                        <w:rPr>
                          <w:rFonts w:ascii="Century Gothic" w:eastAsia="Times New Roman" w:hAnsi="Century Gothic" w:cs="Times New Roman"/>
                          <w:b/>
                          <w:bCs/>
                          <w:noProof/>
                          <w:color w:val="000000"/>
                        </w:rPr>
                      </w:pPr>
                      <w:r>
                        <w:t xml:space="preserve">Figure </w:t>
                      </w:r>
                      <w:fldSimple w:instr=" SEQ Figure \* ARABIC ">
                        <w:r>
                          <w:rPr>
                            <w:noProof/>
                          </w:rPr>
                          <w:t>1</w:t>
                        </w:r>
                      </w:fldSimple>
                      <w:r>
                        <w:t xml:space="preserve"> - Study area and extent within Idaho.  Image from Landsat 8 OLI</w:t>
                      </w:r>
                    </w:p>
                  </w:txbxContent>
                </v:textbox>
                <w10:wrap type="tight" anchorx="margin"/>
              </v:shape>
            </w:pict>
          </mc:Fallback>
        </mc:AlternateContent>
      </w:r>
      <w:r w:rsidR="00FE3CE5" w:rsidRPr="009209E1">
        <w:rPr>
          <w:rFonts w:ascii="Century Gothic" w:hAnsi="Century Gothic"/>
        </w:rPr>
        <w:t>This project fall</w:t>
      </w:r>
      <w:r w:rsidR="00455233">
        <w:rPr>
          <w:rFonts w:ascii="Century Gothic" w:hAnsi="Century Gothic"/>
        </w:rPr>
        <w:t>s</w:t>
      </w:r>
      <w:r w:rsidR="00FE3CE5" w:rsidRPr="009209E1">
        <w:rPr>
          <w:rFonts w:ascii="Century Gothic" w:hAnsi="Century Gothic"/>
        </w:rPr>
        <w:t xml:space="preserve"> under the Disasters </w:t>
      </w:r>
      <w:r w:rsidR="00455233">
        <w:rPr>
          <w:rFonts w:ascii="Century Gothic" w:hAnsi="Century Gothic"/>
        </w:rPr>
        <w:t>NASA National Application A</w:t>
      </w:r>
      <w:r w:rsidR="00FE3CE5" w:rsidRPr="009209E1">
        <w:rPr>
          <w:rFonts w:ascii="Century Gothic" w:hAnsi="Century Gothic"/>
        </w:rPr>
        <w:t>rea. We worked with the Bureau of Land Management</w:t>
      </w:r>
      <w:r w:rsidR="009209E1" w:rsidRPr="009209E1">
        <w:rPr>
          <w:rFonts w:ascii="Century Gothic" w:hAnsi="Century Gothic"/>
        </w:rPr>
        <w:t xml:space="preserve"> (BLM)</w:t>
      </w:r>
      <w:r w:rsidR="00FE3CE5" w:rsidRPr="009209E1">
        <w:rPr>
          <w:rFonts w:ascii="Century Gothic" w:hAnsi="Century Gothic"/>
        </w:rPr>
        <w:t xml:space="preserve">, Idaho Fish and Game, and Carabou Targhee National Forest to gain a better understanding </w:t>
      </w:r>
      <w:r w:rsidR="00455233">
        <w:rPr>
          <w:rFonts w:ascii="Century Gothic" w:hAnsi="Century Gothic"/>
        </w:rPr>
        <w:t xml:space="preserve">of </w:t>
      </w:r>
      <w:r w:rsidR="00FE3CE5" w:rsidRPr="009209E1">
        <w:rPr>
          <w:rFonts w:ascii="Century Gothic" w:hAnsi="Century Gothic"/>
        </w:rPr>
        <w:t xml:space="preserve">where junipers are encroaching and why they are moving into those areas. </w:t>
      </w:r>
      <w:r w:rsidR="009209E1" w:rsidRPr="009209E1">
        <w:rPr>
          <w:rFonts w:ascii="Century Gothic" w:hAnsi="Century Gothic"/>
        </w:rPr>
        <w:t xml:space="preserve">The BLM is the primary end user for this project. </w:t>
      </w:r>
      <w:r w:rsidR="009209E1" w:rsidRPr="00D339D0">
        <w:rPr>
          <w:rFonts w:ascii="Century Gothic" w:hAnsi="Century Gothic"/>
        </w:rPr>
        <w:t>Recent efforts to manage juniper expansion has included mechanical treatments such as thinning (removing a proportion of trees within a dense stand), limbing (removing the lower limbs on all trees within a stand to reduce the potential for a fire to enter the crown), and shredding juniper stands</w:t>
      </w:r>
      <w:r w:rsidR="009209E1">
        <w:rPr>
          <w:rFonts w:ascii="Century Gothic" w:hAnsi="Century Gothic"/>
        </w:rPr>
        <w:t xml:space="preserve"> (C. Burger, personal communication, October 27</w:t>
      </w:r>
      <w:r w:rsidR="009209E1" w:rsidRPr="00535C5F">
        <w:rPr>
          <w:rFonts w:ascii="Century Gothic" w:hAnsi="Century Gothic"/>
          <w:vertAlign w:val="superscript"/>
        </w:rPr>
        <w:t>th</w:t>
      </w:r>
      <w:r w:rsidR="009209E1">
        <w:rPr>
          <w:rFonts w:ascii="Century Gothic" w:hAnsi="Century Gothic"/>
        </w:rPr>
        <w:t xml:space="preserve"> 2015)</w:t>
      </w:r>
      <w:r w:rsidR="009209E1" w:rsidRPr="00D339D0">
        <w:rPr>
          <w:rFonts w:ascii="Century Gothic" w:hAnsi="Century Gothic"/>
        </w:rPr>
        <w:t xml:space="preserve">. These efforts </w:t>
      </w:r>
      <w:r w:rsidR="00455233">
        <w:rPr>
          <w:rFonts w:ascii="Century Gothic" w:hAnsi="Century Gothic"/>
        </w:rPr>
        <w:t>have</w:t>
      </w:r>
      <w:r w:rsidR="009209E1" w:rsidRPr="00D339D0">
        <w:rPr>
          <w:rFonts w:ascii="Century Gothic" w:hAnsi="Century Gothic"/>
        </w:rPr>
        <w:t xml:space="preserve"> limited success in part because pre- and post-treatment of juniper density is unknown. </w:t>
      </w:r>
    </w:p>
    <w:p w14:paraId="0D30C454" w14:textId="1D4D1494" w:rsidR="00B807C6" w:rsidRPr="00186253" w:rsidRDefault="009209E1" w:rsidP="00186253">
      <w:pPr>
        <w:rPr>
          <w:rFonts w:ascii="Century Gothic" w:eastAsiaTheme="minorHAnsi" w:hAnsi="Century Gothic"/>
        </w:rPr>
      </w:pPr>
      <w:r w:rsidRPr="009209E1">
        <w:rPr>
          <w:rFonts w:ascii="Century Gothic" w:eastAsiaTheme="minorHAnsi" w:hAnsi="Century Gothic"/>
        </w:rPr>
        <w:t xml:space="preserve">Similarly, cheatgrass invasion is a concern for our end-users and the broader wildfire management community. Currently, there are no active cheatgrass management plans in Idaho. </w:t>
      </w:r>
    </w:p>
    <w:p w14:paraId="4EAB8422" w14:textId="7F60EC72" w:rsidR="00E41324" w:rsidRDefault="008B7071" w:rsidP="00D3013B">
      <w:pPr>
        <w:pStyle w:val="Heading1"/>
        <w:rPr>
          <w:rFonts w:ascii="Century Gothic" w:hAnsi="Century Gothic"/>
        </w:rPr>
      </w:pPr>
      <w:bookmarkStart w:id="1" w:name="_Toc334198726"/>
      <w:r>
        <w:rPr>
          <w:rFonts w:ascii="Century Gothic" w:hAnsi="Century Gothic"/>
        </w:rPr>
        <w:t xml:space="preserve">III. </w:t>
      </w:r>
      <w:r w:rsidR="00E41324" w:rsidRPr="00B265D9">
        <w:rPr>
          <w:rFonts w:ascii="Century Gothic" w:hAnsi="Century Gothic"/>
        </w:rPr>
        <w:t>Methodology</w:t>
      </w:r>
      <w:bookmarkEnd w:id="1"/>
    </w:p>
    <w:p w14:paraId="7E79B35F" w14:textId="12A02740" w:rsidR="0005093F" w:rsidRPr="009A6A76" w:rsidRDefault="0005093F" w:rsidP="0005093F">
      <w:pPr>
        <w:pStyle w:val="Heading2"/>
        <w:rPr>
          <w:rFonts w:ascii="Century Gothic" w:hAnsi="Century Gothic"/>
        </w:rPr>
      </w:pPr>
      <w:r w:rsidRPr="009A6A76">
        <w:rPr>
          <w:rFonts w:ascii="Century Gothic" w:hAnsi="Century Gothic"/>
        </w:rPr>
        <w:t>Data Acquisition</w:t>
      </w:r>
    </w:p>
    <w:p w14:paraId="1F5A747B" w14:textId="6C33585D" w:rsidR="003538B1" w:rsidRPr="003538B1" w:rsidRDefault="009A6A76" w:rsidP="003538B1">
      <w:pPr>
        <w:pStyle w:val="Heading3"/>
        <w:rPr>
          <w:rFonts w:ascii="Century Gothic" w:hAnsi="Century Gothic"/>
        </w:rPr>
      </w:pPr>
      <w:r w:rsidRPr="009A6A76">
        <w:rPr>
          <w:rFonts w:ascii="Century Gothic" w:hAnsi="Century Gothic"/>
        </w:rPr>
        <w:t>Satellite Imagery</w:t>
      </w:r>
    </w:p>
    <w:p w14:paraId="76D58C3B" w14:textId="18C2C67A" w:rsidR="00C858C9" w:rsidRPr="00C858C9" w:rsidRDefault="00C858C9" w:rsidP="00C858C9">
      <w:pPr>
        <w:rPr>
          <w:rFonts w:ascii="Century Gothic" w:hAnsi="Century Gothic"/>
        </w:rPr>
      </w:pPr>
      <w:r w:rsidRPr="00C858C9">
        <w:rPr>
          <w:rFonts w:ascii="Century Gothic" w:hAnsi="Century Gothic"/>
        </w:rPr>
        <w:t xml:space="preserve">Landsat 5 Thematic Mapper (TM) and Landsat 8 Operational Land Imager (OLI) imagery was acquired from the United States Geological Survey’s (USGS) Earth Explorer for WRS-2 Path 39 Row 30 and WRS-2 Path 39 Row 31. Seven images were downloaded in five year increments from 1985 to 2015. August or September imagery was chosen </w:t>
      </w:r>
      <w:r w:rsidRPr="00C858C9">
        <w:rPr>
          <w:rFonts w:ascii="Century Gothic" w:hAnsi="Century Gothic"/>
        </w:rPr>
        <w:lastRenderedPageBreak/>
        <w:t>because evergreens are easily distinguishable compared to the less photosynthetically ac</w:t>
      </w:r>
      <w:r w:rsidR="00831E20">
        <w:rPr>
          <w:rFonts w:ascii="Century Gothic" w:hAnsi="Century Gothic"/>
        </w:rPr>
        <w:t xml:space="preserve">tive vegetation. </w:t>
      </w:r>
    </w:p>
    <w:p w14:paraId="2E017291" w14:textId="0894EC29" w:rsidR="00C858C9" w:rsidRDefault="00C858C9" w:rsidP="00C858C9">
      <w:pPr>
        <w:rPr>
          <w:rFonts w:ascii="Century Gothic" w:hAnsi="Century Gothic"/>
        </w:rPr>
      </w:pPr>
      <w:r w:rsidRPr="00C858C9">
        <w:rPr>
          <w:rFonts w:ascii="Century Gothic" w:hAnsi="Century Gothic"/>
        </w:rPr>
        <w:t xml:space="preserve">Level 3 Global Daily Passive Radiometer data from the Soil Moisture Active Passive (SMAP) satellite was visualized using NASA Worldview to make sure the images covered the study region. Seventy-seven images were downloaded using EOSDIS Reverb | ECHO from April 15th to September 30th 2015. </w:t>
      </w:r>
    </w:p>
    <w:p w14:paraId="4CF3E1E2" w14:textId="77777777" w:rsidR="00C858C9" w:rsidRPr="00C858C9" w:rsidRDefault="00C858C9" w:rsidP="00C858C9">
      <w:pPr>
        <w:pStyle w:val="Heading3"/>
        <w:rPr>
          <w:rFonts w:ascii="Century Gothic" w:hAnsi="Century Gothic"/>
        </w:rPr>
      </w:pPr>
      <w:r w:rsidRPr="00C858C9">
        <w:rPr>
          <w:rFonts w:ascii="Century Gothic" w:hAnsi="Century Gothic"/>
        </w:rPr>
        <w:t>Classification Sites</w:t>
      </w:r>
    </w:p>
    <w:p w14:paraId="432D6B93" w14:textId="35ED0345" w:rsidR="00C858C9" w:rsidRDefault="00C858C9" w:rsidP="00C858C9">
      <w:pPr>
        <w:rPr>
          <w:rFonts w:ascii="Century Gothic" w:hAnsi="Century Gothic"/>
        </w:rPr>
      </w:pPr>
      <w:r w:rsidRPr="00C858C9">
        <w:rPr>
          <w:rFonts w:ascii="Century Gothic" w:hAnsi="Century Gothic"/>
        </w:rPr>
        <w:t>Five classes of land cover vegetation were analyzed: juniper mix, bare ground, mixed forest, cheatgrass, and sagebrush/herbaceous. The juniper mix classification included: Western Juniper, Utah Juniper, Pinyon-Juniper, and Rocky Mountain Juniper. The mixed f</w:t>
      </w:r>
      <w:r>
        <w:rPr>
          <w:rFonts w:ascii="Century Gothic" w:hAnsi="Century Gothic"/>
        </w:rPr>
        <w:t>orest classification included: C</w:t>
      </w:r>
      <w:r w:rsidRPr="00C858C9">
        <w:rPr>
          <w:rFonts w:ascii="Century Gothic" w:hAnsi="Century Gothic"/>
        </w:rPr>
        <w:t>onifer, Douglas</w:t>
      </w:r>
      <w:r>
        <w:rPr>
          <w:rFonts w:ascii="Century Gothic" w:hAnsi="Century Gothic"/>
        </w:rPr>
        <w:t>-Fir, P</w:t>
      </w:r>
      <w:r w:rsidRPr="00C858C9">
        <w:rPr>
          <w:rFonts w:ascii="Century Gothic" w:hAnsi="Century Gothic"/>
        </w:rPr>
        <w:t xml:space="preserve">ine, </w:t>
      </w:r>
      <w:r w:rsidR="00831E20">
        <w:rPr>
          <w:rFonts w:ascii="Century Gothic" w:hAnsi="Century Gothic"/>
        </w:rPr>
        <w:t>S</w:t>
      </w:r>
      <w:r w:rsidRPr="00C858C9">
        <w:rPr>
          <w:rFonts w:ascii="Century Gothic" w:hAnsi="Century Gothic"/>
        </w:rPr>
        <w:t xml:space="preserve">pruce, </w:t>
      </w:r>
      <w:r w:rsidR="00831E20">
        <w:rPr>
          <w:rFonts w:ascii="Century Gothic" w:hAnsi="Century Gothic"/>
        </w:rPr>
        <w:t>Aspen, Maple, and M</w:t>
      </w:r>
      <w:r w:rsidRPr="00C858C9">
        <w:rPr>
          <w:rFonts w:ascii="Century Gothic" w:hAnsi="Century Gothic"/>
        </w:rPr>
        <w:t xml:space="preserve">ahogany. </w:t>
      </w:r>
    </w:p>
    <w:p w14:paraId="24182298" w14:textId="4CDBC5EC" w:rsidR="00C858C9" w:rsidRDefault="00C858C9" w:rsidP="00C858C9">
      <w:pPr>
        <w:rPr>
          <w:rFonts w:ascii="Century Gothic" w:hAnsi="Century Gothic"/>
        </w:rPr>
      </w:pPr>
      <w:r w:rsidRPr="00C858C9">
        <w:rPr>
          <w:rFonts w:ascii="Century Gothic" w:hAnsi="Century Gothic"/>
        </w:rPr>
        <w:t xml:space="preserve">The classification dataset were created by digitized points from the 2009, 2011, 2013, and 2015 National Agricultural Imagery Program (NAIP) imagery, Landsat 8 derived </w:t>
      </w:r>
      <w:r w:rsidR="007B6CE7">
        <w:rPr>
          <w:rFonts w:ascii="Century Gothic" w:hAnsi="Century Gothic"/>
        </w:rPr>
        <w:t>Modified Soil-adjusted Vegetation Index (</w:t>
      </w:r>
      <w:r w:rsidRPr="00C858C9">
        <w:rPr>
          <w:rFonts w:ascii="Century Gothic" w:hAnsi="Century Gothic"/>
        </w:rPr>
        <w:t>mSAVI2</w:t>
      </w:r>
      <w:r w:rsidR="007B6CE7">
        <w:rPr>
          <w:rFonts w:ascii="Century Gothic" w:hAnsi="Century Gothic"/>
        </w:rPr>
        <w:t>)</w:t>
      </w:r>
      <w:r w:rsidRPr="00C858C9">
        <w:rPr>
          <w:rFonts w:ascii="Century Gothic" w:hAnsi="Century Gothic"/>
        </w:rPr>
        <w:t xml:space="preserve">, and a classified cheatgrass map from Clinton et al., 2010.  These data were correlated with 2014 Caribou-Targhee National Forest mid-level vegetation data from RSAC and </w:t>
      </w:r>
      <w:r w:rsidRPr="007B6CE7">
        <w:rPr>
          <w:rFonts w:ascii="Century Gothic" w:hAnsi="Century Gothic"/>
          <w:i/>
        </w:rPr>
        <w:t>in</w:t>
      </w:r>
      <w:r w:rsidR="007B6CE7">
        <w:rPr>
          <w:rFonts w:ascii="Century Gothic" w:hAnsi="Century Gothic"/>
          <w:i/>
        </w:rPr>
        <w:t xml:space="preserve"> </w:t>
      </w:r>
      <w:r w:rsidRPr="007B6CE7">
        <w:rPr>
          <w:rFonts w:ascii="Century Gothic" w:hAnsi="Century Gothic"/>
          <w:i/>
        </w:rPr>
        <w:t>situ</w:t>
      </w:r>
      <w:r w:rsidRPr="00C858C9">
        <w:rPr>
          <w:rFonts w:ascii="Century Gothic" w:hAnsi="Century Gothic"/>
        </w:rPr>
        <w:t xml:space="preserve"> data from the BLM for Pleasentview and Samaria areas that identify Aspen, Conifer, Maple, and Brush stands to correctly identify species type. Also, included in the classification dataset were in-situ point data from the University of Georgia’s Center for Invasive Species and Ecosystem Health, 2013 BLM summer field season, and Idaho State University GIS Training and Research Center’s 2014 and 2015 summer field season. Using the historic fire dataset compiled by NASA and the GIS TReC center at ISU, vegetation points were removed that may have burned prior to running a classification tree on each Landsat image.</w:t>
      </w:r>
    </w:p>
    <w:p w14:paraId="032344BB" w14:textId="29DCF0B0" w:rsidR="00C858C9" w:rsidRDefault="00C858C9" w:rsidP="00C858C9">
      <w:pPr>
        <w:pStyle w:val="Heading3"/>
        <w:rPr>
          <w:rFonts w:ascii="Century Gothic" w:hAnsi="Century Gothic"/>
        </w:rPr>
      </w:pPr>
      <w:r>
        <w:rPr>
          <w:rFonts w:ascii="Century Gothic" w:hAnsi="Century Gothic"/>
        </w:rPr>
        <w:t>Precipitation and Temperature</w:t>
      </w:r>
    </w:p>
    <w:p w14:paraId="4A867BC5" w14:textId="1D1E146F" w:rsidR="00C858C9" w:rsidRDefault="00C858C9" w:rsidP="00C858C9">
      <w:pPr>
        <w:rPr>
          <w:rFonts w:ascii="Century Gothic" w:hAnsi="Century Gothic"/>
        </w:rPr>
      </w:pPr>
      <w:r w:rsidRPr="00C858C9">
        <w:rPr>
          <w:rFonts w:ascii="Century Gothic" w:hAnsi="Century Gothic"/>
        </w:rPr>
        <w:t>ArgiMet daily precipitation and mean daily air temperature data was downloaded for April to September 2015. These data incorporate the growing and fire season in Idaho. The data was averaged by month</w:t>
      </w:r>
      <w:r w:rsidR="007135B5">
        <w:rPr>
          <w:rFonts w:ascii="Century Gothic" w:hAnsi="Century Gothic"/>
        </w:rPr>
        <w:t xml:space="preserve"> (Appendix </w:t>
      </w:r>
      <w:r w:rsidR="00BE6C04">
        <w:rPr>
          <w:rFonts w:ascii="Century Gothic" w:hAnsi="Century Gothic"/>
        </w:rPr>
        <w:t>A</w:t>
      </w:r>
      <w:r w:rsidR="007135B5">
        <w:rPr>
          <w:rFonts w:ascii="Century Gothic" w:hAnsi="Century Gothic"/>
        </w:rPr>
        <w:t>)</w:t>
      </w:r>
      <w:r w:rsidRPr="00C858C9">
        <w:rPr>
          <w:rFonts w:ascii="Century Gothic" w:hAnsi="Century Gothic"/>
        </w:rPr>
        <w:t>.</w:t>
      </w:r>
    </w:p>
    <w:p w14:paraId="4B1F6A8E" w14:textId="01D07F4E" w:rsidR="009A6A76" w:rsidRPr="00C858C9" w:rsidRDefault="009A6A76" w:rsidP="00C858C9">
      <w:pPr>
        <w:pStyle w:val="Heading3"/>
        <w:rPr>
          <w:rFonts w:ascii="Century Gothic" w:hAnsi="Century Gothic"/>
        </w:rPr>
      </w:pPr>
      <w:r w:rsidRPr="00C858C9">
        <w:rPr>
          <w:rFonts w:ascii="Century Gothic" w:hAnsi="Century Gothic"/>
        </w:rPr>
        <w:t>Supplemental Imagery</w:t>
      </w:r>
    </w:p>
    <w:p w14:paraId="2DF89183" w14:textId="519866AD" w:rsidR="009A6A76" w:rsidRPr="00186253" w:rsidRDefault="00186253" w:rsidP="00186253">
      <w:pPr>
        <w:rPr>
          <w:rFonts w:ascii="Century Gothic" w:hAnsi="Century Gothic"/>
        </w:rPr>
      </w:pPr>
      <w:r w:rsidRPr="00186253">
        <w:rPr>
          <w:rFonts w:ascii="Century Gothic" w:eastAsia="Times New Roman" w:hAnsi="Century Gothic"/>
        </w:rPr>
        <w:t>Surface Management Agency (SMA) data, created in 2015, was acquired through the NASA RECOVER program. This data was chosen for the ability to distinguish between privately and publically owned lands. US Forest Service Remote Sensing Application Center (RSAC) mid-level vegetation data, created in 2015, was acquired through the United States Forest Service. This data was chosen to help identify and verify vegetation type.</w:t>
      </w:r>
    </w:p>
    <w:p w14:paraId="33F32356" w14:textId="7BFDACB7" w:rsidR="009A6A76" w:rsidRDefault="009A6A76" w:rsidP="009A6A76">
      <w:pPr>
        <w:pStyle w:val="Heading2"/>
      </w:pPr>
      <w:r>
        <w:lastRenderedPageBreak/>
        <w:t>Data Processing</w:t>
      </w:r>
    </w:p>
    <w:p w14:paraId="0D7A48B6" w14:textId="2C437B9B" w:rsidR="0054005C" w:rsidRDefault="0054005C" w:rsidP="0054005C">
      <w:pPr>
        <w:pStyle w:val="Heading3"/>
        <w:rPr>
          <w:rFonts w:ascii="Century Gothic" w:hAnsi="Century Gothic"/>
        </w:rPr>
      </w:pPr>
      <w:r>
        <w:rPr>
          <w:rFonts w:ascii="Century Gothic" w:hAnsi="Century Gothic"/>
        </w:rPr>
        <w:t>Soil Moisture Model</w:t>
      </w:r>
    </w:p>
    <w:p w14:paraId="089E01AB" w14:textId="315CFFAA" w:rsidR="0054005C" w:rsidRPr="0054005C" w:rsidRDefault="0054005C" w:rsidP="0054005C">
      <w:pPr>
        <w:rPr>
          <w:rFonts w:ascii="Century Gothic" w:hAnsi="Century Gothic"/>
        </w:rPr>
      </w:pPr>
      <w:r w:rsidRPr="0054005C">
        <w:rPr>
          <w:rFonts w:ascii="Century Gothic" w:hAnsi="Century Gothic"/>
        </w:rPr>
        <w:t xml:space="preserve">SMAP’s Level 3 Soil Moisture Passive algorithm includes soil moisture data, ancillary data, and quality assessment flags; these data are currently in Beta-release and measures brightness temperature and soil moisture in a hierarchical data format (O’Neill, P.E., et al., 2015). Seventy-seven images were downloaded </w:t>
      </w:r>
      <w:r w:rsidR="00831E20">
        <w:rPr>
          <w:rFonts w:ascii="Century Gothic" w:hAnsi="Century Gothic"/>
        </w:rPr>
        <w:t>and</w:t>
      </w:r>
      <w:r w:rsidRPr="0054005C">
        <w:rPr>
          <w:rFonts w:ascii="Century Gothic" w:hAnsi="Century Gothic"/>
        </w:rPr>
        <w:t xml:space="preserve"> clipped to the windowed study area (20,325 km²). </w:t>
      </w:r>
    </w:p>
    <w:p w14:paraId="5F451FA6" w14:textId="45FC6E22" w:rsidR="00611274" w:rsidRDefault="00031A0F" w:rsidP="00F94EA5">
      <w:pPr>
        <w:pStyle w:val="Heading3"/>
        <w:rPr>
          <w:rFonts w:ascii="Century Gothic" w:hAnsi="Century Gothic"/>
        </w:rPr>
      </w:pPr>
      <w:r>
        <w:rPr>
          <w:rFonts w:ascii="Century Gothic" w:hAnsi="Century Gothic"/>
        </w:rPr>
        <w:t>Juniper E</w:t>
      </w:r>
      <w:r w:rsidR="009A6A76">
        <w:rPr>
          <w:rFonts w:ascii="Century Gothic" w:hAnsi="Century Gothic"/>
        </w:rPr>
        <w:t xml:space="preserve">ncroachment </w:t>
      </w:r>
      <w:r>
        <w:rPr>
          <w:rFonts w:ascii="Century Gothic" w:hAnsi="Century Gothic"/>
        </w:rPr>
        <w:t>Data</w:t>
      </w:r>
    </w:p>
    <w:p w14:paraId="6E95700F" w14:textId="71A0CDC1" w:rsidR="00611274" w:rsidRPr="00611274" w:rsidRDefault="00611274" w:rsidP="00611274">
      <w:pPr>
        <w:rPr>
          <w:rFonts w:ascii="Century Gothic" w:hAnsi="Century Gothic"/>
        </w:rPr>
      </w:pPr>
      <w:r w:rsidRPr="00611274">
        <w:rPr>
          <w:rFonts w:ascii="Century Gothic" w:hAnsi="Century Gothic"/>
        </w:rPr>
        <w:t xml:space="preserve">The seven Landsat images all had less than 10 % cloud cover and were mosaicked together using IDRISI TerrSet. Corrections for atmospheric effects were applied using the Cos(t) model; while calculations to derive surface reflectance from multispectral bands were computed using the IDRISI TerrSet Landsat archive import model. </w:t>
      </w:r>
      <w:r w:rsidR="00C041B2">
        <w:rPr>
          <w:rFonts w:ascii="Century Gothic" w:hAnsi="Century Gothic"/>
        </w:rPr>
        <w:t>30m</w:t>
      </w:r>
      <w:r w:rsidRPr="00611274">
        <w:rPr>
          <w:rFonts w:ascii="Century Gothic" w:hAnsi="Century Gothic"/>
        </w:rPr>
        <w:t xml:space="preserve"> slope and aspect were derived from the National Elevation Dataset. Prior to running the CTAs mSAVI2</w:t>
      </w:r>
      <w:r w:rsidR="007B6CE7">
        <w:rPr>
          <w:rFonts w:ascii="Century Gothic" w:hAnsi="Century Gothic"/>
        </w:rPr>
        <w:t>,</w:t>
      </w:r>
      <w:r w:rsidRPr="00611274">
        <w:rPr>
          <w:rFonts w:ascii="Century Gothic" w:hAnsi="Century Gothic"/>
        </w:rPr>
        <w:t xml:space="preserve"> and Tassel Cap Transformation (TCT) brightness, wetness, and greenness (Huang et al. 2002), Normalized Difference Vegetation Index (NDVI), Near Difference Bare Soil Index (NDBSI), and topographic variables were standardized by ensuring all data </w:t>
      </w:r>
      <w:r w:rsidR="007B6CE7">
        <w:rPr>
          <w:rFonts w:ascii="Century Gothic" w:hAnsi="Century Gothic"/>
        </w:rPr>
        <w:t>were</w:t>
      </w:r>
      <w:bookmarkStart w:id="2" w:name="_GoBack"/>
      <w:bookmarkEnd w:id="2"/>
      <w:r w:rsidRPr="00611274">
        <w:rPr>
          <w:rFonts w:ascii="Century Gothic" w:hAnsi="Century Gothic"/>
        </w:rPr>
        <w:t xml:space="preserve"> projected to WGS 84 UTM zone 12N. Standardization of rows and columns was accomplished by applying a window of 20,325 km² (7,847 miles²) that did not extend past the boundary of any image used in the classification tree analysis CTA.</w:t>
      </w:r>
    </w:p>
    <w:p w14:paraId="75F8CEE8" w14:textId="6AE9CEDE" w:rsidR="00611274" w:rsidRPr="00F94EA5" w:rsidRDefault="00611274" w:rsidP="00611274">
      <w:pPr>
        <w:pStyle w:val="Heading3"/>
        <w:rPr>
          <w:rFonts w:ascii="Century Gothic" w:eastAsiaTheme="minorEastAsia" w:hAnsi="Century Gothic" w:cstheme="minorBidi"/>
          <w:color w:val="auto"/>
          <w:sz w:val="22"/>
          <w:szCs w:val="22"/>
        </w:rPr>
      </w:pPr>
      <w:r w:rsidRPr="00F94EA5">
        <w:rPr>
          <w:rFonts w:ascii="Century Gothic" w:hAnsi="Century Gothic"/>
        </w:rPr>
        <w:t>Juniper Prediction Model</w:t>
      </w:r>
    </w:p>
    <w:p w14:paraId="50C3475C" w14:textId="34071C3D" w:rsidR="00611274" w:rsidRPr="00611274" w:rsidRDefault="00611274" w:rsidP="00611274">
      <w:r w:rsidRPr="00F94EA5">
        <w:rPr>
          <w:rFonts w:ascii="Century Gothic" w:hAnsi="Century Gothic"/>
          <w:color w:val="000000"/>
        </w:rPr>
        <w:t>TerrSet Land Change Modeler for Ecological Sustainability (LCM) was used for predicting potential juniper change. Prior to running the LCM a digital elevation model (DEM) of the study area was entered into the initial parameters sessions. Formatting of the CTA legends was done by using the harmonizing function in the LCM.</w:t>
      </w:r>
    </w:p>
    <w:p w14:paraId="1BCF1BFB" w14:textId="75493E3C" w:rsidR="009A6A76" w:rsidRDefault="000B3903" w:rsidP="00F94EA5">
      <w:pPr>
        <w:pStyle w:val="Heading1"/>
      </w:pPr>
      <w:r>
        <w:rPr>
          <w:noProof/>
        </w:rPr>
        <w:lastRenderedPageBreak/>
        <mc:AlternateContent>
          <mc:Choice Requires="wpg">
            <w:drawing>
              <wp:anchor distT="0" distB="0" distL="114300" distR="114300" simplePos="0" relativeHeight="251665408" behindDoc="0" locked="0" layoutInCell="1" allowOverlap="1" wp14:anchorId="6237647B" wp14:editId="0FA2012D">
                <wp:simplePos x="0" y="0"/>
                <wp:positionH relativeFrom="margin">
                  <wp:align>right</wp:align>
                </wp:positionH>
                <wp:positionV relativeFrom="paragraph">
                  <wp:posOffset>187325</wp:posOffset>
                </wp:positionV>
                <wp:extent cx="4486910" cy="5746115"/>
                <wp:effectExtent l="0" t="0" r="8890" b="6985"/>
                <wp:wrapSquare wrapText="bothSides"/>
                <wp:docPr id="10" name="Group 10"/>
                <wp:cNvGraphicFramePr/>
                <a:graphic xmlns:a="http://schemas.openxmlformats.org/drawingml/2006/main">
                  <a:graphicData uri="http://schemas.microsoft.com/office/word/2010/wordprocessingGroup">
                    <wpg:wgp>
                      <wpg:cNvGrpSpPr/>
                      <wpg:grpSpPr>
                        <a:xfrm>
                          <a:off x="0" y="0"/>
                          <a:ext cx="4486910" cy="5746115"/>
                          <a:chOff x="0" y="0"/>
                          <a:chExt cx="3286760" cy="4610811"/>
                        </a:xfrm>
                      </wpg:grpSpPr>
                      <pic:pic xmlns:pic="http://schemas.openxmlformats.org/drawingml/2006/picture">
                        <pic:nvPicPr>
                          <pic:cNvPr id="6" name="Picture 6"/>
                          <pic:cNvPicPr>
                            <a:picLocks noChangeAspect="1"/>
                          </pic:cNvPicPr>
                        </pic:nvPicPr>
                        <pic:blipFill>
                          <a:blip r:embed="rId12">
                            <a:extLst>
                              <a:ext uri="{28A0092B-C50C-407E-A947-70E740481C1C}">
                                <a14:useLocalDpi xmlns:a14="http://schemas.microsoft.com/office/drawing/2010/main" val="0"/>
                              </a:ext>
                            </a:extLst>
                          </a:blip>
                          <a:stretch>
                            <a:fillRect/>
                          </a:stretch>
                        </pic:blipFill>
                        <pic:spPr>
                          <a:xfrm>
                            <a:off x="0" y="0"/>
                            <a:ext cx="3286760" cy="4251960"/>
                          </a:xfrm>
                          <a:prstGeom prst="rect">
                            <a:avLst/>
                          </a:prstGeom>
                        </pic:spPr>
                      </pic:pic>
                      <wps:wsp>
                        <wps:cNvPr id="7" name="Text Box 7"/>
                        <wps:cNvSpPr txBox="1"/>
                        <wps:spPr>
                          <a:xfrm>
                            <a:off x="518615" y="4353636"/>
                            <a:ext cx="2388870" cy="257175"/>
                          </a:xfrm>
                          <a:prstGeom prst="rect">
                            <a:avLst/>
                          </a:prstGeom>
                          <a:solidFill>
                            <a:prstClr val="white"/>
                          </a:solidFill>
                          <a:ln>
                            <a:noFill/>
                          </a:ln>
                          <a:effectLst/>
                        </wps:spPr>
                        <wps:txbx>
                          <w:txbxContent>
                            <w:p w14:paraId="77DD8BCA" w14:textId="77777777" w:rsidR="0054005C" w:rsidRPr="007A3E7D" w:rsidRDefault="0054005C" w:rsidP="0054005C">
                              <w:pPr>
                                <w:pStyle w:val="Caption"/>
                                <w:rPr>
                                  <w:rFonts w:ascii="Century Gothic" w:eastAsia="Times New Roman" w:hAnsi="Century Gothic" w:cs="Times New Roman"/>
                                  <w:b/>
                                  <w:bCs/>
                                  <w:noProof/>
                                  <w:color w:val="000000"/>
                                </w:rPr>
                              </w:pPr>
                              <w:r>
                                <w:t>Figure 2 – SMAP pixels overlaid with GAP land cover data</w:t>
                              </w:r>
                            </w:p>
                          </w:txbxContent>
                        </wps:txbx>
                        <wps:bodyPr rot="0" spcFirstLastPara="0" vertOverflow="overflow" horzOverflow="overflow" vert="horz" wrap="square" lIns="0" tIns="0" rIns="0" bIns="0" numCol="1" spcCol="0" rtlCol="0" fromWordArt="0" anchor="t" anchorCtr="0" forceAA="0" compatLnSpc="1">
                          <a:prstTxWarp prst="textNoShape">
                            <a:avLst/>
                          </a:prstTxWarp>
                          <a:noAutofit/>
                        </wps:bodyPr>
                      </wps:wsp>
                    </wpg:wgp>
                  </a:graphicData>
                </a:graphic>
                <wp14:sizeRelH relativeFrom="margin">
                  <wp14:pctWidth>0</wp14:pctWidth>
                </wp14:sizeRelH>
                <wp14:sizeRelV relativeFrom="margin">
                  <wp14:pctHeight>0</wp14:pctHeight>
                </wp14:sizeRelV>
              </wp:anchor>
            </w:drawing>
          </mc:Choice>
          <mc:Fallback>
            <w:pict>
              <v:group w14:anchorId="6237647B" id="Group 10" o:spid="_x0000_s1027" style="position:absolute;margin-left:302.1pt;margin-top:14.75pt;width:353.3pt;height:452.45pt;z-index:251665408;mso-position-horizontal:right;mso-position-horizontal-relative:margin;mso-width-relative:margin;mso-height-relative:margin" coordsize="32867,46108" o:gfxdata="UEsDBBQABgAIAAAAIQCxgme2CgEAABMCAAATAAAAW0NvbnRlbnRfVHlwZXNdLnhtbJSRwU7DMAyG&#10;70i8Q5QralN2QAit3YGOIyA0HiBK3DaicaI4lO3tSbpNgokh7Rjb3+8vyXK1tSObIJBxWPPbsuIM&#10;UDltsK/5++apuOeMokQtR4dQ8x0QXzXXV8vNzgOxRCPVfIjRPwhBagArqXQeMHU6F6yM6Rh64aX6&#10;kD2IRVXdCeUwAsYi5gzeLFvo5OcY2XqbynsTjz1nj/u5vKrmxmY+18WfRICRThDp/WiUjOluYkJ9&#10;4lUcnMpEzjM0GE83SfzMhtz57fRzwYF7SY8ZjAb2KkN8ljaZCx1IwMK1TpX/Z2RJS4XrOqOgbAOt&#10;Z+rodC5buy8MMF0a3ibsDaZjupi/tPkGAAD//wMAUEsDBBQABgAIAAAAIQA4/SH/1gAAAJQBAAAL&#10;AAAAX3JlbHMvLnJlbHOkkMFqwzAMhu+DvYPRfXGawxijTi+j0GvpHsDYimMaW0Yy2fr2M4PBMnrb&#10;Ub/Q94l/f/hMi1qRJVI2sOt6UJgd+ZiDgffL8ekFlFSbvV0oo4EbChzGx4f9GRdb25HMsYhqlCwG&#10;5lrLq9biZkxWOiqY22YiTra2kYMu1l1tQD30/bPm3wwYN0x18gb45AdQl1tp5j/sFB2T0FQ7R0nT&#10;NEV3j6o9feQzro1iOWA14Fm+Q8a1a8+Bvu/d/dMb2JY5uiPbhG/ktn4cqGU/er3pcvwCAAD//wMA&#10;UEsDBBQABgAIAAAAIQAdiGtzygMAALQIAAAOAAAAZHJzL2Uyb0RvYy54bWycVltv2zoMfh+w/yD4&#10;PbWdOLZrNB2y9IIBxRac9mDPiiLHwmxJk5RLz8H574eU7GS9DOv2UJeSSIr8+JHKxYdD15IdN1Yo&#10;OYvSsyQiXDK1FnIzi/5+uBmVEbGOyjVtleSz6JHb6MPl+3cXe13xsWpUu+aGgBNpq72eRY1zuopj&#10;yxreUXumNJdwWCvTUQdLs4nXhu7Be9fG4yTJ470ya20U49bC7lU4jC69/7rmzH2pa8sdaWcRxOb8&#10;1/jvCr/x5QWtNobqRrA+DPoHUXRUSLj06OqKOkq2Rrxw1QlmlFW1O2Oqi1VdC8Z9DpBNmjzL5tao&#10;rfa5bKr9Rh9hAmif4fTHbtnn3dIQsYbaATySdlAjfy2BNYCz15sKdG6NvtdL029swgrzPdSmw/+Q&#10;CTl4WB+PsPKDIww2s6zMz9E9g7NpkeVpOg3Aswaq88KONde95WRc5kXeW4JdUqYpWsbDxTHGdwxH&#10;C1bBX48TSC9w+jWfwMptDY96J92bfHTUfNvqEZRUUydWohXu0dMTiodByd1SsKUJixPk+YA4nOKl&#10;JMfk0AB1ggXFjO4U+2aJVIuGyg2fWw28hop5KJ6qx7h8ct2qFfpGtC1WCeU+MeiBZxx6BZvAzyvF&#10;th2XLjSc4S3kqKRthLYRMRXvVhz4Yz6tU98CUPY76/A6JIBvgn/H5TxJzscfR4tpshhlSXE9mp9n&#10;xahIrossycp0kS7+Q+s0q7aWQ760vdKijxV2X0T7KuP72RB6yfck2VHf+YE0EJAnzxAi8AghwVit&#10;M9yxBsUa0PoLEA42xwMP7QlNBNpCT6DFW7rgKZfH0/QciP0jl6HSxrpbrjqCAiAKMXhE6Q4ADaqD&#10;CqRxCsCLsMR2hTFqhxrD6m244RB9bQDdN1RzCAHdnmhbDLR9wAJ/VAdSYCK9Es4J4g6w3TMU938C&#10;1DQtc5gFBOZCNplO8olvgEAcnBzjSVmWRd//42mRFn5wHNv/NyGDKqtWrIduQCwXrQkU2TfC8b4e&#10;T7RaiRWWCq1CDcIO969LX5hTjii5w+oQZuqAy0qtHwEWo6CskI7V7EbA7XfUuiU18OLAJryi7gt8&#10;6lbtZ5HqpYg0yvzz2j7qQ3nhNCJ7eMFmkf2+pTi62k8SCg8u3SCYQVgNgtx2CwWtkfpovAgGxrWD&#10;WBvVfQVezPEWOKKSwV2zyA3iwoV3FB5nxudzrxQm4J281zA3wzhAlB8OX6nRPa0dsOazGqhFq2fs&#10;DroB8/nWqVp46iOuAUWgPi6A5l7yT6Pv6v4Zx7f3x7XXOv3YuPwfAAD//wMAUEsDBBQABgAIAAAA&#10;IQCqJg6+vAAAACEBAAAZAAAAZHJzL19yZWxzL2Uyb0RvYy54bWwucmVsc4SPQWrDMBBF94XcQcw+&#10;lp1FKMWyN6HgbUgOMEhjWcQaCUkt9e0jyCaBQJfzP/89ph///Cp+KWUXWEHXtCCIdTCOrYLr5Xv/&#10;CSIXZINrYFKwUYZx2H30Z1qx1FFeXMyiUjgrWEqJX1JmvZDH3IRIXJs5JI+lnsnKiPqGluShbY8y&#10;PTNgeGGKyShIk+lAXLZYzf+zwzw7TaegfzxxeaOQzld3BWKyVBR4Mg4fYddEtiCHXr48NtwBAAD/&#10;/wMAUEsDBBQABgAIAAAAIQBOBYL84AAAAAcBAAAPAAAAZHJzL2Rvd25yZXYueG1sTI9PS8NAFMTv&#10;gt9heYI3u0n/xDbmpZSinopgK0hv2+xrEpp9G7LbJP32ric9DjPM/CZbj6YRPXWutowQTyIQxIXV&#10;NZcIX4e3pyUI5xVr1VgmhBs5WOf3d5lKtR34k/q9L0UoYZcqhMr7NpXSFRUZ5Sa2JQ7e2XZG+SC7&#10;UupODaHcNHIaRYk0quawUKmWthUVl/3VILwPatjM4td+dzlvb8fD4uN7FxPi48O4eQHhafR/YfjF&#10;D+iQB6aTvbJ2okEIRzzCdLUAEdznKElAnBBWs/kcZJ7J//z5DwAAAP//AwBQSwMECgAAAAAAAAAh&#10;AO9fBnzEfQMAxH0DABQAAABkcnMvbWVkaWEvaW1hZ2UxLnBuZ4lQTkcNChoKAAAADUlIRFIAAAMw&#10;AAAEIAgCAAAAthsuWQAAAAlwSFlzAAAOxAAADsQBlSsOGwAAIABJREFUeJzsvV+MHWd2J3Z6aXkQ&#10;iWPvwJdc9zoIewbruMcUlJaWO54XpcPeuw9x8ZJPwZDYBLAoQsM8jYxmJg0ICIcPwjYW3bD01lJa&#10;HOdhQI6DBKEur1/2btMNB4HHS486wrSnDf+Z7mTXPau+hjMeSoitaDsPp+rUqXPO99VXf+6/Zv3Q&#10;aNSt+uqrr+rWre9X58/vzBwfH0ODBg0aNGjQoEGD8eHvjXsADRo0aNCgQYMGTzsaQtagQYMGDRo0&#10;aDBmNISsQYMGDRo0aNBgzGgIWYMGDRo0aNCgwZjRELIGDRo0aNCgQYMxoyFkDRo0aNCgQYMGY0ZD&#10;yBo0aNCgQYMGDcaMhpA1aNCgQYMGDRqMGQ0ha9CgQYMGDRo0GDMaQtagQYMGDRo0aDBmNISsQYMG&#10;DRo0aNBgzGgIWYMGDRo0aNCgwZjRELIGDRo0aNCgQYMxoyFkDRo0aNCgQYMGY0ZDyBo0aNCgQYMG&#10;DcaMhpA1aNCgQYMGDRqMGQ0ha9CgQYMGDRo0GDN+pvSe3/jGN2ocR4MGDRo0aNCgwYnB22+/Xah9&#10;eUIGAC+88EKV3Rs0aNCgQYMGDU4ePvzww6K7NC7LBg0aNGjQoEGDMaMhZA0aNGjQoEGDBmNGJZcl&#10;x40bN+rqqkGDBg0aNGjQYLqwublZZffaCBkEDOXXb3y+xsM1eHrwu5s/HfcQGjRo0KBBAyeqm6VG&#10;57Js2FiD0mhungYNGjRocLJRp4WsQYNho2FmDfxojKkNGjSYUoyBkM0enbE39LcBANqL8XJ7Mf2P&#10;6/Ejw5VX3xruWMeKB++9Pu4hjB+HZ45ouWFjDXLx6zc+33CyBoXQPFgaVERdz5zxZVkizeLL7cWU&#10;b3HiRRQtCw8bmzoq8+C918WYp+4UGjRo0GDq0LCxBtVR1100VpclcSxOuUwqljWM+YFU5sF7r0+F&#10;/YwTr2kZ89jhNLJOMw7PLFXsYfZoi/rB5VAU/Inl96MXNFo9GETQ3+4tnOOro9acs3OA1GROSPon&#10;Y2ozxTZo0GAaMVZCJp6t+sGNT/NSU8W0MJsrr76ljWFDMY/VNek2GALqYmNQlIohPDcGv230srip&#10;uIVbv18JDKIyg6Qjtnpw/3S8JsavFuuwQYMsvv/Dj8WaaH63t3deL7ug27z05etFBnA305vr5WR4&#10;qDBNdFaXbt64u7F5HQBu3rgLlcffWU2fit2VLVzTXdnC9bRAW12d0FbeoQD2xvsUm8RIqGceVFMd&#10;43BZmm+6tNzfluv725AlWFdefWta+FZ5KBdtVTRsbCJxeGapOhsbIlzBA7jsuanwVUrfxq1emWFg&#10;P8QC+9swiGwu2KBBTfAzsGh+N2f31pyLjc0eL5vrX/ry9ag1F//l9T8UmL+jsMmou7KFbAwAaCEc&#10;ndUl/OMd0h8wakVrODeiHXU/gUeHLHsTpwaMFNLKokfJxQRYyOiprYlaqRD+qeZqqdeymWCeAkw0&#10;FTNhGsb4JoHc27i9CIP90H5Mm5zVfvbeHxvpQa7TMeG38IkMJD8EkUXbntlzq8cZQDS/K+2IiZ8X&#10;2os9cd2CEbXmSu9bLy6980q6fGrm4WfHl07NoHFFA+kRpym59qoQvPTl51ybzP6JpZlbceXG5nWP&#10;zWb2ePlwZt21NQ058JiQR+nuKHgs19cXAj/FEZeU7GT+ZoLMQZbG6aNoToZrNCfDlYfr024hg2z0&#10;GH3f7qfbVHMsD3QsP0x+OD9nzw0qoF42NiJux4mRuakoVD+9hXNIF3qDffpLG/P3N/zLHYznjhXP&#10;HFwgG56fjYEy5/Nu8e/qk4z3FpeFbY8DnbAe4CRdbTLWbGw8xhiGS6dm8L9nOicaRH+jG1+CIK9l&#10;a45mdDN+wMPG0jb+n3PBGyDfkFPT87y7shXtHJB5rDfY9/fMzVriI1m56L84C5NXuc5UmNYEmeN2&#10;ODEe0+MpGteIceuQCTYGJa1iDUaHXF9VgwAMgz9Rn2XCyIqCv0oJkZo67g3bhIM9X30C97PW9Hjh&#10;V43dWcZA1N8GAMohiHYO0j45BhG0etB22CdE2Ks/AKPNuuIRseIqod0LoPP4zs2FMANDfxuyyRBV&#10;UJTchPCSECAPQzz87Pjh179dvc9a4DpB22bWmoPkltNRU7NHW+LH7reQEQ7PLNX1Q85nD/7YAw73&#10;Dzy+AhRANr/b2zvfWzgHg31XMJm2WoEiWGYbvkYEdTlPxHFcTfWE+9JDZzurS+/Cd0OOGIixyl64&#10;v1qMEjvxbGxaz7Exj1XACILGhm4t05KBEMbU0T5UEWhh8r7IuZDJ6PR0gm5BDhFHwc/dlfh59Una&#10;laBrgo0lhrGQ6STmmtnzdZm4otZczDvdKGEeE67DQjDDjG7euMvZ2MbmdX8Q0sbm9eEFvJejmxj4&#10;ZW4SvCqEjQ0PVcOeND9TDWKGWpMJU5jKPODsKnAXUOYu/pG7JgU5czlMK2J8hMxKn7xy74Np5ShP&#10;G/TvsGFpXiAPG1nQ2HAPxHMtwesT5EAiIoL6R2hqFfoahk2rv237K12Ba5RhwDfRAqdiZqYqgjyY&#10;/W0gu505/sR7m3Hj4qa98+aOopnJGEqYx6pbyJBvPfzs2LXJ47vc2Lx+88bdIYXBFT21oSZCDuNX&#10;XDOHSG7m3mCfU1LJ1wNSeULIU27AvqBThU5W0DI+KvJdCkte7UH94yNk0EzhCtNyQSwy3TgxPRhL&#10;8P7o7GQu25hDMMzXJkGuXacEop2DTLc6SRNtWhp6PSdeOl6NlimYzDyo7rOupFSG3sI5PGucLKsT&#10;iIrxW5xpoctScK+bN+7msrHSR/dDszH/5Qq/mKWdjyV+xbWzhBBErbnMcYUhPM8uHkKeRNKlBn/j&#10;LRrmRd5Polma2GlydiIsZGbwfn8bAB5ce3EM45kcNJzmJGKMqZRDt5P5OZbp3RCP5vZimufP/sR6&#10;AIBWryg7Eayut3BOBpDpsdHwTKZIK3Ek3JzmykzSRjKzQ3AYz4I9vNL+pxsM9jurS/yI44rlF+7I&#10;EAclLVdkY2jec504umIziZxuO1xRajuKyE4AGIIfLRDO9Ni8C+WRCtMWKdcfNXM5IkrwVG0zG5Kn&#10;kjAmC5l+pX6KQ8WnzEU7LWa8CcDYNcZGNgdkwN1zIoGR+wTDodlSGGQNgJ0DTvhsV6NeY0bx40gG&#10;SbQ+nak+X9F5q+eMTmPHjd2CDjYQTqTIKIj/b96423l8h7YOI1GRGI/5B4xdCX8l0jJBzkrIWfmR&#10;m6E51PzNcr/HQs8QF+0oQEdKPOH729DfFi856XeX95MnrsOVxqjncoYo/ezN7YRHjGk7GTATnYgk&#10;qxHjy7J8KrmXiYnWudBv7eFf3CjFchpYqDFRKwaXmSBHHudJ9PAdRHD1SWYT3gyD4getK3mTk7Cr&#10;TwBO53RLPkc+Zhd1E1I+zg4jaFviumwkUWsOBnPQ34aFODQHkkc/GiHQkBPEG3AwV5/oxkNSI/OM&#10;6tI7r5DYGCT+yu5aIpGavYuwn+6F273KVrEaQRdtDBr6XhhUJosCnKboD83xI6Jvrbd3Pmo59xbO&#10;ShmM314MJD2d1aUuqx2HEInnLmV/ckHyyygEYE0bXu06ZOOWvXi6MdFUDFFlFny62dj0ib6GgHMI&#10;k1pxyVPNxlwQChqu4ybyEOXQG+ynUhF7AAsAAGl3gbIdooEW7gFF0XgbM1tT7J7lc8gAJCm5fzpq&#10;z/FhO7yx0miRTpMeZ1xigSvA/Ni+Zq2hS++8cvxbtwCWYfAIYCulNeZdNIiiFkCr14MxiI0NFVoF&#10;oxa4+FbRwPbCyPu9UAaGX/lClC3ihYzMWklmP53VpXcdCayHZ5ZeW04PRxCh+oJ7iUHCSc6ytDBl&#10;zrvKaFJKG5w05Ib2u/wXwtlngthY5VB3A2bUhJXVn9maGxlWyMDMHZquDAOiXEnL3mC/t3Aumt9F&#10;B6URTHb/NABceucVYmMep2csH7V3vgQbg6yFDJcvvfPKxub1S6dm4P7pYnx6EHnivcaDVg8mzzzm&#10;wRjZGF6lXOumGTRmWqo85NLPxhDvrgddDQ//0yTsBLksLaSFg04WzPM6qSfbACbJPFa/17Ic3Nyl&#10;t3AuNlyRBSsx3jhnPs7MklJC5QcGDp4U4s2E7Knx5bZSi80d5CACSMZzfxtteAhiWukCqj0tnEtk&#10;nyBtf/UJ3D8tmBkX+gqkWbUIxqbqr+z00fdHhhPuB+wN9uOaUejhrUy+bZKabDpkesK+YP/WHMBu&#10;slAJQzKSjQHe+1l8uelXzO3crd7NG3cxUAxUycjAYke5bOy1ZcCtutm7ALBiCPdrS5jItczVjC2H&#10;xkI2CtB5kY8SF8zSSQ2mHSfkaVsvSLIrq7nqzw10utUoZL66zCwE+Nb9djJPchL/SF5XUD5Ns+fs&#10;qNILhfmnOwe8opSWJeMXFnkGsY3h2ZwMNvbOK2bLdBemqYYLG5vX8WulIlpVRxVc0oDXZUoLVuJg&#10;ag0dmz3amojXpCFDC+YBlcDCqmh4w1g/QFOgX5i4iBXl2sZo4bVsVXf8FrTua5cVrxSKGLpxjZgU&#10;Qvb0OO8aEnayMYFsbMxDIirmUSzLBdOb6A324eqT3mA/7Rm8jk4Gg4v4zWCBihV+9N0lL/vbab3O&#10;PqvOaSFOW0P6leihR605njhpgrgFZpiOsgokL44Ugt5gPxZ9TZyDQx1tCFcbXiH2YXOyEoxhGCSD&#10;p8pya1kG9Ct2/VgslAjk4tSNIv1F7Bo1cLE0MwezFoyZkD0lJZIQD957/WnUjHiaTnkC2diwUOhr&#10;NRXLAntQD2jyi2HsVPgofBFRejA8z0C08dKmICQTDx9/uuyYlrorWxub1zuP76AIJ04JyGB4M1N9&#10;YGPzejS/G7McbwBZ+ZPyotDUhd+UVrKtd3ja3CX6HwFzrcVU5ioTVIIu1MgwSGKmu7LlsSzGm0iZ&#10;mT8rhMc/G4Pv92PmYvYoY/HqqHLmApqolT60B5MVQ3aCEVvFnsLEw6fmlCeajZGlx2PyCexBrBEQ&#10;oeiDbAyQyrv0iy9EOwci89GYI9MGvvzzaOcA5hlZyY2196hX0Ca//UzkVIpcS0//DpDyBZGw3mBf&#10;K9djgD/FkOHWmzfuAuwC+PIhotYc3D/wJBOUAIlcBFLYOHpsMBftbAOmkQbAEyXmQ387AuAxZDmo&#10;xT9uYfbe7cNrOWZOgo5tjwnKhdv1j0wcLjAT2QLeqHS7xl+0wP3T0GYfVTCAKx3ycD3/2esivuJ6&#10;elIsYfhVECbFZdngJOMpMJJNNBsDOLx2p7y7kBCyL8q30h9fgyW0URsWaUF/G5IC2LFqKy4kCq56&#10;zMardn9bBxsZguztxbRqpOtEtEZrYKyYhmBg9B8vQh4b40UFCN2VLZ2z5spiowwA+h/HQvmtPu3F&#10;zq06S1+nmQTqWtkVGvgkzSyF/nrV/FoJLVlfbVDrImsl21zUMEm3F8PtZE4jVq5cSxHYkl3tRehv&#10;57rITeCNyntLnfW8fxOWzbh74Xb4lTcvr+a1OpxfXAczsq1GjJOQPSWeSpgKvbGh4kQbycYuxx8K&#10;MuqEPPXMMPY8DpEzAN4Dzrs8vIw34wM2B5N73IQFZoovUf8uK1HIjSouET8pcQG5PYyHo7FlF10Q&#10;66PWnEe43wO8OPF/iqH2n50XRZ2GG5vXUZE/M3fmkoNWD9kScabwc9f2wgLD5VL+g4hfLs+Jj6xU&#10;USXm5763XamLrn5Kny+62tMC5KYfU3AvbxI08qdaHr9c7YLW4ILwZgreVi/GQMieqrgxaNjYyQLS&#10;L/437hEFo5CFLFcGor0I2dmOcwh69zXSrNBSpfsUxiShH1ECfj0zv5iCX0jMTKWkTS6fjm4GAKq6&#10;UcYcOL9LwgGy6LXiB3HElSig7t1FAGPyUun84tCH4PSIy6+bu3dWl+LvpW7nYGB2ZEZEbbAfze/G&#10;sXcjQa6RrDrzm/nUcOub3c58ejQMzoHH2ti8jpc687LEeZh+/bMCy3CEry2nl868huZKXqkJssq0&#10;pvKZvxBCXZgUl2XDWhpMOKaMfpVGIPtBR1KYgceXrshj58UT2US4KpXH0ib0MrgXFbJszG/LMVPD&#10;dHyYxyTJaFnasr0YJ1EOIuhvBxKCOH/NcsMRyA3HXXLmGlclSjDdwcl60wKH5ZLiD96vr7uyFXPl&#10;wJxZtzuyHExCWWNofy7FGXbe5fEzZ8JbmhWN+Cl4QuA1iHg59V09EQJ8Dftd87TH2aMtlLR4zf1C&#10;YQbmiwh9rjfmIWHdUhU2czGGoH5TEPUEG8yuvPpWQzenHSeNirkcl5Wdy7E9THAC0S0pQ4Y4JqpD&#10;J0u2FzN2u4Vz0f0Dw+LV34arT+B+cq2ITGAcmOjfPGgucpmHVYYyBCLY31XRCJgohrlVwxnI5ali&#10;mYhfdG6td1fyrF+DqLewn9MGjxjgjsR4/87qUtWCmHUY7XKncP2cGbFcmTYa4bKmJrnVM10gI1mE&#10;O+pnUcALDG/G+dPhmaV3szvxC2gmQ/CPooJTSIXQemtZjsdlOfqDjheZU34KItxPEk6mYaxuNtZb&#10;OOfZPWY/IjqN28bali5GjeCEL/zc24sZ7oV5CbxYJ7ft5XZlhuVl3ZfYGxdKLcF+zK2j1B5DkNwG&#10;AKQWMnAYybIr0zD/JL2DUj3CD43ACPRwNmZG9MfLwyjYNYUQYe9OeGe6lOJoNub6NeU9IsR4CkmK&#10;6EpNXHIsVwijLkyKy/JkI2MhO9ER7icJJ5CKWepW6SZzOQC9hXPRzgHPhjPakEUKY8hyXZP1ojTh&#10;49Y106yIm0gqQlw6vODoD8VkgqxvlKgqMtpY7dYhce7x0InUQshSkFHKa/GR0DKXh7WzOB32p97C&#10;OX5JA0P7SQCiqE9TyPQHDvIkwRSA4CHtWiXVCfPHknybKZvRiUTeHdM1Cn69/kAIIf6RZWwgThgh&#10;++Qvfv/9999///33P/zIWvv+7//FJ2MZ1/RaxaZ35BVwAqkYgkLOa/1ahQpUjhmDjFV6JAGjKkwm&#10;rIT5/KN4Jn6K2WfxXinFzNq60q1Jg3i+T+K9sBlPJHQdOmrNUdlKDb8FqNBFK+evBICNzetkFdvY&#10;vM5nsoyFzGtaMNJB6DoHC6TR3dhbOOe/MoKq8o/+6zCk54O26Iz9QcTzCgU7cZmOzE7ipayfMV7D&#10;TNeyQxdLU6RNjC3QNuY3fenUS7E15BCFcMII2bNfevny5a/OAez/AeNez37p5cvt5+eeb19++UvP&#10;jnxMD957fYqtYtM78rIY+xNw6BAxVYRCxKWKzUn7+AJpmXuTZCqeFAEzZlytScsZibRKR/hd5/Ed&#10;Z14YfWQmltQvGabL4KdrHuTmBBTS3HJBm+ho3hJsrCRavdF7XTl4VvVQHxGTxsl0yW2+phgpCXhi&#10;yA6L5Ib7cy2DDueoHW7mNAwDJ4yQAQDA2X/0/NwXvvDXP+hnzGTjQRPOP104+WzMFT5PtIMTDjOL&#10;EBh1Sx6XsYhrIEVTUVOZ/4EhveZ56aO48gl0Y9ZDmo1vkkWLvXVXtkxqlQkIG1pVRBdyI/SxgdNJ&#10;F4yHnx13V7YE98KPl07N6IqWM29eLPAC0N/Ww6tOIgth9jhO3hvBIwJ1HDirGOVzyZM7qasM5fYT&#10;78iqCBSNxwoNWasAfspCZkykOAwpuZJwEgkZAMAv/eP281/ImMnGgOljY0+lg/Lpgs4lNLeCKpNS&#10;xB5myLHqzjGUijv+tFuKBP29d2Y0v2v4szBaS+w4iKDVE1LjRqQRj4cTYcWK5OXUS06omLYhjQAj&#10;sypdOjXTWV3iChe5hrHO4zuBN5VmuihkVf3sQnpIqjlFxMmGDZry/ZwsRA2xYvSF1uWChLLk8hJZ&#10;cCm73tTBB4eyhjkqE0Rky7E3s464Hnbp/nMxEYRsKMTl2S+9/NW5sZjJHrz3Ov6N+sCjR93RSA1G&#10;BDNCloxeOhFSN+bEzrQbsWxBROwBpN2pkhL/f/90apDrJ2phV5/Efw7oubm3cM6YsBPR0e6F22mN&#10;JmRjrR5cfZIG4F99QgH4mbOwbGOej7x9UdmF0Zh/amFsl955hX98+NkxlrDUhrF0F76p1bM1hHGE&#10;QzMr6is8VP4aNIX3tyHrHuXwSFJrwepMmyJPaS70YGpAiDPKPy+LdvOjiB5EYsHf+9PLdHR9LNfR&#10;/fW/NR001dGIegr5j+F5MCeCkEFCYmru9OwLE2Ammx7o2Tf3Z8ytBQ0zmyKYEbLCZYlfLhqZeNiZ&#10;9gMKE1rCuowI9OAk9ljgFI94/3RaGbMgUj2OVg/QU2Yemkpt3j8N9087s+3UjqZ1LaYXXo3W/JHv&#10;na/ilRulO48DeZiHinHEzq/i1TOrioqVgMvZHYwQEbLDa3cE06pFh+zwmgpw9MIloCooSJDzTh1X&#10;kxjtBuV5nf/hl98Xkq1mKmh8LHU4k8bplbnnos2E/vblMAZhWASnX8NTJnv2Sy9/9cn7f9D/8HT7&#10;dH7rOiBppT/wZcJRaOS5ppSJx8kPICOIr6a/LS1e9HEQATj0wzw9g/zeY3LmDxEDgKx/qrdwDgb7&#10;kfcWQkpkUp+ELSWir54Jta/k9UOQJEhyVCFhsquyBht/6FjUmiOzE/I2JH+50WauIQXSLxe6K1uj&#10;j64LROyvBOPmOTyzVI4taS14/5Nn9mir+qPp8Nqd0tzOxcmEYcmW4M9LhzRXahn9ILQX8XUoftok&#10;HLq7sqVLcoUwMGyDN+fNG3exZ57cULuFbDxK/bgwGgn7sy+0n/9J/w/68IXnf3HYxzIwFXSkX7cy&#10;Z+0dDhlPFxXTMWHa4sWZE6rVB3ae7RDn/qg1J28JnZBIRywyN/uFpogb4WO4s7oE4A5scrMxky4I&#10;KXxjbIz3hLQfGfioiGDlkr/a3Xno1gSA6jL6I3M+zh4vH86k9rxynEywDX8EGPbv4WQ0gBofYh6O&#10;pcX6q8tA5LO6ImIT6TOHStYSD0OK5jZ2otY/ALy2bByITP78G5x6pX5ITGJYQ2n4wv3Pfunlr84N&#10;+RjTjRLMyZFululwGpyYJ1ZyTCNMXDEGD9gSZR/9O4qvvr+dKR5sNobY1OQyk8TBZ+amhXMez2Am&#10;sWAQ1etlyOUQdDqoyzVKNpZLR0Ik73mdck9GggggC0dFuxoHdzFXCfY3a3cKgX7BwEb29Mgtm11v&#10;kaUOq72tPYngKUlZ8ChijUvqLDCTwH4U8G/QW26Bvs131+NDI7eLWnOZ8g9Dy/ccg4UMGdjQeNgn&#10;f/H7/R/8Nfxg/8lXL79wNl559oX28x/+eDgHZHhw7cWhH2Ps0MpMeiti4i1kTwsVQ4g4MLC+IHp3&#10;vH8aQBjJijj924vSJMZj/z3W0/62rIMJAFgMoMDhAZiBKto5ADiY+d63cP3MmxeP33g0Re8MhRDI&#10;/IJchO1FSIyLMBm2vRphumhNcY3e3nmA/fgjRFAr9Sn0COJ2sngMwwyJ4X5VU51LNC5E0WY+PaL6&#10;5aYYmL+IpOtY0c5BbyH54OFe3EiWNOvcWud1MN9dh9eW41cXoYvhPbNKGI+FbIieyk+enP7Hly9f&#10;vnw5ZWMAAPDsl14YgyjsiYOI79bwPx0maf57utgY5WFdu2PncAnbvnAvcjbmoVPE80TuZF9VRwFp&#10;sSta5SYXGeXV9uLDr3+b/oat7ihw88bdkZnHumt1SjP0BvtoJKixzylCYOnM0ijxCEJZh5QRZn+J&#10;fqboOZxOGHRFcZEcF28ZHk1FzY6fOeNpZqZz6gaZZEl3yPKVK39qHEPUMcs6MVEKjh8u16laC8YZ&#10;QzYUPHv2bH6jsWJ6w/yrjHzCAvyfNjZmQl2EODgm81jX0e652q1iF1puW2WD+Y0x2K8xIp5DxHLh&#10;Aj7HkSrxWLchjWE0IBuPiGCjlZBnHmPxWLswOH/zxl1POP8Jh1keoHK6JSLkEVSvF9IDV9iWJ0RM&#10;6EqYql2BB+KHK7PXhdu9wf7G4ztduG3+eB88+GXX7pAWV82k+gpVDo8l7134rqfzopgU2YsTghDC&#10;MTGkpDCCNQti6MDtBtOAjP1Mx/t7vkfuCRX+Sk7LzA6HaT3lQd9or+oN9rnhisRdp5qN0WmabCyG&#10;us7CDtTbO48iI8RFOrfWe3vnXWFkdYWCiTCdoWP0lcJH4h+okcPlBuxTnBlnY1pSVeziOZzrEDmD&#10;fHwnas11L9zuLZzLGNr9XzEq6SShpTjs15YBAF5blmXUXSOv3VQ2HtmL4QfyTzSuvPrWg2svnnyC&#10;UpTANZgkICebvXc7Q6dyzQPCfmbaxky0F7FfJ5No9QAgarkHDF+hZaImMasYRBQGFAgfp5kAmMNL&#10;UyaLjNxXzhwjmi/c7rEkhtppE/aMFLnenl2I5nfR/ldbjyEeALZ12NUwXf2HpIUKS5WHc5hBZoK4&#10;CFrDQ81CfH9+R2Hc54Xb8WNnsN95fKcLtwEA2nP+ns2jvLueOS/RZqjOSsTYdMhOJPKFPPrbV+59&#10;8FSI+E8wGn9lOA6v3Uk5GQDc34arXk4m2JjLX+mAh0kg24h2DuDqE9N99pJqzLvlQdzaB2fJqO4K&#10;8sd3D/TfFU2uDG+PF6po/73BvpkzwUFRzMSTaBdNxahaZfgYBMYlBZKfiOpS1g2ohepH4POnsK3L&#10;IQFYFFpdzLWeO/JyXZauiHhzF73Sz+FiwcKdg+hC7LVMvyShc5GN9Cc2id36r/mw2RgAzBwf51Qc&#10;c+Eb3/jGCy+8QB9v3Lixubnpaf/rNz6PCzcvf6fcEacCJ41saYOHK7OypseBwOGZWOXldzd/SrfQ&#10;7JEvIDSvw4aNlcHs0ZYRAcafdDyAzERIDGJeCJeHDL305edo+fs//DjnQEPGxuZ1IivcbMD5Bzfj&#10;5QrrjzKEyxNqJjgZaYmVRu2ELISk8rvIddvoOy1qzeUKWYVgWIQM5E8sV7rMA481yJNsaGYGCErH&#10;t3I+ZHabY5RiL3vkr4wXzEeNyLt0fImCpYGXaPIZSrCgDz/88O2333YO3sIJt5B98sknzz7bJFeW&#10;gilPIIQ9hdR7YOj3+NCwsdKInR04FdEXff9lJfTqAAAgAElEQVQ0tJMWuUaCwAhLr7ttWkLLb964&#10;2209mnnz4sPPjmfeBACDuPBzKXde0fwu3D9t8ODiqQkpI7RmqUvvvCLGr6tVdteWSxRBqh21M7wM&#10;M3Oo9oej9CMo1XChmEv9g1JJl+bhQhyXpr0KLMKkNxEPMyPMQCnBgiJeghLlKsf2Fs5FrTmAA4iV&#10;L6RKTnp0K60SNTj0ifAxd5MqBeH+1hI42UH9H/3ZH/141HUsJ0nZoRLM6bPPikOLMO1CbOzEXKWn&#10;CYdnluLi30JqjsLLNIM3BS88mJIbIzeOKmrNzbx5EflKjQqoAr2981JSrr8Npco3pZKq2EOWFj/8&#10;+rfT5aR2uOhh9CUphY4rcspCIW4hFT/ToqI0l2eFRkegopLRcMkFG16unCwhMNxeyF64eJvWkjUV&#10;X4W7U/RgUp9MP+yB0xvseyYdjzZHZ3Xp+JkzpvAH7aXdsuFKH4VwognZRz/e/+t/N2JGduXeB77N&#10;UzLf2HBVv+EUze+0Ikye8ewEo04dy2t3jLX4pfvNBkrBXy4ME7VX2g6R6X/49W/fvHGX/693DAbq&#10;uJiukgnogTWDxsqJn1WXTNMC/dH8bpAurqNgVJqmmr1hsFlv7zyWjU9r8kBSAcKr/04IN4/x36z4&#10;OuKPwY9Qki6TGmZZ+O09QogLHN5JTqFMg5m2OfH23HHpcmJK9LdTtoq50rG1LOccXbFxAmSrczle&#10;68VJJmQf/XgfYOSMzI+6iMgoiZ0IDjONZCMeUoOC8DyIC4NXVSIESleIeESuHAsT6uYmmPYYSCoj&#10;+felNrplRbKYzg3DLCCL9ZFcIfwlbGPdteVxeZ8DrWIyL4T7l4mTcf9XXk2ecs7KMqm+NSl6EFvS&#10;1iNuAIMstaL13MQFbmWvrpKZNZf9wOgx/HEZbEybNgeRFvUwD+dKWWhclkXx0Y/3ASaOkRWBnt6E&#10;W3BcQB7GaZnY2mBiIKrdVadlvLhyDH9pS/N+cKmUTTCt7+2dR0UuXjARTTLCKsNZVzS/K8LMZalE&#10;RwnFQKKW2i0eW8bLmoDhYvVWn6yrq2F0G3TxUcgqj5OVr5bb6nmqu/qIWpi5LheaMwVG3It4L+3f&#10;FEYm0+TGN3kQ+3DbizEPE08bIs24kKWqIXkJvLE4r8ZlWQQxHxsHI6trUtHOQTGHDfXofBjaDCZ8&#10;l0N7NW9QFX1VU7x2iJCyEOgaSta+tddT8sNl66KVN2/cDQlR4vQLKQLuFWvSZgtguwpjF+UWtb+v&#10;49XAP7SNQU3xcMPz3hYyN+rGrmtutBzsp+5LguJk5agYvjXl3gBD1cnz8BLRLJeTmd0KS5iZ0hjC&#10;e7Dyt+xTlEUSGER6VK5YN31eIqSsXpzYLEviY8jIvjTCQpZX7n0AViRZnWKwvKbkCAxU/rD9wLix&#10;BuOAHfVVsU81zcRaZdxawLm7KROgtTRVnuYodfM50xIMjGuiCjLhmjWpZWkZ1UC1s+GJVXL2Oby8&#10;hFoQrgwH7gCyuKudA33X9fbOO4WCk/JK8Tc+OA+wH83vlvYbfv+Hd81EY9J0KNetE8mjW9CR3JtK&#10;x2NpxyVtze3WJDqFb2y/aXAQAUDn1np3JeKjEumfuccd0s8NcVItZIyPTZTXspytQgsKeGwSwzCH&#10;CMOY9i5NCRsbWW24kw3t+sSa5XD/NNw/Hcc+L5yL/wb7lLuXglJABAJuJG2uqCVm3ywBLuhUiGmH&#10;jGG629o17sk2MFRjCaZVVu8HL0UJ81i4SFuI3KunN9yE1Cf+z/zIaIzRlaaw6FPmvAYRlDKPff+H&#10;xsWJdYwXzg3l/SR52fbkIWr48yKFl9PjGQw5XDEC5OLBiVVMW/ggK2khQvhdwx5SXP8JJWQZPjYp&#10;jOzKvQ8MNoP+mkLR0HW1DAel1ouESo4Jjv5p4IE/9ypkR767OWdErbnQ2zJEzV9NuuXkr0TYFtdN&#10;6K4t019cfZzN4sSrQmL5cQE7cXGRKp5ZmmCGwclI4WKSLWRF6biHtPX2zsPVJ3gPx//T0ls+1OuE&#10;TeMIdw6i1pxLN9iVS1jIOBcTi+TnGcJ+zJgwcEv5m9xFe/1qiMpKbGCuYXO/JI22u7J1eEZay1wj&#10;D839LIuT6bIUfGz0XksX4tpKprS9R+h8Ah2CpV2lE3guTzmS+3D23m2+Oq5AknAFcn26qNvs0VZp&#10;TkA7Rm5hWE9xyXLToZiYO7fWiTb19pyNo/ndjSwn489ubQ/j0WOCwHWTMi/QXoyyT/+QM9LzMZae&#10;zN/R8sppaDFYgtCAHa8krCiBVTGuH9mP0Ozd2PT5hXuDfbM8gKemZO4Y4iWcERbO8VHRDyGWiqX1&#10;87torit0rO7KFvdaFuUZJnExczBN0xTvBEqxHFuuTCRbsAMJTkZf0OGZpXdxaSVHh9azqTpOpIVM&#10;8bFJsZEBYGF1ruUonI+ulDSOsedXQrDMgdlDg1Fh9jhA6kncjfhoppS9ROQi5WEVbz96UCamYk6z&#10;XJTr0juvDNUrJwLIQpQsCNx/wYnazRt3SWrL7BAFk8QMmuvU427KNLSc+rTy76QFLuw3ePzGI9cm&#10;Qb8C2VjtHluNcDZWyK6WydJglxctWJBlElR4qjfY//4P7wb9BgEAYPZoK2rN8YGh6z9eTuxkUpas&#10;bBZIimDzmF881ozB17IRnA+5HJrh0Jmb767D4ZklTAanlHCeTPBucre6yhi8u54pM+A569odlyeR&#10;kBl8bJIYGYcODguZ7YbKaVz+U65zQWsadjXZMCQqNIRptr/dWzhHMxA6cXC5vGqGKWkRfPNErbnj&#10;X/tW0Vf/QtA0qJzVjcxgcWXuvfO8H3SA0rGIoOjHup+7FL0Uwh4WQm1dAygxfRIrLe3X44YfrQbn&#10;olZ+R3B4QiXwq2GFjWvbbYYi750P52QAAIMIT9afBCpkU8xDV4fJrsz1piWJtw9JTqzIb5CKQfZF&#10;FNcQr8KP1BIAXrO+nHfXgWgZb8xRnU1qnEBCZvKxiWJkV159C/8AlFQmBFsghmcnC7HSuZo1mBgU&#10;mAaysibRzgGfzDJTF05IRe+9cOuvhThFYJgWMgJ5Lf2UyGPHMtdzEoYx4KY+EwIP7WIMHg0qlG+t&#10;Sytk5s2LemWJKRPtZxWjrFI1dhLNJ5WQ+6ftXZRbNtyhmSF8OwfdC7djY6RQi104B+qa6G8n1HaV&#10;ZXv+kvN8q2hZ4Jfi/iG7QuA5tcoFb+8K7Td9l+Gg3TlnOpxZnz1eFuYx7qAMBNIy3f/wcPIImYOP&#10;TRQjSxBzMo0QZjYkPuRP2+QpCCMQuGpQASHmsYzFy/1tpnMbBmQ47r3aZcNGrEOG4AH43NWIy9w9&#10;J0jGw8+OBY0zWZ0ZT0PzCrd+uawgLsQVJys8GVzlBIaNKnmytececkG43t55T3pj1JoLVGEVvkth&#10;aZ49Xp492tLB+KZJjPMwsyVAkDZsZ3XJX/zRaJ9sCuHlgofpzEQRahYOweH07nip6YIjqXIxqneD&#10;ox9FD+Ulf904cYTMyccmkZE9eO91Y20Jmc2hQo8nG2/UYBoxe7Q1e+92SsKoIFKVOqTtxag1x1lU&#10;amwrVWSirrnWNFEgwTI5H8+O5AIWwMLziat5ZPoBIJrf7V64DRhKv3c+1oYd7KdFqfvbvPPeYJ8O&#10;as64Tg8d+rkqOHYvvfPKw8+Oh+oaHgaqkDn/vrZQGd+l1YtrWQaAesPsGc7J9LuTvouoxnmIvS1t&#10;42ZmJeL3RcCWZkKctPE22t7G6VrISFykDUO+NDE6nFnnV9XPnLjX0vRg8n7oL2/IZXDSCJmHj00i&#10;IxMQUquThulX5B+N2Xk6IEIA6e281QPFhKKdA2j18u/JpAHysAzXEQKwEwNKXxDGIW0liivlze8C&#10;k9S6eeMuMhiqvd1d2cJQfeQ3nVvryFNlIBdOmf1tHAA/upkBQGv0fBxLhiaZd8JjJb8ILy6dmpl5&#10;82J3ZQvVLgL3ysUoCqsHQF+6EoHwGWZseUt5ooZgt9//4d3Zo62MhDIA6MzlVk9wFO6oDR0n3gZc&#10;ohnKVFUylcYQ2tCrQ/hdvWldWT8ChVs5nQqP2UAj2WvL8NpyAYPZMHDCZC+8fGxy1C/8mEAq1mAK&#10;MXvvNicB0vLR6sF9Jr9CGRsDgDZE4sE9DzCIoA2p5j4uiNxynGmush31jCX8Mv1tGKEcP8J0yRFp&#10;iHYOIFt6srd3Pg3AT9QxqKtLnx0DpPRl5s3j4zcezbx5Edd0V3xqIMjGyD3KI9iEkgL2o+UVotYc&#10;gDd6Pezybmxeh28+B+tw6dRMZxUunQrZKQjdtWUtIxIIYcGqKGmRa14qZmy7fxquPoH724ByLaIr&#10;l6ERfzKDCLy6GELSwjXanAuCP1Iam1kwAwAcCg6a/ehll7y+Sbz0R3ONZ1T8oOaYiU7xGLJAjJeK&#10;IU6WhSyHj02cjUzGkOmalRNVcXmSDBvhGLaReVrQG+znlKunNf3tWHBfxE33t+OFVg/un44/DqJ4&#10;Gf8GUaYyI4n1k0BDkhYQrxGmOEsMPd1qZdiZqXZ+QXbiPehMJCDd8VTp5koW2B4NY9yYdOnUTGd1&#10;6dKpmdQ7GQBhmdMmJewnZY3ooETTV7UfJlWrvLT+NbGJn6wHfpdTCXEsvq+u8lmuKlHpiH6xKV5A&#10;rWN63zA98pgiw4MCW3NxSfIEduZy0iA8rt8MN4zP15OIk8QB+9mYX+0CsrUg9Sbx3zyQudUfrOa6&#10;64TP0e+CrIjaOz9RhCyXj00aI7NjyEAxs+lkQpOAp5qEUVhYgt7CuRxyr0PKaEdw3IfC9RkitZ/w&#10;MO1K4/TFtGPpUtxytmbNXAOI5ne7a8vR/C60F+MFAGB0hx+a9yMC/DUbo35KOOn8av4CsYOyoHHR&#10;M7ubDsrScq+c6eK3XGOiQOl825Ax6JuKMyqZcewK4ehvQ6tHryJ85EUH75K64FspwkzsEo+crNea&#10;yLpDULhafUgUP29vxo25As5ccWke76SfJoq3iBJ2r1yaReVJGtkLDwL42IQxMmkhC4yzmRCDWYNx&#10;IydIQrkLZQkjKoGlnst6Jk7nkv62K9dS5KOJAH8NF58Q1qDa0bm1Hs+4g32ad3nk1s2syxJY0Bg2&#10;rlLekY7SXdlC4qJzMwvRl/A5XpNUPFCVUpXCyoggK2N3bbm3cK6zunTzxl2MZqNTyyg1VPNFhg61&#10;3PSZaMHI9cRvxM+nvQj+Ak3e78uIAnTIW6S7WAkfNSZn+POCwVLAF8FkuhgRV9g3u+qubPkj3nB3&#10;jzIibiIbZK6GYoi5q7wWYxhOUAxZEB+brDiyB++9HhdTQgjl1QbV8FSbxwDfiffpU7RzAO25+EN/&#10;G6767jdf3E8cknxaVpc33xPcpZBcGIHemEsqzLPVDwqBD4mFxxAxbHnzxt2bC74kzVzUcrkC4/fT&#10;+fXCbWgvxoaQx3fgsXt4e+cBSdvOAVYmoPMdDQlzgfjKIRwZWxP/ZiqUr18ezJCsom/LvJNWT1yT&#10;WJrfI2/BIA1juYfzgpMwXSwoNxTMpdovtDOoN03UAEJ90xSKx19Qr1z50wcPekSecAFj9l2MqgvQ&#10;gaXuylYXAFYym9KoteFUTCKcHAtZIB8bvY3swXuvu1yTTh0yPxrGFoCnnY2BlVFlVrKnOMX2IrQX&#10;ewvnhL9S2gb621ycSftljM4dGIvMmIlCNAgbI4nh/3FBq5ERuAED2ZjZrJzHswSKmsdSb9TjOyHM&#10;A+etjc3r6d2S3CdU0L3EsAXhcJn9JAYR5AUp8uAt/xi0SGyM9iJcfVLgEU2ZMf3t0kmgPsOY+JoK&#10;1h3XDkRTTswMIDP5FreKdVm1pbSSUkjYonqyzR5tCXfBgwe/nMk6So5ObExkj4plOinuOR0eDyOc&#10;GAtZMB8buY0MWZfgZGgYMwhZQ7YajB7Zp7YU/nbEe0HWbCAzOvvbZvZf+h4fVuJ6BDArQxP0pEgM&#10;xmVYevjZ8cN34q28StJG0uCmyuLEC46eYhyPZ0jVS2jXBU90EW5yncjw8iUvvfPK8RtzIIpOzu/C&#10;YE6boADgJXgu/dDqRa3QEdqsrr8NbUl6DOcst1QNImj1eguOwgyq2Dmo0/fZxspOKGZIPlcXM7Mv&#10;df6jsH4BkygjdY8M0QmhjGYbQb/y8knNjFHXFfB3VSNOCiErwMfG47UUtAwXpLMSmBdpGitFjnLM&#10;3mM15jGN3sI5Qaoya/K+OL17dcQCWmOlZch+XLmNZnuAVzwN0EiGy9wNiiRVn2xMwpKP3Qu34eqT&#10;3l466er52LXePWDj1EpE2dPk2r1wG6PEMtE/ycp4kIN9vLDmVTXXFyCagwhg39+ESkxGrTmA3ZC9&#10;CtFE2yq8cA4G+7ERjljXYI6NCjJrsM0giuZ7/q873l05MVnPc3plyDPZDBFzUQ3ti9TMxhTCAEZx&#10;4pCygRG5z74yN3LV1DjZzcJDoaQlr9WDOEWgB4PIJfBRL06Iy7IQH5usyH50IYnfzJSG7Y+SQSaV&#10;sPWWp4eN5QjtZIP6XSYuU3jC7C/WsHDzp1QPdrJvYLoUrkpBXIhfrHdlVnKk8WTvvHLpnVc2Nq9j&#10;lUloL5KegusQncd3OrfWo52DXPdZvglnflfr3OKQULQW//znEk9CF25nlDwf39Gx/J3Hd3gbLaXG&#10;oUsRhJxR3MybqxjXj0qQ3sxqFq8i8Q9eRpuKsgIAp62aSTDqQGTLHFi0cxC15lzpw5nfLB4F/4vg&#10;zrAfphn+BVlTmTg1j2q/WBYEDgX2UlkcAEi+4nRNq0cLQdq2gc0U0rGJ3Vs9cJ9RjTgZhKwgH5sY&#10;Rnbl1bfSDB2d7CZKRk72JDceKAr49LCxfHj5MXcdjmQ0CpiMltC7UVbs4eL43KcWa/GzC1JarOHS&#10;qRn6g0ScDADQHJIrJ+HRQgtENL8rjoK8UIwqN5w/nn3bi9Df9k9CRNG6a8sji4Hb2LxuiEGwqT0u&#10;kZ5V/4qbVXObhp9jaJS6RcHTs2svigg8IMk08dsRR+GczMzgcStTeDYRtLyF1jBLl0vxpPhOLrqv&#10;RctCSZU2ra0th8h/VMSJcFl+8uQnRXcZU66l6biMofkW/ZDIgzmNfswGtWL2eDl+WJg3DAL9IP3t&#10;kAjeOERMrXe9r/f2zpvhX6lIaX87c+t60wDJazmC5EoCF8QXmzY2r2+oNbQL+SLRsNS9cHvme986&#10;fuMR93SQRr9Gsad5qweD8ozBDH0TAraurd21ZfLRxAFDa8sAp7try0TyBGWM56rH6aFdfEU73YST&#10;zqW2FX6mmfP6+rehtVtOS7ZmBGQ4IrXKSJdRDFlS0yJzuQYRhAQzBc8aOvqebxXxYeK4XN6Cf0yd&#10;fWvLJb4IvP0w6TsjMhzIz9hld4W+6QGDVkUeRJD1Vw4jhuwkWMg++fG/++vCO43NRmZnXOo3GP5a&#10;432/GQMm1VZ34s1jKRtDCCExsqTez2hS9BbO5SoMCz7EhTG1VGbn8R10oMheRCEmAOhvoxqZrQGb&#10;NZKFgOvy03+/Ln8ISGYst2WGx7QXORsDgM7qkiA6fIoqBKQ+lBW4sXmdlnVZArB4DJ4OHj3XNcm3&#10;dm6t4zeYRozdWkdfKriEx2giT7a63MGmiq9Q4vVI/ooTNL8ycrvzyTtElJXfWq4iELyxsx/T3BvI&#10;RRTPkAIcKoTfvsGKUx/BrlzNzE2mzoXo1jQM+7+UaH4Xxf+wyEHmwt4/Hf8Fw/9LlLFuYrRob2N/&#10;gXUsCuEEWMhK8bEx2chy2BhCR0eNhYd5rHETwgufQgg2pis6WFw5VSCriUnHT65sGcrewrkIsmZd&#10;BDeYZUfVW4CihSx1chmtealQRwCgrDjR/G6Ufchi5UoKhyJPX3dlq7MKkJUDMA9RxccRteZCdvdQ&#10;loefHc+8CbzUZghEeH66Pvne0VSG3Eu0RN5AbExcYTOFwp/lWgWlZfFD9SaG4WdnAf5QIqMWy5qh&#10;WKCLk4WpkfnDwiBAn8xvkUIY5VnZKfvOPZ2GfKayzq317orTjpgaw7IXJFeWlnZ/F76b2ywc00/I&#10;SvKxyVKIzZgWtF7/aDyVYh5tWNcEQt8eOj+XN06akZinh5MF5TehYeC+HXYW98DfKKzaLLHHs7hm&#10;7PAQW2gUe+heuN3JThhcA7azGrOcmTcvhlfjfvjZsbCruaAFnzyv+HwKZy/3rxSiYvGBshyLPsYD&#10;uPoE7p/m2rDAPFxifhUfiY2Fh+OkyZJFqAl2Hie3QiXrqTGk+V0YRDx3MgfBcqwxEk5mnrLvF4qi&#10;G+24E0//YoXOdgyB+PYFMivdV6B74XbPQcJSG+Qg6g32c9TjqGp7VvwC2RjwHGG2kBjDlrprrCsI&#10;8od2bq13V7YO149yW4Zj6l2WpfnYyLyWKAzrkYfNBPWDYybT7sva/YbuumZTgRPgryRtw9njZfqT&#10;jYRPUNhTSfo1exd1V7bSWbbat4yqsPntHLcTlm8ql4k5VPEtbaThxSXJqIOqFvhAf/jZMT7Qc0kP&#10;n5wunZqJI83doBRIodqKFeLJx0feTGoQze/O/OZazqmWRXdlCx3incd3OBvztc9CeDCxWHt3ZSs/&#10;YzEYSODQmxnN7+LMWtedE0fQh7CrAE0sHwYR1z1JB+B/X+KSzsXD5z2Scu+uA/2Jr9Xk1nLNIHJ1&#10;HisGW19Q6rZO2FhOGL5DikwTRxFI0F3ZSvMGgjM0hyF7MXN8XLKK2Te+8Y0XXniBPt64cWNzc9PT&#10;/tdvfB4Xbl7+TrkjWvjkL36//4OyjAy+8Hz75TptZEi5hNyrk4flwmUYe5pC+w/PxO8fv7v5U7qF&#10;Zo/OqGZTz8Zqx+y9OJonDtvHR3lCg+pS/+LBYRkJWaXkkhkGW1MXXvryc7T8/R9+XGhf4lvcomOW&#10;tqT1ufKwpYGZAdS5P/yL9FfF8IyWa8uQVy8cKReqWqCMBTcqdNeW0R2Wk25JExU9qVo9PiV79MlA&#10;GdXoYyELmQzwGkQ0GMHwit42+RJZ1RMIWrF5TFdVysibCfjnBVehJ++3aVbmnj0yTE26mU/ezFLo&#10;zQVxMh8TIi7FTtZMPjAHDPxWD8PhzFdw4Xc3fypY0Icffvj2228H9oOYcguZ3z72hefb7ee/4Nm9&#10;JhuZoFxkDPNZxcBr4uLJlcCULxBTx8aGnATQsDEbLGQ+kc6v3w7Klckywfv97cMzS/SXtk/khaor&#10;O4QjRL2C28OGgZD3aXL8CXEKzy44i5gnKKxrnVvr+XIbyklKCzEbc1gp7OtG5ttBRKr9udeZZ79u&#10;bF6n61Y+rgvnZgyravVyQ/U9Ef1kcnMiPHLf8VSkokypCy9ZE5+a6xD+37W5V2I+53+QVykoQ1y8&#10;OSs65iz++QcLGnOEpGWkaPW4YazDiju5BkxkcRimr0BMNyHz8LG5r16+/PKXnn32Sy9fvvzVOVcH&#10;tXktNffKMYzxtxnBt7hPauq4lwlklsOhZU8VG5s92sK/oNbMBNVZXUpnxyFYWKWtq72Yy7dM1YkS&#10;8FssTPFVV0vzo6YO2pMYgqCQqbzfSO6LOw07pMy5CfriMv6dteXYU6myLJFjxZFhXD+Wuc6FDS8X&#10;vMJBDXooJJQ6iGAQ+ZM3e3vnsQ21pE1J6JhiNiW0tQZR5jeY9CCTnbMUJP5oaZbKlfpG0rNMdhfB&#10;V7orW65HK3ktu6osEu8NndE4NjyLwK8SBY39ksICpFgbf0GDCAO89Hnp0RJXiy1nY1VImWpC5uBj&#10;X3i+ffnyC2fTFWdfuHzZYSqryMjKuyOBPbCEZgEoHuaZPkOIziSoVAwnQG3a2RiGiBXgWLRjwswC&#10;d0wn0eSL4NasOrVhE9oX8pZZiznK/5TP1bPgGX+ck7l2RM19Xk28xvdpzmKR81GYWtwga+LivBCp&#10;p9bfL5GcLwL2odVD2Yt4hNkfMgXpx/qxZocjNDnYxLfVw8BwulucBeBbc6jVYvTDQ5QqhoiJThI5&#10;MS5rkqqcsFcOI4KNx6HTX/aL6A32U+0bSMwBOq+Qwf9oTQmQmRCAuva31lMx5CLA1GaxMtYxyarg&#10;mjJpYpx+ax+weDKij+XUa2vBNBMyi4/FhjHd+NkvvWyysgqMTNajDIfwP3ISxskZZPmW+dITwnJO&#10;hplNYdrZGADAICJGVZSTEWJmdu+23IDEqzWX4Vv9behvp5LfSMuq3SHCUykX2GAqoqLYmAlujPHw&#10;NqyAtLF5HYmOGZJSnXaI2H/IywAg1uWx2OW6KfUYOo/vZCa2+6cBrV+oc5Etg9NdWxbhiSOGeJ3A&#10;a6gNYIKKub5r5C6YFpAegqX7yYVyoJRAhtQcOIgg+6ZBtMxpZ00sQ0ZBgsF+LMZL1jUe+18K766n&#10;Mqpc/CL+u7WecWW2epSDkttz1JrrrmwJDhrN7+LVMG9mYaUT96d5FHJiZvalL8W0g44EUxzUL+P5&#10;QyP0P/rw/T/YZ5/LRfaXtI2ZzyxdyFKrXTytSv2uoP4TwMYEA8s9I5ux5d4SCd3PFWAEd5iOudVU&#10;VKfZ8fBaxmU5e+/2sIuIlwvqDxTBwtw9Ec4PtUb0CydjaZ8jgqvqV0Qc4C/MZkrM3SfJUcTtWFGW&#10;DI1bLrsgSozy8YTfNpkoeygbv6/2Qn9uSiuvPkFjXnrc7IDx+sSUxT0GzEyM8xOzQfT5xKi/Deon&#10;rKGfSB4yxFM6XB3ysH38T2fhGbwuHsBVanNek7IXkKcd+PZiaIL6ERn7mNMwZuDsC5czYWUlbGTl&#10;PZWibKWeSrmBQQuSPWVszIWTx8bsNlrzQkPLCJsN8uCXRDe3morq6BnRj/LDa3de+vL1l75cQ9BY&#10;jSgaxFYueiwQgn752ZhnGCHZlIDGLao+eeE2JBFgwuzRXVvmOmTAfKBczCkTOsbQWV3qDfYL+cSr&#10;OrJbPbNyOYJsLSZyBPorsjHLKoYMIJOqnB32xuZ1LhBIbFXUL88cAs8lqVXQG+yTnL1ZM8OA9RMW&#10;oFxLyJJyYTOjIdHK3B9dl1UlSjml20CutWd9FmvBtBJnMYjsyzFZyKZWGJb4WDkD19kXLl/+R7GJ&#10;bZQKsdz6ZcIvdN4QsmlGUafk4UxmTqnXRFMAACAASURBVD08s5T2YPJ1F0Z72/QG+xH6T7P3cDz+&#10;cYvBmrUURRvT4YXRYwJIjKqYskxLmF7pMpjp9eGGsThIP7EldB7fwWKUujeu3Z/Tf/Zmi9nDkI2j&#10;AlFrDksf2lvd8hk+C7ErcsuDhIFRtDgaWQWB6A32IdGLiUW52G+E6KnmkWngARmN2KiIxkWtud5C&#10;2nnI0yDkjTdHfoKMVbeWANaBkSStHuzvBACitWUY+N4YXQNz6m7knUIh5YsaMa0WMuRjRQxjGpSB&#10;WdhGJpTG8mGWqhRKsAStB9uwsROGCjmncd64WY1b9OnVEE7r/e0cDCM2Kz1u8t+IchsyzHfxzq11&#10;fLLT1tziiZfeecVkY4RAs5kp92rSrFyGRw2O33gUcmiNjHeJZ0cmazKNy2qUxFU4a8wacR2I3cP8&#10;1EStLb8l2AXnLpSryOwuaXAShiL1t2PW5eqBGFXAE554DF5SjGuMg8NQAjeRlYlHnizHVI8z42qh&#10;6zyC3kxgFGYqboXqrmyFpz8DxDK5ECI7wgejWpKTXdj2+FBxa5xuOfJgsiklZB/92ZNfuZxNpSyJ&#10;sy9cvnz5V5782UfBezx47/UH114scAitog4WRdOTdJWIsULz/dCica+8+hb9DekQ04KMeaxszqmZ&#10;FZ/+LZzTH+PDmehvxzNlkQK9ucj4X8Q8NMK4b1PiFVRCZW4kfl31CtGURX+lvZ+0F/YQpKbhhSsU&#10;WnAyp8EgYIIcquYcfkG88I74iknWK/fFw/Vd29Sh1cN4LwBpMMv4cNuL0N+mQ2PkfsoJ2otpjFSr&#10;RwPI9S0itbp5467wsmEeopGbyfclMTDruwsPCNFZjZC1hPH+yZvZSapamXrLvBNgJAkSO2WIAdif&#10;3Wlqp3GWJjfVFIsZgil1WZ5l6QQFwGO/OEUo1N2VV996cO3FILZktjGjwUTomLZtCLNZ7qELzfdF&#10;Ow/Gg/def8qp2OzxsvA8jhr9bTOinxwlBHRq4DRg+phoUvHbGDJ6/Vh0nC2XOIMqcKlaILoXbnsk&#10;svxWMQHhOowrhyZArdd068oW1sEsFLkv3KNc2KLinBH7LrHEcn87NXIk4fydx3dgEHUvnObUyu8P&#10;SuE3EVVDtHMAV3dhYN+QnVvrxCNDhP5dg4zvEIobSyTNMo2SreZF6O2dj1rpxzgVVLxf7Z0H2Mdx&#10;0q8mdTW6sbF5PUpOkx+IeBiPQuMHpcLbhGLhuYm6jRDuByI9g/RkOTqqtkSQB5Mub14AX2hEf97u&#10;kJxI59aIPJhTSshK4sqrb1WkCKltLJy16GqD5npv4WejwxKonckFwCwn1WBk6C2cyw3biuZ34f5p&#10;uPokclQNj7sq4uvh8v3pgbIJU8MDPuJ5QSTRAJmQy3ITteZyy00KGLyKRRpo4oUPfVEZycPP9Po0&#10;9qsIG+PRYOnKteVExz/TFWmPdS/cxpJKfBecbmkvHosd744fk0dKxfRJE72Fc7Bnd95dW+7tne/t&#10;GTGCfM0hfMVcr7Ab65Ch7qhgn6UyLols8d9Faupz8DA/ReNR8GI9Lbu+CD8be21ZVVJqL4KO2WKX&#10;wuTotIZOOY7f99dfGgBF4GkeKY/V6kEAGxPBfIJWSmdr8isbKjObUpdleYQzA3RNioTKK/c+iJdC&#10;yFMJcsPtZ2Zx8RB4MgZGjir+yhOQTYlKY85w/uErEIbGh7UXueNyGEE/ozSPcTYmNoWE4RdlY4Tu&#10;ylYq5dpenPnet2bevDjz5kUZd8/8I8jJaDn8WOWclSYHDXIDiR0dsqKpGJXSDq2RjWmG7elch465&#10;4gUz+cJ75+H+abh/OhNLlCTlxedLMWReNtZbOCd+hjyuiz6aQs36VyPWZN5wqFJt9rUnmt9F9UFc&#10;L69VqwcBD1uzriVoxyW7FJ6Q+XhgWdeq2TktR/O7OHKz24xcxSAy3al+aGuf6cccqgdznIQsp9Tj&#10;JKC9KCuFl4seA4f4vrCWmToXLoEMz0EnKfy/3FcsCiBOMYIpl8nbZu/dduq+JsiJNQkxa90/ncqV&#10;sdqUcf/VQv4z0cQj1w7VM7e2VMkGRTyV1CcFplw6NdNZXUIqZh7R3L3oEUcMwcYypgVU2WASGLyZ&#10;MCeUu5dMEQqMCsfvt5YaXByk4YKBmOnE3N8GiEuwA4DWu7fH35rTAVsZba1snEDIqwu/IDdv3I1Z&#10;guvJP4jMPmPWEmzbo2eUeFLl2qKIl3Pjk10OwYNknPiN+NvkJoHygXFwWgbs1DK9DS3SfwyEDHmY&#10;a56eBIrGh/fg2otEwjJjC5TIF5xMUKtAslVoGnNFp40Vhb7WE0LFEuSTS/Yd8ZpIs0dbkFREhqtP&#10;Zo+XaWbiakm9hXOGhyLL0sxUSkPugSaJuguQ6yHJwRS0yfH607ktfUL22SdyCTYGFGjf35558+LD&#10;z455OLwIHSvR+QiQzjps5CjNn2qVWZl0fH6V6XVIxbJhVSUyHHGvzq11kZeXW6q83LE0otZcmoVK&#10;GvfZAMGQfnhWgShcVsJ4LM6OVP47q0s6Voygf2UlzJZ+e//Mp0f8gnCDk3kL0UeXRcrcxTSAeWRp&#10;XdBxkLRSx/4LJ+YwMO4Ysv424Gzd39bmqBEAQ8oosMxJE6+9mJqsCpmgzJYuaf5CnVQZwGjxNLMx&#10;RI4Cmf87Um9jUQtgMAeo+LVzEMEBwAE2Ei/ZmWj6PdHJHAzmop2MjTYCmQSQTiFJTLQIjsaPnNvp&#10;iTCuztT2BZAVnZN4yaPcxtoEVXswEwDMfO9bAHD8a9/CBb/dq4RLZXhICdbjO6n5J2sYM2c7DNym&#10;uTYTFTQAABlcJfJCzEB7LhQXze8KDxHFP/krIPkrT4QgvbHvJ7XFHIFigXM/V0eLf55J/H7ahqLK&#10;AlIQ6FJQGYkoyyGk41IxP6r5vbF5vXtkVxMvoJ44iADg+Jkz4HEpZj8KLyFu0sYtEsuAVg+DArnO&#10;nGmdLQf+qzR/nuLdo3aMz2WZmHxj+1PCxkbMyZCNAScNpkYU8jAyUweancxmuv8J4EwTgqeRjVUA&#10;msdiJ+PVJ9LVuHNAWyljS9a1NN8N2P2ZCalJ1vA9aKsIyslQtESPI+SMijYwddWNhEr2vK4lrVIg&#10;DRRrL6I2mKgLDtnQtMlhYxL9bWgvdh7fMaPNPFFB/Psla41gMOImMTkHNogVthINCwG0jXWTooem&#10;lbS6hSyu5F3T89nIdEbSaf42/QOb3wUrOj4Tm1XEO4wXWZcGKfTsymUwwnGpm9GyaCCkPWjMnIrV&#10;9YPqsmIV/I8Pe3im7vERsuQuv3LvAx33PRrHJXdHQn87Ex9m0iYu6ypA6mJm4XBSIKvoQAzZfTJ8&#10;lCVwItmYHW1Q/U4AACV6Kbdyfnb1CSQxMWm5cR6nOBnIFyZwV3By7dJd2UKHDlaMTqU1s0yuehwS&#10;Oi4xip8fnRYmNlaMeyo7j+/4b87A2SijzhqcWkuRYWQGw2UzmptYvn9Ihb7ZVMRL/3LLyvXFlmwH&#10;3+JaM4F2YrrbhXZXhrwmYqqQyPP6O0dlMs7JctmY6bkGgJlPj0QDcll2VW2lDqs7Se2JbGlQSSjI&#10;o3Hh8FvFqH8il/im0bm1Xnsw2VizLJOfPSYzxv+T+C1aHiI5yxWeqDJr6ugxCA4asw498+lRkHFu&#10;YibXQpheNpaGfN27PXvv9vd/eJf/2fu0FwFnqVHJQPukxkd8xOIonVXQvXDbI50qaNzNG3cffv3b&#10;5Q5EMHXzkagFRhkPA55E/XiOyRrDXGognhggf3sR4xhTYZZhxyP0waFUAky/ikdSugZDtw0OQ3do&#10;WFv9IsBlH61Raw6NjuIomYiCJDotJmd5Px/shDMw8j+mBrPE2yuyOD3A484ebb0WoO1gBrx3VpeO&#10;nzmDyw+Xv8sbYzA+KVd3Vpe6a8uCVPFUUPNrRTIkpT0cOhf+oDR9IiEgZjaMqINxx5ABAGpJ3PsA&#10;AB6oO75GD+aDay+mohUIUxvM5WcEbwCZK01SHysXeAgl1nq8/cfx+gnLo6yO6WVjADJVNsraA5xh&#10;HEnROs8cMAzJrmjnANpz6X1uJv+2F8decZIQEkzjQufxnUunbG4xJHDbGJGz4zcedVYBqLpf1mww&#10;glGZifpJDfICsuxphwEWBWActKPUd3t75zc2nVoYsdxUNmOgy9RlhRtdd8LvGTx61xKnjeZ3uQ4Z&#10;gKxTVw+NTiTc0NpH1da5ySpXfkzA/+jABvyy3LxxF1pz4b9rUaeBwxXjFe/IpMiQmenSnCk5Zm+k&#10;olshlsa3Zr5Hyl2lhQDdDd/gvamXfAH/H64f5R4iHGPWIaNQ+qHKh5JrEhec0hW5jiS9NXcXUbyy&#10;nHqZYHs8oI0PQ9dlmgZMNxtDMALtZ1Gjl6rXA8iEcxW/VUwNguGhRkubH7kFK4M6OTXjKi7ZXdkS&#10;yZ7jDSNLlGBT4Bwc/7dCsMm2gT5EWrh54y7SO35jdNeWu2vLmCPcXVsW2SE8SdblUuSOrUJJGHwY&#10;G5vXu2vLZqgZJm9m9lRvKbUYNXsL5+hCUcAAr2BRKMVYV0YyjphI8+MpFyr/FXsq3e/8+ppIHjOI&#10;cFnrU+CZioh+k/VKmd8kiiu+hqyeunxEOJSGXD834T81T7CT1dUbnoVsrISsvUjuSKJiV159yzBc&#10;KWTUKBKapf/AoRzmo2W54OyHnJ4hUWIinqwKxHGFXNn02M+mgo3pWNcMxHdRGaI88LBQVN8uQbny&#10;zONFbhRRdSqGQMplcrLO6tLxG49qzAgrB89x4xRLXC6uICDAsz0gsdJFrTkUsHCF6qcfaFrtb+P6&#10;0r+I3t554pG4xslphh9PGReZzZb6Lvaexh4yMd/SvlfkfIN9ynuAJJQt6BClBKvFzUOeR1Pgw2R1&#10;HiULCkHb2LyO9ChNHMGbzRv+EWLp1MkB5i7VfxoeTISFTBjGyLEoPYwJwrlUTsuKchIe/6Zrenal&#10;BZSYyKeQfnFMkfRrTjFKequu44sYTWUhAPZ6oFd6MQLz2DAOsbF53ZyGe3vn62JjCPRaIvcS79z0&#10;KKfAf52JOWxg4I5zc387LpRUEK58SVoWV0CIVvBki+7a8s0bd5FFdVe2UumvUjCZXzyMVs+8FGng&#10;0fALadSCjAwN3t6uixbwjOqsLrnqjmtQ/D7fndILYkW0RILHJU4L7udeeldkU6T5etJdwyh7c/C5&#10;vzL6tZL1y0POciXTSmPMhMwFV70dTbDKG7qgcsy+DvZCuG56T1Kb53cS6BKdKkwLFUPMHi9nko+O&#10;lzNrsoGDhbwDHKOwimn4C0hY6O2dL5SiXxRVgsb8MB+j9bIxBPKtblJGiVvFHn52/PCz4+M3HmHF&#10;JLKl8ce9R8a2Fnhqv1DxShpVIb5I4mHGpsG+sFPSzCpCnUT4l/+IZpJs7v0TkwDT1tvqpWc9nJwb&#10;8iTSR6ON553E+8yPQ/tdV8BLszhLDvwNHj9zRn9HsSgaVtVMnhVYPyp+biQGCzR0kQVUJ3NErTnx&#10;OKIytfy6xUmXjF6LZ2nujcTTP4W8BY8bG/br09gIGadccYolehjzciqJgbnsZyOFjowWZjNTDgMc&#10;9gkTAXPkVIC+7uliYwBwOLOeMZINIqxwh3WNgKvs9Le5X0DkkZmdawel+Sz26G+ZQly5u1ek8kMK&#10;hquLjXkE3AWqZ1a6QAH+/CHOGRgu44OeZwNMkDpGKRMRFwrG2x7dlLxNYExYd2UrsHSg2aH9U3IL&#10;2QMMsSoOJA8EERJXy2tYSL2K3LHxdNSNzeuBkaYmiTH3QhXcjc3rcZr5wjlKw6RnpvE9qieVjvcH&#10;Eo1r9fBLR8+mOcgQcqbX8MB/Id5RI8ZAyLT168qrb+FFf3DtRehvh+tcVDKPFYLfgiVoWYgNLFxd&#10;1tseLcbabjxxSL7WSWNjmN0dkuNNiE+Baaimv8z2YtSaix86WaMXD+YoAY/+Vq4Ql717QgSNvzyy&#10;ZTbQBLGo5zEu+VcTPFM+J8qjSVAgH+XMmxeJh/FI4eM3HlV5vlefGyiiP3XZrC2XYycor+8qNBnO&#10;nACjoDwOVsfRfVt3DqDVG40pmk/8qcJFNvnRBdcPQTxDRFqiLJimHjiYTmE+iETpcbRC9Qb70OqJ&#10;yUubmTMRWqhAsbYM7UXSpubjiU+/vbixef3hTz6Oj+545ri+KbqpRHBYrA02iMxfBA/GD3Q4Csdl&#10;h5V4GobXclJclhmKJjRazfb3PsD/oXayiuFigYqsQtCf78szFTSHKzuM42fOTAcnay/C5LExAHh3&#10;Pf0fiLjEpArgo9+5mdk0BndkMKqQEl4MpxBH1Ch0ifzkT58RL30onqTDM5JBVieW2Bio6DGKXyn3&#10;5l1dnYGclWlXgwis2RfhueCu773LlEszPruhOak1egvnhnosEYTOjwsVHgI8MN88XHxjOwTkOLju&#10;BlBaQPZhRXq8G5vXO7fWM+XV84Ccr7d3HidEHt4gBh9CzTnxMlMgy6U6un4s/DT5EXU8KAwnNWdS&#10;CFml4LCQeOq6JF5zW+pgf6EoJtoX7VwBtV5Ii29iMYFsrHZ0V7bQxkDGf/6kC3wcT10OY2lUIYJ+&#10;8tfbO49mMM8TMz76IBpGGJkLRM54eSUMLKuYRV9lX38Uf+DAyFUk5ONxgapfw3AKiYaj8F0X5rfV&#10;s3VndQn3pYSSYsdNgMFY9JEbsynoiq65fOC0etDqxU49fuLK6KULt9PHNLYs6cpkRfwmIRcBtBfj&#10;oH4WvBGPx4xDHUR8qOJWoUtqHr1jif6H3Lp8dxH0yc+ryyRhhxRMNh5CZpAti1QJcQofRZucECst&#10;IcsXQGVHhhvJrJbFDGPju0onnI05chVNWlYXjn7p4qP5i//mzHO191w4HG0igY9R/QNBjdDuylYs&#10;xzByMTBuMIPEbHb8xiPMAxjxYBAuywpPOqOVom43MjBUNcNpmOgdzW2agRGTiHYOxvgGEnQz5+kp&#10;4IL93Q0iIA1eCnUqCP+LHCpBgCuf9NY61gN1kWAztYJvpaJVmXJSCTOL+Uqrh7JznNh1Ht+hMkcY&#10;OUfZDHFShXJTRjsHOimBS99xvgtZIhUfNBmVaGleN77Mg8z0pq4q92T2WR1jIGRxZSRSEUNVWC7r&#10;hfAyFVl3knYZfdahPiLnZKBcjUJlDf9/7uyt1hfx7zufK3BwdFmGmsemMyVzcsENnFm9fgI+SgJt&#10;Y/7Uxczk8XPP/+DzmfUTyJMqDqlKIic6XDqrS5fWv6a38ufpGK01yMMAAPrbPKgfhqBvVAzMrCLC&#10;Zci96AsSby/SBOahAohcL5uga+Km0ltNeufyqFbngp5vSkS7l1NTCyFwdJHFo8b3A1RiZq6PultI&#10;EnVTj96t9bi2YxaCu+RarfTNIAbjIkza3d9hqvrm4XgEJ3XlGpvwRHtaVsQ4LGRZc0KsBKs9fcmy&#10;SKvEuDEKHZMZACM2AvExmxpjwilppkx+7uytz6d2jg8+H8rJZj49KsDGGpSFTxiWmzmTRG4MxOkk&#10;0oXhyKn+m0weR7908dE/PKPXl0bpHvzRP3pTIYpWJZET5bxdngUxwQw1hswE2cYAfZfJEyMOOBOZ&#10;IiOHFvEHtJHsHGCEELnJXJM3zx3WoX64gPL93bVlqXTgvUly+ZZu7LlLK74z+Gd6RHdlC2svxkdU&#10;0Vqe/oWzMhee0xGvN53Hd/QLj7C0meUNhMVUmKZMCCOWCV5RHg1p+Ef2P3E4+qh5lW6pDy1TAbxG&#10;L+4JFfFkJyKo35QI9wS5e+06cTZAXbYxTyciidKVU0lx/S7NWIkv/OtnnwOA2U/+7drgR9/85FMA&#10;+ODZL3wUMFiiYiOK6E8Gn6mmEIbZe4WlJicHtjCs8kTj610cRlZcWjMMz+1/8eIPPg8An5z+23p6&#10;rGKIGqqzSRSQLpS5mXmIry27CiaaaYCjgTCJoakstpm1F2HchZUIlOTYWV2iB51muvwKayOWCPXz&#10;Z374bypb5MxLvKhSU+1WZDO6Tl8cKmQE7GuNdg78MY5Q3JxmjjAO59KvN8m3yeV59dGFwIQmIoJ9&#10;ut6CxIXip8Z/gEKugke/RTsHOuKeH5rburRxzsy34OFi4DCS8Z5FPNmJDerPwMGKeD3KdOV7r9fm&#10;iTOzKalzl5AYca9waTGOn//izikA+HThbz8FgLN/+/EsAJx6xkfI2CFGGtHfXkTJkvj6FzrfE+Yt&#10;5efOTi02ubcXob3Ia4aUg2v+OP1Xf3hx7wcve82oIXFg0fzuxub1sZfX9IPP2Z7MTXG+OrZXA2ea&#10;UUb0a5jFyIcapFIU3FRGEUJmZDc5zgrR9KJsuNw7gBhYerdUVh1zkY8O0/qPo+6olBAG+LcXPVFl&#10;dUWdmmqrYHkhBYT5k8d+cYgow6K3bq63FBITY/qkGkQiREzQKVAc0eUqpX25X978QoeaWckxJkLW&#10;30Zti5RdcTIkfHxJS91NkGJZOBUItGmJ4bmqIRWjIH/3Dz4DAIDP/u4XAQB+9t+fcg9gTOQmrTfK&#10;1UZOGNNygNT5Y/fl1SfxX6tHWT88QwewbF9AFnpBfDz3o0f/5OjjWvrCaN9auio9gOF1HpIbePPG&#10;3dH7KwWEqcw/5mGL+Iejk2is50aJ+VFxd0KIdgaXaIEwg1kJZpxhqygdktXFpSKMnlCkQrYxp+g0&#10;nubOgWmwFwUDBLRz0FVKhDx6JjfSXUFitxMeSdcuafxiYlD0+0n1AFzD0Lvk2slC3K9VMCZC1l7M&#10;/EFGZjNugFB0xIgeM5kcwWPCKZrhqEdlhnWLj/6j/PzPHxprn/nxzxQf5IgxsQOrD9//4d3v//Au&#10;JGL98d+ZJf4R7p+OW4vQn/42pia5/ooOJuu5+3Nc+flf+HO1qapfZjJ1N9BUo6eQ3PPNlXofLyvF&#10;/Eou6+8K04Fxi/gP2zzgQTm3sicDIPBnEuJ9A2WSMWd0Xr0gl+cV+hXn+D0XzvUWzpnWenNHejTR&#10;Vn+5EdNCJryHYhfTZOVa9sD17RBB5M34eu36FMFhrs75GQ3Dkv0z+U1qB3Evrg0BKjnRAsX1y96g&#10;uK+w0C7l3JEFBjYo1vM48ODai+i1LLf77NHWdIlfIBV76csBM4Eg5VwT2EFby0WHRDsHsHMaAKD9&#10;MrQAAOCTl6PWpzCYyzbbhvnsjtW0N2l33Y+eObhjKDceKDwnoLu23NszyJP/EPhm72kwdmjZWO1s&#10;5RP8w8+OiZbx5doRizUkdLa7ttzb24ci/DX3BhA1cMz60zEbyDtoYRXivfMFXopaPe7cdFm2hO2E&#10;E4LO6hJWlMJx1shrQ9UNF87BXv6O57548dbnAFpffARw9i8ffTMb9wYWwTJj3vklqp6TqHujQ4O6&#10;mIKN8RHSL8t829GBZWKB90btD9frDOAedwyZy8pikRjOw2LzmN82NgnIHdhPfjILAPHsSvj0F/+/&#10;IQ2oArC8FaqWBJe3mnYgLfOB6BfnYV7J3xoUYvt/5FhvJ8dUNHrxKC69yRWjXTReOwSFSjONy5xT&#10;EThs8k52Vpdm3rxIUwJWJcetQzWYxVVokqyIcDcfIffrDioiNNjXhckF/FmWhXaxkQ01E5Hg4UAW&#10;iIIs/hjHcr+UovkQ4qoe/dLF32aRqR/9w4vf+Vwq9OByAnrcfMBkUwJPwcWQhE1L2LG0e9Ecpz4R&#10;TS45CeOmNbNZ7RhTliW4nZKOacwukTQW4TE/+PRcgCb+7L//N9vQ34ZTP/tjgDikrHJ1gSFlXz4N&#10;bCyfhxG4t1243duLZrHI8sNKHf3/GP6mTAflkhZHg5DBBJI//rhEBzGppWuXcTS/e/xbtyimfozQ&#10;JcZdjstLp2ZoahFVmEx87r/8vV9Z+1H89+b3AsfTWV1CKiair4YET8yln7oV0sKIWnMVb3sdw+Qh&#10;JTTB8zB5/n1Rge10hKWSgXK9uvoq8UpWG5v/6qPPAwCc/ctHf3Lri7/xtwAAHxz8j12H0IMwRGmD&#10;LnjfiFybPI5LD1dz+S79tIl7HkU/OlkhcPwVMW4LGYSSKhnUb0qtljt6Xc2EgzJwVD/50cLfAMAz&#10;O//JFwDgo7+EQwD47NOz4WNzD2ZI2Ze6PHwgZo+mzGLx0peva5fl7NHW7L3bs0db8ekIKTJ+P1cz&#10;3BrTRprS+0fwnGuT1zinpAeqjHCUKDRU7qGIqx2LB2h/O2rNYaE9vA4iuH7s0K/yfJ57+NkxneDx&#10;G4/8E8/P/caP5v4pcwV+7uyv/MY1KJIiMJr7pFwwH/+Z0LLpLeXZjnZ+JS/L462Y5LngLs8XsNzG&#10;3mC/mwjnUoFtSKiYK/HZRbk8Sv2uXegthQZ288Y/O7/36E9uffH830B3Zetf/CkAAPzy62QhI8l+&#10;faZiWViwuitbmnSWtjC5WK9gV6B+8px48QYm8fITTX2adWECCBkij3xk/JWmTH+5zgOnTE+EPndU&#10;0ZoCM/Ff/9OZjwHg8PyVW1d/41+e//sA8OL3/rezgXuz2ddFkridDLVkJ70S+QQAn90U1E/IcMr+&#10;9uy920bphWSNR1HCH7/Cq9PgMzpqzaUTDL+7fvRHBgNrL/pn0ELza0ioTbRzUIuaV+lONHnN8Si1&#10;F6HVI/Y8FikyE+idpJEjTUR7GG/GnZV5s8K1088DAPz0O1/8k1tf/JPv/B4AwPNfb80GeTyHUfUL&#10;UeW7dhl3Q257n3kMWRpSMa8ihp7L/Y3R1kjjhyRNVY6QPTH0OAXloppsumR74LU1S1rB5770rdYX&#10;Z58H+Oz/+eZPPxZMRYfD8/X8R8dJkmka0CzND5eTV5u1QFnOOkopg5bNkE1BKMW5m8OoBZNByEQo&#10;tILhrywUyF9jhJnWvBDx/sXYGAAA9P7ntf8jtVG/+NMf/fP/NMA2ZiV4mrYr/mM4fuYM/hUbYRbh&#10;LssSErITgsOZddM8FuclMK2T1M/CvdXtRcgtheSe6tK4+NYctBepJBz7jfz1//unjy7uPZo/9XOY&#10;RZX5Uw/6Ybsmy4mZeXwo4TDnZmdoDncZJ+mxufqcI4YwXHVV1l4hY97D/+ztzwMA/N6TDwAAHj7+&#10;r34KAHDuZ38RMBbNbyfrrC7hoym/GwAAIABJREFUxB9rqzp8vrnDEMF/0fxuLMvujQjkHnb6yI27&#10;HkuY62P+24iDirl8ka4GYl4XvZnyYIHjNFXBovld8yh25+7YiY3/Nenk1E/++/8pNSZh9FugF1JQ&#10;VdOreGn9ayG/u9xYPfFF8EAxTrZ4TJjml6JDbZz25wHUhckgZBQHDUHk6cq9D0rn+lUCp4yuogLl&#10;+Mf/9Wjt/m+v3f/ttcGP/vnfWmSL4sR1wHh7EZR5DD8Wu0rBIw/vFmV7efvJ91pSoSQzjCweP3uF&#10;6K5slUnCtRrnT2yUttlejOZ3KwrPlkPMDrNHx4f16AcDDrXYh8vfTR+1yfxKM1C8kPyEhxeiWwg8&#10;iI0LYeAyfcTMSooey3U7Xvo/z67/5tyf3HoFYw4v/cf/8jMAgIO/+zFAEo6WOzack4iE4RWjjzLx&#10;Nim5Q3F74E7+8Ej2Q9bDDo7vOj6om3UF1rvMhQ4V524y3UCbXuhSxD2suWuyMQ4KptoLdsVIVefW&#10;evWE4o3N6zejuX+y9+jiXx4BnPuF5R/8XFYJDAIYkr4yUMGkFPjzFFebLxQ1cZkk2zyRE+2y5Hlq&#10;5XoYNsS821cF0atrnok+hTyb2aeWamNsrAAnC76AWA8+3Po1XUkAhzPr6Kl86cvX8b+zadaRbYQk&#10;X31i7ofp/YbDgusk7RykRgiH/TXcLlVDemPWnifdqRMmLYE1xXkMWWd1KTNno1vKDC8bE0j2wlxD&#10;C8ifKHosJBeBUa6XWv/NK38fAP72P/rtf5uRz8jtJL2YrV53bbmr5A/im4HVt4FqxX9MQxenJpxa&#10;+dN7NUpPpVy7x+P5ElHhNHL+O/IngXImKt529MWPO985qPiSRtUk4W8+OgsAMHP9jYzBice/85Vm&#10;YmMu6iI02rHoTyzospLkIQMb2QvbxBAyDpW6r5X6jTlexFMPG5w2hRyXTkqL4opOdFAaNRAf2Rg8&#10;pKdQDP7hmaVcmkUd2qmv0w8kYT42ZmmMdVe2Yu3+PCCRcmaB8aeq+C1YX80I4p/IZ4rcK55U0C3r&#10;FY2cCKB2w8pWZv5Ds1liPJscTqZXHr/x6NKpGT4lCEUMf5+MbL3U+ub/8gtnAeD3Dt/4NW4YKyaf&#10;MYh4tWxE1JrDu7q3cA4n9VSCv2zQAmV38pDKAipoVjYlEZ1CBl26+JyNmQHg3awQF3ec8WW/UxX8&#10;XC2JG+NfAQbdY8RC+Hlluv2lrzyav/ho/vmjADoiUi+7Smo1MEy5aBiZCzqgTbuPXe272QIDJrET&#10;RsGuQwekOsZHyMySRN6fboaW8cZC/2moEPawQj5Kl5eTDF1aR7TtqCglPgbQUGRRHrPZ4ZklfNwc&#10;XnMmnyM4+RuP73gkMNkYXSV5zfHrGEQwiLBNrgquEfuiX3D1/cA4H4bUdNeWhytgwdMUBvvRzgGf&#10;CSgYZbx691qOXzzrXaYafOxOWoolAQcmnv6cP/ktZEw59qWP/7uEjSXuy8JI9FHpG6fq7HgZi5Jy&#10;zrdMcCsRZMP5/dFj8cIgiiPeyv46OLuiXzQu6IAkhDAmmS25kghUM2DHiZnZ2zv8x0jfIPzvf34a&#10;AODM/pnnbt64++1/d/ojAICP/+9/vw8W46FlHUffXdm6tP61ELKFluwqyI1py7zJWMmepvVL76vN&#10;acMwm80cH5csjvaNb3zjhRdeoI83btzY3Nz0tP/1G5/HhdkjFlHO1Zv4fzfQKiNVMEoHb1VE+HFN&#10;ziRIVQjD027KZMdAbhR7G5NlXNDsITfYS3cSjiKS/fFP6Hc3f0q3EEDVn3FFyIuTMGlxXrPHy0Uf&#10;tTEh86r8h8DvKpL+x3JlA1pzndUljIMRE0zcbdFzr1BOINo5OLz2q/Rx9uiMUFeH5DQ3Nq9315aR&#10;wKH1CIsXlTvuCMApl2sOIJ1Yh44/s42VZWM0RZmTPd4MgTwAv2j6jyt15e/yNwPe3v1tMhfFx2rN&#10;QauXCQxozR2eSW05fG4SE7D/CWnGkGXQ6mFVbPzUXcs8GQrd+Tp6DItC8jVoyRaFEFy90eB/Z+Yf&#10;/OEvPMu3nv6rP8TKuZRGoAPewRE8R+iqgkX1omtJ6ovDaYJl9qDHDI6MBFpP98/vbv5UsKAPP/zw&#10;7bffLnQu43ZZaj+dF3a65VjYWJXjCvOetoJwZ6h/X1czNzhvw+UqFY023n9/ugoiBUILXnDwUz48&#10;s3R47Y4wiVFmQFHEU0iJ+6qoAF4dQNVQIWzmVzirxbOpU/aMcD2RK5cIj3VXtjq31nnU1CSzMQ4c&#10;pykDy21m/NRw+ed+I2Zj/+o3f6OkbQzR3/Zk7YVbZTQPExFgfoU8bQ9O74TWHFpwe4N97rzD3mY+&#10;Papii3rN/ZuOTZiJ6Vq7/PAFAN9eqOyBGF4IXNUkiY1FrNgRmjBzcjmTCvEA8NzR977yV5/QprN/&#10;+eiP/kX86hvX0VKh+mCxsVxdCURd/kpxaHD4GT0H9XifxUrRuHaKOY5alh6U5jcjg8eOFRJ9LyiU&#10;i1EFWkeGeeJIL0w72ZVX39p4/324fFk0dkF0MhUELreE5eGZpdmjLfMrmD1ePpxZB0BOsK8bhEbB&#10;97eNO8eFouyc+mz1YDAiediQV3YIMBiYW18KGQHKjwFAEVnU8YJC+4/feNRZhUunZjqrsg0aw+iM&#10;8GPM0mb/h194Hlf/F//st/YBfoQffvqdL/5l0RDQ9uKGwwwW+M0Sisbgu/bla6Kdg97CPmSlvHjj&#10;49k/7P0ky4QG+y8xhWWXLQQfWe9mveJGY/4OwMTM8Mr0BvswOI8kyTWXI7Wi54PrqtLTAxvwj5AE&#10;8OEa4mTCJiewsXl9A49+9L2LR+lK6qe3d96lYcEtSbpnz9bq/ko6BKg4tnLiFNrgp+1kQ403HbeF&#10;TKBEVP6IbWP9bJ2cukaiOxTyFlkCV2M0fSA9orgobH/z8uWN998PP4TY/WTg8MySvl1TNgYASSC8&#10;3te5nseQhbOxghD2g9KdFGofbhurUxe+vx0/pukaDqIJCeH3QESG6dQ2AbKQIQ+jepfdla33/tv/&#10;+metQ/znl4tfhFZP8APSJ6sSQSjKeemtZmO9svot3bWUw1yPLOJnPPcwndEHEfEzj+Jgd2WLi190&#10;mJiIhkcwD58bcY5kNg41poN75z1C/2gk4zVDNRfsDfbpBPkNSR9F3iWdoJmGWTuEV1QkHNByiAan&#10;mSIgTH35TupSGHcMmQtuckNcRIaR5SIwSCu3Ew6/SYw34JMrt3z491Jb0cmI5x6H0733OmQdkSKo&#10;yx9bFs6rEDeZYax0J0Uwihgyf8BcaRJJ3VJmovAsZNaI6LFCPMySSvHPT/4iLdOIl76cmjoohiyd&#10;CVq9WAm2vUg2p2lxVoosSLKH4XoeNybALWe6DXrZdD6EC67oMZlxuXOQe1/xxElXP9SSXJwhOhFF&#10;G8jbJuuTcv328aftCY3SgVN49XgwFjjcXsSr+GVEuxpkX4RErJh5DYkxp83KBmuKwYdDhGSVOHRR&#10;iOtfOh5f9KD7PFkxZALBVKkwG0OEzHCuNmY4l7nJ1YOWMdN7kVVMGwv729Df5mTLdREEA6tXBszk&#10;XiZLOzEoL2bb6uG3Se+sGZXzVk+uAW+RLj+EVlmi70/HFc15hjxG3kCiFDAWvVmBqkmjifZY5kGM&#10;Oar97QmP4jfBHaxIrTTBwjZcf5+31Ln6ndUlbS8s6utBBsANV6L+j9DiFyaudLnVExpjnmWRTcl7&#10;zr1zdKUBF1xs7LVlW3dUgDxcqQJIAs1ORCcbm9ehvUjFkQiCb+kEZ2EGI+sXbxbCxsRxidV115bJ&#10;GOaXftCx/66UxmGAX1iTQYafghkSB8NhluOwkN3745zJxkHLnOUsQ+DQUC3ZiTCz8Y+uLEj/kFwx&#10;ZDwLVXXFLWTxGjcV89jJJttINn4LGZQ1ks0eL/sq4lEaoI4VM++K6kj6lyaN+V0YRK6tLhQNG8pF&#10;4RI3WWRMHcd/CPdPozEMAI5/7Vt4ap3Vpe6F27R+imDawDjrIsbGg8m4CU1PkODOL9PH8gchDRXc&#10;oiOWRUtzhOn7D9PsIPDb5vs/jOt8E63hcWOzR8UsQzzoipvHcvcSR+FhZzdv3CWrGDAdV2F65x9F&#10;umX1ny1GpHmebFdefes//PL7rtMZtp0sJGWS02hNqc0BC9Be028hq8aNtEhszoEQuRJlVYLo+XqS&#10;E/P7H81NLlbn6OHBtRdRw4JE801jWKAwbIiV6+bly65mjZHMB/894IpKrP1wSf/SBobP1oJHH6/w&#10;WA4GUSbvMjm1h58dj00ip25wqQudWUnLpkOTXv1ja8faMuTOlN5i26UtmlSJq5aeeWNiP73BvlCd&#10;yCVGdG+/tpz+FeUQPKqMusU/bnrh1hd/b5QcIMYfGymzFnGM5ad0Sz6G3NMXzwcqA0DL/GKKM+2s&#10;LhEbA+t2GqWdjMBD2ei/GAYPNfNbzobnfh2fy9Lz9LdC+53yYyHdhiSghc+I/oP6BwBMrN8UYRem&#10;NffIr9z7gNf0xOujK1oGUjGkU7mkauP994cZLjYGzB5tBZItUrLgC7PHy7P3bvt2M/V+dRuxUIuY&#10;i949ucfsEJ8TQVNSZAkEloOMg+VrNz2OECI5lBvDUNOfFugjJOFifMdMkPL9090Lt/EG6K5sdS8Y&#10;tzTGm4d4+goByUR4Um2ulY68ljomnRISc0lJYNHGQDxc/m6qv5oMpptVDhNmG2C0gBvD+DKt4doW&#10;2CeyNxq/EL8Qp6+9nJ3Hd/hKvB9wZffCbZ5sKDyDUMdFK5cgSTAtXiJiT1Mx0Vis8YywXozPZemf&#10;pZRjDjxisK5ofbHeNFnpTsA7M7kELyBAuN8ThaYb6MFkj0L+yhq18pFshWRQ+qlbraRtuC5LHxtj&#10;ieuEjNjYvds5U7vSJpVb7582/N0I8QOhu4sMP7pnHDCGrl99EnduHdesBh0fZRyR/tVFZUFFZyP9&#10;ItdkmrfY6s385lrJgY4V3BepN6WTRPL9hpOneLq6cBvai/F81t+m2qyZ3MO1ZV03aSzwW87CC4qb&#10;LktQV4/H5ovE0hB7G9UcEyH5ADDz6ZFI/RMGGHJWQpaQEdALqbV5tWCsCe7ExEyC+H+iGUuHxjtE&#10;7C4IUO1Go3CveniD0oem9bjQWV16dz2doabWZaknGwd43NiVex/Ye2nbEjgqP9JyezFDd0hUQlC3&#10;tlV60pzkaAxmG8vml3o229m6lmRTcblZGRuDQj7cPFQ3lZ0oExpLXCcYmmpFDUumn9q8Qzjo5rx/&#10;Gu6fjkO+xE8ANwFAe7G3dx7rl+s/fVLp1oVz+DgGNs3kakvqwG1XM7GQDsArBFoCndWlS6dmeKDY&#10;zJsX42er1/U2yfAIp6HtB31zab3twX7mDuHPSWUtAwBiYJ1VqeeSzriDCIpQPYQIutdh/kW7Knz0&#10;4l86qjyIlSYb05W/xfLG5nUe1IWh+uhPnPn06NL617i/b+bTo4fL3+VGGrTtbWxej3YOUubUmsOe&#10;4+JprTmtzXvzxl0PL6EfNd+LCpLScdFEh43pDuH3Dzc7BdKgQlY03mfgXuXYmPYdu/oZnst13LIX&#10;LjtZfxssta0M8wgMls81xZWLpy40DWseKQ4a0r+ww2XtZ3Upk5WjU0TghsDGhh7UXy4+LGMqC++B&#10;f3FXnxSYJ0QSJah7O3sv1WjDiFpz/KY18+oLxZO5qvjl1swxmRytPJz5Cq1HU8fG5nVOYo7feIRX&#10;aeoi+v04fuOR6+vOaKlwWI8dGemszCE8239kRjJh3AonZCL23yh82ZoDFpQNWQsZb6NDwkU0PZEb&#10;oXMhrFaXfv6542fOhEznD5e/i7qp3FpJ0hVa5yIT1z+/y6VMCpRjV3ollCLgo+DZ+LwS0IYoOn3d&#10;5u/96eX/8Mvv12UDM0fijw8Td8L0W8g43LxHMAzDDuRhY+CUjcgsa0OUiMc3ERIVxMdjWsusrEnp&#10;S3Udl7/peox2ZVEoPJ+H+Z8c21gAMPgsJwQta4cAyN6flGLpzzhxOdzDbsLSGhapVSwvuaTAE1+r&#10;T7nNZhpmdSZPpR3JxrxnMY04fuORh40hYkMpTrRXn8DVJ+krQX87vkWT6LHYyNHfjplZfxu8haWn&#10;BnWYRTlhpV8HSeMi6LugH0V3ZStOXGjNHT9zZubTI7B+MsL2Q3Sks7o0s/irkNA7Hr9FhyPfYrxy&#10;7zwFmfFwMW3nlskBXK8kqVlOZ0T3Bp4CrencWi96S4iTpQ4JWsSfXgaQjbm6qgjBvPkhulnZ2yEx&#10;wnEQMhcFqQLh9RObxII5GFcgmutYuT2D24bHD61DiEwPLG+gnZsAUJ/e2FPFqyApJDCUrvk04Gfe&#10;Lv5NN4N+VRAULXtXRDsH+AcAfDkcqWrRwjn6g1bP008IqXIVIqSPNfouH37928TDZt68GFslpzmi&#10;nwOj9XPZWGYZndr8BSDxceOnuGTh4zvpZNPfphh/7mkamVhdOfNYfF6Jga2cPU+YhfTcL/Ly8CdD&#10;C0ApC0mgPTooScZCdIULD5e/22XSZd0Lt5GdoN8TUyw7q0vo90Q66C8kyssouU7NBZ4x0F3ZwkKQ&#10;x9t/zG2ldHFykxPBcgtCWA0lXYNyGHmOQm+Mn05HVSOoK+eDY0wWMh5xZYXUaAdcukZHdPEXPj/8&#10;wWHgJoj+nsMD+fuW7qtJsHLpY7aTuqL7PcIWIftWH8C4MBRapi1kpkPc9SIRcIcbM435ZlITC8HQ&#10;NM/W6v17tnpC2ZxTNfsKZr73rSkN55f45u8Q0TSJkTOez7wxyE4G6StETMKyzyI0kOiuqqr4BiPw&#10;BuvtnYf2IuWERq25S++8ErIjacaKfFJTJYHbq8QmIegateYu/fxz2rrGZ/SHy99FznFp/WvIupC0&#10;oXmMduQ/ARySmVvAfZrmmZJ2hjPdsr0Y51RiiuXqUmd16fiZMzgekXOgg66EJY+PGbI2VxenEQyM&#10;kzaeCMl391crD6xlTp2Lk+LmsZB+ymHcMWTgVEaVOheeWKsaX3mL9lbawmcGt4mQoADUWNSSUEUn&#10;dhpjyASqSo4ReJKmNY0F3Wyu0MbkY6bykogyZKDMqbInk6J0zaVAp6Rnqz9Yza/wOS2lxHNx6dRM&#10;aQU4OT1jFrAISWTFlCiMjE+fIpLMjNDiK13fO4//42u07qtumQOyTLOQwYdf/7ZopWPIxNwkZmJc&#10;qedpPnlzkTCiRNRg5tOjhz/5WBQX765soeXMjD8Di/BR2qPQm/UUUPJXVeJr9N3FHx3RzsHM4q9S&#10;WmjR/EcNVwS9DiML79AzBrE1JIVTsE/IOjSnXxhWh5dqV117MQ0ac/kiA6PvXcd19RZuDDNnWdea&#10;wK3chOZHexGvUk6zBgWR2skq+tO5v9K0coXcusKmq3yd6RTLW1ojH3vZylzzRu68W5qInBg2dvzG&#10;o/JsbOcgc2Og6opg/P1tKqak5yGEMGmYAXy0kgiWP/6Pr+Gd8DW6B91VnBlN7v6rT1xsLAT6rLWT&#10;rqNUr2grSbNi1iSyrjhdMRuTh8wD8ytpX2qTa3Yivdn4Qln+WRcb013RplgPtjVHmdcA0Hl8x1Of&#10;WzjyxFCFNcs0rRFMNuYyp+F6vHp+Rsi/L9NmRqegB8/XDMlONlaXpV4Gy6to7m5Oln6vpRmmo3f3&#10;mOLKOTRzhxGyibehubm/DQAP3ntd0DK9JhxVTFyTEHzGA+1L27p8vstC37WIISMHkCdMENjUqBsE&#10;BkRaMJ+/I3M25QKn1fBC108hcuP3/egtnMvcNsyMJMIEcTUXv+DkgLxOEBxJVtqXzdlY0A7qGY55&#10;D+WODgEx44JSoB+TM6fuytbxM2e6K1uX1r9GfMvs6tL61x7+5GOPVgWu53kDxJko2Eu4NUlig68R&#10;3cr2Owc8kTMeTOICNmOqNFMx2So/L25j44zTpP48csu8MgjicDwM33Sb4koUHOGbdGOX13VIGJMO&#10;mRmbDPn5XBIi8Lk0BEHU8dR8tCGHy91qMr+iNj82KjIoVgkmm142lvKw5LubvXcb+tuzR1uz926X&#10;YWatXsZygGtavUxBHgy+wQlMhIu58iv5/eN/Q3C9jTjQG+ynHkxrx+6F20aJ8TFVJ9QwFS9rwzd/&#10;ZyjdjhBVWIUfwnSKt4TLT5dpScmbXoj634XGFlIsHDhvQ06JillXn6Acg6415IT3uZ3rC8MFTl55&#10;4BHZY7TRkWBq/qUMb2355o27cYBga444EwmGCVMZJAJ1kDCzqDXn/4ndvHEXLyD6TDktw7+ZT4/M&#10;0DFhVfWcI78I5g1GRMrViZ8kiS+CG+04RRNsjx8xMKd4GMxsTDFk3E7Ow2LaSpqVtxHWdQ9qjwPT&#10;wV7l4B8YP3fXIcRWk84ml7FEhFkJXoUxZOMtLi4pl3Lt0crDa3dCjhpzOxGkBZC5FSs6zf2ea7FV&#10;lA1QhK+3d17WFU6CvciMUZfXsnQ4WiF19aLQMWRxdtiF2zPf+1aVnscOTKisyFbT+4HzclcdrcTb&#10;SBl2oAOG1pbh/uncO6FizXgAKUVWYi+tYk8QBR5CIjtJ9cBFOHRIOCSxYgBAUmQiaMxkjZ5QKhG4&#10;JkLBsAFt8lDSVIg/aU/7YoM0DK7Vmzn8CndZxieSrTUewlREMJbgXi7DVWkO5P+mNPMLH0C9OmQ/&#10;U6j1EEEzXDsrDAaKgvidktp8ZYbP+7uqi36ZffIz1YcwI4F0e9Gbo4cH7UVQBS6HgUlwVhrg1zBZ&#10;mD3aCsmmPDyzNHu8DINsLRFy0HhuKg5ROikZT2/hXDS/CwNrl75DCU/UQVK6SlGLFuLoXZopzSkz&#10;lnu1wv+NxtkZMR5/FpNjbBOYXjYWl6FcW+7t1WA4TO8HXr1HNeNRX4CWkp0DOw56EAHkPxvrujGc&#10;+q4BdM0vDJFB9qcnAvYBgIxMYv7mH9HtSGJgpC57SQkrAEUyKR1UYOFlJjqsnhLXjIWEY2EDsYkf&#10;gn+tOObu2jIkVjdcv7F5HSg6be/8pc2v9dgZxSO5td5diXjP4CVP/NA6c8JlAHPF6umWZhuT/OmR&#10;6G7NBkPCmGLIXNnXnpb+6BltVeIJ26ZvyBWgk0vdyvEz4QblvJPmYNepeUPu8K0rzo5WdseibAxl&#10;L6ZSwIJfYcL/z973w8ZxZHk/2nBkHZyMAl0iJga0J2BBG8JeSCwx0TXHuuizhC9aWbCVrRYkcAQc&#10;aBUY4H3gwN6MK1BydJD8RUcNeyOCBsNdCGtiAX0m4IRMToEmMVaOhPV8wat+/eq9V9XVPT1/JPGB&#10;IHp6qquqq3u6fv17r36PxpkNb4oHU5QpYYoGvvuHwcgenaSI5SayTcf+6/3j343gbhIXJ9Rdhih/&#10;ForaFoHVKcYn+2Y1uLiZo9Oss4iTNAa+hMpPztmXYqL10effjr5cxz9Ur1h9e2Hvs69HX67vffY1&#10;/xt9uT7YWhtsrU0W6XaXK+PAek/uhsiDCLtm5kdKdEGaFdY9pMG4kQ4q/aIHxWJS2kMFRGpwUZXA&#10;fxx7CfS22v9Yq9KDNf0LX5sIwCfgZQqP6b5R/fTzuXXzAXKi+MvCnSh7gT3POouDK3dW33tXYxeB&#10;WrhbU3sJTUZKACZeeeRjCkjigY+6n2b8vjhQW2VwYTObdVC/ZnrEftMqw/NBMWp6egtVouPJTCor&#10;3UywpQk/HrvGJ90qv9jonfOwfzh657zJru3ev41/dXudjsnmiB7jeDQC3BNtmAFz+QmXJc//CMmZ&#10;ZJxAa3eZhCsNM6+42Bm4D8U8EbF86WIP0+MUN1tKgPaYiwD0SrrEmvm3nkTWMHOBxtaVxckpH57M&#10;CpPx7OYAMPpyPR+e9Nb7CED3fvyJmJsI5J14L7vLcZlQHEM9b/U2V0L3jMbZ3lrI8SzFB4pRVriN&#10;gVnp+Tc55Ir8oEIVCt15LnuBUeQRAknEYIHFqJVewoD2GCghNCg8kvgXump4iAs7G2aYrwn/jy78&#10;ZeHlc3y0okKH6JXYGKgVlPwQvl/sFKahG0d4mruK4CTeJR4xBn4MnBmy1vOVySZnc8OQkQnSaEzj&#10;GCudWtCQSEe8mdZlYp60hzcXYsKo5spTTmHREupJgWivElVmed/K/eIqqGIXRmsR2szjtAo+TDzU&#10;sqNTMxuxV8/wpPfkrpfKxjTzDhF3lOna3j8UgpZxIwX2tqwWXBPzaHyelg5TOsd9lv8nbFPwNWhD&#10;FMipL3ICTr8zlabVUL1viys72Djgtw3O1hFxWhjbZWneVPLX55dBmELhUITLx+lG2VZ4oPA2G71z&#10;nlgrM3Kr52u+CxPIIHTrUngfGXdKivPlt1xvc6X35O7gyh3OtJVZwwGw56Ld/Pjyav/j3pO70MkR&#10;C4KiuIDhJxEdH6GaRHlzTHhtesVAYiuaHgMLwPX8dcRisQIEQFtbNh8xZByOmDjJDOcPFeamy6SE&#10;oJkdSDEz0M3EBDxgjjdtAotKlMaPNb8dH9rOuYmgrgituH8IABce+lhkuAyFm/LZ+ZUSnO0fZt1l&#10;xE9cEBX/c61F3EORsPS85qEYuBKK+z4qwJM4IzpHk7ItCqdMPBPKezOzMLKqTIW3bj7Y++N0uuIM&#10;0Vg+PIHh9MakrvRudukpwFNPu7i7DAER0dK6y/CENdpZzJeq22rL3DleewHHwYZu3XwA8BTqY19i&#10;s0SYPAG7yrcdCtvCj0QXaaDAA7z4zpSFAuBDCi2EYbbITyoH2PYDyMAX1BBfle2u93nlg42DwdYa&#10;V6uxww2ZLbx8PvL3h7a5CU7OHM8UD2YoPN+k6zjtp8nLSdgcKPVD2lpLXrgt03iosmSz+sFHDJFG&#10;xSEJtvDyeUSpz9n+IXSXm0X3z9ojmbbKkgCW6dQLoWHaGR5qMTNFUpHoYuO8lPNJUS+fnJXKa7P1&#10;bu13A1ckFOFNOLeZSv1UnrsOp2DNlEjnwUKXmN/5YvYq78xGHm0t6K/F+s1DIqbPQqNMDB7QSv10&#10;dhyQRUgRgkr87YsHknP40rMWe9LYCoaJW2QFIu7haMxcXEmd1F/xM/VSXh6d4k+M3jNJRCM0GiFL&#10;jPeKC/TzQdBgNxGQmfRrvoKZAAAgAElEQVRYxIPMTV+gdldZzgcg42aCFU2PjW+6iVD9tdCYgFxk&#10;AmaZZ8c3EmAZLaJO7NprDsi0W9lEWiHaKWT7vvhFZ1GunQSATq6f/jAeIJtPGweQRY6lr8wyxuRK&#10;eaLw0XzlTr500dMvGP1FHLL63rvwf/5Xs57XtVcXjUFULQLnY442cD+Of2LlEMizNI7pmycFVqJp&#10;QEbUNbFleOKr772rH7aCuOI/eZ6zUoM86g8NaSi8LO671CgklFiJw0GNxnTSJEG2udPcPyT/Zrxj&#10;upM64KyBhYCp/ioCYcGnGEUx0T0TllGZ11T2ghuPktHOyjFD7KkS7RyMwL50TKaDrzVPZh6iN0Io&#10;oRgT/nRI4ska2a2PPpo1Jksz7RrWuNYMB4wykfnSxWz/EJYulm/YvsQ5AGi31OsHxSZqcUF2vtOh&#10;ge4ifsRnokYDRj3TQmOvgXHFUdrpWMmli7duPnBplwrrPbk76B6k3PMR2D2OaZwXqV/HiXs99NdO&#10;8o+hB6x54qvvvTsK+ysFXccDlYTZbJnvJRTGwVZ2dAoMZtEZaeemTlJOizFFjNcA7kB3uZbzLuIf&#10;rGshghAUOOZlIMo+imp5PWbP+fV61vfWcIxpMwrqF8aD6MXsKNyXHDM18yHWrYF3IH2dAZ0RL2+6&#10;Yum8TC5HL0oIRK+XD4t2eUQAqLPiclb27PrdcgA7OXTyZ9fv4lA4JVge+i3C9SIj1slFKjdXv/ZR&#10;zk0OogkZxmhP019JEwONrfAc0bMyuGrs0tPVP/4G/ybZU89GX65T61r9oV2bUCzgYOPAha4fnZas&#10;CeWuQLjTXRbXIsWNNfOfCS5rxZh3cwUlBez3Nlfi4Z4hYIclcUElD66nOKTtnRsS6bIKRZ26lcHG&#10;gYfGOjlfeCg7yaL1+Rlx46FsXDiDIudkTP2TuyY7FQFD4gT1V80Mk4TquPtIcyE0JhZgghLL6PnC&#10;HHxMWrT5c1ly074kDmiaAbJQPRHOTPcqVHmtuCXz2FBgGT9Ec4TsKFTnp0WUVz/5avf6Bw0k+7XN&#10;iCdLcllG7MKonpKTfPKyy0FMjI53iQil0lf1ujG7QLEJWWM8Rwfyd3fuTVv9429Gn3/LfU8YQzZN&#10;HEY2IX9l6dWNesOb3Wzu2KNTlxkMVYj3D4Hf8/i7KLzzoZAyI0Aq7ElsEZ81flXgnu5P1z4GHyhw&#10;Fy2apmGEoj3/CkeDh17duvlg9b139378iQ5BtGfGwmvfWTMEYMauYWd4PgZQPJmmzSL1j9nJMSsM&#10;hZRFXJxUDAJBabqM2APM5d2Ky3JuGDKxgabRGEGTcdAYr1AtUitLpq9MFIxXd7lESGb9HFp1mVJG&#10;Chrz7erD764+/O7qJ1/h4QS8rn7yFf6BSqDUQJOsFUOajf+fklUtwYsbz7vsVMQA4NE5eHROyCzl&#10;x5dhmMEwE2JLzQSlImhM8yJTIGNCbTWupO4hOCXs/WPE8/dR4mQNUGaCxogea9G4tmrluNHNRuoM&#10;eNOWt27Eukwez+fyUdUlH56UNzyT6SJJerPzoTOa3F3auGZiR0iKzMwsGTqc6DfwR0PIzBIaQ3UJ&#10;grYm0RWif6CQIqs0ZOlCoWO99b5eTwqMNjOhmOhkW0SRSPfZ4EBQMWGCyuJMmG5Lh/wPAvojryND&#10;lhJSbVpdNBZf7ciLiVbM7oXi8XX0mC4jKgeLnwutE9w/JGi1e/0DXDUZSSU+TpbxkCWSZBR2lgK8&#10;quoclyEDgAsPU4OO0fjbv+dc8JNCahIL42xeM2ZLWGMOphZDJufUYWaKjSHyWPji16Mv158t/Ir2&#10;//X7n6YPyEZfrk9Q6KGwxCZEwkp3bPTOdLf3tRelEAZbzpJiOkN8ihRZi0H9AACPzuEp5MMTXPwR&#10;PwWZy5JXW4Tzx1dZikB+AUw5HyYMVwlEYto4TxYnisTyQy/xUVHAHAczqxKJ/vNiZqNxRNKMLRMh&#10;X5CMeyrJsJRjRdN8p4Zrvc2VdoP6Z8eQEfJIR2MJCw8rDqRtk2MTxUT3NA4zkZaonKKUdLjSvpLj&#10;58UUgPOIru4yBCAXd1bKExzb0pktLiq7/fgxoS4Bv6bgBr0wWmuMxqCYpZBpQJ4MSHDftO4yZR3R&#10;tc2bNctI00xvvRYaE1LvyM2UH4vt1T/+ZuGLX8/DqsYJoTFhqWiMLiuPf003Eb2abFyCCxgamzRr&#10;u71zw9U/zChzRtZZNM+aosRSVJQ5g6WneR6FhmTSYONAYJcQGtveubH3409YJ6VU4u2CwgQRCq08&#10;5Mod7LMgwxBWEuPlshdcemoCQTqREEMWGhCzwN7aN7XCxXqWgmvigWA5FkOtD/zMThxsCXxWuQ6g&#10;LZt1DFk6PRYJwBrfNFkFECO06tZJewSXFqmtuwwFqNq9/gH4nkfhdiTsNQlWjKwSPGm4tv34Me40&#10;j01bv5kmezFae7bgLTvi0q/jADIu9MqDRczXTU9Bvia7cGbcUug04sBQhZXHkP3z7amuqRRojJOI&#10;5jYYAq3VNFIKGhPkbkhQnoLwuIeOR4lxGeTqRq0gv/TOt4nVkBi79BTD4DhdhC9UeF4U6i7k6y48&#10;P88nmrj2AehVqGonqIxG4A+OTvhNTfPYJl5Gx0XxmLOFl89X+x/vrX3DHaO653T6Wh0DqpitRNaq&#10;lWCyZvVEQtA09uIH6mE3x59/fAN0yEJePwAP0LRoOh7f9GaakfiJAAsUwov3gZkOyeeAzIG2AopN&#10;zVOJcCrOmZHjcgwmrBqQXRitwTB7dn7lwsM7z67fdTr7HEMr0B+BSiYg0/sr6wEF494co4lHe3Da&#10;Ne6X/J+v/i9tTxOQTYcbS7TyLkUPb60AShTYY4AMirxhFb5OtuBAYyDwqTKYgA4ZN2xFNEH3YVyH&#10;DNeC0CpL2i/C/HW1ALD63rur/Y89grAYjbjggtkK+GBLAzWzh/H6uZ5cj2nJakCWWGHkRHqbKyjx&#10;2kq8f4PORNriLmDxHwtouGaeAm6/Fi7LSFS+du0JNDah/mhZDQgHhIX6I6QxtKeAOwKE4IV5yoVr&#10;EkkyMorZJ+ylN6ZglR5MclyaaTHHD+2/MFoDAOTGEIfh/3x4gmoXz84bv8laCCk1ILqqknEOJwu9&#10;7PIo6WkG+EdssHGQdRZrobFQV0PnMpOwfW3zg8a4eb3q5O4vZEIRBgC6y+Sgr0BjPieHsxR6A+lA&#10;sRJ5gvdnAIBqNEZh+0bp/UPtvdIyGSKwbO/HnxDfrL73Ll9oEqea+F9ocZ9AYyH3WW9zRYT5oweZ&#10;y1hgx8SKSxIkExXyPoguxQ2PJcH9yAlqC9XfC2f/jPTBrF+ujSgGWR9iOjFNx3FbNgcMmY52ByUS&#10;AYwbq8WQVVJffL9GY3Ub0v8DVobn37+NyhRlPWjhiP6ZmKC4mmEpXgmPMIselMCQPT/QiBmh2F+/&#10;f8BV3dFSaC1RWFeSUhWEnZvzabPNjJTeugnFpsmQrb69gBvzmSkcLbv0lC+GqMhHhCUZQ5bu6Dcv&#10;nHbPmYdMBJBRLg3T0UGqttdeAIBYC0I6FOADIK2wH9rP12aabi8Rrp7ikeRfaVimB5n7joUfWcSW&#10;mekEhJmOVLMkP8SUn4gcGEqapEmsdKqMyu+tfUPrJ0Jd5U2g51cX0Ie3K3sxB4AsYiYl1sxfGYFi&#10;kBAiVjeALHxsBFcJGqyy/DStFUCWUrMyA5BdGP2FR4whT8alw4H0YLHAc/lDSndZ4qrJM0A20WNr&#10;1RAixqYGyMrE4fNtDpCFDB96nDYr0EyD9bNgOSIxEXXF+8/kAJmfTgAAek/uovIW38kBGaVOwo8i&#10;rIoDNb5TZK4EHzmVrVuOMFFAT/ka1miUpocBkVYIxFC3IRmTAQM3Yo/Zh3E8nqGmG1SYCONCkCvk&#10;zeTF2gVkM0qdNDnnY6RFCKTujqAxLSfWuOkEaHX14Xe7929j+TnBYaa1hcYaB5aJ+P1nC30ubOH0&#10;La+Hj98/hOS3/zE1LGjl/DiVTM3mwftmZK5kIUpTzhEetE6eQQZ4fX1thUrR4HkYZABwaAxFIoAx&#10;ZMMM4KQWQ1bInrFdnby33ndJllRiMZiMZH9+fNn1QYikXHuBpzm4tgZQJeTGfqocrOBMvO17r3Cq&#10;zhTXZVIpSNIAQwa0uFK4JslMYMf7Q80J2oxck7owz1zJWUwUReMVRlrUnRQFxgnD1zsbAzs6XA8g&#10;b1H0XFxHDQfNCluxWQCyRDSm4+XHx3Ba/wKsREamSkWVEZxyWvnXP2iw/sCUsZhmWJhprYhT7N6/&#10;jW5ErlLWuGYvct+X/sqXLn64cEOvu+QFIjWb4Clfugj+fiLShC6XJdkfac222boOJ2HpZ6SL0Z75&#10;QWPExGSQQXeRw45I/+fL8Cyu5eXHR+eg6z5Jgb26N+QwA+hnnUWAp5o/m1Bco1zQAM4p6W0kVyWe&#10;A4Q5BPSJsFxizl7tfwwbBwsvn4+KqnAPRzMRTBbpbRy10H7ybKJOLOlfaBYzEQAlFouDrVBVwumZ&#10;3hyacICmDCNEARz4fNuEbBZB/Ym0kym12sr6yogqjxAGq2O71z8g1Oicj4wba8x4zRyNcTNj8xPt&#10;6idfaQmMdiX7eew8oTHhr2yFrCrRWGfRlOwXMlp1rUIBIbxEYNIR/br+eCu1OhA/6zkJ4QeAhd9t&#10;yQD58bJBzMCw/3QWj84tPPsVXHsB+4f2C0nKbUxLBzo5dPLB1hofJb7oZPzuV/RhbHN8mO/Li4Aw&#10;CPv7TNpJs0ohBMA3eJmBr6EVOZZ/FLpig601TFWpF5/GqxU9ATYIIbZvoMS9IoRiJVyrNB2OFhlq&#10;LvTPC4uL3iCIra7NyGWZKAnLVVXHV7sg9kuwbhr2pfQq3FuPG+suzxWiGsdaBE+8qoY8GYfO3eVs&#10;/5CyG+VLF70w/0n7x7vL0AbIS7cIw1c5cdalOkT52gmgGmRUDGcFnTt75XAYmoYs116M4C/58WVY&#10;SqqgvEZ8BMhROMwoQM05LqdjGiWPAc44cNHr8kzGJYVWQa8lFJHmiBtE8Fno8N7mymBrzYxLK8tv&#10;rWHqcYeQ/I9cEe3WzQcR8j7Ot5loiYMV7QSM+0DFSeEhVz/56uf3H/MycSSUwoHp1QahxQRUIITk&#10;JsGWzYIhq4WrxommN9sVMhNhsYmKekwjoFnEgeEKSh2tP6uEkjM3zbGN5Q8tLqXMZcRA9uudyKiu&#10;1U1iM2kwpAk2k2KcH3qsNDbZvwIxgvQiOgZGcYRoZ9GFmhEaE7IanRyuvcCPOi3PpO4o6tIYKJnk&#10;7MX+Shbq2fkVmrkT/WKDjYO9H38iPmnh5fMQ0iJMNtg4gGGGDQlGqjxwvR/5CIwkyy49ddkFttbM&#10;SS0eEqcL9wKK9pFDXCcVHYUfd+/fHjCXbsiryw/BbzXjxcvw3lae2kDpksRJzTFtFoAMArFcIWuF&#10;Hgu1znea4KxWtWFXLMdk8xAWVtcmlw68QbpxrsIP4AJEeBhyvnSRwLFw8LUlCVZpsxIAi9vkehWf&#10;aCPfpivyz5HhxN/Je5sr0Mkr9eFM3+5UVeKE4oNvlb71Mg5smLkJiUCYetxxJJ1dejrYWouIxc+V&#10;hfpp+iiF3evDvT4AztPFmIQACoVtmZFqoBgj998H0xyZGU1srens43SC9/olVuut93tP7pouTrSF&#10;l8/FV+IvdKaROkMm6uHoBw+PT509JYEmDhfV9jZXkLMMeVrFIZWgcEybhctSi6lW2qTRGESTjjc1&#10;QYztXv8AI8nO0JhZv/Zd3vroo22TPhOXaZhlR4fgZ0eB7qLwWrpnXxuEmVsAT8Hd9W1WYfuzcv+F&#10;zpem7VDH5hGNAQCfOR6d02HRaPGzqzz3lq1YbFjuKZx6pUAG07ywEz1hcBjkQMr7114AVMTsD7bW&#10;ACZ8mvhjdNR41lYwGVocWAw2Dp71VwDg0zUY4MOhINtEedrgd0uvUMmij7xmjzRa7wMYC5VMSKS5&#10;sbhFXIrCo5dCg1HPOXMWAlv6Kx1txpFQbzPVqZIe9ZUS9T+FoP4ZxZDVtVYYsngl48tbRG2eZSzm&#10;yigjU5GS/H8Hi/oOYvyY7R8C5nvhXsvhSbthXi4GdoohRCnaGXMqr5Bgr1BX0Ra++PXq22wifNJc&#10;IbaVFJYxI70xvqYSjUMWrnnhLxwGtZQYFL2nC3g2zKCTTxx6dnLoWjFtYeut9+9B6d7ilBIHNCJs&#10;X9A2vc2VewCAtBOsDK44/h4ThkIx2dPvV6QUiyAGgUXMaC1gsCPR7vXhU8mdlabQT5MA9hTvbQQA&#10;mSduxv6HWkkfELG8QLdV+osnbzNyWda1cXCSmLbPbI6tgfsSAODaC8GZlX5JdtGn5qychHlpjAN+&#10;rvFXd9ayKbjb5pYeG33+bSRoppWRaW14Sf01TugOHauEsInYO/yjmyq0rnbhd1vylnt0buF3W179&#10;k/bS0tklPuqHmZxlhxmgC0/RS+Z8jL68wcaBXMq9dJHy2FI6KV5AwHfND8Wj1vSN1wA2hZrgEV0R&#10;4mp8jBJfEqHhpvlzSzzxyiE1S1ZC4dbtFQFkEaGKSpsw9RW07jKxYk6ZLBzIj85NzFlp6vXrdJZv&#10;goWQmenzzYcnuNDSi+LvLsP+IUKxFqP7HTxqzyfSosUnvOkELYVCpqbQ9Pxb4rC0BqkxbmyYwTDL&#10;hydGtcxZybX0uJILddXDWGhFUJpUtbj2AlAihDc0UVJZy49x001jCKAyHX2liRNEVHs//gQF6vrr&#10;9w/++v2DwcYBojH+BhXPC0LfChzAtyMRTrVQEZ4X0mOJvFo8eK4y9Cq1Y+FUnhGjQyiK31jlYK0Y&#10;0E1w/EcbwtcslmdWnlQDe0VcllOAU5Oh0Lin0hB95ZH+KGNWbJfJLpmkGQpqvHIhaM0swpNJaDvM&#10;YP8wKyC7i5ZFCYzhCSxdzC49zRqFsIScLFq2R9sr4YbTqhZt+ZXG10edW3oMABa++PXoy3X+6K+7&#10;0BLHeXvnxrbPl2CeidBYNbw65LjHrvoKxvnwJOtI+IWDP/pynTft7aFwtGsvREkyt5NyABT1TxCa&#10;xxOoMydmb72PEhLP+mXEehwTaJZre+dGtnFAoAoTXNIhtD+0VgCvfqhFvQhRFEtc1MkNVUgwq5Wo&#10;R3eA6kdhCBnQFhirUD9N48IfoTIaYOmGRu+c7/lDxy9EfIhCPspQo2Lkuct7fJtvhgzXLTbASbXo&#10;tFYD+UvbP0S6K0R6gQgs8/ssD2QyabvXP3hjVTMMKy4cvqcCxZAdnQJAdnSaHZ3Co3NicVnWWYz8&#10;yZJHp/TntcU2TJucQGtbNiFZ+VcCjI5jo8+/7a33+YPeu398MqbILFR+W/4HAIDtnRv83iPI0spt&#10;kx9f1nepEBLT14sAFkdvJd1FaMxas1mWUd/2NleyzmJvvT+N+EsNzlie9cHWWrlilBmnWAZbaz1f&#10;Y4KK6dTplG48H54svHyOb4PZ0WnWWdS0TdZZ5CH/A6WnKniduq46TVx5Lw/Hl4GtBtUQEBTcEbgq&#10;7q+MoFhxVEgAjI7V1BQwoTI+XLqHYIEt3YTZ+TisNEesFZt1LktToxVtHLWLWkdNxZtJ0EpSX2nd&#10;EKzY7pQzgc6ZXf3kqxKSMrExAmH4jRAnS3dceh4HfWcmWwOtBwo9qdWQnrkjAf48oLiy2hY5s9fG&#10;Rl+uI57Y+8eot7nQ8KG8fwjd5QGled4/7D25i98Mugeo2DkumTTMQjiMXVCvgCvWWcyPYfTluuvA&#10;MMuPIessjj7/1gGpa1HnICigVsAvGqt8eJLBWMKt49j2zo1saw1ncc6QgR/B3Vu347SQ16GkQ/iD&#10;ork/H57s/fiTe84Ui7tlhqJODglRXImno1koXUMJTfYP86WLruliHtEoJO6pBCu0KxRxxWsInZS5&#10;doG3YpY3O6nBWV33Ysh/Ks5iEmH+M1XqB99ROKYM2OSsVW9mg1AwCkEjWIYbr6KeWVvmYbLCONji&#10;hBb/FvGZ060QRivnu8vFt0/51Z+GxmyjvAJadCACodLXA2IlHBaMo9ofMoJ9vOZ59lcSGsP/C1/A&#10;6F9/D91lPg/pu8vNHwWDu/3kLq7NdNN5wZfQ1I71NEiESqYXgoTSrZoHIrEHw0Wo9NGTK/DRud6T&#10;u26Z4bUXC7/bGl1bB39a9aa68cT0Gxvp15umZ3RhnNchpHWvDxeee+onOGj4dodBTsiKDTYOeuvS&#10;iWl64qAKtMWPNY+6dfNBdnQK154iQRhi0fBhiBVi57m4l0BgkeY4V9cAGPGjdEOhCtMj/c2IMYie&#10;o/BatuuynGlycZ4TKeQ3nMLqyMom0jswmd5iznIowBxfInCGyTQy40yYUybjjFd3GUw0BsV7vMZD&#10;tMfnGyYiWJCAxqbPV43TYuU4EOyjPfOMxkb/+vveJlJZo9Hn3wLAwhe/Xvjz7+HPsPo2AH/X31rr&#10;rffdo7yT37r5IB+ebD+5O7hyJzs6peAh0rLHDZGxZ5y8QxxGpyPp8qexfwjdxUhJZ+R8fHRu4c+/&#10;B/g9XEMG0UZaws3kttf7WsV0olY0lwP8Sn9bgoAodEOjZ8uz8ysfsuS5HBasAvRU5YYVzJnAASkB&#10;+JUoBO+lrLPYe3Lj1tIDgBOBkhVo7vPAqYVCLC2CkHQ3IpQYLxAh4Tj6MTETpMWiVXbV/EoD1ogf&#10;eXybRQxZZMITOS7byiY+NZtQb/2Foog/3lgcxo0PAvkrxULL7NJTzofZ3BgUw6vf16d7B1IYXPMa&#10;mirmQzh3+DiRcK+Zu3Phz7/f+8cI6bGFL3698MWvcf/q2wu4Ub5zsxyCuO2cxd1luj8FAsMp89bN&#10;B/gH4XhwMn0z8ysVF0DBPEhUgxdA2cmdXkZcYZWHghXR/Q7BDLPRl+tXr/4AQt/LX6rm4pkmisaw&#10;kzWj1rBLhMbo0kBxgagkXsRP1+DC84N//p9vepsrCy+fp8zWPS0toXy7vUCGn5Q93KjD5vJP56Xt&#10;5GLlKbXe21xZ7X/MOyN6SNvxUxYmQsFCZfR2zw/si8eihZyeOnKfb1TCzcqeN7AZBfWLfN7cRArw&#10;qXVmHJu8g/Xqw++cjkZ32eUvB7j6yVdnsAzhKdfoJ2ell0xJPIb2D/kiAM9RyKefqLLRhEL123WM&#10;1uqkziM5ZW0zmG96TNjo828RhxEaMw0f4hS6hx819aXjxCsNXzZA6Yxo0lEcVX7YP0RdGAnsIvCF&#10;ZcgofyzDDIroupLSWO/z5NB6nsPtid9aJMNWWEpzmrTjmMyV8SnMfHjyP//88b2+xAfxaZuHQ3Hs&#10;RftNf5+gcEK4jQzvLsSO1GfvondyLsA2YJmRROok4ocEFGvGGPG7wow/Mz8CO/HEJkLVDlQCKP5R&#10;g+bQFWnFZgHIRJRMJJdRW0AnXs/4rUzBqco8dFcffqd1/9/AdZempxIAkCHjaEybl/USuFPSSSWV&#10;pHRYWHgcLmpyFuK0aOHe3C75hFcEjSEOW317Ie674UacCqejBhsHRIbduvkAK6GJExQT4w70Ly4J&#10;t0IVDiMrI8mGmXvMhp6BOl03Pr1pp8Bt7LcDAG/98FEwRIlOp1heWjfVzzhGEXXxseJdMjOO09XR&#10;VwrjrrjHjU/8VAOwmCS+UfYhHCAvOgM+ntOmEX8+PCEGlNzrJvETYoMaU0SC4tJOSeEW1GddGcEW&#10;ahcCoiFxECY2Qr0a02ady5KDMw3UQhRaXQA0UcA0xRwAZ3wYNxwNxKkh7JUdncKlpLxDnu0fDrbW&#10;YAj4vyR0ay5+nImF5pjE2TrF3uR1l6PPv8WAMNozuLQOKthIRIXTdL5NHxXSwluUaBgxfVbqx9a9&#10;Ivnx5axT64gqY+AM563d+7fdFFuEhxtsUPGcH2wchMLO2o39p4GKLzemEEBaR8m/xSuI+yOVhGCE&#10;2NbEGG2DwmSi5DjxTNnRaQ6XAWB7J4bkVvsfQ2CVgwkBNdIybWDVKQBTxLDMwsvnq1VlzG5TAX4i&#10;/P4MWWWBcWymLksBuULb5rHcxqS4GsOpCQmYqVZScNgbiNU4QyZUxLLOIq6U9ILJlMZY0JADgGL1&#10;/jgKLK+jTQiNzT89Nvr8Wwp7IiN/7q2bD7iTiz+1eVgY1PFLbu/c8EjNYdZb79d1IgcD0QJS9dpq&#10;zfc6FF0ADmx6wJQXMH6gPB1By42JxlSGABxPQr1259f79/pljnAi4Ako48Pkw1/cQD/gh7+4wR8v&#10;6LXk94Dp+SoLIE1lBdcLn5rpHNSHhArwc6Hl5KS4JiLDOOAjNXxxCuIE+UWP9BMCN1VdR2Slkpm5&#10;X/SQO2H1COgKCb21jswWRqNRsyN/+9vf/vKXv6SPN2/e3NnZiZT/t5v/hBsXnp+X39FUl+LK5Baa&#10;JnnC6ZnOo+Ui8HGsGBZCXU474w1Q7d9+7JKL/2nn73QL3frov4CtMK1w1/op/DRV5h6jmpHdP4Rr&#10;L0pMVl8eLN3mjXMKpZdu3MnKExwfjf3PV/+Xtv/59v8as7aQrb69YLoRPeURxshSemnnsiyWAAuZ&#10;D7MtV0Z4DMM6/qFKIqJ3TV736yizaIQRai4fnqCCvAO1bbFifp4A8H/F2zs37vVLnHHh+XnXw07+&#10;bKEPUCbhJoESp9JS6AV++Isbf/3eOaOfnS8n70/XGmo9gOIRxX7axg1ydJqVgII4oeDFOIxeePnc&#10;XGIpWg8xUmK/gGURPixOlaUQaXUt5BoOQd5n512A3Z92/i5Q0N/+9rc//OEPtVqfqewFt7pQjJfU&#10;qMvUNpuFtYDGwI2YRGMw+7N7BWz/ELr+fBYJmTco29xxbMOT7Og0dmxhpmQX/8qcHecKjcEEFPwn&#10;jcamZoONg0pc7hXo5EieuY8FnKqMuO+t91ed/hObALrLpl8PIaCJvUjaN3RnBtcdhyzdI0E0WNp6&#10;Ohhmg41CL6MtH6Vfj/CcZkIYtpMPttawAwizbhXfZJeeopcZ/ZgEVv76/YMPf3EDAJ4BAMCna3Cv&#10;H0RjKRAN4aALlvDNRGlmK4Kp4qFsIqETDgIfGTyK38O9zZWRD9F6gZWVEVwY2RMZkBbxVmjwzf6Y&#10;9yru31v7ZvTOeeR9flkAACAASURBVDrk1dch0zyE2FMXnM1EvWzKhisru8uwf3j14Xdnyhdo1TJs&#10;6l4KBvtzbbxio+SHOov5klc8VE8Ddf5xTHIzlkB/JRkzaX4uXv88LzLQtvDFr/c++zq9vLg6SePg&#10;6Jw+d8eUdMUw4/L6HEuJymnqJcF9t/+ouMmLYLgamKyWcHGi0oQnxQxOsLRtIQzNLWnDASzlW9kh&#10;mKsAALaLqgiyIAgjQzQmJnWTB/KaKGIQWaNu9CiVpHmgMM2u8T0ohoc3hrj0vH5y1FIlGn5Vhrfr&#10;EDe+R1TSALlGjE45BBbjnlOTiQR1ypPg5+bDZVlpEb/kdAK55scsN+VrLA8bcVmiVfgr1fwRdFkK&#10;6+QQgi91lwjMvSUCsmCq9aNTShFjHgXhLEA8lfWYNh2XJQCMPv+2xRuAE1dZZ5EU0gcbBzyfEhoF&#10;YHmvCgmdcd5AC4tQYuwxTsKZ7ZHs5M4RyaThzZIEDtz83S4m8z2/OLCDjQNyOQHAX7//CW/mCHrD&#10;r+71HYWG9BgUzk0NnlKgBl8RQhqnWHjh5fO9H3/iXsW4C48a1X0wyd2ss8jdkZoe4zk3tQ80ND7C&#10;3vrhIxRA4ZWkuDtxBOKBYg1MnAtYQFPEk/Fvec/J5d2Ky3IWQf1aY8wXPvUK4DZXjqU/Ouo1RmOk&#10;PVYI9L9RaCxiHIcZExLdFSmydpTDnpcZZqHEyW4C8/MyjWOJFFGLTFLrpFQEjVHseUjY7BXyV7Zr&#10;FK2vZfRv3XyA0qwi4sdNDMMMs1M70WMlbgIKYOXHl9EXJl2BndxIn9rUXWiTT8NsUCy0fOuHj3pM&#10;30GfGnbDudjaFcIoTqq3uUITioEeKL3j1pqOWKePn64BBvIjDuNojFem6+8xuQei0PBM0R229+NP&#10;dNF7myt7P/4ELPCLI4MIGNJBWqIz2dEprkUgNAYWYuNojN8Vpr/SPF88lsvRUd9CDNaALSbtba7o&#10;5RFmE5FveTEat8RDeuGlCXtr3yRWkm4zWmVJxvGW0Ovnc+o857ukzrfUHwe8mNgYao+BnzSpLP8G&#10;orHrH7hcUsVQCN1XlCJzuq+UoQvCVCtXYxJgrrBWKATTZhtApnmvFuHavMXGtWLpfop42gOOSt1/&#10;9DAWfkYT5vp+NBmOhjSbW2us3xlovaEv6OrubRJQjbga07Ca+VAabBzs3r/NZ0Q6F/Sg8XXQJYxo&#10;CZZxydPIFaQx7633BezQEzlHY2Ct+AtN2MIRhn/58IRq0CK0vBua4BHFRM/z4YkAcPnSRZS+G71z&#10;Ph+ecDSs7zrmKy/rNNs19/NKekpuTfsEU5zLZtO6fKVfVZTU5enq8GFHIyDbos0uuTifJs0CaGbY&#10;Ph47H+soJb03hnG5V6cBaz3X3kAEJg0dZA+/c8NuxXLxpd0e6FePG/EAyrDyqmJjWly3dpqWHr8f&#10;3G+O/6Wn+fFlISugV3i9KvQYxo2t/vE35ipLMnFZTaRbF6Tq5hwrZsEmz4PpXxfvBh5eBjhBDym5&#10;Mp0yWTzwi75FZOYXtl2WvtmETWcRYQGnT9jGGAH+2MNCWVCHdvGy5DAlBysXIWslYCiOOfi1JlUO&#10;LLNtUUoa2ppxYxC4ND2WaQAPFDeb+Cg6oK+jBrtY5q0fPkLBMH1IfJsqTBl8fWuZDKXuvOmmNIcL&#10;d2LqAkTPr0VQv6lDxk34m/ixvMD4fRjfJoAIrz78DpQW/5mR5cOTe//x326VA8ic365MMRulxRV7&#10;lccLuGkVxlt1WB+NJU7kxHiJWP4pK2uUrjcAYAL0/BE/b2hs9e0FTFIJBQITtvfZ1wBBNAYAcO1F&#10;BkF+sdn4iygxU860FOuv89qQD08yyCh4nA5HtJcPT8zXhu2dG+iCpD0cGeCeSGSnEUPWydEJmwX4&#10;HhgnngwJv2J1qjf1bq0Nttae9f3C+O16H6APCNFq5nfXM70mtDhw4U5DtO2dGzyqLAQv+JiLRnlJ&#10;DSi5a9JdzfAdVYJUFfUVgTvyNN+H1f5jKqNhmT6vZvA32IGqkmZhHUaGe/gqy3ZtRjFkYEErAby4&#10;H1O7k6hYHAzFAV9KyUi17emFmtmQTHsDUyRpu/cf/717/7aO1nfpKX1zHszAtw1salkdmxmXbtdO&#10;sRRr7LJ02rxFSh/+VevBFq3b3mdf37r5YO+zr1ffXhh9/m2DGrxlko/OwaNziFrGzARqorG27kDz&#10;F5EfX3aLWpYugnJ94ko9+ogzUyVtb4IJtz/Eye0fAsZy+VkQahtFztF/J2+hOrne15wfhusBe7sw&#10;47e0cTTGHV7ktsM9hMbQkY1tiawPIiaMb0QIJMJnlKdrUMTsI8xCKWPpIrj0NOssOojcWRQxf4Ji&#10;5Gca6kD6fv3tmLin8nDuSO2p0EZ91hxST+KZNgcxZKAgGv9Km3Z0hlyf3FcVqaruOs3W1xMkYMHd&#10;+7fxD84wGQDwCWACDusWA/bnxKYjLSH11qP9mSt6jPNhAnAkmhthXAiCmin4GtA2dg/J7vOb1oWp&#10;1bmN9SIAqkGTZORhpNnr5/cfV4YQcSTB2ZrggZOIErY8rWQDP3SdT7oIy4hqirM7oKQTTDJJICqe&#10;29ssybskPGuchNM0DzDkPdg42N65QVJkRov+4PAWTShWiUsEhxcvr4uZ0V36kHQz0a0OEUtpvXVM&#10;NjtAph2RYmYVMf4AQfAUAkaV0V16bV1KGvLWHZTWwslImbMYstISroXOxKwTb78GFj8dne0nVInJ&#10;b7XSB2DPr3mmGBtYdumpo8QAYJi5BSXhwpHbL752xMucyKBDfny59+RumT0Mg/cLca8IOOPNaUwW&#10;dKzvH2ZHp8S4hAKixUEDJVgK4Rka47fKY9uWJXOt+HAEUREwnCFCsjixVPaNBX3z2gYbBxhspAO/&#10;BhsHVEMEB+g9gg+LhI5xo5HkgXpZZ3GwtSbc3/q27PkZhAQY7Vn5hXQNkMx1RfyhlYeMU77n500K&#10;HVjrXBrY7ACZ6fULCe7rneNjI762LjE0bTKrB0rlffxo0WD0EXNpT6Ibr56lXQ7htkvJAzihcPsZ&#10;QsDEpusmSdSH06Sua6DwrLmy0eff1hJ61ebi66+96D25C9deQAI4FiOMTiL8iyA5wY0JaTenlMG8&#10;cq7yo1MHzhAIFm5l55lqZPnSRbj2AkU3cE9KfDeECR6v8uEJyZa2bg6BYWAZ6nEEegjqdKCAU9s7&#10;N0yOjc/WCMVEsBHRMBz5cXcYOhbBl/+gyvnomZFY2umGxu8cJICRJOut97d3vBScPHCNMAoh7xBk&#10;SSSK3vrhIwjgM15DIr5vZho6m4RZ5Fh+SOvIbBaATIOwFGELQWWZXk7dUMS4+lTl1D4ZiQ0uZgEF&#10;6kICjNNgU0NgZ1BvojZNWijOBbYODUt1UwtPbO/cWPji18CeXzP0VyICo79xwgpLIbHhCeZHCmlV&#10;VFiaor2BUfwDS5zH02nTs4vvxG2lYcGFJ8qdR6fZ0amDcYjnEOQNMwxOopJibtPztPam0R4kb8To&#10;tf6TweWT7tyVKlsEWBAFpQtztxf9NzM/ghoWHlVGo6FVx+hjb3MF9g97hW4wFBH6PHs9bfM94P/q&#10;ecne5goxqVBcCPqWa2FgYd2xiCViNdOl21b9JrYTJGio6XgY3GvhshS6r1zAQpBVHC2ZkKiS0Gog&#10;D2bmcZpMrJjgxgiEEQ1GcWO8wORclq+eM7Q9+bdX3bRTMkIHtj7PxSskbmxCtEe6jf71923Jl0SS&#10;ltYdXlpxkk6PxSzxYbV/KDUsmGq/l5Fp6SJ0lz19MutHp6kaXSYUJd3bXOGrR2ucbDOjSLIoFObd&#10;M+koYKQXRDGERma6ocGVO3tr32SdxdX33nWLH/1uuD3dZQRh+dJFXhutpzG1ZkS4GHdhD4pFl731&#10;vrGAlynD0bYgmSrBUy3gIrBOhEtLaRoCAKunhNDEGWnnrO7G68KQhXZqnkw4E+tSWSnPJpFPOsVt&#10;2swCVe1e/0AgM1CuyZAmWYv2atFjrrevcZKGV8QSybbVtxdGX64DY5VmYpgwp5Szr4opNMlFJIrc&#10;irzEdI1jWzqW5WuKY+iTP/eGWfUa5KguaE8JBIhvgU20Gq6Rqw7NMToFwijraUUkllgxnbfAslCA&#10;uQlKQoit9FSiH1CFxPU2V3pP7q72P+5trqz2P95b+2bh5XMB9Tid5njKwrJLT9EN6iR2/XHTANdT&#10;yxueIATkBfDUKPyfSuoycQt5Uc2oO3FgZSuJOM90NZr0Lb+yHI7rs0iJOWtgs8hl+fD/eV9EqK8G&#10;6q+Nl0y2XriOCUlY+e0rR1y1Z5FcljhQU0gr2a6CVzN10Pm0ypHZ3rmB9JjQU52Ey7Iyl2U8Vqzy&#10;XCKUGMV+hfR+xUXXOG+yyd0LKSlUww9NJPynJPIpYZxc6EA+d1a6clJapxYbJ3GqNArh4rksdZ5l&#10;7WEc+OsZBb7UYWd6f8QGGwcoSxYHuF79nRwYVEWJEBO+E+QyaTBMGcnVaOUVKW4Jnm808aR6myuU&#10;ztLrfGEmYot8y8uMQ1PpOzaEIPUhaK9+LkthZhSXlvgS6ZXitdVqndefWLixWa1INObThCKY7NXi&#10;sSZn+Nump0OK4TtlmVjGCpeBSaZIQptzGbN0M7X4xSLNqaGxSmsWuc8X58aXO7jbqbtsrmcUB8Yd&#10;yq0bD5PHDTnfKNwjCLP8+LJJEuCGoB/ioE3sNCPQnX9tYmgMbbC1JprQMVvEbImdieQQ93wlHhJB&#10;YxrE9AqxjJLRYZQtjiQ/PNIHkRNdozG8JRKT2Yt+QtQDE7o3zK/iQK0WZcXv5xRCjkoKCq1Fm1Hq&#10;JAho7pvasPqQSJ2NMdN0EjGpyq8+/M7zVyoMSrnDz6AY2c/vPx5cuVMLjTkrpOkiB1IYTblW/JXC&#10;Tyb7Ina2ckZCiz9UP6Ix4p+mg8ZS4JegxCJSIJFvDbPSc03BKmdKzt7RVXN3O2QpNYAV1R4P8REm&#10;oAbfLmVXt9Z6631D50Jk4RzHhtlgCwCgt97nqW+0I5VP2KEoftpjOjEFkWZiCP5VPBzN7IN2n2EI&#10;GmVbIiyOgXrbOzcGV+7kSxfpiufDE0wtRUkCgoTx/iEmlyMurZnxwdEnGBmxCEKF8LhF+gBsDEG9&#10;XdDAalCe3lC6zQ6Q8VB9nCbN5Za1XJBjqmCAWvI5YQuq87MO8BTjU+jSK2PdZXwTrM50RNiLVILD&#10;csGO3sB0lq+mmY/RSmfcmBCtTN1DXrnOIq6s5B2YHBrb++xr+OrdtmojENYgPL+tPtSy7NJTeHSa&#10;1VFsEWr7g0KbKnQKZkpEgSTEJGq6gUzsQk1v79zINg4wbZEzcly2S5gNM+jkt24+4E1FwCXN09o/&#10;CxZtw+PG9LmDQiRxJCGqospNjkf3GRgac4Wf3L219IAyZeXHlylbFN7z5AN1wOvmA0eSLV2MRE3q&#10;Kx6PAAtBLrEz4kM098d9jvFK9DVqVmczmwOXJRr5KCtlYOM1NMiAhDYdhozZ1Yff7d6/LcP5w/03&#10;Cr+pVi90IHE5CFp76bAmZ20FxU8ouN65nDZXkKba+8eI3qSbpSQax0TMPndB8g39VcO8k7PK8eDS&#10;NcYc7hGshk7MxB+UxhYCrAgyScxqA7Ys0bNObjMuGofVXEghlwKQ5oUaLu6HCuEtgTnoWaRdkxF3&#10;WLrfU7spOZ0j6hlY0eg9JibCnZi0jWpk1ASJ39LyTGDxZ3iHiyUFvHu8b2KPeXYm6BFDVwuN1TLB&#10;h4UKgH/DT87mwGUJjLEQc6HYr0msMefO0ILKqUzJu9c/MFpR57V7/QMnV3bGkBWGzsrUFDfXXsAQ&#10;4NoLJ6SOe6CQzewAaM2IyQjDtmVTFq2oWwN3Yu599vXqe+/u/Z8R7CwMNg44Zza+Ibwr4lqqO6Zp&#10;PGHNmcL9Q3fP1L9zIo2GMheZHQDAm/ywQR+AXbUQSZZdegrDRe5Rwv3cpyNIEZMm0b4/d/h6X4KP&#10;9b47nLsv6y9rHWwc0O/dy4m+3ueJ1SFhgtf0mOl6a+CJ47Ri3DsWceGFSDLxFX+hRdqMa1vQfmB3&#10;BX7MOovQXQQo0ozWCX7Xpr812ccG9acANc1f6v0mEKcmJgHOZseQiVh+8ZHniyQ0pgXJREh+ZUR/&#10;ZV7LeJnWLZKCs8g47og0lsvyzKBOOD9pdeZLF92N9OhcKKSaAlfpFXBMGkkIK8xDvqbIakGvmP8G&#10;3Ljnq/2PAWDvH6PW0Rg9RjWASIluEeIXY+X/HgPBxzNGoE5HageIJ8NbV1zBZPbO0IZFmQ/FE9C0&#10;NPCVBczpSsM1lIAXk58DOgU+c2gMFUaEsG2iFbr83iGWTD83AXQ0zaN7rkuGmMJQcxoc1PMG+Cbw&#10;hGDO6CvHkynKUwuRAADsH0Inx9ss8YxAXXqzh6Jw5dnxey9SLPStiZj1/lCjlSWb2YwYMsF4ia9C&#10;OyPEVeMgM478qMzUMJnZbeLGinB+1CRrnSH7+f3HmMviFbVyTf7Rab50MaQ44AofXy4npMSw6+4y&#10;jJ0cOjHTtknkpBQOfYsbIXmFFCoIB3N8BHnr5oO9P45ZR7DmeMBTkpLFMMuPJ9E7r5XGd1GK/JjL&#10;pMl+Eb0ndwfdA+gu8jjLFNRI7zlC9sIY5+I5aU5s5gTM9xhi9J2cpCjEHgDgVFYTcoKr2oZtQEIS&#10;Q5s5C2EFUcDEPfzwEPziOzXRKEqaPeEMnCMXfb0SAR/1gVSA02YAkG243ADw6ByAnLniIxMiBUOF&#10;K6vV/W9cJuQVjbxU8DJ8Ucj4NiOGTIf1CIF+XVgUa2Z62WYoSUCD2tqyAn1OOqH4K43GuOFMkzTf&#10;FJqZE+/TjIwmfr4hiMBaVFAtXQaTDpy46np944FiU7gZprBKF8X06ZUDY8KqtWFDtQUO4VADusua&#10;U6FifI/gzLBjmEIRMy+5khowFSSWh286eYlUUJu32I7JxorK4wpnqieV5yj2h/iwiLdR7+RAwWxu&#10;EIhCG1y5U1ay3g/h13T/bPmRO5H86U+TgqKrJuKhnaHJSMPQKViIeKOrMLmezDqoX6y1NC2i7N+s&#10;ObN1UwutVm3pVpVk8+rD70jq4sxNGTLTL6ML0HYNv1KtdQATs7iC/DQ9oYkcjymvNT85xZEyHNM7&#10;OZ/myAz2YOGBQbXMZdFBUoTVMNha4xhLkC5ErnAuBBNs8zJeb5mFpnNem6ufoa5BEXzmure1FsRk&#10;ddZpRtyLdJpEQYWQWWhnvACvX7OMfJC1F5VjZe1BFmeEaQBwuxQcCcCm8gPSoihFG45X0/srwd/P&#10;7z+OHM57Ivyw8WrjlujNDPVkEjYLQKbhFwWQhVT7tT+xWZ5K00KRZ5H5eMym/ZqdsEV3GYq4seY1&#10;v0lWSYyJr+rNT7NGYxBlpxKVRduCHfMGX/Y++7ruM7EuFGsF42rcHILR4wLr4nall5Ds0tN2yT/k&#10;WuhjZHIiGIHhgxBw3oljdXSO6SikAH9kyxxiW+/DMKtIrKTRmJk6qZNDFBdyEBbCYQO1krQBR2W6&#10;+XjTupPAYtK1J45zb5ijSTvEXZ1+zH6J7ZAWHWYLy//CR0DgP/NEImcatwitOCYwMi9QpKv6Hm6d&#10;KptFDJnpr6yc/7Q+WSu6+ZWV6DItphsv7OrD78DCYWcrK9u1Sp7MLTGjGMdZODfnDf20mzlqfBt9&#10;/m0+rJenXITWTaxr0mq5hsdpZfvJjUH3wIke46Pp6Fx27am3svjRuXzpIl/SQYGGovXs0tNttg0A&#10;MMyyjQPo5KBWs4qZWEQ+RUpyJ6Yu6QVC8ZlvmDmUsLWG+q699SJKaWsNcDWAFpUlqyTJhplYeglR&#10;Vkawg2DhSEFW6TZFSVBYQTCIGhlwsBVpCBjOw18QacaSDhxWOOhK/yyvkKA2zoNUJ52pyZ9VAtDI&#10;t7UOjI8A+DcYryQOy0wE3G4M2exkL7g1wFjN8FADGBdSpmhqlQQY6VzQxpm1YMTLJmIsvFXmT/+i&#10;9ayalXWO0+L2zg2AlsVgF774da08SBxwzBWybNFwfUMG/tOpQGOoApp1F7P9wxxkcgKxoASGGQwX&#10;EZTkwxMYXsb0l2CFmYspCvMw4na6a0lMnxy+hKZ27jUb+JH4g42st74SlPsvzH07zACeh8rodgkg&#10;RvofOoQzWPpw1ysFvPg4h2BZhEMS5mDrEMAP7qT1MVzTn0ZPIkLFn0XOnUYg1CV9OvGdIainm4tc&#10;Fw0x+f5K3osXeNZPvX9SbKYxZMLrNwUnUWS5wLRMi7vint3rH+AfbZ+hsZYt4XJ7Xp5pLbaNy1BN&#10;rqEpJFKcdABZpY9vHnRG0KbRk2svzJt2cOVOdnSKMusVNQwz8CcqcvRr8kYTDJiHMbGz6RE5xozO&#10;NCzc5Kr8lTGeLDn8KA5uUmrghUPYhfDBwBen0ENk+iLjxv2Jt24+4K5nVH8dbBygSCz/Axac51XX&#10;yUmKpeznlTv0X/Qwgj7F6eudKTCOb2sqURdIue4hgDumhzTFZgTIQnrolbFZ0xQJm4oRAhP7BRo7&#10;i+7n1jCevebNM/PFmI3VreYEhUwoUVJtuX9y2/l3TiUSnZNh5Bbvkls0eu2FfWxKDKWKoDLnV82O&#10;cF9P4rzVUxHxg7DsliRaiugxd0gnF7jBqab5KI1/dFVVeTDF/P3WDx+FvFp6pteQIoQ8zGM12SPw&#10;WQq84JVwDgyKZR+YVCMWOOXHDpI0CScL86WLgyt3UjTzND4bROPPQielXwZ0haDGNgLyBioeDsJ3&#10;u3kurdisc1kC0ySLCOVrtbBWrIEHs43YtWYZkN7AeLLd+7efnbcIYbYu3SknkVR6wGqhq1LhrGpK&#10;rksv1Vvs2dTSe8XT2wHqf26uQJr81aysZwUjR4wGvFYA2aSzfzYwM9jL6IYfN0a78a7GtNO8OP9p&#10;5MeXAU64CBlO22bADZqJycz+i9lRTG8p83FZZpiJfJe9zZXBRtbzAs5y8EPKOGiL82ehPou3Yu5M&#10;rOWWNVsRcCE+9+vRMweTk2F4HXlOpGzj4FaRpJKW5faUP7qkndARbF3ofOkiPIkMgOy8rLkOYWm6&#10;GvkIU/9pWFJYWF1V/JZOR5DpNlOXJRpHWkKvX5Rplx5rRThjEmbRhG8gGoO0s6YF/80W+cdNL2ZM&#10;WdsYqzAZjU12UR4AKDQGAPhcboDGpkYmrb69MInnYF2bAhrT+m260TKVO/Nul/cYojGfMMNoIQ7C&#10;UA/Mq9YvQEIYnMkIEUKRmU8fYtJpenKVLRb0GDWK4mQ09bo6h9lg4yAReNm2fzi4coefHfiYQEzY&#10;murjJxUaBDJid8yBAn8o+OXQw6gvBDJhQnxf5zvhaIyrlgjj8IWnvIybPjU+bmJIQzVEuiTQWMpR&#10;cTMJzol6MGcHyIT4RUiKbHI+yso8SzOyq598xYHIWU7xapsP2bB2jQCfneJpjPAvAk9x4DUm5puE&#10;vxJj+Rs/B6fGabUiEYdIoqGWGMf9j84hJsuOTnltGpbxGgRK0/NoCuUQ8tCZ27SnhDUFGJJHFSRN&#10;OQEX8qchQCMtnnnJkiLnrIkgtCpnaMG4xLvXYwtL6U8zlAYAtariH83fu0DeiNKwJEYEan8l35OC&#10;xvhF0cSbZrbMGswzMk0PS90nRgga8stRyYk2sxkBMlIdE2IW+pcgco2/7kahYy627P5tsBZmnsWT&#10;efbaRRaSTQJDJNZZC/NRse2dG6t//M2EosegCENOKen8bpMHYWZ+Kv7nwE39rNgQdbV77YZ+AkiP&#10;IVXGylCeVq7m72EyP7iKuiE4oZSgHEEsCS+SOT0HT4qFuHGflKajKuZgnEpCVyRB2Ij7RkNeSw2/&#10;BImoPWK+y9XtAX8hId8PyYHq3PBCl8H7mysCUfHslqFzgeKuMN8ZsFd7a6UkBO95IoIc31IqNK+a&#10;RttUoenMbctm6rKMA6w3AH4JwzzitA2KLStLvpEezAp7fWFZLdOszBwGpzcwM5Y/lpmb0z+NBFrp&#10;vzmkiaIhjc1MRZpi2dFpeaCKIXPoEH8s/rd8fs2PL0Mn56eJ6ZjQXVjpndQmZnQTWEA4EH6wtdbb&#10;XBEy/SFaRWBBw5AL2D+UmEzE+LNHCseLkYii0FlEPGgaAWgkFGo01IT5LUddhKK2d24gbCJ8RsW8&#10;CgudEdzJA9FCgw8ApIGCpsnRBjdS6OzAwqahK8VLRnBnyO8swHGLNoug/lpx8XXzS74KdvXhd6UX&#10;ko3G7vUPYP8QvzrTvIiYpg14RmSzwCtn8bDxyLezldqakM7F6tsL+bBGZJsT+C2sWSy/lulKqVA0&#10;3dicJBicyJ2W8WUoOVyGY8jAiypDSqws5mDZYkZAjbLRDwtn5XAR9E/Jj6bXzI1p8Zgegav4Bm8C&#10;Y/aBTYchesxjmEJqZJH3Nytk2SSxQr4tXlKXCXk8zWJifCJDrffrwhg2Gro/NQNX7hlmNP6DjQPC&#10;7tv+4aIzEVhswujGzBm/6IkDZV41cS34/QZqfHBnuzpkswBknTxfupyqscQ9m/6ioYmbbq6V9ADo&#10;cNw/hLBA/5kOWbppwvw1QGMwHq6aobb+3mdfT8JfWXedQT48yY5O4VLrHUlqupV6Fp79au9HWZUU&#10;cWXmPj46J6AYWIJ2vJNOAnSYZR0HwiJmOuZSZt9QbWJb8Ey6cAiTaabNbaNgrKC+ChVZ2D8E+Bf5&#10;VTfoXDZnaLMb4qQEuoIwfCET5UO4zTQO+EJHbRfFUHY/gpjFGQ02Dmg9pnlICnWky4xJOIWwlFmY&#10;+1Ijpsehrne4rs3AZVl7qiAMNB00RouSeHO4sy2WDtOHs3Ax8ZdSx5usTEYRx5wSez1w2CRMayU0&#10;qGQKKcxDVlt4DC0gxzVla7z4d/TO+ayzmD7m+fFlBBkU0Y/EWHZ0Sgu38YcjulSxtqM4JOsscuea&#10;nvA4NAGFPOiQhZfPQ9MkZ6E056GLOaBz5Y5R5sodV896Hzq5keYSIZrmycKhfvyMepsrtAiRg8gI&#10;79Jj0frCO9kgDszsGO8e34P4Y+Hlcz74nCoLoTFxffkFoth/2kN/gyJ6rBJETgjx6NcGqnzAItsi&#10;rZsOTV6/THM3ugAAIABJREFU25+Wrj7dZhpD1l0uH5qtBwDxmnnl8ehXCMA+FRXrHZJu3WWRPtzB&#10;L6tXu9c/CEEuF+z/BkeS4aPEXJ+fdRY5JdC63v2baZUB/llncRLh/KPPv0156s1tnFzj9wR3YK2l&#10;AJjLkvKL052/fwg+NOQwS7RicjxkGiRFQnA0SYN8DOdv9KQY9JpZ3QAAl/FaWMDhiBa7k62bTfQW&#10;53sMkGoGKUxXptlu5R5ep8ZV+B/XS47eOY9kGJ7O9s6NrLOISv3ARlucMlo+PCFPZW9zhURlRbu0&#10;MJaSXQ6i8Xx1TzD0VUrNtBPHQd+cZkMRYAdQ8+eZYDMDZPnSxXx4kh9fdu9zieRTOgYiXIXBm3Qg&#10;b4jXlkK/of+01iGFIQ4jCFWSYeEVPSGX5RtLjJXWySuCabrLbr4ZT4h1TFpoblECqL6t/vE3zbgc&#10;Wla58MWv2+mZb73NlRRJ/STFVHWUiN9PtHqF+btBHcYLWHRX+iENLHTdTcQgYmgic+SAaQRECmiK&#10;aBBYvWg2x72Bop/uKAwg82GWuygae1XNrxEQmehxqySNNL+oaZtIl3S0E7eBWsLJo/L5Wei26NWC&#10;E2PSN9pdFucYqTC0P8XBHbJK0BY/R2BnZDLBY/pVK232ycVdFGoikyHciOmQaJgBFKCHDmzgA21d&#10;pj9aYYQDe6PpMR5Jc3SaL/nfck6iJVl8U9qg8qh5TmUt+rb32df5sOKQAPs1KYULDEcbbK0BPAUo&#10;8964KXaYQSfHOPSIYmrEdPw+NxumuFeypy7iXs3oRruC/FZx+hWdHJ5kUB4SWdqZXXoKRy0EdQgY&#10;JBxVYqavnG5pPosgM7DmOcEhEfAS8VjatdRT0VqmuRUMnRzgV/I7ijBjnRGV696Cjx31qQnXrWmi&#10;fsFHcsqQDwg/VtTAx1/3OYIzzE7imgBM9lDWfOUOkpSYy1I3wa++vg0Sr1eiVVYS5yYruNjJx5At&#10;jEYNV0X99re//eUvf0kfb968ubOzEyn/bzf/CTf++v1PkWJBWNZSQH0LxqV9wsZDxMptDOcPLR3t&#10;LnMKzfNsWqzY1U++2r1/+/VGZtuP/zdu/Gnn75FbaDopidq19HWUJkfSbA1m5behwpOTFtOGArCA&#10;a/KLZZurby94Zf4xAoDRl+uYNufWzQcf/uJd+jb+kEmxGF/YyWGYJfoiXQhXYQ08mKFlm+I6Fqsy&#10;A+94jWJCTDTG51TT28UPh0BIO1jIL9SNSM2ibxCacYWs2vFlfGJkl54+WygB2YXRX9zWMJP+kP1D&#10;AOg9uRuZkjUYChF4ZvmIiVGKXILKYUxvFNhFQVbM/Sj2D3tP7rooPZVonH/klUT2tILJ9K2oXwP2&#10;1r4hJY7QS4I4thKLU3K/P+38XaCgv/3tb3/4wx9qncXsGTJuNhq79sL9PMa0NCBVbZSQRGygMVAF&#10;BKSYwJgz8WsvVlxy/sxeaFkc+CagsXR75dBYLavrs2t9heZM0BjgNLCzAACDjQOSvcDX9L33/u/o&#10;wl96631UYdjeuXEPvJVTzZaaVvtt9w/hWo0K86WL6WEmM1wea1oouoiXCXk2BbMlquUzdwRMxOEg&#10;RDGf166iM/GJkR9f/tA8804O1wAg96ae7vKga9MqmhgT3dZnFKknNPcLQkvQZrwJEzebHTDbkkTX&#10;1lp+7F4Mss7iwvK/rD6BheV/4YFifOVECNNEWkkBlHHjBKoeKNzGWLrQaeqeTJoP0zbToH4AEBKL&#10;Sxfxzyvx6FxDNCZWDDw6594gRSBa3dh8AeyKzCTOCiExh8D2D4HclJSsyUr1k7q+skBj8GZ7LcHK&#10;wdewnjmO9JqE1Z3yp4zGtGSrUE5yeV0u/CU/vkwClVpralxkw+dvkUFkvJe6SEqlVM+pZbHzrUmP&#10;mTMl7dEkkD6WozH+7YDFh/X8aJ64t0gTFaHJe+An6ukVq+F6631yRAYTW2EB8lcijMNlYcUYSp9j&#10;J8e2xNNYgLCBL0YaNzHC3O0oqhInKwZKV2J2zxx5zxnKMiblwxMkmUbvnPfG2UdjoC6Q6R41h0WP&#10;Usoe8zRF6+loj8r3rEiyWlXVstkDssYp+YJGaTHpd0VCf7ghlkzS4xX3ILrSKC2+DLMwsYiybJ29&#10;ZiWeB+rHmijtDY/rv/cf/w3TkrqIw7VZgbnJtTtDhga5MZF3yFT1FEzSYGstUdojRazfGY8islbe&#10;eIsWeeR+/IbpLNbLSaU1kCd8ywk3TbyA/qgnV14bn94iXio6BKUlTDCh6R8T/JX4YGvNyc1rCQxe&#10;+Xq/xOLWiktXZ6Fcjx7z3ubKz+8/Ns8ifebW0FZgrGfng4wOMAAUIsZM7jDO2OEGxo3R/oWXzx0l&#10;Rj1E5ZErd1wr+4cmTaUvEO8PZxlNlN/Y6h4uIK9Z4YTIs/lyWXqG+KmuGOy1FwA5gEWqFXucWGKg&#10;QH58OYNT/E/ls6PTxG4Qfrr6yVf2IspKtq84xCbMlK/zzbSssygu6Mx64gd7ibCe6eCbSbSCnsHW&#10;qw0Z91RyM6PXKwe5QRoDF4MV+X3xMNZODsMsu/QUHwu9J3cHXScKIKGhorjSpfyzo1O49qK37i4E&#10;nmk8W5Rsrr6YNnd4pTibwJyf2DAKRkTwPZp74E2v9j/usUq0f9P28RWtG567Tm4L9xd26+aD/LhA&#10;vciQ8Rh/2h5mohsLL59jGIk4U9FVbvFJ/V6BG5/1V+4Fymg0HHF3DnzHbpzp1EZhZKubK7C11lvv&#10;D67cwaA6dxGf3IUngDH+A7iD4WUClYZIJo3RTcerWQ8//dC3tcCxQLT82Ek7NOcUkNUKvPDMd/lr&#10;9IPoypjCu8tA6lbsWxdqEBC8dmY98ko3ZaJhb0MqGPUJttfbEO/OQ+hY4+CtBkoNojzV0yLyo6rm&#10;AY0J04hk/BMvEcyjU+hixGrCYY/OQbdcuz3YWgPIYVjv8tkrJcmGGXQXYQiDjdQFBIBPMPajyB41&#10;FOEzoEyxoXkO7XwcbBzg00wgADEHm76qEEQDf9rWJIrbwx6e3LnprhEWDuRTonGWiUQ7OTw653ld&#10;ikZpY7RxAMxxEQIT8Vkcj3p2fuXC84pi+qhIAdElBFLUH6NLgdeS1ffeHXVyxKwkOYYKsUShlbBM&#10;dSZ4yfw9dEftrX1Ty0sYKRD5Styf4ibUNzwdNQlMNqeArLSU17trL8pH2/Ck/MVYYMgtrin+gygc&#10;nuAnoi/KIaMVWIamxWPf8OgxAPj5/cf50r83OJAmwpmHjsXBRCXOmFxOa7Fn9Pm3E9IYw8rjaINy&#10;LGooBu0OAl/7nEKS8T34mPLlVyLhX1lnER6dZtfUKbShM1n3SRUCRvojny9Ncssr310WVZmYjB+l&#10;IYs+JMKCuMJIzHS9Srxywwygb2IyflPlx5ezDvsOkbqviGHO5doqiSvwsSYEvJOmaZIM1CUDhTA0&#10;oejRqwxJ488Tj1oFyFH24kpJgOGB2+w0e5srtABCI/UQWAR149GigQnZ3to3qBC7t/bNauBNQBzC&#10;Xz8GW2tJL291bGYxZC1kYimCumo8lLvLhMM0T6bpFk2VtWxp/BkPSrv6yVdnaAwA3vrhIx7WkB7p&#10;RXcLD1SaUCcnZ1Puc8PkRWkWCXIPyW6F8NlYhgFDHBLFf574LQszEhqwFYd3l/W9h2GREqEWTdRI&#10;kV6sjjKeWlElerGTz+s0XYUIA1G48pBQcz0/jD2Oxjh1Z56U0XQnBzebSvgrXtV0soTeel+zU2YH&#10;TG+X7sxbP3zEmarIQH26BkSbDfyg/tAh4I9PCR+VYBi3fHiiO4xK/YCZTzcO0FM5KLT7kSTj/8Xg&#10;47GC8YLANarFPI3DUZEEBi5Q0LXpUwB+ZYdZyo1dy2bGkDX3O4jY/EgBbfuH+NsiWBbyRercO/nS&#10;xdKryFOeNzBxbFisH83pX5zlGvftrR8+KvlOuByavM9sfJsQQ7b69gLAQX58WcerReKlzBiyoH6B&#10;OJaxVhL3mOyU0giVIoLDDLrlsqHMLBlqcSamTlNTJhFahTvp+OEm1wWK+Yg78kRhE6Dwrpq9MqOF&#10;bt18gPLCwPyVReHnVIyeIXSP5ceXs0tljD/3xPHz1TtTyvQ2Vwb3DwBuy56vAbAYsgsPMSpLWmKG&#10;bAiH6LkbcukiFLjKJTjxRx5ffTPm/6XCvBUshlmVAP8DAEN4q34fxLbeqHtqdY1uHpP61b8Lgcla&#10;R2MwJ8KwdjgFXk503kdNvAVWMvYEwkIbopIStFUhpxrGMVkatgtlUnq9zRSGvfXRf1EB9OdOLZgs&#10;LtlfK6h/EoFfrRuGuk8SkJV26+aDyhOJFIgIw+JrPYDMnOYYEXrUUARqSqQmldSgjayTx++H2KPP&#10;N3O5pV5NYj/90gJPBSWGGxFPk56WTIAVr6fW7As+thN7xLnIozq556bEmLBObgvDAoAgzPASd/Jy&#10;f3GZOJYyiTqwZvdKQ68lDyarWwPZwsvnjg1CTVdWCd1XJDOGDWFYWKkHu3+YL11EZ2W+dBGLYXl+&#10;Z1J2S6qEd4P7NCIjBuGFmZMzE2PFRxsL3+s7WPwaCsOSZZeeAoajdrMy5ZE2Hj1GloZvRAyZEVXG&#10;vnJbVG39tUvSOMeWhvBsndg3235+//HVhwAAgj789D//HaUxcBs3aA8e2CxoPQ4XpAcqvqavyvSM&#10;K46quwhgfrjD0b/+fuHPv6ePfBVh6JDKNYYRM9BYd5lCvJ2RSCEKH9LbVxzN7B9CNysrF6L8dcL8&#10;0UwOL7v0NAMZ2m+uJgk9xKRp/2zATE4rEkDGj4qQDbwk/xifg0VPzEb5tx5ztrXmBY3hlRpmnCET&#10;xm+57FIJu6XqSnF2Jteo+xbaI0zH9ZssZsh4ARREHWwcuPWPmyvobeTMNKIrul54s1EBfOOl/WTi&#10;I5fCp9FYePl878efOFaLjAk/thKNtchUhUhE3SvR+rN+8P5pYLOJIUuZjWJJx6+9yJcu9p7ctZ/O&#10;UXxjhoVVP8LEQ3l8uX+wnvV1VlBq2Zs30N764SNzP8deAJB1FsWe0IFTsxRsoWdcodFllkyprV5X&#10;hyeJqyBNG33+rWDCAKD35O7q2wsk61oZoc+fGA3CxXRgVj48ETyHM/HTFj9JCsDiDxncybRDWzFN&#10;iXGCIakGK4bMzSjDzAuNCtBa3AZKmUl4GM09tD+EHkJTsllMT9hmlI9dFZ6ywKBWRB03rRxLP70Q&#10;2BJz9sDSPtW9rWsph/fU6le3vbXW21zJOotUCRFj4hQIrm3v3MAy2zs3MB85lcGv8FuMkTevCFbV&#10;U/GFvJ91xyQFtKXbwJfYNe8udzW31nAMWyfwZuOyrFSpRkdJPjwhpR8g12GlUyOKrvQTikLEYmk0&#10;oSVPZYqFGb43kCGrdFkCwM/vP24AsHbv356LmJ75tjFzWXIohlMChpjgyGedReHU4+2aFUZ++5W5&#10;LHUcgtsvMFmi11K/UPkHxp2M5h7uBZNBdYWTyOyLR6ayB5p7ZvonWOlZE18J71LIgzmOCV8nBJBZ&#10;hKvTHQYfwJnt9jZXyOUEymXprEhjD2xiwm/K/KFNrbEXslnlCy+fr/Y/5gnCQ3cCFHwYvQbgmkR3&#10;7NYa6euSW9N8hcD6sV2sQV9rUCh2EvcYqNs7kY6NX6B2c1nObJWleNc3FkwVMq3Ih9EDtDLEBADg&#10;2ouUt1V6QFegMUp5NB0NsPq5gd9w4f5mdNfVT75qJfPSnFu1JH3UxvFyCmIMn270fMcneETBVbOA&#10;Y7pc86WLcO0FXHvRe3I3Ozp18ctHp+UPPMWIUzF/kmM8IvjdaPrTE+cn/rTMjk7dCTIT9FKvCGoG&#10;S0NBOAGpJ5wwECUhMIdpjk2cGu+YKMapC14P+Qp1bR4a2z/U9I/uCU+vRMbvUoJllZzu1U++ilyv&#10;SqRYWn0i4Nn5FYw/05WjP5G4sRAiuXXzAa3EvHXzARbe+/En+jYvspZxjyevAWkzXHRJ2ZZQxkJf&#10;a34R417pcUzfLZgHwiwZ+RaSf4kNbGaALG758eWUMO3g7KLSX7o1ktde4BPKPad8TGZXVUtkfzJ2&#10;9eF3Vz/5yqTHdu/f3r3+gZcx88ySDQVE7v3Hf9d1Br1CFnnzqWV1lS84GqOn9mBrDR922aWnlfQk&#10;n/bain7Ljy/DMLt180G+dLEeDiOj4G7h7erkXr41yxemzyI/voygUMhkeHmZcBCGJ+lRj86FREkY&#10;02Cidln2lCqBGSwVj/gRE63WPhCVV/aQ9w0Cs6PoMwn3y2/VZeptrvTW+0T/iEu2vXMD2TIM6Nze&#10;uUG3sejGz+8/Ns9FD1SF56spxJdKZkW8sh3FpdR0gVFftDP9DuT5Z9HFye8WkxAVV7NFhyAuR9Xu&#10;UVPnjPpG3+rrFedxx7E5BWTcxhHPdMWKVSGeoTS/KdUzD5bwOyQoBmdorJH9/P5jEVt2ZiFr7N4t&#10;0djGASYKjBBjZNMTMdE/tO4yh1b2M1dEI+FCS76nypNlvExyQQ02QeLcX8nmOsKviOaJYM0Igom4&#10;9iITpN5v7sGpLqT2GY9go9lUzOsmLSeoOIEFy0PMVJVF7L+Z8hLVy+g9QUjL6pAjcxB0t001jfHN&#10;w2TxCcUXc7GT2QBAfdlh9Fpy3ouPUhyCt8WQmbdc/E7TnKt5ZVt3N78CgCxiwUATXxRRPKFK76e4&#10;53RC8RlafSEM+viGezDTjXydkwvjeMONv2SDS7oSDTnoLAKL8U9BYx4KSbB8eOIIcr6Okkcm+JZ0&#10;byQHEpW9HWbOYQpqsuwuQ3fZUfgIxYZG9iRO65YDZT43Eh4mpmtSFyAyTPgQqUwkJonK7K194zlD&#10;t9ZM52MIOOoK9UePbimAFwYwlYeoGH8Mjeqt910l6329rjkfntB+cX8ONg7okSLkuyN8HhF4kzDJ&#10;k/lznB5tNyeKxcIAwGnXBMPYf7xFQz5oAcE1Tp1ogF3IdK/ERmmaJh/bZiN7UUs7oG5JvY4yg+KR&#10;9OhcmZtypgHdz67fBVT8E5am2VEmU2JiZrv09Yxcq6+u9VQM9ZlpS8yhNPr8WznrdPLB1lp19Oej&#10;c/lSqjwHvWXlSy4c7UMog/ojr/gA5TIdFzxK4kz0w2klhVEcIyKppqc3UjVDmdmhq0QPy2BrDeCp&#10;B8W4d5LXPPZ8TwxHCIqh8Z0h2qy3ubIKAB4w8gpEahD7eyr0W8/oEOC67Ml+mA02MrNpblxmNrv0&#10;ND8uo7Ieb7tFSOZbMW+Ry0xM1LzMmNaNraEwLqdLn4h5RD8qZQyYQIYn2MZWA/TUMpFQOCAZJzsj&#10;VGuDUeV3OO2BwH0O3v3TpuzFnOqQxa3iaasKAxRvw50cjifYMdsUxkI0hhsXnh9wUKWPjq2sDMS3&#10;haLNznIumdZYk+xNsxSv5erbC71Nb0/kyc7ziubHl7NrTzMIF1bLDMtE2vuHIgstRikEO0zYpSjg&#10;nq3dZT2LTMoSEwN45U/4DjlQlEGkMDPYRfiPzMImHjLjZnosur+nFgRAGkTjh2iMhftJ2lQH9IRq&#10;0zOr7J412hIWDGF7x3pbG2bZpTKYDHEzYs2eGg3RtLgt2yWBepsrg+cHUCcbJg04naa3aJf9EPBE&#10;nKIYe8Vyi6YvPe2t951uWbGMGmX68W1ncOVOb/2u0WHfs5zCjcXTXDbAZJGbM4rGWrZXD5Bll57m&#10;4C3JjAsy0UswAMA1e3VukpEYrE58lJLzLmDPzq+UPJlfMgLFrj78zg4a6y6HUNcZGpuExZMtzqJH&#10;82Iou48UTkTPlierAT2MvkoqOk24PjhPgCYODCpEdBYBigfC0kWdi1ojv9bAWQRvoVnfcpGFWEDt&#10;8ASWLtLxnHUABafiCEnPZyZci0xUkcP5HuEyE2iMf7va/7gXOFwQLfxExLnw+nVm8dBJDbbWcvUa&#10;nw9Psv1zmB7evGohTObU8J2r6+lgaw0eVYkP1zFq8dO1MvlS3Mp+FoCe32YmlOccIZB+7KNzwH56&#10;tHHr5gOs2TXUySklKKdd+WWKdDXldEJfRd409L0Xgf6Tc6TOLyALPX3SxdBLw/Qmj87Bo3P50knt&#10;riDkIsVIAbAm5h/UnNbu9Q8QcnlojCHCM9SVYkK3rMbiNXVPRlQbmvXNzqVj5WsiBDNR8CeyBaQc&#10;sveP0d5nX1NqgayzaMIyYGdBH6lFjagIFSHnnRU4jAtuVZ6Fq5YVHhSaCPiQLVuZBEM2nic0P778&#10;4S9uXBitEQ8RMU1caWYrNAMJXGJSYrqYLsxLxvm2wcYBOaFCYFEfBeG5nCoRALS8qYYZdPLe5so9&#10;sDNCon8NlWDNAvnSxQwdyj7ONiAd9rCTA0DWgfwYYHiZ7nPoOhehd0wbTvMLzw/SeTIA6D25O+g6&#10;sUDaicJjUMR1IDFmP3Ouvbi1VC6u9MjspYswPBFJzSO3B1TdAMDunDhK47eT6QTX9UQc8bRnQphs&#10;foP6W5lj3HpyKAW4Y4tEiAATNuGQrGfX75ITU7S7e/0D/IMibkyiscl37zUzQmOY6uDT//z3dIGu&#10;6ZNePLxdSFfwjdZbJHOgqhif0ZfrlTWMPv826yyWvSriXm3FwWLiEUIDvc2VUEpHlLDhaKyySxXE&#10;Elrod5QSt5tQhk+N5XadoOAPf3HjwvMDGGYmuxNaX2nig0grOo7HDMyChCmKlJwoin9grjHcOIBC&#10;IovMzJzdCy/2NIlAcSBwnI2pLQNrIR0aw/vw0lMIvI3gzZMfX8br+NYPH4U0EbE2fv+7Hy/BF/7r&#10;Fgt46U9/FHvUtxeeH+gUTOJknfcWAz2HJ/ruQr0xOgVQPyjnpuQ/bfarRE2y7Z0bjo0ulpRGfIKh&#10;nbzbtBFKsi5AuVmzfgkJIbz0nePY7Bmyib7f50sXMyGojaGy+4f6ldpzbs6DEfXVXYaH35Gb0vRX&#10;voEi/qYh3trdff/q1R/MAvjE3L1/u7f5+Of3HwP8e+u33zi39EQxX0rH4rR0JWzlDzsz3xHRYO6L&#10;QgO9lsiW17c6sjWxcIWQ2yiFqyBxsnCWcbAwWXyydOW/dyPz1+8fZFCmyCxXaIp2AydiMlsDP5Y5&#10;hLEE0DGnMWBT4KBQuMCAqtX+xxBFb5p4E/hMlxfMn+bGxAmWVRVLKbGYYMh4YZQ/7a3fiKwOLu+o&#10;Tr67+z5diKuffDW4f4D7IeGVgLJGbu/cyPjJDjMPe/k3WD48ySDjH/lpAlTAfcy23lsvxwoJPOwM&#10;pckRP7GUqFBu9NN2uA0AnhQdSHMRxnfS4tlImZDnWlQufg6mid/L65DLklviDNQggZ0zvoIX1SCT&#10;y49rdaoySLICjaEjEv2VTglWtNJdfmOlLsRovPXDR7v3b8cnUdRvG2wczH8sf7v4TIKhCfSBXDMh&#10;42RkQ8VXpU9R6kcUFg0gKw5hR6HjctyXscBd9+z8yrMFO5wHRdXpT+wUhT/8xQ3+0Yn7KFE3by7x&#10;z8hEXbpXuphpwlGoCY8Qy6WPopKRyRJ8hkwU08ReWWFB+bj8gwUXaxKN9JXT7O0sDjYOkOCRSm/M&#10;yju5IKh2d9932ywleeSPRoD4qvJ3RFk41Q0WUbSOaEG7hATDbLBxgP/F6KGbMj++jPeYiO+s+5vN&#10;jk5J1piGVEcQ8kNCVzNk5kuFxv1xb3tkP33Lm5iE13L2DFmiNacc8NHMtcf8IBJpLTJkVlW2dzKh&#10;kqsPv4OH30GBzLxsToVS/2vDk+3ev40n9cxKoe7QJ4niFsF27iiVZFAEjeEo7QLEboMZ2RRWAyz8&#10;bqtusnDq1cLvtiLFnDo/ZaE1rSCT6p1mcU3NcLF8eJJ1lyvXn+slArr+Wp1p3SIRPwKNAQfWQkwr&#10;ME/oUDCNfii2LFRDPLwmguQEeBJsxIgdsvDy+apqS8T6iP8QQJauadJZ8PUv0GXJGQ4kzxCNSabK&#10;HwS+QBgsRx6STNs7NwD6bkyGi8BeFYgSQ9sDl5hIkF5xM18pUU2DfyWCNR15Fl1BInrIV1BGrARt&#10;KDh1dJovXew9uTuAO+iv3C46YGqRuO6lrZE0b10zRs38yHeKeiqb5vgvFIPYzOYRkOk43ym1W1OD&#10;uHV7dv3uhYd39LJND4Gh0fb+IUQWXb661skBzkF8lqVJsSoQRwd2OEjXbL2tsldrTWVdNAZ1lw50&#10;cvSpRQpUVkVPz/KFCpduJfUg2brLGebMxfWJIaTFXUVYJhmTCYyVvvaNjEMxL1D6uHBcdllpFaEB&#10;AXeeyUVFKASxR89hOn6LMklrBEbNaQ/R6J3zQjkiBM7ifTNPrQwOs1yWhMayzmJmnWxZZ6FCotcF&#10;o0IHHp5trcEwQ2bFkfd+f0wq11vhG81fHnrH0MjJWFUTXfPrqVqEf63c0+o4MPbKhBu3bj7IAW4t&#10;uWLgI2Ph5g41pE1jr8hdEaG+6saBiXradVnOIyBrwIjKXddemNrW8kAhmZEWIDxRCwrGRnk7ii2r&#10;29zcipNdvfpDkRjqX6pLD7Pd+wDgZqOrn3zlqER2dnyIfn7/8dVP4NP//Hf8anpZeubJVv/4m0pk&#10;Jp7g2aWnKdqw5oLK0tw0cBJr9+gUuot6ZyjRWZEI0rtVaJknra8EJWMmVm7mTDYiaAh3mjJkddGY&#10;sGrVHtGx/UPoLteKU0arXApghs+bGIhDq4iXhzqpGTIRoMabS4w94vsRDVTzaorSE7hT6zsgqfbR&#10;rf+6CgD4/Ln6w8/vl1CM02PbAIONA8GTacuPLwOc6GKcmVt9710AgPfeHfnH0k8AHp2D7jIMF+W7&#10;q8Jk/AYTN5vuJ7GAPMt478ndW0sPMGOSSYu6Ygrj1gVG3Dizm1hPMxymb4N2bWE0GlWXsuy3v/3t&#10;L3/5S/p48+bNnZ2dSPl/u/lPuPHX7x03ay6D5x9TXsrjEKpunsrWAFlAnCzRX+kBMu6dpLdzq6HX&#10;xl9Jtrv7/rOFX+H2n3b+TrfQhYf/Lzgj7h/SOJSQq7PIl3Fg2hypqhC92cb5tpYl3fONtfTGM/zB&#10;hryWlE08EppDDERFQ/57f7wwPvph//DZ9RKQ0UNG1Mk1vdxUxBkvzXvV8U7qt3BOj3Fu7NM1gEbg&#10;7MJEyyhpAAAgAElEQVTIHj0R1STcebUswo1FSDJQjkjtVaRDTL8nhFmxkGM0XhtYXJq2e/2SIbsw&#10;+gsOr47N0ucVr7bhJejkKVSCMO6jtHVziptfeFqdWeq4hLTMFnF8Qg5TXVv6uTQwfpXNK25650M1&#10;JLZFdyndP3/a+btAQX/729/+8Ic/1DqXWQb1m4v5RQF9lMtDV2xT2spmOcI5AqtAY7UyXY4XiFbi&#10;NpEIRadDKVyWrx8aAyjFSmJGAbB+UDahMVCTOoZCt9XH6RgPJZ5V5/H3aCpfjD7/FqBMzByyJDSW&#10;/FKEA3Lr5gOnhcG/Etye0oPIjy97ghch3osyfISM3XWhqffTNYfAyBrzZObigBAfiTi1bhMmNyYw&#10;EISjzUQB03uoHZfmsWaveLsaiiWyZSEjNBY5r1BbuiTR871wIktpwwzqaODRpSdsZPPTTgKtFKPx&#10;JtxATkYehk/LGjBDJafEhKE0P7/x+HoFwXrq7QZGN2ckhiwE3zWppguYLyGRG2Acm/0qy7rGsVeu&#10;8qXUdSWQm5JPA3bS8RRwELXa4fzgx4rRH+3pLr8GUIyE1moYv8rF+iPC5bv3b+s1p5V4/Y3yV0Ys&#10;sm6LjGOy0Zfroy/XUcSIdhqDOczs/b5lR6cY/AtQ/VbDxfrlV6ZOR3eZ49py2guzrbzztvH0kb4R&#10;PXav7/64jeO7xJfSiKu9hC9P1DMnPKqJHszQVERQyZxf+awJDK7paZKTZJG2GkyNlRM/DWmlK3Nw&#10;5c6ApWvUrYi41UTMUWuOJ7pLHEXrQ7POIp5Rb72fD08owVHlMmdxOejYRLt18wG+9KIQHen9ancz&#10;badXvvcP26eXCMc19orHSoJ/6+q/9J6n2KsByNIX6pf3TQIyyy491WhMfxwfiiWaETqGZj30rz78&#10;LjH8a54VMQiKOQnc3fd3d98HANqwjYCpJVVQ9/GRYtqZ3m79SX2YJDFGOIy/+NJOLZyLOCykE2u/&#10;o0e1SGwFigSCJw61Qw6+iivIlzC3Z5/G2MNU2965gbq4cXQbjHRhzLqwiOPGxEZ8Tyiqmr4l+EVq&#10;sSaiEpE6ugOReDJ+IiYB45XZWtODg4srxU5RlfvYXeYxiLrDP7//ePf+7Uo+RvSfB6jF/4CRYfSb&#10;JW0OdzrDEwRn9LLEXZZ0pgjLeK9ERldE/7duPkBXZjzozR3SWcw6i6N3zveYcCtdO81mpRuFRmiL&#10;wKOQ7zji9RZkXq8IcAR2N7ZOkr0agCydvSixVApXH0Fa2kEZfhVuYBp74R65P9RinZ7MYdg+z0Dg&#10;2aNz8Ojc7vUPcKOiFn+p6QytFXbNPUmHmSl0BLUcGfzZnYYdzYcs94N4Cy2HGQAs/G4rsnZdmOci&#10;NAsUyvsA7Lc29i9ODGYJ1gkd6nDP0O1k7rd29jZLFTHur0RWbExYdq/vzeihu4X8lXLyQOe+v/pS&#10;91/8r+VgMjkG2ikUX+ta5UQY9zaWFF2RTrHW4aJpT4iVIYzQI5ePQ7xdjTUXXj43rnvh4kRnIhbG&#10;1qkwKdWVQO34MrboVgMAAP7Y8d7o5CI6ovfkbm+9j5jMPC9uLnvB8ITSio/eOT8okkfRTRUah3Es&#10;dEFD/uKFl8/31r6pdD3zelb7H0f8m+PbLFdZTlbeojLnN7B84dpoP9Uz9qwfJMAixcyY4qJLc7tG&#10;stImodPxamlPBK3gZkoddmbeGqijU5cJOAp04upBtQbNW5KMz/RoxFiwUbcoEgDKTJTlirDhYnnb&#10;7x9yrbgGqxmIxhAv/V7mHPETq/UWVAUZCYTd67v/wlnZQAjjXh8ubCyWaaot6lGQSQBIUgIMs96T&#10;FdSFMkGAOQ/Rtt4pmjO/1SUTZ0HRk3iBVmqorJ8PGl8OzEfvLfjIbKuu47K3ufLWDx8N7h/0NldW&#10;2cBS3k+wiJzd+7d7myuDK3egUKAQimLF+1U+GmbQOc/TN2XdRRiWxVD+w8GydUmib+/cEFGhKFcW&#10;iqyHIQw2svRbpV3TbRGBF+HJQh+J8W1Xh2xegvorC7uwCQrnL8Cc0Dsuma39Q4Aq11Kcg8GqZsi+&#10;mJxcd5kWEobQGGZpRJtff2UrdGNRidYrn6iN35Yh9j08kZxfPK1qgcZIdJ6cBVShmZkuxWKRZKj7&#10;ymmnBumY8N7GU0BujLg3ii9GJdji1BCN0XZi+lGtdtHjGabR6iSUDBq7NHreRcgVAl4NOLMe5foM&#10;OIK9PuAJDjOgeUXdWpV+NOH4EzggFIMPftwY1ZACTXQ8dcrkzTsW8pGJzpOZ4fy8pPzWH0b6Vjx1&#10;Q0AwdDq8e1iVqIHQGNWDxBjd2C5J0dJF+p1u79ygw/G3Y5PWRGKt98UzCp2VJDaWHZ3qjFKYbIrK&#10;EzGG1bptn+ZM4QvHMWoF+TBxRwEAEngibJHfqyku5rZsNgxZYzKD3qfJgeLBcx3e++hcBqd0rPyW&#10;ovUxH9yjcx5nJj62bRce3qEwf1vnAtiafPqKGZFMIq5/sHHgKdfPrYXDWVKtOHZWShDtmqeER4PD&#10;5RgwEyszEZne1jhESDVySQCj3+j3qEGSQdHFtVWHGXQV9Nw/hGsvMsgcIVHSQieRs8DBwelfzlX8&#10;+fPoHFyrCHFz5zK2n0XzYQ2i+z9dE7xXFg/R6633S734wuInwickUGhMONQ4XBio5WyVLJGeI4l+&#10;IBiUzqOYPe8VCw44P4dpHBMZDpM+3FanIIZCnKa4f0yMq8dTtys6hjX//P7jrHMbbj5wNXQXoZBJ&#10;2wa4dfNB1lkEym45zLKOe2cTD417fXjWX4E1+cPRiq9m2gwAwERJTmvtyh0YLmOquh7PW8WWdEza&#10;yFfO3b76rkusStz8rwNDhlwo1AyOJrzfTC3MhGsOb+0fug3xUAuhsUoJjDT658LDO/jn7Q2FRvEs&#10;SbSQ0Gro6idfla9ok8nx0qZxIjCxt7x8pTDBXFoINpVBVJUkmQVkRbUm0RVfRxmKSXLfEjMt1sGI&#10;FX+PzrmfEubLE5YSTsAoNPeR/zYpP2Ckq8VX2AH9wCk7JioPWwzEsCsVyYBkwq8QQ3ZhtCY+4p/X&#10;jWKc5cHFL8KbgYphj8+Fg+hKSV3A9k8VXw18sQNCNgJsiXmOb9QixuLfcs7MjIAUDrXKdvmBurf8&#10;3MVJie5xDGoORbxp8M+RYiWJD8aEkjDM8uPLOK/1NldQwyL08BSn7+k4+nuE4W9tsHEwuHKHB4M6&#10;qjKBsxdjWFneND7y+IdkWKitlIYmjSBnFkMmROqSvJaXngI8zZdKJRXvWz5DFLKfGoRVtCW4qP1D&#10;myRLjzcn0/UkTktmnTzIprsMAeWLVybCTAveolUmKJw6/8cFsjFgAgAGV+40k8ELGh8Q7bkOYzWc&#10;lqkzt24+yI+9IpVijxAJOOss9tbd4Qt//r3bqYhqZ508P76cdeyzcz0MkXmJixz3D1HJQudi4kCN&#10;ptissyhGgyqpaGgyRmxZiCQTqmP48cLztPmpgGgecmIqGBGmKjRF7a19QyH5Cy+fj3zKJwLRTGaR&#10;w5d04KUtxLUIUAg+cIlzTnyjsrwg3niXTO7QbNGErcAQZKV/E/zkE4DT380HZRmMsseHFf/pDbPt&#10;nRX9WOhtyp0k/OniPsMMmdsqflkSpG4BQB7PaEmFNUiNGN6i4nYSoF/fGLqTkW7U4mvr2oxjyIAv&#10;xK1aREbPfZwU+cuujIDeP+QBZ7rRaqOF9225LHU9Kh6o3KD/lqyDLFYYsWIY7G/KcYmSM7Srn3xl&#10;Z+ckaiQyTeoxSWM4mplUtaaFkMPMPUYLgavtnRsY5ITrz5u0RXcyAgUziJDv1/IfUXiRKK4dKcNH&#10;QweRADhfv0u37EuQ4K9SirgenQImk+HUXfG+EXz20bIAK3zQzdD7hxB48c0uPXUKlpUW4A8iNBha&#10;ZWRYxFkZObayXcOKwB0AJ/egXZA8hoaOE9CEL5DE5WZibPnhAz90rOfH5VCZ2ufiG/eQDljQGPjz&#10;a8+KCkpsPVJYE2/xfmqvJT88fjeGaEsyRGN4dvj8KX9o+4c4J/JXx1sMq/GaLzw/+Of/+SZyOvQT&#10;NtEY/oopZK3nu54LaJj11vuJQQJQNTLcxCpIXgn/yMlI2bfwtZ6Cg3WWgAxNZHIIxerya++e9VFo&#10;FbljUo2mPe6grKXXn278Nd1MkURfUXnGInDsRUsvyzSOPvzCHJFzgcmQ2DNhWaVde+H9dXKxvKOx&#10;VJgh+VMgsCBw4VrtBTnfrHVRods2hygk1lWHNSTYhB+1NwGHkUOl/Pjy6h9/s/r2QjAVZoHGZFWd&#10;xRDEzDqL5QPRf1EpR1KpIpdR/+rSEFAud+EqH30F4/RY2BXOMRMHSU0Ak7J4YJlsotJfz9kyfxYU&#10;8/HAD4SHKjhi8lsmttPHio0GxudIDbNSmLOUJuKFhV8MGPYSXshE0Bb6VpwLB6BkGLwlqsIXnt6T&#10;uzqfzeDKHfG4WHj2KwhIk2zv3MiXLuJ//S1FE2EHMPw/H54IrNljIfOhSyPOa3zUro16JQjIEDKO&#10;38wt2uwBGZDXA4OFC3zWZE7dP4RCyp84Va8hnzYLJlzCZ71Jkk1OJFZQHYIxEn0jf6WafeNuSr4A&#10;c16sbgAZGsb/4d8wc//xr9hjayrSMj1/Iq+AXKZVkVK08tH+1v9KcrrcJZ0iuMA+uiXJVefCYZYT&#10;MVrvl69GGBG/3gcA1IRc+OLXt24+WP3jb8CCbsBWb5nNuWWkVegh+BI1pmPRPzw/vpwdnUoIqPr2&#10;bKHP/YbPzq/Q370+PDu/AvuHCI9oPxUeM494hVHGMOwz/Q+kwSldLag1FTWNzyJltDMocepqNtFy&#10;IGKyTWSC/KiFw0SLEVcjb0tDwDHhJiiYq/Ef/hdZwGWIanc5mOnIzyOHUIyclXztNiEtux6sxCIs&#10;aPzFMGqEqslUaGMlDe8Gr1Ncr8Qbo63ra9osk4ujpQeQxbI7+8CL1oAAeKFaNrRvK6F4KxZZ18nX&#10;JBYsGqfBBBQjDszcf/WTr35+/7HI7zFlsxeB+uvvnp13MWSpycUnaSJEo9aBYg+piMlwQG1ivy7P&#10;caEaT33PYxgZpQfGXxbu1L8yWoGFOAxt9Pm3xhmx6DrT6JR5bIoxnmYAGR+EQIQZ3SoAcOF5UH1U&#10;CpKxncGLW6xhbIX9asUujNaI60q8LXUkU+PpRNNmIX9chKAKFUg0zmroaKE4UOMfeXLxT9c+VsXt&#10;hiLF4t3QcUsCKQ78QKVKHBlTGSwE/5DZioQrlAiM5R4YbK1xPjVx+TbPO44uVNxfC6yPYzR0mCFg&#10;tf8xl23TxfT4g0JdkbNoN7n4DADZmZ1ZA+OA7MzOLG5BQFasJxBa5KDQGGKvC88PaAPaA2QNxGDx&#10;qMHWGmfs/vp9Oe2loCuToqCvEvFZJcYCC2dAAGr0rChpsafWx9CphaBACJCZyNXsZ2jcKgk80dvK&#10;kzI6Fl1ORCJ8QtiCx3GKH4L5sefrX0RaAfaDQlG3HgtPNE+kMVAzYVZlAc07Yh8WXj5f7X8cAt+R&#10;tl4lQHY2g55ZW3YGyM7szM5sohZiyPTOCLnCywgfWXybV8VbD6HAOGUlqC+38+gUfMFYMk0S58MT&#10;AlWRpdkcZ1OvOOZDzswEnfp8J2ohVhU3EJPFD9TWLiCbYAzZ2fR5Zm3Zn3b+Tv/P7MzO7MwmZ5UR&#10;5aFJ3Qwg66m8jaH9og86Tm7Allwg7kGsgzDL/fcprls3H5TpbQiNHZ1i/HHPTAxaxCBiZiRQXlFc&#10;RY5/GK92q1Cj7RUJJDjmG1y5ExrGOBprPUJLXx1KfA4Ao3fOCyl/fqC5v/UezjKX5ZmdmbBKyHWG&#10;yc5M29m735mNb0SPVYaCcYQECjOJQ2pN8KaJpQN0LE80CWUaG5YAav8w6y7nS0UwWXcZ9g+zziKA&#10;i+YcwB2A4HKZvbVv8uOf7v3HV7v3b4vkYyKFpThNIufcgDy5AU+aOChTnLYNLHJpVvsfA1t/UNlQ&#10;r22l/mkAMhHFDwmB/KECfL8RgFwkb8ElVFBENOMNGnSBi6D+Kr3WoDwxb53SyGCEPuVoQtNLUR6d&#10;S1HowLDo+DrKuc047kL4rR8/hWOfzaxndmZnNjWLBEKkTMY6mk1sxGP2BUYRtYnyfCcah2IUs58d&#10;nWYoZtFdhu4yeRvzpYtZeFV4WWx4QmLOo3fO93Y+xtTmfAIdbBzkxye6BsDF10Nrf3ThQroNkhMu&#10;RSrXIYziWw3UNOCmnc/6UenymjbBGLIGyyobA7VQYUyEXFEsZZVlsfhxfEH2EqX5NZums1VcDYjy&#10;17Lpr68sF1RGAdmZndmZndmZndk824Xn5wm3cR2A8WPIpu2yjCOqWhnHQwyZX9sJZlbh9RsILCGL&#10;Ub50Mbv0FI5dQ817LuBXHWGzVtAYAMxS7WJ2mWrO7LW34OJKP/c2RSvzIlw8QqymbLYo0rT0qiIl&#10;9Ve43BLSki44i+YjhwBVoJenQZUHakwHE1UCFt0SWZ+ovYdUjK+sPLMzq2vPzj+/B9+0y42hTRWQ&#10;1eK3Kk1XZVaeD09geBnZsuxSDgBwdE4isEo05ucG0ECwbudrWXbp6dX/+GGiTbRlJHIm9nv5zqss&#10;IiIVs8QEiLUqvPYChhkCetuHTnJidY2rd9K8SBkahOac7pguVpTsba7s/cPR3qMv1zlJbKZ9pK84&#10;l7y98//Ze38YOY5rX/iM9BSZH5wMA96EiwcYoE3ggjaIT+GCi4m+3pZeZNGhaEJmdi3sQliAwYoB&#10;gX3GLqSQEmg6NKVMak42WGJCG4QfE9oEBDwsk8uAkxigI8KeLzhVp0+dc+p09czskJZ9sFjM9FRX&#10;V1dXV/3qd/5do0p0RH6eSpyimjnxkLi0LlcxQhKkPlmiPdzxXlSFEMqnV8NNzeLeLIpurQNllodQ&#10;hafwr7njK5MUjWk9TokVMz0Xx/i9022wRHJ2Xbqp/FfScJVbBf1b/i2vUU7Ry1IIQqIVV1gs46cX&#10;cSkKq9Fw3GsdLVFr6gybdksoPUBBFqbqwpNquPH++/8caAwA3v/l56YFWw6orVIwon1nGhkuVqoD&#10;TL84np2ML50XCSTsizqVo/Cg6vg3mbYJBjhFSvsEnlacJ2/QDSZYhvc+mTZ7x/PPdgFgfvMhLygC&#10;t8qBGqvF2NyExrbfHuTuD6vqhcYAoDncCYUp8RG+OCK28+wEnbm0yYi2s8lJ7leBvUTCTaLHzs27&#10;slGm8uVRyKfkZKIUuMr/ilXp2k4jB0DTlcvPP4X89WoWQb5R+SVh6TAH3MJdX1o0XlBoJhpbcPv3&#10;b/m3MFmVt9maGLLIjZ0sWY/SSJpXKRNcgVwTrlauvkRlZUkLzWYYBwuu+/773wFkQUwuFv8bKNhC&#10;x65/ZYKEVjn0Fxl1LItDb1Dp2yFe7epLmOUUQ1YOSrAoMZ6YAVLdukBvkymMKrg6Hnx8Zf7ZGAAG&#10;t8OHgD9mG8m1ZlU1TO43FBthcO05hIj8iklSEfnL0RjEFyQ0ZrSJBDZcksUw2CllFOBCK2413LhT&#10;fmFVv/MVhYdgLRSESgsDJmLC6ENJVR/twA3+PR1yOc1jDnUJM3PzVzOOg1Pz6fFSAucRCtS4jXNm&#10;ohI0CeJN1fcIGZZO1K9FWK+fRiiHZu8YhmPMctYc7sD9M2jOH3joNPeJFhHKVY+fG9fv8aCvtJa1&#10;IWEvPKl3jzBGRnjB0ymCv199qUqz5MIOAabnrOk/IX5F4VHHel29UNbEkK1QUwkLZ7rkMqtgtBnQ&#10;GPIQPl91/4y+nDjSkew8DtMgJUnKO8tMprAoGltncnGe+1xq2U5DopKxW1LNdWFuEJTkafLLjTbD&#10;dMb/c+HsF89TydNWthhrsyXA6AO/Fv86HA8+PgQA/M8/8GbbGTyxnuEYAJAee/Cr3xV2SN83cfz0&#10;YudkSvrK5nAnpz6DruUthxQHr6SWU5BkKxGHJ8sVII6tE4dx9o7f5nh2EoYcG9iaTCLIZbr14Ven&#10;b/2fdJ2nrSXUHKoeM7UZc4udLszRTFipq21YwDBdee5y5l/nifJGhmMctPXBVr171OwdN5f3wz5/&#10;Mm0ux5AW5sbPUg44j7U+2ELgBelaVh9s3bl7DWbVjev3SAHVaqIAALOSz054x5qoyLm0LrmY1lsg&#10;dRPnmWc5evnVyvpUlr6UAKw25F36vAvFOAXRGLAFFZHZ1Zdyqbv6MsH7btq+zuPV42dFtFxnmdEm&#10;LASt1onGgEHG8GENdv2861BFmDMZLPDn0NKqpxE05wg5s2YBwrQK0jmXU2iiQASC228PHD2jbKpI&#10;Nd3FLK7EDNQ3PKdfQ45ky9QJwEgEruXO3Ws6YSXEDMqmrDNbpUBdhM84UMuhOoe9C7fJXjEdLMBE&#10;AOXrjQOzuFWZQw7lPpviAwVasJt8BnH/EiZ6M+sxT+FdJ3qmUUm1xU+ieT5qFDcLswqHd4BiGesL&#10;OeGgpEfEmyLulFhqbUV94/o9jAqrT6QFnTYMhYD1VHGPubtrWKJx0f8m23p68qYAMsRYPiZbbAtr&#10;m3+J5RlNeXCMomUPxBl/tAmjTbEILbkmFdmQIdj6xU8d8LSMpnLhcxO6azHROr4Viq6N2FCwAA1D&#10;h+aUhAeJlEWGCWZV+PNBcw53chxGZTgBJvYD5q1x8zIAGI4Ht68AwIO/zxOj/vhrtpFXX+JuWxTD&#10;G+cawxU65XC1I79i6O34P4QUt07s9BCsrXwvuESJBXKxhPGdUqhtJMhFOkp+oq5EWLZ1GroRPMoR&#10;jTkEIMqI2nylZ/lnX/eEgdRLFsJamZEVXkK3TRzMcVf0qwZzAgFT53OuhahKR5cq8AHVwEvyWPOt&#10;kIFmDMpvmEOMNiEuRvajZLOBWQC9lXMmpI7K0kf/zrNYXnKDhMTh49cgbwogQ+k13RcWbkN5kWsY&#10;mtUPx3D1pbTImUzDca5HH45X60cZauNxYjU4Y+vQN7/4aa6qnBG9L0siuV4uk93SyZZZ7LpdDFJY&#10;wwWfJrf61yXVVaoLT8LTJwQmcMAyVF8hU8gnUwHC6OBoE2aVsOJPxIIvg9tXBh8fDj4+fPD3+eDj&#10;w8HtK22xT77GqSpEm7zwxEFjfVFamATZOhHCOM9O8AVst17Rb7RX/RBnVeE6yn8161wnPYbigzZO&#10;jxHw0twY10G3Ese5r6MRkivTF8mVPzJfbYT5nksWSAIrXB+t4YvTBqEaq5lTgonJBCsmbJLEej94&#10;9UJAAWDj0MQomms0G7999IGplKwf3QJQpg6YMenRrcT8VAhNArMKUsSp18Fm79gxIW2ptdkJFuOj&#10;0dkknJKYW4IcsCbhW5rTbuG/UOokm+W6xBYDhG6t8f4JXDoPGDXj8bPq6hM0TuoMt9E7SlmOZQko&#10;bQxw5ptf/JQHIVvMaXGFQfx71cOvuwiY8z0Zu0xWpTjMymizQpN8KiYM4RcWaie7VoAjwoYMlIsl&#10;N94nT9JZwvAhN0aAbH7zYbujGI5hVmGBRD75evvtAZ9Mt7/4kIrN3zkLlCfYVdAvIORl2Qa2GG3A&#10;7KQabowvATyNmV7gWeiHR3Y9/j7bIdRpeYC42ulF5dx8ZwGjfkdyoSvooC7Af4Ldoy+tap8Pjs69&#10;qIC5QQSfiTjOQxcNxyXQhGBEY1lA88+9Fid9utBmcilUbOUE9dGcgtItcSJI5RSsXFcoWCtRuQBS&#10;+BVfKFCdAAoZgAKFPmZtYgQZAAggTN1RWz5mTKof3WpGx/WjWzcu3dv+4Q+2RUdl/KKMtS+NlcN/&#10;Qm0m/9WEts5A6hwqy0ijVOrlDTs9eQ2R+nuJsCJcuXNAYYWJ3rMrNlVRJZ2ibZvwukwWAGSLnbi8&#10;ECYz0ZgIJdXPEX0BizRysOX92cs3s9e1HOWj33IO0egDDT/E8ayGFk4xqsyAYlZoMZTtLz4EgPln&#10;u2gjXB9skecUL7a87jJArqsvx08vSnYnxidr3xe3l/jgoZFTR9cwB5bpX3/242uZsiuQU4klBgBI&#10;nsWhWzOfOAA1qodjmFW5tc00isodAWulFKQRP77wspqrM1dMFNaYstk75mOGUliare27KgsUO3j1&#10;YvuorT+nJjPvJUdVUuXJtdCEn0tcQepHt9q7wPEQ5xM5WkjYsOFsn0OGYSjB6vEzBIWNylWo3aV9&#10;0QTkqWKykgddH2z5XpbLR+p/0wHZGyIy3xGyFPfPkKqxZH3qB8hM4ZTJaBMm0/d//39ahWZBmkt4&#10;TWjML7AUIHNEAxohOO/w/8tcpbAwiXmWCcK08EAYUQa3r2itJQGyHAgzBekWE43B0oBMG9qbpveA&#10;rwzDzea8aQIyiJHMCgEZfj5VQHaqcu5Fu3pFkiw/mGOIBCEmIMtBK8jjNpPRMWFEoSCymb9z1j9L&#10;r6wmWARrzEjQdrizwu2ZaIaDtHTHCtpMq0f5PGCDs9FmGxSDnZjEixaiAFlbmCWJJuHRm2tm6iAK&#10;6N4whXeRA8cf7HzFwe5iYl5LC5U5bUD2ZtmQ9ZXTDpGfFfQDACC7oqIwHKaldl9Ja8hhndzxNz9i&#10;mZSFTf75idxET5u35+JTFErfZ0omHTmkBamKE4/QLQgnAIDB7Sv1wVaCxmLNDhrzR+x4doJobIVi&#10;bEgsl9I2EgcAjDbh/pkFvHkK13vyHlh5zIsVSmf4DAA1qn2PBwuNBZlMQWnEmozhuV7AhGqvvWIe&#10;kZSY5tQHW9tHH5QwZJpW4ZUIFaE4nTes3j2q8w6PvUR0iGiYaDBXX9Z5H4XkAqNNrqkkNFY/utWu&#10;OLPKoNB8YSMK9zb4N750ni5XPX5WPX4WqK/4CjeX95u94zt3r2GIabT65zfVNtV67ubBlXNjdC0D&#10;4OYLn0YbhLxBgOy1oasSyZl5kWHyrII4QLOVaHPsnPhWU8SdEFU22oQUbPHPK9RU9jL/Wo3h/8IQ&#10;lsNf5p+RrFVCm9Mphe4FfqvEf78wepkAG4HcGne0CZPp/N1Pm73jBI2lwVxMNOb7NRMHlo3s318o&#10;S1I7vY42qwtPUNkhI4FNpoTJKB1tycoNzESsA2ZNpvXBlsjR9AZKiaLz+eCIPBI6byQX2q0+2EFG&#10;XvUAACAASURBVDLHpF5EHWRjXM61iV4J6IEUwWjAV76actzT68Sc8EoELCu8kLa70j1WH2xh7DGy&#10;5Q8VRk+1oLikZCGdOsQU0ws6LfhvYvtjwDP8gB4D2JJaxenld6oZ1kKVLsry9BgU7AdqZom4Bkz2&#10;BgGy1YQWW1RoB2D+GSfo2A1xycQ1JsRHoPodekCLdlEWp3DPu8kUdZfu/a1ATivg2WrDXpDEeScR&#10;hzngoI3/cenLceZuTRznVxGkkZNJQriya7ep/M3qeEJEmJFDZRuPexU7pfZdiB3IYRnElE3tCaqf&#10;S6bpfjMmLVr9DVygkLjqLwtU2yPFE4606D2nfzfXfr6C0hILKbvD6ZwmjelAmixCS6e6sPHrmg3r&#10;vDrnhktGHS+TK58jBTUTBgzCAoNrGhO0/UlICBWX5EQ5HIeDyJBxxc5w7GgDuQQ/awoCOjtpDnfq&#10;g6360a0QH+Dqy3AXiMAu78PVl2RJxjk/3QP8cTzY+crkzzof2cLDSYwQp/JToui0vEGADNTUn8sO&#10;2XeF6BfW32dKSHPkwAgc9PfPwHCMO4nuq+uwFzwkhyOMIcvJCj0rHcP8XPnuwisMEisydpuIZGJH&#10;qZYnmkEu+kru1sRxkVwcE61SVDzzRO3NLlSZrCvQVF8Lfy84YSaYs36eK9ZQT3SCk2liyELZQlOr&#10;FC51DERe0oBy5SMvucCcvoCFvg+2brz33mLVojfouflOsnTRABiOkT7BbqSznGVe8xmmVRN9zXE8&#10;YjGm5ZmjutMQAcJEG5yzwofdo5LydJbQ8JrFTGgiwBavStSjkSXV2Vzeb9kp7NjL+zDarA+2YFY1&#10;6IPJ3DBRGwuzqpeanj/08dOLwYNyVsGsku9mxH+diErocJHx0pis7zgpL99JTOqh3qslC8jrB2Q8&#10;5Kb4SShNFhYe2b/bst5fgymcVYncPyMtmQh40Wf8r1kQkxcRi64iRZbUEorT1xzQf0HhPFYJfhpt&#10;9iC6VsXedaJAYHZjYtjwh64pUl6GKyvLoKTIP1HvHuWSsda7RyW7GsMDgHQcTM0BypYohrow+hxV&#10;bKEZ7pyIKkiRHko3Rnzm9FgOM62ED6M8labc+fbbxaolhqzZO241vyKaVHS103o9vexp/kbjA/rQ&#10;ZKz4NbUgPi+/vDmrqWgAZ+ly19XLc4lmtnD5H7x6wYlDsKz7S3ggalL7HB/doqhjzeFO+xkpMXqb&#10;rr5ESpjqwTel8BYwbYbEcKnFYfLE46wlVJYoAvTzDxjnllOq/Ff+jDTU1rjWkRz1pRsG1sM6Jfmn&#10;8bLMJY7kW/zSqiwb3g7DC7FImBbZOTNtLixkRkf4sZLcSkx8laWIQGa6W2pTs5xXZnk8s3/86NuS&#10;d6O3l+WSHpHCLzKnID4l0VfnochAZdhk1FGRnVPsnPpgi7JSlrSLMgTzl4s+83jcfb0sQ7MnUxA5&#10;j3Vi49TJlOZWNCs2K0885uZ/xHs3kqYDgDKFETWvPzDsauWjnYDJRF+JJYrzVeJ47m2l1ejBzldO&#10;4ilQ65ngxhZY2BZbC8XVRfPIVw5SL0vnomaFnWu/iWWbLt8IpzAoINIenEyTCBeQ+Abxn+gu3v/l&#10;5x/97/8FemJhjud19NvFCDX4BiWzQTy3ZnExwtZL2yewBvc6qO+angiOycUAU8NU6g7FS4VptvkX&#10;8rI0FZeYpga5rlxoVtqFh//RBwR3wOE4368vbMZrAq8cGuOrL5IfPEY/KMuk+2cStFFg+t2Bxn7x&#10;UyiguzgOo/xIApyV1MPLrEwrIcy5lvSIHKXx7jVhRtfKMVLFkmwrJ1OYTMeXzreEmeCEeDNGbWIT&#10;XptxDd42hcYKBSdcRGNt5mCm4TL92AXpZVRLbxk5YeGQiHdK7JThq0+Fh2NcCcTtG1OwRmOPn9HX&#10;nJ8/1nzajpYlHBuWWYqNsywuxGvISYsSMxoAeLDzFVai0ZipiaOa6SetHi3UWi7MTIhVvKQetB7j&#10;8FF3HTWphIkRMMKBVk4BrtkUtA0qKEOD+b5uEiLy12jalQI10ifSRG0P/lkF8cUP2qqYK6nZO6bU&#10;ath4HmwZYjocqtbEOuKOcsibo1ITrvk7hJxomK5fhPWTZG8QINNcV2vRQj7wSiQ+E/TD1ZfN5f3m&#10;8n4IaMQXwknI2RJcI2lpNP8yVy8Sk0sToRbIbEiHnurCAd2xx2LLv/ntr0VyTPzsYCxNm5VwY2Q6&#10;tqz5GuGw5c25tAheSl8aMjpiEn0iO1IfbNHqGJZ8zNlFsxX/i5ggwDU8yzSr0m3gIzP2EqGxB7/6&#10;XZKIk9kGCEMx7VnpxIEkGsZsZIBrHKuxDszOaxMjohvau4RqY4WmHg0Y/KVtWOjwFG8Fq7U8COth&#10;Jl8sJcZhlM5yAaFQZIA3mLeFdXR2uVOQgTALcPii6xeL7sq1lo5wzaCGg7wZbZqpaD1mqsYggyz5&#10;r/qmBGDlGEuADOphs2eyfcVY53ZXM9oknxUb+MY3sZOVEAWCx8NwDADbP/wBsH7QnjH8XA0o9e1T&#10;SX5WrmGFewlT+BMUvZQbxv9WWQZJBgQzToRoMwFRC5mE9ra0P0FIb4gxi98ocbzqLOl0rkzAllLY&#10;OUb3S2KpXvZnK4vUzx+6Hzok96ujDM3j8oSSWUUG7oB1MnChcw4dvHoBv/k5AMxvPvQioypvytLE&#10;FfFE0zSYKLEQbZ9jWf6k4uck6oTzaLQ283Cn3j3i6qeSqUb3bTXceH526/Qi6UNUJkJPrWivJp2b&#10;7yRP0x0knYqhQilR9OQuxPFHr4t2So6PoQvxMSMi9Zs9oFWfolpToWbqKyGz5PMG5B4EP739TBrJ&#10;y/vtf2uvQmaaWKBtfLRSyCV44FpLiMBLXALrH7x68eCvf2vfeqv9hZIbG+L4aUAluoR+Uv+6gWGl&#10;ZW5qn4i8F0ymXAvZnixiB0BUS119GdgpbTpNoh0eSyRnJ14Sa4qfLrSZy4vg+YBxFZMpuMCL6y77&#10;yvoi0Ao1X0mILzOeyGTabZpmnTienSzsk5iTIvUZPdOUC6kPthCNwSdfd9axTGwLOtFY+yfTED8M&#10;lEJ2EgPpMXUtbqVstQufbRmqa/aOS1wvqW3cSoEgYGDRZicEfXx1YV9l4rkXx/jXC+h8tBP++gLE&#10;O3evFQ4/zZp0rmrLLHsmL9Iow22z/AKSI12can3dYq5+XS3ngcQN+nfalNmk8zJtmx/dCr6We8c8&#10;mAtAmKDar6PN8aXzvHkAVqBgrroBaPaOaWhVww2i9/jfnbvXxrOTB3/9G7ge0+Ytm2Vqy/A/3G/G&#10;U2RJ4WOAj8/1cGMoby5DZgMsHf3LF8fQXvwkdFL8V/xMCKmnuX2p6CtCzNEkwiIAQHHgsW9+++uE&#10;nEhvuTyMxcJ5M21J/SL7MWQ++7XwKQtUG0/0J6DVSngvMHPXyEigBDFAf6ctv+DGejFkyDEnmSiJ&#10;EoOUpNS05WTKB7YRlzV9Fs4SVbPscpBONTmKyAG7P/vxtdXyZFyN2Mpk+vwXt4zjTBD59WoJZrT0&#10;8uEo6aW7zLFEfrWa76F6xAfdBmch1GpE89Kg7hGrFUb95lm8Tqe1OdpMHMndV44P83tbN8+c5HWC&#10;IxoePEvYuRfHhcNGd7U/HjDhlTjd7MBcF5nUI2UIXZsmkR7TaRv1/49lWnkaIrOw6fWG8WQAaX5J&#10;06ZHmwq1gZrOJEcgXTbEFdtczotqOQXk4pVrW6XW8PxMuOLVlzAKOlZKYenAshYSiZgIKTmR/AQA&#10;BdjLBFtFiI3A5TIGYfrpiBuEhdCVWb6TMxuO4SpUIBmy3hDn8bMSVFddeAKzDQCAWQUj1mxmyw8A&#10;AHOI+ShNOzCK1A8MlvXg9vBau0c3rt/j6YorAIBnAJmHQl/DCDwDozBHS5CUew07ldF4d7lFpcw5&#10;d4WY7PnZLcRkyaI72sSDjvpysWhkH+0cAYCdLhqk46qzkpkQQYMMjYpMyyexvnLE49APnRyVqEe0&#10;k2oWjfRBnlY4mqoxswMdXKipFypTCHF8JWZ9sBU0lbBPxjwAULEn7lhMYiWOwai8Vmpd5+yXyPkR&#10;HSFF6FfnQvwhiudbH2xtpyVNtWZfoOacgs0OUB6+MsusSt4ghkzurcV/Ic5PokznQYcbgwyKQimx&#10;P8u1MNcMsBYe0Z64BAo09s0vfipXQW24A8lq1zJk7EhnVIscIDOOs8jgjqwyufhiRFc8KxdeQewg&#10;RbG+DnqF8Ct7uumjHoXyV+YMyDhMXMziLVH88R0UM/GUc7RWXLJxaMzpbC1xViO+Z4VoD+RwG/6q&#10;s3KGDHIkGZNeVmU+kjs330GU7PEcMU5Vp/TVG5YQXbnlM3d6rmGdhR2WpTnceT74f6nkRzsflNBU&#10;JtMmbkGLCX8dlsgZ7WbbetXANz+CIaNXo8T00MRh/Ksen8j4dj59cRcrSR9eIuUA7l/FhizJIc/N&#10;gPR/FI1mtNEVbcfNE8WyrckVvnJw8xdhkuVLJxobKedKzmCRwQ1vT7R+++abH6HjZHI5wX6JWxaV&#10;I4xjIEb4XWqXzJwkv3KN5Mq9I31xBokWamdEY7qIdtAjHz1g6KeXrEfFOXj1QhyhtEj0dTGLN+qE&#10;argxfnqxncti59PUHNpgorEopkqrY6+FKVw0i3O4A4wIwWiWIap4AQcAAF8enVZOpJygkVlJASrW&#10;CfI8Sec9x4inV620oDbMgorAAa+N/0rn+sshnULlO5snOBV+ljCZ0mQYNalJfS2b1DiMH9FsmT4o&#10;7rrJOJ/msBS+SqHkcNwc7uBfW8Nw3Bzu0P8k+RsLG1QNNzgaA4DnZ9v+HM9O6BK6GWbz6tTl2dlg&#10;OBSg2RWExhrL6bXvEHVkPXrPElkHQ3bu938Oh0abrbc8c/pA05OQe5gbAovNND+ixfRPNMsL+k2I&#10;+Mnh4QoN1EqIOue+SuonjsSsU3NvohKLUuJUWZFd/8LBWlfLkDmSIw6jSHqsyziMBxc1fmU0mBmL&#10;eGHp9rK8fQUUQ0ZBZOjralPBykN6sPEWvnoxn/4ZC3CfL3k6ALB5nPOU+LDGs5Of/fgHdNK5F2dF&#10;P/Oez0WE1pzBqqQXcnJWsmw9kymMNvmJ5VcswUDlYtJRhco489K55vVSURk82XAMsyoJJhxtyBwd&#10;aI7o0rcg+B79wblx50aWEVEn33LcuH7vzt1rXx4FF108GEI003zOJvY6ujaDO0LQZ7mkMXQQ0k4z&#10;CT/RmWZtp9GBXL4vDFlcCCkyBU82XA03xpfOBx8oAbwQp3OcQSG7BCVm2tqbVBbnkATjZepJczjJ&#10;wU8mQSVEcDnlaEzXT0gIMzKN8i6fDq5VDeg2C1tJsNa+UtJRmiaE1FDPQsnbX3yYkGFdPJaPsfjp&#10;q0JjZjTjwe0rgahTm9rWxzCFX6tCY8HB+cITmgTDB7ExUKNx++gDQXuLBQ/VamIZI39qQmOiWv+I&#10;/xT+9Jdu/qyTzQLmWVmCjeh+fcVl9tfRJggQhpkri6+rpcn7vuWqMukiwYrxlZIIpFwznOaZletm&#10;a34OLxcyOWZumdb+RkWl0qfULK+UCc5Eef6rJg5zd9dXGsxlmdbJr8WhEnoZ/+kv9/hsIK+eTuzo&#10;2pzjyeqDLRyrXx61f83eMf6HTP/okaCxl/iJ31ruV1/6jvP1yFoYshdnDcYrlSSKWLkgK2biDN/I&#10;zCTJTDTWpTpZSgqt3EpOzxlOOXkeHZoQALiFmahw1dhrEYYsz+2ViPbsM1mlTsnF4uo4ayHCzIBi&#10;Md4YyfzmQzqOn1FalijlyZYRQT4ZJQrs+XrZzQBnMSdTZNw5Q1YYh0wEITNdz0xBaxtsataQa1F9&#10;oo/J/GrpXDQj42xQUk4pi0U95UuUYClyJ/pLZo58ykmOStEXyhFd+FnEIdM4smam6Ob9mm0TFzUp&#10;t9zN5ogf5y7EEaw5zGykcXr8DFJPDvNJGanGrHm+xoBkLFdSSZ/4R8ql89wl6bGS1p42Q7YulWWn&#10;qgjRGIZsFaZUKDrDY84yzDxdSCfo6atDXEyW1FSaIpStuV9dkVCszDZ/YVlQZanBtCtSmcWyrdFb&#10;V2JmlFRSjG86dWclNYgjBiD7bDeJITSrambJu1o1JTDTT+kcDQt6VzhLLADAcMyN1mtl1N8rwg56&#10;oWLnoOKmUwQq0hBqGeuuRVSW6lwOGb2903BsRJ8CgGJMZirvUESwA0hXbn6kk1haQHSdGgPpXJZa&#10;zKHYCUFyjRFN8k/xaTbIw81m79g0tBA5MzR45fNeOSBz7qscZGvRqt7XJc7I+WdWWfJ5WXj8AcBw&#10;nCQiJSN6AVNEhsd4bmv2jqo6SKODOqgl105uv+8U6CVOMzrRGL+LTkM6fi1H6yrUtSTR9vObb370&#10;zTc/ep22+SVijqu8UGhQzGrKOxbno1Y11jNKapImFStX4uvOHHrYy7saw/HPP9vFMLCDjw9bDeas&#10;guEYDdvv3L1mYKblJfahxnmFrnyhsLV2GnP6rGr2jhHO1l0uk1ru3L3WjgG2y6+GG4VVmZip1VH+&#10;fl//Wi5C0XnuxXG3e0F8efHS514c4zsbOk0om7ixdmYkOGisTjPV5JR69cGWyPScQ2MYTcBRXBaK&#10;bkCdiSnaHO74iipxj/q/f2l+3NFjdrYh9xO10CkA6WQSEgMCAMD40nnMbimu7g3+ggRcdaqwhtTu&#10;vsk4RpDor7zmbMMKxOzkvmpKPtrXoOJclw0ZZ60ET4Y6R4AEPZhoQ6OKWZU917ci4kdGqZNjDofl&#10;mlEiC5wi0CGAbKdZ80Q5gfIO0TcoMCsBL/zgrN9d9mcd5V+vpA8U4dFiL1sAImQiOdxAPVrvevL2&#10;aiW1jZ9efPDXv1Ek2PlnuwCAgVsBoLrwBLOjLGbKloWDkBl+ZX5wwPxAO/UyXBBCNTG9sWhq50VR&#10;yFEUV6M7d6+de3FcksKSN0waii2qQBeC1Rb1IV3x6svQklmVRQnokZd/qbldlPkrfa6tKF+Q2mDx&#10;Extl4AXMh25J4RfVF0pA1e6ReXccvQmgqZFlY6Wh5MJx2POzLbbjOKMv1NDPVNx1e7NiEI42KYUu&#10;ANy4fq+5vK9BJ0n5G8T7R8P0XGGHWKX7KmxAeSOXLGA2/pRkXYFhOW1DQmSYLuzQP4LRAYCrOMuM&#10;Q6zXnPWYaWrm80yF1v2dsoAhGncygAwrlgOdXFtkoklqjwBnvdpmHlzRmtRxdT2KFhWTuCrX6yVc&#10;2kjGziDV5AI6ynL1Iq/5wa9+Vw032lStcLIy+30zdhr6TT9+hvnRq9RCv1OCYmsyhdGmMIUBPTXH&#10;AebpNAHu3L1WQncFV7Lr9+7cvQYxLgbMKoAOzeWXR/D8aIvigS0VgcKVfjuEEu4zLWNo0ybTXCbE&#10;QjE1dCvUS+rAVAQiczhM30uzd/z8SEaEybXWhGUck/Ey/FrPz259CQAqkMpiajgTPOXqaZ27Hz8b&#10;X0rtybANl/dRcdndEjWuKDY19YPZ1M57CS1ZQin51nfv/eNH3zr18CM0cgr7sOTX05B1MWRCBH+T&#10;gwWmCZQQUmUio8PhC7Ff2qaqhAZbbqVPau4EKyYqFf8h1caKwvxOtdaSE5MasZmw2IehOQM+fTB3&#10;gwuLvvelRegoMV5X6xGMXy88AVIg4hGeixcAFJvVIjzTfM2VNj5FZs86uH0FPvmaW+6DsP8YjleC&#10;xrI5zh8/wysaAWtckdMce4KaWeHFuBpUm9HoGpyf8DMxbehuBtFaq1NX+Pxs8CbrFda1VGIf1gfZ&#10;8AGeCDVTXuvEpdk7rh/dyimaSxZv81n0RWM+FtSkmqCdBFXD4VpCI1kXNbVpJqkjCELONtXM0xDU&#10;QDLRoXO/5UK3WR9scTUlxKhS9aNbfENVH2xhfD7eAHoLHKH5RHcOHW8sdbY+uCTcQTSmqzW7dHk6&#10;dg36SlgTINMqthx/IwoISKRxAw++xecdDfgEWNEohHNR2mwr19pe4qxV+icBpLiI3vNbJczpJlN5&#10;p/yKGh931g8ZSLcGqqxccj2fOY5phWj+Cl953kal2xXxY00rtDa5dV5BGWBfNEozgvIDAKGxd2TY&#10;rbYZwzFkqD4Cl8tKfMRh9tdmCQDQ6cqXjnNt+qNRFK2FOaUeRccQx4VtSu5r31zgq8dkKdG4LAnX&#10;33Cw10pJKCTXaf6vKCU2OhotOfiGYwXNconm8Q9CL6mHHx+ZergKQU+RnA7UaZVzj6KA1hUSsEYo&#10;xmN8hp+uvsQIZHfuXuvUIXK5cf0eTR38NTQVoALmmmWWwWRvffcer7lWjhcrFI0vT0nWzpA5BJiJ&#10;gcRnU2eHa4CIQyaM1Qrtw4RukZBcjppap+RAW98ach3i3+mSys3TsyHzwZbPTdLxgtAVPIt29kMU&#10;RG8aE9ghZFnJ8dOLHn82q4AidJz7o1FVjMVf7x7luDHKYkmn8Ga0ocuid0L1+BlYrlvtvWA3iriA&#10;k6nQAXFp18uUHus15Wm2g2Z89KBs72W4oS33PTaugCRbg5iKqm5ZyHXDvspkqikik/wAi0XTS6//&#10;fMvNdAQ0F6SLoMTAAgr8K1/Ocy3U9wvF6/Tzs1tfHhkYsVP8Uxyc1+wdc1v+6vGzZu8Ys1YAQL17&#10;VF14EkDwYY+BjhSa7vYcO8WxmnkLhWKOun/86Fus+a3v3qPLLVZ/yaXXI2sBZKb9k/gV0rWT0116&#10;NdVZkoBtzX17c74jnygPA9FapYMb3L7SG5P5WKSE38qhChNaaXaQqxSFSVznvXBTtgVAlVaeLiO9&#10;aih5TGUVJtAqY7eHO9HgwskcLVG/iZ95MDDulYkVtu6fJY3/5Gux7hIUQ7BV6DaYY/KoDcEd1TyX&#10;wc1quBHCKDD+tZ3IMq9kMoHGqwglFChc0qmUpP8YtIxiZFTDDZ5OKrezp6qK/BxLZNGRv+BKUKaj&#10;9C+n4XKuJF+MtTaqTl3wBO4RV+yEa/yzZkQEQOFqxFw9+rjAEPpcrhzUleDVP9pJ/pYR3nW6wWZr&#10;A8SMJFn4P5kCACIziP4NvLagr3QHD/dGN7tdtE03WN+Xr9YsIb3IkqxQ+mKs3GA4DVlXYFiwlv8J&#10;i5glEh856/doE4bjJB6sOEuDGE6kgQUQTcjIkWL8HMiJdz+122a2thCQEegRpzhaXdN4S5fMXdTk&#10;C81uGRWYwXVKHv91xCHLnch7zK0/JzVLqeszZBhfMdskZxzyAnkHzHLnJp47vGUdWICS7hu5+tKP&#10;2p/kMTPDGsVTRLPrgy20F06O0BacIch2Nj/cweP+eqz5FapBx5QavHqxffSBUdukTVhecgmSTqVk&#10;b61in7FqNzgX9HUyhasvO5Pb8JUbj/RV9wiApT/kWm6iGdIPOr+KS4uL2g1Lw61R/SJ1ktnazq7g&#10;F9L9yb9yu/4ckjPrN/cJ+qJJCTYXCVt+Ltx1IwnvbGVMCqdgEDIWPSf3fHWDdQEN4PRdd3bsqYoY&#10;ZvFR/vMHhsVojYbGR3NjndhFwIL+a3BylvjAa1M16zTSNizz70KjKBMFlgAy5xKdxXzOkosmIzFy&#10;b1+I5j4pCcgokvBKJN9OEWjeDA8m4Eib3QusZ51vdh1jkJqG9iJyY64SoHH4ydfBRTGGlSr34lx9&#10;eFgGy2Q+UC1sjRSECn01EZWe/Z3F1ZD8CCxUqXRG0l8spyRvhtkhxrLXlS2jUD/YMDMpB/E4i5++&#10;BEaFdbpUI5gFMEovKKmXcz5mPtqRbptg3XivRuoaVoUhHMzafplMgdDYhSfB+FXN9gGTxeA4IPZX&#10;6Rhr9675cIYCUueG32qh1amCMz20vheBYYVQBFfa1jsrkEUz2L8K6URFXHcZy9cHW4NXL+qDLRht&#10;EgJrI22mMvjDp/RXdF3xq9aumgcnaVAx56bErfXtHK5epD8KSIberMhi0rV8+zywwHeJlGsbOzFl&#10;AegM0fYtQGMbTgnUbqpl1XNsogNUBxgqufdPvg5rHk6aPXM3LY/GHJ8ANN6iCMMoyYw5q5q9YwzR&#10;SceEEmH+ztkm7+DWq6mtjnK0WR9siYfiAxdxrcLkRfJrwcsrmsFVJPb93j8D0dOT/vjvLSvJ/H/5&#10;HwzHpqZJPAgf0pm/8hj9WKC9KDvoq40K13JgFmDiRDHAnGq1dozARKMSdDpChWumLdXPtFNZ5j8R&#10;qk08vnBRNu0EX8tZhTag4czRJjCrf+OmMqn2yARi/PRiThfJm8Q7E+LCCvx9ZCdqebDzlTgiKue9&#10;neslR/zC+uprk3UDsvHsJOyPcbEnKVS6aWpnsSWZY47RJiKq+tEtTMv64O9zRGA5KKYlYDKxPC9M&#10;8wjQyevkjRefeRkT7el6+E8ELzhU5W/ycAxXX7bZEVCYzZA8JXewl5gI1bwF81ywH0R9sLVA1LFQ&#10;HjFZ7hlByrxGoA9xFmiN5Zk1fdHtxOkM1zxU9gnvzkIxQqoW+F1SeAi/x/Al4hO3Mf0xrYf4JQfC&#10;BGnkqzhJ5u+cxXzbobxQp6oJ3SSKSEp4L7Q8w5K4tQs/qLnLxFslaiAYbTp03fOzW88HR83hDpEc&#10;Rs71pxcJmeWuVfcJo0/PiPrzxvV7/C3LiaCRsqRgLMC/Yqx/syTXVJosoGi5JlpMnKfbIyCXroSj&#10;B586Eu2hVvE6O7YQj24ZszqXyRRSQCPpLov9wotSoovmcKfO21+KfhP4DPda4k9fMRelQlyRP7sS&#10;VrgQXtPVzT3hqcr6VJZa5KpQsmaz0caNaQa3r1BaZZFGTV5Ca/RS+7BlZP7up0itBW1mpxK2XEwd&#10;KxeTFdPYKPdVXIhOT82ekiRXppjqYHFRdXrWhswn2EoU1pkyXHWY01d2SjKAhRpXXVfPF+HI5f3w&#10;3bFRiytr0OVFu6vFmp203zIR805hySul5VlMDanPIj2mLsAXS/0TfnAYAkgHD6qf+Bppr9aZNIU+&#10;GiAxVZM89FRnPf6tQd5qymwDbww/ji2pY/5BqpA7fPDQUxyeipY0lvbNeZSmT4m2OBQ36C+TTUZN&#10;afRVVIvrxqOI5OKiGeJenCaZjTSPm83Q5+pO9osBu8eO+TwaUIpGGmnFrcbTWThzUgJ7okOCUAAA&#10;IABJREFUc8HVLW/2jvlmkpc0g/2alTjS2beFZXInUnu+jyrLKOPZCUymieJS/AnJozEgNivNtUzH&#10;w6+iznJTqjIZ/OHT0BjUYy5fc26R1swT7zFTned81XrhKHK9J3VzrloBShyWzqHN9K2Z0qmTNdHY&#10;ZApoxa/whCjYHb5V96GgQ5jovWCzd9yiMSHpJmHw8WH4/Jufr5hOH222DqEFJBlPwyJ/mp1g3kx9&#10;nD63PZASRWBNl2I7Wz6ZOtt3cVG9uTeLCZEZk9hBEcPMpDdKlCyd3IwpAqV9edQewaeja2tSrZyP&#10;J0TbBJdGBQQa0/FfNINiHswBdEghAr90IEsiPWYiA7/b+cjh/Jaux/ycG1Gdz9FEw+YldJtbNDaS&#10;oYvaekabvPJwPOVHnVeM0BgAjJ9epPaY9Idmv+qDre2jD7aPPsBLIDjDz2aw377IySlPE2YJ35mr&#10;vIR+W4m8TkAWhDhSBGcTFayBxFq/Ba21/fbA+bX9OmFW/KNNXXIlktiW9RKtgjTLcCuuZcCfsIXy&#10;L62VkvwnSGGu0K5yZaiv0tX4UjfDEXFF3vLRZk7NxzNPF7k9jqIppB+lRQuOc4Ckc5TwMRncez/b&#10;nb9zFmZVX4xCwkNycJ+GO3evrdDSHxvG+1kYEpGzCJ+1fYZMEyRa8PgNSoXE62EjIbfkgwIlOQYL&#10;MrBMFxM3Qmt87kTdISXLgB9bAWkwigLKk6yL6wosAkzpZjZVt9kUE15wCJK7iu4Bfq6Ahoutl7lb&#10;M7ZPmcQDGoTpLQGHd+aeSsPcnGjcXKNmXNMNk2my5RuOw42ggZ3SVkteMzUDLSHjc8Me0ge3qjSm&#10;VGfu0Wv6DfI9XNLz/dvYT94AQEYyilZlmiHjvn6TqQOeHvx9DgCD21ew70RimfCVmz2Jn1Ytgz98&#10;2ur1fQjCpVOZqH/KaTA7cY8un5ckl7YpgrGbKI+EEvs/wTPlCbxu0ZZe5TWMNktyHHVnYccr8ukP&#10;c3xZIX/EO4/Dcn7z4fzmw/lnu3ShTvpdLLc8SiQvNp6d4FTrxC3joWLpf4cZ2d4xDMflsTxylZCi&#10;R5Ax5TNjO1ln8L2JKpzVsWjVn0z5+s05j0LQINhBIVpf+WUmAycCtWbvGOPiIknWXN539r0a/pqE&#10;VtK2rncqN7ro4fKnrGEWh2u5rQgZNvG7EPWAxb7kTuFAqhMt+TsEMXo74YjGgqKRetvQNjIardYY&#10;iizOeIE4HI5bN+dZteQeTMAv0WP04KgAfn6w89UKqaYmo0BHWRXyW5u8ThsycMIvodGMUjktyWNx&#10;1HUalJiQ7bcHCBC33x40e8eD21e23x7YWqpRGg6DGyRBAekiOkqczq9CBUyxFHwy7gOZkZl8WK5t&#10;2nqPFfZsyEpM5XIXskSmlfRBw2QKmUxHS6KNTiGzSIA2toUogzORba9DgdPiLfix1koisfF+sHON&#10;x6r4s0ADsvpgC7O1QNccKm6QwzJzlRVhL/gi0WveX7FWgg3Ucr2V36Q6hPkoAqMf7YTwV+1FuS0B&#10;qDkH649ppzU2FUecexEDCfO4ixAz/I70LZPkFnVI4ZrZDHEWL5azIVuh+A3TTdLlbeybqSR85YtL&#10;fmbm9CdySDSHyMgXABQmkM8zRgDCLmNNYAZnnc+uRDg2PT3uSqBhmm3+6eOQ5cTI1scXHhWnbiWY&#10;bA1oTAvCMgN4kfQlxnwxAZm2PTevFRtmhuaStZW3J3PFbBwyPZvktKXFMp6dkGU6+LiK4g9DJvJT&#10;r9vvIzg+2wFz9aVDwtUYfDX1p2tRUbxlzKCCyMyYXout+zvDmN25e42syM1FBVtrrOtWJ3eCAycw&#10;LD9XxMcS9fD6V7h9L5fckqZ/zQEyJMM4VXZuvqNDvhn7KLwE+phzqyMmziPQIvc8F57A/TP0uo1n&#10;JwjR/FXZpIXMxogxJuC+CWVMEG+qIxcW877E7oIXeOu793IR5/UNikYmywqKaTvLDlIDHJiVC0Vm&#10;lIwFzDbrX7VIZJmSyjmiWp9iXqhzSJTL99movxWhzeEyq+qDrcHtK4OPD8uDUDiykkoWkxBNQ9NU&#10;WncgbDNL1HyiQqoEFDEmipmVZNBYUhu4kEjcFL8010g6dv10Cw7V51w9I0gdlboW0oVMPHQKaKz1&#10;VvlsN0wxJhqjV4YlEefPazw7wXwphMaA8qhoBWVPX0tfsPLx7MRcSJrDHRGSoD3T6mQx8zYs1JMP&#10;YuhctCBGg+KGmRuLib58mq57qk3Lq819TXRSAGAZjX15JBWXzwdH9FMQ/e7HeSZRgTGiRT/EQsDK&#10;07PSm4JD1LDwY6JXTb6aCs0jT8WIzcPHrXvMrFkcX+Cx5noD69HmYm999x6p9nglHI3pfYI4JbfV&#10;aYXm3nQmrFP1K26c3PvLyHCM1g50CXzfG2VpZ/Zqw7T54qHozjGFv/4ELnMbKl75Yq/t2jZprxmQ&#10;VReewHBMYItDpfpgCxcb1Pp9P8Vc0UcZ/0RHWweMf8rRNqYdmy5ZiHWcZvCqHIVmiTmXPtG1gk+K&#10;5X/iOSU7GrCkdN4g4qrJFC0jyV94fvNhLoEJHQxOyvfPNIc7OVu3cphVPi+X252Efk6dHsZPL6Iz&#10;Jjn9ifXGBEliQhTzvhCMdUSnh7BtGZtxcQk6IrJeFl29wDwxtx5ogGgWeH52i5gwnifRNOo/N9+B&#10;FLKE9wJNcpW/S/3oVljbHt1qlA0cIFCbTCFFbFooXh19hWjUSO4FtH5D+nCJ7Why9mocnSMxPBzz&#10;lZiiCovegxTYrUpWgsupEsyTrakmTShqkAoQ4pBh3Nf60S1cC8L7NUq8LLF7Q66ksvvS/Ra2XpfO&#10;B+/L6LUjQJjYBbXDqexBOD3MgSnfqkEmtOzCj77XVmQZeQ2ArBpubH/xIf4NPj4cfHz44Fe/e/Cr&#10;3+GvZI8PEBKgnpK5/foFTbOTQ6bHokZUWmeXI41GqXOiUI/yGvhnOpfvq9QlDN/DXDO4dlJDtM51&#10;i4rlsOly0ib8dvPPdPxaIp3oNnqxDP7wKXzyNYhBEtFYOyUJYzKs//4ZU9MkDPlzkCvwZ6yTi1wZ&#10;yoqNZyfk9KCZOa1ooP+da2fJQuhrKMIlIrYQrIOOON8tBYxpCaVHn82W88SI9Nk06n8+OPryKPBk&#10;NfeSo6zBnKsebdKSlm1kl9MPibZrHLx6QQOAOFRgCAwU2tCSNG84DuFtn17MnSL602/zaa+4CLY0&#10;E4bH8TP9ar4XorXAVbSIty7vw2TaXN4P9xJBWKN1miSzitAzwSmwuqs+2OI4m5+Cgh7ckoeOIF6L&#10;Q0mWbE7EcCXODL/q2GZLstqnQYprWR8gwyVw+4sPiQZDHIZQLKwWn3wNAA/+PqdeRjWfCGbxTypt&#10;RLQ/fIrel4M/fJrwPRMWDCI38fm/mioJwjQ5RwGCgBww5QzndWPEr9q4XtNyOYCYq3xVsCy2kNM8&#10;2dcss3dcjbDKAxnzm59jvvDQHsaNNXvHdqiOyRRToGCZkCwlCk8tnLPZr4YbZFsmTvQFp2bBhRj1&#10;X3ji5xIQiidTWWNOheaUbSo+SI1l1sA70GyD33JPlhix7S1zM694RYRf/L8v5+Y7bbGcLYRqs+75&#10;+mArNznwksSX8K8EcHMbA81WgjUezKej6TRTEaY/Q4o/Vr7iIizAyr/57a819QURhFGbEZ+9/8vP&#10;+X0JfMb7qlbmaK1Yu2t815LTDxN+ta1tVvFpKvde0JxDDGvb1Ml0sPkT7VLAwRPdIH+I/n5MbNt4&#10;bWLECqD/5ss6AFl14QmSYdtffIhHOCWGQG1w+0qbL/mTrxGHkbLye6m1pAgdOF4DOHMm8RJuCboC&#10;rpqf6az0XNzxVMONNngVn83pXRUgr0SbySGgL4453QIy2tT2UtkFeHmGzBFe+W9+DjGEHoUIQnqY&#10;ilSPn4VQYbHbq+EGGWIDBDswI/nmpfOYzM5cCLmFWYmQkvfG9Xt4VnN5XwDBpP4IfE1X0Hb+tSJ5&#10;OpOy/xNf13O581q1V34H31l5ACg+ab2QtItTrIT3jK+p1IIk2Z2715K8ZxZdTfA01yoAgMnU57G0&#10;EDjTqkxgYIjTHpwlNbkrbokIAmH0Ibp6sWidxczW1gdbCLPEQRMafvPbXzfKpEyozPj4b/9zZSWK&#10;aaaCyWQ55HUmutSonz7Te33n7jUi4EXk4SZqkEWV4inTDWpe3L5NJaTn1YBet9wXc6SdNnXKZR1e&#10;lv/x6xA9n0CYlmq48bps7d8oaSOlQf9oF2AxWIshGE5xFdqu5Rg1h5aLR+ywF/q6/rXKxbJhX3EY&#10;i65G0rKROFSimHZjsU5c29qoFqmIRChUOMCyXNYj5nYqzj09IVe7kv0rJzDE5Cg85vADVUuFucs9&#10;n/FbbQ4L9+Av6kYxPjKXH58ZKQx4Ycq5F8c1eePyt1K9kricN8xoCX+UN8uOUGos+qyDy+QIWvrM&#10;e/XBzlfoEms+Dn5dXht33gSGY/ToEp65un7d1BIRNFv58PYrLGyVJvnMS+uBnc2epKLtCAWlJtft&#10;WdR6I8yeWaCvSrxTV0iPfU+8LDklZsobyih+8vX85sP5u5/O3w0mPlzopxC38+bD5VWroR8KbTVI&#10;HUl/4kSNz1xr94S1ElO2r1jMIT+HBuu8R12gnIHL/TSZmmgM+FyzEk0layTyKCaXjooJ4LMkxtrA&#10;pVG8FMwdgQxpHeGFgWU90lb5JrVWkq7ASWxQXXjiazNB2ccIdoGrMxyVU6HgAq+XgfpgC6kFSJe0&#10;kqu0T40bbpJYSvmFYe4yaExcNzAojCHj047pYplAFja2SR8dPkymkPJh5hjgBv68fqIzzeSGwJRT&#10;+JLyGhCNARs2hWDIVGvmxCdLBMdjDqQSrkXcr+bSjFMycXENZvFgqz7YCj6SwzHmpuS/tkXVtpB3&#10;OHfczgmOCpN25bSf7lWHDxN3l0NjJIJczMnaODBf1gHIfCiGcuP6vU7QtjYJSOvmw/k7Z2kynU//&#10;HJBZFLIGoyPN3vH224NlYFkIjVEuHLX4Zmfia8mJoCJo5LQzuhKxGhWa8y8jPtZUIlwsW4cjMQ2t&#10;CJ+Zk8K3//Mb4PGKEY1BYGuA5sfJlFY+Dn0SM51M31YXnhQa6XORmY76C6UfThqjVmKxcnAtla6T&#10;KzvAWkH1cb3ccmyB5s+QTsd8hTCXQ3vuFlr41IaS+vNnP77WAa1cu65lhJRTgRTMb7Ga1ETJqVA+&#10;0PRFw9wAISQeE+wKnfmU/GGp/lwzuEKfwz5Hb+XcBRTDsvLNAOkoF1jp+94CAHB7UzwLuzeJRhFH&#10;O8RggcHbhu3QerVW2CqgRX+tkiwJh0cNW2tmDSZKiiv2eligQLmj/XxDKKHXHxiWCy02p6G+pLj5&#10;XGQyJRLTPzHKYPMnOos5j8u/gNEbrcr1wdaDv887fEtFg8t1l7qYJsCWUbgIUi2n9EwbnI3Uv3LB&#10;HXzc1REmoympiHJfSCfF9S8QpwMZjj+12KDyInijQGZcL8mvqNMlLa+I7IwKmxS2VFfmFAmmHjAe&#10;5zVoVRofPB/tfGCyI+IsUyMpVJm8eeKKpuBjktg3kprE3xAac/JgmrIYQ/anv9wDgJ/9+FoSsh+k&#10;3afmdcDqai1tpw3HfGDoRy/i9fOSTvt5+ZDm4XBHYH1KBSEeX6HKkkfq71Ry9dWpNXvH7//yc2HO&#10;v4xovSQ/bouafvF0zJyBdGPHBMiExwwaP71Isaazl7aMIHMzgH9pLlpTabO5BTpc51d95Huisnyd&#10;gmrHmw+bvWPSLRIH1hYTJu0ugYRsmVBiLumCUB9sIQzFdnaU1oCAc1clm2xhjKwVnRMV1rVEiAnj&#10;5/rk2Zolbcz46UW+kHTEwi2x7eu6KZoscmiMLydmlklSEbaTI7pSXngCHKhdOo9/Le48ZbMwI9J3&#10;KmYDWj0UALgTdCdE0JCC6z1bNHZ5n8oYWuO88tS5l+byfnL7cQJBAum1KET+9Jd7GOHlT3+5d+P6&#10;veRxMEcZ7JBO9ZD/6/jpRRp+GGYMmIYLLb7DziEf/A8HPCku+QBARqfZO0Zbfq53E4ZokEct/i2I&#10;AWCW6aXWxP+IxpYZAD6X4+jj6hiBDP0faWpCrTQ+FEgZsqTyNPo0itBBU6xp0weco7Em1U6KV0zA&#10;Jn3XQrSmUpPZ5sTSa5yvnzZ7swCZv2D89+cD+is329JeHkFMDZrW7uXX19UmLu0H43L+klwdmbOy&#10;59ZmAnfyIxqSOvpKR7iRmYML1yVLgZJCwz4lYkZu9o4dDriJBst2SubYXRR2tbrwJGCvDHeFx2kh&#10;5DnCVyuib832cFDVRGMgvoLqiTW3HJZMl0IbEv4/ukV1OjYoWlnJfwqaOO60CCqoxGQKpCIEgMn0&#10;3O+DhVbLeE2m+JX+Om8KQ8IKF8uPdkIkWJRzL44DasenP9wwPUVqsh7jX61ipp5IlMcr0rht4drs&#10;xIyQQliKOBuIM7bI9EChyyhFOkWZ5yCsUYEPzIEkpLGi8ubggiOkm9NDjirEMgvjs04KR/ya7EZG&#10;m+Qhi8fJTkN4vAZxYlOnjpbUttD5CODYTCgoKw2beLGSR+YIjQFx+9S8HPZ6E7SWbwogw51cmOMY&#10;HkfUhSDMOG0y5Z1LKI0X8bSfmgMzIVoGMTSX9+fvfrraGGmytRoDaZLGNHUv5HL4irJCYCQs/U3n&#10;gNdCj6VSrn0Lsqg9WcuKvXoB9JSRYcVA9jTlTWTwESFozt9aj6UMH9ZgWtlTsRVmSVpMxKQvst/I&#10;AhmzaLHamQUEhtDKuDrmY87VI1YIqWcRRmMkwm6Sm5clmvqt52e3nv/ilgBhGpNxRacOdUHgrN49&#10;ErBMQGR+I3pRrC3zZ187Rp9DTBYA4LpydnXaYGhCmuzJcNzi8N7+4Q/kfWLljBsu5MMEGSPEx5q9&#10;AAFu0c2WUA87ZXLiD/J+kAVzZI02kV8cz07q3SOaKwq9cITgY62GG4iSm73j8dOLJr5JdmJ5apwX&#10;XgAkiQeXa8abKW8EIEsSOIw2Bx8fQuTDBrevmFvG52e3aJojO3qK8o/MmaH4c01Z2//iFFcQluEV&#10;TyWA7URFjugk9iBdJMTe3fSapKvk7lfYLJsFck3KfV5SnKaaB5fP2LhkZLLJlPO17Wde7WgTQyk6&#10;xhw+uSUQm1Oss73GWX0grMOImCJWTdPQBLqIKyhYpahAs3dsRLO0GqabEcTfZlg2miXWY5oqO/fi&#10;mJ+ILdE8GYXm56frDDkmJ4RCsIzDFNH/+qyG5eHpHFqmY4r4qjUbSPG2avp0LHFujGvHTOpLN0mA&#10;UROirUoWY30gZbzsFooJPD9DNnvHwSZPmPn3aXkShnp2wiOeIJHZ5rtkp+OmlMOmBztf5V525+q5&#10;XzkfhkcKH6Kofxkt88KybkDGDQiQEsOolXD/DNw/Q1nJtt8e4D7PJsYAAOD5L4IzLe84jPJPBxGT&#10;BaAmeBo9dpc2Zn/w9znCsmWQWUKSmZrHTqdIUVLcZmrPK8s7kNQxTXNgLmfgRlZMsoVNsnInmrdw&#10;9WUJBFlxNDIho02IzzfsFix1QBvTXAGvQH2tENSepjjze0JizSpN2DQFZvi5anNf7at3Ga3zD/Zu&#10;W7DRgm+2uOpCi37TA6BJTZRygoHHWkw8q0ron5y2SD8R80TMZUQHc2EvOmOS8YN37l4Lw569Kdpu&#10;DFwlI0fqDpp31J19hTdGRIXty71xLac5DttRioFhKVgGprNMF7v6YAtGmzAcN4c7mEiD6rEZMmcX&#10;iklRmRDNSUduXL8nWosBaCCq8pE15Huk3NVyj6MEii3MtK1Z1g3I+A4bmbAgCAVmVXN5/78/H9A+&#10;zxeasJoYbwKRUJglJ1Ng3oshYdHBVn2wNdj8SajC0dkVmzdRcOT5u582l/cdC1lfCMa1mIybfImG&#10;CUyZ01GarJgAXjmDM/rVrBkY3tKX0JB3tJkt6Ug5+swJ7toLqJ1+aKxLfSnfZ93aXADYKAaC7FJo&#10;rkF6ZWTngcpE3CnxWc+kAoqV8Bz0U44q41M212Tp9ohVM1ktWP+39ZujnUQ9sr6YrET8NEqcLvJh&#10;rglVnfUpVw/SJH6b+fptAjXSaCeh1FIyjL5qyOUoxUwRpzu6Tl94JaadotOfnA9r9o5ph2a+ArqF&#10;DYtwgenGAdqJNBSeVfXuUXDFYNnZHfpZy/jpRT5n0jsuasAxIGqm5nEMXR94Zl6mNG72VRFxw9+w&#10;9bruKcnrDHuREACjTZhMifTqJXxqa/uUzYCYYWbwh08xHnqI2X36qxoPUVYixOe1cdt95kl8zVnx&#10;i/La2swHPZ18DFFfohlm463aSsNedDYm3wmnS4+xLODJCm01JmQJO/dHmFXtUMy4ApB9hhkA/c0X&#10;EY/AkRxQ8FkNUFHX9Vm8TrEkCLQnLiqa592FHvzABoB+KUabUAy2OqFbfbAloNi5+Q5SYiG0AQbo&#10;V/eie1VojkzCzCF4zEQRppi/Itavd48IxnEHVY3RUQavXmwffeBjTXGnubAXi0lufNIA68W15AYk&#10;ZPCxWd6QdL3gcwsvZY9znN+GY5hVMpDNhSfGrjId+TqAohb9vPx+43eNeR3oROcqfZ+Flu9h2AvM&#10;aNk+HtOkqa/E000cg/n+kL4CgPn0z+G6p6z62X57EEL5W4H+c4KwrFWFgGWDxa2GdRkumhuDNOaF&#10;bxNW7lcoDJx9NLYYzaNpQkFTidbGX0/djJ1FZZSNSW8TQ13M3zmLp2RdgAFgMg3e6dEpchk01ovW&#10;OiVJtC1cgaIseCClQMTa419CkCW8KocsaZT5mmi2WBp5naGcMBfDvO/8RaPPPaedcu9LIZqd4s32&#10;e9XUH+VIKfPqpL1C4kSGS7AG8/jpRcy0aDj9Dcf82fGLzt85y7kioaUy2T5xp/onp7D+auJaVFMu&#10;iQD4MxK3JoglZMUA8jqKkXSr1wgJUZrfYEF1Y3bd7NQ02qwPtkL82MkUrL7qHEim0FlvffcehTvo&#10;3PuVzySvS9bBkJ2b/1ErjAI9phatBUmy6Ewe6nytOp22GShx99xJmEkvBNM2hddfaPe28IlmVdZe&#10;P+HhRpvJVyEWTHn+i5/wrwlDJq6o6b2rL5MtmnlraeTD3PRxugZk3HpMKyvzelURciz5qQtmoUqC&#10;h73o7ViauVZhPRSYoFEWSMnkGHMk5FgQyM/XOYbMLCwq11Sc/swr1Hdhiwm81MhcAGOZbJlZz7n5&#10;TjvmI42R41387oIM4yjO7dROmqJtyWnAO/SqoPG03sohkOqDrdUyZL70wmRiWCL5Bwr55YZfe5vp&#10;Dnw8O+GpJ6vHz1BXyJOQAoWY1tOgFbO6ZgGrefiS8CxiAi7zQroqyAy2TnF4UF5mSWKM5LQZsv+x&#10;TONKZVYBnIBeEq6+hJmkUs/9ft/HZOdeHOMEZDP5r9vCphWaf+P/OXzqYbJPvgZI+RLf7bFcTHMW&#10;U7eYU3rmeDiNrjga00dESVBgUV8RVE+KBswsXzY+gwzH2tZhPDvhK8FpQDEyBCRNtNE2+qp0ASVS&#10;gooIky0MxcqvZQDE2QZY5uG8CJ+OcyvN4NWLbXVQz7OCwjFXa36E/5RT/Qj2rgiKQTJWwxUf3Wpg&#10;X/zUV/TUVx9swU4wtEK723PzneeDI5hVd+4GlWV1uANquRJMkil8aTSL8Y41VJAqe4QWDePa+LGz&#10;DV0e31zIr7L8oCDVfAalcNnuu7ovACwgduz8nbNgkXBmnWEYX27HWH2w1Yzi02GpJ8eXzjejBFGR&#10;3Ll7repij/w+BIGSL+/DZFoVjHl+U+WdVlLShO/O6SsEcH1lLQzZ7//cQZbEXwUUCzMLP8KZsJXL&#10;6VNrDiDzovPzWd40HTOpIxNvaUi0KhEtcXpS9XOWIcvdl2mdQ5KiMcFF8ZeTZ0FeCYndmfJr/tlu&#10;Ltyi73qGOYBzFFo5mHP4tl7SK4dSaZ1pmFAtWkPU7B3nUieZ50I6AOhXPkE7eLFD2FYk1INqGma5&#10;HIr1sSEzBVMh1cp6jAvmTQKA6sITDHCf65yc+CsWp3OwmOS68oCsZPxwehWPEIXTHozbrRySBut+&#10;ndRJr2Ul1qNLbCTM8WxCT6mjiLWZ16XgurxYdqhbTkjaajBU2KWdz72hffuf98MaHt/3giHLAZ2M&#10;5xHNUyWOlos3CQpYIj64VyHzdz8182CCSKTDhbdBQyuHOjI/d0q5GnQxPKcbrLtXWMgJMwiw6Deu&#10;uOSzRvzMc7mUm4yUiwfFPvkan3iCxu6fAZCpRVCzYHZsNdwYP83UP5nCpfMQzQBCarnJlDQUvKzW&#10;HZTQGFpWi8ZwQa0OdxA3aCGGQxyvD7a+BJm6uMn7TlJt5hFeg74Q5MaJteEJJUebAEAsRVtsCflo&#10;B748gi+P4PnRFuyErx/tQHMot68okfMonUv1Sm9+5Swj/mRwXflx5Ywf2mAkfT4ct2Mjeu3RdbF8&#10;TrlZvk6LYitZ4DsryUKrfDFBRAGECZlvA+RoVNNs/ehWCB3HTGCzW7XhGGaVWKSQYyNsnZybG+T8&#10;OYr2uCb8uV87SdxyeY3EGMlaABlYdktaiQbBJIiUklqe/+LW4iQZh1b8g4NdHHOrHFbrAnDz6Z8H&#10;hQ32eSB9JKd59G9BFChcLRxLMn253NXbXxMvy+zpnB4TesyZ1cj48uNGsAfVoepx4lNwKDa/+VB6&#10;IT1+Bu9swme7AJBAxhFW25bE5kl9AetegZxCWgv8le9THz8DeBY/GDY6ZFASKhltVAtxZp0kRwkL&#10;Qjmnm73jetczGBLqhpxoNaUJ43h584h5aV1Ps3dc+sqI120yFfvPnCDkEkcAAixD+fIInh/Z69yN&#10;6/cgzWhi3rLWYDrIACygUxJZtEREOnaAQINx10vRcvpJtMrXURaKOeRKFm/R586A5CIaz1Gvyd0G&#10;Qegfk7RKWKZnzmhiTyAMZ0hEt9s//EHrb8RnP2ZXU0cf3mrvOJgkEVWPtCUaMKTGiwKNFbLRjoZR&#10;dPIyqdxfOxqDNQEyjX4cyDKr+jFSCzNYAp/lsFfOotxBY5p1K2ttsv8QlJhggDXQIrhhAAAgAElE&#10;QVQcdBAVp9NWrpbVZJU4PpkafZIj9kqu5ZyLc8ckWvrPKoDWhV6850UQJBp4mT/WB1s8A+mDX/1u&#10;HAEWbj3r3aMKLdatoAPjpxcBAl+VZWhGrU0ujDYr0fLYCWGnO0zbOZnCaPPGpXaNDDoFjsaWkE6w&#10;VcKiEb0hokyZJjWLUR0ayVHlg1cvNOTK0SRytUCUk04L9aNbkg/jMmFx+JbgyZAS6xStyy6xmCns&#10;5JWo+HMYrhpuVBz2xUAYguGumVlYpRAnSS+STJyoD+bIWiFmMFgxAumgs3Pg8Fd/0DA6OZFDMcWA&#10;UHiw5nAHkx3Rs9g++gAi0q2GAAD17lGzV2FMV8Rw7YMbjmGWvOnhebFJj54I5/N0p+WgmCOIwOir&#10;g8bKx7nekq1N3lrnxQAKjO4nU+hlK1YOL0x4VD4taiiTO3cyzcIOPJ4PgTG4fQUzS9j16wbQJcR+&#10;SJd32q8Ztb4yiREoeJcKzaNus385AUlLBKeA0SYn4UXkaEzxoRO22PjMDdxKaGx+8+GDX/2OjtPW&#10;sDncQTRmbtlz5lzkoEQNq4Yb40vneVcEJ+UJ82y/fyapJRbGq4ROmEypK1pTj8kUjwfv9AJp85Sz&#10;D/hXcrojtMRqHUTJKmjWBqmi7cHOV4jD6oMtjF+FhfmHxooZ24j4CHEYa7hmt1O8CPEBkYW+ibEE&#10;PUZf8T+egv95CktIDf+JWPWV9bzx+jiJDU+ZyrI8b72Nxlj4+GbvGIZjZGKwfG7Nrg+2iPVJfo7h&#10;YxZAkBhWVGOdwtNrFoRFDDMxmHmZJobM4JXQVw0j6JVpMB5s/ANggfvxw6Nb49lJCBUbh6JATlwC&#10;YkPrQwzPOxwLtSaCOWBPDdnulr8XojWnKkFCSPj76gWkLx0nC6k3/vGjb/nsugAaM0eUbpVZcuWy&#10;LqN+kmKGxvS1PPf7/dVwPJyoM3FPuR2VZUFiV8tPBMgZk2WDX+QupEXP++J+RVWFKs7FxKTH0gZ4&#10;YS+EdEW398VnxXL2W6aQphKj+EpNJVJW9884FWadzFmPtWX63rhgo1kzEsvoy/vAFuxe9mQLGJ+Z&#10;jAjqR4Rxm6Ns4oitSY36O8NeaDHZFP+ILbHDu8un7xepLLVqkg6SjjJXTAumTkr8iC3zHa2NFQBC&#10;LGNOmRvX7y1mj6ilHQmxzfTEyQ5ds00YbxImU4wEDhBCghNopvLCEURcXazWC3MkmprNldEfHGJM&#10;FMZ6QohpEuut509Hm3DoGaxNG1qw0Ro/vUhvtzGRqvaY40qI+SqVsLw5KXkivnxfAsPmFH+iDPvJ&#10;JslOT+PWedCUcpCkTgnxaZXY5uGKcDbEQZb6dFJfOlranHRlDTJqE2zZaDP5XC6Wmw//G7x6IY6Y&#10;lJiQ6sKTO3evLYDG5u9+CgAwmXJWALORSMpKX9TNGINTBjJbUqknSNDJFCbT8ewk4RTxXobjHDHD&#10;lQ7EjfVaTYPes4wVw2Kmm/2Dv/4NYxkQ1cEnYqGU8ekKTSdIWisVB4iYZUThcC295/ElHWac5dJC&#10;fBg3F4M0rXiJ+hIAMOYqP0CUDB2xNV954cDlzt1rq4rATKZI2GZqJ1IvBhxE9XHs2GbvGK6+hNFm&#10;sxeSx9Pp+h6dmyop7NejkZNJNzZ7x+//8nOhx9QfgKFP0TwvxDRJOvCIbtT3KHaJ46cXA5SP9hvB&#10;ij/aJKDFGL3dCZ0vZv54XPDQ4nbEPZrvPpfcy0vXMgsXvuzrlHUBshI8AQxAOMrEvgDC/NVvw6Qg&#10;YyAfZyXAgkO3LlVpWO9NHSv/0Mls6WLi6iUQRMMvchWkn/ADP8JbVXihVciDv7Z5umQsUx0nKUYS&#10;F2tVfbA1uH2F/ui4PoKTfqjt8bOgtrt/phONte2ZTGXbRpug9nw8lBomTsV2ji+dp1VwfOn8eHaC&#10;/0P4bIFf0xHCQWTwzewvhe6WZjFOmNHyoLUS/pLmiKl3oEqavWNUi+jZvHAZDuvZo1vtKTgeyvZm&#10;1Daf9BJ4y7TozwmGyM/FE9G3WbJGCs3RkpRDVixK2NQicSgGEJTION5aXV7KM2nxB5VIiVguGjmZ&#10;HVUfbKEhFB/k1OwHO185ULI9OJkK4IKbtNx21EiHEIX7pOMQwjLB+3X3CDKYLNSsddZxr0gvi4Gx&#10;4kwYfGYv7zeX91sDHsXmig9aKam7qJP4XP0w7ilrAWTaisgUvr9HSzId+tXESRzr5KoVLSmBUJ0Y&#10;wtwTW2yEPDKZ0tDsEAHjtEpU4FdWv9GqxVBRTlPGrd3xAz8SE9a2F81htdchDq8zuH2Fm+qDicNI&#10;sKuvvgx/CMUI9RZ0eEsqqE0LzcICKjV7x4i6ki2pqBYnSrG7yLQnhItE1wFXys2DSkS7f+oy7Xo/&#10;HMPqTM7raENm8hDgTs1iXddaP16ys6kIrRyWy7Qhg0iSmSfizInd63g+auZAdIKg0PTKR0O0M494&#10;b7g/q3LwS7SHr9l4CrZEuIngB15Y3ILTFkrOs6RoSpK3kN8vfW32jnGUOlxvKPzoVkOxWMnmgc0M&#10;vEM6lQYQWU9gnjfieE7CLhFN+nCZiwsQbldC7vN0xReJxmG0Odj8CTJ/gjuEzJgU+wTIzwOdlNvr&#10;krUAsonh4gFQwBWpBdsL4l/C+kwsjz+/Nn06FeC10U9CS6hvnDjby/sh0+XNh9rMf3D7ShtFVlNc&#10;oiV+s0UD9OcC6R67VOFwPLh9pd49ki8D8WokK1dAp2Ik7BpuVBeeICWmVwiOuh786nf4Z3pgzN/9&#10;FH8dXzoPV18CQALFFhZrv4HdGMzI+I0UrHA4MyaYL9aPjgL0KyEtH3IV6qTIxn8BY38TEjWHO/Xu&#10;EddmOpArt1HWItRhTgPM5tkvBZthkqunT1ZEu+jLkEFEcty6XwgRkDysF4mpruXLW663a2bPVLik&#10;9RoAnNIrEZ5YWuBCysxId6FVe/7KXSI5/kzXmcMBhYO5Vhp5WRo9GPrMqwKWiayj7eQDUO8e3bl7&#10;DZFca+1w4Qn9R5KMJhCcK0IjtQYT2tWK0CSZt+JZph5WIHK/M00gy8e5PiUn69FmrisOmSkFg8aJ&#10;SRakxMJdE0uTaXbtdBZUfq5ZlTDi4aNQmFKl2GgOMPAvyivnLTfv3TQmg2LoRsqCSQg2CJmX3zx3&#10;8PEhL18fbOGExXaZDKuFrviJqujUJEP4cQKMu0w++OvfqpsPYTJN9poQzadmFcw2gqkWE0c5YkqS&#10;aU4g+3yFIoUc+F4L8Rbu3L3WXN4fX0p+xKuXN1i2JA05tnzY2OR+h2PC97QmFXavjxgE9hLTtL6W&#10;WA7r1NwtCMXnhPTFZ08zN6cJAgyZMw65+K8ovAwKKRbQOZEFi2qbDWkP53SUmvzjPdakMcC00DqN&#10;EV6yQS7SwSNa5Tzu5CdFwIe3oyw02jJkSY4/yyFgfa33f/k5/Kj9+tZ37/3jR992tpAegaFzvHS+&#10;Gm6EmW6SOAnJuNBpiir9gLByobXU0uZFjBNLCIgY10rZTqYj4n7ldAm6YqN8LEwFtPnZ2VPxakue&#10;/nrotLV7WS4knBg790KZaHB0ItSIJgzixuymVbs4ro12fd0o1U//9SkmRmSC9Fg2dr+WlRhp9XLl&#10;S++XZ4XafnsAqFnL5JQVwp2ewPKyTBJ0xEzJTsO4RVQdA+3knCiTyK7vfmqSQIbPUQyY10KZno+g&#10;rTDnIt73mcb25H6nCP65XxdOqbSqTEo6Ww4KX3oFYjA95vwZmUuTOl5pfZxohlgSnGK5KyIaI4DF&#10;ya1Oh0qB0rScm++Qb695Iw5PtkCBxontDgDpwOiMHKufPu9whwsxn3K7bB/ucMK+XmNycTFizbtY&#10;rNocGkN3S5p46+hJzVc9c1o2TWzlhYdj8Zpz7pPiX7QWtGKRFQtiusgSVU9REnne0qQZkSloLu+L&#10;vGTOWyx+0mOMyueGEx853xcvy4Xk3O/36c9AY46JTF9rKq2RXEAEw6EJLVGtc5VJ6l6QK7kq3R8D&#10;Op7VFL/u1ZcCjaHwgJ99fR7RJh3N0kMgLvXae3L1ZVDwTaaA7lekoFS9JO4xB1awDYnNPqsqnJV7&#10;BJmBVD1+htG/6Nf26hZGNzpNj228d0s6kfHCaGxh4QpNrtnUaEzTY1oTIaRTocb32QJkNDEIrVAY&#10;UYFc5TZnZolQNWoLfR7wgp/VEfaCuO3JFPV34U2MDjc5UsEU0e1iJRPEhin8bc3RY/yDSXtw5GG2&#10;2VRLQRzSZOAPFnRr9o5DkC232lVprKieEkcBumWhZdMcJ0CYDbiaD3WLGIEMoF31kqkgv3D4rgCQ&#10;orF696glyQDqR7eCdxG/Cupb4uRWP7oF6IiQ2lHkGhMWjuE4qTltKr25erTQT6HBGQTm4P41aC3X&#10;wpAh4dFpvKVBNEDHKeJcAHmiqA1UECwuooXOpU26S6OiTthntn+0CTqwAm+8eUc+4Vcufg0c+Ebt&#10;pCk6iZAjP/vxD/jXP/3lb7mSKEkW2yWEW4x5lyMLCeTYzB2eL2xvmtTMSDthU9+adsUn2+0IOZlS&#10;Tk+n83PBojin2DcHzvIMGSnXiHQhW5YcH4Bf/ZhSWvwdsKDKTHpG77nLb9NUVmreS9Bm5YL6yhzb&#10;IWiDXK/yMjkp0pIr0SQZZ8V6XVqrVkE9XP1MoSdDxluC5JOP8h/sfMU1mCanW06SOdQmpOOwLTmZ&#10;wmhTBxXjZUKsaTGFKvaLzuVlYFZJfQWTNkgs8wpvGwbQeh7QCIyw3pyUiCGjOGqJsuLxM2LIElJQ&#10;vbya2OZivtFmMZptTokhWyMgI9GQAhQlgA5rnSIUgjlgZJ6S+6yRjYnnHBUkdK3WfvNiGaKd5jcf&#10;Ym0mZRXUmlxJal6xEzqU6Su9LNqp+CiHS19A5kg7C+hbTo+UoDGeji3UgLIo6i3BOgnsA+gGZPmH&#10;q/GfyDhuZgsgNnFVYaVM4Wsz5dGjn6iYVjGg0HS5vPopp7UsUZb1Eh4DFiz3SW0o1guNQbTooBBx&#10;tMSiot9X7YGrsc3pkfl4dgLDmpC9Xc7dtomrm9ir8yySwasX//0f7VcRTBh3BSauouCry6gdfUCm&#10;fzWPgGNAFm2zKNlUc3m/NR5VmAwK3ncZlkzDfWQ3d4+4sX+CyczZGJIlmE9KPHg1MM24GEV6KkMx&#10;8f3g1Yvtow90oGAoRsnfF0D2+z+bKphVilO/g89y4Iwf0Vpw/ZPTJFNyCC+1PNN6wCCffI3zgmTR&#10;FGIzTNCWsFUqh2IkhZhslYBMWzAoETeiG8nXieQHgVkX4CPZKWGKSUkyYCBJGL1168IYQ0ZHspOs&#10;s3a6EWvtU1ZhQ8YpsVwZTTZwQHbuhU1glE+4YNFI4CKVcnl+disHxVYlwaI/shEcLWnGEdSgMhkF&#10;MLnAlFDBsdpX660pDUg73B8J+nnlGI6GDP9nFaRGq+denOXNFgEdRJPCor6cKVjf00vK846iqcNX&#10;IyREV5f9qMg+Fwg2y3m2tSRzp8qaZVYIJ8bpiG/VWhuyzFQmjBRzu4jczgoy3Zs7+H0BZI4Ibd0K&#10;QZvAOrkCJRfthb1MfWv5raW1Jejhk6/hNz8XMKscJ7VcWuZabVPLap7ffIijFgN3bb89EBG8uOTA&#10;2fYXH/7350loif/49c+33x701ZqhhInDTFsUD+YcKkFTYiWyUDYnc7GRgIwyJg3HcP9M8B7wIaCm&#10;b3sSXRwOnipD5jfAFBMb5VSWC6+aGnuJJT+nwdStFT+JLEnaj7LTRKwTvfEEJwKQEd8gblO3Xx8X&#10;R+poKb/YSxra8/iZ3D/oFEBdkiWKrGJ0Cc6Q6e2fnQyAiXIbLxUT5pafS5/9vUGLw4QRvSU052Td&#10;J6OiMHyP0x1R2hqW2ZiMhC1AlOQqnKgmnHYXEXk+wYppMC2698HOV46iua8G+bQB2WsNeyGEj5hy&#10;qORI57mmib3ZKg7wnVaZPgGjNKarT+Ypmd98iABifvMhwFngaGwxhibXhkkIqFGC8BCK1Qc0+rFV&#10;xwAPc6dvf/Eh3Q7CIDxiyoO/zx98kR4pVoACAMwqGIWP1HvB4u0PRvEWhzEPcANpmdgrHsnuR1NW&#10;DMuYBtFhfkHt5ONnMNpoI+6OAEroB4vorTJahlafxeiN1jaoF4xbkZclWIGRRAEOieqDrS/BNo7O&#10;7XodRSQ/0V81eexNyMBrByJwUCXM+X281Z3Okk8Ij7yqfM4gfJpEdzYd42NW3bi+4BPH0TK+dB6e&#10;AsAJWgLhT/Mu9tHURnVqV/nBB3/9G8APIC9UuanzguXixJpwHw9yPal+NA5u4PfL06zdeXSrGR0j&#10;Ls9tGYOL92gjV7kRdHp2QomScmgMAAP6H4F+EVxbIMPYMc66OI+1aCwG7OCwTPC+N67fu/HXv8Hw&#10;bG6o90JjzmyzKlmLl+XIytXDn8pEZSsqgUq8/l6/iiMCCHZW4lu/URnzKqKwb4gWZX7zoR3/YrTp&#10;/crOxQKD21e8mx1tZj0rrcY0GTc3vz1Y//YXHzpozIzFiqfgXy5ONMdDIrx+zvwOnfvq3aNu7DWZ&#10;5jJphjxF0T9Uoh+ThsxINdyA0Sb+5yVDnVdfJpVPLP/NMoye4KfMbPiGiF50u7W3lhCGA3WPvLbO&#10;mmvyFCs+BYWnrXRC83fmpsxF9hepTSR9pSJ1+ZAUQI4lus3O++0V046W2BwK0Xxk47rZcl6zTsPf&#10;lyhV+W02zDWvF3Xnt4raQ5+F1ZozPs0Ka8vtFx1sG+F70Z/jMGJksIxJKQIDiCjtxvV7zeGON1Qw&#10;cL9eQIfjZu+YzsVq9d2Nn15EIr8+2MJA2c3lff6s+b6i7u+oxMXE/acha1FZzv/oVVRivF8iygar&#10;PQ5ddvTaIt7ETDllX66wLmNuDswm9RQNOKRm89UL+M3P9XFdQ9A8fvI15oXc/uLDB7/63WKOjSFR&#10;yW9+7hcTKksdh6w+2HKUoRj2DNDIo1yB+9mukU6Aix4P6rkkscTcklSep/Hu7k9my29cy2mwvq5r&#10;JoIkGW3WT8nLslMNmrhQpbeZ0/WYRv0OD5EzPOJfO42ZFkOEwIKQaWUlWIFhe4kAZPw5ktk1L+Ao&#10;W0EBCG1bRkaQC6i2xWgMmyK3VdCl0DT0qumAITv3xO5w/seWKs5sSDSW0gUW2MbQWQKN5QpD+jj8&#10;8nK6dnZulmMmCppzCXt5P3wJd7SEsrCRbZsvnTe9T9CGjBcDFbGsbQl3VkgNNko2nDmbM/T2+D7E&#10;IUMQnf0T2V1QRizpJOeWtGDiGgAYjuHqy+T/1Zcw2gwBeKhYToiTm6RRzTR7R+UFjVeOonxV40Ja&#10;SM5L2RyVi4pa/4CbD5u94/nNh9tHHyAXhVVxJpxExxUTX7ePPpi/c3b77cH22wP45GufPMs1TCeX&#10;FPLg73P860Rj228P5p/tzj/bnd98SJYQAOwh8qd89aVnbzeZarNWZNR1mBy6EE4iLRpD42s9QbDx&#10;ls3UK0RlC6CSNDV7+C++IAtDjRLpXLl5v/HIQ1pR5RAknVLnMwMKvoGjEP5XcmnBhaQgUhbWxv7L&#10;W/rzRo6fXvTXRUEtcAszQYxRb9C5OpGXHrTiCLEabfMs0l28GmbiIzEq6Cf9jCgzIz8oNhIC1ZnN&#10;0NIXjYmmck2l/hVN1sSddrYh4BKK5kjr7Kg0zS5eKHHxGY4blciSsL7I1YFPnPitrAaWtYRwea7/&#10;E6gQpyyBxviJcsJRJLHJvpvafErodKqyDoas0GmujVeec2/sq+8zCSrHzjGHk3RWbC3ahFwzZDkS&#10;zpT+JBlKbrVoGbJ3PxXmLxCt8gVasj2Nu1ygzWJBTF+b1C4bAP7j1y2Tl/MbLcFeDblWcZlV49kJ&#10;98cJPWY+fZdzNfy0M27YAti1/pUgH3TbmCiaIZOV6zanwoNZd/pSCbroNKLFlhucifZwoY2sZsg0&#10;vwXWxtcsBoyuyNEeJTrNHMcm4pCV0GCFVJmgx4CRGS3PMRzTgmcgj/gKdNIweDt6QJaPFhGCIVQS&#10;fVYW3hWIE/lXtADDDuFu3Xx5wlblHvpiqvzcMHNqbpjJGn0WlumaCNQwolEh/cB8pnE1tMPfAEDq&#10;b2TG6zcTB4ctq3a3VOsgznJmL7Vj9fI+NrKclNVW/2T9qecHTZ+TEIinkfMvYNQPysKMU1Da+Ilj&#10;rJKaTRaEhB8UVxTjyWmG00h9OzrW2qIgjEtuIpu/c3YAAJ98De+0acUGr14AkU+ffA1wFiYhdALN&#10;5vxNo6R4zozpYQWW0cxhKVAE5Ip6yVBeI7PttwdpxO2d8dMTAIBZOncMoRpuwPV7if4lN4SInbUG&#10;YQUtLAsL0iVdhapwMk2YirTmtkNoRDEVHmcijX6ObhmBeIs4rBm1newsnCKrXa4YL7+YIX/JWbiE&#10;VJf3hfk8l5IFkvNb4iw+Avlg0CVJNDlkKjT1tJ4b575bJf7UicaSbHJswWsu78ut5KxCO2sNXEQj&#10;fTykfzW8RopXzTYJ+qXzELPlCPWoEK1I5Q0zAeX8nbPjAkW81iHqh95LBFFqFjC3DdgAPI6+Dugw&#10;mKuHWqufBScFeYiv5nAHZlXhuiPmBzRlccrbswclR2aTUv3o1o1L90CNK+r50D+jTWw5TbMOEDSb&#10;pMdSCRpbp7xhDBkXTkgIeqwXCMuZVOcINn90mhyeuChk4pbxVqGY8W81QSj2EyXmbpZwvWQ4IgzL&#10;WM8UUl/mpqrb2ix9LiZDxoWSY8p6GPtVZMMUrQraDbqjlBQO5GaZ4VjEpOa0YhYz6Q+mxSG/Iln3&#10;iwj+WvQliqkLwUgtYwabVNsHulFUcc1jQToG8KDPkOmvQjjT4BToxZpoJMHvaIVRx1BCqAtrohOx&#10;nfjzFdwAOL6KGeaMBpURf99FY6bFmGQyECsUiAnOzAFDl/AZMlj7qrwALWcj5j4xbsigKveai3iE&#10;rRlxJqa/UUP0Xg/Gf5YWK+HeophKQ5LEMlJkDlCUmIj8Ej6x1OYklNNdXxrfnfHs5PvAkJnh41C8&#10;58pXKc6caXMucYo4UiK+UZdfoVr8ks/6A18vZxVcHQdMJtg1k3jTN57DZ+7t2HrAWIm/eGfJFfz1&#10;KVQXnlRDgFnGCSCyOI6i8L3/+/63//ObpG2RGGsRGMWDiMf9VT+08H4wZGku7+OlW3wDLXmenInu&#10;lib4BoBZVQ3TCw03xrOT0BLtqkn1XH0J9yOhBfnnxY4XTbV6nzCZwmgzt2uUC+dw3AlQ+kpfIm08&#10;O7lx/R62pE4NtkzlzvOjF6IGgTNMZKaBnajW5MlEA8xddcMMrQTWafaOdeqk5aPzG1KwX/XRWHKE&#10;0bf8Tmnw6BW9ZKw6JNyN6/fGT6G60Ia8cpSnZp3i6WMW6s4Nxo3r9xzd4gpFKxxRCBMASMScO2Vh&#10;9a5oiYZZie3pcDx+2rvy8dOLOPE++OvfYHhWLtBxXOllgt4XsBhEat746UWAk467S7eyHIqJuY56&#10;nn7lY+A0jDe0rAOQLR6gqNNKTIhfwOVCikSjB0I/HEKZyMy89GQKowpGcvlMQJUD1Ezxr27J4PaV&#10;+c2Hi/VJsFLnjxghyHAMs4sCk41nJ3DpPMxOquFGyHl86TzMTn6WhgX66H//r4/gd/GUMB1Q5ebc&#10;hP6SiI3CwTi/hKBH2MJLkDg50lwQw/BYdlpP2p9i4+MNtnCQGxEyU2UguMbJtvGl89X9CAE7n1c8&#10;noCqXEkSBsucKVssnOOnFzm+1MzHArLY658EMWIwUbM4IjKQXIkzPNBi664ubB7RWJA/Ap5QfGVo&#10;LLdhiCKeY2cnCNMCXWE4nnrvdgZ8d0SfO356ETGZo7t0sIhYvFEp1inCqZB3TuFoMYvloLyQHCbI&#10;7SWSr4oe88O91o+SuPbCO5LaeeP6vWgHdgI4Dc767K+eXqwujKvJGYAw8bYGbY8AYmwOjclyfUht&#10;Jhu1xJlA3K/qE0Rj5n7Meb7LDOxe8tYartFbJsyBcZJxcjTFgRQ5iEM/iUs4XBRdi5vscJyktZO5&#10;W9DGSaKF/l2PXGcZxSZSTDLt6thyZrF89fhZSTAhM2wg0OudsVgq1aBdeEKkN4YKC/SJJXI3E3XB&#10;qDqkP9oe+UrV9tf7Z7jfaBBBfc2qrBtv9HICumsKM4ZewJOpHAMkqCd6dEsPg5x9RviQljen/urx&#10;M9v1cjLFBjd7x43yqFqb0FOuD7bq3aNgxDMcE9AxzXp8GxF9Fb3CNczBcGHhU3zDHELrgy1tFsaD&#10;iplorDMsWSujzeTPMjCgxsBwTNGJNS3qozFRp/nZF3tMxpeUvo6fXix8Fn6xXnHRgOwLD3cEinJO&#10;yTFYuXNzI1NjBTHak6/DMR4Zz07qR7fu3L2Gf2HbybSB4TjtFS+dNx8Bclqk8QhWubMKa6DjWutV&#10;PX7mRIgkXYQ/nyRMMzMITrooXdT8/V4SRRYAJtMGzVJZDfz1fOu79zT6b07Ht8mUNxKQoZQTWuXw&#10;heCReTqtjgJ76TYImmqURr7NsWI5mzNOj4njGjvyJbwTquYR2/zmQwrfhRJihkUotkzaHGlYFmfD&#10;8tU9TAqzinAPqrFAR/wCAPZSEWIjXWRuc6OnSDMCVmk/ZOxdEgfVC08COMOW4ykOqubInui33NIy&#10;UXFYFM5LzsUF+/EzSUtcOl8NN/iTWj8mw9lToBlAHjSukVypQWKiNFD2+1rp01nDwmJWyDGWwFsa&#10;fvXgzNQOVlyaD4B694jGhsZhotk0OVA3LrNKlcMspNKdwv7zakGMMhjymheDqfKwbTirNHvHJZxx&#10;+RASTCr/7FTSvhRRY4AdRX/t7Bdf8BvX7yHUQFjWTnFsxxiuywJYkCFs4H13jbEY5uqrL72kwMzs&#10;FVvIP1CAheZwBzdd4R0/3ME/4JYAj26JTTVexbSMEtHRAi5UUy5NKf/40bf6ibQkRc8wnAvIGwbI&#10;NLww1ypHlSmophxYMXFM7tK6/hy0cip0rMr4B9LNmS03GT5qTAmJyNomFjOK8YOxXnDu7ruz1DJm&#10;yS4KbR2CqSZBGTIC4JuhyRRGm83hDv1qzl8YEgxnJZx0qA3C88hEYzCZhseK19cAACAASURBVLc9&#10;PZjdlqkIKZyca+8O2rXTnnbZg+Z76Ioi+EexF6TRJnH149kJcks4aeLsWT1+BsMxdl04Qnvfx89g&#10;MkU9AhEq1XBj+ZFQItWFJ3fuXsNtOqcHRNhuKDDSd0TooUrqKayWfzb1TSLIvnaiFF8d6IZy7vcx&#10;Q7P1+vMmhcETWUZRrGZR1vhP+FUEAFsJZq2V6ysf5/S+BAN/dSL1bYlCs6/mneYKRGA3rt/b/uEP&#10;8KVYfn+yjMmXXdtkCpMpbj7xD/kwEeBzPDsJ/BA7wjNzA8D2Fx+afYX42/yJB+s3A0aOn17EKIm8&#10;hsQwfziGqy8DF757hC87VhuitNAAQNyWdiBeffz0on40bXDaeL8mqOJvKAlH832juiwsawJkNOmL&#10;2Z8XsM80QYaDPDg94BtRCT6MH+d4y4F0vsaQauslmEmaV15uOac5vP4NE0GQO+Kqu4t0YvuFlZcN&#10;aMyJQeX57hbdxMazE0D3aeazjS8Vp+VbGW3q2JW8VeZPIZoivu2sjNcn+PhYawEghCYG9ADYEDmL&#10;cFNoVGXt4fA/wqNkU3uwZeD72NQb1+9RHGa4fyZ02qzC/WL7U+bSAFnvLbPfbE1olI71bFahnlTs&#10;xVFryQkz3DrnNEFcaM3OcQ+cbONEml+tlhzThp8pFj9YOCyXValToRkk1VSGIwC4TuOBsOvg8ZCZ&#10;NFYMGvPgSuTG9XvN5X2q3OQ76afx04u0JIthIEQ/grosXZJfVTXcCFksf/gDairRUbp8Yc1Ctf3W&#10;d++hyowXxqiwVAzMXsIXmeJRT6a0j4L8Gye6BW9EqE1AYWVfBElGRv2IyUwAIIBXmKxmJ0Bh4XAq&#10;QOWsYDrjhpnfQg6W0Sm62YmqlI1JuZ85fVkTINMB+h3XSwDGEORAyWJW+bpOoWoUyAwANDjrNKvX&#10;Ikr6J+J6GQmMUF7Yt+XaKQ664iw5yJB1x1V3C/DtFzhxNNyRkFhfAUB861q1wsEWxMWGDraVR0up&#10;5GA8QvgGlP1Ke/zxs+rxs47hyoXpLkOrEAbFK7YL5KXzIVDn/TPd2mcA4NTOaLNDd5kbAHwfwlbr&#10;ts1xWm97YzLVlxOcmdAakA4ifMU+zGBiWjZQuWyjpai5aM3Ido9MBYoWjo1M4x6+5GiFZqE4DA3+&#10;F2mR8A+F503KqSzFKa3k1AXEK0e2G9JFxaeUnB5YrH+09ArQQDMJf+u1plXzmuVN5e84j1uLCzx+&#10;3T76YPDqBQdJEDFT54X0So//3/ruvTp6+aHKjFelUyqZ2Ch5uUabY5YxBXP+hPcrcmY5n2viz0gz&#10;gNyYSUqZovEWYTL+xwtXF54EgxNG11UsMn542THH5eV9oKlV+JOlfkga/+WmcXPYiD3Vv7BRPyjo&#10;kyugJac3zNl15eo3rziyvHZNwx0qIK6uwVzuRgiWmUjRxGedABGpGuRjhuNm75jvhx78fT6OmRah&#10;13TZpcwyKZNquGFypeHXrlcIUotswgfCHoJcncN3vPcIRIKnp1UtNZKmsPpga6lNEpLtTF9QPX42&#10;fnqx2Ts26A3IPs127ogKTZqkRD0aAEWX0raY85SlKwO3RcPQHqgOjj1/5+41uH8GNZ6yLnauuW5x&#10;/VQodrgDHC3FGZl20n0xgcl75aSc7SC2Jme7Rv95DFj6L8gw/sFUVnokGfcOSQ0H6SlLVjVtqgmF&#10;tfTqyZw4jLUpnPYgyMIt3nJf+e7CZ2fJnp3wAQqtzUGpd/TB9tEH9LUabmDOX79DTL0qnvLNb3/t&#10;DGaO9ogdNAwV0PwAX0xG51ePnyFGaaIB2Z2713KQLvk+q6i77ty9pufJ3Mws6XaGyejExLTr/hmk&#10;xIjfqvwkRVdfwnBM7gvix8QVYPcI7eFMB1Ka3+qDLeIUWwh4mhnkHHkjAZm2si8/hR/R1JEAYZ0s&#10;l2PIZRqQaWbCXGI74SYJhZDQrXIgplMbmcnPKm1GBn1wWO9TGL2MdgOGsozqpIOzqt3x+DM46iUF&#10;kYPWY9oVNOYjArVK6T6phhswqwSW8lqixGxAyKTrbC3y+vp2Si0ZRXTRqNEI/wveLNQO01dc2AIO&#10;oxVutBnStHNYOdoMxJjKEKXTGoIywNKBQ5vDndaAbPeoc/3jH3KAKXdWuZh2V2bNQinJ0Zj+ACqv&#10;pRmyP0mXpFWWo+jJa7Un3Kxl+y+OmHe3quWqpPfAMvsjsKtpMIJiAkb4bUbjxTaCoDpRn47ghtNp&#10;TuPpFnKGehwN0E9maH4N7OpHtzjfT5hsfOk8Tlxc1Wu2VkMu/hIlqoMyB/yk8giJbNN7xuCKtr3/&#10;y88TnuxgCzHWjev3hGUhxC0ufeUK5TYWMWYoJv4YgWBm/iwhjFcrbyQgI/H9B0XJ0aaxhpVoghb7&#10;1STY/HWRY8QS+zOS1DLJULl28m0kiuGjEBjaekBLD80dLx8fAe1BO1Mdk3Beis+wdogs3Cay15vn&#10;NRLGdoQqgIzVcmiMm4WJmcjNc5pY9LNHn+AzZ1cw2jRaFYmxcEfFqvOWk4gt6Qe+J1MejwDiXDae&#10;nfAAClRYNBgl6Jd5MF5LX1BjUhd2SpPx8NKTsqgKitEYdJEcnRfqVTMHYQi2eEwybUwmziqVmLlV&#10;tKTFkZapIn0WCtxEUViS4TcvdWqYD/nO58W0fln3fF8CTxta4ezE1VUcTgnBVV8DJt4wfbomY0xg&#10;2qR+IZD2BkDLuzd7x83hDp8hqTYyJCW9m0F3sa1sSAqe78DgqNhTKB6kYbGat/H95re/5kC81YcM&#10;N3CvTpqW6sKTkgmt3j0Svg62mX9EseEsBLs9l78FZH2AzLHoB4BgRoNiWqnnTCVMEXyVownyqxUQ&#10;SpdfTPSddq6pJlWmT+xsHjMv4HYGhWKSz8Yf6T2fXqweP4OrL/EP3yLh1+NLk/Guby7vEz8PMXRW&#10;eNOEgpgLdiPbHnFYJid3LKaj7esK+0jQoaBHenTGdsqb++YguTGZodZKnrW9900rTJxSLzzhQXFp&#10;n0BB1/hx/TTpcvLuZlVrN5YxQgcAjdIEfVJIwCwpmuTLiclPcOMwDss0JWYamXWKGRW2UARz2fd0&#10;p1rO1ggCKRSKY8a0vjKBF31t4ylETyA8rhd+Uj5ylRmk+A8y4A9ifC9qnrhH3TBRM5Z5/5efa3N+&#10;fXfmBoOMB3joR7AcS5vL+6h85D2AjddmHuL09n1nEc5g6Zg4wtjUFDFOQL3X6BOAU4EPM8zWtutg&#10;ynpg/SHcyeEOdMU8W4msJXUSPn6WlxRT6yQ5ZzBUurnjL1RcCrOqnPAVwtFp8jI+ypm4wdZz5tWm&#10;YX6n3D8DI6v8cAygsBotkybAZRJdY1p2Nzfy+E/Z7cKsgqvjarYBk2n96FZ1eT+0ZDINjQeAyK/g&#10;C/kcfmJfLm8DDvAMJlPAjc5ok0cMp8mC6yVbGY5hVFXMuETMUDTzji+dr4BBLuTV4hVDNA28hGNE&#10;r6rlbausn0yxN+i561oHFw4sN56dVOyt5HN3QGOxMeNL50Myg8fPgCHj8SwkORDtoVz1XKg3grmY&#10;a54lpBwrlNNm5ZU4FXK0wRtpBusHN2Q/HU/0lSQ0hcbO56kpgGUHojYX0nsr1NqINNUkEvDl3ynd&#10;JG5fBRH6Izt4Jy05TlOD6E2Ceb8cFHLORg+A3NAiSKH7P46Nb/V164Mt39ES43slb2XGH2t86XwD&#10;+7X10oGaH8xnVF14AhegislLqgtPqsMdYF+hP2qpH93iicZ90YOQHBeqmLNO2PVTSXRuMKvFU3gi&#10;puDJgXd3/V69u4KcJSWydpVljhMyIVcfjYyUnFFXZ8MKC3OUk0M8/tXN+11MyDiM/nCZnEyDWwBr&#10;W6ctLe20KBQZ33OQ9430msF4Csh0xuycFKKQ3xr3ZzQNvEQBfrB9o0abhLf49hdSlWW4I4Jo0e2f&#10;F9v+YTs7g3jn+Z6J3UISBYMbZkXRG3eqNtxd3Gh2o41o5WNM9A4XGIWrTdtHH02AjRNUyoFE0cnO&#10;InQ+vnR+gaFbxfRZYxYfTjMfYnUsZ6H8kkviOVGJuXjnCJI6NXvSgfthmQTk6cvOr6t3UCXbAPpc&#10;gl9L7fRTXrkcGXMtKrUNhxAfSxB5L6K+kn5IG8nfZSqfe4KNSisJFoRyGi8OYoU84IUmgebvnOUH&#10;jarZ62zOqK2MNm9cv1f0trJnxLmoYIMf1Y7ITtFnB43ZoRUmU39rRM+U/uOcKbqCIy1UnuBiQU2t&#10;d4+qC0+QdNcUmgBbGPquOdzx7+g0ZDCfzxc787/+67/+8z//k76KPOcA8P9d/3/ww7kXZyW0ypFG&#10;kAKpxQDZSMW474RlPo8l7KaFV6NPgJUjwhUKZkvk7AWk7VR5ZLno16ZlxdLdtjyRRUkAQaXEMM3m&#10;rz/7cQKJzr04217ajNcaf2otWK1NocAfgdZCm7BZFXppuDF49ULEvTSFVI3cLo1ots7TeYOxE8aZ&#10;+GdSeg6hEs6DtwG/aVq01V2mV8/pHCHSfuSrSx3lq0pDtKGMDxpJk1pG0+r15VHLH3y084E4BVLY&#10;tCr1ZWFVTrFm7/j52S1iwkxKTJBnXGx6DDpGCw1XweV0kjqg0Zs7hzhSxWRoPc5JzQZEe/joIvt6&#10;spzjsanolOdnX9Ap516c1W+x/3A9K4JMebGh6ux5Ucy8dLN3LBfHdIemoxchFYT/HU0IWLDVKJMq&#10;TBy9CkRApqNUNMpOzr/u9g9/gAgVT3yw8xV6uf7/3L1dqF1bdiY2VOXrCyWVy0VvVbfy0zpFU0Gx&#10;DJEbYZp+OdTJhmC2VtVLoI4xId23RLceHSQakYeoRQgcggTlh4C6kdWBJFj3JaRq3xUT+rSc85hq&#10;URbGcqkpmpLA8bVLuym7fW6Rslx18zDmHOub42euufbZZ19bg8Nh77Xnmmuu+fvNb/xMwlb2kEZ9&#10;FlKrXvQuslT9nw//3P6qUNDv/d7v/cZv/EbloVa2xZDNTaQGN82opXzjyiSPQyoLfRutREVyy8CJ&#10;xYOpYv22fTSmAJNLoqwWaAup/vDcjCJmTBWNEcaGsV0/VxSzKWiRMBJd9tLzyN4zjfMMaySrCspJ&#10;8VRXC3wRhcbELk1Z7CVb1zIy4bArta98OBxfMyTgd5/vUp4+xuf0+fxfff6Lt2b49+r3g2eRmtcq&#10;fV7BLDMBpVCTLn8JgdkwTbJQ4fPmRV/cYCNSQWMu1yVWOO5PlsBA26N6YRrl5MCOc4jQWBQ/logu&#10;vH4SojFqmnAU+0htr7MpLJsYi2Y1NBGpYLbSmsWWz7j+CBQb9YKk0s5MnuKmHEVjkSmYq9zE9BUb&#10;MperG9JBYNjCmtZM13Jm0eLZqwomtrqFyiydrNCq3FgyJn58DpUY6NaDtVooNIww/JKq49mb1wiO&#10;NswVou7qDvZENeEuKMj5jcdJPTXZrspy7sVbqqcX6MPSYsN+WAbGtBb9iNUOq1E0Iw7MRTmKz5M1&#10;MrCw9p+4IUn9af+YT6VIfxKEjIVxiYnZS+STz+7yHIkeS6VKugiIUJd41iiMWHO/Ql8hLEM6ohua&#10;sjjXr9RoZKvH/OhcaYtnr3guG+4F30OVVX/lYvf0bm/OG5FIXa08Fv3sH396PGFOPO2nVopOfd0/&#10;1qGGrlwUB3s0HauHF5ZgsO56IyZB1vqqzgKqlc8qOLYmdkFFTSU1nIx0GrIRVNoYlVeJrHPWPXaw&#10;HTQtJc0n6ip3zUbgxYNUTgpCnaa1GBM01pW29lhRjXpJ+UkFj60nVkzkBzffx8d9cPN9OUvUYjse&#10;boMhAWCdaIId9BWlpMhq6LaVa2Y4pbucuhkG1aeRFJ17PsRHpPku/7cUoMT9rigfcER32Q0/6TTZ&#10;fMJMd2iY+OH5vQ/PDxptV+zyt50jfbeisvytPyCazhUZY/lCewVXBqtqu+rU/SsritSKOrJSWhfb&#10;hT+d/d9mX/hdevMrP/zD//wnrc8hMn5/1vVytehXLxd8OLdbGJBGL8vRwP2KjlaKKq3YymQbf/jw&#10;Vwuj/tRhqGqfN+v5NYny2Zdg118oK0U5aHpRqDQ8PKL94wKQle6ZXB6lxKRy+hA4IkamSt0prLu7&#10;M17efpJ0qZ/+/P3P//yHP/nTf/LDH37BKWssagTlYhdpZj2N2eEW6mYii8aGZERURrWoozGslqHt&#10;yhvr9IZSWV54fb7CW2wQk62dm7S46CujeP2RGVmNHhsTGS8tcMraSy3v3VQHUaxdEsrDdsg8aGWE&#10;LIWVAgx2VlAus3n+g4fvSRwWh+K99PzDM78sX7/z3Y9k2KpiVDAiVo61KnMT268qE/f1VT66nOVa&#10;0NgiqNjlK9Yev5gY88lpgxuTCMzDkUT4zxVs4kpW2s5k1vcvLkdT+ofndd3i5mcZOPIrYUAms81f&#10;Z5VlxWKs8a79Y11lsLImHVDFst7VJFr6ynJm/BkD3LPwV0xvH3145KA6eNzvf/YLv0tE9JEuhhUs&#10;Q46zP+jUwJY/sVy8V3hxOSnINsHGreGjJ1RTbaMWCbYUUqrSaog1H58jAVi8G4PKlx2wgk01E675&#10;bpG/xbVqVxp5g853iWgpYRUh3E5vTiNB4Z94xvnBu2c/JKK//ItWNIa9MQcEGapR0cOPzxWGhp6I&#10;KoT2j+1ZJcRqZe/wU//4y7x3x9dnOjOFArlyUfTCsnJUWBN1MXqLSfjJ1W/KxYrFVYVTkWLw7REf&#10;ZtGYpBxRVraL6c+j6rn0eXqQl4oMHWnWpxNdy1lOrPXZKr872JOQ8bjfE6cQ3IxFCneiGuleabLo&#10;IlJWihBV/y1oUx/amcshZfkujcaswkKRGE5UDiI7POJdpVBEai0eRTPDBAJ5Orw7vIKdnKVZu+zo&#10;UDzixeW01uS9LtNgFoq5wneNcmBbcLTcRtiLjYvtAf3q5dAx6zxZiwB51l+5uHgsuEFy9tYwgV/W&#10;Wk6thUT0t7/8P//98nY30CKPt/kurWyGRI91IAl19zAfVdDqutEQKrJ49oooc9qmPIoeo/1j+tXy&#10;fvQUQ1Arb7F/TI/TAYtD4LHDo8V8l+jV0BkOj2i+y3vlNJYOjxZENN9hj4f+irbkHQKcMkOmqDKP&#10;heXoGDof8KnU6SHyWV31xvKDT79DRPTuF269S0REP/7BvT//qHaDdUNhKem9orTzpj1iRKT1Ly7T&#10;FaIqGlOIrefoGGmS1bfIxMcfLG9Bm2a8lDiKoXL5dGGiZUHcQsoVdYAScmOIydb3uDRVl2hsmGrw&#10;/IPtS+p1q8tijg398CWmlJgFdkAtJB4hEVWRt+tfwru1+jB0mbNK61Mc6IRiYizqMHIXPsgp8Kxn&#10;4+CmsZzTSJ27gcfSrnL1MiXLkXrWEFwUiPxYoVwDiVAwmmXuA8vSN4Iz4Vk9JT08wiGjMJlsb7CB&#10;Wsr/FoW9aLApPqEUhkRU0iouQdWm3JTFw99sqVdQpI4VseXaf/df/f0yN6Zk7J+VyPUhpsFqtl+b&#10;a4Vk0SXmAuZBPRxyTEiPuQwNgldEGJyz3MK2CEIWHpbHYPMgf3qXAAUmbnW1UHWSpkjpOYzGFFUG&#10;2aa3yEcJ4e/uUI92fmPTwTt/ojZN737h1uc//4PqPSRR+PePC02iVCCQu4xBI88JVf6iBav0pxIu&#10;j+xBa84Q6sYqlahk2RDwYqpY46GW/KPFmAXPCyc4GckN0B9F7felnAfU0xFSp/NAjb28eoVCThad&#10;vyJMg9U7QwrOuXqpyoY7HDZpctfOBw/fo1nvdvI6QSjISZku2cRLCNqikFb4UiUH6TaEyqTS/QRF&#10;LTDyfsTfM0DPde7aVCHp6M8Pq0Wrj3leRjF2t/KR4ldTfBW7mok7Ak9ZbGkn64KYjn14fk9N7OrI&#10;Mvs4ImJbw+1ArrpsS2XpBoj3jO/WFERa8zKQrHqECrPkmueLbSCsN87CoygH/iqUu8AveUSGWT/4&#10;0X/520QXfvSnv0REEKKwVdx6G4NW4oYz5AAviH5zSlLgsaoNvoR16a9cTOrU0ZJUdAp4Ox89FrWa&#10;JObYs/vHNOsL5CE7G1Ayyn9nNxnQSCzRxGqnJDWV88XBlG2CsEX/m1/54ffvrb6fuLFP//y/fLcs&#10;FfR2ftyDh+/R4VH/4jJa4xYa9vlu9/Suw90GUjjGQrQRmu8OR5RWwVlytpfTMOvetbOdoUPO+mGF&#10;m/XEazPruUrpmu3323FbBFYaN9aKNlvefqKi7QssU+BMZEJkMteGNZIMxVwQ1m7YtDVhNMnHR1o6&#10;pw7mku57tbApW3YFFal3JEtrIeqyHNuyPLoAf7XhYXUm7KSV6SUZ+P3qJf3cL/7OpS/j363ZF3/n&#10;0pf/xz9KAB1R7GTr9QDmRsJzIM9ao1VXHDBKRIzh5rvEWsv9Y2k+Xk0uvH7yd//Tovw4fNQgGqpu&#10;no5voma17ynJtlSWnmos9Rg01Y9ktVAMdvgUKtcVtAYTUb6QeDH/VFhqY1AlPgjIKWHOZOX8WMin&#10;P/+/fOYd+smf/lc/+ot/+Znqu1idnRTVk0ayWq+7890F22y+8JMnj+WsZBzM0jGfZ+eIaMGM9LMR&#10;m6Th9jLANBZp+PD4iAiOPBJNInltOl/Q4dFivkMYDiM/a/HsFesoxSKYwUExLSoivZSRJfzwCDd8&#10;SjEhOtN0AACkqeVJH/3a6vu/Jt9+/MNf+czZ3/40/fGn3yF64xZ7SXf4cMlCgYg6/bLMRSaj/SdX&#10;y9DZDo9of/h1EdiUiAn/YPoT6DSlwLTKs/Bqsby96CGIbqNNunx29YYVazCqNs3aMMWushig3/2M&#10;8uH5vREbMqukLq8krR8AWfc1XRM6IsdiaRKUqQe+ahEbbF0Ujq6eC2+s/Ep1i9JqnDaryJafyEPz&#10;CqDbX+XzV7/+DfrS8Kxr979GY9wYZc3g0E7RHBvIYrZDgMw2SBoNuR0edU/vRmZ5yisLC5C2cPmK&#10;TKq4tfvwV0fQpJDTqmnQJFGKKqHsOFTsFoLEfnIqy1JGYKmhysPtNaosKfMrKJFFpyHSEusj5zDy&#10;EY3zXQ5VLP8Ls+jxN33nX/3cz39I9Ev/z/8xYqPdgMCsNOqPhmwPj0g8aOLIKxjVRhiOaWrQwyOC&#10;NbjP4crCkxMRKAMwZZcFR5Wc30JeajGDQ8Fzr5Buhl5ara/gvZG6S9QWSvvAdv2Dv3e7vPuFW7Mv&#10;3pp9QQUe+1s/GdDYMLVlFW2hPiaiDHdGA5eMxyLJHNtQdVBXUX2yIqmWLaWTlMjrw30+cpRrkoMC&#10;uNpJF0nIIqduqbNcox4DLQSbKg9/uPD6iaLBrLvlKYXAwJJ0B3tMPbqwwK+ZU1NZtstwKk7pqkzx&#10;IoKK8tbRV75phFml9m5cf6TiXCAlRiUyc8FZV8bVW95+8tMvfcs+0U47y6t3cNzhMBc9D/373//y&#10;i9+Rv19MDoJPd/59kRU7T7hgqCarBR0ejRLeOE0tb5uQtqVbhjuTqOlLCPJh5h+bt12VZZf9RSj3&#10;EJ6usdssbz/ZTsj+7UXqH1kJquNkFOMXvaERvriTC9gzOf7ShihyHl3XGrz7hVufPZvtstcNeyFi&#10;nwXoKoyb7GnNWpwo1ZArbMLQzMtzILBaBszWCXtRZjj+UlySdn1NDtNP1kj28Kh7ejftvdzQITmZ&#10;elyjddFEOfuPZ1/4LNGFH/3hzR+9Sf2n0mf4vco+KapSjC5BwB0Ob0REkXfkpefJlenwiOa78rJ2&#10;bLZsrFNul56rs+fqt3S37i8lGkgWFXVd3RV5ADRwk5uRJVj3c42defP6j/6Dr6m1wXWrJE9TWSPJ&#10;OEIKf/7xD778/edqXk0LXu7VqmC2rtSv2iJtoqavCOw+kV1zcgNuezkWuUCCYvAH7DPf+e5HkuFw&#10;gwotFHQkqR9bsXhvRNa6O4eKaf+Ayea7RHTmzWuOkjqpMheX/vYt+jtE//Yf0G+/CqJt6dCJ1dW5&#10;O9irs0eL8rTNxGuomWe+S+0xmHBf/ewVzXddy/26lj/a86j+r4r0VkTqbzGaOeHey7VzV37UNizq&#10;aiEncyXGq9xh2EPjrW+/U4ZYfv9nzxINtMfvEhG989uf/+KtzzZbkilrOSMJNY4Cl9I5oGJDJjcm&#10;i3gXiboWe2g5XnodDlH1gxA1fQ42XRhDVCBmJKrRRea7aUI/PKIIjcXZpkAS5ftagqGLopKaIhV2&#10;YIV89N//6A0RffiZ/+jWLPeTH/8wQmOFT4Po2SHoBuXKl/i0dHg01BL0Cv8skVzI5dU70bgutAxB&#10;p5L4wzTFfYn3xNfufy2s2EDqmiP10xri3os4Bi3BGU0qoxa2JLNmZBOoMkRjRPTuF/71+bNu1Bt0&#10;tMSOilfwLfSOZRM8mVrnUvz0xmDRuUu3N9ny3k3mfqzrAK7uchF14om7uneTzOZNGjcRKt7mrdI3&#10;7MUIhxVkcB6hH79z/sHD91QE7DE5+z/9+O8Q0QX6tkVj8izUC7PRXu/F1MV3GVGwlBxed6BN70dF&#10;8sfoG9EUHZ1CJh9ufOUrlWdh62zZpGx7Rv34YmrgLWY79Qg3lUpJmEmM6HEBfnwOT0JNGsZAXKQ1&#10;4WxRFxFuRIzJl2NVBimV34oS8UaZ6lGR6sdVMkaOn2WZxfEnuWHmYM2NBajhxcqL8JHnsYg1Q5oK&#10;c3lcy1Y9K/HB7fD0zkT6tpvg7mDPPZive3rXBRlf/+/+k3/yo0FBeeFHf3jvzz/SE7fXJYQqK1Zl&#10;j78c1O7ZgDIcceIEwKe1eBM0ttQGeX6JsRdaOJUIGGvSao7ce+sFwOdG7YspFfOETxGWC9WU6HrJ&#10;f+7RSYFkW4g/H5w/jv/G37xYjtahVz8+N2Dr6ivYn7pb92nWr8FvjewSD49GVepDVmAxFrlnFn14&#10;tYiSFYRxFsfC6dZ919JLuH88why7R59PF8DMFUxX9fzVr3/DNbHSRY8WAiIiuvbP/qG6snj2in7u&#10;i99/l4j+7X+x+nv2FvYEosMj3COJvb/vBSViptnotADRCbq9a5GPNkJzC8qd59rnzkrNcFC6aBZS&#10;+xllBvDTL33LTiOowVTazCjkysZlu4eLTxXmjcd0i27o8KHuSuslLcmbDQAAIABJREFUl8OvSA5Y&#10;5U8TurdNe8eqytJqAFX+nr6SGpSPqQaUN0Ob1nLIJL949/SuPj6s4gGKngrwakplKUqEqYVJz8ru&#10;AjrSRKCGoHJYOjfCT8NDWXm3f4wzNZV7aM4BlRpkeqC7bNtSiSVsReUhKYcCl6d9DzJ3AqrpBIE6&#10;clQ9pKRRn7KAwOsVBbcklnpG9ZM6XHz7ohg4VPlR2TcwUr+LutCwDBMEKkueTD76B6sf/CIRYe+F&#10;iaI72BNvj+Sf5KnY5F3ct6Cc/3h1tIno0ysJIqNPdepAI9sqiicqZxt3xU2VUAZsixRbqJ5D2/CI&#10;mnXrloi++vVvsA2ZZSilKvAsbeHCq+1y9uUXf/n779IF+q3/+9Z/O6qXRPP2esokbefN40ivp0zJ&#10;+HgAMZmAX9F2SDlXuiKjaT0bTZxt/jqrLClGKpFWUWLQUxGJfvjLrEyfQ4fL2diccWIymDnL6L7o&#10;AcGCNGKcmNU9DruuwgfY/BVLcfjdyoMG2sm1VXQL32DVWHnWqLJARwCZ7xKrrqRI1hhf6fV4qloP&#10;navCIGHm1Y+o5IZGZ/dMz5hUPguEqntdiRKQ0VhkMsJTD2+defa0xBua8drt2kDIzXdli6+JmUMd&#10;5MWubaxu7p7eRUWwY+aPXUidrX7pOcVsRCTt1i2ywLjrE0fB4LMvWYey9HwktXKn/Km92K605KDK&#10;oygQRN6MqyTghf1TMrKEfPpn/5iIfvLmTz6bTqD/1+fPUhn+QAogJyLUl0/VEI0K4gmG86IqGUNj&#10;IZXy7FV36/6N649sABQl0ehTwn3V3RoxGnOxdZcN4RXlj0Mb73KvqIcKGqNZb7t6mgeu3kkHdGKE&#10;i4q8+zdfv0tEP7zyw79nYdZwbz7fxZ5aVmvcWY+AtaJ9lgfJAZ31ZNr5GgMJZRi6mO3IRqViZInR&#10;/holsv87JdkKIKtDLomAqj5PFNFLao0JozcrHJiq7DSOh1eO5LSAUHs2H+eKZYx0SIXv/9rq+/dW&#10;oXV28dnGi4qdGdeR6o1DjDEi8tZ7IhPgTQTW+IRy5ruUw2VNtSQYZLXwPTmkriRaYFAYtmxTMyNP&#10;N6H/QTXemMigL8tPF9p/wK+esD5uefuJ8tLv4DTlEBKVvWLwtILNaP3pKZPcx7YTwJ0LxkqBZT5j&#10;ajCRztKvXvYvLjO0rWnTjM43wmdrSERhRtql0UdXfhVlJX4gd7Hh9vqZdz4kok///G/nAHXHf+OX&#10;b332bFpBEVvzENg/TtVr9A8II7rSwPwkNalMDirHqVlaWlk1oaSR8uIyES3v3Vxc0n4MmKziV6Qe&#10;R1TUDMImadZldhXkKkr6vrEwsEqdjdmqlHxdhuHSeFm2T56Jqnj3M8dE9JMz/+5PXrrJkklGdlpM&#10;8B3q0xqT4Vy0vP2kGLNXLiIsszYnbEyZcjALkNuO3okOQ9kufHzzwut0Lpnd3rj7nLpsaupol60A&#10;Mkt0kYFcowjMQwzMZOqLatsXmaAeHqERdNF1mABTOUeQxdUtoijkhOZWFRiE3JK6hadU+15MCHEc&#10;1/K/9U7QqLEqxaGzMnmpwiv7PLRUy3+DIfl8VwXKWkcEAkotlRzhoLLBMA1yS/nuFpm5uIdJGnVx&#10;mILzdnZ5+wm/oNpT6t0e2FaLWYzSziitgZof04tjPUhK3KTyoZYtFZ7rcJR1aBFX6amuLGY7HHqb&#10;Cykvm5hveN8Kvyhfcb3klbIFT0yaedVTLCumKA0siUKT+FxEYBMWj7Ibow0ZvXuWo6U42Hq1oIAx&#10;0pgjRpyuuKbfyj8aNU2Ko3VNgrhX6Ou5oyIFvo7fT4BsNBIyI6I72MN4WjeuP9JKg0zeuDwuVXtd&#10;pYatNTb6SLnuWUxVvP7seSKiv/wL14NMDHyVtQ8KTkS2oXnXlD6LAatxyVLwNy0K3mpYpHxxeSEH&#10;4M56rAcuiWUxUZRRP4pNr4j2dKbFVmRbDNnJT6VVq07eyou+MrxR4oiKGLtm3xTs8blQO6kSW0P7&#10;CtKKbMKizKMrGB9VaiOrIXBiGnwaKnCqTd1Zd41slRIcjBu9uY17eESPzzFt2T2967opIF5xm1g0&#10;SvjLjeuP2HHp2ueciauiDsNtNLthLuCUPbfmU1g1QCHpetbfkXfGnMxEetOclfhDYvg80oe55OIR&#10;Mt9VCHtT5vk+S8HN4fmj4KSvDtipUxEIgMjoDZWMW+Z5+tCoAOrRNGYpqI6trEAxOTJZn5r8l28u&#10;EBF99J/9mIiIfvzRLxER/eyffDqOxgIb4whyuQPETV+XAo1deu7HVZliMY2njLPGcGliwyoLFnIN&#10;V2JR9gMu9NeJYWbjR9uqi8BZlMb+qjwW5bMMcLa1Mq959j/+mIjowk/+QtK7e0VFWUlhIrVvSp+X&#10;+KEYGWori3j9oNg9SD8onyyOwVMIlFd2FzSap7ygq19Of7fub0FZybINQJaqz2WqPB4lXa+IYgJG&#10;A0ArW3gqUV3dQivSxJHnXSivYGIiWBTYKtY/Tv2aS9hKOEkltyAwORVHcWwBYZk+iXlfQzDSUfEb&#10;F2017t1kLYwq2/L2kwGjBC9rR9pitsMF5hg/kViTmuXtJ+yDIqo3Yt9Sni/mu4scG5YabKIr5sku&#10;VcBOmsQtZbYQ460w3xUlRapA0/PrgVFOKAo3rPeszvhXiqC2CC+6mTQ+qDGNhTXquWLXj2Ev8Nc1&#10;tC1ERPRH/+ujhth4eWZWJPF6i5CFOymktifWPGg0ZzYilCHWZY8ZBbmS5/5qwQUQYrvppZBQLyMl&#10;yQBBdwdV8lQDgHQtdFN9Q/Gsn/reEJShYj/Hn3GaRUOFwgPp2avFsxQR5W89OyQ0CBbrN+sdNd+l&#10;7HHJkNdl6wd3SB6zZt7gW6KaH8rJQRKoFlcFlZVoZCJmMHYD5mZiL+J2Wm2okHGPCrYp2ZJRf796&#10;6fhLWjDEbWmIn0JQJ8X0LDMl8lexu3elrmps4fZsOS3isR6RU1m0yBIuG8k5y3CEUwN0YlX+AwXN&#10;HJulUsrbU2LFCWGR1sJnA6wRYSTKFcVkIR9n6b1dtCe2hEcxyGPpDvaSls2uXthhYqxf9FhvDasX&#10;gEqvK+bY0ly5WrRUMo4UNncbDER4w2pixCgDzZQPxq9RdkJWUR5Ib04Qr2+xkkHe7SdqSrFT56jN&#10;mZu/q8WQhkYTsfXYI2voduH1E47gj4768sGNfzGQZIdH9JPjKz8horP/12feISJ69+zvEhF95uZ/&#10;3bCE5B4bcmlTViONTi49xwNVXalrpVXOtqtU0jPTzNaHaCEwciMYX0Zu/surd6QbMEv34OF7tdhA&#10;RARzhUu5yedv/uavu9eJir1uy7vIG/VXfu7/+6Pf+Te3vvj4f7+LRU2qFSGroPAD25fjkiyzMR8b&#10;faKVhfTnaOQOobaz4PHhRENcG/4vLysJUPm7ePZKDmKSmlnm8yfkEevtuGTGwDHesgc7uWwj7AX7&#10;FUehByL9sXXQ03cRSbB1vBimFwMslcwFRlGRGq3m6+TTYRn9wf3J/dXmY8pW81eqh7Of9Xz4bkrs&#10;8Y4LFWQ5ajsiVRLcz+FF/ope6BSEvUCLAco2XkN5WLBsJxDxteTDsOuJR+1ztXhHuU1yXWRB+/f6&#10;xfB2Zf7YcOydgukbkZY4F0qYI+H58Z/fH46skUj97tSpGCAXTtVF5TCaSQULUgzduoO9SiAMdWXI&#10;JJ3iMEg63aEiMBtPLWR7j233tJ3We6HM6jylSiEZBGCf+c53P6qXcMAQsnKp1QejSeNpvyJmUkI1&#10;mVKZdSZS/6S5or0OpbSyLozYrea3mDpaJU8ikpj+Q0UFCi5xRqnYBfb56AUyDHRnws20iB3OnInY&#10;kEjP+Wse9kKENxzK60f9Z1EcEmozZTyIkThBp0ejLvuUUURltY1Rnph+kljSS16tQqopQUt2GnSX&#10;vgm/QmPui5TGdrVFd75bNIfx7FMPddGY/VrcGNmNuc2KCbCZGtGzffpsh8roiBWp7HSLguUP/ZWL&#10;yVmd1Qp1rjRmy1zr6Uom2CvSwAHlgphxoJK6MfNKgSM4qzwoJx3VgrqqdnsvK2vsdyN9aD29FAnL&#10;ZgsgXy3qcq/jXd3BXv//fvvf3P8Xwmqe+3ffHkFjRLRa1G1u1sCs1Mx4FbdIXEOJet8gdau+YW8J&#10;JPSN64/qVllFqdhnc7Xobt2XuupXLzl8DAHDNNDVJgJFd7Cn9QnZvxtL+9Wvf4NgOyevpkrbwVmT&#10;rthpoaIm6vMxgGjFtShPnnVcy6/eiUzx0JlMSTIABav/9KE0CCteREyfvWeJ7SBPoVhdg9Zi1rsA&#10;y35WF5Xqk+vk7VFZFgOM9xmIySqmY4ixYPXt1YF9rrUWZh7l34ix6nZXCkW1E2mVJzbegg9iHVN2&#10;ZdVKsf3jGhojIkVfReuxAhAGXKq4Vk1a41LcPVOfQ2fJVyKiWV8A00BlOVU6ONkjmqwbLY2ISpjo&#10;lU2j2CnWza3CJ4OtFoMlL5jtJwd1o6SOMotAv7qRYZ+vua5ybFbtxXZIrChR1h6VfCziOQ2lQ/s0&#10;bbfsUqQzb14vbz858+a1LWEUrP/C6yfLq3fYp4/XyOV/eOafrr5/b/X9L7/4nX/68fnR8ggUVqo0&#10;CwIaX5BM713GYYSxF6UhMOsxskmUvzxCak/WlxY+zy2P1bYT9NJhkWb4ld0txSS0w9Opy4XJQkZB&#10;P7j2o5rSdlTZv02lpkanXydmIRqfKY/L7LUgsM8/0WQtBp31EhbqLS49d5ts8GZlI1rPc3lwlb13&#10;k8wGw3bsaAc1ioM3JVsCZFrdy6BBMFllBVX2ZHlVGxYVRGxUwhSFolCxVX9ihNJQI6bIrXYGDu9S&#10;D1V5rieHR35EDMbBwotUIOzUxxnFJRvRD0qxfNGd9ay0j+f+xeUENDdFXhIREZtK1EdgZdGS2TOl&#10;me/yLtnltHBC5NltDfUly2Bda0uOQwbV95y+IUyoI6uFmo7VauTTpdPpE94os553dIPLUsFe62Gy&#10;iG8T+1+XXrLkTaQT4ZhM1+6PnzTA1mZDQDKvk4ebVU+4v6GhTCpqNpOaLLO+4s84eD6C97dcoebg&#10;w6o+LVDjK4jg2yUaC6lL5yCIYnO5vP3kxvVHg++nxJ6A1lGm4q5SEruHTCM2ukRUbCfgRTYCa4n7&#10;raK4aTQGBxmLuAAxmthHDyBCW7RxgWkfTUU7Y49Pgsyaj2HFCaQ72OOzULdgQ7ZdlaWaO6JjkVoy&#10;QbWU0mZavOWin6lilXRKwboGMSaiytyOJKxJHIGtg4K8nJJ5kbHHqSmpGNL7x8RD3Tg2DlJWcmL4&#10;yzw3aYq0CU2lCGOpHs9cmiK4MPAHXptHdTHrUeJNWze1pTH/G/d/RZPNeg7FOVIMxIJgAkh5Nn/w&#10;8L2IbxMMh0ZjLQbmkkZNzXUtZyUZAi/8VZkBYSbRDI6ZLHN4DkzMYMvGgHV8LdXInbgDEdhk33d5&#10;+4ko2qZ1yzG7tM0aICquUdn2KfOsivhmTAbEcF8lIprvogGAaLVILDdMuKVUyYdHZIy07OssxVO7&#10;WcJoA/vHXKRaMF626ALz7mTVAIE8EAjyoeacDOc08ftxbGakflYvK+YQvA3QRGOktYQuGo3BIv1a&#10;wa6Xt5/QajEeVXsTsnUbMiWCyUTl1DKnKO1PhC1OrLoq8lEGapZh2hQgcG+vMEBYb2qhVf4TCkHW&#10;M8+SFsv8LKZS0lbp8TkCv2vC7S+6YVdCh2xCxJJjchMEycSdB+OBochcXzfuFlsxuVLTxTx7RW6Y&#10;n4rqMHs/FelbCDY1NPaP22k5ITYUwyGtMMSonO0wO8juF2gyTEBpYLD19F4QKAHR7bIM9Epjay02&#10;CjJAbmJs0CgZgieLydR1VUh7XSEG+d8d7EnAceHDLryuWsVVkFnbNKjfd9ZHxY5EfN5RAeqkmRIM&#10;rFJUy4JQ6QxLsSdso6gQEqwxHDpqnl3ZKpRyX2Vy3VeNHR6d2f2FCI3JK0zdmImC1QU6EqqTdRQ4&#10;wyjr3mEiBYNgFd817Y4AnfBnBcucYgB3WIvfK8F3Ku+b+4/aDhEVk+HaEMrRfsz6jcGJqmzdy9IV&#10;PLmyvpS6bnSRdU7LqjxmVhWWIfoaFXIjglpXdRFVUW7Z7Jt6DJ8lpReXnkvTnDS2fiAtXpaRpENn&#10;ZTs13y1Wgorlnyu54XxDChDBB+5CW1jFlnF0R5ykIIh5u6DPKX4oyiBieoLY9lZKRYETho4SfHhE&#10;op5+fI4Cz01ZscLTbC49719c5qVrOESZiAx0qHtZ4tbZ3lu5bpNV0thM1JXGp9QLwB/qJlYTxDi8&#10;q4qqP8U2a0Jj2YO4yxHCdLLSXXqqcM9RuuCodXCE4uOiw8Xdx8m94ow5TInZ8omgxsRHm7xW0x+C&#10;qOnDr4KoeIyrgwHHxB3X4/46q0V6rzych9oI1sohTeCeLwkqeNTtG5KhtIUzmxmYLrJZPeNpe1lu&#10;CZCN74cYk5nQR4XgQmKtpA9NLIYIKrk5j2KyOuBTxdggIMP3ikpSF8G7ERqDZ/21A2QiiMkab6ms&#10;OgiqIkBGAX+gVho8o7dby2M8kuS17q4Zpfd7PUy/zHFO68O7V0Ki6Mfx4jHmgS8BLxB4EagyiWh5&#10;76ZSNKjV1wVkLNZaywVkLWjMZhtZg5HpG5OWBMxWfW7PZG3h5kinXzQ/F9s9+onyQFAddVRsSkua&#10;uoBYVd1UQMZ9Eu2o+isXpaMu790cvNOCWJXt0JmtlNKX1SJ9fXxOjUd5uh0sFbFDO4w08ezVEL9D&#10;sFdpBqeJqLw2uQtH9JRoHUFAhu2Odof2Fhf7nhCH+XPFvZsfnvll/vzXGJBd+K0/GCGipMmlc9uU&#10;rhE9eahIIba61JOpDEUsSMLcNsuNWQLMhYbRQxUwrbr74bga9iUSL+OvNiAjmEQw0NfItFhtL1RZ&#10;2lUZ2RdcFRDJ9XDSkeQ57aWqB1EoNKY+F18tdZr/h35wAPhUSoeE8xZO0VO09By1FR5VTXICBcgs&#10;fSI5RGjsg5vvt1jTn/bmW5WKyn5FBghunjPD6so4uCVnJMNUb7f7FovUbc+RPYxamCW9qp+oIaKf&#10;sM/8o5tfIyIBOuopWAyiYbqwde60wuGRJuzdxHnV48gXRPTTL32LGpBWRewGTLHg9Vkl1f+o6kkW&#10;wf1jfTrWi8vuI3g6dV8NN67Y7pKPS60tLj3vbt2v7Kujd6yLO4fQWxKHTBk0qD8UNClTcgguk2LF&#10;1Q6VImlXa9orWB6a4mI5tWCqAl0LtigTvtfGvAiYQjwQTf86xRRsjWgXJ5d+9ZKbw7EtiMRDY8o+&#10;jLwZxFrYOIN/1rPPNv7EsRvqL4JGNqM2ZCM6UM7q8Kh7ercYdPPddNHkiZYlYtvL6YeSG7Mzpxil&#10;T4m20jVWYpgVxgUgY9SFFkLq3g9uvq+S2c/qYgWNqfZVf2uY+1QetAR3gWVsm+zWw5pPzWcEYRdV&#10;8aI615xOLI1WLxFbWJXT8t7N5b2bKfbkrJcRIeld+pmDX5DZ0izKs7pHuRCXwnSrC9EAAW6QoqaK&#10;yoDGamMH6kj+5rvR44qOfes+f/jmb/76T7/0rW/+5q8vbz+pqPKjl41ETMGKg6rcUzdyPTvIUvkD&#10;4XXyz7NREI2yXX8j0BxqPufju0Fk+nyzuyMZ4+v4HZ5AtgLIXOQk4mIytqFTZvt8VA5mhTpKMsb1&#10;7bI2p6UKwGJBz+FEv043B3yoSxBGxaM8YCwCLp8oDjUiyZy/oX7U8D4lLm300Wg/60wrbSI34n7O&#10;LoQRYyFFEpt35cnv+4rnxUnzB/EUrAPtusgsjxdr4sru+qpaJM64jahE810puRxgXHNif3E5RQ/x&#10;opFhpLf0yiX05FWZZ3Bpgq50R7fTJcePYFl6UbWUjKKZSiY+WGl7FoIDvC40SaUkS+NDup4wHOdu&#10;w100soNOr1nOEt3BHlJZmH7oFTksovxxzxEKxI0Fo16NE/NgrNCBtnrls8W17r1ila8gJiJCf5Rx&#10;QMRyIdCvdniEaJ67rlS4bdDGPa09746UgjKwRnAwWTlOi4CxFZrDMBFi1GvzT0XiWi1fUDWrmljc&#10;r4vZzvLezfq2bW1JfebW/UGbfPqyRZVlxQTKqo2U2ZO1VZ/1IwZnGxHXCo1iPaD6WtGrWrGorl5p&#10;jdm6OQd3WVPKwjBr1luzBkssryGbUllKkfSldQ37umx4XliNjBmQYkoas7BRqhB1C76UVf+JeZ92&#10;QYjtWpKgYrfURPt2u57C2n16keDZKza7UXRCzYikrRfheSlK/TTCWQbSaEnmKj0nPcu1dhrNYRm4&#10;j4yK71HRcP5VWkpXC8LeDibeC4kIk89bw1u05O6tdOsV+24F9ZSp0Hq2gCJWZWn1v1jhGm6WHXgY&#10;1zDuzrx5/cGfgfG0nYT3j+uDNGq7gnlSoE2pDksnytHBJdBNGz/kdncwIr/UrBcXnErmdechZa6q&#10;sK82/8jHVcksdObN6xbDgxPK26KytCo2JI3sMqkix9pkLhqz+Yxq2eZlaNl5EO0doZXL3NrcVHpM&#10;3K4ndRW7tvwK+amyMZZS5TSiNVBsBHDlYjonBOZikcWzV9hG7YdJb1vcNm0QpEa6W/fVjK/ZGkkP&#10;J9IwixDpKIf5pVq2wkaeo+rztvjxOb8v4USvhtvhEUOrRI9RihM20F2WgSYa7bEDhZD36xJC7Mb1&#10;R0UnQUBpabM2TJ9UWjk0g8gS4mLw/0997yv29kZrMKs3XHoRyDqIXqF4DkuDKV0nXnTfdJTaWYMG&#10;YOLWbg8KdkROel69ZA1aXx6VQZSWYVQtydcegpomQwJ+RPnQyhE9Fo2pqqjAU9tM6qtN7Noaygdt&#10;BqrOUBYRM/9Z//E753nYnnnz+syb10SlNnP/WGYJO420iICnoUXMHIIBiRqF/aMx/oXsxGpHMGU9&#10;QOXgtRRZAx0284uonKULSbLFped0eITOHP2ViwObe3hE2fCgriBuFzuxTM1hPdkWQ0aBenHUFH3/&#10;mJ3n9U/y2QriP769UVz9I5U4JnoiM3aK10WqLLpRCXI5UxmdiPpyawzzP/Qtu/Xxl+X2K6Vp9paq&#10;iGLILnz8bWt/wNLk6X2CEEcihdXw1Tus3ImIiq408MeLqdglSdbCdijPx9F6Vo5IYSUgN4YXFa3r&#10;kWSaJwDnf/sIlu7p3WHe9PrPGrIogzwVRv0ff1vso7/5zS+tFwfSFdVeFXxgFdnSPdpZHHUXBX1m&#10;tCMpC/rR4CaKShkoE7u+RgdCw3Ndbtg6oETMCt6lABP+r/hk2Arn6vrw/Gu5ojxz8XFyu4piU3dG&#10;HmTW9y8uX/vc2Y/fOZ+Gs6xHQI/VGtGjpetnmq3965Asc/aVjVOSTI+RZzFGsquPuopYIpbHsSdy&#10;kePmwLNctbj4XakRR17rTxVWVuI08jaEvUg9XkGTCvpRWESwTqQ9zBJyofVztVuM8S2g4RFlNZV1&#10;Xbv9ydWBUoyoUCJs2gLjoDn8+FKl6irtnDYaZVvkRHHINgG/lETjWXSRdg51lVBEA9hNKmDjg1Yg&#10;OWhQx2dtipdrCg9meo71+qyNR9OflfM8AjINTcSowDianRzBs/BEbNVPkySatSvUlLpFYfG6Zq3l&#10;ES6mX1Ome0YrI4RJ8Sn4g+saqTJ373IzDAdjs5bZtlcdkFkAnSJB5DGFSEWBiXExTISPvM0KYrUT&#10;7ZEmWn7lBLjUuhrGBCu5SGV4sJQA4qVZMzU3RBlRqhB594KTy6RMaBpREqgf3HxfDEk3AMhA3UFv&#10;icpSacrmxlofU1p4tFrQ/jHN+oF9lUWiTOkCeYza4KOWup0WC/sZ4O2sLRKVaItyxyorFYVm60cl&#10;U4LJUOXaohXNKcNon8B4uwcfNQo2ymm4Xm5kdVe6A9RijNISkboq/fr0bprdpPZy0/jLbf6VFYj4&#10;dvWVVdctn7Zb2R7Y54KSwpaHReteQQuzvHdzefVOcehb7mOnRPg3qifqT4+mbNWs7i0WlIs6sq6F&#10;tNBtaQ5laint6HrjrKZjorwaaQra6CGo/fBQVIgHtxT6KZMS8YpFq/a/CCqv2zuhZIUj9MHD9+w8&#10;zNXbdCTr2BgslKp5WlYzMNFwiMWpeE3xDorXNbD2ScfAy3Mfn+tfXObEQqeJYYY1RLaneqCkF4FZ&#10;kWetxWwnTSBlJCy3tpfi4gpuPWugMXQR4MgvJ4R0U2WLYS9GaRuxcRFUka8nowcG3eL3ocBQkH/h&#10;KmIfpwqJgvZnj89pzSmLNdZRubmlQuRE5Z4JsSb+uWWOpG52JlnFaEyMxk4uhdHARCuuFou0jVit&#10;4aKofsIB6bpYL2+ngNo4+xe/ipHWpecDSCqn4LRCc2QKfDtYmXBhK/6evVrMdvROHWFQ7mndwd7g&#10;Q5CTDQ9T3caje7Vqab7Lytzu6d3u1n2a79Ljc+m5Yt9WLmNDGU4slbkSmxKh1XrQMLrRbXEXimEH&#10;szZDUakiFraCCFtep+WoaaJicouaLJkzwubBsQs0EK0ujM/UoeCN6ie7yVk2uFjWDfj4v1jRDcM5&#10;VyMOiu5gz74pjnoZZaoRizLMdymGXBUoVkSO9Bo6Qats7Ku+DvL4HD0+N8Dx1YLduRALqgiFXM+C&#10;lrgkcmpTVODhjXgDKeUcmyKGwzRl13p4RIalbh/yg3YyG7xu0OChXbYCyCQITbkfKhJQjpVloMzg&#10;Hg/8J+P0YsEYAxB+PxYYZG3aUIEtcbwspEBoJeV3lYzIoiEtF+WpxH3N+tdIMiNtfxHYtNkdGM4R&#10;7Xc1cXJ1d0KR6fjSH8+zvrjIUCwPXcWcdaWBOa0W0exg7c/IW4B9MRiuwL7Q2Qo4ZQljRP/w327T&#10;Wbh12ERsKZGT5ruUYegwyc53kX0kEwUDF4ZJriHW9gjJzojBaszcwqapkE5xLS5Wq3BpHURJUHRa&#10;5XGjEhl6C7gnqyvPtJk1b+ft7mDa7xm8W0zm8hzK5gxBmFtFqFV0UyLPXWm+xnpDFSoFM+Qy+yIg&#10;SiAiVLC4Slj86tgVtMNocId0xyySVTXuykwgvgEiThSrlzJPpy1EAAAgAElEQVQe03m18VjG61xa&#10;7NtcgcVm+OldPELtxvVHaZ0SJxKvOaaSo5+4bAOQDU1+eDQ4iKEHJa+pvKWuxmFTmKzVuEEe6krJ&#10;xhXXRQScCYGn1KbM8VrtZ6z90Y9QKeuqT/lvKQ17o8otRmOj4sQSHJsjUs0beL32E9eUNnKuO9hL&#10;LlFRAiaxZ71gLLmRyg36snT1KiaXSPEELdsd7KkYRc6a1NJPSjrWyQR3FMwKz3e7p3fZu3akvcp4&#10;gcq3jh30KM/Uw1Hr893kKyr2QzJFrBb8P9JwKalri3A61qRmLLhyI4ZzeSlMrD5TCazrqFphL4Ud&#10;EditoUNp3QVle0cVPYs5IRrzLEEnuCiNQA0+lUiaTz6z5ss2ltJUqq2LlQq5uE4FgpkUY44BO+bg&#10;zIIMsOt2T+/SrF9evYPb+2VgdV7plo2ksigWsWyt8cxszLBybsEg0k6e5S5L7ZRGnEJMMARB5Ok7&#10;nDgujiDWGBEhgYygxhYftB/eARVbC0W2vcPFWQYzvYp/ljJGPjzqpxz7oEQfRJpzIzBaLNJw58Cg&#10;G2Ln2GgsP99NAWmixXLUYP8k6kIpKlYmVLhjPNvmxuicYNhgzYBoLFKSnp5R/yRGJLrLLsmULQzk&#10;uouZcMJVXLr6rJ6urx+Wni6IxRu6pZSBjym042v4nPvtNO8BcnygRu7KUaxcv13+MOoYyMa8URwy&#10;u9TVlESeRGqyUfVZo36t8cZlacxEU3q1qkOc7qRWVZB6X8pu1miwv4aok8qiRlTjzn5WaZBLW5ZG&#10;/eII4mbF4jocKDN2KTzvo9Qh6zJm3bJROd5rXhHZ99DnOKtT9KjJv805Wj2dQBieF3ZBoFRPHBE3&#10;9pQ41+dQP1fvJG/fOBYmmV3B2kO4SAzH6b4VRv0gqSojNROuNxkPFT0g8N0YfehgmQ7Gkv5azuZi&#10;h0f0+BzrzociiVQAE78CojGE/8o8bpJYuzTrBIB6ValM8bXOJ6UoUax1tKMq4sTyFa7G0R3YhszR&#10;1pDl1Tt6n9c2DpHVcJcrPEAtMltx71VqFCxS51mFd2KAonw45INlQFHzeHgkzI0CxxrYgV9kSxU5&#10;hZkkXq9QQ1Js45yUwQyAVKVLdMnX0QJWNImKJFMfLC4ffVZ0YwVfnkSwVtUqSBTz+mx4agz2T1gY&#10;yQr5TttGSm+L19VnGUGSeNoCbKrX0k7ChC2evRJy6Mb1R8vbT5hdxsIkcro8r73z3BQoG1n6aGy6&#10;U9TUOGS120v9T2O7RwGMCgECbEg82xmI56t3koLyxWVlLMv1T9AVlYrDn70jYtVjwrZpTLZtQEY0&#10;Nn0LvMBY52BGJh+sftrtr4LlpeWGn7LiefMeK/ggIasVpWF1jihSD672U91lVa64SAsaG3vNUd7R&#10;zaGOyZQTjZUmy/213TPn2u20ZTFz9U3IryxvP+HYpGoxiKCY0l1aAOfe4s7X6aVYFKLCV0awrpSV&#10;aoll+07mUOe7NOsl6gEFrYPaRjf28uhkHVEpaDsymomdVVkxisQDVc263c6wNJZGdRYT8bSb/yS2&#10;bGmsnXCvvx6UHObPxukusn8NvIVU4IP1pLL5UQMB0xPRBzffV+AGNzOjOyuboZWixvaPBYdJzNs+&#10;h2uWSqj3osYuIa4Dg8lNXk3U9cgmp93yDG+xFy0yQ6tBypF9ilsMPRatL7ZXCzRX11XZHjx8j2Gu&#10;uBd0B3vX7n9NDZn6+xYl+SQM+VG2DcimxWuZ9XR4FC3Y6HqZrtTjkJGPfmqAICLGIhTlJsBZDNFY&#10;HZhaw3+Fz1A1ac3avKmzPjJPYq1ViZ1RBIFz723QPluOunVrrnighqkQN9mRbrE72ONoli7qUrkt&#10;S7vj+mbdXftrywkaismVkjMb1AGcBt2T57u0WnS37vNM1K9e4p7HPk1ZBMoTFWtC1ZHurxyzHWLn&#10;qbwzpswWRPnYNY/yxtplTaiEO9HyjDwl5lB/bpSVLTMZ1KUQuYvy8S3QUMZ9LhbPjTphA0z4VT02&#10;TSnDqbUJs2gBlouyk8G6Wt5+wnRIhaKO8rRSb1PstOmtGd0iLuF82F/PQoHDIwrA5RKUqvwTQ7G+&#10;PB1hdIGzY/YkDNmQLRRAfBtTojyZLGY7/HRl1inX09fqKoP0NmXbU/QIkZJwyjQDsy519ZKysycO&#10;GZQPbr5PVdnmsZWubA+QFbtqFEvqCJ5g463H51xnDb6YqDI8YNUcazrsC2OeZohwZrV+IvMyUEX5&#10;FmnwWB9SQUhkSLJKbcgT3es2jWfBrTKpj8xhJT4xX7goz8/ZrNh1pSa5QpAvqd/h7mtxeMsHOe3Y&#10;zQfVZHYWtnd1pT8dldDQeYALu0t07iM5HlbAnAmx5NcICO+GiytZiUDlAl9ANNMNMNKVBE1QUEzK&#10;o1qZ7b7lYB+Vs+WuLAHZeYbzNp9IName5f4Uiay7FjISvDX2BL8RZz3NerV+dAf6tPVFPsBbvmJt&#10;Y0rdAXDWKiWBOSE/PJdAJdxk6aR5yYc9aktNpWosF76w8JFEH79z/uN3zqvKdHmRSla4fiv/vsFa&#10;Xzn7CxAxBFX/4rKYtFca2i1tKkau/AHjWi2hu0JVZY1Akk4Qk6zxSD+tFkn1lFccZc6vRmiLuZHF&#10;UnZJSuaw4khkg5nlrHDnM3rY5eAv/wkhs5/Z3qOw6+BBQywIy2wn4yAopU1iob7cf06Pz7GpWe9F&#10;MR3l6heXntOzHDlp/5iop32ixzn0Kx4V4GEjnbPCQ3gjUlmR5lExahEzV/8p/+9XL2kKxqqYUa8v&#10;AhS8ON0fUs2xUUmXbTwnTUYKDLXfjlODIjDc817U3Oou+bgku1qtCqoYxC1/eTHdFZ01Pt9lNFZ5&#10;nXASPzwiQ1v2eFZ65cDKKxcXbPVMd2iecltAQP/OM9Du8xkp7KBXV5BhVnzFbYXoq104KcBSNlkk&#10;lgWpwEGkxFyKFNplwEM3rj+i1Y7KSgeqyGxWYQd9eLSY71LuAP3q5YLnNEN8iuXDYHI626Hsnpmu&#10;lE5Ci9nOojxdHl/hwUOn5+PXghs7PKL5ruAwpsfOvHlNN9+397K41f7P6X2boBFVL2Y7tBoOM+ge&#10;3ncHjliCL8Gin54W035X6tYVg76cDxFiiWhBnm3f5sxz+xeX6Up5xZ4EkFfYYVDnph9Rv0B/wyml&#10;fh75SIHN/EPzHZ4lXI58knxSusvteVmmcUsm6JfFLnPjBUZEY64iax/so260Hkk9LC2FdwksftYF&#10;t8BS6r3EeprMslo3LDPwi+em2utNPzvl5OIMztzWzigqj5ajBi9LDEhzqqLQFa7xN64/UsVQMKLy&#10;GSdihbpaVusmsb6Tcp1Lkk2Mp06ILgemfiI4/ES3OI6d7NSpz9bMgngxEnTR/c53P7JsTUWvF6Ft&#10;V98xmoO9OFVxpu5VfUDlsPRQzgSNYQTTy/m2yBk6lfJr6+HoVYTmfXmYpi2qfSn+YOsQjbVx0qts&#10;bKxwrRbnn74+j/U8GFCuFrxzW3v+HOYHd+Gr9sxov1HHPSeZ6vEAUzV4cSnUcQlMf3DzDB9anptE&#10;sNN2fTb1ve4RzPmsW7WrGa+CLAim1Y1viZdlmiZQm4YsEZJGVNJCANfExdJ9hGvm31Qq+Vp6g1tS&#10;rfjJokkUCyvxJ54HK1BMzIDUH9YVEZUTUyGguWifo92AbWvYlul5wWMEQxV2VDZInLyZpu97GiVS&#10;eeB1a/US8V6R2mtZGsRQlYPBBykTMV/cjic/zXdpLUTrNlky/wc0Jj85K0TZgbuDPUIfKzR9a0Bj&#10;SqJjVZbGbszVP7rEWEUqerFlaYCo4EWdrluWtmXYqTB/grFZH0pWt+t7W/NFz/zUihq/Sa2WI5Zh&#10;Miyhsl2L0Jh8ZaOfM29edwd7zIrJr1gtYhtUb2JXsIG6bEgn63HdbAst6xfPXl373NkFRPAXYzJW&#10;s3QHe+yAWXlr+cyaXK6o9KHBPD+y8VfxlqM4zOnz/rEcioNvirmluJvzwV/KmtuTLMrGiAilv3Kx&#10;GHoQ7axIZtAYGwhFdeLqvusiakr3RJbtyJYYMj1flBRRnQzgSnfo0w1RZWE+Zawy+6uKxdLHOhqi&#10;UgtpDyYnEz9M3RLBu7pkkHfy+EAiRWAb8+6YppD8Xjr60eFRf+WiG4dMqaUcrgU6lduFTkoyGX1l&#10;tBd31SLyky2Pm49lzlSe9qWiF9TXJSpeiYyF6musjcGcv1RRpV9LQOb7eURWpEH3bum32Hk4ptRo&#10;o0/bLp8M+kftWClSPXHinGY9rRabYcgC24nKcMMEvtVgQwjZSq1GNSAkGSMzzoEPk1a6gjot6h5I&#10;b0dZS/cTnqaw+sfz4tA+5/BIPGym0mO2/rund5dX73RP77ISX67bYqQc1jp6fCGRC8ucVRAy/BW3&#10;UgPxduk59ze10VLvJWS5DfMWlq0kYhf5rHGrbVA6YiVqhmc58+Y1Wp69DQyZM0fgqUSHR0MdZbiN&#10;VaaxeZY6VdZevDAfCF0W2jZKMjbA5F2j6xag4JdndK+vH5YBpaiNGlFZbRSNUX5fvQOzOzPlHsGS&#10;zVQlFmWdY3fnOBSFZtSvEuk+uste70rLetxm2RVC9l7yEw7pZeDqdebNa0uHKE2NyrkrzX5VAQY5&#10;TAdd+Gu5NASgsUkiPiu9OSRDj7hY526fy9HMNW0WxMwbFfXu+LguMPdeO/PKRVUAxZPZNIoS4+uC&#10;Pzow8OcY5ezTYLPqy5MSolINBj3umTMuSeYRn6iOtI6clrDEBFG9VXS11+5/DVdH5sZcHLYMbMJG&#10;F+MuH0bZgdtpjc7fPxYLd8flZfWSDaBTl75yMYWNrXqThPsWWAs4K/6vIzq1cZyNop3hLA9qnuW+&#10;Wop8AccruWJn8kpItjQRcYWsXkpAXQa1/CA19CrDH9PIiBv1A9isbEllqYWXBCEnD4/S2pm3EUWL&#10;soMJR3kxsUnJ40KnYrJRUZjM58AqkIvi0D7k7VDLtbO4blWlOFDRN4LdETZn9YnSw/mGPjVY9dJQ&#10;eyArouO2c9NC4jF6eRYycVZamjAEIrhk4jKpFg939e3KMAoywt2pYWkctscBhFS1ewDG4VGx/5EH&#10;3bvpvul6wgej6f0DCI9HbSuWESQWu/K+9YOSKJ8AjfnYGAQuGl426DRV2ST9JISnQH8Hbh+2L3FE&#10;JYXR7Xomuq3Rp6fKOTzSUKM+d/G9gsIzILDuAmxSLSiNmRtMhi6Zds+D16lEV5LD8vYTRGDKZsO2&#10;2mjL2lHP20X+qnjfpJ0PdCALiEM2vPKVi4tnr7jVhu16bM8gzx0JSlDxJJu0b6+KoydFsyKa6OZZ&#10;J3QPj1BdhjUwopFHphYIHTQmk8QKqbfsprYp21BZXnjt2Dl12dOtO9hb3rs5qFRKK3hJhqtOo0Zy&#10;bTP/NWSY1DgsvuF4iUApicqCihgj0HFBtVSWUzLqVzrEiiG/rg1js2lVlmoSL54rA8+rFnfrWdcW&#10;RdId7PH+u8LDucxZpGqk2LZMqSmZJ6/Q7MO9dWtFqHkFhiTDtb2clFSGmxMIMLIoB0kOU/duUnbW&#10;w59EkYGdx041EeqtJEBiUt3iJpZ83BtHZVSHonrXJOLQrmTWAiRa+EOls9JXHh71Vy665y8Jc+aW&#10;bbSWosGCOneXEHVnAMxQGfVjMnbWwaZcgg7RegXKiUMoYVxGiL+D5Yl6kRTGrhSKpHQNYCbN/O74&#10;1SPXXdSwVBZyNazCFbw1IPh8zFrhZmf8RWRaqOQZ8a8t8jaoLAeBPfTy9pPBsvjxuaGlrapLLefe&#10;dp/FjRS8WaqsJlzgx+eSZkcGg3VZYLG2YuqrWPHbG12GzBPX+s21D2205Y/sxkKJ2L5YKrarA0cS&#10;5FYsbw3bRDUacXfOe/H6WeNubtESqxb1igKLzAqE+/jlvZuJWMqQq3t6d1BRqd6SHUEsMdD+Xi3i&#10;G6Awl5nPLB9+GENjfO/y9hM+a5xAGUd5tlVxrVyx7BcufhbmWopUWs1tLwXWl6X+Gj9EFV5BY6Np&#10;UCYwZBUn7mhSQsk/JeXplYuLZ68i1CgLJK6abmXaKsJkSEtXyoZDTG5hI4GIIXOpSjJoWLSWmrvi&#10;CT8brtgiqfOgCPqDPFRxgeq/r1bOMlgRoP9Z9RY/nzpskr7h+qJl0S4d8WkfQxqlVymtGgYLxawc&#10;U+8liRU4U/Hk1MROZe8aDRi7NdlSHDK1QVlS5sb4ihzyRVlxmfdA7iyGoBvxshOnWMwJRzvcyST1&#10;AzaukjlIsfqILJEItL+qK/jTrKf5QiezUuamQ7hVreIqMiFEmdpRle/Chqgj955ccj52Jyqipl31&#10;oTvYuxbYZeNMatkvMl033O57z8VHEA+Qp4U2s9g0z3dvXEmVyRGk8N1DKSOIbkScgckDeUU0H7Gb&#10;iX568PA9uv4ImQmZc91bcMLFNJ0Jvm8XQryrjq3VE8nrY3XV2ygOU5rK6OloU99ykDMZGmMAT9hn&#10;Zj2tnEyEsVjMdha3k1NOf+XiwvIxs55Wl1005tZqCzClsp6juuKvYvh/jajLxgauW7plIjH/VLDr&#10;j2j1cnn1jq69PMkPYNfbBya/yxKERRhR38sLSpCzLsy6USSHeBb1uGJjSpuFCTmGXpwcTISAmO+v&#10;XHyAlT/fpafpIzYrzwP2caILxq2aFEBsGOzQS/1k1tPWDcUqsi2VZalS8bU5YoJtjI7lJ9vhIgMy&#10;7SV7+pjMFRWMZ1BrotebiLriopm6rke0VPvHvHUrClM6SI4Y1MdONyEh74ryHvU2WB/+6i/gtQu/&#10;9QeYTEZamiZKBrGylrfI6O2RelGkAtfsLQWiCsoQfS2ecpjjMRpfVEeDaWp+KM+9m6c0KMSpikq+&#10;pChVG/Ku2Rpeev7hmV+Wr9/57kf4XIoRcKNU0Fgdf1coUpUsQgMqE7liVWZ6rlNdIs88o+t00TpZ&#10;Q+Qkg/hP/CxWq0WBoxZlENpJGqJoQClRFRU1iggGPuQ4ZO4T8Wvk7M+yUFGRYamy+no7G1SKKs9V&#10;E2y9JO5PdSnK6Zm+DD9RDMhMt8GV12VSolA15M20FU9e9Lj0X7D0vjzz5vXHF749NQDsaasstxgY&#10;1h6B5xrWACwrOqs3ocjy4/w021GdY8TpVxQrIBtcqzCIRrIzY/HsqzQxhpjGNdy2ktMrMy8b5Hb4&#10;dS2TOxv+wxd8BURURDTfVYFhlSWQmvGTFQvMbtE6N/VdIuGNtUt+oIyiMZW4yzZqbrH1ImFeueJ8&#10;5E+XJX7tss376e1SrIUHAT4oTAxjsRBEhKdyG+TzxvVHCpapDFuIujpuiJgzi64qubkdpoLOo3Yf&#10;gJS3W2tfntWmMQRk2IKHR5oiqmZu6+FT3/vKT7/0rcqNuOGhGLhExBt5jaIAGeYQFaPydmI/J32P&#10;9Wt9jmTOVsUWZ6sCR30gQT0w3bPSCNfqomcPa/4rEmu98dFMbEexESo+OmoLKhf7OM5wi6QoJFQL&#10;xB+R6CxviQ3Z4tJzxXvJ6ELlS8FbKquCHFcCs8XYrUWMPu6+j8/pQzxiZXZ/5SKtFvT4nPxtEo3l&#10;SHp4CBopj+LIkgy/znf1hKt0oPyfgwgYnOoGua2V2V4MFJ2taIzMaB+VWU/W8BxudGfhaEXsqoEP&#10;ouuK0Jbpki0PIsUZFgbT4NfIRyxpTK7eWYqacv+4O9iTo5TD+QiNDkUOh2gy6RFZX3nyE0Jcr+cF&#10;HDOnbZsaLFFQKqptPoLTKdJsJwrtWF90ZRmwW/PoFiob1MXilf7mggyXGJPPuIxFvnhibNfng5Js&#10;Gn8yFLvVDKFctwCiwVPezdxda13wgWhsaczIlqVVgJsnaqCW3snxo5xcrRXySKmY6PExoJx+kc/S&#10;RkOaaLKNCqxKUrR4YAG8eVkDjRkZ9JIvLrMxKPa6G9cfLa/e4VGMf3pDYv3BleFaXBvyk3gGdLfu&#10;qzXUtnsHBoVbli0BMgE38pIJh9nZea5jqFTqheOvpIgYNjr8fJdWi8VsR0wLR8JhYGFOYMakHsHR&#10;OvQfBDlLf3A2eX/lIs16NNVMM+ysp1k/1Jtdd+f5XKaqhqLF0cHFoxH8GoF34ops3RGothgXjxAI&#10;YtI3sho4/fEVZbAf9bRlaZsiH8QR0qa3g1xlUi9n+gQ2cIwwPvizj9z4UnrtRGcuWWLRrr+FZA1E&#10;BzuwTZ915X43U5aUpX7EVo6cPy0R7OrFY6sROSp7ma12OgjlJZ+/+vVv8F0qjchS2e3lixT3Osyk&#10;vbnxvwsmVNnqcS4WcFqlikYxIsLC3rpPASZb5APLu4M9a1PFongR8mpJ1SeZqqMAw9k81Qfc7S9L&#10;U7BRYKfzXy0QbLkRRjBMBrlblNkOQVesVIv7UinnvDIq+/1JYgP0F8H6I1dKJZUE5bppR6vaAbov&#10;Mqx0eeqzaGw0RKX6KfXS1aIC3HVRp+jWNyXbPcsySyd2MCyZPCuikQWS9Faer5/W1pehqAc7hsg6&#10;Kg61MEmiwzGjZK4VSCo2FybbWuqRgKpPKokoqaj4PAPXX9UNKtZiduaENgjG7RB/oVllWTyouq40&#10;KqRoinVRZZlUUnm0m8bVYkQlHw/bNipZa+n+yI8e7fnK879dXdWupqxIZzSY6ixLVVRqQ0Uoo/i+&#10;Tsqq3hKRbXVaV0E6pXRDrHkjezwkdYyx22uXwhggzkqUjypMfL1/VprAQl4WNWqiAevWz9KoKTE3&#10;N1K/xLjBe/Ghdm5hpFsMB3dhysPTbfRKh5F5Ms2Zsdby5CpLa55bfLZXSqkoE9Ga0CYY5q5yfigM&#10;VEgHS1rAwZoj7zXbScQYEbVN4xU5bZXllrwsF5ee02pHvlo0pi+OCRo52jGQJhJzMAj3DGv1n3Xn&#10;O3hlU+G7onykAA5gcilZWzmIqPaP6TFbmKUcFvvHiSj2YFn/4vJiX2MyP8QrGMC5L+KIMn0rLy7n&#10;oJhOnNkveLmsI3YiJuDG3H25TSmfqeRIRjFctK5Ey8MIHMxHHtlkDDUmhxCb7xIejOGVX9uMm4Fg&#10;0VgdLy6eveKR1V+5SFaDWZcMC9bTIDBP090abzWXpHHF5oPMB/KgSKRF8Av7Rh0oW3zQlxHJ+9XL&#10;xWwkrHnlvZJ4Cy3mI+Fhb1x/1D18b3n1DlWJOk5cqdJPfe8rlhMS4TdFJtv2BIvDJCv3ucvbTz68&#10;/9re7uaGz9UZHR7RlYt6DIqNL9SbWMHaB9kyY08YpqD55M6/jqBhifqMadrExmwbfygN+I8X8e5p&#10;2lNRxnxDBINRvzQIYMb7FvI2SJ8IExbJFlWWrpu9NWkf2zoXWIEjuWeNDJPJ0gxDnnxj1u7TmD1Z&#10;e587uWwsTNrjc0TD8RT9lYtFnAvvhIP+xWXrxzAcSXESPCoaqKd3tV7y0ByXXpdZr7QtfcPhMBEt&#10;oX7tDvbOvHmtIu/jXaMQCtPYxC61FkExiwl4VyeKbEzMlhYuuBmZX2KGrHKjNVth9U0HesDQkmP/&#10;mMr4QLXiKckkjaxejRh0KMzjc3iCipLO02PWBWE6XpHPo/xZZ1SobvFwJ6Ce2+XjfXQIBtxk4pDx&#10;hvOiPBg7pVy9pHxoVQ9R39JZ0dktbphmK+EPLj3H4kWAWFn0W0VSd7CHwZkrgsjVfsUM1dcKIrT5&#10;Ew17ywUcvL249PzBw/ekx9ohU3kulXOFmoWG2bLcM9vmY6nrMUas0HBmhucOP3lrdPvoxldeyEmD&#10;hzoAXoqENd/VWsUSRfjGkdCZ+9VLGRQ8D7izupX6vv30ZEuAjIj0cdrSqJOUF6w/ZuazjhiqVjJo&#10;T+Z3Te/Qns1K3cMggkQ2/GBfHmHkb5GDd0GDU7XncKul1ZhUyLB8GAMP4+GwrIyhW7AvnofT8mhZ&#10;tCIFgR1sdm9qb3Sxl5rNFQ/ncif4RLkXf7VkXkWsRUtxl6BhqOdpUwzueUrRy0beEWHZiPuY8k4n&#10;LwoaX8H/pXCFcJ6jlmRFry6NJdqxV2VF74y1k1tgKptYulClCdRqERFsKMVGNMuEITPfZdt8tNbH&#10;zKmkRWU81gcmHq7gpoz2JB2YVNudlRqkFs6qsayoykjqA18PRqiixaXn3dO7Dx6+17+4jGlkQmYj&#10;SA0sIH9VeKdr5clzmD9jadlIc9kePHwPwVm6MTI4qZhWm9H64OF7/gid9diR0hMB8Mk2+8b1R2g8&#10;PTiplNE03e7nhlyQTcWkfReNDb2NyxYBGZwfPLzkWlwoUY4APkkgf9FaLi491x2RClLNf/omaK3E&#10;ZtVDOBpYtnj2Soz9p/FYhgzDp1CblrbpcUyMAdiSTR7aCKY+UOdE16AqQQPuwjI1LX78zvmP3zlf&#10;WVMrAxjxmeVLcF3BnyLElm5kr2y44i63rbsFmUahkkdX99GfVAgDVXu4Q3Xm5f3j7uldJnSL6mXV&#10;JJt6rBZMAonCS63Qk3S1rNqz1KYAaHtLRIDZX2lMt2X50aUxG8JssVRuB+Ov2CWQQC0A8dg0lSaQ&#10;wyMGTGlSzSdd8iOEjdP3xv6b0dOl1aQp7ZuqhlawTNWbyzm5u6bKXgtvl8+I/EQ1TDT4naTEWUHJ&#10;LeJsPIj6F5fdkeL2SVUkyZBfYbTbt0zgkgZn4wTLcIe8f1wsGRxxydtHDXqn1UsCa4ob1x9p6q5c&#10;7Jhip/luyD541mZreJj2ELL/k6K+GmV7gAw3ykNdYA9oocpwaWlJjyAsiuBy6XnLzqNdpsbL0F6Z&#10;1Wm0HYEVIT9WLytHTg23jBLawV3qyvLqncJCk4pNXnewN+JfqajytUSpeCLFkC65t2t3FwA1sFX+&#10;kQLC5oBTf3ewp4xPt7xRcyapsiHqazCnR1dcXkKK02PYZypbs1moIR9YNcbb5RaiCIXvHXbqeSGR&#10;xw0VbpZh5GlUttGCWpnusWMogGU7yWgvFZxqQ4p0B3uLSUFBhdHMS/LwU8mn2hbnim1pDnGS5T85&#10;613K3B3sfep7XyFLuBo+G29RKZWoesaqHl2GVebdwZ7aVGDZBI3xT5hyUDWARb8lw9SjVfFSJWfE&#10;XC85SuMcLnGXCrJq/5gtXiQaQAJMq4UT5c5gLJ0/ltdlJjYAACAASURBVKpc2pZX77CXrsRJsHpY&#10;2Y6ydf9itrO2LY3d3tQ7zyciW4nU//G30cmCZHriU8O9jqhkNAFRg+uWipIKTo7pOPBAKm4jk2Tq&#10;XUMJ21x8w3zaHBRGB/CIBSXcPvgEZePQTlxo+dfc9Czay/LjbxM5wZ3959owV9VuIH0JD/Am0kE1&#10;leLD7topXjjdxOrp9hHqs7237m3aNEbKt3NFG/WLlxMl+zMftInkFu/zsQoFbnCNFrIMflXmolzv&#10;OPYmIA/Xy1IWhg9uvh9FJ2GxzVSpHOwPLoXjAkfb4visCnmDTxnxYw1ibzbK4F8p/8sA1KHHhueZ&#10;XnEzl3aRV1OBYSPqsVLbFIxWJVjJrpelFWTy0iWcXuqHplBaceSo8lrK8qFu4uXVO35IARBlcNIy&#10;Y/dXLvIK2LRGVNXirqfRtc+d/fjCt6PJHJ0lozdyH/rg4XuqQlKGrPgC8hiLV5m67dC2P9HbERhW&#10;HWjFIrtkkiBVsUwArdUQKbxdc0oY9cVP1Lr/JIejF3e12cOdxIpfjaXEkFERaYxpSLHWHJ5r5npx&#10;DiVlp+yOWIiB2UMsN0kQrY5aUykBh2Z9d7C3vHdTrQ0VNGY39646TKEZO927o0AuWvMs971OImEm&#10;mZnWCZQ1LhigoEeezgdSDq8sQV5KqxHh5PgrF2CULZByKjRmuVIXio2qlhTHo3JwSR1LdnaleZP9&#10;7z4dBQ+vlL/h19juW8kwcPL/4bpxKFHUu03Tggilon76pW8JjxW9KVeUnADtEqv1Vsa77FMUZRIV&#10;Q+onNWg9qDKfYXDp+XD2zHSxFldDi4OaT1n6q18jGcyOvdC1oh+MokG5aIwMSfbBn30kxXY6Ro6s&#10;lj7PdwcN5nx3QGNGo2K1t0nhvlqk3YVZu5lltF2CzIiWX9WVLcg2AJk0xqCyvHonjRkVr/KEMkqS&#10;rRaivNAel6b9+tXLSQ4HEXKyJ/66KS1slSAdRW7ViVX8fXTXbwy+CicfTJLRW1LXZzP/KVLM/pMK&#10;hhZsIIK6+DPDr4KjunV/mQOxUjmPR5tXtX3vPKMipSNTKzQuwCrzUfLYVa5tTIQygScOv6oBghGD&#10;sLHE9ER5bIkhSzByZaVnhVe/elmPnI6LAbeXrOJ4McLoVFJWKrGdoHFCt2yNBVU4++ODEJmpz1Iw&#10;V1k8aoFqEfAaoqwYRxhrL2q0qJ/q3JWFtixcFexrObp1R9QlVa3+bAFsc6gh2R3siWkdeS2uhSv8&#10;8TnGcO1Wj122kuRbbPB6K6cRuL+X88UPjwrtB+wP3YXMfdOozyiEh8i+lwOjVFwMSa8ivbHuVSKr&#10;u6qt2Y7LhNV3wtuU7TFkhHNoBmF2H0OB9QaZuOpaGiediGQubd4l5Em75j7scwaH1ZDZ43NU7ifY&#10;7aDRil92PHJl8eyVH3CkmoP9XBFnOkBb8pI42ST+lgK4xp5BZ0gzKXSDaH9suyXB7Eww+zv5l1fc&#10;Z9ntuF3+1RKl7LjFXH1qlVaoiIKHK2NFOsSDdcVyjf8kIiCmVGHqYhEzsgWcieQOTF4M0OfAXcUt&#10;oSLXycMH+NYRExOBCXujzcd2OZdpY0m+4Q2HFhTswnTBJdnVJhfP8gKiDlnlixZmkUGoLptoga8S&#10;dRfmU+e9MAebIWYriwJzLX0+PWV5+4mdY1P/3D+mZouumgh/rMJJlkvDScMVNUhr3Bkh2E744mpZ&#10;zx4nWkw8DlUPGIQMN1qfCOqqyDYAmSuVTar9yqIO/tug8DFbeEVmvTB9KespFm0+gqgsetu+FGNp&#10;/xiD7jgJUJS+ErVap6AFxl3RpLtuXH/ExG3FJ98lSGRIy0IyOulbog5/sku+XcWXeLw6EVUXyHax&#10;BRsYETQqeHqXBINevZPwGXtpsFMtS7QvkhnTxBwaElRF/OH5awtDZsmqiihqs87ltOSGJSFADG77&#10;Nj5FgikyFh8pBMZnXmvcIWWuhkmjn7uNyYJkc4SAyQzA0eUTh2Q9TaW0arjhLcvbT3wEjN7BIBLz&#10;Zb2lQT8LYptX7lrTviVoxwHelW4fDEP71UsMb+noECcGV1fHOi0uPU8HKOHf/jHNeicle4DO+qgG&#10;bPE2uI/doGwbkLXAUqtTsDmE0jbvOF0wH54lUjiTjzqQl6RXcUCYSdMijYlHxiczHKvFVIVFf+Wi&#10;DZOBgcrUMQkjyKxkyIpJc4tWehhRQom7uiNOUuRQxOnaZGqnrlZluV3lVqHZeI8uwXIbIcI6G8Gy&#10;adglipd2RmBKPYQ3+hOxams30FGzRNS1wmQtWVktRh2OR5moJdyFXAjcXXYNxf3p2ufOhnGelKwX&#10;67FRyuaLll6JjhH5oLjrot0kCIBTg7EyKlXndIeeFbxFIbylca1Y5COh3DUrmXPl+NtTEUDhsymK&#10;vBeXK62/3u59HDZZe55s34z3ippVBLeOiTOrRN80Jz7TakGPzzknQWOax+eGv9WCHp9bPHvF9VPY&#10;UM52XI35pEbZAp22paOTWHo49FekMwY3lQpqqpEGPYjPq7+4vLiUDqvpr6zJS7VEF1Oyns8mPm4k&#10;DdMqE5/Sv7hMV0I+LHKKYUl+lGRWAhsmfr67IPqQQmV0pcwMTdh6gO1ni7CB9pQeOIZocNUp98Rq&#10;j17ZwbtdUdIjAYC3qAztE21i9cr8f1Elcuzt7WPKSWli0yzpDin9Iz7XmgnOeqLsyCyETRSC8gRi&#10;Ie+ZN6+ZWe+M84RdRCtUjduao/fWv6pO4pbQXr8GJdexr8qvBXrYtCZrbdVYNHCiQeFesRmq8esO&#10;QPLa0Q666Fmislw8e8UYq7s1TCDuEOPjg878N/eI6OP9W3K4dfQu7u38WTbDkw9MG5Nhm11dI1SL&#10;N60maZj3k2J2pFLxhvPp3RtX2t4Xth9LukOzHTwL0UUFCuhPLeFpyPYOFxdxT/zdJBmoWBkls56J&#10;VhsiJdHLrLuc9coT2HHZPQGQwkzoZHpJjI5ho8jy+rf27DmcQa4OMm8XLySpam4V9kJ1GL9g4Hnn&#10;hl9KeNEbhGQmNXRNt5iJ4nUUl/YoB3xfl4Bx112CMWKZG0nWMnAElAwixxV7C2TK04VcKjiCkhx5&#10;znfakjABanJEzdr0lV6FvZDpJUrvvq/bvqNztGq4KBMXZ7t3tTzOzUTJGuufko1MbkWGcL64i5PW&#10;yDNCtFH9yFMw7MWF1+cxgTv8WQrsKytFRXL8FyK69s/+IRF98I//xeLS8xH3THm7q3do/3gjS8NJ&#10;0g/RMfLWtykrDJcDb7HxfjU8S8Je4gRlL8bL0Og2YHn7iSxVpxT2YnuADBfICrtQkZHlp81AGCML&#10;o+iwZGYknKQnVe4dj7PVfK8DGScFiqyUgXeE7YBMDQlFh+AgIepXL3FNJaLvfPejqfYHRWlx7QeR&#10;XuduMa3WsoKWKgosC8uiYa829GRW9LEX9aURpUVvwaE7iYhHgb5N9QEV+zd/jrzonbKVaMy9ty7Y&#10;eS68Pq8WY4uYI6ikZLM75jW24BYX2teRoqoX2cio37ggVq6XX2ScvvVucYcexx3kzwqQtbDUHRhx&#10;UoP5pm0CobsEky3v3fQdvNqigtGm8Y0wf9blv77QKEmaB4hpd3qATG+8zfrifPDE7sHc/dLbEIcM&#10;xRpQL5vdxEYmNbVlH9ODTLJ/FMsw9R8TVFR4NR54rHe237spum4DIub8iMlKRZWcOx5NbWu450hA&#10;51E0Jm8qBi4utHK7nFUFotqiAwswq67CK5b0cnfz9kXq6pupSA5vWd5+wpYZ3a37yfqQ/7J9hhPn&#10;wkNjyrtKanuollnvm/ZvQlTFuo1YBwEb11/UM3R7lJQQZ8iWXesGijtFJo3TuoLP+tG7S0NnzMi6&#10;0tLLrQRGY26GEQ1mIaM6GsF9Ryt8143rj0QfwrNQYWKBplGAxuTMiZRV9TCiE4oE6LdFQiOw0Ycu&#10;4aSpVGyJJngKPmoptuVheSY6C4KwgAzqTKAiipUSpy1bYsisrYO79RldTiaQZJFaZIwho1iN2K61&#10;VLmtZ6G/AYA1hWSWMkRvtKbKkiUv2KIpE3EZsqnZc48qcs4trlgo1Q8xk0ndr67VatzxS2I7+F3+&#10;XBLIdr/C94wyQPZxMpOidR2Rw2MJ1JaI/GrEafNnPClPDcxyK+Wr3TFx+Rn13RJ1vVIVUVVHrdne&#10;lPUd42hviVSctiSaJ2NvpNWiO9gbCM5TdtCO4oVGiUcpsZa9hKqi3hwetbx3M5FPMduBiicClWXE&#10;nsqIICDXQ8YXC3P1joQ2RWotGVpIx+ZZ8eodDusfvTsfUKHm8yG3dZmnwQZXLMlcC5DyLUbyVBh9&#10;XYasRU9SxHbBGcazXBolXFUfsI97SxiyloZsGZAjaIxKYsyGXTg8SoG+nr2yjpDqSgtdNBp7LErj&#10;B51/cVmcSioPdSk6J9l0NEb1N4qPJ28VG5/9ZIIOXNqWfL6bIjVcvbPkSA1GLFmLX7vSh0uVnBN/&#10;cPP9D26+r1je0aU3+o8PVaLmCAlAjzyK+6xI7I7Q5+oiHktBKBPxdSQsHGTbHeylxprvOt0VHUEw&#10;E+sg4r2ISAfG/ssyXqhqO/VnW8QycKoA7q91XhN7Wn10WJVcd+u+HKrY3brfm5D96wl787kBaQki&#10;4TnImz+UiA3r3G2geqtRrGSXMixvD/EFGZwtPfWL25qVK8JvoamDfZHiLg5OJkekHB5xlJDk/ZcZ&#10;r371kjV6RETzXTxXCquF/1JczNLJXWLFTUA5atsvYVRl6JWRYNuz2ri0Ll4Sl8dVU8JMpYa5Hdq2&#10;g22ZIdsSIKuf+kLNJq7dwd5Xv/4NP5mKQVqPPLl/rKYt7UxLxlxmszvO/WOL/zieSnInHtNUjhZm&#10;JI7uGlJWyIQT2as6qQ0E03LV04dHaciZw5qUKLzlchJUdlFJ9vE75yX0aGMfVjswdW/LMs8tq5DE&#10;RsTZOCF9ZaIvppVmtmPjkDmTqdq85mzl1dxtW8SmUIxBXe6qkmdX6rzUU+ztim5BxKD+u4WpiMLl&#10;7rsjn2rrYYP9gSFIJTi2in3DgscuUR7dfEj2sgxCoXKrbH5YEIYuswJRwmpgYw04tZRo6yK/ImSn&#10;DPWwGJWgKsVXZTLBsX7khF/YPfZXLnI5IwbR7ZzF4DIzW31GDS2SeXPLJ565UQhyN5Cj4pVhGf93&#10;n34aZwlgqYrzkcttG9Ew1dhKth1S9QGRjU+2rmzRqF/I1Th+kprp5LpaIyegV6tqIaI26H0a/iAp&#10;5/LkVzalrD/r2ufOUj4XjMYIZFQPpbNjicgz1cTro8LnuTo/VMK9tkVjX8PLUkReVvgwfq5ddNPX&#10;Umc9astP5TJZ+WxXaJGlp4rCi/ZB9k2Xhktfb4Jg8sD1EXNslrM+hUjPbsMV76I96k5WI+vVUbTC&#10;WAMpsSpLF8C5TVDPudJq9RtHs8Wnu72ofou6ruS0LfqnugpJC0YwGqUy+avRYdNohGo8e6Q1XZUl&#10;lYNaRDSMWpnespOc9UmVrHpRRg/oamAHuIjcvpHGxWgaKBhCCK9z/AEZlai9Vd6m/eplildQBhU/&#10;XS9LsetXBhVZuqd3RZfNwhPg6Oi2E/Jpqyy3GvZCtOYRCUHBoK1slZrKatxfP1lAlvLnI+5zuI2p&#10;z4o0kpOU/WvL5B1PBZMdHn34q7+AF9oB2eLZK2uUFkHArvSTooYptbGPRSu0mmHdCbdOqllMgE/E&#10;DEfLicuA64VKNESsmExblppNrcbiWbvRD5rIP+yLQ6IbCKsWV1UzfH0Uwk7FWBYWt+cQYXqVefQK&#10;Ko3Nf7NjH+HUehGwMIc6VYkX7b6IgqqzN0YLRATI8EZ+Fr6pOhVqQC2uBaqMrGiIBfs6fEd3s4eY&#10;TLEb1kCtIi1rjaYM8i2uIZ3ajDljn4stJwG2PR2lIC9KloEo8AeX63neiB6HvcUdZXjlLbEhS+JF&#10;AUFKNtpCKU5+ZKcVKLAm+9U/PndKOvKhVz17tQbmSz4HlcOCNhdpMxKH1p4HZ+ZE11naF2kjrClb&#10;WlOAMvKZdK12bqMlmQVVSiEiX92UFT58aY6XsWqLZWTyBYIzY5rQxYavLRLSIFnJmMogoyky3FTC&#10;K1O9G6j0NkJ3PjoJD/F0M6uDGPlq67OSpxJZIJ3uVxZDNROmx5a1iVWC6NeW0p5cmk5qCiSqH4rp&#10;ZPLqKmpWeYRN4O7k3WJQVpov791UuFPOiEwavdVLmu8q0DCM0zyyRBE5lKTU0Rd3GatErDSFLBez&#10;HTZaGAzRpKgNWLxpxSmtOeUWMaRzoBjL4dGDh+9xZPx05QSuYGjchqYRi2evaLXoJZr/fLe7dZ8t&#10;KbWzasbEld5r4Uelp522bBeQlRItaa64a54vlZCVFeWaK7kzbRaZDWYW1Xj3rrTsME77fFkSUIgP&#10;Ks0niwqv1PkJQh7I7CNDyJ3ceQmXPiNWIHjcrL0LP9hV3L1LYb5oHcWn4E+4V3Z3Kbg8R4scX2TI&#10;gttlu5arG1NK65jMklsz3Rgli65UhVc4tFXiK5VbKuPRkiK4nilmSy17avmvT0duT8AbI9wgn8nr&#10;A2Q6kkL2Crurp2x8CZF2mUS8oa0VL+GWCkJUKomxVm1LjWzFQSr1EJkqJhuPivEuQzGBGsDjyt5J&#10;8QXFTGK6NN6F6d2tl3qjxbNXGw/Zr/IPf8rnhQyXZLbnKWL/mI93K+6aEgK9v3Kxe3qXVWroVtId&#10;7MkOP8G+w6POUKG28O3jorJ/2IJ8AoCsMtPZmrUJ1nzqukzMCSPpu926MOef6Lo44oB5cgP5icVI&#10;p17Kjso1KtqocJXiaB/lwBI0mfU3rj9a3n4iB0FSuVtVQ1GtiGqeVTeqW1QmFaQl16PC471I5NiR&#10;4kxMUX9wdYJK1hgvhg198PC9dEgwemWCg55a7OWD346iPHpxOVxWs1SwkW1otdIr4qpFoo21i9hU&#10;YSzYsmhPrfeVYjQW+PTkwcP3lvduLmY7bOItQ9XyQHKLi8NccTGZQkLR6PAdFA6P6PCItfkR0A8h&#10;iKdOjXZx0QtG+yu1YcA3+vid8wU0DArs/9Tink/5QPEyCoFO6k4ROZRBwouc5vE5PmWykdpI5056&#10;EFY+d0/vMj6zNA16jEa3/9WU7QGySkg9tauoiB3DvigmrK41CyQx1Xye0lqSrMSsRjyHtyDjMnlC&#10;b5SKS9RQqgwH1d96T2TGjm05iTwcFlX+uoiNjfdxd1jvNgNRJOf2SFYxR2sX4wpgsgVwtQ/uCuTy&#10;BJY5i97xg5tDzHFJw6ugxT1Dnp7KUqxSKsGQEpHAfubswYrezSb2T2qm0UNmSolGgT5Nz3T1OmOk&#10;GsJFzxYtkdfBcJl00XYklc6Ab2Hfi8p1XbFHmFU9XMWm/N3CeM6Xni85vPDqpWr3iFaUnxSmUVwg&#10;jY10i2AwKlt473w37SeDEJXpvcr1q8vayShbvL68nZ0r4xogr39GKJ+g81/73Fl2+XJ/3aBEPmFE&#10;nukCEfEKKFusp3eZfRhdblIYnbEFwmGX3X2mGFp8EirIqbINQGbNzF2iPhJ3i2C/JjER4U8iKuD4&#10;eiKRY+zh3PhHJ5sr2b7BdnTXp9L9W++5GDek6YZg6DbKYrZjiXoxKpIrCHf03FRSknYFjeZKMqoT&#10;9RNBn4y6tNJNKG2Fe7vCdqpUHHTDPojDSMoqUnQtDpJkHmRZQ7f8Wn2J4ln040/tgmcqT7qRSmwU&#10;TRpqvaw33Chz6RajAtMJuij+qnqXKlVl44rvi3QR9wHBZ4vZzqbsGSpLvlVXiUTTvu3w9V8pbpSi&#10;claLLivxK6VNaeJ4EA7NefUOlfNMDYvP+hT5IthcVa5gtuoR/FIfv3P+2v2vtQ+T8Yla1lAji9nO&#10;yOaK79o/JqIHD99D4xx5o5blJt3oFcPlOLvIczxHoxyVvyLk2Ta8LNmvGCOAuzskalBZtopqxSCA&#10;eKNvY0tYCp0exHGELJmzSfEvxp++1iEBm5UhrL/SYAZRMNYOezEaL5vcUA5EFNO0FPBklspSC6TL&#10;dSlRTIB6SjemuLQva78WVrf4+peed7fuR4s6Om3pnEcPwChFRwfAzpCD+9u7iluaAyssZjuux5y8&#10;gkpfaZ16w4l8cPN9iVNAYxNXvQAtm1LpMHUCldkdDmfg0A/lQnVC+iQKmsAiBzXeuP7IhWX1wUXl&#10;OHLHS13c9MoPUR1IX8/QOQUEglm0w/FBcmR88XKzdcIfzrx5/fE7w0ECmLMEi+k85/GTNLEEEiqO&#10;BMhHPDugx04C+8fSGykvQ4vZDjNY7UtSEWgJAjkVpVVMrV1ockQkMtPvGoTZWxX2ggLF5eRRtwYB&#10;NuuHVSE7JIdxvDxCdYPIpvCyLCMvU9Uk/5MCWGuIPo98DodamuMs8KxfmgjILJIgQDZ25ZBgkpKS&#10;P0QrpcpWPjeu3xGQUuWs/+RCKBfYFe76mZkuTh8yYr3oa6IsATwNtR/zonxi5QlcWrftKG9mhq8x&#10;IIvWy3Zu3t5ocYObxuIn92slH1Xa+luwnHakm3apqLxZ3J7ssoARN9a4WEhWawMyPBBdcFj0FqqQ&#10;ZJY2FdJM6Il6hajrmNVpiBs4qTYzuOoOPlQtr6TdrfuiPh4PezEl0opTMG+JIY9gbpzAMdlbBcgq&#10;ZmRKNskfxmwZTenW6x8W5t0oFzFMy6gDgXOY5lqboW0CuwFr7h8Tj8ySd+lPcJblsEe8ege3QfxB&#10;saH0+ByfFpdOhWOZ9WJQZdmvOqElX6kZn6G03xLRMGq3V5+85HhKlU9TYLZGFbPHfukgZGNRABmQ&#10;FdFi871ScoSPFYaMxS6NLhWKt0SMhQJbLYiqLmt0G4qnxy1gspYwhxV9ZYXnIwNfUCrNWi8wJ1ND&#10;wwVkOJdi9PJG3FzZVg3fD48kZrW7YVDANMqWmTNV2rVb392wTQBk5MwPPNMmNWI2zqtzq5PKgwVT&#10;zTRUF8wbkj5CuvUiyV1vVRyyLta1u115M081h7oM0nxoF8sJg1+gGZk6somZJP5QHDM1dty4202H&#10;UyziozlP+xgyEXZg7p7e5VAxy3s3dRSrQJRJXGSkTDxant5dltYzVE4iKSyNmZq/+tXv1TdMMs47&#10;zxwbv9o+3LivWAY2+/hGOH1jObtsIqPeK/mFSevPdiSCl3xomsEPj7psvF+Y8LsnlXkmX6nTNlPa&#10;DKwVGutKg7CoMyRoXtYSLqhdYMcjVW1/knzcyndzw+eeRNyc7UIyoTVPXyortxpfqmKX2ZKyUuEo&#10;yxzRhr9qtxWPx2pHFZwb3qv6xrK0/lRYX5VcvvZXLqpINNF/ydDtjazHxDGy2dY/SW4SNszpuuBj&#10;MSJix5b/oiGvWkps+3jWqrOMQ8HKqmZPqUmIbVOy7aOTIhsylHCfwae4TJrmqqZLLFNJsqmBMAYb&#10;mukRwupUVmEuVsZWPklWGxc0wig+XL1DRP2Vi4ohu/Dxt5PNgVXD5eMNiDlFtCELmtjhbMxWmGLL&#10;lUhDgWITK7G7twqvVrno/rcvWN+JVn61Nnm24Qax55Jl05Ok6Ll6J3FdwUHj/FOawcVIBSVriJzO&#10;k18fGTKeago1UxvP0b4htDSPmvTXm7sj9sjtJy59sqkluZHGqNw+mqZe2y5zVskNedMQpt9+gqp5&#10;y5CliSUvUlgSl5wLB4X3UrJ42bfDbomt7OIwdfGELW5tnYsdbAtD5hFjzoNEHZTtWJR12vono3O2&#10;dXXqfBdrVTVZZXy5+b1VDJmg5tEBpq6k9K5jV4tU+JjDI2oxnSGirFVcwydRYj3LFYX3lbtlJH53&#10;zDFatxAPNhLlMSp/HLUZx0DxoYwHLdLdui/1UGxw86TZ3bqf2gK3RzDwUj5Clal6CzbT9orap6rt&#10;b1c6QFHcsd0uPYrGKo/GxKr3ctwB5MbUI6ydmS1D7aJ7lqV8nu8uZjvLq3fSUw6P2Nmq8HU6POI9&#10;vfhhpWF15WJiiyUM96xfmtgHWDPuvMnxxF1SUzFhLiVG5UKraJIKzdNV/OwCUY9W02M0EyJdyrJB&#10;guRUw41SgIyxIexPbj7CDjLYYrylmkPlUDEaFrc+pgxUr+uMbkc+N7Z7gcZMyH55ytSVsV0YZbrr&#10;S3/loopq5lRUjijBAR2nMrKFdmjKOmWXPBUZgM+tTzUjh/FIuB+gJMkbOBQM6jWRxolle4DMduVP&#10;fe8rp/vIqvWYXLTrmXzYVLAuK9Kh6wgs9MTelsJxfQFlVqVzc7QOdVFr3zgmyGxHGmt5+8mDh+9h&#10;MK3uYK9fvRSXHNTNVcoouXWgeFKzJBkcQHnEurtbO5ur3Ozkrh5k12NbgUX+s57jGvD/7tb9fvWS&#10;KwfjALkyOqvWJqbIGGDWU0bPSf946fnQNFcuSsxJaWiM9odzaBQAtqV4HASYtSS4dlZyY3FnZ+we&#10;H9x834Vxa4iF/vz5zJvXWAyF+1kiBKMEx9emgpD5D2oD924ruPjJvZ1FwtwoGCFDfmoDpYlovisd&#10;1a1zMqu1+5TaVJCpsgoFG+008Fmawcotq6LQyXUea7yhTWcuXbnYPb0rvKBbGMpYalDFzHZGFT5O&#10;rKVT4wv4vVKNBUowd9tTTxNNzqctW1JZohJhPQ2CI3Vfy+j0pCCfWo8sOdXhNPsymgYf40CiRAez&#10;fRdXyVDpnt4V5V34OmOlOmH6E6osxVNaXXdVzGpGc436B/8jOQ/bEzeIyVRHB+txyYJ71mhThS9S&#10;2X7VyTCbW0tiK8usuBl740Gs0yKpBnLPSI6HXpfVx8mqV3RJ6FAsUWTZ5ZmIVgtXsyyvI66aNlnk&#10;MZeePuuJqB7Dsyh5/qx+VT8tSyKzBeepeBlri+1y/PkTtyFT+j5q6KsodWLMkhaVQA/S8ZRIGtVn&#10;BkdgE9mYzLieujCLA4rKIZoWqOxsUZ+0RCa/dUs3GHC5nbTLUILavp5ng+yXE50C7q6YYWFObC2T&#10;JnCYlAqLlFxaZclAazGOb4PKEoN5jqKxCTubxiOr5Zgt+enEsrj03MY2S/854ituI6LelnmF5dU7&#10;dgMxyoFFIK9R/bph5k9Vcv6gKHqUxBFWm6Ol7uyK9gAAIABJREFUJwgZPvhJTFyZcKLE7mf1g8hJ&#10;2I4albYFjSF55mal9utp03bvJsVDpsWax419jwUuYvpLIGw79IwWhs/akyYWy78hPWeyWrAfVlJz&#10;y84+d+N0ztVqQRMn0FSS1WI479nTZ9VzqEA0kco8hu3SgsaQTbE52IdKS51EmbUpUeOuMniXXoBl&#10;O/pcLllEugofSoEdRoMVDn81Oi14aIzKoSpm6RF/pgov5WT2Tk0g0cyDj3Y/4wvKMB9VCJDQXcxS&#10;i2m1MNx43gYRWY5gtTjzP3y5/oj602nT6p2ExWMDYkRjxO2VvcoU9VWv/+3IVo365aeTEmMB9VKk&#10;MQ6VOrilrBMTzeFTfxLaAPz5h3v4SnkWx0ASlPu5E8bx24hMs6xUtAqbYwebLSKfUMFXtgxZASuD&#10;wdYd7N24/mhN0wRwa2epUCAoLuPl7rpaiBOcnafmYHftXWDjjyJRP3z/XFXtQN8mUSb8mBhGAcbY&#10;048w11v6f2Rpvrj0/MMzvyxfbcjDyg6wca/cSIDZu1oyp2DSs13CcnKKR+nL4+SpJDC2ZmBa3wao&#10;hnBpsPqoVBkK/4QfdOi7Wa8oWJ8hW/d8lwqfiuWMfAXctiaoDdXQad6bvmqkysmWuFEyHS3IEOQD&#10;/A2M+usM2ST+zHmLYGKRX0XfZen/XsVcLAPLtchpM2Q/Myn12vLg4XsPiKhN82LZ6UHymFnOq9Ct&#10;DNSbruCv0nUCo4oRFP/4HO1nVY6hhYai7hcXihNPJTr/bKdrCH932jJpSGha5cXlxXyHyKzQ0gSZ&#10;Bo9UCSOyf0wryNbdCbWtNziLSTf76te/8dMvfQt7He6cKiqqOvWlLlZKFY2FSE+KJbSzNsXwRcdg&#10;I6KyToqplgcapQBvCZZFixa20UQRpWSlE0YDpH9x+e/G2YoXkbTXV7/+jW/+5q8Lq9QCthrxN/6k&#10;mM7KU5ZlNHb30RQAF/VQZ4UGl9UFTfMNnyQ4ibkB+hUNTPGIcCf/aEWwGDSpKV5cJoLgz7fu37he&#10;e/Hu1n2i+8vbTyKSzJYHX8GFzngRiWf5XyFm8LpFY5Q3G9c+d/aDP9MhG4f4+Aa4iA6HAHWJtUn3&#10;9O7y3k3sIQ8evrfwyjbYEngnNY+K+MbJ12m3V43e+isXSWYz9/VLDfLy9oKqvZHW3ZKtJ9s7Oima&#10;udyL4+zX6G4Gk5kjFzAUhfjq13IrJbnvVjZV4pNiTg1HTu6EAf3+SokfDh4CIZJnPcYfdNiLHN7T&#10;9gSbw9oMmVpiK+inXSKiy35VaeyjR4sk2bJxkmTbr166MzWLncuk4dBPLS1Obt+GMRW1+ODudPrE&#10;jGU78OgwjPpLJf2g8rHV69Z2BNOt1Ckum95FKnU4aCV0JKzyCidJPNxlznysiEIn7mBRWCR9gCML&#10;BZC521q0DV2W5pXYZy68Pi+duR871gIzrK9T9blrEu6sSaax7S+jZDmL3SQr7U3lXuuX5pwTaKJE&#10;qRMC17AwW4cdhC6tqEol2CFt/3xLGDIUnNpGVQlku2kzq9yvXi72j4n6xFS9iFO6upVspK9l/5hm&#10;C3p8RPs9zUs6N9s88hOxJ+EjEhTjLjXrFzOdmE5g6rjeZHpCKYz6bSiELKplo3GlCAxLBohc+9zZ&#10;DyJPHzDnVM9ivlYtsVMxme2lFAAsdbHxKS3J+MrH75zv8mdek67d/xpdf4Q8GdrXk6l5rgTxOU1X&#10;o4Gmrlurfzmqb4oon5j1ZDHb6W69R7keki3/vZty8uDy9hM+m8Gdi+1Fl4NUaKyFP3OJLvdZ6l7b&#10;7nWGyQfcE2U7EwjWia1ntRbyxoNuvk+rtFvLqslkSWY5VKF7b1x/NLLl5j356iUxuHmaq9f1aCEi&#10;s2zLRfV2Kr39bDO0e1f72dlOXL0j8f+SQ2UAWdIBkVl9tLh6hw6PBCEtckBpifI4LsZYRRFgweGq&#10;fvEicQ7wmHSv6Cgfn3uQr7tDSQ3VaHU4JfnUFp4RSRcYbPr4LEfsTbe0wbIhYInwYSKgTbNt3DSL&#10;rRaJCRNjZ1FimmGso/DljoUhVVTJ7QNbzCGjPYoqAwaGUTHxTyTMfntgwrZ1NGUsrX1rEEPO8kAD&#10;YbZ6SfPd4isYAkuRVNncuVVK5ZZWbly6Xu7eS8nnOg2DiSNyRa0KOCPjErXMsZqk6opM0EqsUcQQ&#10;GLu6aaZTjbNghU2nWS3LXXp5+4mUMDX0rfsEALrzjMfxA2ICfJZNjD9hj4o4OUzMn92RwnHDUVqW&#10;hyIexOaCDtRtj1pML6Q2VBNQgF+lw1+7/zXW7Q6D1LhrhEVVAYfLYovp9+LZq2Ly4Z4j03v5CvJZ&#10;NZnb4qPUl4sDyJsN3KlJjiGRJrBRLfkrorHht8fneMhY/W9FkkPYrJ/UwYZA0NNlTZ2SHNr24rJF&#10;DmoXhF1RjfHJ/OV02YbK8h/dHHEvqqw3VsZTHh7ZcMBKCpWlC2LUvIN9F0+8V1soOJ9xyAoc/sXY&#10;WfLfpr5yJOZZ6d+gLSI914dhUDEvyOLpKLHV6pELyD2RMNiqdu7x4YGXBpLzaqMZsR2j8qnvfeWb&#10;v/nrZ968boxoEM2nau7uYtpcITB3p06OqURKbGO8pXYHrWXtBWLOwB8jATNRKBb5ibM+bcrHwtAo&#10;qRwUrQKaRCSo4rRc9sLe5WZYFzUo0Hqsko9ljyxppwW5YY8yP72TOSIDMpsyeoUKOUTQyQfTbPga&#10;iVJku44gFVpIDSKKAZN7r2XL8KubrVsASa9yQCLcteHDe21FKdNSph7Hg+CDuDFrBjO1E3Q2XRLX&#10;ZZvLED8ikYIi2WZOLlRWK1XVb8Ph4gjIojkRv+Kvo93dlwabsEIjaRaAoSMqNZzVypklqikSzNYB&#10;WRQqTEnkdtpoqoWgs7BOgJNDWgAZ39LKgyqjBwmT450WrJYBi3KiDyif+t5Xfvqlb9lf1dKu7mrp&#10;/Hbqt5nYn1xgQdnCuvgVQ+VhJLzK9ka6DW5FosScjHc7ZnNSEYFi/DW0hSrjOXUHezJFkudliaJR&#10;OFgjkbf2i7g7xjoUc6F/hPxasmrfo2NbV0J3onmr3WjVzHpiCx4XCigoSWb9k2JLeuddyq8KjdHE&#10;idSCeKGWrU2Vi5+s2Hmg3uhUTkcWbVM82PmDCr2GUGzZ4Iw5WnvjaCyvfe1omBBagSXZ6L3KAVyR&#10;BcpGIn0t8y88Q60Zeg6ISFUL0bchDhmKfUN1xeWuk2R9pTN/1Y+pjthR0VoaUrpIo4yiFKwRxaX7&#10;6FG+YVvSX7lYqaXkepP/j8PZoErxRo6LkxrUnOPWUuAhVll87JV0hqSOnPU0302hqLOruSKK7O7W&#10;nUwrpWU0JsnkrzPKL5TGzk+ZOR+d+pfmgBdJwNHkF7Mde1CutJGc6JV22Lk3pnxmPc36pOvhbl9B&#10;Y1HXOjyaYPPBI6t6UjJWOFXP+VFGcmRga3frPtaYzUH1E/w6iRhzRTVupbPVO0MlZ9mW1NO3KJsK&#10;pBXPWrY5cMTZ4eZuWtQVd8OzwKPn+GQIE8FukixvP0FFv12GFHq2I31ZGi2oPuO+HXZIrJlKc0sy&#10;tIglsFIQA7K6JVkh+ehuFZayX70c2hobPR+dxAdpjKIxEuWmZEvjtuCDRQ1yY9lRNBU4n6+Qci4N&#10;tYvceAmo4AQOiFjtnFuQbQAyXDNa0ocV0XiWpQ2OEsHwfMalkyACAW6aGJONjIc63xDL5kO5crbB&#10;eZpyXKZc0S4I+S7Fri3K00vbu3hBd2O4ECWzfnn7ybXPnR1m4VVyY+bhuuRDlkpLoM5YjLEIouKv&#10;alK26a3YKVj9pP7qeapCYkqpTyykCyWHkAocHpMDF0Mrp8irQPQOt+dJKhQMFSutI8YATIu2hWJO&#10;yJsILf8oT8dyGoyqrsbVV1rWXe8VDpalNIILtuHsFcwqgt0iAppVPi6b4uZQeSlaF6OgrBeXxx1f&#10;VFZXBfSQN6Dk1Yb4NRlYq+soMmGm3q5+zUbffO6QW9VYnxZFtSBL+woEPVP1TymDqgqVzI4IgsYq&#10;xjhHXb70XGBrGnG4cq0W9PhcMbfL0obzwJRli3PTdtK8dK4WlYVs0NXkBkWDih7jirc4Ax0e3bj+&#10;KB3mFp8y0vpWpyZbYshwrqn0VDUBqV9lMPs5VOILlwh96ASZ/fK7RQXC258en9sq3WU9gYOeHfb4&#10;OqcYnIkhqi6F2xSBbG+ftMWnwyOJ6ZzGM+evqp05m1lfsd+qLK6SgGCyqxQqStAd7H3169+gsfHs&#10;kmejD8WUko+CBYqc4zTX7n9NP06CBWRijFeg5e0ng2+K+6HSsfHAGZH9Y4H7y9tPonGkemaaar19&#10;Av3/7L09jB3JlS542PPaGi7kXBpah+UIIIYOsSDGLUyhrL3MlrfkmKIIiaYWRTwQGINLQ0BhQeLJ&#10;pASKMsV+npS8zypQKHMHxIAONQTaKTqvDV7n4VFWY8Q1TubJL85fRua9t7rVjwcFMm9mZERkxInz&#10;HydS9haB5bso6OQVWpHdldSt1SQ38ERz/fHzS2r63PL1i4g/sLMfbONsEgG0Qsm5IPKvGnNUgbBv&#10;clNNhBpGd7iiEWggPnLSVhIJYeTK5fBTScovdqxocucZGqxpTd205RExlou9Gz/4+zDShq9vfWDG&#10;1z46olsfZFFzJH43SuulLLfm+KBT2GRtip7G724Vl0Y5ZsHHD/fZylVsOzCMftUflRtVxVtu2ZFi&#10;iyWawPnAOeUhGyVVEVgdcbxndZvnC4+ycWYPTyfmbp4QMWPyR+8aHDpVnlhgA4E797wJAnCiOL0M&#10;7Lq5k9Pm1UOrbesYst//OZwRC30WA6TjilO6aJOgX2IdkQqTAtFT+6570+0PGWJtb8p3jRL3tnTe&#10;bQEspYawy9G4fvto+LFeNn00jFv460vv5ToK6rcwWxuWoUvEBXe0qT/Och4lTJoYmUdIsiX31KYK&#10;TBNq17uCIaynD0tFi7jbsWgZRkhY3IcFfvfOM84dH2WZduhSmQeL+2xxRj5cUqIU9KQMN3ShhtQg&#10;8iSSZb2e5qZeG98dObZxobOmjwVvDRWmEcYWndDdbDHtxq9/8uLnv1PvDjGm5hVn/xnmOYOwZhKk&#10;JZ+5IzV21/L3JIZMfRvOfSSKWgt2bj8jgpjielAhYvbpJJhkJJvrr9wI1LkCJVLaddUZxvgw9ZTD&#10;2U0ADl2odDof7jvbncqIMQEhoJaMDmWCoB/UTYs6A0tYjrfKvxDVKdr2OD4H/W/AnSGdwe5F34vd&#10;rif6tSCH4h3uF5kqSxdkFTy/KD4OjoaJEG+2PhNN/SgoI5Z9anmtFGZTrjWARQTQXmBJRHsNYtrk&#10;KMDISGnirkYTyCm7+JAwYrGnIvoVguHPUathYZiE1L7LRXeqqd49AAFGGHu0XOzpnEfBUPBX4Mmt&#10;KJoor6hr67JWLvJWbj4aFC9MnH25Foc+Dkh+elVnNPVsXdw0nHZQGxszNSn38MPzWg7SmMoVFbRi&#10;A/zp+cXORWslReCAlnrY1WSX4U7hnHZZRoYuPrXGVh7pEPVq/SRK7Z9WiQC7xkbAE/l1c3M3B20C&#10;HWqq46T6PXSr9PBB/IlZEijtPxYbJs7TsfxdlmX9Rf9HATZ1SgfILCq8mUgwo6am6GcE1jAW2c/I&#10;4HzOwOxHWcvZ+cMMJO+24veZCGR/hvrSu3ee6Uz9feFIKrK0pd7WpYAtXvbFxEpKIE+7fcjNq6r+&#10;msl1UxLk++Pqk6cv7fmAnvUut/66gimisdvJPMV82PnF3mp95uIMxRY+t1cuuNPqUolo9qliuBQi&#10;qfzPI1H2pcWr2G/IByjdf4lcLN/eSOWW7SgvUubuAGuc7irYugYLmbfFEq+HfAKGSRVbuZnrVYdX&#10;8qR839JeuDBKg/BOe3/sUJcKkUhBRIDcY1DtkaX6Na8D/tZf0ka1HSUHIvAvuE/d3GPDi0F5txV1&#10;QsUganBCwmqBjN/qzmUzsSmJsK6MZBHFl7fw/iR/QQI1hFX1IX8aVWh7bkl2ZZ8rGXz0yGYiUI8E&#10;7Gkq7iPMIpYEldsUBsxWR9meuumCGnZXAstfRyRUfJTK6RvthoJKscyGGa3K47edzP5xPoJOmOuz&#10;PKKPLJLGVJ/Vd41Kn9hDFDhkltWX5keVcA3oshT1Lxd5pUyytKNpIkAkd7KsnJcrgaqASu5TJZCV&#10;R5x1IFwVBTI8X7zaZTkYNZ5fdOJPFE8Zyxuq3h0t2QnrIifE6kce1WAVoe+DQOaeZanAxXKXWo0z&#10;GKAXlbBhmkQ1qZhYz21i1xayTnBUdj57VoFAuTKjNJIqsKy2M6/fsbEqSYqjBDI2qfJ6GGg9nhZf&#10;ZyezRC1nXS7LpIBtKFB2kdFX3IaoXAg13Dpp0eUosyGrykOeeWeMKsAt/RSs00ggo7GAHpoiD82T&#10;0ROBw+Ik9sTSQ1fHcMVuV0xR4BIo/JkJZNSdIYuhY/YTKFhuVnNIyL5YgMQAY0VA9aUj8UyLPSrj&#10;DsftBY+OJIhNd7I/q5eCuVAfQoGMLv3HL6qhJGghG2UrnSyOwlB53LMrkBU1G4GMxXdmLoWdotes&#10;XPl+cHdA5sJNCAWVTKom7m14sc5Idj4Wss8mlZ4HjRdX0ZaBOG6ZqDbHzFMmBttwajcBccBnG3q3&#10;KoRhQ2hgwJ3GI+KmMQI7mS+A/iqmqxPGyCscoXK4T4br5KEJnFW5hSCJQgg73Cch+vGuH1caa9IA&#10;IIKYDyxTY+jCt+plILUKsAPuT3yxhZ2hSnxsTfyl/cykV26jncYp+8zxT1589VD239FmohgDHgUz&#10;CVrYedr1rS5gy70zTxqjmD2TQTC3e60J+EOubyU5S0VVz5NIUDnDbVw1lW1AfS6orob1mf0uHIRo&#10;GboiadHtxR4d7nfxrKU1SAoPyRH6TcREvnV/xmyK8NQGoYeyOuzgq4WZTNCTp7cxCV9iisPXuRhn&#10;6xBEko3w+Ce71ztI8oRHqc4P9zkwS2+0708gHFBivaT1Uui/2oHbzdH6rLt4e3UrLJub0+g9NRDc&#10;g9kUYCp8Cy7LGjyjYJVihnT9QukO3ySGrPJRUUwURwlH2NDqFnjfN4EwjKwEVwcqtim5ZRAihzI0&#10;0Rm9iIjo63/+Byyogg5HIXIEuAWiGuR6K5x4KtTbYCxvs7q7NcBEUl19D5WsqbKEdyeTBC7pSZDY&#10;XystZO7+Oxpz/tZDZPjBAsnPqMLIcCINWXHf5e44R8omXUmdMnq42NP6Wx9Ghn2wHx5JXZVKOJqC&#10;bG9lu7raUmc7z1VFFjI7tuOWSHNkXKKVoWzqmNzATBW1bimV0xySdHtsJTxyjkoL0g5QaScrHpQH&#10;kzvAHsOUMmzleCXdB29/8fCWOHz6V/AoMwE16YI5f8MWMvkepfzV1yBY6O4AICJcFZwyTpIOb5hD&#10;tV4asy9ObRrLu9qqW2FlK4PMpKzTIDxZfxO+Pm72UAdMIXVmQZkL3PqQW4lHNWYqzy8fxaWIOKJO&#10;2ZpsQDVMlOGzr77YpCc0MdgrehdtZrZd9Te1lfb+Sz56YcjH2EPHJnnplZnqpmWEev1ukjc86aq6&#10;Y21+M4iSix6IQtgc1qYmV7WipkzhHppsXTPqhW/eY1Vy3ZnqS1a0uW1eptitMxoHsVZGw4X3VRn5&#10;8MFzDWnPun2U0plYGpO9hxYT7KKIPqQRw/zJaXv9gaKliFTRMhQrJiIJ/7uCI1LUinYpkm5C7Z0c&#10;swwJhriL2i0/mpffhx3nEwh5dJBCQRiZyhJspTEqV/E56Of/adcNMNRbHVwFcVypNeMuu3Z3FyY/&#10;tNXrGZ3VR1x7b6+OdmCS0LbNb4Ecx0UTkACWgoAMh96BVtdVe3JaJLkARW319upyEUSV9uArozGg&#10;UBIVdlly5EFAXTZqUa7xJKWkk3mB5JEiCopMI00nj8G75pZpMlkZU6IQ4MnT23TnGQGlnhBiCAvE&#10;tbtgQPeyz9WZVWhCyymVtCpFYYUMFj2UqcwVsxKwBRClsVr1OTce32wC+VIBZmBa0RYoibKNRYD4&#10;Zs08VNp07aC56/TJ09tLFmJKubNGoG/vv/z68fvRMmp92akfNv2tz+ja5SXn5Xn1kAx6uJ9gh6i3&#10;NBeb05MekkE2p35z1LJQXbULfllPEOSw2hI6ZLBnRI4JZMvX7+j1xeWtzXxKnSeHqHJzw+t3wydD&#10;n91pOgdRjOE8LGQOKqemArxwtJnrDyL9w8I5SGOkLGSlaDhuJ+PTadZLen4xi7uPYc43BmIQmjQK&#10;28Zox0RlZBh1Wa7PikMSDbSxs4Pf4tNmsHzewR//9FdWCUaNnDwWOGkdTjU+YeHkLTUUqGTLh6iL&#10;3MTotJUeH8mZORO+y9s1liZROwVBPAiOZwTOe0F+j+4qt62ht3EmMITK+VKGMbnpmnmoQnsUAaWG&#10;T0vNVixQfRMDhjVjFNZxZsb96NVv+y8qNBEaDO6H8Fhd+Oa9NfWpz3TbkvvyXWoQ2PT15Ont5ZU3&#10;dOtDhHKMP7mqhsY5dQiso/D0p0oM+a4O9y1GobSEsqmqeaizpIcuiXBxrDtaQM6fZXrLR8jc+iB/&#10;q/WZtNIcm4DsPDFnDcJMjNnawjGARCSJApgyRAyuD2t248yUXZZKfDgfOCcLGY2aW73Crp4hQeKV&#10;qu35GMkEnK3X6+XyygpjsAr70+HeYPeOjcaFm3yXX6STGksHctUTnZVlDpjh6/j+rQ/0lohYyBMj&#10;2T84dQIMol4PubPf4sYffvuLrqqAXyppDC8UJ3Zfx5uKBDufA5zY0mXVrpW3qMR/LKZkssplosKl&#10;BTg6R1Lv2k2yXbYwsJTo/bDTQXltCHgAq7/Ub2SmtbMKVm+vto+OmnvOvrZ8KGooElZFhkDZYjVt&#10;WaOXW0CZQCzXT0RqJyumPOq33dUbNdkg6op01gAmPz9+fqnSkmdNj3wttk98d7nYW95/SYvV8v5L&#10;Wndv3b32zFZLBHm2TIvWwoT5TWSphtNqpChVoVrsfOfF0ZcXvnkvDbX3dUanqEWLyW3/+d2Oy8Nh&#10;Q6Uwi84Cd61nUof7LT3gYWnB3EhE7spiWK3PlrSkQ7j1/HRJEt2/F71FwQ791durdI2IiN56b06B&#10;zvdCvlDYcVsFfcZKhErRYhdwfmkvBKy+HmG5XdsjffIi+qNUC1sEJ+1FuSfcTYRBnv2gNhfLdJls&#10;crb0Hux5Sk7NagHEieLcGpLEsAxC6BORS91H3jCKOTn7rLfITgUlhLmmLMvkokpsnyOBTMkN0U7G&#10;TnkFj4NNakVmu34HvTQ2NSbMaCwQ46hav/Jm9fZqkvaCIZGPk6GLykQChzJkjtaZ29siSCTs5ng4&#10;fpEoyLQuUwmZmSyFHA+0cPNNBLYTNT6jSzgCZYB033UTTXXiO5FkZ0CcQWoTkQtFVdxHeYcnfZ29&#10;74IaUlnvQxYMOKpObYYlWVwq7UVPogUHbvz6JwTZ87t3bew8gyL7FeH8RbVodwiSYiZHewm5iKL4&#10;HTMBgFq/cl4W3t91UP/5WcgEEhuDLfbZV1+IbaORXS2JUdQ8zYlFIboZ26nNCpv32bYuxM6NJxs9&#10;qMQCV5IkOdsE3KB+WRjholLmMSJy6cvc/Xer9Zm2IpTbyxEU3aykhrMNJ1Ft9VoHBVx2lEkraw0F&#10;3+7aV7ASAolK7LusNS675aablmQ/3FbmxTjcp4nqUIEkqfsjwvnIGK9k9CbK7pHaq1zDpKrcytCV&#10;5E6VtBxXNadqWL09k58d5Smzvy5fd2dy0C3IE1E3QUXiGyCqsm2zuXebUvI+au/JtSx8VC/JCfkl&#10;oiWNRJgpC5b6qS6oD6FJep5/l6rcFVXteCpkKEqenCrxq73+oHl6e9C4IMTZ7sFiAs7BcCvqjst7&#10;8fPfPXl6+8nTQm0ruCqGlHnceSbZT3KPz4uAhF2luaG0G20T+tYcH/yGvqRdwmc7rb0GIlLF90Ua&#10;I7HoJtD7v2sDI05Oizw6kInH0vo8U+LQgV705rO0opZlB+iQNYd9/P2jqv6bvmXJz9JVgRt83PuZ&#10;4Cj5qGDnpqzeRg5Hm7gsBTE4xU7xrE/GGAGSfluyCSIDIkZuK8/va5IdG+qinqhKXLnBlfmslGDF&#10;teGd/nhQFq1W67Nu25EXCiMlGRPy8/JQ4V6+fjdSeKuAiy4SyhNhtykjC3EPI74rIoJtIpJIXO6O&#10;OKMwIWLw6hW8LhJBlXkKZAfr5pZyBZ1Y9vaqxRk7PjVyqsJh8kbJrpqaDYCTSJDSZPjvxdGXLITx&#10;n2yNsjEVpEQlA8lcK1SJ6JJTLQe0lXynS6urSLR5Ea/tUTSuEd0f8DInKE1yzjy/mPM+5kdRmS63&#10;WYQG0DFXp1KAytUkU+4m8C24LBGsKqmgMB54ZsYCwPoqIX65hYzf8j1xUzKQCejM8ipnz87Cv5LT&#10;n8juLSgTK2snkYxecJ/KNTZkRvY+uQa0y/L3f8ZZ1vplmR3b1T4joxGDm2/GfV0q2cRO5gpqLrw4&#10;+pI7pswwUqGqBz8/sknIK1I4+To9kjYiECDT+8sttOI3mQru4lLg5iHjn9mnVXgqR6mTep2Af9v6&#10;3SawM1ZiU9jrfktX8tEREamE8nxzBsERYjJKr+R4NNdtjYuUghURLWFVoPuiOG6B1YlKNEOccbMe&#10;5ra6KK2X+2JEoJLZJ89mJo8SrHa7V2jUkJRrmK/Fip5ftI7LyuBCP4j+cH/YXwkceRRqWOQ8NuqE&#10;1hCRwVIEi2m7dll+p2PIyGaCzWWyknN0UY0Vmz4qTxdJIPTQm3MtR93kk6AmrcY8ETBXa5zEsD3n&#10;nhGxZ2PIMmZfB5FRKn/FFXHqJarIGDaqciSPXH5mGb/btPuircftsC+clZEDVYNsyHEN2jtKcJ/8&#10;U4EVyKg04FlRSYGacSsB5F1VEFWFBWokFdvbXMIbnYXtnl8i/ko5X9LNx5toFPXLSr2eVD6Q3/gk&#10;qCdPb8sBOJTaC2xzo/TEXYN2wVokUf+qD4zwMLG9tdcfoF5t46scIwVLZqh414hH6LnmOlkU62uz&#10;EcZ4upG7l8g9DFrdsVGSI6wQzxVIA59j4pCzAAAgAElEQVSSNfU9jCGjGF+pJGfUZ3gaytdsqe3H&#10;ernYizZ9bBec3f6LPeJ9LgtTGjZdarFmunQ1ulq2JY2NUPN+B3gRozAbeldazp9ysLRv9HVFDREV&#10;R60d2E/yqLB9xdpR1NnVqmnXYCM3IyWbytFTX1dF6HstqJiRVw/bQ8+S3wtqhQY1EZaLPVoXCY38&#10;pVQB2EOX55GZCKsx2psJKFLmTln+rnoRO2wHHK1TzfHB3TvPZOsrFtv6aXLc6HKxR3eeUXw6gqs8&#10;MORD6i4WW0bdwZhd/ai399y984weJy0P3VOkY2gOLcdmX6RbiXvHLkYyI0bBInXI2mJF66XcGWIE&#10;+whgJxsYJFQnIlr32yfl3Qr24RhH2TAWJUvqwtTg2JgKiHpSz+Ag78EZXbuMsa3i0ZJvsejKs/A9&#10;iSFTTIUM2ZJrl7UMMErfJd/pYjXENgVJUAWWr98tr7zhAJobP/j7qJj/buQMDZqTGNjxmtNNBlsE&#10;p6E+dMyNLQuNZ7O0cDfASCGARM7W8zZVTy4/YXkRgxoTktWabP6jrbf3X1745n0Lx9jJX2PCcnNH&#10;qtWbrcSG3bZ03y46R9LtpeHhzuE+yliRZNC9VcptU5MSFQCRgjPSZfE5mNEnCzTTUw21dTElue0K&#10;8cF90ZJKMlMswKEz7LDjf0e/CI+gVcFnNcCiT3N8gAyMFiv3S9W1qxuQWV9WlLFLcgCVp77/RrSL&#10;TAqhs93TzZFxzZszBirbUkvYNaTZnuj610s6OW0fHXW8rwfmblyeDZnUJ/kbyPWJPpe2O2mDsWI0&#10;m6CVyRaraO1LSDGHfDkFzjFNVdGl9dny9Tuk/1MJ/ubwrcWQufaPhEFqnpF7LQWxZAOIuLTzTZpE&#10;VLHtSEVQkXFZDi4871Awiq2yNfs6tx6IZiuscirhWWBplAAeee6Ccln+27//RcbTlc5dO0c9RC9G&#10;aiiVNDFB1wSS8mi5SUpin2skUUXHo0FjswomuA91+jyfdb4qqTurhMCZEsGoWID+ETyXUFyW5EWS&#10;RaJPAvWzRjDObmEqh9edjqQ/kcVI6rQp4rBmxzEUh3NMijroDHISdubNXYRX9kModuAKOGgceMEG&#10;GnXlzertVbGfRWkvbLdHTQO8H7lSQFdzbacekSpCLfx8VYmblWboME63pLewufWptJyZqJsICn8l&#10;GfNb0Em/qvPNHkpgQFUGAhzeC9+8/+//e3f9/Ykhs+CuN/WzSiBTCVEChHBeRxyqiIKyBwpFHnFH&#10;1pHUTfZRnUBW83QSLK+8oecXbfx+oVyq70oP8SVgh7INOxnVRCBjmC17RZXUM0KGqeJXJbgsJxHI&#10;MI1kUqddUORR/O7po6MMzWCn3jRzl6cU1WZYwD0iJUjeLOkYCmSJ7pdL9klnIrEACyhhokalTtit&#10;fVf1P5Fv7H0/QNadVrmu5sFDbYsVB/mNZiOjipXoFnO/jgGxAlNzL+EwdcxiMIozCSSdz1+JbBD1&#10;hCiyWRS/e9m0Oe4zaXl8MBPQSzZqpdsECpmsV8PyrTl+vrGc923jxFusbfhRxsUqwbc5PpDow79t&#10;gaz7yD7TGoNLxchDymnMWBnJqDzx3mMqatvdJAsZRkrWpFhUyXvqRa5J4tokSCxkji2wFNcmnFoY&#10;y2SjiWFdcI09Ca2sMcTSqF8ghogN1xvVJsmIqn7L1MmwMcUYxvHcatijO50RyqheR32P9R+Xr7v8&#10;XjHXfB5zIjNDMoumLJl09xVlGomekvFkufOOxaLhbWBzBtFMowhWOFomEl9mq1s4PvyZ0UZLZcAr&#10;cKbc070tyMVrCqYMyyQ1UIwwHEQoAzL4aqhIPGbV6UgLwk0ACcW48eufvPj575RAprbydBXGCcaw&#10;wPkYyQbE6FuXxP2uDXLXQf2fTSo9G7pvu/eYysCXNkirg2+RRcckkswNFxuLPPv4+SU3+qEe2Ncu&#10;REHu5ygVnXQ5+3ivbZ0LRiB4qftdJhhrRRsDiQKeFKpCgDCjjE0xv8aLqcLrNogPaIJIHQVtmYkq&#10;Kl9pMnG/0W2UjLShWredtzVHtNXaJruLVw+b44MoX50PvJc+4Xb95hv7F70h0R5R/905Vdc//umv&#10;pDBetCb7qEugFOJF91XlUW+xh9Zil1TSmkjEqDNh02VG0GSyfDKVzpe7YF2cHBWFo5qHCeo/hINN&#10;wx150yMRaUvBQxaRLKLWWAptVaqV5WKvvf5g1Z+bNGy3wpTd/WGOxcnFZQzZCg5F7WJOUv2tSOXP&#10;ZhfApQlsojI7xsR4x6iwMGhL2RoIWEShZadwLhay3/9ZEuPWKEPRMh5eHE3Wn0DyYiyTOVYuYwcW&#10;fGWBLFLU5MSS4U4gt822kI06Q0fLkzELu/LZVCMZBaEtvoUsnuVJqnZkNrN00NqT5Ock5XVzmF1z&#10;ZMWZkYtkNmi7Gg3xA7idvhPXpoB7MI6ykLG127UnWRJkBQIrVE2ahcge5uIP/kwMtw4BHHPhIex6&#10;6jHcky8So2B9t6W80qNcaZXKz0R7WHF/YgzZJKhnbQrfEqlUGcAopmbqp++3NUJJkaSJdD6IqZhj&#10;Y8gk3cZgrlMZcMokUDRFIKvvHtdcmQ1xWR68RiWafS/ykP3+z0TOuVERtiGChig+KpO5xxvnCUim&#10;G+pHYYbJqpC6MDXrBi7LqYWTbsyGYhNACchTiehnRzcpJtkJSUrKz9AEBEJLbQxTGbn7VsJ+KOXx&#10;WL7pz7Y7N8D5LZyM4MJQMT0W3PlyY5aTeCAlhNXMiDWj0sR5d8snrbvSv9sNCobFVS0Ub94duAKZ&#10;ukPwmZF2ZNF7lAI0vdcVHXBPnt6WsEhk26xFcxktkE1yxHs9jAxaStiyon8+oRQQAdE6VOVDFWbD&#10;u/ZI9pzROYglPg4yB9neMSztIIwMIWmo24rx+h2fYdNBvzOvvofiw00YmQ3qdzWBXceQnZPLUlJK&#10;yo0WHD1YUH6O0NB88VivuWDhDsIFXOhORnp7lZ5fHP7Wy+EP7xDJfdlpnItBNemMWbQSobBWOnx+&#10;kZ5flB3j+O+G0H1UbwxHqziCNeZHcgliyCjXjMzOTeoolJ7UiHSJK4GMCyzqYVRJvTxBHrkfPb9o&#10;i/7ublpPTgdXSHVKFIe7TAd3vuzgqxmxFxQPe2SjdZ9G4rJqUfC5ibMnKDRuvM35G47eDFASSVN6&#10;FSkegQiSp3qaDvdxx6hSP5aLve5AMMg+XwBzd+OuSvpW31u7Hsn4mhvjEZMJfXH0pYtRNx7flHm3&#10;ja7WZ92YEFFPdYfHi1XnC7r1gQ73OzZx60OX3ebVw+b4gBYrpAaVp/m1j46sNEZl2LSFnLMsF3uW&#10;bjSvHk6SF3mUlos98dVix+QRP8VTsBJT2Y7gXHdZFsTi5FQ2DFuVAmHmKKBLMTgBpvAbMhptZiQT&#10;iZ4FbT5ETLQ357R5ApGx3OlJ1h6wQZDjhgGSzprpVRY5NB2PW6E4MWP3VrnGRoP6XQWaYqaYI5Uy&#10;QuQSklJqk32O9VaQ2TDVAIOfFkU9o0VBYCNkW+yJWS6a9Kh+9GirqYmC0+t3War7kc0msUpine59&#10;98Xclukq4oKiEX7W4C1f79RClsfxuBY+vlCdl/xYs6m9OisP+4YOO99lWWbNqAEe4RWc1xT13zUE&#10;1miA7k0XP/F+0YHF6sLX/3jj8c2hGO6rs/veAOb7KyU2ujSB23np5ELO6Y8XKTT3Hg8WUI/XuHvU&#10;7A5TzZRPTplrJ6II7d5C9p1Ie0Epgn721RdyxLjYqCel7C8CWeCgLpu0gjajX4OJlfr8NI+OiIiT&#10;SnSmV5S61IeITLZxT9yOzX/d24AzkLkoBa4XcCbjj5UrlyVK8PMIdO4AcrmC4n8uL8nXag6KxdbU&#10;FjFv1dv8df4XU7e7ktnoOYBMYSfh5IA23G7doa713g2mnq5ANiqvkDeYqphFm3qBWKFZ8hQBDzPF&#10;PmDPrZRWcGgmOABDjE5v5NhyFsN+w+aqPz0pkhjyeqI4JxesQmWlLi2QQfxuIZD9/s+KEw+QJt5r&#10;TDCAhB9FlMQdBzvXruCVTH2kwzTHB4O9R1gPpWHWfWJntFaMnB9jslrM2TwBvA9TELiWuebeY9H3&#10;ZsfSFCcpUWchiuhAc3zAx6h8X1yWBtDkHi1XvinSmNypdTuyxIO+y1sfqGcMLCHh/gv2s2zouJFp&#10;7tYq+yXl/np54Zuef9hcxnUqwi6AhyJ87MVYdK/USWPd630N7Efga7sAIm5kC4w+jXTHyNqvylif&#10;gkLXGnkxp8XJt7gj05QOjprX2/svnzy93RwfCIYj+0n2oFBPbZ88vb16e1VWR4IqS8zr7SVPz2GQ&#10;4SpeTAZfxhzpjPs0GUaFSATEyrXXUolXrbeNroVtueqPiDgwSAnrtufKClJUsl7Setnce8x/hYL3&#10;9ir/RYM2G3ilLBd7alis6JCgK+NhpapTLOoUVUSwYAS2GgVTKnRUDcDa4/qMAskY7zDqtmYLZKQN&#10;Rqubyll2SQ1ihUuyiIhOTruPOtwvpLEc7EEdNcBsa7EiL9xedkZnNZTdWy72OHrHLdnef7l5fMXq&#10;2uWBJZ2ckgz49QfuXI8mgNwKfGsCmSJbudFifjNqI/d6SRgr4wl2mxAs3ENLPZPrzohQAsrhfpGy&#10;z4MR5/qUoK7xj4oTEHT+dQU22Rs2x8IuB59xPBxE/nZhCkRPnt52A5tGg9CRxin0QH5paZmVsbBO&#10;ZM+KzKkOuFw5ggiBFaMdFS9GQVWiOIE4Vjj7DMPy9Tt77qECZrQsQ3eItFi5rzg3RQW69SFLnfD6&#10;HcroUf6FytQY5MlSVlaoHNW8cioZp5XwLHHPZWikh7qTJ6d0cqpU2aSS2R9YCSJCWRVIjYZdkgpW&#10;6zN+hKdd5TBUFQSi1GchzsMrrdrJPVT7N/OuCnmxtMgdGZxlGUxO16JEOjv4uvmT0+beY53ihEyA&#10;tb2ugO4IprdX89Got6xjXhuu2S8XHZRZAToq2nrSPDiHBUXn6rIs/XFkzM4umSOiH//0V2gkmwk4&#10;1iZaC/fkj57zkwPu3fXTSURLF9Jk+9qM223cvqCSbks3YHvR0A3FHSv1J7fbArGIRnAuYdsfh9z0&#10;Nn8bQ+bavSNLqiqACOMa/7EqKZxUPkMlUKYRvJ/U1lbkeR+tgcY0GTUCeus7ESHmlND07gzlwWS1&#10;eECqPmm7zGMUELns08M6Ha2LTMhdlqM4Q56AZW0bNDbyClrjskTDicVJK8DZV9yet4+OmnuPk2/M&#10;N5dtDtZNyWC/1+2k714sPY9VXjCMAwNy5/rinbQXQZwxGR8cfkilTFZDuCiOpqASRRPUGm+dDWB9&#10;Fir+3gY9m3AW7eDq5ZAbL9OEDG9+dhZVuzKd1DY9R+5O5GRs93LbVoLO8QH/4tp0R/V7kfYijtFO&#10;OIcUcGLIgtoyKPNQF970MknSvAOLVHxGll0s9wxGMpl7won7cwZEImCsMRQz6Fr7EWCRMwtRIxMd&#10;nZQsDLdLfOEanJNPmF1nxMhziDBfGbRGxSl7P/9SdzCHm9VYhPn2kNXVsMyOE5ycsg+lS18ZIbZ5&#10;3X0aBfXb75XguWgQInzbyEhP5NaZVJtop/iiEt/tT+qlMZqYLLASZCSV7EjxYFoUdQUyC6PYJUrC&#10;UGe5oQpHAAnOz45u8u6r7rer075+R+WhOmFeieAzLURTpmiOq1pYJUFbUsuvaF49HNyXCLwkQRpD&#10;mj8tYBQziplsI8mLbjZ/Mhjrh5TBiX8TumrnmqEft4js0/ckU38/H8q4KhZX+9lo4P3Db3/RmNgd&#10;Bc3xARrzHXCdboi4KkBqqot6vaT1cnBZJrEaaUBl9/T5xTCYDF+fGKAzGdhz5LUyLoQhcDSD+On7&#10;1B7UO6FUcbwzSRpTFM0KN1YAspUoQCLYxDFJWFtrQoWwqlzkGjWMN2X4SFsGKkkn8W/0WxyAKK6o&#10;2Lg0ZrMA4sXJqfaGj+ayKaE5Poh4RnN8cPfOs7t3nmF2FTdysSl93K68m0+Kml/yUGuIHPVChUIp&#10;2YtJwiZUixbTOGvAjsxjggDSnBrVqNsCaAPjO3PiwYm6BCtqWx8bzA73nzy9zddFgGPZpW6IDLnr&#10;wi163JM9E7xnS6KQUYG0n+mCTJmwtsY4f3EYpcCFb97ju6p8c3yg1lQnctkwACbIVhrzvOGT5mXS&#10;bKr8Sk4B5BHMZJ9fpOcXxxM/9aEyQ/AMH6jTB5Hr7Evl+FQq2NuFcxHI+hQJKOkjEVQyfj0HxdoG&#10;M2wEVryA/a46DjHY3xGB9ch0FyoHzCgITqgAf5tQjcE9KmoqRP5KkVlt/UKhNnCrzyO+udiEPBX7&#10;VmNsswROiVm2jDUMEMhGZLiUKqO+S0lREYOX5aPkKlcKdL9LVUXUWTGHv1cPoyleXnkjE+fE+C9W&#10;Q/1GhCq+HZX4WQicxBrqPgNNt4xQiuF4RnKtEn0oQEgpzCVl7yQiQ6V6kCiuObR9bMCktyoBj9Nx&#10;F1dTWoDwvqoKw4ai5kasNYf7cgTh0MPeNtPefznIfJCgy615de3yYCWyQkxPKrlOlRCrxipmb7Zl&#10;gJ38++LoS/tuG0SXF1y1VKXa6w9kcIYO9N/YyeulbYzr6aQZc26So0IHjqNuZsf0gUFCgr+irZPT&#10;5t5jxZEr/ZXLOP2YLtYDC6kuB9k1nLfLsik9Ne4HR3w05KmTfHa9u2T4GWzI9yPAgnT5eJ6r+24U&#10;K6PONS84Ewuyru9yVmrp+ZA3N4mbgvtSwM3UL4ACVoQkSqy3rM7lZ6o2W3lT+gsSDmptKhHxtVVN&#10;hVEOZ0fDqj0Rv8TZFA+jpAxk73Z9OLOCYYT7fEhDr6b7TBmU+0k+h711eF5K5KyMoIXt7uqmO4/J&#10;tNZgi1ubP0d9JTUi2lay54z6PTHjA3lO1fq+ubFKnceqDtkUfqJnnCVU5eZmd2eWh4Vde5jEqwd3&#10;ymo6iTVE6OGmQXGplkvcOsNY0ApRTLr7t/JcmDaATMGQjQxy3wwJwPo7ZBAMheYL/9//Q0Qf/+VP&#10;tFgNCaTg3a3AgFp9MBl51PL7lvbCWjIosBaoYqIBDE/FRzlVLqkLYPdF/vLmtNh/r58fP7+E7oxi&#10;/4tsJEEzmBTYqTQ2KmOJVWOqbePkdJRgiapnDVTkiVxuGVVDhGyqCVcys3xR7CtuPVH31FN3HOqp&#10;ubLcyLtIstHeg03r7slUnpwiakncyTB6sEOTYRUctxBBN6T3HssgdB1OdoT0DY1Kse2joyEROdHq&#10;2mW0olmLWpv6Ihuz3V2hAX5CpZCNr5Dnc2yNiTdCeLnvtss3t5XLsMbvqZYbjlLUSb+t2XYyt4By&#10;QUYh56hmmziKzsLUMw5rN5X7QhmiMi5ExIQz8uPN6Ce+LoYxtZVK1n5Nl/xFXaaikAUV8cHV26u0&#10;WK3WZ4g/9oKsaMXGiMN9Otz/+F/uffwv97h1uvVhdzGRxF/du8ss95kqas+A8xPIFHYmHEKxE97r&#10;i0/FKjttgDBo7ORUEE5NrTKAqTpmpz9Zrc8UaRA5rLCQEez+4NQYnK5s1+FiCmyLSv4Ttl0nFzav&#10;HnZesIlypDWXomiOZVy+5RJHRdTwRRctUdBxhby8//YTCOjjjEVu1RXb56gzeD3wj1cPG3FTogNR&#10;CHqf00iWHkJHImOBaahEVu6jI0faTnFjeeXN6FhJqi0JTkL+kWS6QnnI3sQPsWjWeA5N9adeVxVa&#10;ARp/JvoqGfxRPdkKqLiLSKax64vMwLoswG9Uoj54x6WE54qUYPAQHRTDzT6SjPqMYhaePL3NjnjZ&#10;3am2D9+980yNp1XkRCjHSZeb0R/WqWhONIMuoSv6I/H7suLAiVlUa86MEpDR4MHhmzIyvJQ4KDPn&#10;iWzXlPRJw+6N3k3ptMt2NYzewXR69vBNqj3cKYdtaS+bwPkJZJYqRToflaSQg/qHdzk8XG0zrAGQ&#10;BlwhHSHaJummsViajIha32KKVvIbLYcJqD0yIpOdm4OSwDFa4xt1gy1KaK8/6CZubsAQlfYD8rgX&#10;lWYDy/9cUPzD2slQEHQFO3nXrTwxYNhKXFAfrppTDIA8ScIVItvS/dEqv2EfTdJdK1mt55SC2HYV&#10;2Nab44MQT0axYixvn4XV+kysZeKvbEvrpkUSZQCrBFdEU6jiWtFcKc32B3EyFw4mdRshCnhl88bg&#10;J1qfoaTLvBmNCjUyq/0Kpz+w9Uc/K1lAU27v0H4MTOzi0Z+7d56xIx7lMBY1ZMMmlrc9jz5WlW+N&#10;ZVQtQEQbVP+s/qYmumix3yooipakfsQmiPrNEELAPUreXn9QsLPX78gzNkdJJQmTinmDORQTXpy4&#10;sJ5fXF55M4S+wf0sN8Lrd/IXlVHSGFKJ2QtqBpyry9KldFbFd9lhAYxwEsUJbvKRHvQCgeSiTCzY&#10;LHTLX1YnA8TgF69Mjfey+87OP4M/puSxrkl1Z6qApfYlzIVRPtoaPyMZv2RTOobcCjUVg6cJ5a38&#10;hFGxCbtq7+AfGr0yeu2x7Qa8/2wq89cdajW9gbmjZaMTerjfPjoaqs1NsEEN42VK6BR0Ps3MMD8c&#10;qETKQXCNYRTggwVrWSGDV0rCTuxhlHqgEo1fpdgVA4YKfy5qu3aZQPySyu/eecandyt1JVEYNgT0&#10;KxUfFRw30tm9Iq/ryalL3u/eeTbweA/x7HexLQ0LuPKWwhwGO2hUTV5cCdj20xl8IcXRn/UglRkK&#10;JYfRaDbvDharxAjSVZszu+cXabHSOzPcY+MtTCEgFmnPwYR2rgIZBbgoj/A+ctP2/svPvvoCeQaJ&#10;98Rszq+SZ6PNgwCD+6PuvBEss/0jSiQRxrn5Lg/LNIlKTEQTGl5Mqj+ARJJQ4NL3iM9h+ca4iqKa&#10;ExoatT7abYHIyOfaUdwalDSAsqMl38paQwGJV4JsJQx0NkHR9XJoq9/XOTw1L6qvnhSspoBPRBk1&#10;PpERuaK5GEUhZeFwe9UY/7sVlKOnMo8ue94i80DTgpz3ENqu+r65GFtvbGD6yTMub6nmOnw4OW0f&#10;HS2vvHGltOErIOVBARIZUtac/PQ/5OSUBwoxTc2dklltAYtOyTAqauZqpO7axz7byhX4xojFannl&#10;jZyVlBgslNlM7cwY3Ec0MTn54f6Tp7eTvGWqsJNjoQJwuM7HoXmuuywj4qIQS11bdZ88Aqe4b8ZR&#10;yswXYSrCdLvlUMzLg18UkLzAAHpzpXQskWmYZLDjplL02XAzJsQSVRWrBrVHXbauMPzw/aUZAgEB&#10;qrjvNrGvnMFFKlWhNURFPZnaeduHenOLWxK5gupwxC3stQtunqEhw4LyuVNhw7a8qpGoUEQzSFY8&#10;9GexsisRd1n+27//xe2wf3R0ANg9l/i4gOUpIEeWAKpJsXNkm6iEnH8kghTVWTuY0UZLxl7P7uSq&#10;P/KheBRHdstbeEc2WvLF1//8D/JUDpKZnMe7hwGBBUCbTQbEFf3dBYL31bWFZFI0z81NEr0xbGUO&#10;e7ALSk2QnJBrj8rVmQpMMA+Rf64PURcet7p2mePMupsm07iCIjV/3YYAN83vCo6l/55k6k8InEI4&#10;9ZSPuEl4rVubTw4ECzn/RfUkuWDXvy7gCWQCvmQWgchk5wbKccmwiXzmvavSXtijHRjqpbRIso/K&#10;R7jnChBU8uykD7bmGhlLrRH3LdeARyXBdXWYSGLorjwu4n4ac6AuYtpqCCbEZ2j9+gO69UFO+9lc&#10;76wRyBiGTfgpJNNtxSz7uh1ndZE0l8ymKk8p36W5AhmRI5pECZ841YVdOy7mkzcCo51MEgnVvihK&#10;AlEmkKU5OKrSbZycinrfZXboxyd6Ixf3rSpI6Sq2746WH/JilESbc8mqJBTOyQSLlXNs12JFY/kH&#10;ZIJUfn8sc+GX/4Q/b/zdhS7FBrwry3kc2+EDpwpk1A/gOQhk347LUq5b4wlqjQWeDbkY2q9imDqD&#10;bZk73rfQMgireH5ROMfISd6b7OBIA94nSGNEKqfLOYFNk6gCY03YwVA+qq0ORs2iESg0azwHiuDe&#10;aD2uBKMIZUQZLbvNe2tptEvTsVH5wFFpTN1xDGwYDxB8y/CU441ce625w91T0piCzfdJjdTWe6Ya&#10;OKc5QowGQnpVb1sTDxS9iAVcsqbuZLKyjGGAk7aJ8fhXqLn71zMUFWkaS5uo7YP6nGisaiCJ08ee&#10;qNAx9KU6KUwj0Yp9cGWBaTl1D/c5OvnJ09u8NGoUyIiqyB21tBG7EtFc3XeRcDCSsYdHzNh4mBIR&#10;MQLc+kDG/+g3vV6q7BgCgo2r/txbK41d+OU/8d/w2n/+ry9+/rshxUaPFZxTo3udY/Z7BygGiA8G&#10;kcP9ZFepAtyFIAOeH0K/FThvgYwC77hLGRlcuY3IP8o6Yl0aGPn6IwTocJ9ufRimsAznL6T4SWn3&#10;ezWiqmilpLJe0q0PToj9tqAy1FoGP2o92U0Jh1wl807TKXhSjyJJwiSQqCmGasGiLvJsSyjti3m1&#10;qs9JARS5kuZaL5xOkXJbxu1PyF0UhixW0aps77+kw32byawSpoprjubNe5aJ2vsv//qjP4rE4L6O&#10;koS19EREDItRPO/KhoTlrS6hlFVVRhi26upysdflC3C5I2eH6v/4jCkJY8c9T4PcE2+BUl/tSv/5&#10;EpgDPZpFoWPL1+8wt1HHiWNqKVFrw531WXN80GkdObmDR844lCzACtyunQJ/5tqji3hVxBMWL2+V&#10;sNIYQuHLdg9cBrV8CSeVdU1AaPXq7VWJROQOazmM4T//14+fXyq2nqgKOcSQj2o4OR14OhH3QRGo&#10;qRx8tT7bFhuqgW/hcHFFjChWxxWfQGKkLnKOlQ3oSZm4PzZ+Rjn6K2HQAGxqfgy4UaH0EUTHgU8C&#10;19PEkHQAnZhRmGRN+CQ0kbssa4nLXECEVBTNcmK86ebRtjVHkLPtUaauujTac7d7thLLLeyiIwK7&#10;aRz75baloIj1yYM1g6eVLstEmIgsi+4URNbHUakam7PoVIPh/kTEIL625vigdhMcEYEvUuqRR/ZE&#10;+WTErPjodjLvSb1Te3Bm9X5G/hgn2EoAACAASURBVLc5PlC+OeWy5ALdTr3DfdWrXAxt+jCmKIl/&#10;IZbhCTF9bICt0ypjahXbm/Jisn5tc+2jIzmf20oquTHJCQDoY6mLKB34auumVHDj1z/5+C9/KvrA&#10;ONwPlx9QeOUNEbHdvRsZOKJAB1KnAd8JsHD5fcvUz9AapwyNca8CIMOkVKiW/Y9/+qvPvvoC67eV&#10;EJGethi2tWvSSQOrris3g2yeCCOSxvBOYuiS3tr7Nf0/Z8drD5GtCJEwQkgkhe39lx8/v9TAJn/X&#10;MOC6IdDQElFkrFluuh+SL6XoGkdAMU4+lltO5uabYkfp7gi1RZX05LQ7XsJsfy6YR45XG8CGPoXI&#10;EqYYpJ2ISOyw86ssXhQHadjaBCsq9ZMhN8FEfSZpQu6LqCf3XTOPlS1sJ6NcFSJR+QWsAAG4ql+B&#10;zVs+P771QaLN7BZL9UcwR7xSuqIlSqORlaiM/T3cb+CYcAXK6qkqlGtFfGrMkBrZ1kuSXbS3Pqi/&#10;EWOSp3cVr/BomGIJJxVpTIa6Sx3X1zb8LCtcvb3K5753K5etZQxbyrJE09fRDPgWLGQK6hVELOza&#10;JBJ0DHU1YyXKwvPRdznXQjbagVo4/wD/ADoF1EIimZV5zlBhpRRhNreWWRRiiMwh9ibFspEqE1me&#10;bLHkJ3kWrKlob01o9nUuNs2UonZIVSBz5fqqhxoLGXpGcvxx5yKxOLqThRVay6WLPO5ER1M2WiEa&#10;t0Z3HVlQe+iiaHdrsMk7k8N283Q4eAi0SFnIcA/mhFZkE+jrd0NkZLyx3eV0OXEQwEH+8U9/9dcf&#10;/ZE8/LTGM5fQ6Ts99Zaza3Xz5cg8eXqbTWv2EQnyWG+P2M9gMRbWVnfrAGyQlGRjeEBtUbg32hWr&#10;8vqDYffexCm28H0L6m+8cAd5pC7so9aLonBfwfJSQOscE6XmGdzC9XxrmCe8W/89XotWsXtDVHv/&#10;5RDyr9I9J6H921NcRsE1VOTFkBdaq0akvOKfFLamgtGeRE/VzwvfvE/0GdWuu/QaiKNSlXOER/jX&#10;U09lOciBmwhTj46tryiUZPQtKr8OB0FNJc6gnfeoPDbnGocomA7VpQhh0BwSVRh9+4YcKDJruQVs&#10;Zyo1B+odT9Pi6N16+mRjKhpsiFs3FInD8Kk08CiEl6eSN6sz4Sz2Vtcur95eba8/aI4PXIonNMSd&#10;R3mkZjz6wD/89hfyIl4gxtYw06GhnmJ3nyDQ348EOFflvnvnmRPN4tH59v5LjjPrzjTjo9s8WK3P&#10;Opfltcura5fb+y+7s5sgBf/y9bsuW+dihYPZvHoosiNtA8F2Cuedh4yCJTqqO8qdGq0Uob3+QGW9&#10;ohTdZQNI91PtAK9LTjaUHxXFlFwy1VrmxSX4TXw3oDCn9SqUiiETO0c0eonaPWpXwEeR7mgVTfW6&#10;RVcryZFBYNesElVrl0ZCdt167LXbQ/UtNsfYJCtLmPGL8TDI9lQJdosfpRayIooo8A2pO5a8RFYf&#10;NR0RAuQ/sSH3k1XJnHDhTzVlxc6GMTsBT2IYTQu2MTJfUW8Sk27XYJdLb11xE5N0IA4TpD/QaS96&#10;AYJtMMqQgzU4HTM5Qdwl4JICBS4WjRINGkM5LOMgfJD5IkGSQWztB00XMHQbM5mN8sRiV6/JyC9N&#10;5LZ2IkJr2TAmc2PIuP/fhzxkn+ATTALLVqfWoOQMK8pIMXxrVMCiWCVwO0ApD5bXczXDEnFVsysQ&#10;REKbK9ipIRJ3gE3qWAP+fJ2csqp9986ziJgmSg6GaatHViDD4O5IJnZbcccqES9GuZ2qLanExRYs&#10;k3Sm6ZMkyZ3RjGtTBbLIJCZQLzFE/ZlhzEuktCENrIn0p3IXURfU34e368xYqPEuVl0ZkRIkgPL5&#10;RYIDfDrfH/nB+zkJikiHKvzZV1/89Ud/5PIvjr688fhmJVY73XC3Z4FANpgh+MNvfaDnF0WMqxHI&#10;KMgm7UCaFlTJgnTrg0WAG7/+yYuf/w5lMpLB7LWR2ZbjXQtk/2lGnyL4JIF9gu1C5bKxlEu8OYoB&#10;K0oX8dHEBGXdCi6bjIijNcLhv5HcUGOzcZtLqpV2kZU2ZVSHFcVs7glHhCptMB39LTfYTyWIbLde&#10;vR0pxtViTDeOc1t6haxw5lofExkuqRxfTCQVNZUJ2pA39W671B1QY2qpM8Mvr7xZ3n9J5YZKnE2l&#10;BoyiugKWfjAYl4hofXWLMWTEHF02WqJt5uR0de3y/0F/r19YL1fXug4UO0kVRz+kJREd7nVPnxfp&#10;RpeLPTrc4z1nffkisR8OiF3UVFIDKpcnTzQnSFclP35+ibwY00ja0/Ni90p7HkZtrMrz5SrXDdHS&#10;FbPspuyKMK/VtctL7uHzi3RNP33x899RT5eWV1aS6ab76leUWH+/ddimhey/05dJ+U/wCSphcwsZ&#10;AnIOV/us8QdRwIFGD1pQXJkzZbi0GO+QoddRf8iTxlyPyagTZKolLIGlTZU+CFVXIxdVfdoLvEYL&#10;GVs7JKN3ZMuhMbNBbusiM8I1Vq4I1NRMehffSixkutr8qLf+UBrBEEEMicZTozSjzzR3w4Hq6mhG&#10;+O6qVBIUznDGeT7nh114q/VZEZwOlRQNxDKuK8eP4pWFxGaWmyoTTcAa1Em8usmZVGgeI1pdu9wN&#10;F3nJCMtMUq4feRy8QyO65iDGf3J6jg1Q7vsW1P8JPsF/e/o/3b/8rdEl5Bq6lDEMTWVNH+Se0zhF&#10;uVThG49vRlov6rV8IXnLrJHDdlsaVYR1VPxC7o7fqExxqol6nir0dBkkQydIOCSpBGh6SsYEtH0F&#10;ABlMGwdKK6MpQs41I1OHYoS6ktLkoMxvtpKa/qhWuqB4SYC+WHH21+EbOWdv3TYaQVoljVE8Aqpj&#10;Ube7TK39v6POU0SwScmBC2mvD+hemmylnC6YP/PunWd06wO/0n24OByjEykCc2MLe2USM2ryIpX4&#10;4Bu3DIwqcuTO3cnpsE3HuiDhdHkfFF6hAKSS6dcQgZNT6Rju4GGpTh3oNNQc4AYm9B++qN+W9F2D&#10;7VvIuhD+NJbctRBElLGFjb7yiiqgftbYDDpwc7GWNKs7ypTBS4Wn5PSZ2gD2Zx4sVridJKttw0j/&#10;Wa9L3EYke31yeX+CDYGJDyZEVdQgd1km7h4LiSRXL93W2EGzChcrOfkgN3AWhGjMQsZZ1K2eoJyV&#10;+NQ15PgGP2hdWU+76/60ADI+9NnZuYcUFYs9lWfnhx//lam6mIiG7KajhNR82hCMBeWVTXEUwVwG&#10;Z1XHtg8gQ6O7srbW2OTaPtxN9jSw6cuKPkSDhYwkZu5wv+sbMyAzUMr2Ns4TJdIrMG51U4NsWtLG&#10;BiihQsps9yrhb9BCxtJoir6olCdWeikjaVc+++qLhNglCjFCp7LIdMoqEjG/TN+whENIim8E8G28&#10;U8/mG9snPAJ8qpLNNGub+C7tu/wEn2BbwOznydPb1gSFXFAZLwWsFztvqxlLgTFAsJzHPVDXH2R0&#10;DM6hQsOPT3mqt3JzoJi13mGf2zLDi2L/aJdtVLKVw33OdFCYvhZ7tF4WR+usz1brs/bRUZQ29snT&#10;21OP4bLhjBaEknNKF+kzcwffLsiMY7HifcRdYlUDEU66kn0DmTII8BZHkguI0V2ZxslM3Agc7nMK&#10;j+XrdyiNyVOiQhojENRYGmvuPY6OsWLIfItmgXRpLPhFsKpKjhILy9fvOCJC4f+Tp7c71OptxkOX&#10;vmPBZDsQyIKDU9RPS8uwpMVdBoxndOvHahNaTASJ5qOM86MgacrL5Ve1qzZPfz/bgtUfnxzC5qLY&#10;VvNo/J93/jf521adn+B/TfjZ0U0lNCAo149cI6uz0lVrkool7DPjf2mmUO017pdwc3xQudaqnM5i&#10;VIhJBEo/Ik5Fn4wlVWfIkzZGteXI/e2mUbh75xknZ58EDgMGCcOCWI+6TF3uJzATYcZXqu4RI2PL&#10;VmKMkGKVPkqLe4JUvqAft+t4LcEcZblbJ7aul+39l8v+fAWnUYvJiIdecJ7NJ8c5xuQV28/Bj9kf&#10;ZE5gPF69vbq88ga7NyOv4U5h+y5L3HmOOXmtnbY1IdIJgrpWX/dn5KTQKLuJragPWhyVr5MUAOFP&#10;vDlP+olOutyKecweScFqE+6F9sC6LD8JYZ9gKlhPgWDRz45u4v1EJktAiJJLqVw/HV4krVuIaFfk&#10;Kxz9lrYP7beOmyJfQJoNTpGsUaHBLZa7Yt06a2wV81yWQyBjH9dfBPV//NeuA+mYKDk+4VOUep+p&#10;3OJz4/FNVawt4ztVu5ztQp7S2FBjl1y3pmqaqDiSUi44kYe7P1pn+iAidCziFl0+oIl5ExxPWVTF&#10;zkrIWlL4uMtwoFHkHE2vg0GumIUugr+lPGSFQAbbqSiORLYogoCYlCwG+9TFM30Tzx+dCpsIZLmM&#10;VSOrTenheBNTCyiprtK1CtlfPwlkn2A21AtkDJZW2AKuKd0yLfcplTQnUi/xqX+9WNF6qTft9pIT&#10;8x4VTcUOO0x8zXW6kTRdTlRetmPpeSsNBvYDKRC/3EeKkk87tqjf8TcvzzAKZII23eZcw5L5jiSV&#10;7SCgkDKDkWnAtU24YFkev8JnNIuzyJW0BBSyWRUiNFgQkUqoa0Z7yE/mmTDlPl53jMkwETeZ2eiG&#10;D/yJq0MeyYerCEtHJit7HsHfrEBW2sYSq+moVcwqjrldLSKgBcJtye/mC+CiWLjpGQUXdxRxz+Di&#10;vQtTm1P9HxXI+jISSGsFsn/79784dLD6eJZKyJXXGWaAykZdswcFSyNXZEdJufuKKytQb1DJ07K7&#10;EDLs0SyRi1V35F/duwIJHfwk1n+CT/AJzhn+doL6iQii8BIGVuMgl5KJpmubsK505csvToOvh5PT&#10;bp/2YmU3bA9nnNXHkNk+bCtCi4PJ3F3ZauvAjOam+FIrOb0/aH1X2zLIppvNiTPYxnE2o4IOBtNg&#10;sQvfvC+6VL6CF/ivNNpUZCt1u9FCYLVbzFboKutyvZ0oik1Q93B/8iaYT/AJPsEn+B7B9gWyGgNg&#10;W6ZaceuJrBE1Mpx9l/PXFQx1LDGxA2Pbc8ZFMdzF6TbtHis2D1gms5mHxKxVI1TZnkxxVs47Nax7&#10;VzAHPkEEkaInMSRykr2ZKA8WY1k2EgdTC9mnmjIUujXRtdbi5Ypl9hqbzntLnkmsKTOTtfdfoiU7&#10;kck4Qlb+OMcVEXUX8rMChpNM60BnjTIwmsHuE3yCT/AJtgi7oznbPDpJgXXc4iMaixtzXS014HtC&#10;D/fbw5cU2UJ2kAbCV/clv4bIZG6qiw33Wgqsl3QrDvCfXflW5MUU+g3q/O9+c3zA0zcVRsMNpVhN&#10;bKxCrfyne62swgpLo6gRVV6kK2nX9X7m8StyLYKvSvUu0SGr9Zl7YiCRv6VaQXkkIjWvHuqpFGfl&#10;2okH4rMvv6b3ePOTm/ITzID/9vR/fsKcT7AJ7Fr921UMGZUnguEpv9ZEMdVINnpezWgNsyHaxBRB&#10;EUvL4Eoz25UIUbDjXZAVjHNOK2MxZGghs2FAGEOGb426z+qn1Uo2USzX1JpVDVSKU+RtIlbl3c64&#10;Fao7KrYyqcr2xJU7UWbikDLUpqIjnMmkYKUxD3V06PWoXxuR5xNP/QSf4BN8K5ALZN/doH7ytmAo&#10;9qDind1AMfdODdccZYrzIBHI3B2zI2kvRrftbCvAnzxjxnazYLgAElse1C9vFCcBe5AfaptPd33w&#10;Pl/UqAooGCkRypaxQfcC1ko32lsrmVV+e9QQjm0iJKE0pqajRiCz3/VJIPsE5wxKCawBxnY2NKiD&#10;HYlode3yjR/8vU1jMRVcmwU+pXirb+XRuliVfdTehxM8eXPYYkV4XtlYvgm1nDnqwE1roIn5yWnn&#10;Dykz09q0I3JerWSLlTtSxtdagaUO+TgkKYRJnqzypOxaINuVy3K52KP1HtEZmUEXhwuVo2YnOJry&#10;Gi4lxTY0fijo1uGVDavpAS1M0Vlps0EqjLLF1uyR3BAm1v/k6e3l/ZfE66SXFxX+5PazxAA2Ks27&#10;TkAkc+67kb/SLWObIBPvr6QrVaeVpfA6KWx/oseWL9Q4u+oHz1EuFmfQH1RnyetUwEywdvTcnwnY&#10;kpEvGAuQ58tWUOUTgEw6asP/6P7/qZAY+NGVITddWd/92EiTSUbGlTBUeUxkJXy68MBUp4+aAXBw&#10;0Lsl0fL+y+b4gP+lV8T0gYhuPL55o6K2GoR0wxUYcr3r4+eXatxHNuxBN9qfhtTce9w+IjJJ2nQH&#10;elqdMVlXGnv9bnWt+7lc7HEZFt2eHB9Eqalk3oV0RAQEO9NK5HHPGWVl8det1meD0ULKjKHWdmFX&#10;uywVJGjkmsGiempKKjksb30meMmdw2lTQokE1Ntwe3tnE0BUTjL47z4gbBSWr99xumSeo+5clFcP&#10;ZdlU1pPgQ/Qzf8R3MHJfLpryTAi0yKoykVbqXivxDuuXJpQUEsltrhzQmtTzWJX6qOWVN3zqCB5c&#10;fffOM5Qgp4plnDQrGgcXorj+RPpJLJFhx4L9H66Q0ZZHBmEBW8+Loy/54rOvvsgPfyOUg/sE4ud2&#10;ugs3XTN0CltwiOap1uotsdfqrKEAyIN3xzK7RoGWyhB1fV6sbjy+KYYx9/MR1KgKbtgCOa1ovDNp&#10;WDTEf1WLbR+c3RqDfaP2JF1/ECGAc/9wX5LhWWjvv9RnKixWxPgWHfp8ctref4nDPmwGAoaVKHLZ&#10;KQ5QrZwyzsSt25l36wPd+iCy6Xnm8d+JQGY/ABnYKIMc1Q/cO5Z7+era+csffMBZ3jQe37SVHtpK&#10;XJmsz5WMf1W1VUKlhc8UG6Vr3M/I5KNYBUpLrqQiEKn4LqApy4poFIgF0TXyeFW//WmFAFtY/fF9&#10;RabVqmzLzaScevTJ09u0XnYnuhJRTwfv3nmmMEfFovF5hfynzi7E1pvjAywp0jnXQGPHZuM4uAaz&#10;0XdVJRHUiPvqDr9y4/FNHtg//PYXnM+zBsLFuEvgOWpTQzLVWYUF7IrLpWSFS8MgHO7T4X5xZGcp&#10;ou0CVtcuiyeBVUR9ksG9x0pHivBEqUN8gZIclbyv6R1HfMjS0KKXgoen7OPnl248vskKpFUj5XX3&#10;GjughCFe/vKXVNh69r/V+mxIikkDNwmt7G62JknrH/OU5et3A+akYdPFNJUV8oGYq7dXmb4llewC&#10;th9D9sP3nXOnyCvdR/6qSuxKrlneo0RW8adR+uJDdKIREfExC2Oh/UVu4vJ1IvAYunsqt3pk5AAm&#10;g7/FuQkKQU3S/x5GEsNONbRMj+uXn5Sy3noEi+pPCFbe9CigZGlpH+L5hW/e5+EslpsmH44qdVPn&#10;YXSPTXNZ+OCQMhsFiKh9dNTce/ybx50hAWPImNTYr6BSMsNhwQGMxoQ8ShWBGrHcu227asucAw9I&#10;CFcX7uM5HF2zSiSTJTPilheoOkCp9CKh7zIC67KsjCErLGRjx9nVoI1dC/YRlo+OVyIPmcXeVhNJ&#10;NroK6OS0efWwfXSELEPPnReI7PCUK2+Gg/W4WpOMmrcTDdX2dQ4tprmjLeCOulGqjudbYD5RpkX2&#10;mBkXvouJYVn2vHvn2fLKm5rtcu7PBLMjKwjeRC1Eqc4TwD0M1TtNfARQALLbLTERRt76tqC0k22k&#10;Ze6ukwGIAlSjlLt0xxqi5BUpkPfBFfft63hHqb/1/F59kVSiWGNrThH++Pkl90PU5yfCQaQ9Y+DO&#10;SKdPTqn3NdSIuWgXEfMAW+lciKaYSgSwsy+V4ytSSTQ7lp5YQd8yQr7/45/+iv/FV2qI0jm4S9CW&#10;2d5/iYZPLBbJl+7MJtJYVBVDzWHPzCnV8Ti7hZPT5rg/6B2IHiJM5aJGHmfXIJZk6cpVqxrPGG+9&#10;n0kHEIHRjV4spcN9JY2RHe3D/dW1y4gq7jis3l5FA0REmrBavD86tmG2wnlx0qWHevLrG8D2BTKh&#10;Wau3V5N5yqdEMTkExec6csALBsHN7wV3ZjBFWi+76LEyhkxy9Dvgegmt7CUa2K49qry6qtN4nisE&#10;pxfgTKHdJZFsrDpuS1pBDV+JdANXbmvBZakENVU/MvVJGOgKENh0VMYV2hT5znmq/XaGSm3VBo0N&#10;YJahMONKLotfJHda4xvKa3Onw/38iIM2/eYP+zpfsKcS/ZWuvGip//nwAyah7qN8WHDoLnzzHj9K&#10;ZLUc25NVIIvdFdEGq9h5UTOXhkSP6uuJKEZi4VbYLveVszJ6F9lre/+lnFYunalUGnPUdQqXhgyJ&#10;36Lo0Gcl0B/u4ysKnjy97T863O8i0uLOcwfEbDwI3+cO2xfIGLoo4PhwcVdzUnfUU6R3ukxvlpTK&#10;ixhDzyE9R6+CPbE49y5nWl550/nO68HNFrt1UC7LXW4h4RjJqjMMBLx4MvwpDDtitIoTzJhoJcdg&#10;zW6F1hhGxmvjKrUzOhY9shKkVV2whhuPb+Y6z/AIj0lYrHj8hUeqJP5FPmTeM6X6XHrtRwchEaeS&#10;+VXijow/WtTcgVIylmoLa7btRoxQ6mQ7mWr6PAw8KSAJnfqiLLTm+IBD5cjzVzaeh65o3YCgGVGH&#10;MxxWqIrxppOpPc9B0/bDfXaxSU9qoEYTUIWpmia46qIrjSXCn0viCuglXZd8oaJbY8e9e+eZww1Z&#10;xlKZLyII8jTxfLX3X3ZnwMNNacWOgxWml4s92beEhc/TSLazTP3rJdGmQalqGX+cyF99urmV2Kya&#10;U4NyMoHnF8kdCnFuy8AB/rvIFrsJYHzGrGlSGnkLfj0XbabywkmSQWu8imJI+BjUY415/PqPf/or&#10;GwyubHWqdWt9URwx0XxUhZxbv/uW9ZJK08XqLWl6eo0ooGLLK2/ocHn32jOb3IG8bENVExRjcusZ&#10;2l0ZFAdHJi4yDqHEjxdSJko98Iff/iL7qMVqSUs7JrvmB3kGk1HjorVQyvi4yEYTxdDlYm91jXCC&#10;WSx78R8fb/zdhXkJU3QTqEU8v0iYRPP1OzrcG7YcloG/yYckFiZ3jedgsbESpHI2Z3wMckQHL66a&#10;e4/b+0UAmVwo+rYhNL2nS4XrFfrwq4ftoY48IxaaX/V9E3wo86i5JM5eN/ceM0Y1c3PxbAi7spCR&#10;MZIxuGzDAnLW0bcq7asdbEXWsSlVEgsQZrjAC6kHa3M3mOwCkkQY5w6yO4bDEfjCFsMAI7cey1bx&#10;Kep5TezxnGqrrywgxEtMU24fFKXmn+JTYBOLPKXyM/NeJaadfBx4A3lExMVosVqfNccHuSkUtRRX&#10;DvAJZY6o6yWVJrF59idrAFBP1QBG1xREkoW4J1/Hwm555FqWntcczhZZK337pbxV7n51d8VSuuhk&#10;EHIlwb0TQXN80OWI6v9drc/u3nl249c/efEfH1/8x8hetNEjUBF4V133xxZ9pU4f7ndpF05OJR0P&#10;jclJIdeP+VekLSQCnEL7iLJ9/PwSo2XtFIB5LPkoniZcy5kc4y3k5vhgELyE9wln7Nklz75KgyJm&#10;MNWopNPrVDX+tyJOqb3/kteIfKZ/BOLOYIcCmeQ5xLWhECviDaja4iuWCE6CeUpGBFWm8sXKcUQm&#10;J3afJzy/iCskIdkbwnj0d35qe7kLj3oEULzKquNtuWO8LcNZ2jKWQqBG5bXm7rxYa2K58E9oaGRI&#10;kG4rO5ml8rb1UforlE44HxPZ4UWwPyWmjmKTVAI9ynU+KYMbjjxUYcpFMxV2dZ4SP8N0GvHmprSS&#10;4l9XYr3EwZfTTdSfrdnSn0KweHtVCtg7xVuQtUTMA5Ry4gSUAUZR8lGdwfZNrhlVbvzdhRt/d4Hv&#10;ZGmorj9ghr2F1Bgnp93GwOsPKJAy3cGxnCvs7RhHi+Q5i05IVZIWVZ3qE1gHs/tplImEm7CyewSr&#10;t1ct77t755mKOCIa4om7HQNBMrAhjdnrd+31B3yCQhiEerg/Oiz4tGvRyzm6O9ilQEZERMvFXn7E&#10;OF7jum1LtzraA5Q+Ea0Hi+WV9rlRiEw4zuIXXuImVsl3HuwaOO0qSmDrZXgS+ahrP4bxALK0BuW1&#10;sfJZArzZ0PIDl7LkkOCYe6fS/BbpxKP9odLoJQvErhcrB6AUyFUxVeWx5fO8iTrhyeWjs1UjdZwa&#10;hmMqy1ZttYuVCHla1imrjSBqS9VjpXmp35Wn8UNUr5TEw8ErKh8slaLSFrdbjmqSSlWgQLZwlRlc&#10;WYiflqS77eK1+8l37zwT89iNX/8k+8xrl3kPYP6xldBZyCAXgzwaFTRHaq7zYFrEVqvYRVfsrbXD&#10;4XpRtFGkMVUmU/n6UD8bei9cZojthph9RJLuKfiOlq/fWQaxXOxxVQP1ePXwydPbKlxMXy9WieLU&#10;fct6iYvRltwp7Eog45lDEm/LRKqGogWq2tFVHXXG1jZDdc5hZPErmYzd5Jj24nxkMmzF85JoHytB&#10;fNs5nIzeA2aGdI9OcrflR5w1InlNGQOUQyXlbcpAKNtJ2z3pA9p1rNhEpKUWl1ASaSnBtZ/xIx5P&#10;5Q7o8u7ee0yGE1jhQ9ZjTbTTk6e3HV9bH6+tvm60NiJHi1BUXvWTzCxUmoJcGRTlXVUPJ7mwHyLd&#10;K+73uTexJP7crkxWA00QbITD6A4vlUq1JdfN8YG7Q8u2VYyAR11d1+Ty9Tu2qWxn0EQ4KKWxSAq3&#10;kAugSv1wuZ6lA6iAjfZB8LCKggURArkS2xzDzkSTMEx0gO5L+1gxhRuSXl9sxl3OuTK3/pOnt6X1&#10;rqGAB+mRiW3tBX6CaXB17fIk9/eGsCuBTJF78pDSle5zXcGV5clDYldoK9DxXKSf1fqsSNOv1jaK&#10;OFEYe5AMYgKAdIVxWt1TkcnQmIc+1rTpIWVReRhUp9ZX+gtSkc49QCYitbl+qdRBRQQjO5CqRD1V&#10;tLIp/YyWT0cyluLTsi6Q2burw15Yk4w7LFzMj76Pc08kDCBhfiJt3L3zzAboULBgpZ9RtS6ouU6o&#10;RASWwuAjxYZxQuXixz/9FWYTwMI5E1VHUCgpbXcymVqqiMY1LN8FOzJWSlYw2tBysffxX/708V/+&#10;xD/ZWqYD765dJgg+y2qDac6z/gAAIABJREFUF3EECk+xIYA1iwvBRadcCBuFyMpg73AQAs6mW1Kp&#10;B5V9IKKvLx18femA8BSQ3gwmDkTsTHdCJYwq9xCLdb5mNrnxxckpn+SGJVlUuvGDv3fPiSIq5s6q&#10;UjXfSBXzu0XY1S5LpFnuRiEls1tdYd4oKNaVGT92Gbalc2GjsIUX9ixLa0XDf7fa50Gm4QB/tVtN&#10;9jyiAS/uwKASoaGlzl8gyhC+GFkLRrVeV211DRVuMfJ0wdazsbm4mltfVAHsg63EfSrrJaGn+FYy&#10;GpE0Ng8iQ2YHvdIczZ36KCWVfv3YN6iMglthNICumO4qgS5JwXH+64/+GImzTi8XK44k418qfpkl&#10;g+7nYkXrLWd56Brtl2qHG4+OaJ3ZKXPjkDzCDaeJVhD2ytuNi/Di578j44TlrZHRK0X9uMtEaM7J&#10;KdE7CRpziV7O10OmU9aABAQRbIZ8hk2rO3KSgazQ9v5L3uutsLq9/kBShVnNM1GZiOg3j+mH94e9&#10;LNzo6trlJ3a7ot3KZnxoQ54R6kgHcwcuJiYr/vnx9M+ra5efmC513T586RLSXMBYXnnD+8efPL29&#10;PEeBbIcWMvyZUGEKWJRrRaBgAbgVRpi9CbpXptSS85g7QHtY4vgT6Ue9aK9ngHfuhLKTaWM1ioyu&#10;U3VnVkblrMELXo2zN+qrMii44wUZDFR2F7ypCmeq5xioFtUScJtwtV5lbxtAIq4WK1qsJEU7P3Sj&#10;lyp7rvKTJWWGnoxB1/kNtgMrE6Oddylpqba8aGfBIoOV21zy5UNskFBT09x7vGvHZScLrpcUS5+o&#10;S6MNzBZTZzVKMZTSksFJpDE2knEY2eZjMphkJOueksb6+64Olit7bWmYJ0MTXFSZRMfyMkIzZVHf&#10;eHxTNu601x8UuTzuPVbmXmXXkJu/eUy/gbh/tpNxhcO6uP6AlP11sRI+OGgdr981xweslgyjt1iR&#10;cUouX7+7e+fZ3TvP+LuWr981rx7e+EFxNJarV2dQMjIpL9tczg12dZalD70NJrdhRFoyGT6E77r3&#10;KSCF88xvvnOnPFjNhcEhiMclCbhWMSymTr2cClCJ7armkcmxm97JnvUxs3KcnHuWJeGiNSej7YgJ&#10;KdOs3KRZGDLDnDC1rcioYzuvvuizr77gHZq2hgvfvH/xP/7CG8Vd6rOVwR8mMbWzurJsc3yQn2Wp&#10;anC5o7ofWbwSyxmV45zPGjY6Osu8FR0Hn7esNoFPeafJydzK1RZa15xJZljyn5VQmM9LQnThl/9E&#10;vZFMfQJRh2kcOCEH6QrYsyyj+Ao2lYnNxjWvToLEyFpfMl/yXT+vP+hGwNNvGZ48vc3HxfJph0RD&#10;5GhBHtnPWAJLYD87IqJBMvvh+5fYCvNHFptEzIq2lQjuWUcn9WxU1ZwHeM1j9NjJ5WKPFquvL/wj&#10;3/7bO8tSwEGj9TKhTaJy2TWsiJqruY72wZpAtgJVEkn9XksyVrFIXJsEicNRxfiLNQKbxnx953C+&#10;U1x/DRWrp5VWhaqxv86ACOXaxKXuNaqw17WHteB6kzUi0pjtycfPLzEdRIEAEy743es3YCY9R6gJ&#10;jLWr1RKEUZC4YFWVVfHtNf60byHNQfuQ340gLbDb7nKx16n7/ZhL6/UfvkWwgWuqJ273lFnFFkjU&#10;lbwzRECODBHLzzGsCWNdXnmD50kL8M8u2wUbzDZ2KVJqPkhAHVWp0M8ueamZ466kpEqkcvfOs+be&#10;4/b6g85qsF7yTUzKKt/uLhxrJxNTWdciZ9LvK1m9vRrKvscHNpaRSoSU6W5ePWRrmVvVpvD84pAE&#10;6hwzqO9QIPOlLiCXlkJZ+7+9kH8jku1ShPMkcNGO3wFEvlEkBsWd6LxLCuSVXEhKnqqGJJ5MuiG+&#10;VPzZw3AYWfmZG6Y0U+xKrqea8RMumDeKmFbZumv0zbvaBAFhUbVWAkBvSKJPuw1Fx0hjQ67BqTk+&#10;QJdWBnnKvdgXKcLlSP1Qvrsa20iVsMNoBlvjslGo0pTOO6dX5kXUAaSVSrvXJjbjKDesTXiG1zXa&#10;b+v59LcCuTRvk4IOP8bSXnSeSsw1VRK3IU0D3N/kA2tWK4IUSI62DF/st8u4bcl0t4+OcBsEF15d&#10;u1zELvdVIVlgY9jPtAZEBMnJupp5Fvq8GDZEmEFykgkUJGu9FL2RE49JbJmFCA/rhekub9/5pk8/&#10;X5clES1W1iLKYH/ie4hSlfYMCxtSihpyac+45D3Yupx1WaogLdemldjSKHYGYUi+cTL6lH2xoucX&#10;azyk9a6T3GXJ2yCWiz2R/FTNSzxXZ9vnPlnDbWLKra9z3uv5uoheoVjgqFkmbqrrSldU3rHO3fPo&#10;yCanSNa7+oSvL3VB/dZl2Ri/Hlr1ok+gkikqUVUZxi588x7ZYVJn9GmJcciVAmuEM9w5pLcZqhhW&#10;Sf+mNhtJVWbHjHSsXvhTCMMXWxDOcqJnSFBHQ2Cf+OraZSE+Av/273+RaBMm2ix7sSGnkxiQGgO4&#10;uOqqVaPmNFsgQcWkEirReJIs0j46YoRp7j1GxHM5l6pfjGE/OyrsZET0w/cvefkPu3k4vy648i2e&#10;O8lKYDYxEyxfi3NfhmI24ZUPbO+/RL/qcrGH9Cd5d3OX5fYFsp8d3dTDgYJCL5AJqNHki1EkJsN4&#10;Ri0Nqol6WK3PXOrmgiOQYeiMDcxSwDdvfdimwFE26tAvF1gmo5IYKZmvIoZMeECNQDbyITXdBpi3&#10;Mq3QX7/IK4WnTahGjRAgn6AuyKyUyOAvXJmMnDpBFIOSIV8H2TqxRyYCGcfAqc5HzSVSYDJcFDBO&#10;53PitsKbvIms761wKcz2ItciKKvth1OXjwI7VnYA6xGPPG/mNGxHOoNxtEYwsrL48HovjREQHwEW&#10;yPzW+7bcpRopPwguCpEnOdkyM8COdvRICsj9jrutlza0S4nmReC/mfTfPNYy2Q/fv8Qwvu5dM4lO&#10;TJs0Bxn8lZDExVxNaUOBrIPvTQyZMxZBylMp2cb+xNZsanNrEDvq5L6NQZfMxjuQxC/PR6G5mzFR&#10;3xJn5a0PxR8ftURjLsgIkv2bNhwth/Wy61IkRC5Wskc6gU34BMNysbe88mbZn6/HP10PkYJ5Juu2&#10;3Djp8tSo2nomPQkVIwrbmDgS6UYkQMhK4Z1KI119dBStuFHIlCuTmti+W9+QksYqe2U7FtFxHDdF&#10;siwGNsYpKQPegBe4aOBwn5jOuAf2mT2wmpXy9carDEFJY7gQ7CdbDGlNgO9GDDKOHgvlGAixiKQu&#10;yTiKZ1NSuaePzxTHCCpX+lRdUh+LKXBdkmWFM7fDNfwRS7ZBXpum3LuzXOx1kfKBCWCoHzhIsSiu&#10;P0BpTDyYX186aF49HPbIiw+UXxx1BUJb9hvv3nnWHB/ceHzTLslcVh59JE/ZUb673TMu7DCGrABv&#10;Lcm1olMuZXRnpZIL2hYroXIy8mCprhIUicQ3f3JKzy92f7we2Ci1Xg7HbFf/dRISR4C5f9zb+jyT&#10;3KUo24VZwOPBc8ko9U4W+VdY0Wp9tnp7dVUeudiaaJUo97eCRJu0P923ErZd0/oMVTgRIxLq435p&#10;Ig5ipE63Jd5McSZYGEAGVjD4Vw8Ro2w9lfVHoJatO8VqNCLdWj5BjTPKvjWWsxbiq9wCy8UeHe67&#10;sVxEYbCddU3OAPRXRmUq1RIsP18Im7tnCLKIDVVFJnwOP+pikspiQlGHVGREZCRsMsPi/lQmHLtg&#10;UYJP6INrfVTr0SoDT57eLqZ1seJTPlkBENZQJMhV6BdPR9eTw320jbFwJgW6LHrXLi8Xe82rh6tr&#10;l7tOxvJfNAJdTEvfydbscMJxSOTmCDPV8h80n61qOzmcewyZp+4nPCaanlEp2IVpNGJKToccQvw+&#10;3B88gwy3PvAmlE2a3nKSCGYGKh2GsY3Zbis3ymjai3oozhXYNrhcmbYSDRPUv5V6kvWC0gZqkImF&#10;LPf3TTN+1CQ0FselCWngJhKXJSZQLaJM4k+IrBRtED6RkCkyo9EYPxfWua3Z36LiPpVc4ICokZn9&#10;gfYtxxEZwOB0Iz9dYhRDJjVjZo0uTpzp2/OLKnrENX8iKLTJuRi+NVv9oHLY5cIdwFG0YVegm3vC&#10;BYsDynfJgf9S+O6dZyqFijwiNzqipx6YYTjyp2MldhnWfMhQfrHiVCD81DIvF76LLksH4qMnIsqI&#10;WqmySTLMMIlPRnqPi7DlZvTVkb3Wtz4MpjIjjVF1gvsdAuSD7YQq0NFX1y4rH+4Q/1h5VtIYFBrb&#10;lTfqb+jJDuzJldZZBfWotS3BTlYKWmvcVixXyKWxmqYTY4+G0WQrRJKeUJifXf6jsFqfKTuHNSy1&#10;gXsIybE1hJCRuqzoJjdVt6XO5HPsRldrisvBLo2pMGMpKRZoBdBNbJxFMK7bNzzFhKlof2fYGklZ&#10;7kY2FKFPrdgS+Pzi6trlXPGLBItI7o9gntVcDbiLKhzpkSR5HrbJc3KKR0eFNJZasgmoEF+zHCa+&#10;y58dFW8xzRlGhk10UBU21C3DfipFGiOPy1jZN1KKENCposgjxfG1O4XdW8i8SMya+l0rhSowqq8k&#10;FU6AHmn8DUoV4bQcGEjrZZHSQvGkXhrbFmzHTibT1/e/Xljc0EIme3yEQIxu+NpdClnUz+YVszS6&#10;BsNr+qbsE/iu22hTuYnP7FVUOuscMJtCcLvPIJaVXaU0qL/mQ9SdUY+GUrXJozBWm3eVcnd2yEzu&#10;VNTdnYWs0qgwWswaLWohIDL++CQUtYfEQuaCvy++h2hCzxkSloe4LVJFnkyYjYLi5eA0xTlCqplV&#10;8tBvHve7LMsVgRtT7C6BBKmKtWOy1CoDoWvMdivHbQGIrmqsvhcWspNTl3a76jX+dDVUF0QzS/TI&#10;LRgk1ktaLyNpqUaKWq3PnB2LAof7bHPaqJNuo7NBSJu4Jjk/WUUU/1bAjWkY5Vgu603KV9LTC7/8&#10;J/p//6+akq40ZtlwxLDlAm0w1t5gyU1CcVTTEeg0cj3RrKx8JuByWC/VKq4xtGyC5E0Zc2PtWLkw&#10;wU/Z8KBIWUKL1OQKVElj55sSKYdRaUyVrDT1NccHhX0LwJ9rzDQm6GSD9CfBrQ/Ub7OwDy3nwqcv&#10;jr50R2bU4qvyvkb1CyQ4hlZzDEns/sUz1PtrSQjAF1oaK+1klmRZG7yyjQ0tllniil0CkIrW/a5h&#10;APu3bE9UYTLrUVGVj59fsrIHTQyA3iLsUiBzt/UBTVHDZJ0C6lVrUagR2ja3n28FMDNecXHrw1Sm&#10;4q6oLYO7MXa9JCMq7aR16YOFKQG/ozLEJAnjwi//iY9qkcoTHmOdCEqjFbppibtaF6MLQW5a0qPs&#10;8CjkyfF2nVOj1AeUkFE0Otc81hwf5O/ypk4lmM5rS8BFUaHsqNHprpaaXo39MprTaL7cDrsY1d0s&#10;LYi7gG2J3Vb+qLS6Ue4q8o4J6TajlLH8/H+SOHQUIuKmhA81HTce34xmsIZb0RTDuavLub0lODWy&#10;cOtjwCWcSkSxqtOWrvn8JpkgM1kgzfGBm2Fu1AQzFEhTN/A1i7mRTKagWLwYSnSOsAOBDF37JdQM&#10;ChZojPF/tgGgpkAOw/6OWeEayytvVLpCopluSndFOS1WSkvuDkoK+C7IZMpq1aliSP42xOnqM5qQ&#10;dgheWZEihwQh+RhjKSYUGVV/lL0a46wZFcuaOA4s4dA1vLk1sSZSM+YZwqwiT57e5uNWkmoniAX9&#10;JLrTUdRjAshGoeZEpg4C85Il1oqFEPCbqOer9ZnFCqzQvmIhMcihaLh9OyXg8C4qF6gh0e31B/PV&#10;PM7gKDCmOXCa/i5ZPwLuDyhBlnY9/qPltQZqOGN0Rxk1qLc8dbdOTqP1woZeJOwkdLVPySZNRD1U&#10;Mpl9pYEYTSJqXj2s0XPUlybmSdUuEX38/JIgdiS2qmXOd1bXLi+vvGFKmPRn67ADgSzIOoYM0g5B&#10;JSiEU+Ka+4pS1KaCGws5mo0sg95wuAs35RywZzQh2JhWz0420FDYul/v3xRRIOtbLJwhBeGJnhFM&#10;lmPIx3/5E//hzQacei7PtiTACm25nSZSea0+Kg2hYmrFR/WupeBUx0ImLKjcKqa+2hObMjXs+oPc&#10;BDIs3oojlSxjw1GydjUyJmor2ajBTNhtIn9zdgZM+7JdwC8658RLDvQHUPoEwRxP0nW7j8Qn5vS9&#10;37PGSObnjPSOqpvETYQm5EJM8nMqoB44rPFXD5ks0+H+3TvP3NEQqbQLd0YwZxlZrQMh+VK12JNK&#10;iFIDmHe6oLUXRn1Ty9y1n3EAdHv9AW8LjSrcOuzGZRnnIG3uPbb6KHk8AGcrmnjLbFzYRBrDn5v6&#10;lTeMbPjuQJ+hIC9VL27KktBJmOwBU+QvVLVPWy2hCeYcAdNKrmm59i13wbuAZVT9KGBRQMVc27PS&#10;UF3F2lVpIhV88jDWGTgLk8OsbCbL1+/89F1jEMlP5IliVDGnkfiVUCpFZKSAyF62odkykx0fnY29&#10;XzsuRiEgSkyyGI3A4T6KU9LJQYwAe09zfCBHjwy54A/32+sP2usP0HFp28HwKUdGQVeGx8tqeIod&#10;lki/oj5d2YZGSqU5YKPN8UGX5DxmPZzu0a1WEQpL7lwC6F4ToA1KaRqFDvfRtIYXlaY1Fy2lRVyk&#10;lqqv3l598vQ2ni5/PvCtnWWJIANUz8BsDZS62+eBYvObpMYukjX058oVbSXHMaUbOUfPp9sVqPxk&#10;XoHKXZY/O7o5IL06asNCcILH1iDYRYgoymCpjFrk7iO5QyXmJyarpB4X8uVjhT/8qfozH2JmNgLe&#10;QaXJLksLlqkk8UDRCBDMuJKJh3fl3MPX7/CQPtUE/rQY4vZ2ksil0vIp83CRp809+dGDHAFcVFcL&#10;ZCr+dCuipwPF+dO8JFED5Axh1CWnGCQq8M+g5GF3Wf7w938mSQ+L2RMrtha64K5fd2VF5eshYZEu&#10;0ajM4NBtLy3ptuy2zifUErSk8/JKSEJLP6l63eJYUpVLUSP0Hpa8HMF55c3q7dXvxS7LEjpCsF4m&#10;WoL7swYijNlQb1OLc5DMKqQxR+t6frHwda6X3Z+JtTq/LR5zk2ITjdvJ6mXWu3eeDf7N3mHhnGqA&#10;UWUnp+ytiMw5BbAyXQkgQ7i2JaWASkmr6lkDjNzE2lSBtvQIqD5YrVGB1ObaY1wyZO06IfHtp9sf&#10;T0SGqUd1CcxN+csDMkmUcZmia6HEJoZXDvepZ2Ou/RKV7xYcWFJyXvZOC/zhTW9mnvquex2BOhLD&#10;SrTkrY7Rmtv7L4d0BnzkUZ9KvjOY9QRz9faqpELkd/kQpOHUoymIh+eLbwINWND578c//ZX6QLyu&#10;GZOkrfyRIhEcCyV+A5vWkW3MzauHvISlJF+4lCRqPRcWEVuwZHN8MOyyLFVitR5VPQp7lQRsm6aS&#10;vhXI3HcAP/acw4rOyUK2Wp/JqeztoyNrJNsKRJa2rRlR0oRkClDx6gQszjQoBRZ7mOWrUEpKo9d3&#10;1ELG4Nkz5NFW8pC52beJelta+ZmbpCKzej/iT2IAwxrw56iRzNrGXGMDBTpxbsNIvtRVZHPppIPe&#10;wr0dK1oEBqlGLWQzspEJ2LmW++TZzPApjZGXfJSsvWqGNKZsGKMGQjT8W23BVWtrvjF6lwy2JPoz&#10;y2TRIDBRFdIqNj91h6hT5ITeJnnItO8yFeZGzT8ULC7awCRmqUR9owg1drLllTf0/GLz6iEmMLPF&#10;cpRw8SEiNVV6YFBJsmalQs4NmXTms6+++MNvf2EfDSNw5c3f8OHiLuCk7kgaI2Mb6PSVKQ7gUc2j&#10;Hoq9kJzOXuSz1++6AdnkHPEdwdTOcH6yrQLLr3yaZ3N84EhjvRJs9doiemzitygVlkq9ylVqLc2N&#10;tMmIQFMQkxH1Ci0uhX5p3nJtFUgKpdHWhFC4xiGUxtwvGofKGZlkJNtg+SQDSEarxrdEsW7vv8w7&#10;IGiDf1GL84LD+C1kt7xLhnrTSN695GdyUyAXTF08jEbVlca6YPP+XCMC0mq3OFQ6ZBUMwtyYac2S&#10;BVvAzq9rzrEvRtUqc5cLqlFrVaK6Lcmrt1fp1gdkmi5O5iihKJtLNq34Va9ethB5RuXIyBjKCmVp&#10;zC3Gf3/90R85LYg9JbmT+M/RSHYuAtnJabf9refc7aOj/I1J4DKe4c4U83X3incy9+Z91o5ISDDx&#10;ndhuyRANV8J1Apls9kcNBzEt9uy0DhndxvLQKOfjSKN4THvgGbRKqjV6oZRDhpgqCQBVCNtPRXdU&#10;/aq8YvZ4Hztpj2CP+Idu8dERy0nYpckWsvrFWC/lV9QZMWYlfSZc1mr8QyZPSFNp0awp8+u68vSG&#10;sFzsDZk8FyteNWIqrudz8yAZt9FWtJTm2caUEKYABbUBgDLU+CJ9w9hY5qZI0LSjsfk4jw5y9Jbq&#10;cOWGwSTwP9dI8f6o0FY/LNai5trGcAFyxleXYOZqGD5SR3idA5yHQMaz2xwfuAFkm4BV93M1IgNk&#10;ABKp4P3VVObOYhHxoEKjUvhOiGs150NvG1g8UhOKrt7m1cPoEEDyZKlR4CxcViGT1e7SXKufuVYQ&#10;qyjnVElatGKZrRyfSkOoKPO1nCXgmi6UGCetEw37oy2p3ZZgUUC1kazmvOSaeio5DfUjJieu4H13&#10;ZBB5lM1gnnu9SLyuDrHox02if9S76K908SqCGbNcw/lUYUwrj1TUnUTJLE82BTwNJGskMQoKH0KN&#10;g509rrAlAjdPqwodcyFBFbeher4ma//F0ZeR8lZz8MmTp7cxLVnUsYSCVdrArI7q/lHJ7qM6k5/t&#10;/ZefffWFtIXd49OidMi4K+vvGLYvkH19qRgvIZdsYeoGfUtey005AcpDigGcnNIGwfWjs4gH2W44&#10;5ZuKa9X5VzOYG4gtkAz13TvPulFSYf7opvG+gjO/VzV/ctqFtZoYhZziSEnddCq3EQh51rkQNYd1&#10;KlKr6LtbLdbQluEXVtBUbTXHB5GFeFQVng/TRfwZ8o1VtRlya+iNxzfxrBtlVZWaccBRwJX7s32U&#10;w5e6xun1GS8Ni0uscrgf5Yrm7lPyPla9heJ7NLyqmP0Q+cz2/ssh0gM+U8oMI6m2/hzuR2cxDTCW&#10;5MKCoI3Vsv76oz+6r0jhz776whWw1FhNWlZ2Hj9+fkmd44TXSbTi6u3V5ZU37f2XgwVhfdZef5DT&#10;JfempXiqjKJmlnDJvxa12iCGBGU4dV9NDZd5cfTlkOqFQw95+cw+sXcD2ImFrJPJFquCR27Msyth&#10;Ah7jiJd0rZOWviXT1Lm2K5uSvLNHQnAPVjK8QXTT8dyMXioQXWZ9lsivTHaLVSoZt/M6oVrhly4h&#10;YGi94K3cvuIqxEh6XCKCaretOeobFnOpkr3j6v34tL3/EqPH3K/YPtRRDGQtdktHod+nWWetQJx8&#10;nSpsnYMojeFcKPkjst6N5lQbZJH1MtFLE2aZQ6KHSAFX1uefibyC0IAhFgsMqpHksOBF6skQ+iaa&#10;xw736eQ0D2bHpNbdhTKPucoeLMx8/HFMuGQksWGZepOYvKiGujk+wHOcpBu8Xmo0AU5VT7CPuL5L&#10;rripfkYogRf2X4tjFKP0KIHiUZKfFsfO+VDLnbksFysMY6dNnIk9SKThKEGZ09C2z66KTpwcciLb&#10;bZjfIshOxno1EVNRiJXRk2tH9y4N5esk0dW1y3TrA936IIPJ0pivslc07R4WhBhrDUhIOCxHoZIy&#10;2haRW49aI1wDQ/QWWmXsV1jLnAuJmo4EUXdj627rxYoqljNmhRVJpTMFYfRnIOFZOVhdWLjwzXvr&#10;siSiu3eeKbZBMFmt8T5HsgJ+RdSH1fqMx8ft5+jhVwlsQqjtl6KsoAqjUcTifLELinP/Bnqdc3+2&#10;1V8dcJcmhY8gX93RK21/9uI8iBpCKsSHPcgjZS6Vm6u3V5vjg86RBeJpN0dBdJ2SpWrWkcKNxJiq&#10;yE5iYY2Mgjm091+qxdgcHyxfvztno8zOBDIDheFhVoB88+phsmWSH03W12996ASRPv0EbenwEExX&#10;KHLJ8sobtPEMx6h9S0eZFsCDYE4m8Q8n5ZL4x+NmeJ7Ku5jDkBcnYEUqvy4P5mp91j464j8lk3WY&#10;1k9roRr2XyQkSVk45Gak/dub9i31Sm7Bil60CqL6zKY0sCHXV+UHi1e8tVNqc41G2FXd/42t4E6F&#10;i1W0qN3wQUSb9v5LDgZVfEiBW78Vr/MXucCTp7dFJnNLypjnfBq95524WSaO6mC9VNaO7lDCxZ7L&#10;2yLYXAKT6xobak1zNq18kZGfiHqK2kVEiZbbv9gNC6c0q/8c8W8e7tPJqUu7XMWsqKRuddtXJMSz&#10;BpCl1hRrjg/srtv2/ksVUtblqHp0dPfOs/bREe5p7d4JoussqVEXWNh91wVXX3ItcLYDOaZZ2q4b&#10;Onev5fbzkBHdJKIffjxSmbSYWHf0qE9FNskKSkTt9QfomYoe1VYX5dBarNiP7uf3SrOCucCvdBhf&#10;JsiRAnK9LZH8nPKQAXQUs59rIaCcdBtTSfHFkFDq479S+eFuqnEEOwuTJD9mnBSPUiSs4FMGJf0k&#10;9gAqGTMaTvCOwm37Cv/74uhLMdJgu25hMoTMCltRV1VtFHDZAXhZyeIK4qNrYbGi9TLMQ8ZLtZ9E&#10;MQMkqeojiD5KfbUdUrf8qA0y1/rcJGH+QgCPrfrAXBhSeBWVj0DJ6/nQqdarWjk5JSJOiMVLe1iz&#10;TFLkfIKTU96eKQUQeEwEfwR++P7SIOGpfId9np0kM1mNkcxKEk2fGQvNqy65sMvT0hlbg7uoFfby&#10;zcg0K+jU8ayec1Xmd7QWL7xQj8hgY/QJdmQUAcwhIcgC7oAITzm3TP3nLZAxJENTM3Yie8lPYvvZ&#10;jHAWj1uM0MrpAln34piQMV7DlKa/LYGM+uyCBHJnLpDZxLBu5ze0XCKTa/qkR3RyajHHJSKuhSyh&#10;Mq6ykYhHCQGyMoGtzcpMURn8itGG8jVl6T6nYUxemQHN8cFvHneuHBTIfnZ0U8leLlQKZFJ4udhz&#10;VbVoNOST7aC5QjaE5/qOAAAgAElEQVQ/tcjMqbOThty3rEA2KjLSJMEoBqsD8IUVW+c1F6aHvfKG&#10;TYOy4RrFBfct9+gkR96y0WOzpDEBd3zy8jU0Actb73lEhRC7eMSU+xIRqendC110bymTuaK2VeHw&#10;w3PCFX2gS6bUUyszRNJw1AqDK83zmPwNH530w/cjq05mmkHGV4a1Et07HyU4MWvfVQe8SP595dKa&#10;C9qtsD3YlT/bRoONls9fXC/p1gf/1N4NQEKFupiSqZXDAUrt/Zd8Qm0kjZEnbch1W0aHWBHNZUJC&#10;fRTOR9CCRR3bivTgxrhNyaNollS1pelemrBUTDVx984zPsiZfYKr9dnWpTGKR6m9/5I5R77q0SMz&#10;Sh+60KsxaawBHzFmEiEz4+pa7ljpUPyqCVaMBvtjc4k0tokohmPYmDhLVb/Cq9o2Tk7toVLsoCSi&#10;QRozb9HJae0QQQh/c3zQUTCM659o2W0hqwKVnzxqgBCIJAwsrPDQtRLxFHBEWmuciVSKX+zERGlM&#10;dumykYyUmOvtk1AfYjFfoY39arluTNhr0gpimvulFOvGeMHERPGUrQQvTYKdHZ1Uet87k4lJ1OnK&#10;7zWtq2CyCc5K1H37JYemnVGhZ7aFrHtdbdLeGdRayCA/7VQalHwFnhbFaujmFjIfgjiPoic9BY8W&#10;aqTIKgFFFXYNV6OqWK5H5hAZJLA225ncNhZ9Gr7udsax1pSG8C1Aj5DJ0Umj1pcGDldOPNRouKr3&#10;zigciKpVUOOvnPq6favezURTzFduebVGInBb8TWfk1M5JamwY5VnhxcOxx44RgJHyT06Sd4dJp0b&#10;BWNbca6u6W0O6mN//NNfJfsrR6uaIM6aF3Fds6cPJaooBQb6K6UkTRHoLUVyuxf1VlVFnsCQtz7a&#10;Q2kxX5J/wxYyBn1oIxE6GdlIFlkmRqEzb7x62Lx6KGlmalEWGYZ1Vn4XUrCeJ0xKdWHeFZUCt7l1&#10;FzzOEyNqJ7UebQgtEmb2IoJLdNDsZNUyVKFcKoB2sty0Lj9dW1cD2SWwvMvgVVdV59Un4E0sJh/Y&#10;9n5GAsnMdkYNl1yrAOFh+SxWm6gcwwdWqAeuoImfnMtqqpIOzHbRSL+v55T19E0+390fIBCZ4fFb&#10;cBaiqnJbmovYVvayhgr3z22iLQ20Xc97wWh55U0hD716WOS+6R9ZrUzkKn970Ot33cEAnHKSyxzu&#10;y7YA8sJSlTBqv0h9prtgbclo/Cdpa1H9Qqa4EraocXQ/77IsjJGv35Gs6+cXl1ferNZnCtNGe4XL&#10;qjHmUrdkVKEia64W6v7rgkuTv1OwA4FssaKxeKm2T2tUKR0ngCtk8/HddfoJxu9IHcF/nR1VWwHl&#10;W9wk2vpwn5MDLV+/E6+lXHc7LhcrZ+fmpN7GreenPA2DvFjJmI8erxsp+hGC5ZwGX1RqoqJTrqYY&#10;MTx8Kyrg8gD7VlM63chQOtsE87D2/svl63dqPLvc1uszWi83CWFMRAQL1gRIYxOdK9l2r7uqXCGD&#10;ZcBYUjGnronSrYbLXFKaRVHqCazg+C+X6tZX5b4SSaUu5AWsmKLa6iL5DvcLFfrk1PkKlKj43Z4K&#10;ZUlDrl1melXsIpSqejopO7GwtyJEulQiv4Ng5Yz6d0dBja1LQKJWupUuwmg/Bav1GYqYuRwpZaxx&#10;S/XEdlKtUNt/LlAcKTvFbap6aD/hnE9MEtiBQLZeuvqxIlsuUatHQZcVhRCnR7rwzXs83a/GQjbb&#10;ihZJVx0be3sV/510UtM0UGd1l8eMTAVE3C4JhbgSaOOjxyf2qiDKfL1ert5elc3ey/5wTI5itMKN&#10;SEI1qMiYo8xOcmGpg602YkgJo8La8Cn+jExcUlJxF9tKE3sZqM8pIEcy6/QumESe/yogZ04JtKUh&#10;UEDMfjbiWz62S5EAB5jyfRVwNooMSNCsbO1+F/5Uy5xf4Rj/ynOfWHxhm4dkgqDYG2X7X2NjUPJl&#10;oodQOmij6N1BjfsbNkVqcnG4TyKcGVgu9lipG7QIZWYDlU/l+seAmVwlwy9108RHYFUy9TR5UXWg&#10;KU3jpPCftWi2AvQXgjMSQ4b14yfnJi5sLrJ+WUlA0cnISNaY+LnRIbVNRH075xOTBHYVQ+aku41X&#10;V6RT2jua2PUHHocJLPJHY+FHu4ANQ9AmNJSYKHCDt71fCT0RbI4P3EQDHZ++9YHHf2oMWX00D5bU&#10;iAebg5TIQkasmWGgjQDrdzm0y7dU4UQkQlCdz1eT7YNq0XZefVcyRBxzg2n2dCBpvxKxnugaIYkh&#10;s5/MPbnxg7+/8fhma6JDRMQRpHWC4apTGbvdjr4Ckc1ucys6oJJCuWOuEossVipxzKR0GPgoEihr&#10;BFP86aJf1VrrPw2xuoXN0dbLZvM+YoGv//kfVAsY6yzuy27ey+h+LY2lQ4fXNSKX/Pzsqy+UxFa/&#10;/K1O5a5ot/9qJB3Pb5//4sL//ejjv/xptD/YB/UJlYkqJimH0es5hVGmOxoL6/xbjiELToEsrOjB&#10;GSbWqKBMaHLR/Vwvm+OD1fps9fZqV+cUe8y3Io11F71d4cnT2xtaR+e8HlnFZtjJTk7b6w/Qa9md&#10;C9n3qrn3eIaRbFDRSi/MvG2waBdpIEbKNQ5NgkiLRTqo7FXKnKbechlVooUTUFusOarfdtta2trS&#10;Xpi3iAWWi70h9Meg5YWv/9H2JLmuB/eTX/yPv7j5YOXTlskZMof7tFhN4gE4FGqurVVJLHOjNS8X&#10;e/wVTmdKPVOpeaKl1Mf1kyGz6hPQkKYu8ANxLrDCtjQfJsMrhx0X/Tk57UxTJYURk/xgnoeN2CF5&#10;7PdRFtIYA5LBw31lD4v6jKC+3T6tkTBcY6Sts1uw/VmTakaa0t6v2lXbPpSFeyvZMbHDVhqLvis3&#10;vOXQlOZeKpenQmwLEhWt7pwP7EAg49AiL8nn8JElKXFFMSqdQQqrqHdGDDVzneIjEyFAka2JfB3D&#10;uWoiujAUzIXOKdl7fPjk7Jqe2Fa+WwAp+4c7Yt7f+qE6AMh1Oq9NkJTIVSLl5+hatZDISQSI6lJJ&#10;9RPpiLJU2Qqx9YRY21fUfQWoODae61Z9kfv54v1B53U9UZtEfO27/JcFD63PxnXiOHgxYhUJJlju&#10;W5M7raNRixW7IIfKrSOYfXPWXx+k8lHaguqhTHoiKCsjhCtjuciMldt14fYQgXdx0eE+WmEJ8x2y&#10;WMYO6NEzxck7gARvnpxinsL2+oMEMSJRyZZ0ZffRDZjRmHR1mrPjEDAsB3mrOBAGHv36ncimwsSF&#10;3Vz45T8hOkXTJw1ZMUh3O8WcvP4asKs1ksxEjcTcmXxg13kabrYvkFky1+lqV964XNmOOAv7LXip&#10;E3m5S5eCtrf1soso3wZgOFeiJQjKYiiYX5KDPPjQDyPtzQjn/7a83UTG0iaRHIqunePBUKxJM61x&#10;2d7dO88YZxJpJpHbEJQUFbEWaxKz7M21aeESoJh4JSRPsduoh5YfW/FUte6yHybl6nAbxs/Vtcs2&#10;RVnCjOcBDmMu9AxEyX3aK0t5c27/rYJOnmUir5lwt7IiZeslPb9o6RvWaR33tn4rJqopVsgTaRcJ&#10;YrtaNDZUo88QDYSlvf5AwiHQR6nPU1rs8WHYSYCs2qfZhZTBne4TekGnUywnZiazn6muc4HDyrLR&#10;iOUa18fPL1ltE5cJe8bx9W4YiSg4Q2VU0kLhO5JNI7A6Z0Qk7StuT7AYUjy8RhzoNJngPPvdwQ5i&#10;yD7+65BNTh1u04dPhYl24szIhYIIicRQnuWnqgkF5zy+KmKs8sAf2dpDRCpgIqrHaXrUVVEfMeaW&#10;tMqiu12A79z68PWFzmPlHJ30+z9HYmU2PgGosJtkxjfZCTgVErtXQq3QZCVgdeXWc782ZZyEqsol&#10;0PZp1Csq6Wwj6b/BYoFzZwOh1Ls5yc5jyCyMJvoSgSxfR2H8FgCnSrejkb8lLsUoxA0nSF97x0uM&#10;hqPloLBF3Zdr1TeKp8+V7NWMqz5kgyZnGRnjd7cpkqGPWB2Uw5NTInJiyH7/ZyGt+flIm2gIboWT&#10;wMUotfbJm5pIH2D8iSi/DW3kNXLj1z/hny9+/jtO6Pj/c/d2MXYk15ngqW5ztBAp0YIu5Wl7YbIf&#10;BBCiRkvvcHqeZgtdLmDhuXW7sS9uAvNisQmZwD5IgyKMAuaB5sNgCwYJtIBZgDYo2i+DZe/LQp28&#10;9gJbrkY9ToOYITSihkAv0EXAo7abV5BbKmq3zW3VPpzMkyfOX0TmzXuLrYNC4d68kZGRmREnvvOd&#10;EyeqdLmMJ7zlr7/5FgD88qvviLfvdQbzNrX20+JtKydsDF4zfwLtvf8KZOrn6wTNnwDveTQFgOrG&#10;Zk2/OzmlUJJHliYSGzfb7opLcJmkLqHnRGrThK9J5DLnDoAlEtRvMvlZEWiMp9iISTKdS4zFf4jP&#10;JQ2pLencxgN6DtM9hNMGwa/Z4zGL4NXDeQVuHeqpIjCReSXgaHDRBpMs4TWbdfI4HkjjrIlt0jOH&#10;qGp+WXn2ZOPk8aDAsFYZ0Q+C+TCpMmioRK8lHg3AKQc5XhrPQ8K1NwxxeScnDkZ0dXEXZicUcIH3&#10;aq17eX8WzIf30IChsZbP4HAT/ZgCjflSp71weHS6BZGBfE7p1NXFOI1nMf5SJow1F32J+o+uFlhI&#10;mXgshMbolCqXSVWUxw/f/9530DPbDYuzdvLy4hT6KtCYebrXwsn2GllEyzTXSRbFkOFBtC87qb/W&#10;icBynyQFyB66eFCTYXwJp2DI2Gqdkow+gy+B1AwZWKjRXRLV7NTWr52L7VLZRLKp45KMVJMhE6cm&#10;q/P8hXtc5M3yTN8Fi//jZ1VIuZsmtUlNCVvNY4/0V42NPGtP24Vxs3mFntmdFXzOmECLp1k3jOlg&#10;+bO6hU4MGW4uWegW5M0WP5UQALqp3kHBRF65fEenGStfDqmfHlcg09m+1DysZt2qihGooq+aRBc4&#10;TAydZTY5O4jijiqaKpiMpCinx9ZXYWdPM2S4stt84IWDvVwENQjWQ0MxqaPgUfOSZpnAhBMtFL+2&#10;S9dH05V/fYOOb7y4UrGtMOvpuEF4Zv3iqfajRWKNJHqsd5YuIEp6SmNpDNmvdSpdJLPxrdvJC9AJ&#10;EQJhSqQtyQmw6Wx/fPFg+ujceHYGy0wfnWsLzxgJBzAe1R8K8ysuOiGFB84k/a42A+kh4wePYf1M&#10;UdFh2bheVQUbX3IEVh4w19jTjwtTMcWzb4xmNDXCTzG5sXjSMqd2ca5HJOhKYmXtTT8aQcZtJptn&#10;PDoDGNnZRI8BPv+0P0/u36y2MoBs2HmRi2aPRD9BTAOzM4UVaigsnpi4l/HozK20JbduX4J0Q5v8&#10;7SM3ZiKz2RhAdmnOgYHqGNRgfpxPYAEsqyyG1eMwTMkiBnMc8bvmbFnyYX0V4Ik+RUt1YxNmw/c6&#10;0XL+VPUrACvoKgti+LsTb638LFBjeTrbH4/a8ojG8HMb2n//erVu5HTVjemHdAM8ah4RPZZXkiUX&#10;O+VhXoQsbC9LyxcjXkYQ9DCIT6FrnutFSBxLJwuTQuGUe69kaUbitzjrWA9MVsiQNSV7M2TloqF/&#10;TdXMzZD1EK1wTbJE/1peOYlp1ptH+HU1O5JtVYDeqhwXzvMU4GcdCGVWC0MzZMTcB0zzeHQG6ylp&#10;XlbM+TUwyilMJzkqiB+nfkGV0WdR2OtCgrvlBcS1NJEmmqTP7Sfmc542acNsUyr1WlL/IaHch9HA&#10;L9GKZk7H5qtHuXkPGZyxCeqxe9yPGMjmWdQGXb/oSMiQ1XsBp3MKXwcQ26venXqibyFbLK4taJio&#10;TQMGVBFLY8iGB2Tf2kzct+J9mOMKlIPAVFLlAAs7SnVj8/ncm9II7TeVQjPUM5tnW+d28Lb0psdM&#10;QOYhPOY1yAOyxhlNYiIqUhb8oOhOpF+WDMi0djPHvz7RVMFenWBNe9r+DogN3TCzJaKkN7uU21Ei&#10;abA54/KDNiDDbmP13pVnT+59/NS9enFQPyiUX+7aNqc6fdDUaRmUQKHr6tKiQn6Duk6NyHU/MWFZ&#10;gDDMZ6Kr8ggV964dKVR0HiCLM5YnzgrPmvV3orNVFgA4AB2lBIIEfI8+xbycd1ycQkYLPSg7gsiZ&#10;Qcxe4RF4gTEQ3F38QAI05kERUz7DLkv+aOqH1eSsA+sNGVnKlO4odDsiDqO8BgDtmvYAtYghPWzA&#10;r1hXXwoQsYv38/2leWXa2sRXEfdaEAZbJHq3crH0spe0hv6DxwTXprN9mLXealQZjYI4g2+2ECUs&#10;KNiO93M9/j1lQcfFHBnMYUITkcoztZUJC3iFNHhFC3lJXlvhPErxfzUaW1+FWdJmyD0xKRZLNJ3t&#10;xxH9UDzGvUnIE/4Y9Tvi/yF9C3KSe/B4eh6AA0fRP2dj73GJDj99dM60W/hZJjMqqgVn+hfNMNGb&#10;7sC6DJ0u4Kw5cbYymo4h4/X2pF6A8ujc+MFeS7OldNf0/Om6ds2Bra8ma121itvZA7FhQJowgsQD&#10;KCR8SIJSC2ZJrRb48/RqIKVRbe3ixvY05yZxQZ4oZGZqJ2EAaBCWfSD8pvgp+jmIwmZXfP3Nt77/&#10;ve94l0A2/cMyl/f8skCGLJb8YHNkyjafX/nwlY2bbwRAjeIzNAOXnYNdj6ofV14oWbtcwKkeDFlG&#10;AsuvUyVdpB9D5m2HEgtOpe17f/CYtnhKinUM3O4k5uwCZTRAAKToMy8JzsQWmI/e7OvxcJpB0Z8z&#10;GUaazAVgdlrm5QH1lGyG7PC9OB2X15IW35eNRIMVmFv4iyuib73tzpTI6P6CxATQMfaIRIB7r0x8&#10;dZNsKz+xZB7RDBltncQP8rQaiTTFOAKrPzupZfX2TeTu8KhK6E4OebwjODDILClaUol8FumWXMlN&#10;+aPYa4Z3I2YLCx9LV2qNdxuOxrhaAGjNniuX73yG017E9tD8MqZkibMxLjhHQsj8a08JGTgtgYoU&#10;I00sCf5siJUC8XkTsW158H7r8qMzFNOAiz/46eAwrAtdiGoqlIm1sF8crFRIPv8q2C/BUQmlplku&#10;0cgqzWERKDWPvsqO9Fu3L9l1NnlJ8Ndps0FQqepg+QiLyg8nWb2vX7EQ/uIS1WQtbZnO9omzwT2d&#10;Ar6KC2dlqEkmNBf8QSHxqTub7m+TdIvrSZq7weyQ/ETv0sNMNOurmKhlev40JlHyiuF/2e0tNDZt&#10;dmERYs4pYiAHmIkeC4e/mmwzTxc6hJ+u3wgNRq/NoPJiAADs7E1n+97uCPFb5tflxz2j0UPwXhmt&#10;IemU73/vO/x+UTBpFxrwSw5DHx6QtU9nZ897DfrzAqVw0560WHaeJr157w//vGuLOkW2dWCGlj4t&#10;LU4oY4JLqGAxBs6mzZY4XKg3kieXVInITD2nZJWCFj5XcVRkKlkqJsqDmmKFZjd1tKnpdMuDWVOg&#10;yeA264BOHqXw4HFyys4ebSCG6i+LZmzpsWXqo3MbJ4/zP/6ruxZkNC3UXdlidI91zzz7EC4etJmQ&#10;zj7kpH49Rz46d+XyHfH2qVfELTF7hWkq4Id7m2/T6bEyN5GZIDnEn7ioWfMS5ggzcBmzGE7T1cHJ&#10;Q/P2ZdrZsyE1rThOL2TeoHhZ/OqFg0KAGzoonjy/Yr1BzoVrVEB3/lu3L+Gf+CkLr0HhddExAOCF&#10;91+jRppV6Vvjcm/zbbrByfYa7RYVIHteFU0NOPooYH3YaSIrC3FZVoxCBCfkpVJukSVJkP0o/Ykn&#10;YuGlFrFQII7hDTCZkWOaSGPzTguSP5XK4lyWXhaMONNj6C/z1rLRuQulyoSYo0OPmt6jQxD4QiNn&#10;zw3KeABu4qyyFC4/npkMwE6zZ76IeJUleaUh7AamePGjPNrB/CkrhW8wKVa2pNrcP4CUKi0r1kFL&#10;lfJzcT08Uc7H+CuwPsYli+bBn1YXJNplifMUfW21vXCsa2clMNWn9ibBrmhuLuJ1IW+uBOvxxqaU&#10;rsecZ4V+gIbtm9y/Xl24xpOKiZXI+EDI69r2MTro+GTFRc1uE9+LSR/SEZ4MtkQ8HUtRLqL8r4jL&#10;UtrumPWYMWedjWBTOlnGARyhjckBgM8ljYc03s6yh5RsWBkr6OTXnT0YTVvUYt7pUGgM2G7i3l+5&#10;XDzg3+qbGs6dStqWuzWhYR1KpvByQiioQZu8pGu4UahRVKeriAp1PZoIoV/1lBy0n5u8+J8/W9zl&#10;nbyQJNKEULDeuN+SAZ52IU+kmzsdgMOCcnMW1EeqJvzOc3XVbWt2vy28Ot6Lxw2INvA5T8zlk9Rz&#10;pPtwpdxDumPz8vzXwnvJyjDzCLmG11dxaxB8I/hScGfxyfZagsZ4G+5fR3oszlxNdD6qHf0oAnaw&#10;XCeYFfIj4iqT7TV0yOJdUJ/U7UfHLrZfr73jWI2ayjuDx8UgPaa5Ma6gNL1KHzqhMV0zcAZ6AQGj&#10;5bKoPGTSPHJi/eYnA+aSHnQR3z1zuLT+wVuP4QKFHw7SjFYGifpPhZMc+MGNzg7il9VqUJv6Mo1U&#10;Z4k71kAZy8SvsX1pMr7aFszOzULEWVprd2VfbJu4S1UlhbUuS1gBojybrkWsQ8A/4RXzDFnxYEyM&#10;e18DBGt6sNnZ59ZHrTF6Jhb9lIBhO7D2xASnI4HFzoLTw+lEbTzwMgErxqXw+ZgjqNOztYP6Uw2j&#10;F0Mki7u1iK0w/XcnSCZ+IY9y5l87PVJQuC37oKSh1WyjjsfbbM+N2Ivk0o2qzdXBAuvHreK3E/ec&#10;QnjqMXMm+hTyK5KHzGCtMYb3/nXAF8+y5/VrxkLEyn9dS+pTiPfQzArfiRnEsOerrwNnXJxHJytD&#10;ZbsokAiQPTnVPnM/r4/hJLX2lYICH2Un0S6bGGCZRJdXreDwA9Slv+r6NQLzTgemoTxdXzILCuAY&#10;LXkWqzSalbBGSfWasoBMnB4EIyffHUCWX/aYjjsBXOJz8+I4LpM9xBxAJtAYl/J52pvmxbvO9rSS&#10;eTToUeU905BcYljcXJy3sLDrtsKTZaQHoWwx/vjsw8nVm5AC4vjt8DHrARF75nWqws+10588syzu&#10;hWCWEZBAdMBoiglWONYUeDducyziRHRQlmOy4PHSQ3hOANmiXJbUaYiorP/uXxdo7HkU9FEKQcSg&#10;2lzix5SeEYJxDR9eOyMuHrT1j6Zw8QC3XY/8FHNyY55vMbct9/CCN8JdrmAjMNMrGmw6Pg/nzMl2&#10;TfJPUjefnvCy0wYfLKD0jjhdz3mx0Wyqv0nqdaJbECX18UD7U8namFbdVWbjw9Dm4bz/49GZjZPH&#10;8SobJ49HS6RDtVsefyYan51HSYompPVVYxUbtG5ZjbfoLdgnhn0pWxjF7DaQdoCJ5Q3nw0d0bw+N&#10;6VkzaK0t2d3n1lehSVopFtPh400eYzBVOSqLQ+dbty95CkqDWm0F8afKj1fKWdzJKjBYElxGKu4I&#10;Gb7ZvvaY49w3ne0LNFZLGmDXlRXjX0V/IAel0MCF9QB7qlQgmCaW6bUcPjGsqdlRkleSWiegHvpz&#10;J4QYZoNNJCiJtU3G8SMYn30Id0/gpfmGYoPJsFtYzi8YwzeaApxoD5bhQpM5yA4kjV2ERjMVnFCF&#10;vCTVY3IJ3ldxoVifiqsLOiFrNeqa+ZSgoWRsaoum1sElj85xX8yVy3cIvkjOwB9NXammw2OncJjc&#10;6xjUL2aRDpiMsSPT86evXL6TWRoymsJsLG5qmu4nIURMcsRV3LKeTyf4klW2Jp0mOgNNaUHf4NNe&#10;zKIJSz64l9KO0Si3yfban8HbcVkenM62caQshmf0KfRqprP9wCyezvavXL5jR0E2at9UO6DUCP+g&#10;Aa4J0UCpCFEemlHZ/oQZHFmsZ52IW1lQNMyx8wPblKweCylDJk7XtxAUxoM8eD+2PPk9rjx7cug4&#10;B8yzhExn+/89HM+XG0KGZ8hQNKI3C9Tu6ucfjS1akJESCOnuCf+EISRAY333CZhXkJu8eAAXD5BM&#10;lcvLQ3zmoTFvmuQMrsZYvJj5VXMGwNBMllISx7k6DgaOh+0Cfo7Tb1qt05RpTq6iMaJhaE/zZuCq&#10;eGoAJx60B6feksW5zT68yCLNWaNmhzXXMtleo02iQCV5wjms/YlYFmvVqoeBtMqtVBA0HadTyh+y&#10;Wb/4leo0rQ5xUY7nPOvFbH9ha2NbAkVkNLSTWVh7jbTLMO+eEL74rk2tfHpVPBZ6FN4didEtKgmG&#10;tl5rPD1/erK9JkAYrtTZOHkcH1pwem2r7OzVKyGc1na1u3TwfrYDT7bXNm6+Ibo6t5zpoMcuL1MW&#10;5bIEq9MYk1A6APqp4KXK4OHzKDE2QjGxSEwgxZ5H76fl+yuFzMYwG1c3Nqsbm9XWLqyvIp3eNo8J&#10;Zm8SY6lTR+qqFEpqMBkss7yYtzz0E9+RN03StTRKM+m0LCFhPKhwRASuZBTPcZm16GzpmIrMNPrF&#10;HyYn09sxIZSc3L8u81elH1Dq5zaaAruputPu7IHIZOFHRnbqqwL69HykTVWiWg3uTXjHbR7eCTXS&#10;Ku/hJa1NKi/WZnrs0NJCfpxQl14Ya3b4eM3WtNnhLcDHAQep2xx3Eg+X0Ae6herGpmzGhWuAbHRz&#10;OjVAr7isP+XCxAdRv7Kd/rVef/Mt0KqVcs4dNSxbyCpLbnzjryX27vNOjzUZVsojiNsy4RKw2mXZ&#10;RKG2K3cuHsDdE0lUGefMShisQqekuXVu4SWKJRPU7wlNsf4u1FwmYnNlbzfAnHDSKCgDffstP5eP&#10;F48A61G/aXkbFFfOL2k226xZn941KxgJ2d9YZxzU3+miXuIx8DsJJZmkDctrZ5a1LmHMMxeiF15g&#10;1tGUQrk7PZ+4D5vQX4tQy+C8OH4wLh+AeLOzmS3X9YsGdBoISQ07e7C+6m6dpEUs2+LLCa11lG1g&#10;CYDxq0piJ8+djSfbayKiWj/8F95/jXb4MVWTN647K5DRlLp0sDO9VzNfvMydmLyRvcnvwcW7BX3w&#10;MxzU309snqATT5MtPCfr0yvtZKFQwpsWjUHjsuTKPfAkmtxAjKichDrtkech9X+TBK4JL8u0Si+V&#10;ErnHCiV2DftfagoAACAASURBVFAZUnymsyBbPygzN+C6CusPQJjgybjW9tpAd8cZDoEmPaOclm4F&#10;4rkskTboOp1gw4jWsoXnGmyah2n6CXhpuffxU0JjQNzJbAzKpMYousnVmzUOS7Mb4pFqa5fCbgol&#10;7sPlU6+mXc0TTTSmKTeNA8pRlKhBg3u6Vlc0llSYsyrlgEpXVLTO5Z09WoPFZfroHN98iY6PHzzW&#10;aEwHxVM7eTF977jDj0lu8ZvlD9+E1PYtqybpz7xavJAYLCY3PB6dKXx3QbEMQ68EU5qZNWg2UXwo&#10;UVkLlYUAMtNHky0vZLK91pmhoUgsU3rwPWo/Jf22SrRq5wVlfCGhMK+9u+vhS7ViI2Qbnh+ZjQFZ&#10;dFxr1sU5FQzjYA4uFIGoAhrAU6kT31OpJTvJaf0lHEZiWo0vasI17zOvkyJRgtYuREZTYF4VQ/hI&#10;aWbfw2On8M88g0MxLK/fgnB0JjqQrqg67SD+kQCy8HyboOa2kunNm9TNajkOqFhUoijA26zbIKot&#10;YW2FwVCFgY/e5YSY2j6WZC4oN+DR94JZJxTApcfl4QzvTgshjrjimLLXWpYSvcqVZ08O935EE65M&#10;qapo46CR2X4YdBVTfvnVdyCFZVSD7gm8xx6ZymKyQIaMj6uS5+6dXiQCWHBYNg/Nk+6kVGciLk6W&#10;TcJPCdJtP/mtV989++q7Z1+9Onr55ueP2XXpPPjz3KAXoPY8cGNaKB0Jem+7N1IPyGjmdk4RYs5Y&#10;5uxVqaAZj5cSnwVyCprkmYB0da3d+EFST3x60/VoAoOzbvhTxFGVSQ82utranVy9ibiHbwQJVhAY&#10;QM6EK2iVyT24L2g2BpYTnE5BEhcjpgN8xu14/odk29TacwInJ7M9JsVlilDgAo7r7sRbK/iqgEKL&#10;wURsMJinBLUViptz3wwUK99E4cFj+sOrUNIy8Rj50+Ovkv/PmoKg6LRywkzLZHsNdvbuffyU784p&#10;mb+ULVt59gTbJtLxm2/fZWcU7ecJXuWXX33HxGTe6XbUZkNzLk0WmBgWHFoVimMLymWCbnghwxI8&#10;TWxBjwT9Jac8PfXP3/vy5/mREz957589YaY5agEeWPa85a0IpWcMmSeUSFbE6KgQECjzegjtBgvo&#10;pfpyQsQAqVS4jzg3YOPMsVb50RsCZpnt8VpIkwf/MIhzn7RheQxZybvuKsIL0+kqoqQOOEs6Hgu+&#10;SYqdfYjJRMxKeMMo4ClG7XM+Jd2p+KvX3U/0rkp5vfnnkoaJDkk1rDx7YppYHWLIhJDaf/DYS/qa&#10;4LOLB5lw4bsnoAFhkGI+EfCqRyK/a/PX4NHpASt+EjWL2I82io4xf+3qVD8jNO5swdvJryvQuae4&#10;IO0zWj2a8sL7ryGK5UegsVJ05fqWaTTpycuU5zGGjONQPtK42Q19abNuQrZvD75HORfalTVMM6IM&#10;AaK/sv/lzwPAiZ+89+qjd1/5yS8A4ODLv8G1SB2p8Ohc7WpcHBp7Dukx3aTZGO6eCF4TUNjNaNq1&#10;j3HfR9b+7lQnhHBKjA7RBpLswAmAmleJx2SYVJkGYVRJXU/YhcpD+vqRZF1P6SEBcAdrKo2rass0&#10;QWn4jRMPt25fip9qwpD5Dv3sNOYJd+4HzBYnM3hJcQr/yjtb3IaA1cNLZwnv3tLmuaDPvYKNKBBt&#10;ev40Rl9QPXplrsa1/FdeWBDb/Lj5IgKDsNra1esra2lmnJrKHU1xcajZycXzoeZpWCn+m69Y6y7v&#10;UZBo4PXLr74jDsYaPl6TsQhZYAyZ/g/WiB3mipoeI+kHXFRIVqslF8hh/uLUz54CwO+/93/Tuh1v&#10;144FcmPPGes2EdGEfC0CeTAb4a+p7nXF0XWezupkshdWruvkAKjf0Mgo2RThBVNmlTJzXlO96165&#10;fMfe+ad5NcEeNcNIx+QX84g5G7lQu2lYAEkn22sYWTx+8JjnuMKnavolSdo8Gk6f743GAODw2Clt&#10;VIDTbwWaN7uTid70ibpaLsLm73drkayvesSk2cnRXLd9mg8eA4sapDJEIBXOLOZDqFKeUo9uKqkr&#10;qXVCA8LMDibgPn6tFwtbk2/bw9dXQWkh3n8860V0FW2Fmr1R1xNL/aBY2gsSCgNYptdygTFkJN6g&#10;Gmb8LJQrSsWL8BgCQT89/gkAfP7JF48DwEe//dsHAPAJfP6oYwyPUFwtLN41rcGEWlNgRI62FONr&#10;CQZITCTe4PcUX8l9QUpTzQ/ChD3tPQGvwUFVfCL33gvpXI85IHdPJ2qhz6qLoZMFehq5/JXVr/jq&#10;Tfx65fId/hDEk69TnDd/iMxKrlLPmjgFWiTHxE+sH4tASCXl+VduAHgdScAIQhieScB/ijvJXAt3&#10;BCs5mkZxReuruMuQmWC21uQ7e7CzVz6PiCdgvjsaeubQFijHUA47e7g0GGh/Asp2kd5s3cFmY9Sx&#10;2FcpOYC8KHbdRsT7nVjbPGigJgB6oXTVpXZC4L4k6DyyQEDmITDdacz5o1RK9iwbwgdX9zmsqosJ&#10;jn4HjOWnz6rU0zMfPPwKwMGXX3n37Kt/cu7XAR7/wf/x7u+jUcW6RW0Bj6ZLciwehfuyK8QBaJML&#10;kPpwWXfncvVZTniNpxBp5iisX9fA64n5c1MCBc2vPlG+RVCaOoZowPQ+KMyaTNj3r4Ovy3jugCAO&#10;mpL9Bk4oJJPkCi+UhZFkIj1BTBYKqcEW1nP+NKgXMWkcvjxmn7aw5BKvAZxsr3moVMxzQWtFy8Hp&#10;MBPlfwT1ZDgIE2QtbxLnbgPLR3dU0UnEhDKXH5OcdBjyRREjpjTHXQ747glYX52eP51s8tgwTCVM&#10;jOYU6WvWevRqa7dIwr7Nx87FA7KjcEdOkXdzQrlzU8FEIXyDRK7ieAs9EBmDNk+p6rWohaLv4tbt&#10;S5wfXY4MD8j48wrmHl7YkKFwAA2euSvEjmhaA/H6mnoH1uYPvCwYX/zKR8n303/5P5zGVLS0OL9G&#10;Y+iqM1O5DoufFlFngcRwhCYtcXz66FyyN1w6IQV1igHP557C6dar3Jv8vHpIAQFTVV1FGEJ64uTK&#10;Tlw6uC9zStbFUG7dvpRldjMrXXT6LiV4XVtjDkiScYe4v0SaN8kUfLx2Bn/6anl/po/OaUymc8QX&#10;NoM3xiwW9LqJFa0vDBKTSBNQXreWMzfCOOHX0hO5Sbx1tWpKRGTnD9AwX0EpBYPG0uz/tQHT5JsA&#10;5h/UHmphMSL5x8c1v2sTF7YPJw2uNZtN26dC4zQX1Br22HZ64ueeP40FBGrEXPlmkzjVp7k0ATRN&#10;C/P73/sOP16OzxBZtg7lsw+xnmmzp9lyZFEMmWn90K98zsAuJaztDi7Icm5sOGAxfXSuDgiISK9O&#10;8pWHv3kKAL7y43dfffTuqz9+AgAf/ebXn2jTnyfuF8cHR046xcbCpKuxntzvzt50tp/E5aQPp7xy&#10;odbFTFOo4k1rVWMg3TATGha2lp/F5yqBzwKmISDbzGaLaZJXWG3tZiP380uVc6DKm7RaGZon423u&#10;qqYJPuKTQdVfN75J5iS4k/ZaV29Ck72W8ndkHKmONtBznlnAPK47pwm89FdtDPDWxuhQkGqiMWIW&#10;j29tQGlZXgt4EQ0sMcqjc224UkqneYlL9E/8ISD5Z5JG+upcBK5Cz2P9FVeWPHhMiWPQD45wrfa2&#10;7+xVF66JXLiQZvRo58SdPWB4UYfVc1QtEKep2YxbYAf5cR3XHwieW2uVR+eonoXHvDJZFCArHBKT&#10;7TWxXWj5tJcXrZIGxGS4UialvvpLTY89+crPAADgZx99BQDg1EdfhFZrC9HTVW/k9BwsqyzkohJp&#10;dklDBpEGNkWbahVW3gyh5QsryQIsrm7Mrt7pcsBQkbgunwJN0iJop1lAfzWtLP4AlxCBkXEoLGLn&#10;WcbC9pv1yfJuD7GRa6aDxylBpK71YChZLNl32mfQKWNb1CC6hPiqCa3AKjDtjaCRYvAOiMk6JYmt&#10;3RoUxc8xSnOkXTLPr9KEtdR2fkrNiqtwHUJ/WhvwTsKBRZX6ENpiDRc7PX8aM7DUN95sVEDZOug2&#10;E9EpzZlJz5v3wvuvaXQOPriM1Zd5vIdgVWgyLROHkQwPyIIpTZTxLHXI4jlK59gDSQwEPrrGJmfk&#10;k1+cAEAEBkD47BfHPwEI0nlrAqAfJutyVqzmhlKCwRjToId/bp0+TuSsFlRGpvaHXvNuIbj5X/7t&#10;B1dHL18dvXx19N/+9YttAT1paeHMgZ6uzNmuUh6NuHL+QDxjFNKoIPHTPNwqD8QOngOfb5a5Oh1l&#10;zpnA3G3Gk/HZh/hM+LYB7a9aRezswc5egPi1dO3qmq/SEpgfse3BJ+8q9WF5NyLo7fIbyYi1BA/8&#10;KMlkESWfbihUy/E110EXzZ+3ixG3r7S5hR+uXL5De3PVKyK3127dvmSuJRS3I5Kn8ASw9V1cPMA8&#10;xqQo+B/wV2NBMWh8i7wZJe/L02CT7TWEd/PMPlTtrduXxG7IvevsIYtiyFBM8AtKxevxE4/wIkU/&#10;tKMtSQ5ZDMVKXZmf/N2pTwAAPvrNV989++q7v3kKAODnH5z5JDxrEQRATqSrgmkcUhBDwTKv/3gH&#10;KbDmyuU7cPGgkKPFIceVRYD5zBr41FICpwCO/fWXXv6Lz7Vf/+pLNSbjxm5wXe8nk7sSryyY/8AC&#10;WCbe4jYVzQ2gXoe+UHazoGRwjablaeRwM0q5pG5h0f2FtA0XnBdt+JXTV3ybZ/5HNSfVhmZnAGU6&#10;4RhTh5uPQkA3DbN0bboxon7xlY8Xs/7eUmMR/YIuHgClh6TtLHE9LE/Nw3ZDMenPDi2Z7U+a/KUC&#10;5op713Ll8h06hbrKZHuNktxq/6Pp9plsr02u3uS0nPgz2+BhcXrRK8+eZHtO8DZ/+dV3+E/V1m7X&#10;6H5zCCzfxlsgIBOzlHncLODV000ClTQ3r0Y5/SBHlRW7Mp+e+eDdr/MkwD9/eOOTzy8sywaT4qch&#10;kEc9Qu5fFz8NIoFGDnwcSa642bi6sZntV1pTaDiVvTXTgo/kc1/6qxcB4Nnv/fSDG7MP/ugXzwCO&#10;/dUXv8RXdWTryapgEo0X9W3q2TQYlfc23wY1ueoLmedy6GB37/OnoVkZR3kisuKCvMUYLYKWKHnp&#10;eNeuH6RgGBauFqzXHjXzq4e/xXAGv597hpAG/dwe4KaFbgb/Ktgdju1MwGFSRBqfadOiXHSmjKna&#10;dtrU7WYUIL6LEijGV9fiksZgchHPkA9GHA64GRcWoJhOCgIjArW9xGgaT1gYGRI80rarqIcgdAuk&#10;L0tELgHAvc23xQ2aV/QagwxcP1jG419/FfKQ0Qgx2UUxdLO1BSO5v3TFZGlKFQBAS6jOwtLL6NHk&#10;2an/+u6rj5q///qRedbwUkwlekPRNG27QjSPlMrCo8n2mqEBWfRYUp65uYPOKX6Nu5xms7Jd9KMX&#10;/xEAwKdP/8mnAABf+cVPfwcAXjzW6ZWLOVU/Fg0X+MDkLAL/CdgECWqyxIM8lBjU6y4foajs2v2M&#10;R2c2Th7nxE+FkS4+yxXvJuRKp+Ef5gALbpZPrsOo9V5s3zzDEMW8RwHEPdZt4gRKlnQY0W/1pfED&#10;mgf8p3mgGArHvkl8uhIDMIks1jt7CIBEJFlW6jzAbPXA+MFjvClaC+Ld42R7bTw6U124Rn2manYz&#10;q7PcAWBOirZ+sf1MuqDYa7Ont/W0YtJmJqmGn3kiYu+KnuFHB9+59a/MZgfCe2z5niJDyUIAWQDF&#10;xDRgnqtPFB+GkR6YjHsKGi66RM/aK3HmXAfwHEhAU3PjeM5LgDVck69NdL9BvYymSSoBf9EoNxUC&#10;NRc0UhTrfvv/6O9ezBcCC1dNHIcRP8jL6zKFJJ8H+8RrwiPx0KAwFGDvS5JAOQgSk22FlWTESgPW&#10;ab5HooI/Ojn58USD867XlsFAWUrDw1I9RFNW/CraSAiYOWG3i9O5UJ8xIeA8Kqhlc3HLBJwChDJP&#10;u0f9q2flrq+WG/AcuuHVQRN1O3vghHZgBjt7lkHn6Wz/yuU7yCmMHzyW+xA0K9WoGbS8l0u0R06x&#10;kE3LtZlm1MprowqReOsKzRHOYubbJWOy4QGZwE/0VZCH5U88IS16x/KbsqzVhZ0oNJnTRTVyyWGG&#10;WrSLASznV1dVGCDvbFV2AeQ2zIRt6vQeZC2kMw3vqIJ5EvKVT/8BAODF4//5RQCAjz7/pf8EAHDs&#10;b38t24T2upDOQGIWFNOwN/OZ06TJFJrImM+XfETjZ8pFgv0ZERj1bczcm+Fc0eGYcztmlOZ8XsvJ&#10;1Zsm/Rb3GWIjaAsvjlCnzeZICRTDz3dPUG4LnuSiRGgFXKf1RgR3+EzGC3ijjwN9UH0S1BSgz6WL&#10;ij+zkcICESpIWwVQPK5tcWYHocwF4mkTVSpMZuawjAQNfvYqRXx9Hbg229d+8CQs/cFjGiDI1fFb&#10;qAP/m6QB/CyBPm2PeZmDpXwuEAonPlH/GugTTzd6NdOqiGXKolyWeij+8qvviJRjVbFjqy0zeE6s&#10;5yDjQ0aCW17inn1aOqnpEtEgQP+khWgA+YP3ZtXzDKaNrJhTV76qT376e58CwLG/+tLLV0cv/8nn&#10;j2UvJKwXwR9Azk0sIKN3I5PU11Mph6YHmvVzQPyBJqboEtAE+el6zNo84Xm5il5fsTknnjbhSG4L&#10;xTSMiRGNNW7NFMtn2XsfPz08dgp3KcAP9aXFE9vZg9R+41kJxO2UsJ7eMywh2ARgKodBXqf1+DBq&#10;krgEZ2dLWh4L+QolHWV1npbHatjNOrccCm2BhW+qHCs3NdTvtMmYb5a9cvlOfeM7ewKf1X3MxxY1&#10;9uIOyrMP60SPpC3XVyfbazq0Lp7ByV9f5dwFglwHNY+IfmVOFlxfcdZNzERZZYiyfH8lAKwcHh72&#10;O/Pb3/72N77xDfp6+fLlH8PbAPCtzSQ6T9vcJAG3bOr3+suwEGoehDeaooocEEePzz7sYNA3DViy&#10;ZCc/s69/eKoezH95u1688C8vfwE/vPRkjr1NWKvsMeY/pbkM6LImgT8r/PALzULLT/7+937t1//q&#10;xWe/99O/+d1Pu9XP2SlN+OvxZQ5DSCPhtE40z9UDljNkRj03NmE2FlUVvgLeeUq6jVHtaGozpt4d&#10;XbhWbv1rYkkHjVEB+km4n7xonrrxDI2ZT4xP2LUTKs0UVWhyFI6ImJzwcLZgUoM2aM61pFWeUP8h&#10;kZ2nAR9CmWsAZLo79LYT+s3W+6wUO0zkGoLzp8W2RSRPfuvVH34BTvzkvX/25CnP2nD67Kt/AfXx&#10;tlqnEroF/EBOUgA2dhqZ3L9OnZnqlFlw9ZY2Od8OH0RBJzE7kqnBgA2ZlWdP9NKBrGA9evIy5fLl&#10;y7dv36avP/jBD7773e92utxCGDJIrXZQ+hrKjDabb1hK4vhIFslLdQssOwo0RlKiIrvSTvNsA9xD&#10;ZXvopOSg8WuaAQRy3PjXf/7BjdkHN2Yf3Pj5P/ztiwDwD7/RBY2BxZCJg9worJRriTdSM9Z0isBV&#10;ug0V83lBisaS5zAb82dSaKf2E6Na3G0s1B4JpLh/Pdt79QMn0XNPwg5CHaeSbCJODMpoKpUMG+kl&#10;T4xyGYgGZM/NoqUAIU0s97dGaSbX67WhUj7KxYkBIMqTwT46Fwf+1wsb5xPb8v/i13/4hfZbS499&#10;8et/0RwUywaDS7RoDAVJQYXGrly+o9OzidwrYmNy+ixeZcxomj3WBAYxvztpFnJStyxcgLnoXidk&#10;UYCMJJjzCilEY9AWYrLstj/9sJ2CQcvfE375oj0IwSvr3Ynn2QbYvWgX2GreUTyNtWGtrDtlZr4X&#10;v3ST5YOtY8g+efp1VVDf1ERFz/CL6sFlticoVimvEyf/dWFQTBhvFR6nWIVgMl7CjDu4KTUPmpTn&#10;8tn67om606opHAPvAiEfqFBKhVSTbQM7zRafTbeGhlbiXN0wMS94k/f8IiqvaR7FS1EeMp6qXkuM&#10;yYSIJP52hTy9mSNPfqtJWhkezyadRxx26/alhBEww22JG2P8K18unRRuouO1r9/rkKLDmESsVkS6&#10;Bm1YCh1VuKtS1axOXY4MD8jMkWnaTLE15s0ZrZSArSCQaH6mrZnp+YAZBJwtP5YwFk8nBg4UlAXx&#10;H2ZLomtZM7HdwXJWrCzMwyyCkkI+PTgvY8ie/d4vntKJgqky0RXXMuInoYOEmPpLM2ol/JAmxui6&#10;fHTjCvZKBXOIBiy0t2RkZ29gRNgV/GHIzmiaqCatxBqfryftEst0FjfBkPjA3yCUoR+OogIClcrQ&#10;8YlyOfEeEvSEAV9T0uUuHvDw9tbzS2vq2XrDeTCZRldF+cmwVUnlx/dffvWHXwCAn55I8ofT8V+8&#10;lK03FcRttbOS9cM6p936KqIxgl+TJqs2CI/5bH+yvUbQzeS9koNpcKdAVLww/+CpPvpVTE9xtxmc&#10;XOgnC2TIqtRhYQ4kbdPrJ65JbwAXja2sfm1l9WtSowkZ1umZat4EnPVdwX7k6yi16CFBYto6S+jH&#10;nrFuiJXLyr6jXN+oC5P68MuH3PC/+N2f/s1P2rRjT/9g9je/+6mEJhxXief5+ptv8TqDqc7EnYIJ&#10;EyYTryrA3Hx4miS3UJFmezi7tnCSzExp5r/H2GIskk6wzM+V0Fa1s+clGuDpeLIKhL99gcZ4mcKG&#10;e2A6JrcC9jd79eG7ymycpJVuPMi6YIyfYkzG0V4P010HtJz4yXs34P/UFNmJn7z36qMf/jdqo5eS&#10;VQXJDTawjK+d4mkCKYGtuEo3+yrFf1Q5hPMOpL1X9xwxH5nAjhcQlz4SGT6onwdLZhkUmjz4DFR4&#10;bi18McvyZTTFHVgHrNLYk+5Iw+boRcSOjAxHtfig/ozMtwAiubudPdyfYJBxaz4372Hq45PUXVhZ&#10;IV/lA9CrtrAecSR7SlyAS9eg/qidNzbNnuARPF0v0YrocoUDOe6omHeq4R6OXDR3G1vdg9hsJdpG&#10;SD6ov5EkCkoBMsQfJZyWuRqAn+txmXp9QE6O77/8ygefk8H7/nHVVLaSjJy2fIlJzX6dfQizMYbG&#10;4yvANGZJx24+T7bX7m2+LUJQCt9ap5c7UZ7xbD0lM5qQP7tZJx/+rAb1gz/TTJxQJNPCzj8yC1wv&#10;SZaQdWIoNDZHPGlsNOtpm77S/0FsWV3J/Dg4aJjYcVywaHNOh1mUw0kj87g+XTPKJVy9R0IL2ix7&#10;v3qoirOoNl3twomxtFX13FM2eOdq2GycJOvHxOti08lUprP9zGS8vgrrq9WFawM+sbgqk2El8TqG&#10;6d+gTiXeeNC7KuYB5/3ZI1yHFfm+emlRHgeWJADLxYehzJMo+Gy8FXJT//TROYzQ9zKoAS4LmI0x&#10;GJTeLGU1452cTtEBwYVqs5wyp55gehKEttTOBNGvngdZCCATxjo9gpVnT7gWxoMei6jH87CCfcvY&#10;jTgrpModQ3aeISTPHQpozlFPbK8IbK15mqF6vCZgui3pD72WQAkSm/+YPStADF1vSiiCkvlDDJZC&#10;bw4vb+qpThJfy1N/HHuZmFIcOQKdyAav1tELvfJ4dMbUOR0MjPVVvl9QK70Qgx5Zeg7TkxkwPc+P&#10;CKg0SVPOBm0w/7xiuvHzvrXw0RFYqZOJFGx/FOCtThPEPBu6PPpc8VVUO2lDM9qDdTrbx8R4dYmy&#10;ztZJ85jjwut+4lcUk4I1Z6VyvmCZ2mkhgMwborQ7lWk/ZaV+cNgP5l5CzPF7N0zGp/ahE0/Q8JPa&#10;uXh/gnkyR5hiYoJAJlY40Tz2a9Y0L6G4J9tr2Z2qiRXjMRB61ukkHBvx44UV8qubZCRYCosrHfN1&#10;BCIoNwG4vcJmU8X0OWCXGFJG0yr183Z6XF6dRuoKJvc+NlxIlJQ/GfsY6a8EdakxnQxB25cbDPRB&#10;vGgN3YIKS7iQQMTpnesh1aryOJgioNggoWDBtebfSkvX2X72KsdFDGcfwmjKN7VMKMN0GyjxHMzO&#10;kH01fP9KgcvFqOTGP6R9QPzET6lS5ybHZ3HDlibDAzI+Nwie+fU335rnzqut3ZVnT2hjVHHFrsKB&#10;y+GxU92oMsJhFkgaZJNKuXVSvGiUyTyZI7SU4zAS0xru8d7LCaGSyuuuKKYr/Dqaot7B5dkaOXn1&#10;l09a5bevDb5yA04jNs0oFEJqSAEWFDwHT/N6MM6o7Ui2zXBsKsH0FEpdeDau/yzxZn09cifba7C+&#10;atZD3gbs1T/8wstXRy/f/Cdfgrsn6vo/95Wro5fx799/Lq0zFH7j+h0V8gr99LxJr2q8JXqXoIE7&#10;X5pNJeU7f4vC+LneKCxFOZ3qhHT6mJ4/PfiWx+bWT3xPM3zC6D2nP1kJ34qAiMOzD81lECai8sQ0&#10;2wIlxjsA7wMmbcbtLmCK6HkxDhedGJYEb/j73/tOfFb2uZiZdvsNfgRh/Ovh3o961LO4SLLaFuEr&#10;RpceKjePAVHey7McmFm+TwwZxQ/hH22VOBvDbFzd2ITR1G52SnjMz6N4D0fYMMKqgzIfoubMytEt&#10;OC/dbLDWjPpXXZs7vx7V4pWdPZ7fq+oYP8dlKFOb/ERegQS9/fybf9FArjpW6R9OXP1Cuwnmf/pC&#10;gsmyEvc3r+vq2U7bAyVMNqTdVQwHXlJ073kMJwCj+9XLIdnOVF7SCvxfXbgmU3lZ1XYShHf4f+NP&#10;vzl/VfXnlHtDj6TcpUCtM+WniHi4eI8ZTzkA1GaYuSkTFAQpgnq/nvqqUr+cUJLBhZaZhWqBqyw1&#10;x6jBqScTFYvAZViCceXZk56sEs7oo+mwRgxtQ9GubUGZ2z3a9U6zbyE+KN6+XqhCy+W+tflGoEwX&#10;xSebCyYQddGjNpe8HdGOVYNITxYhraHwdEKT3EQugYb6EkOtsjSk2c0GZ5TyRvYQPeFlCjx4DBcP&#10;4s7WbsAF8NLD75998YvjBz/7X/+n12l53dNT//y9L38ePv37P/rpT78yR+ML9bA59WruVlRizqkl&#10;ZJ7GjmYPd1dZalJ2fdVbaGnuJumtmhRpZkU6pA5ey7MPp4/OIRS794d/bhXpsMqS748EDT2GGcXw&#10;idG98Z80mQAAIABJREFU37p96d7m28iA5PPKluVpmmyv0Y5ktOcS7OxhJw96TnxEXEXwZFwF8fIv&#10;vP/aL7/6Dv6Pm11t7X7mt04CNSRMx4rp4xDnis8VC8crbElcsr+PbzZehJOFR5fXZofv/ugkXe+U&#10;UwXgmLyiPC82Z2t5neXSgXxu0Fhidl+9Obl6U8QIyjrL3sWCaHBdbfZCgjartnZff/Ot+CzNsZEE&#10;DL/gvUx7LPJXNqNpURDcFMq09OhcV8Uyp0xn+5kwiQwaO/bXX0I09uyln9WHxg8ew8mXn3wOAP7+&#10;X7z3IwA4/rMnLwHAi8c+cusxZJJbC+kRV/rdCc2vLwRKdUzKQspEGUFqlr5NtntVHTvVJOsS+x0R&#10;TwaMLcPCSWDWg8fjB4/53o6Fm1fWp6ceT0Rj9/7wzx00BgBPz3zw7quP3hW5LcZn3/ufP/fvbsC/&#10;++Mvv8drEx+wkYTGKLF+tbV7eOwUPkyNt3hgWQaNiXGtbeDGKR9jr9gpIUqax6lOfvCXX32nkLVd&#10;jgwPyChlJSi8Rf85eYjBW8FYFfBWHzwywbTa6T5fnxUpDJjzOrpZMlCj8cvy/Fklkp0PsmIgfo7J&#10;+kajF1r5WrpaGtxE8UgIoYlKjEJ+rmiY6cbiQ5IbTvwU3mDhfjqy5DUA0EwqVy7fobSrAxoVJBsn&#10;j+MfHbn38VMRjpMI5jgMrb6XHn7/xt2/PJ8e/AIAwMe/8TEAwPg/7P9jAIB/9HcvZpon3pd+ArpX&#10;CAheWK2ozexg5p9og2m3i15aNN02meJrt93OHm2RND1/OvnJ2jXcdGUiJot3WyoUH4pF4kWAcR8o&#10;x1Irz55wcAY8hL9Rhi3h11Tr7VDZCo5r5KGZBSJgXJZ/1b1xkvqsBabnXbRS8YXV1i4GUL3w/msc&#10;sRy5DA/Ivv+972jTRAxgepSYZY6vrUAR+t2EX+Xz1kKg285ebbwe+WbnvaSQLRPEBolJk/SewzyV&#10;XSKDT5z1LfvMRHu5NKosU7hYBJIjrkKrPI5sJswxFNAbXG15DdDKi1/OLG/SErrn4Gee/ub5EYqY&#10;qbZ2s1tG9hMMVNWxqpTJqW5JQ8/QZj5OFMuz3/3pB5u/8Q15+OTJDwEAPn+/hgsjAAA49re/lmle&#10;ofVVpS7dcpuNc7TiihKdW+fSBw3FvJ4JAVCg09nOB7duX2ofvgez0uP0atqDFw/wj0BPJ4ZMC98a&#10;fM56Wm+p8rrgjEDPqu2NysGaRJLhLknba/c2345GdOMIps4fBGZ1JUcF/DKVpO4hr7/5Fvory63T&#10;JcjwgExgVTpuGjQECwI4nJ05gl+70i2mGGQSD+Rf5NKwrtFpC8p5QZ+1LQsMQHBw0PUq2uCer+H9&#10;xcRbQnQAbNdBm71BEw+J0024HBADwUVLWEY9awqKLlsDSu+MkYOJP2ZrbPToXE1NeX1A1FCoBJqw&#10;xY2TxxH/mc4gkUQ0z6+s/1Pz8IUaW8yK2lYmQe8q7HIxpc2nVQHCNBtHxz0uFrIGm9iu58I1sPYm&#10;DhAVf4n1no+zMdw9QRySRh6xVtfoJx/CVcbAXbl8hweQodQEYSNVGkkm29M490W1Vy7fMdfb1TXw&#10;2tgGAG2JnT1BaJn1eLODifJ53+CdlnoL4rAX3n+NVyW+Lt9uHB6QkWRtLHpYJnISs3tXA4gPyN63&#10;gGKQSbNxO5IvHsSnD5BIJlzIiT5fhGLD5rzQIpQdWJPxxHIxx6KBhdazrhRnaDNlnhU0PRZzZJWO&#10;eQo3AbnBxx9aiUYLpsy4PVRGkP8lLFo8PI9AdvZWVr9WYrpg0gHusnGlJCsNLSJZX+XjlJAZRiO1&#10;wT3NEr8an/Gk/7rTHmefP/74JQCAz0MyVT/7x/9f/ank4ZvcFYnWyaI8J8O0WS5MuNjkNgsEzROn&#10;5NVIGkMmNyNGrsvafbKOi5/t83AxIfQSg+vHcCqrZAq3ciJp+badvfrJhE4evU8lbl4pjgdkJ+WY&#10;tZ8DjoudvQDr80to+MURmKmgTHORauAgLMuWLVoWCMiEmONTCNeSJqMmJBiWeLqdz7pYKJt/0E6Y&#10;jcdnH+pBVbjwpAiu+e4zXDhJCZSHZcg6UccVc95D2euOpejE3A7fprT31cygS8MHPZ6Gx36ZriKT&#10;Wo7nJI/4NNuQtV/FXMjrD2iMpcr6KvimizltTB+dg9EUYdDKsydJbuom/MhYtMsL8CMF0s6yDhZM&#10;8dmPrSLP/u4kwPoq/I//3d8CAPzDb3xa/9CpE3rdDNJJUcN6Dc2DasX8KpQJqK7CuzQV83py4f1y&#10;aFWDYArDarahTJyVPGEYOS7THYTkPpUNsOPrAOZxaCJkTMLCWLh9W2x0Bo/XfNvdE+VdEZ9JMiia&#10;fo4Ha4SnOqpWBYmMplg57guM/+2SqWjUpQtQVZpVFd0yQGBUzzLTXiwQkImHJawiOs7HlQ4m08XA&#10;mh5MrQGdGCOrg4pcZUa1LEtCstCmSVqxUEE0NiQISx+CnjWDqZ0zmp0YIEhfqHk8lhJKxqyWVCER&#10;9fhX18C2ZMjwE13EezhZJjgAMbFxqWGx95yzD7yESOOFxcQ5UX6o+HKLENwBJi6j0y9NH50bn304&#10;ne1Tkv063BvFNAnEwXjVAsNtXTkPAHiE7NfL/xQA4OMPzn8KAL/+4Le/BDt7H/0YPgSAT5/Nk/NC&#10;i5jYgi6ktX3gvjC1zcQKg9EUiFkMnCEjDnJE5d5z97z8tceT59GYL8BfCA/bp/8GqTaaUskWrrFl&#10;5uJpEGWLKy7xoAhlI/bryuU7dfa10RTwjezsidFdf97Zq/EueyDokPXMSPMPUmJskjrTzDsylWfM&#10;hx2JuTg8IMuOBJN/Lp8SqFpuGEEZAW7WA+Du4U38Ez+SlGi4K+4aJ4aWF2wXCTeWSgk3JsukVgii&#10;Md68eV2WBVSTR9gA86Z1nWg9BZ0fErjXcpfUqSSUCKddP9W8uNi47y2miUY/eaBKTFGdH5El8yMh&#10;j5POXs4c6cvUfaXU9ehMu5dRM9XV45HnaibhnzmFll09yim0iwfAEllBgceKy8//nx9Pz5+env/i&#10;//t3TwDgw3OvX734B39y7tcB4Hd+MVcSMhRtY8cWmsZMoh5BaBH5oav1zBWB+PnBuFPxeykxsfrx&#10;WDItfrPBZb36ssmvsVAxctWCpeqZNS4eqbCjIH1xiMmgIZJxMjW1HC1eMTOxTbbXcIIrV+bmxOHh&#10;b+pdgo4FgBfef01Ej9FZy6THYJkuS/CVuDnMvFPoRFG+Uv6ybGOMl+0QuRSnFSAeHGDurywBjLcf&#10;RV5S3yW1h8PE/oSZc+/mbIoiDFOwVG2hFGJ3cUpgasfC0RhYa7DbCv1NCduzynZrqFiQaTkXyGc1&#10;05gBi4RYtHjA0eTFvV+D2p4H0YOdeLJoeu6x2S4DbSJAR9p1hfP3z3544+dtVqrf+fkH/+qTDs0p&#10;Fw+FV1u79zbfJl0klK3XVQSKCio3C9Dg0oZifBcUwAfOEyYPY6zk7cpTB2XtWMQjO3u6gFdJp4ty&#10;MdYErK96gJW/GlNHtRzkhWsY+MVV6PTROerJ9VLlJmOIu1Cg0cbV1i5PSGa+fc2KiemJHxT9xLvl&#10;73/vOx5VVm3tDrXEtVAWC8hipkGwzRx66yEXEwOVco54JcXVAcHW6tfwg7AbSCPzOC09+5Le4WBo&#10;Ccia/JUcli06rl9wYPolduUpRT2BKaZPER2sHJdo5pyOT2f7bXdqFoebdGZyetMreLM70Uj6TjUV&#10;792aHh2FJ3aSQjsnWywosEyqrER0SBl3+tQ7m2GaJe6+ZFlG88L5trsn2vUBO3vjB4+FfVWTZ4xl&#10;H599SKlB//j/+hFQX/3koxuzD/CvKxrr/Ra4Bti4+cbGzTc0K8w/xIo6YL/4tSCNPPOmkkjQ6KJg&#10;rHSHyja0/+xDhOOF67QIw9WrL9EZjWwrS2BGfyV1DiXVhWs1qMKvNzaxhZyhzJjZ3Ipgbk1KhFHT&#10;B/6iN46DAwNGNCPG2WI+AoUlTEsyq5OXJsNvnfStzTeAea/EWXx8Zv/zU4A9a6/yHpIFMTYrJjbY&#10;AbmdTpKmOQ5KSMlbHnw2Hp0RKeO99qMsGopBgQ4FXwPq3SfEHjhCd+tukCXMOhVInjMrgwZlwn6x&#10;YDJIzbuu5rJuEoRuyuwIooPivQzLOQUMhzfMTQ47+By3eYFbJ3mi1otQ3wC+Bc3oTFtSfICCGIBm&#10;iVlyMPV+lk/VstMuS7LzVomFzEt6JsfEZ5djKyW7dZJIdVEDX9wzW2WCxdT5wV1kpSTImO9uNKck&#10;GyWdfdjifgDwx6B42uKzWR53W8KosurCtcn96/i5VqpsshNPIKtITWBgagyzJ4i7ME98/c23TKqs&#10;+kxvncQ5LWEua9uInlQwA/HTqXDMvUGBjkARIWJmAePobLzy4SviCABQTmc81oMkoyUtdQe19k3S&#10;TslFLLE0JcsYm2cVMitBVQG4123zynhozCzTvkRMfDAbw2zc5qd2QgA9YswTbbFNmNvFZIW5wceH&#10;g6iWn2JK8lPOv6YZjsBONakOU5u79ZT5+xZuv7JJazrbry5c45nKk2JNPov2AxQv/m1gXIsJ+O2v&#10;r/YB/Ue312rs0IhhE6heYR4XimISkrLxrzV3tb7K/ZU6D1ktFw82/vSbGyePwx/971mSLPBCIo0U&#10;nw5WeH5v88+IkEkjMSaKU+dzdMWir6rUPSKe7eGxU62HdH212trlG6Lz5P79PEh6jsji++xUwqcz&#10;U35FVlkCexx8mjGLgTXBmI9J9AbejSYWxZ0VSuJlAppylFN7PNdXvbh+U7QBlH39MZ+XveKwIgC3&#10;OUiy74IPfl6tnq21vhDHNTQxTQL+gkxwz9+dac7WrqvUf23ORvzqwcxktt/8SXwI4FdcWzt21leD&#10;hmnmMou8TYBoHrSfQxmUGZYFjKUN6vIjjVrhiCoGl+kWinDxQPs6aceeQJ/MM8nNKcFLD2ZucboY&#10;yz2Mbd7HPDUiKplsr7WPFFOehjH400fn7v3hn9/7+Om9j59miavAC5lN9OrWOdz7rTftVZ2z2trF&#10;gx4TmVSCBVgl09n+rduXiBJb+bevAoBIPiXugofTkeiJrGSwm7pLoAKN4KnPmPRY75fVTxYLyMSD&#10;MMtwCrHa2qV9LbOjjlfLsXzXRiJJ5gXs4086Suzw2Cm95hGgV0hvXxGtyrJ9Q7UqQNUTFeGRVa+g&#10;iFKO43GjsUka1hBwQqB6jkm8kS4WKlsE++v/9elXb9L/QIIbL4FKcVUaQumHUMIh6TFlFtPUo/lm&#10;TS4ze3UuizAq+nBpChSaqfNlWjJ9eqckealzHFjLY8flUUGxSepCAsaGCvPDBPSmLRH3wHhMCfs8&#10;nnfK75SE8z3l0galzRfhMJRgX6pubMLFA+o59bNqEg4ET1toYxI+C2/86TcRjQEA/MnvixralQ2j&#10;M61NwkZQefiNfulB4Unq2Cmhb9x8touRhQAy7z6z9spkew13YDDHUmBmDS6CNuPR/W0h0y/QeCt6&#10;zCv9Xjw1iZaC2pd2Unt4wpWpSUCKF2TCoEKILEgsrs1xa1RNlXuVFAICr4zJbupc1Xj6lct3Yt9Q&#10;bV1ZazDjnqybV5U5DUtwGzhTqf4QDFiP9IobU/JTsAdLJPNt2OC2h9VZTx4AwODR4bFTddiySIHR&#10;ozF4ymycbGXDdlrMRKN20R69FSkfnvGsVsITg9WRdK8Tnz2qtcT+D1o4z7wbezDbiDQiO3nSyvDc&#10;ATZ6saTa2p1cvQmzMSatqLZ2KWMFdb8snK0feLNms2UcU4238eJKrVRpNcyjc3w0leb33tkDn0DV&#10;7AyEnRBUr6OvPAVGCaEwoCwEkJk4jD6Lr2BNLfx988m4n1lTIiLDqlhfWVSFmfugPDe3SsEQQDpB&#10;2okW2g0uRmP6BaHo6db8VajpQqrGHEscMcS2WnyVAKYEd8SzwsqldjQ15hJeYPxZPMdkW5s9RZcp&#10;AcTa0hUEZJUGfpUbSNnjAaTuOcYbT59pkGTrdAs4GV8Tl6WitXrS5JxUoz0kmgzmWelEkvV7yKIz&#10;TFSkAVhst3l1z74yOTPeAOqxAUornEF7zLWH/+bdwpI6hoyn7/cy/mvpHdRfQuYRiqrDZFnso57E&#10;xeCll6gNZmGmXrl8p+6cs7GJekuXrTQNCxQRtSfbCfVNTbbXRDYy3KZzmV7L4QGZ7uWeua95F/6T&#10;tsAWKDt7sLOHG9FzYiyILavPas6FnT0R5t91zaPUpzt7Xg08Xa0I5x8kul+jIv4iOADikkVF2Svy&#10;GrSOjm01+hzQObEILT/ZXhPLZsXnrD3NTxFAJ2hD3FpzXBTOK/zW6LUGiK0EHsUvJaY9ymsrEXra&#10;h8dObdx8A3b2OFs8lA5ZefYEk1vy6+Jm5Ek5M+tmgM/8n5YcwhKIoFT5tEcHg7O0WS6OeNreNC1M&#10;hkOfGL/3xZn30KCubIKx+cXYKOnsw40//ebGiyviOE+pJZ7MeHRm5dkTD9PH9pX54g7/zbsCvNLW&#10;n/X3ZkQkoSC9OHWzPaAmsrgw9kAMIzvCHS2HB2SBscKndnpM9zbfFlaRnmJ7z/SlwhQowrIk8ZgH&#10;cbhFm24Y3J5lWdhBsn4RZGrmPBP+U93OTLO7iLYh6CdtpgADcOao8GTl2RNhfvHrChzjtaGHetV3&#10;h1+ns/3qxiZfiWlGEpSr2rm4n1RiXqGwhuxQ6j3iPGZ0oZMfpPgYr8UtlqGuTiPLtunR6QPMBSOS&#10;k2nhJekPOm/PugThHY+rcQGYAjbakyy9bRqBwgIUzRPUb/amSGJDazrb7wqwROKMwSXJwsPSW2go&#10;X93YDO7u8NgpjpnEQOYTMR0XE7d+TYjJOFfXBoSwHGbUquB9dWVnqjTGwzyxSgP8dZklZ4WFReQh&#10;o+RAwXgQQyjIgD9Jo0H7NTUvKr4qTsovJcz60yPe1hw2ggYzfz3c+9HgqrwfDubUMb64OA8ZFlt5&#10;9oRCiDRnDmxY8pr7SfZ0kSbHfI/jsw/LUwxoZKnvMXtH89NsQXvME4XmLbk6sA6QbQOVD4odQR4y&#10;T3b2aIrlsGzj5PF69JEyMbcb9440H1r/+M4erK921R4DBiD30Lp0iubPAqHyfPibxUCpIz47iKsD&#10;6646D9m3Nt8Qt9buLB7H6qlXDyqd5FEJt/DN9mBuy+mjcwJq0KPAZZKUi9EcwhqKCdGn1F4Fah5l&#10;iWr6PAyR07G8y0E6lQBA0Peqz3QeMhJzJE+sCAAK5Pcq6YqOO4sCMfnUEtzLoINIROGOUmsEtYoz&#10;CGirfyLlPpwI0quyXPj6MydBCy802V7buPlGpfxovM9wX0mn4WfeV3J6+rRJR5COnn+qE91YP5ng&#10;WZVTTfoFiXrIKNTvUeOzrk9YdJWS8oUlFyfC7s+Udgyeex8/lbRZ+RaW0NJpBhHLCFraXjMp8OAx&#10;Hu8RAO4RWl3RWICT9IjmxSrmAKHhz3/lR0gPmICgxLowC6PwBP3BnaIvEgENj1IHJz2h57VcULR+&#10;j0tUW7vUG2ljSjwXw78w+T4WNmmnbD/BDjy5erPOiDaa1rtcsF95ebNbBhqJTzexAjQbPNle86j0&#10;JaumhWTq9zC1Jja0cQP+GOshXdUKEmMmPZYcHE1XPnyFf60hv6bKuiTaJnlOVkdzMdmdYPbSBEmn&#10;TP1a4fLL8X4SkzceSSNtaLXRAn0Ocmq7tJn/+rTtXig9qGKzsB5oXaudX3pQm/MwZIWXi4p5K5TV&#10;6N44efzwpffg7gkAB5BxJyZVO5rWp3hn+VdMOpu2xObjy0sI0WAAks7UvddkZ1GEYonJGC6CG+Pn&#10;upn6mfAQhXwa/dGZCdu54WgF+bkAfmm3JgDQYiMSyrMPbLsCCKkycUSr/bYNHVWllJ29yf3rxGbx&#10;CbpQN2r4aPoozHP/7GadSm3RDNliXZagrBbzwZmTLgw1Q+Ba2eZdlovYultANOOg3k8J+gAyjK+M&#10;/JIxWFywCJXHpVLuA2D6V/dpc2Y1a/DGial8y29BSx//8tmHMBsHJ1LCs1hZ9Gx/l01yzBlRm0nQ&#10;/ZF2a3N3WZzLsnPDUtBTZzRopvCNk8fbfIQeXa139zPRmPVmiXG/9/FT/JA4zYcDZB5gyj4r0+TQ&#10;OCmYBSA3rrWK0CLOirZOolQmR5HLrVxq1NXs5mROKx4moxT5tBEnArggkyLHmjxlI5QpZ/2KKeUH&#10;4HR8Y7NOfpGKp46ykCuGjLpHmSSRdy+/Ci5LUMYNkYr8IKS+kor5O4LxlvcskKyv4h4OnVqeWV9p&#10;psMgkgxlNIWdPdy2vFywgxroamfPPt40Rpc3tzyfX/iT5C/U061QHBpFdcaFq9QjRl6MuOaJv/E5&#10;J8N7cJPIwEcFZvu0YblXRv7Ke5FVOLvJKYRjhD8Ec7hl30Jc/2dLim5EZLJgQIfySwHPniN2HOdy&#10;90Ty54n1ZiluofVjDrRLkngI4u1zpW0+Ln6wkKsQU6BQIEEllR8+4d2OK30B6/LDvRFC0a7kukDA&#10;kCUrHGdjALh1+xJHY/x54h93lE9n+zCaCs2vp2wt/Hhd1fnTgJ5QpPTEsGquUp+YDh/qMBPlvuSI&#10;amKtApmkwft0ehaNwXKR+vCAzBxg5vCmOQBXp1dsyQMV0GCiBx3SY+bosFARp0ZK6pjqx3LiKpMR&#10;uFEcJlFnlhd7DAwu9PpKuJ8Sd4M+iz5DOuz5aMz2BKFrzALt8Z29fpjM292yLZOuXfLaWQtGJTKO&#10;RCgU7W7ICiFXjlDj8nGF+pWVFy6XfuO3XHS/skXkem0+16vGHjymrY02br6BE1h7Yizk3wxK5tLd&#10;zSl8kOp5CyVrKmszzLtcTICJSvS0KtrpjeuSnsM34eg08OdxVvaOHstmLOu9sCDAIhsnjxPuF486&#10;HjjmSxk/eAzrqwhn29aur8JoWlfCk0kBwM7eZHutunBtoqLPNYtGR4S2zwJ36ioiDxnKMsH38ICs&#10;UPNOttdolyQeZyCKaUDTVbOX2PqmZFPCJnBHJB1mZejz4qI4NerCtsXrANwaitcEaISkrajy/iBq&#10;9tjmwO7RtWlN4dFjtayvTrbXcDu2wnGISLpkG2DMiF0CLzBPI6+TYylTsnfqFRPlPcYi2+YS6VFP&#10;7/FbInxq1/pdlmb7TtZfAYDveDjbn872caqu393Fg/xoElDMLL+UzcIF1S2ePE14JqMgeGs6RXyO&#10;We1g1pyk3LbAZKIS/ldy40veCfRI1mO26w9m+xDSJcC04nh0pmT6EHQ78FfTJHPBjCH1rk1bu7V2&#10;vXhAmfyqrd3aOElDNqutXe7j0rAMWPfT5gQnesyb5XKEGchQFsWQmbQhOOoeUky2aJu4XDhMaTet&#10;a8TGOkwFC39l6TgssIZ50kv6r7e2NG/ElORGutD4npFUiDx0PcERT/8KU3uS+uNia77a2iVjt9ra&#10;xQmVJ2hGvBWAs9a8no3HZx/2W5XJG5mdGMSTwTVQsckueEqarszh2Q/blbyvoIypLuaUwto0ktBf&#10;DWn2mXEX5V08SFaKeM4mMd4LR5+D8+os8AjydLCaJaYlrMWEXCXl9WcIexrHUlkWVk8oHsPniaCu&#10;yVU3Hp2hLRezlQwr85juPXgyj6qcU4G3p6+v1ptbrK/ylGO47rJ+yKMzk+01g9dgG2ua7D4BBgJq&#10;Zp+JAWjJT8uRRTFk+tHgc+Ebvx8eO6VZcW1+HSE445Dr8Nip0oAw3MLlw1c6bLvEJWcN80z9+icz&#10;wF+As0I/ZuFkqQ1rfW6ny0E6irgNpEk4SAcq+DOrZxtwuXX7EsIvUhyorwnuuGGzs/16+5HRNIZi&#10;ml3gjSQ0ZsKyinn5r1y+IyoJkJyppPRMzIdtlo3LKq/CaV5feigpbGFR/xQpKlLYZM7Z00fn2rfJ&#10;cVjZnn21YLJZnjO2PHNsGa9WYjt5tpA+SH6P+IpiLJvqotCo8zBZSXfCwT7ZXqtubIJ+j7MxhW3Z&#10;pzdgItvITmIviuxbQyDV1m514Rof8pqJFAq85I0kL8LLydeUnFy9iasNEpOSbeIkEIL4ID5zYoxf&#10;KLgFbgMcORM0PCDjMlGxw0L4UxCPg389wsfUIzSeEE89SYfipewPJLs/UrDo0lunGYuYp4WZEgCd&#10;QqIYLHenLqBhhNAX8VW4LUWFxTY4iHLazdea47wezZYRSTad7U+u3iRMhv+pPH7wnhuARY46dCm+&#10;QWpndONNDfo1ZR9Xj5/mlK6qf5ArFt2O8CryCWZ9NZizaWPp5PRU5Fhm15o+Orey+rWV1a+1XtHG&#10;N2r8dc+wg9IbW+t3RLpF97eAUvXMOe+64vjrb76lGxb3H/oVuXAXwYSgFs9aqK+TMpyVFI4TwyZZ&#10;0zB8XiUB0NykZ9CaIlR0ayqzLVlFPfc+PQQkJs8+pD482V6Diwe8G9AY4S3Et0w/ZScRurqmiurG&#10;MMLoSGRRgIwDbX7D8XDVKNV8fOa55UxMuQhFaZNS6RaWMBtjMVqXHgsyzDR4ymGft6F4V/IsEGE2&#10;QWrIeqQLP70T58FrEBpZ62txRGgNs5PwwlQPt27RTxE3ePronOccTLi0BgZhokWMSBOclnEhrf3V&#10;ETTlBVCLev5sDPO9l9ILzSd6pHegr/wK9eeMYJacuDwxZFmvJWYraDCZ3EWngOVavr+sk5Sj9t4M&#10;RJV6MLkGoEv88qvvcFZMawOveagB2uWEGtH2TbId7I9Xcq44kmW88EKimOm+TEAbu19NUpquhsI3&#10;rp+8B7Lv/eGf1z/NxjUsa1olrigmR+wD9zbfPjx2SvD6/FoBLONXwSOYmji4r0XL8IDMU6wB1DCH&#10;rq7T7CWi/FDIjLdW+/v431AJwKazfXNHc++5ieO8vHkKArUeiy6FEhQ/QYpyTC4tq4iDXz36TXQG&#10;jRqFUtaEK94OBXsFbejqkuBKMGs9x93VO13oWQp3k+Ua3GaaNMF0JVpInz3LEqxX0ElMTtQ83qPC&#10;mOBJWru+mufMxI6T4QLJmkRptpqW9ayvkglXl1ek172PnxZad0nNKBy498UWA6NwBnl1zRxpmb93&#10;eQLLAAAgAElEQVRCaih6M27FnFCFXSizzj0+14JQwtgOCs8jlFesxE2ZoLFGt3AVZLKYWUwTC9fA&#10;+qzWUkXv/Gx86/alamuX26KT7bXDY6c2br6hGQGKPu9N0/AylYpI7nSn88vwgEyrfryfALiIYcar&#10;EuZRfAl+1px3kYSONTFbJpoxMpYRO9LFPNo4eRw1Lynf2r340nt1BoQUdXkrKGOA2DOsjYlWl5N0&#10;zbynZEsq94AC/yxYZa9yk7HT1Jq5ry0F8uMfmdHiEtk8F2I5vbkyQDMHmVkh3DVVAriUHuPjyDNY&#10;ScS70CrbROdxneYlPFmCYcqn7eC6sp0WAotJMm//nGF3OaPUG23zeG8JCTnzXRDo6XpiJGIBnXNR&#10;/msAzUXP1I2JG9/+6r2IsjUWneLoh11l2aM2rrjGDx5rApLEU8ITy/3FRVvpoF4olawV42w8uX8d&#10;dva8V3Zv821CdWZV5RIoPX5fg2CJTrIolyWKIJBRTLxsgi1xlhhvHpYfFs/yNYzCLYhf+X8S+tpp&#10;tGycPI5JXxIIiLnNGsXKF1fSZ2qP2Zh5hL8gPQa4ohS2RTCwtZjj1usJuPMpn0dF5ThuRY8qpFuw&#10;GOUvwD+8kCargpfLdzKheFX9TPjc44XzF0aoiFUIANCm9gEAa3qLoRh/oYVgK9ZfSzM0Sy5kag+A&#10;Ou+RKJxXyiGumj46lyx4VIkzuMyZ9CjZm7yLePdYMiHVT4yvPIiv4k+6pp7RX0u6WZYdSQo4wAuT&#10;NUCOP5uf9MruCz6/tCzabAyNnTA9f3qiiG2tPCdWeJY3HWv4pW1C821WF64hJhMt55e+t/n2vc23&#10;SXl2AkzmVCUuoXvdMjHZYgGZKR7RZX7mR8zy4hFnH1+/RKmHez86PHaqzWfBwJApdb7BLuOKoyiO&#10;/PTlCHXx7LUiC0YrrM3ljSHJsgViMPMBTAXKdTqRbfGszy+hsRdntqmwB8sIaQWITa4AKhOxu1y1&#10;tRskNOEJKr1fva/iYDttzMaBYQrp1MWPayi2DK00HFdU0tTKcaBgxqPsXN5ValWA1Fq4TLKwpyXZ&#10;GQiLY2YN7Anexk1dJGZBqEzdYTwyKW0Dlix5vNn3mLUosva5UAVmYf5UPR70SFKLoZRgwSSIAhf/&#10;ooV/8SAbNQuOAjGBL+8wYkbWBJsxR2C+saZ7iDdCTiq+EbjmUwMJOoNpfIp2LkEWCMgK1WK/g7yL&#10;8Pk4q0E6sUdt4fXVlWdPVla/lnf5zaEBReUaYPH1lZwbgyBEzEnx31U0Qyl+5cW8X4PKwXF9eoiw&#10;Ys4mE/xpsw+UZTbZXqsuXLt1+xJCLgrc0S0krWeqP0o/FpwIo6mptUuBTpidjl9dYzttvXijKW5V&#10;DFOyb7nwKkuTgM8LeJr+QiQZQSVLV2QZshqBWdsGiCPT2X7W41YCPTtocu7MFdtMNV+rrd2AIQuu&#10;mO20XLIMiv4JmfWk5WLf0jnWsS5OTK2S5dswF6tZoQA6XA97g0KT6Fr3kugnL0HPaGrCoMn22sbN&#10;N4J1gbwxprYxG6lvGZqU/eKulyDDA7IeKjtGUTRPc6ytJ2/9fOcXM2ZfZI7QS9aHspa8S4OixyBN&#10;zW+0ag4JVLbZ9UuO6HroWrzOuC+JhonBpqkd0ix04pXLd3CbW2gIfO9y9E7Fy6U9QGzWikXaur0i&#10;dSwGDSC8aEQQq6tTGW2YQqpkhZiN8ZCcLtNTBg2l6ipZSyO2N0qFb1spNhFnmcZihkxCMV0bOyIS&#10;0JssbHZs9hfRKpVTqpWyt2+iKw+6FaoRLhQejl8Rfo1HZzAyr43P88VcWbm4DVq8NmQvXadPw1+t&#10;9dqxEQuOncwVrHgFwGZ5QUHxX+uDV28iJuOnY347c2YRB3WdWd6LNxiP85T9n22GzHzcnuiFrB4p&#10;qgvMY6wXCuectBtRHAcex91xEMqhzrYG90T7MV0OrKA2KikOiOGnLQwTFVH/pkriN6JxmKgBLPtG&#10;DzPxnw8wIXgi0vUIlSZXb3Yyf5EVK3EwxZ1hcvXmPPvimdK6JCxlFNAG4BvBYCnrQEqKtWXinRwX&#10;Jlx3lzC79gRfhiem508nkx/db7C/uBbKf+bs1VZfa7aPK4FaEDaaYp48WFDerOxD2NkDTqRxYV+9&#10;0SqIc61zBiEz2qGxs1dviTbbh/VVSv8WR5JNrt7kKytp/WPJpTuZ8QHSqlf1sv9eM8yFmRrcCJtW&#10;zAViRASzs353AjHT/2prFzc+55WI2a0+l9GuegYR9qcJLej02CRbmizQZalFj5YBw8/BwQ2LkMOX&#10;3qP/XNCQmqvqJr4kzismVlm2BRy1eLj3o6KrO5OiOcw46BGFOxmmoBSuJpBRTPgev2thtEGqU1BQ&#10;yV65fKdk3fut25fadeZlExsPJjOx1yCb12ZbrsGH+YK4WgyqyoLskjG4TF9A0AD6X9JjbUqpEE3e&#10;PVES+e4Jbj6TTdlfd7a7J+DuiTpBccOFdE3r0GE2aprhnlL2iLwuwVfqeECZD/NsnXgQVUrdmcmR&#10;yvPM8ejMB49hQXB2IOkN/jzWSuAbSB8+DZmYqfLKmPRYKwVbCIpOpWcETQ14NfGuRVuMa15g0bJY&#10;QMY7PXS3rQtVZKfKO4nYpKgNsf/wlcNjpzCBkNhE0txeKZshsB3k3PBlWjsgwIq2oWyOD+jKRNET&#10;c7/uqzGT/qyNJLBsZaotO5x440U2Mr57krjonC7pOrPrHOIFhWSuq1I8VGkEHh0Efw7TyvpXSbJ3&#10;ZANZQVk5UptqIbNVJGxlgIh6rLdfnI2hyXzWri6ajdGE6ETe93jF8XCLzoyj4gCAqS/zKlnzTDcG&#10;t++rK1RvEF2W/Gs8yuahuoP3UuIq7X0JzNoP/osTx01E5VFf4qzA36K/IklWKDgLU14MsPRYtbVb&#10;XbgW3yB+PsItxhfOkE2212geNScA76zCkpA6WcrP6i185SOkKOHw2CnMImZmTA4m8o2Tx9svIhg2&#10;vTT9ZVd6tsLq6ZQbNvsk9YiiV5Cxforr9Npjvmg94BMaPC2v4RpfTYkx/shd4f+aGOtlHydZMBa/&#10;ICvyqli+YP5rTJ4JNbeE4XZUYt6X5GCIqRpNYTQtyTso+w8f44V+W18/0MIRsQYz6Q+z8cBRTQI8&#10;9eX/vHvnapYSqeuxDB0NeK4lAp2zUD6s8EVk29CbGBP+HJPi0o86YNa1B3OivJzeufxrS6eV8GRp&#10;Iipg45TPR5PtNb6Dk3l1b05ZmiwKkNFtUBpP84WJwnOKSZz2FpHuy1zbyPOT4U+xNaNHIGaMRBi3&#10;8uwJbcaSadzOHkdmusHaR8nvolDLiOepH6zmh8Xp5mdTBGYyB0nJy622dleePdEt0WBCN1gL9t7q&#10;xuZ4dGZOICUcl4PHjSXia7HYKvWIh2yZ4aXLpL5MpSlvH9t59wT94YimPyqIlJVR4/oq7oapV/iK&#10;IPE6Cu3iAf2XUeSzcZQr68Hj8YPHuLxuSJzBvagQhT1UTXhWpsJ0I2pu8dIQ9rDXsJ2zR+7+5I3n&#10;NEahSqmJzwVI3SHvnvA0RvyQ+QShwVyhr5BgH/dsdroLPVnw/6KFnorrffVhZVGATN+Vib7pp06T&#10;dyADqmbhqQS16JKjcvqpq6YjNT2d7d/7+KncjCXIH92E6ifZWRqgJrSkuQShXCTxm7N4+Bgw2Skh&#10;HC1NrBA0Tbx5zYPGjDZZHF6J2XjBK2zcfGM8OgOzsZwpe+2ysjhurLAxPfgDfmLJwcGkS4z/ItoQ&#10;K+76SeYiBCD7anb26pWzVuyp3n6HHxF/8e3UvsvuWRtK/YyC6lNSYQh2CrYSYZhgsr2WpUaEUjLa&#10;2YOoKzgljhLmT7gTioqyTA+Enj0GN+gV5jyuH7VgpOLZXOOnigWoyDL+xiQmDiOMaLIJ8Uzk/bRM&#10;e2+xLkuBYPjbMvWdyZ/Fop/4PA0WwimoIIrLzI7hOuyLZeXZE668xG6VGKzG+XxRnlCdXgHQA0xU&#10;adw9Hozp606Vm59BbZRkiskzC7epCSIFJ8fDyKivihgd/CDIjAwtyn7lvYJ2AsjeoKwwm/bC0WL9&#10;RodWl3NW+DxKbk9x1/liwQtKWGVHHa2vwsUD/OP7js99D5nEwglWoD6JuMcHIplXnMbP2cbPaFrv&#10;f8B9soS3cF84/IofMDso9uEyj5Xdzh7rdsmOZdasHN1HsRx4HhFovtO5JjsezN1igOgJguM2Xl5A&#10;sRJqrUojoLjezs4Ihfe7fPm1xVVdspv4IPc/6RLL2UkKiaXDl95b+fAVXmz84DGc7Xw5MfJpG03R&#10;Bs7JCUeq134u7eYqZaItHs/77JGghcNAw7IJBiCGZg3vS1wpcDSmGThumYmr4wfESUhd0ExWmEk/&#10;+BUdl1wtjs8+hEHdl+PRmX4jIkuDVSKCqimwiNG3uEEtKq8/r68C6znBlGMXSPls7DO4m7iBtCjS&#10;i8IK50BjlMwCQsMAi9H/9gfEPeurMJpOrt7s9sxZfMXk/nUO3BOnxwwm99eqG5swA9jZq292dg5g&#10;HwDGOycExElaSKZFg8xErHd1Y9MwP7DwbBwRcp6IrRR29mB9lR7y+MHj6flu9S1CuubIaPvb3RNm&#10;Z5s+Ojc+O4XZ2NO01Y1NSkVRpYt7ZEnLujZ5E95P+FlC55jtKZx3TJUVSNaZs2hZeFA/xwSVctCK&#10;I/2excCKuwfRPRuL5GTT86e5ztUBJVqSX5s2cMgl/kDhrfbrzp6I9+efu9Jj5TBL2yudLqH9kt54&#10;BjVchXkkahCBjBPLKypuATcXH4/OJLsQFogRRt1FcDtzWSf2orRO7xLT2X5vNNajfOyS6H25RaGx&#10;JhsWgZjArjC1k1Zi5t6UdcDW+dN61A+8t3SBfWXsc6ql2WiL1ijkr433e/EAwpmsPj4bT2f7k/vX&#10;cVi1w6QMME2u3uRb+gK9uKs3DeaDSnYcvLVwJq/5UGfZPepM/b2DyTb+9Jsr//rGyn/442QBWbFw&#10;NJYpmfOf0K96ZiEeOvCV8WFYNdnIzEwOlRM6nJUjJP5XDg8P+5357W9/+xvf+AZ9vXz58o/hbQB4&#10;6UkbcQUpbROY1/PD0sEf4sqzJxs337i3+XZ53NXKsycYns9FaORgSAvF2iNFRd3UnT0z+wb0jSEj&#10;mQcxf3iqvp2/vP1z/PAvL38BP3xrs94vXPQQwWaJltzbfBs3GucXMlUGN5WyfjddQ6cYjvHojLdL&#10;UluGkWQIvzhEyNSv/ZV68VTfdFPmIOKDVCBgQRqZb0pchb+I8jHLOw91G1I1CxVxa5lmpzFVbXDY&#10;+mpLDg0nAmmJ9y6wmgfdMnc0mrpxPDt7k/vXqwvXNKjKDiLRkkkTHmBweI6Y3dJu4Y3ND1deEb90&#10;6DwNzSb48kBwgAsufB6Zpyp+7sbJ4zhDmRXql0KfX3j/NUwG4Q15/aFfa6V05DgFouA9ZB6M8Wc3&#10;a5OeJi9TLl++fPv2bfr6gx/84Lvf/W6nCy2KITO5B31EP7tOUqnYvUGE6KWSAKZWRtPDY6c4/Joz&#10;SWxv8MTRmFgPbIO8xhruhDzKLY/ykYDD5vU339JdAtdOcgJMBO+DP/CqrV3ceUM3PqbcPQlSuQab&#10;xHHhKy6rC9dgZ6+wt5REc1N6KvNPFBa+XV2bZolEMW2VxrfQw2YdQHLMt+usYV2ltCc3bq/2nYqv&#10;c0uypzghGB7/hD2qWTRQgwlrgGdeBGY1m+0nwV47ezCaTs+fNhM7QTpt40OjIWPyx/hs6zS2xeZE&#10;fuLAreK7ZLSKpRBS80T5w1w3Z+DFp9NS3HsfP+Xb8spVuqMpOAPhl199RxtjgbrojX5MDQMQjV8+&#10;KVQqsKyT4XfksliGjHYHM91e/d6c6BawfM1uiVhlWXsrGp+9sKvqjM9qbI9HZ8T6gHKSjLixxJ5o&#10;vvJgOH4J2WwR3sQif+dXatrI4FSH6Abllo0ogLSZtth4tdDJBsjRXT2khEVbkLQzt0qtLrgrzVbq&#10;2oICgStTs5XZFzEwQ9YjtKi85lguHlAwwzwdwEYtzdVrV6mKzcqc3ohHM2NgJe6nObl//crlO/oq&#10;Zm3AOOASvFUzi/O9Iz7Gqf+QfGuzTmkWUXf8ba6vdl3tOCBDNo9km9HaCRcPiA2dbK9h3JhWoWLY&#10;6oGv6WQ943vspjziE7RaTXkqqNMMYhbQ7h1TnlOGzHRWiv/euzQ/c5mULZfoJyIMK1O6IZYQ1nD6&#10;gWJHaLEVP8/NSCTa0KPlKfyC9VXMbebxZCJVh8xnS5zKbDwPDVlyoh6Wpvvf5CwrFhlKaKxS4aJk&#10;PPFfe8j8Ox0tNttkFxrGHIAmgyXYaM4Y8UcaM9ZeneUtHEaCja6XJXNO1XHjzT5AUCMLicw3Um3t&#10;YmAlriHFrcZK0BivDVecxOUD/rVQuPbwTr9y+Q4Rfkk+CMYp1sFkfTdaHRCNzZOHLJ8SxVp3AlCT&#10;oyYaM70N+JWzU7wMqd94li9EUQJRUKu4PvG0vfarBBcqKTCgLMlladpbsVuz/CkMiM9aEMl2k3Sl&#10;Qe5IOwklOLl/vch1ZanOeTY4ksnS9n5kZvynzzE4wC206WsnEFOFsZlcPGKZm2L46+GxU3r80+l6&#10;lAr6usddiMzmtOslL9JDXfI8sUcg1gTTw9ThYLekfAnl6V1icDFrnlOT1HMbZrXgsr6qOfIFSW3v&#10;+Rii3B7QTwNhWfkpnMPAE7U3U5QHtHma9pvelVg0E6Pl1u1LuBc45nxuc0OcP00LsBIbe5FGVCxL&#10;YNokR6CgGIp4pKZG5Qab1v8m3oreqUWP4bolYf5RdxLRKTA3QlicCtKyKJelzkCm/RQDigC85tTe&#10;4bHu7K2sfi0DyFIqlYfz98gqhKdsnDzupa4o2fJIlAlcn5hCtv7SrO72VukL30H29Xk+ryCon/ue&#10;YijvaXCvVZXjuzQrt4UlKSC1yHMN9JZYzw5yCbNa+hzMnYXSqXxcmCsHXWzRQf3x5F1Y0vT7C7GD&#10;qYfIQ5bge8fLU+I0LHmn9Z6YftLOTrWZZ2mzB/yHb3q+eEntsvyP/+VpC4vXVyeNQxZQ4/Vbnqkk&#10;C6R4Tgqz8DL9nvydmsqBQvv5wRL4q4WfWHgW7mVndgxeZxZmlIMQKvnZDurH9YniIGcvFioe3z7Z&#10;Xitinnb2yukxO9FXF926cfI4Mv+8k3m4Kit8s8ugQP0lpeJRPY0fPB6PzpCqGp99GKMxbyxNfNe+&#10;WRicIa2NG004B/XzZng0rXd6fbzZjkbkjppfYpIMI7VLLpfsLnD2od7HMJ6A+Wvy0K1nzpa/YiiD&#10;zvO4kvtJP950QD02WFbYR+fg7gmRG0LEtJUkZImmqyZIozzuXvi1C88KJl3Ri0TP5FcpnebPn4aG&#10;+WuTE7G9sMRfsFmCWGpTAqR41ta4wKIlVjX4VGmhZWWtcRHaIH7dQi2bL1Q0YDw6U23tBuwykXNi&#10;KhE9QaTi0gX4RYNbWIQMD8gm22u0BSxJV9dGVjQvWnLK4bFTeVjmU/36xDZZq9o7skQECKMtwyHd&#10;epKuJf4gBVjBXuMGShO3KaIlLh7Uujs1ggOvoj4yYa79ksHpESSVyuz8+ptvdTLFxIcqDS8Tvk7R&#10;qpVnT2o+oJHeOca6SsmCzUQ9+QGwGpkFMNd8XxPmGtanF0psDS8BivVkSa3yCcJgid07vTL8XO9e&#10;P78fU+uuXsFP7jPhvauAHkOpN4Td2r23+XbWJCYvoV4RrI0rPqIJzYtB7QkPgDNXHyetOn+a/uL2&#10;t6c8B+H8nSRo8Avvv8b/C8gb+zG7Kgqv77XHyxaRgE/CIVukLyT6T7ZJi5AFxpDRc8FBaCKneQzi&#10;ficiLOt3RZSuAV5ZksPLs0+/BnQXfdB7jc8l/sKWrjUVniJgk+DA+IfJ9tovv/pOp5YI9sWEaB5W&#10;qB8yeyB1CoAhpDCSzCtTZ4SnuaR4jkQJXAamQcXNYrNA9qUsmf0yxTMhunbU9qtgoeIX2iy75seq&#10;C9eIny5pQ15wq6JgySfbKqoTd9XKaFqYQ1uoqbiwwKYxVNIjWvxacmstK8aiODjwMrP7ftalRO3Q&#10;aMWcF0iP4WeTJhfiGXXxtXgBL4Avfq0cUZmqnh+h/9oz49W/UFkUIONIKxiER3XbKHx3yJLCSIMZ&#10;txNOz7GpJFY+is3L6Sedo9/8s5s3nCzOoxTbKyT9pnxhW2vrh9tS5iXEQlQeTBa3R0iS9YdVaBe2&#10;lg7ouaEfY1ep+I9Cz3Lwa5aWKKxqETJh6608D2yJzNv/Lx7wNyhWYc+5h1L7BbeDDLgEtlUU9Lup&#10;u3LLo85i4Tlsifkc+IsL+F39aySY8fX86fHoTH3R9VVg/NmRp+ZfkMSmoFYI4rM30sUQi19TfPVa&#10;cBns6AykoEooLtLbWQgeuESDn7JtHkoWBci4eJ7moWb3zpwQKoKdPfIz5uP3sQxmkdCSYyaCrq83&#10;OIqDwCC8X8NryZwpRyWxowosljt2Lb3w/mtmhaaaEN1MPB+T74HiQdg17t7M5mp2j1u3L0221+rt&#10;m2bjNrb34kGdP/PswzlnC0F3Be9IewHEcfNrUNvSqDIxMXCvKyxX1ZIIz1e7DflAO1q24g38ghy5&#10;RZh1TsXi4Lnxg8fjsw85Zcj3ueI9Nnh9VCzT01jC3jZFHwCwHeJN8rKEMxPj+ihXVXcUzX+jvxJS&#10;mjxryGlzusSipperEwyJK/L+wJUYZ/Qzt6rkaEmiRQEyETdXMnL6XGZnD3pwQqgIyrPLNHgr8B56&#10;WxWheOYIKprDl97Dr3rnyrhdujEGkuubREfLpHtaBH5uSeV8xTIfe3yAxbq4SmOhRP2iMbywAIXU&#10;aZew3D3Yw6S9hdmYovrqIJuBglRKhp5HpYinl307WUN2EdqwxEdZrrvnbyGPGxtEXIrUG/jpcZN5&#10;ysfQoGJBe6+rBz+0EnEjYMKpmPysQ8PobWbxIt9EnF29RmnsqWqszP2YHjh7nsPI3MWbVrL+yfYa&#10;X1w5UeF6wYWywypAdfU+EOo9ij6gAQZNVZNwUZeu82jRGCwOkFGOfrDygoCFnTu91/rBNVuUlErD&#10;jckjYFl7tFXIaLry7AmMpocvvceLTbbXyjWRh8loV3IK0odiiDmkj7LsMRZO3r1dIRs33zD5VEFN&#10;c+3AhYrps6jAa1f+vTiFwITohBXbzsWT3gH+uJq1/coXDTT6fQk0UpWLszHBq/iJCpifdZlqa5e2&#10;3AkqWZCYmre3Iu7U4PqNr69iNrt+V+wqr7/5VkkxAU/BmSllb0FYdvdE/gJ8WycO5nb26og3X0zD&#10;KZaVZ0/yhmiT8adtDAA0mIxn+dantmvS/UWyAnMfCT7zcL/bmNDbw99C4MeYWLEB4BvA5uxfH2Fd&#10;K8BM/CfTf12IC49cFgXI+FPgKTDE09G0BKhnx9+xOKgFE9O7zSIAp5GZxna4gHw2htn48NgpmI1X&#10;PnyFM2HYBgw71XuKa0FMxu2qjZPHdftFNJhYUKkXWsrb7ycFLJo3coTwUVHonCJ7qx/JTJVAOouY&#10;Heb73/sOHcmiAX1ErFUs4c9s0JbuxML1I63Dz9a8BAlAmDces5MrQBPk1OXEriImDHNG79rrjA7T&#10;w23HJvv5pc7JYla4swfU4cN2mmyHoY139uQRFLFdWyOT7bUWb5lZ7xtnBdelom5xhEwIjQn457yZ&#10;2iAwXBZj+pFRNOrSUYCmLA1ze4JZuwapCl2W3HwtGbmVE0wGjvYQTK1+tmjICfs8qMdskvfT8yCL&#10;jSEjzpAeEN/6xmSh9RFNp7ef1Z50GOkVtYmUAj/X4q6FIIk1Jx2FVDxCMcR2K8+erHz4StJ+dkVI&#10;Vx5whyYvr1NgLFRKMBmnnTqdIq5ivv3CtpnKujxlBg17ndDLzPXlJQCrM4pxPgyDwMRBTqAOtIoz&#10;e3ewXG8dryp2kw0ugYfU+MmBLzV6u3CturF55fKd6Wy/Tsp/8QAuHuByjXbBBy7CSNdwADRh48Mt&#10;3EsgC6f8u8QqmISH5sMy7yi9aLW1G4VMUOhII9kxQtVqJF3bfvMNHIEAxg8e37p9SWA1AmcUYfY8&#10;r8EcyjNOm4sTMuO/Cq3rwfrAO6mnibZXpwhekHCgkJmnpoKrZ+yQJcrwmfpx01bPkhY7jnsMSonq&#10;r83THgFSxFGTZCtpMjzFu3EXyvjBYxFzRo5L82ssAsMtFJNNwphuT/CUOFP/xFm54/Ulr7x5ilYf&#10;gjAPLjSP8MToIkm6SWkk03mq5cXa+2SG6Os2LcTKUBBR0LsBhdX2yNTfA8EXSma3sfR1LGS7BbZP&#10;bvT2hZ25swcA5h4kJT1hQX1AS7wJutkMrg2qG5va76Yz9b/0v7WZIzUOA4DJ/evVjc06HbR44Dt7&#10;dApP6y+w+PTROU6tCVxetLFedl/wpsDGyePCS4NQ7MrlO5wn08V4VfWn2Tg7doSLkI5nO1InHwua&#10;siVVaR0eTBzx1c3TP8OZ+jnMCozveXBoRTGbZWhMIhthmRUEoq18+ArnpehDVzRWG3zNTgBeTlcd&#10;0R8vuqS/wfKQOWJ6k0skHgZku5j1Z0kvUV4cN+3+amv33ubbHgT0GtyVIuLaZOPk8Y2Tx6ez/ZIX&#10;pNFY8vP6amEW/lg6OYg9A9R8vHE9S6DEhvV+dpLF7hzfKBBYX625GXK9mdflQRrrq3wPEu/FTdjC&#10;C/6r9F2qP1lh2fpu700Fmfp1O5PppgBPJJJOIjWEWl+tbmxiABMdaTe4TJ2beul0m6yfl1Sp/LUI&#10;Qmty9WbcdoHGeAwMgjDhtQxCa+pW+TFk1dYuLm/nHBVYie+zHsPCF4TYNznEvgpaS6AxUUA38vmU&#10;xcaQaS+vCSxMtjxTeT9ujAuZj7mqhLNyEMQTVGKunQTlkeRfxef85S192ipQ/pmfYknQuTtF52gi&#10;WouIY9DSifKhBQRUvmKRNKbi6DqSec5xfC86ajApH2+mtKyUSHpK5vou+xBi+1h8+MwIGyOei6r2&#10;Uc4BkbtJkyiLkgO3T1UoN2vpkp7PROcv6u0sLMwt78Myud5rZw/3K8Rv8e5J1CeFwSa4cwOQACoA&#10;ACAASURBVDe1LPmaR9PEuXzxYHz2Yb1JBu5oh//VNNHpRbv+awbCtHuxMAJMwyw0/+5tvm3WgFpI&#10;t0QcoVQX0OBgzMgtRrEH8YXxrC0xA8E3gvEAxosL2RPdE+irWC4WT1vZMouT4QGZRzkEcm/zbRFb&#10;xmdloSmqJii4XKdLjCJWWcbAbjStTx9NAeDex0/xr/DSXp3Bj9rt6CWw1eFlAwgFuqKWH02ns/3s&#10;UzJR1MQKvPWED3L6jDdFX/XiSg/z6cnGPEsc1wrF84r2EFz5cXjsVNfOI3BYH1jWMfBcT8kmFKPJ&#10;jx8RH0T5kqt3Nc88KdGnpTo3fYDeKyjP8TugIE+Gi3bb7srpf/3VFz0EEmgu7DQRg8slWL0OAI7K&#10;wgdbY4gydo13UT5x8DdrxlGZW0/WFFGzfa3XjFu3LyWpywpk+ujcxsnjPFyYBL2K9LmwQlM8ZEZ2&#10;IP/MhUMxU996rsZAhQolrAuA0Bg4p4sH3pF2EVSZaEDWIJzHcTeILIohQ6HhofPL86maEzyCjuZV&#10;UQFtGHki/Yw6eJ99NjDNaIpDSITeDyKHx055yExvYambJ3Bbh4j+LtMzJSNtz01PL3wRWREgCT94&#10;d0QlTcBnTiqe31P3K1FhgMl64AbizDwmzCTJ5o0aLlBq8b14upieWGn5C9c89pE3Y/4etVCVShhI&#10;HMQPtVkvMNzis9mhCI9eC6cKAjMELWrgm/XVyf3rbd4KIQ4Im9y/LgryDNhuY/BCTgv1oPaY9d4Z&#10;RgxM1ny4cvkOrpLu9FrRkvdY8PIVkRpf8grx142bbxB3oBkEjdtaW2I09cYO57cC9gvSTsgPaiWc&#10;0FE7e5QNJ1qLwDqe7rGgpiTT8PYU1JwukfllSUH9K8+e0I6eNBrFK+Hx/vxC4i0O9oyUy1Kn9dIQ&#10;TXRlHXQZh2HWg3w0hdm4vtxL7618+Eoc+2UCMn6wWyB/FpBdPMhvkHz2YTa+QYiOi6To7G9tGru9&#10;TlTMJpV5/c23KHtFFkl4RFelYg7oikN1s0Bfu7b1zt70/OlML9IKveMulouQEixFZTqZVZPtNd55&#10;5gnqNy6HDzymOtSQqddYXDzAwO32iJe2ysyk312MqBoUNUuZd2qW7yHtwGlm0FYuHiRpyQovtLMH&#10;AJP71zkoGY/OiBFqtiTfkUbTD1ekOf0f/4sT285xGKHY9VX0pWLz4qU5JUIDfH5uTCO5ANvxoH6h&#10;ZGqtMhtDzjlQseiFEgQjOqRQAm25pn8igq+7ltV/PAPba3NM45X0sc9wUD8on+Nke41SkU221w6P&#10;ndKZyfC4rko/9xKPRpH/jow89so9NMaPxxsRxlBGE/UrH75CmfpLZIBQtr66OFnl9+hcTVPd2Kxu&#10;bPZsSSpZrovKUCiDN/w4hQZqBHKGRqgJbnlPlMs1y3jHUrQEfX11PDqTCSZrHCvt3xASPFIqEBzp&#10;4SLUp5SiqL5i3OAc0IQHbgcJQoeUwJraafcLBzNgwMwE1ktqplOjMah3T28vB2XR/U0UmliqIgYy&#10;ieBC+IDVdZumo7cgRmZbaO5Co7Fy0WOZpgmBnLLbK2XjzAI0duv2JT7ziqlKfDUt2MBeFToT2OvQ&#10;3owSz+Dk/nWvo3pqRFTu+Um925xTvQ8iCwFk+rWZLJfwFpkIw1ArzfGgARFjZKbpV2cJhyBvmwm5&#10;Cp1Kpv8Rl3AGBD6toOQn5nOPxQlyxR+wmcnJu11PPGcf8kCEydWbQt/p0eJ5E0yh181D+Ol0PJit&#10;0GTR+a90kCM23lTTCDP7cyBiLWQnIzhiyBaT9yh7U54WLq9hCZoua7DJRvbI7Jomas9uoSPPtYKp&#10;+Z9ZrK08TOtlvhGtPIvUaUmG7aAA/6zabGh7K2Q+IGnAwmGV9qGHAbsalpnRY9PZ/pXLd2ThpkAW&#10;RcX21ZXLd0gzlCzb75RaDAtTCowaU6Y9rVwCyKJ52coPTuDTelvn/esJN9ZFqmbVPDB6j/ao0Hq+&#10;a/1Lk0UxZJqZEGH7WiPUwCId58Gz66ncnQCyREZT7UMkT7y9K2WZcSzglP7JXCyJqItjxKJEZSV2&#10;sAlPcyceHjuF+7KbppKp/bMvS08k3//ed7jaxf8YZypUcFCP1yp+UENG3XvFRXv0vSSvbN+Zu5aB&#10;NiftJMEDDIT4Bq4KzW6DMr+u7IT+URad2PPW7Uvergx0RCdEsDPSeUiI3D34nC9c0154KqDJA/uJ&#10;Bair6yJ3FYZlavtA4nEtFEVSeDYO/GgodhIZvrkTAGgHZfMEyG0diG3Gp7FfWaRFuMo8jkLZLvRB&#10;3pgg9QYKPjRaaPnC+6/hE+NLL7VotwNX1MKgFYq3zsLfRBxWF651UrN8xsROTjMI51PjOoX9v3xZ&#10;CCBDETTYxs03xAvoRHp59S9EmA9I+xMH2JLM8TFxTOalJRNAbd6W8N3cSHb28iZUs8pVvDU5xubI&#10;Ai9gvacOCnuRoGOpc6KdwDl2k6s3W9UPlgGwRRKhxIa1lOK5zWv2JPXVipLmeyyZ6kTJwG7uIcFb&#10;8OhMPKVeO8yBgkj+wkUzyuafJbduX+ph8XNJclmFQUvtXNI0Jusb0n07efViHaVIjoPS8Os4ldZZ&#10;7Pnj3dkzOrxeX5VrnlcgKuPTY5mad9o9N/G+TBdnG0yW5m0ulK5TCYEt8zgJeS1N9yXnzAwZTYE9&#10;HFpoqT9wEWONOpIJ/SsrkgQAJvevzzNSPBNdlDExmSD2zOYtRxYIyDxWEzyAjO8yXZLT46H0mykT&#10;tmlnD5MU4KKYAfJcNHLv46diQyQuhy+9J7BXvHPlXMKnH2EKXzyg4CRzLyCRBJLjG2EP8UEYN4eX&#10;IWtMi7etOBd97r3Nt/VwxQ9eEh1hbfO+yj9kG6NlPDqTifrivpJOmKxMYnZK6Cb6bA4r8zVpACQq&#10;4WbonFqvhEE3L1FPn8xZP0AEmAXLqq1dnsi3a5XtieurGyePx7N+RYHSKWGWBdaCKrZJArEmQLka&#10;7HeBaAyjIASSg27+Yv5Ci7pNs71KRsyEi+wGq61d+8WxE8dnH/boP+MHj2l0oz+R0JKZrsxjyMAi&#10;yUzJriGg+JOSJ5ztV7yknh1EmWprt579Lx5UW7vT86cpOrkkYJoDqYp5rk3vh3kjnFTmxWJScFhZ&#10;LEPG52lkI/AxUT5A/cjKJ7nAMu4xU3JeamX1a4PPgigbJ49jtguT6MLMGjzOTKcLgUGIMRKxrSeP&#10;w7Vksr0Gs7EGzXykCXVZoj35SIAUdfGfsq8V6S4NLGiFr2gSH8DGnVqTeo+OOqeUYjKPbOg45/Ue&#10;VsFbFtVyM3r+x6hfq1fMeHeNNbKy+rVFOC75crz5V1keHjsVz/qT7TXy+xCjHL8X/MC1sf1SBALT&#10;5CIY2dpqtgx5IJ1fqiz1NIl+fRkjoXCxixg45jhKHZc1/8faXOK11DK5f91Y54hpUX3yTJBbHkrj&#10;dBrHYR4Uw/abBFIsvVnMZBgCwM5etbVbXbg2uXqzTnTcoEPKyVAovA8LY0PQQPosgiuaJlyC/NpC&#10;axcPkZZ4bNx8Y2IFlJQ89B49Jis8L87KsyeHez+Ci/VPwQKZ/kI5L46dMhIkjqb10su02P/P3tuE&#10;1pFl6aJLWdcj58UTGa4bZCsvWeBKgzDNIe9ACYc28uQency2Bp02jyxoWfT16KoeSh7GxcPXPFqY&#10;S4qXeiN3Yasha+D0G8g36+j0xMLFgdQkObxnBM5ryKT9Iyg/sCam7ZGpOm+wIlasWGvtHTvi/Eiy&#10;94cQcSJ27NixY/98e62116KiDpKQcZdCmfqyATN28tbl+y5HNaaY17natu4FayElbvd/fWpgIhnR&#10;RL5C0NOPvksfD4RDFOD8q8a3T0XQlYKodh4FUFWDMyHE0nIvIU1xjnG1q8jgPWtTCG4q+l4XRRYN&#10;iZ8HkDGFMt8/Af66NPhKSceybJx8CLun0PNF4+RD7tFQW0QIf4dUsCQWapGEDMKqlE85vNM5P8Fm&#10;JzG4ZuK3DO5K8+nyZuqoi8BfDZRT7j5JKipAmthS2iWfhE+9Ubmucf4V7AKk3iJ4LMvETw2Unhe0&#10;aVfIvh+hjhTRKkMehKCAm0DtarcBbEEbPs96JOXUScUgL1MzoUBr5n7z+pmNP/d6v50UuVWAOaqb&#10;Z8whDhM8XxmQ3/UiDF5CZooi8YD2QfAzG0t3hEN2PwbOxgCpGI6M4+3Zlc8xPBleEva2g1IhcTt9&#10;6Zf/+cfonMwlpx1WtEpSX/rB1p3Jt9jsgGr3Qnrsz1IsXPT0KYRweqET0l1dQtmmZTKlIab/YbTD&#10;BOQ4IBz9+TLQsxrkxyn91uE13+xeowxdo6GH0vnhuYVLpIyPRUsRIRKutOnSaVGw2UmcmDx4isew&#10;28gZIeTdl6BLQmDmCvgiY29eFGg8068v2Jj97pbRjEdykHTw2tWydtYCWatWErVsv0uYwzYh0uMn&#10;IbAhleovM/Vs3MsbciT6buWN0pUTXfJHURNW+Zx+4RnOsfxKTCRbPDeiYnKNxzynNK+f8fszal2+&#10;TxvhPRVOFFnP/vSsxFaPzSbZVe8mWf8TIS+G14MPqIak048YQ3EM67rF9YbVOvkA64uLncbevOgd&#10;+2EAYjAL1Alzj0uZWTjT6lNIRqqNBBU2TDlu8azOnx9N3s7lGJZuhABBlF548Rw0EdSCN3CzK/1o&#10;U0rUDzLBgJ5lNzu2c9FUSDbYODymiDpcIuhP4PoE4mThR+eNJ9AxbEHx9J7iwflNFSCpD3i/XW4o&#10;+Me/6f32j/y8UUiNdFbzyHoR4qMHNWxdP6Swy4uL/NkEOmzzVJR4R+f3ZR+R2g8BHZgXFiMIqsMS&#10;4/EItmePHJ5d+dwv2Qpx+opnwh39m8icG598iAZ/Or4C0i+X/k4P+KJfFy4MBMb+8W9mfzHWunw/&#10;1BbQGsre++nT7279plAL5x+FmgfdMSzCNasBk/FocUU4BiuiSIo03gamNZg9cthc61Ck2LJPmV35&#10;HB1GmAikWbaiswxal+9X9xKZv6WZ35mlpVYhwichQeGZ84Pm9TPirXX7ER2vUPzeDLNVF2UbongM&#10;AGbqjZMPje0U374/DNNGs+uZCiyjrjY7ISJD8YF0TVauzxDhq31LBcpVXnjGhT2FNJovyXq//SMK&#10;xhI2ZhlpJXC4Mhc/m5YZXzFMkkr+IBRCmFb/mye0KN1omUUbmUtzUM9Jb1tyuZ3rHfuh9dUSCq70&#10;rnayDOOCNA8/K72bkpcnpciFZnAeayrNY3iXF1fNoV4oWHq//ePGn3sAALsNISfTn5skW2I8EQUe&#10;7rg9CAyRkJkvjxXHbX3Amlb7eURZ5My5nn9M4Z+xJwx2m9ulhTVs+nwrpWkf5iFn2rBsD7DZaea3&#10;sWgRMaIf8a/o0pC37jT7P7/q0toInud6rsnVzHxKIx1fnJO0uSKcqcNuo6/WaAUH5LWhpzq6BKqG&#10;kyKlcAnA9HmPPLJslRZmrk8mj2MSlCzKrR/lOVwy3Y5PoiW4Z8LDBJnqc7PTePA0cfjndxDIdgUG&#10;cmJd/84bufhQaXW1EEWjcnMN3APhWsuVg+vri30MkFdtszOuL2uKx5L4yM8/ppV/88uV9qNTzS9X&#10;NIviG/y12wvNz8SzbOsxtrsTyFNJnijr0dXv8ALU4lwnEwRaaC105r3f/nHsH/8GIB0Px9s6Z7rd&#10;1YxN0Zd+nBjc6F1C5ccDwhAJmR+Fa7gRQIYex9afTpbc24XplCsk4KPrUm41rFzwZ+Zlqc1vYlnS&#10;+VG4wLBFZYELu34wU2/l/drj6cqSJNfqSk+lXOjFCyAUGaKrh/BCTxpON2koqd5RqwU7oi9Y0q4i&#10;q0NrRhesl7+pvN0782nhmXl7he9SCmbza5mBQNIJdcAOZXRhNjuNB0/J3shEzkTMlEs5hFK+5zp+&#10;QoCOXiYzPXqkOzo9Yhj/IDnAta7kAaW6WMgOZdqNrg+UypK/ta4B8qaEggk/wSJjstkjhz1uL/Tt&#10;5ERDwyWklDGvAADgvZ8+9ezVLVzTgtvo2Vy6i9tnfzE29o9/k/z9r18BQOurJT3L8BWjKIZnPNcJ&#10;6Od7P33a8lhVDg1DJ2SuGieMvXnBnfgPEWway7n7ym90cgULF30sZChxDUYbL1/DZofrLrWnseQ4&#10;HVYS4Zlj4AjSYPrX95XomkmjuWIxvDX7FzdmVqYczi+f84sQ+JhObK+ZV8iKfPhCKug9sRGWt1QF&#10;SL9g1ciVrpVl4M9CsSIIWUu+vZntRBxUEJALoswfIVpCzgxrsIsTN2SvDHyu2PXsSOCaVn0SrzSB&#10;2ZLFAegvInZkY5ra1VbtKg8hFQ4/XSu1Pq/A7APHTN6km9fP5Bw3OgZVHv/KNVM0Tj7kFvpcHckP&#10;yFHFxsvXniCVSZ5M4t4Yn9S1Ec6A6a3/8ss/FMrGQOmR+fLYE6U6SJ79v/3fvd/+Ef8AEl8YfKzm&#10;fsJMvuGS24kzvAvQK49YSDR4Qlao7KBwhPhzduXz3qGjlTlZifrabQAXRB37AdhihSdEB4x8V3DZ&#10;IOJBUFYOwutYUs5UTibOC6ChSZKgkHtpk5Sydv0eR2WV9hyYI6mHEIgO5u/Y1Aj9K56WZYsmBEhC&#10;RUJ5Fs6CCZBO7Tb68nqljCpCEDJXmZwpiSTNxP4ebudZpNIlPq94KFSfcGbFrCfH6h8BeF2e9oFs&#10;KrJ4jIBwTC0PwGBpyeybZh7CmDX0cO35BEkh2VuQtou8jmlUFoP1Y6UegsBhisScyTF3mOKypcPN&#10;N2wGIcz+09/zNMS3eMgjTs5CjMCyUJh5dyFa7csL5gcJimi+9iQDt8xVEC8+0ZsLA1BDrvhMyWDy&#10;1RKMt1tfLXHyJLLySM7M9LrMnuFuSBg8ISssPYUj5LfovlFZu+TEeBvG271jP6AXfsHDuIKy1/kR&#10;zr8qS7kw6rY4Y6dMJ2NNsGw3Y7sNYPpKcTE5mY4LxaMMN86thnQOCNVeFcEvZGrmFflCDKYZf3Lm&#10;qyWwOqeAuapzlbOVN5Xzr7d8GG+j9/agxCbKcLJ+WE7z+hnyImZS4eLb1RqUx1MqVAoMcDTUixnP&#10;DptqGXKUqnaj2/J9gsTGhJv7vA2fqwCmeDJEYiqoYa6Q6aMLjfT7WbtW96ZbTQhtgoRh2rft+Vcu&#10;JupxkzT7T39PtMwEd9nv0Tz64XFc5/ki4hKJx8yxLnyNRzYDOjKKS3BegN3GZ5/99NlnP+krYs0s&#10;RnWtozSz50PTKLWWQ5eQITxzrZmgkJZqLVIxdhvcjtJEsqZhfsj0VX2yMT45e+Qw5uz3LmOCu+Dn&#10;Rv2Sq9U/MoRnabJkrQ9llI99K24834hfKlQNeNp9k6kOzRu55CY3wTMnhzw3sRTjBAsY0zJXbLpv&#10;88SF3MIDPyW1UUlO5i9D4SX7BR2iAi3UNMXnUMT2SlWLpxp7h44WTPDWEiWcEwjPZ4XFpvTODsKo&#10;QOYd3kxjoenepaHbquvToNzdqZsbnwyR9ept6bSv0Ayby89gLZUKdTBgkUYqlWyfPsFru737pALX&#10;3Pgv/4x/+pIwERMG/oG0DGuJEjvNxRwlb4xPBo4qLWbO4R/6mmp3vNBFcEFULp/NTqt2lXsP5vlw&#10;XSpauTWvn/ns4teUCQYEEiI63TFdephRCsYIeyAh6zMTrVcqrrvxNoy3YbNTGJWSmqk5UuhG3Dj5&#10;UNj09A4dJU7mavRInsgJJKj1MTmHFGfo2HbcP1P32JnlUKRAKYRnha3FHoVCOwqlZWZIHZX3f0Gk&#10;OGPTk3qItFUjJ29TgjTxCLM2nM2yqh1YBpwYwjhZYJfUWtpQhPlP4V/NwwbE5xvs8tSv0Cm8hTD2&#10;5gVuihQpBUEvzBnLwPfoAORjmUNeQamRSm48LbCVN4UUV10/s5IUUkY3XIYf2uE2v4vLljjhK7H1&#10;sv8uRhAhoXafJE4iBIkss9ESYXIs7hLW5dLCBWokw9b2gmpILtkKALQu359d+Rx3MDSLbB74SoDP&#10;U7QNWQzsrcv33/vpU2Jm6HUM/zCxnghMBrZPMHhCFogK46xL0iimf6kHHG+jYKys/xscFMaef4wE&#10;a/bIYfEHuHU59RXE5VuUwMTGy9ft0yfItD/ElEFsydRMjmcyPHcYheoqU9JT2Oh1DWgyhBDrKv5Q&#10;3c91IxFndN/Wkm0hHnPlb2JYsu6SUV/kSFeUOFDwWRZ+zmpWfgXgvf6ZO6fNKWk0RsJswZD4RpZS&#10;5eeyH/J5kfwv/NCB0TUYPDJje4DNbz/K3du9NlgPuibap09UaHXt3Sdl73KmZ8pKigTVPn0iiZie&#10;0qBq/tW4AEwEmvS45neh/3ipHCHrWEFuPHpzSu+aRGgYT36zas98MVqj2Xe3fkN2/eZ6w1yru/qp&#10;LMZoSdueEbKQl9RjB58tXM0lI0bjbXQt5pKKeWwbaVmDuZnsip/k9vjOOCrq6eSTrASFGm8XJu7f&#10;j38zr7nL1TnzBRqYCRR9bt1zXHoWnYaOm3mLe7OQmrFpvoVmp4JWmoSvLO8cGPgsGCIkI3vkIohq&#10;74dQluKvnkZSWKt6ovJ7/AKkYsKhVBgtI2f6vL/T+WoNQI4tLMJm7sCEZydmCj79uD6KT8kwU09E&#10;7wo4GoR4I3PBb11Og3A1eU9I6+VjqTP9ZkcbiuWcqVa1/eAMjNuKeUKA++ExSy2xi4gJFyv0WVP3&#10;3UptyJrKV5EgSbkMybcIgu1FC1nz8N2XIa/D1/9cAzOsdbWFPSNkLoQwU//ARz730ahr4+Xr2SOH&#10;dRBfKApAlliGlWFL5FEMb3EZSSRrrEenNKUrRBJ3fEBwiY6F5jHXfyjGcDDCCRzke6mnqLyrtJgV&#10;gmtVBHkmp7kdjQV+cV3hW+hbim/c7KDvADSYQJuJRHCix3pxZrMD375fwMkCqEaukGl5Cm+hu3Im&#10;Ppsd1yv7WTInx65moEHTGN0eMvdUoxHCWgCUtrHs2D175LAUtomPlbcusPcz5m8xtQeung6svxvl&#10;87sI2ezATL2wnVRG5e2Z4czYFYGUm0Xy2samlfxPZTYoNus/oFm4gtLpYCwvIatSJMdIoskNh7my&#10;FQezK583lRsj0QJz616xMrHgHyX47stCLYFHE/J2Ssg8lNZFwkxxItWsh8GgYAxSN8cYq5uuuvq5&#10;4Gda1mX2XkrDbfOTHJ5/DN++TzsJZo8cznaqA0Cqu3S9hYkkILGj25RVVpblVSHju0YFaSgoQZ1J&#10;oUDJwImWiZ7P2Zt4qJCEaebnmrH0SddwE04vID8BGM1DT9gY+bg/A3/j283UPatDUSc0ORFld2Uu&#10;WD6dDK8fF7LSBhBQk0aEdB/s7xsvX4stOBR9hGDqj8hEnW50Pon7uyLdTco126dPZPt48uALffFT&#10;f82xNy/EMiabDpn7Ux5ZTu70RM/v6Z/zdQYH08yff7tLC2shXCSkvbV3nyThFh48bYxPEiFO/H3s&#10;PiElpou5DtD5Ld96yU8KfobvLsK0V45YhW3GEzQJHLO22eTEkC5ImzkKJQdW9DBK7y8egLHq06Vy&#10;XfUHWR8sBk/IfOstlgYcL8/hUmFg/uZYxrslSZK0pzEI6Cd+xR/ZcvldV9CgmW0XYCMFmZpxSsdz&#10;c84QagIWXLAfmA8Nlw/xRQ+eDxEvF+bvmrA1aXCRJ5Ne6BGBF9sU2glBTgip9Sy/EvRvi5NatAwA&#10;+VileOAaWJPfebtyzXo9tST1FI4cCtG/ZiGk+2CISW3DoEdtkxOIadKA27EFpNMqTsA5V7fjbaCq&#10;rl0VqxRP5+odOspXWVn75zpcUlmiMqtM6MYB+GvMQ9RejtqOtyGlUNUWgTmJ4PlXWNtUIc3rZ27c&#10;nKfPmpXE2tSSyc8GVwOBIjRO+gspcuE8GLhMEsta/r+lrHUpGV8SiyGlUIaNZoL8I/p1lGL5jTId&#10;PYYbt3y54i/JADFECZlnBSyGiZDhuJVXovUDl69XE4IecR5G4YwoAcaew/BzpiUZ8i3qyYkAL9WD&#10;mD7GNNtLjtTuzkHZ8nscK5vwzJ3UB6oJP/yzsiBJ4lmmoIuOdVY8T1Oiw49bloge2JjCBxfP2itD&#10;Ko3IFtxlMVMPF5IVfw416Yqq5hWOcgI9IheiZRk2mWLLkNxKgL9dSSpM8zFfPrV3nwSO2uXMrlXZ&#10;UAqViPc4e9htAI2r3Wvm0qiwGu0mOlDXKgNB48HT9u4T7hcjkZalQ6KgLK6FnP8piQ9VxqrRtAud&#10;r3J/H9y0gJufVzOxd229pONclC2AJAJ3sF+Msig74YpVGa2E6Y+U+/wST89vb14/k5hAWN6VS1na&#10;6S9OUm0qhvhkST8amlJeY6QqS3BM2HRsfhiwxmgB6pPcsUX70an+ReiCnYjdjnScbZZ0uACYPXIY&#10;qdvGy9e57pSWFhsHZoKrcGBGxHxzJc0EGQPTbhs9KDRLYjDVeZrr4IHoS3TcP4cGryRMS7DEkouv&#10;0sz1kCnV42/tkrrpcnqSFUyNmx3Y7IzGg38xO0ybRI6DplZuWVXXrrYu32+MT+JkYGbrn/n0Z+2f&#10;uwdtPAxz1YHgiyjsjKSyxE6XiRlSDzvJH/6kv8qe/9D3RP0jri8bq3/EpyjPWKqXBC55hvGTE01S&#10;WQa/yAAVdoREXWitqOkzFUpYbfEY1Sfz20xaSwTSQaQIiaI2TallohVe3yQZ/CTX1d64OU8uzShN&#10;FrgpQG9rBKFx80jXuOHXAIhFl5intFyGi29al+83u9eyM/kO6xeFmqJ354tsdpBqG68//K3EhH83&#10;vKzNWTCrZYeUQsvVeBrtyB5JyYZ6+uzK57CwJhTnaELryipD4o9xEo97jhdsnz5BAYPH6h+JZCJ/&#10;MhebPXJ4Q0nde+OTY2lMid6hozB+dGP3CYxLTxaUJxE1GG/DbgMozG0IRDIyVUnPN5UBFuS/pgv6&#10;K9Ol1uX7z1ecAjxXzi7mp2dxUVpzgDCXBDyZKcoSWemrLvmulsm18jYTWVZaEKKLGAjkZP05YaIR&#10;ECyVLgBANy1/iLVWGW11S2k3/ANuloPwa1/KGYQ3ZdLp0s6I/W4j38GRtVxaWGs/ZWaerQAAIABJ&#10;REFUAgCA08m9jW+fckcJDchMwgECmHee92yYZkBui34TenVhSiZkV0qGxAYAwPlXg/LyVUGdR8GF&#10;cyfTeRQPBBFpXj/zOygKzZf3esWzbYxPwsIazdOJHrN2tb37BHAKCCuqWfJS4J5jPYHG0YVb+9Gp&#10;5vUzfhlS2SK5OqPus3rdy2cHQwzmyNY1ofBs+RnUWrqiC2hQZRJVaIxP3hCJNjsAtr3mwDF0laVL&#10;YNBi2gq9mBOJ6dikUNo+DA0j+JnGg6fExsg5hXMHpXKH6LKf5U/UJxNFZOdH3OnZGJ/EtXVm3Z+i&#10;vfuExKe4/GqMT+bs4VyeY/nIWC1qspq9PFzHw2kQw9U0OR4EqvG4WpEp5NOv5pEfaLTcJv8AuTl1&#10;qBUyWLhGQL2KbeZNEcoKyUTVla2ibOjnvCSEjQX0FI9dJvZlKgO4psY8hbL10cHrKOPefOsKEUW7&#10;WriRbWqalhSSFmxfrrR3n8B4O5HV5WPyFk7w2ke/aze6LQMTW+Pz+juwNHdBEnr9FfISa7GPkvu8&#10;SLiaaFHj7fajU7lbguNIuiDcZHhclOGjXWzMX4YbN+dJCFdK6yr4VjNvqSKmez1o6FV0y2H4SxAC&#10;UfTdLwz8PftDW5fve/S8We2NUEI2dJWlkA3oFTB9DJdiiCOnpNvsoPN9kYYLkDONPqtT7ovVJSRL&#10;SFtRqDu+1Z8fcC7VPn0CTYDJHHjj5WteCbTWwW4we+QwNgVSiIjN9gaJHG/DTH2s/lEhcbQx0AYX&#10;IuvSCBo0U5CrMLBGAci3N97khCpHlJBywEAc/PaWpW3UI47x1jP1UfOwwYVU8pTcxdhKZQKWfSFf&#10;PQc2G5ksPFiFFyF2mc3rZ9CIx46rNqiNh2E91LV4cK4W0uPcLTSU4e5dhdbl+43xSUGMEhPsgHJq&#10;H/0el/0cOc9B45OgLKvEqwX1Ow8vn6knL4W0bKYO+TklmVZm6rj7MrsRe99ug3Y7At8e2zctc4Ee&#10;gTsPtKQwBO1Hp6gCiZO1vlry7zQsFHTxZOJYC+MhP26LZTb9xO2l4tGCfrW+WjI3YIqs8O1EnANq&#10;XcNztK4xdEKmpzTXIO7/qAjiT8niLC9exk2LrurjIYbkGX96KwhxskKiFp9foGdcqvMjMjC6iMfa&#10;I7NIAHlns7xURrF3GzDeDnRIWxYV+ISQNg2ckXBjTMi3HD/TEud5gozYfbX0l1/+gUuAeOamQtMc&#10;cSC/wivFOPvFoMNc+sWHPJn5rT3vXihtLay3oVas4GQkXKcSbvy5N/uLsdZXS7Y4B62dUqsvPQ2X&#10;dUZALhiS33nBtjm3eUS8dscMES72HQa3XwT4Oi4m9H7pNXrAJlvD/CtTelKVZvWmWCxdJYI+8M2n&#10;XOmGE4p/Py8JI7X3TSP1bsOvpKYhlM/y/hnfz96E0pNy41dp3uT58+iWAND8ckVQyRwpTK31k31+&#10;qSU6ORbBBMOYVV0YOiFDhJAtnhLhSs/jpyJNFgq+/pEoNysInPKWwmP1j8iWH894QirpzqDj5fkc&#10;YUAyVg6wKpp5Q6gmGusUTbHNvLlAKTlK2fnVRfh4Z3aVkx9k0/9uQ48puqhClu5qq0IAXOLF+gRy&#10;sgFNnIKV6gSF7aEyL99zPS+3OuUrq0I2hvBTrsb4ZME3YhEt26dP4DyBeXJeyGvYlOaKDyQ+pfx8&#10;eS2kq0iJFu/b9xP3sCPU7OharaLsZqGfjAbsfR1KHy6FunFz3rWPpB+BGReMUZGQWHjKRsJIYeVm&#10;KGofPA3pvGXrny/XzXbIB2H+CDpPjg915jy6JX9BThBbl+9ThwJGJxrjk63L92ePHG7hfoLa1VEO&#10;QSMiZIiyE5JOT1QDa23szYuNpTsbS3f45sdB8dkQlSWA5Tk9BRaGjx3+6Oa0oMEehS68+RZLO/Al&#10;l4W445xUg9EZZup+DiQ6WIicI0TJAp75w4vA7pQUdbzdzPsc1gI2vewLJJ17gEpzJF/sel5N81GT&#10;dPJ6KxzZi6UaRah2e8gaRvTcjT/3er/946WFtRBpB1kgcc+iY/WPitkYO5b6Mgs4Koqpy0zme64S&#10;hwgvrFklM3edpuOrAYqC/FmZq6Oyollf43E7ggmEpzD91BL56yJuke0/cEjI6HE+BTHTtmue5CyM&#10;12G7TgzuD+dRaABjcuaIgWwMhWTJBvCvluhB7d0nLeXhgkJXNVlg8pBXHixGSsj6BFETHIzEhx+4&#10;wq4wt2RZw10J8wh0DngkZHRVuKJGdx7o7SmXOjVWoBPateygYC67BXif6UfiZT7XfLQ5/etkflLI&#10;b2l+udK6fB97oxgCgLkjCQldvOeinQEqLhNmlo+nVEILll5ykQOhkoDgZqM/95BGzyQYWmrL79ED&#10;2rfXP6JeSSPAxsvXTsZcJuS5WKjoLU26JZeCtJTd7LRqV7VtHPqDqOwRvizQ9ty8FEjrdS2Vajye&#10;xP6nuyh1JpcKEJgJB/3Cdz+UdEuW6VJPn0CG1+xewz9MoMf/9376tDBYpH8m4mO7WP418y4aXDn4&#10;F3hIyzDD9qNTmb86RVV1tIOsy6Re/UaDg0TIAKB5/QxWpRCJDUvL6xgT7UFnpp6oOFNaxt0XEfg6&#10;W/dJ9FJmOiojZGFM1EK21/kxMNJlBdKW6URqV/0jlxCrVFtKahGUOG8Ou2LUCJHPCZUlX3uJx924&#10;OY/M2CWf4GxY1IBH3AvDsxvtm5Pl1GEz9bJ7FEIkbWCJNMLlmpXnRQ7af+1JQ/apY29ebPy51/tP&#10;/y18/k78RQOA6NGDM8YSE5i5KCotFgIAbkF//lUB1Rho6CQ/L0koyGbHXB0VNqRAqXwIeFb2gFPy&#10;K4cIzHCXpQijJBIUZqJrmNwO0xoMz2vqg/sZtWLRE2xQt0xxCcHXZoKT4VP8gTV1zniXve3m5EN8&#10;ZU91jdIx7BD9kA0WzetnZgEA15eDCxNUAFd4sgdPTU6W+YYFgM1Ob6YO40c9lpXiEjrm4JJ/4ymb&#10;nR7u3Hzzce9Q3tsZEsFd6B0r9kRVXHvKd0A/HCsQghu13OZonkWwRxLm174VZLjZ2fhz7xL8M7bA&#10;nrW85rXKP42eEVEqTomH15jHnn/cO1T6rpzOK28epOuqxRTTpqKhUM2hp89W3urOdGLHMxflEQeF&#10;0IFrBbgl2ezK5xvwd1gnYsuODzN1gHYQZSmlaN7siCAzHk2liZCUiS+uR3BpYQ1OPpRxush1zkCN&#10;/UN4CY6Qvtl0mPom0XT5SJUlsoIwgtgWNt4OD31GzsNcMrBLC2u2tzbLpUhy8iRLp+NYbHZc460+&#10;6XPwCQCWZQvJw8QiXI8qn138Gn4po4Y3r5/hRmMGNjtw+oTTi8ppAJQR1q4mRmOsQ7Uu3x/lFpax&#10;Xs/l97QAi4uLU1NT9HNhYeFPcAcA/upP1WcXv9cT5CvCef3wIG3I9HDjHzc3OzBTF4bAfty4Ob+R&#10;uofdePnaRfsg1XokNVDKB2bfcE29BN21EM+PJnPqv9z8Nzz4zwv/Hg+OvUjUQPaI5iiGLoPgczxl&#10;yEvpTPgZhBmqwSyb6yrO6P4ERgtPPHPWm/nFIuSHM7tfjLfHnn9ctr+IB/k/tz72wz8W6zL8biXp&#10;F/9y899Es/GUDYLnY9d4gtJQ6sWNkw/Hnn8M//3vAKD3f34Juw0tVMuJwGkK3G1AuFlqcHfmtRfY&#10;7AubX4FjYT05nX/FycTIVJYCfuN6GnwI1Hg49ODmaZziRv0JcigkZLQrK1+HOAvwucDvzbVx8iHs&#10;NlwzqZhTGsitZ+rt3SeNB0+5y1/9LnqwDVluVYbI/LOLX7sol2vYyZVws8Nf3CVZxPUSErKEis3U&#10;YbPz/EKyvY8mLxMLCws3b96kn9vb26urq76XVBi8hGzj5euxI9lPLbR0fT8/G7txc77H5psRsDEA&#10;NTIK55MBLtHRDayLk+F4Tb3r0sLapZevAWD2yGEPG6Nsk6KqIAEhqMZoC9kYpTGpkucWIf3ypxSF&#10;Ma+axfYn8+eMZ7DmedXx3Phs53pK79DRpuPV8BFowTYLALqeu9khPkvk0LPI08bSnd6xH3gMHHOa&#10;EU2C3qJ5/YxHaK/1NRoeSudvS34Jmf+hpbDx8jX54uf1gPNl79DRsSPQO3R07Plh+O9/1/tP/418&#10;dInIH4KfsYnzCQD0Tj4ECBCEhC2x/KTB1Yl6h46CfwZ1jWnpkiA7Rio2wKj2+wZCVONPTJVfgprM&#10;1Bt8yqM6T5f9iSR1pt4+7VTICCBRaz86hY3NSPAgCRTBc2ufPgHIxvLwD2Iho64feiXmEjfi48gg&#10;zK/upOI180bArcv3YfcJ57JmrbZPn6BNAM0vz+AWy0sLa39d9vWqYvCE7MbN+Q3GPZGcES+5xGJQ&#10;lMqzldqretxnDwpBBj0zdQBlncMp2kwdNjuz9Y96nR9d3clc6DQePN04fQJ7LKATf0bpqEltvHzd&#10;htfcYziAHMpdrKuaxZLoJH7oVWZx9JL8s+heka044N1Yz0x85WoK1UBRCqKGuvYwJVIlXSTIz3bG&#10;IJV+HXGp7EKTisdfTb9LDruN1uWGSCakgK4+lUw2cJUWjuYIqF8kcEktRs+h6phc4NuZIfVwQdKL&#10;9qNTGwAwfrR37Icx+Ltm91prJldIjH4GlsVnLtmjU42QiElFbIyvi8RixjXDlQOOY+YWJZQ0YMiB&#10;b98X4rFSEDY9GPBHnCnIwSEVC+xQpkhe36WrUYwk5lX5MNPbhS7/Zgdm6g3ByGfqjc1Om8I07U4S&#10;5aIl/Y2b81BkNCYkbVkx3Gp0V1/mCZrM34q/AITClTON5OEzjsjHFVSKiu3ZEQLjbdzd5cpneBg8&#10;IXO5OdWUguDaLZKkH59s4AJ9szNYnw5++B809uZFD7kXJ2F0gPrKSn7zE5K+sDZ75DCKW3oAbUhq&#10;Tw9SOYaqur3JyUrUIRsayjKGcJiC8UD9lxhSBSfzHOh1be5xmx2ofySyBe8AVDz/zdSfHz0DAMde&#10;2IORp7Qa+BFd/p/4nJF87vH2xtIdIVRzwZhsZuqtmVwl8A/kkn75MnQ/Wt/oYvOFLSSQlBCjyvrL&#10;eKI1znwE7D6ZffMxAGz8uQfwx8I8NRonH8IDL31xUDHd3vQnoPPmsfBnW1AnQkjGrDXkdN6HeMwI&#10;a+1lYOEev9776dPvbv0GypswapkN5KvalIRpcU51KiziaW52GjN1SKudsk2qYrPThky74jHwh1Qg&#10;JGN5YYUz2m03KktArsdGEy7y6qpbvVYs7OMu0pZzjbvZAS4XdEuFMJ9LC2uUYWN88jkMZ9OVwnsD&#10;z9EfbBUASHVy4+Y8RnVsXb6P+yZal+/TlmC8lOTGXUsMHyHbNjP1hCnh78+oa2PpDm7oQxdrntbj&#10;N0b2vEWBdwwePiWPEJKkBR4VyJwpkBNPF+xN84PAji0cjzWvn0Hqb3I11xsVviOyMTygY0hXhP2M&#10;4E2H94dcnruN3rEfQh4kKk1K/vP5iwz9mRdcrV1t5Z1f0CMKy+l6XGCtosuGbP/yZgc2O2Tvlfg0&#10;T0e22V+MydvpktepTRDUEGd+DlPoa0pAm6lfJcrErBM5yIy3PYPYYHdTDhD4ysLo25VSMydeY67K&#10;BKvhmd3ETAbqI/reJf0Etue5/AeqLssZb9tO5gjKUbB4kcKOpnkY/WwxMT+vFtfSVz/LNfrxl7LD&#10;yAJA6gyWjnP5fLV04+Z8WflcPxg8IUOIl288eIrGhki/sArIgB0Avrv1G6Th9PIGmShy8TVi6BJy&#10;lkMH1axcN5buoKZSPEVI9Qt3DHi4mo90ulfqgTNcK69GCbmFP0LTMspWPEU/saXM0UwKRc2PpitN&#10;LzSt9MuE/Dj24v5f/enOX/3pDgAcu30VBuftgiYAXSrByYQXDHMkFSc3lu6YORPEJ9NXiyceLGde&#10;FhsybwW2DQF0R5Sr/Jl6ZpT5/ONMloBG1mlkFepufKzHXo8ZBjqdsSGkI4j8cKffFyvns4tf86ta&#10;nOMiB4TEb622alKwJ7bh7ysKtHX57OLXIQJmQpM7dnHcpZuWf1zio4RJ70BxGl0kT2kLX0rDMw21&#10;H50S37Ts4tDFX/kZYLpIYIOtyaXAGvn9orhC+GpAOYltnHxIPp9H6fZiKIQMQ3fJIKysh2PNmpyg&#10;oClwf4klmVn45KdJVeDt4nU8jIdCiRE4Nye9Ek4SfNmtLS2KMbiwhhXEXeEcjj9C9OqQGb3wKh8Z&#10;iYTp4vGBkq/ePKu0wtkOQU3o2O2r7dMnyN+vp/DhyLHJoq5RKJPj5fdoOcX6VWcYMoC2mKVI4dTo&#10;ycTzUwAF8Fj55EvZWNs4vLNiNHFIx/GNdCMO12+Ch7i4/kwokgoUp4/xYNTQiRoQAgzXzEdwOthj&#10;zQlfShpjjHCXdyFIWVnY9pp5iW+IoJrzCf6fWKC5CnVxYl6SUuf9l/zwTx+8qNm7sP1AZklcQyhY&#10;QyWvIr2W061UVKkpMwPVnrnQS4qH8jXAoye1Lt/H2Jdoloda4FFuHB6WhKwQBtvN92q7wW12wLUF&#10;cnAQ3qRKbCNIi8fZG+lecRrAk7gdxkXLqIngnCGmimyfyPgkqcl9fJFtqO4Her70J4ZgiZop1xHj&#10;o15QmgJt14oT8iyExGP4k2pPUAHNC83RIQTUikQ0raFgpu6LeaoIup9ccvA2UGFK4PdqJopfBz1e&#10;uoqnM8y+VNrCQ5pc79DR2SOH+VLHjCRr0uXZX4xhYvyfida8a7bGg6c5sVNYiG7d2oHRL5rSwGqQ&#10;eubzP8sZjnqmnjhtT4fcRJmbmjclPtCViRL0F6XRgHttKWSEiMCG6hG9EJc1Fxt0/i+//IN/QCis&#10;/EJOlkuQtpxBVa/57TzUx3wdTrD4GgD7hUlY9TrKU1GiPYtymvUDFGqdcTKXqSLuOCQfbyIwyWiw&#10;Z4QMzDZK9bjZcX0Yc3t5CCrvBtDhvcXTs58zdVPsx28RLUM0DpqKMJNCkxTyk1T8Gn3zV97TqtEs&#10;T87+fGjKcakJhFS88IncwBnUJ6Yh2Fjbsa7uIZ1cHU9P7B06io7Fw82TK6PX+dE533vd95cSZ1ZG&#10;K40NTKbE9NcYn0x2ngeUJPelZuqBX38AmuLxNtYhN5YXrUgaUPOf3IWEG+ZChQ5ET+QTXjW6nJTT&#10;s/vMHbfXmdvgYlkmuTmaLrfibzJ1bYgkWPw3iYiZBgA+u/i1WdViManHE56SHuFZT5p3eTTLpUIn&#10;eZ4lhKwhhEmcEU6CdHpBOum82U9DCpD5bEtt7/BMeJ20aldNkjps7CUhM9oZ+b00h6rNzlj9o17n&#10;R1OlKDAQ65xADmcmS/yl5f1AuqQjjZMPW7WrKEvTcbVcGHvzgnuIDY9i2X/lhAz3gbNjYf5cTcAN&#10;RPAMX355SuK5xMdBvrDTxQCQKiRXziYpx9tJuOKPEl0NY29e+CZ7ksoUhVQSM33r8n2kmHyGo5Mu&#10;FCpc2rtPXLtGQuRwrdpV8iFeSmhHgmeUPfc6P268fB3YKWZ/MbaxdAd2G8IPWTlUXR0FymX5N4L0&#10;S4VUTjaBDUiTPnB4OBkoTSJ+03Bu6pG7aFkOKo7FBgKXFKeV33UkznsKWTiKuoRk4Tb+qKjBfFwU&#10;VgyJurQ8nJGvzzJfLeZVfmA6MdVfxJS68QjriQ/eB09pHVgoWSSHZCPG6AiZZ7VXeDIB+rxgUqjw&#10;0dAcbQuG4M1Otvxla8Fe58dCEV3m0IgZW7gI0+yRw+1Hp2gny8bSnaQ5dn4EJSSbPXK4cfIhneSO&#10;2fAveYR38TpA1yH+1ScXWVfOlnczbStT+C6lSCEfNEOmvVL5DytgJUOuuRbN+jzaLp3x5CzetHn9&#10;zOzK5xUkMZQPkVHXUFDM6UvG1tTYePkax2vkZ8TSXLi0sCYs/4RnGbL75D3XUGuWF4+JqyKBeYbO&#10;688XAnrNRDy2T2zFgn1toI/lstl7QiW2mDLO4zienAbQyUKNpAv2SoO2PW52XLUxe+RwIKVARQ2X&#10;ZbpUtK4yU20IPmpOAdSpXWTX9SDBwATf5ZmIVS6FTseB8cbN+RAXd6iv5HswR4DhEDKLDRjDQZHE&#10;u2xf8kx4HiGWM5/U59nYmxdj9Y9ymW92TDuzEJC7ZH5y9shhDG5D0YvH3rygeYKP7BsvX2NjwpNi&#10;20G4//1SZRbQ60iEXkTiQaHvK7MHurorgtxGaCWCK0P9RK5KcAnkxajKczbnPw9G5EKP73oxg33h&#10;+d1G4+RDOXLlf3r4kFCQlWpLrnqWCri08M6KrcQPBi774e5kk96dumtuPHhKVUpO/wEGYNAZModx&#10;0XJh48x5bEIRFCtke/cJnH8F4204/0o7QRgx2qdPGEIyR5WGyOlFApNp+QVmAnrdGHJXIFqX7ydW&#10;9uNtSB06ZM0snVlmVz5PzKfynbqQiwRKYV03UiH5y9IUIJiZuNHFwPhVsQzWokfb9DMdK3DwuXFz&#10;PvFlY+28QSc4MFNvPHhazZV9ZQwhuDizAysYMYvG036abz+TnwiHQrQsuWwV2+ldovOj2JGU/LR8&#10;xmKoO0qPlKvx4KmZ2Af0pq0DYqBb7Zm6p8CF8OuhtL4vULmJVS2+OPFL0XV/t5K7FxgzcPEq13MD&#10;qZvO1k/dBEYQejUH04GCwGYHZhow3m6A0wzFD6oT+tAhIgGwxlldsc28rXphMXS2IwAJp3ODQ7ou&#10;QnE+sLVT5v2/knjMVM00mXFSM7/pRIgi9F08c9JUNmbqsAuNcYCZSUinosb4JOymCcYnATrN7jVh&#10;Lh1ocEPO5clDuNYfhXrt51OM16euJ0yIXkZ6FlouasszoaiL4nOAg3AESuJ1qVqX7wN05CA/U8ev&#10;hl8nxIN/DsFLBdHvzGFfD7CzAE1ruG46DIU1OCcWi3C6ESlU4+RDgIeNzfeTM6dPNMYn0bt16/L9&#10;9qMn4Gi05PLGFdtgeBiKhGys/pEMcT8I52FJ7W92XMvxfuY8Ek0B416Buwf8Dr20LwwzPa4h0EiO&#10;J2ifPiF0KC79d7KDD9siCWk5lHC7gpwsvLe08oYsfmjDT9do9bv8FmydQC+8/EXVjzP5gev2EIyU&#10;jZVCUTBWD/i3FmS6cNIyc+Mr3UB25RLW2uhjRwXvdJSD/qzY+3L9l50ZlHlWy7KkQbhqXpCzguql&#10;TXxq3yURSjJRQtvn8ElL72QilZnQnekzuVssA0SER2wvoOuksAWaYxp/ohCwNZl9qi5n+OrRfJYA&#10;3/yLQA/+JXLPV6mnbJxCmS/oGfzpxfVazq+XxANtr8abd/P6mcbJh40HT9uPTjW/XEk2CANAKjwL&#10;FHolvmRHq6YfAiHjFEQtX8jxj7gpXI6CWfltwvzG/mYByCiNhBnCy6swzzfgJp363mxnVudH/J81&#10;3Jk6MIsWnVv70ale58fs79DRxH1lKqoNHx8F+RsgKki8Ca5RQAxez4+ewXiO/kd7piiXeMw1zWtJ&#10;QwhCKK/NjNPPGvgg83bjjHB8VdVNneczCWN/PdrqW1rKsqQQfgWHRvv0icbJh9XqM5HlKEaF3SeL&#10;C8fmQvyg6J+Mf9zG+GSgUEQcN5ldDp9+zNaLCcbevNC6tsIZPfNkgeOJt8b2xGt/4+TDQp6BjjDA&#10;a6GoE4iVpFC98coPocKukUTkaWbYym8RMOlO1pFZZyfVOeLSwlrlbxS4QKLh1HwXzbfE8AuOlgx5&#10;WkYJSACpy5lgt0HbpzD+h6vkfut+7AieBAPHcGzIIG0oFkcxGUDg9FbMirwYy8cP1lf5SblvoFgB&#10;5PRYO1b/iAvGclSv/hH+5xsIRNm0iaJ8NEuZLJICe2Al+l84vxJKrf/EzNFklsjN62dweDVGPfb6&#10;fMnlf7ROEM4DWmxbX0j6EMpry01n6lAmhJ95ezGKdlx6gGskas/N1JhMWA1qfQ0Oc0IyUU0MGf7h&#10;aIOV+MsS5M8YqjRrdMbNzuTWRHjB4NtuiGH7O4V4ipgUXeyBn6FbsAeJabKgS7LGkPOeaA3mKEIY&#10;xn7hQvBdhJ9d/Pqzi19TCVGC4jLkIvBezIcOnQaPQ9YM/tZI9S84ChcXmVmJq3ivuSknmUdm6jn/&#10;St71eS4y2GYHVBsz38vkqfwFdeHFVc3SgFW4WC0XdvOkDF8tUeXAZqdVuwrnX5ndFuuniqP1YWJo&#10;hAzhmBLKumkAANjsNK+fQdnj7Mrnfjtxf2xHwywsr6bU+WQnhSqWkGdj5g4AoQ91AdkbP0PtCUfG&#10;pHfxus3Xc2N80qdHUBa7BhxXxfDk7yQ0ygROmWK2EIOCaWlLZjr0RFEA/7MKZV16uUzv5b9xiOhH&#10;bOaiaH1wMtreC6nuEg9oszAHja3J4tXaA88nm/BilPgWuw1TQQZqu5lpt5QteDY7PP5SQkxxffXm&#10;BaSzIzAXdAAAm51C4oLh80xJg/9GPdUJNIu2X7R3n3Atdk4Dazae8694g6zgKaAfAVt79wm+73e3&#10;fvPdrd98dvv/xfOFVAzB5U+QpwsucRdnCVp6VChP0kIdfa9OT4o2ZyNnn6bX+THpOOnJwo9CkcH4&#10;c01qBerVzCKZ8jzNtzTFFA+lKmrlPez4VtpfruC78GDqeusSTpHJgYoctYcYMiHzwmVNBWbrnKlD&#10;uiJvORwgldW+cVUCn1d84ObSbpUQ30tFRvqu/DOPZZsd1EJCvg0Jt+CJYls5aWyMT+Ik4ZvJZuqw&#10;2xh786Jgq5TjBVsOs7CQAcgDTGbKLAsfUVgMfhI1OHrAbamtWFqorgtsnhyz4pkOBsyZRV9iM9xl&#10;ObSYsFiTxMz0R6EzvKGKZDhWVv7oHDm9226jTx2E3yqADym41zIjbV6BpUefZaZ0NS1T0MIXOZ6l&#10;LNVMIvE6+TCbqDY7KHKglpNzubmZmJYL31chsoc+LaaTV9vsQDAPM25nMEcGl1RSrNAgP0KajR/y&#10;VCxkvcrpAs8zGwRwFxelH5/ks0CgQzJ6Cl+suppfy7JipFtaTIcgWKw5g3hkgZBWEW+3VAZuTCZq&#10;mxyJJeaGHJsd2Oyg9UJbb33L18aIsZeEDFHsjXez07x+JhE/9q21pIcKhUKLU3zeAAAgAElEQVSV&#10;uVOPsEJr6YhgI2mZEE5gQBLTltYFVJjiQMlakrFDZLOTFEBYc5vk0nLaaa5vQuTJnqs0hZuZi2T/&#10;sJT8PPYiyCMoT2B6Y3ItAYWETz/INVrNrnyeaakGiH7MS2kqxc+qgyfmhWSVWYspg3HxeKRcejJL&#10;ChyssnRxsmSDS2qZXlbq5oK9YyaFWHdh0ExIHVQmyzOLELs4mTiDtUSPMFcXPLfAtRMwjoVoPzqF&#10;owe5APC1wH3iogwRvNgwdWd0yfwiIQyDQzAz15fV/7OrhQ4F2SAvmJn/RgNhjv3EQG1KtnR6yPM5&#10;D1vVP7VzuCZzBddiHsJx4w56rNCefTLsNhKt5ekTMFNP9LbpEoJ8yY6Yme0BIRNjYsiklYSU4oLZ&#10;vqc6rTAdjDxDeRzQRZXPff6xVgpgk8L/ZCuQ2A6bwi0VANgZ25iQhn+xt8RaJoCmJMl4StFdnpQ8&#10;T111rcv3f7eScDJzIVVYgEKhF/GwlmW3ocG/Jrmz97fPEOe9A4bLcT8H42SVJXB+3/3g1nGA+DTp&#10;xOBZ3/Opzuy8fi9r4ZCenCrFVME4HLlTVgNwiW/53G9epTNm7AoxI/rhpK2uFuswFx4N2rtPaBtd&#10;ggB2KHgVndfkyaS2TWsbSkupO4XqTZTBI9EX4xXtJtELdW3AR1uJbduplHmQuWRy0Ef0CM+iCNT4&#10;71o/8Hy0SPIvv/wD9XchpKT1fPKC6QIM1ZEhjbm9+8T0rzv66EmjJmSNB0+lSruwJwuKM4ilmJDb&#10;D0WeAUB5FtuN5W3OkgNrmAt0LIk68mb3ms+NShr+JffoANc+CP9CHPJ2A/7SivUWdUs9uj0/euYf&#10;lqTnCw/e++lTc2kLangV5wsFaZQGBXv6arGb4sEKFQq1kFowRg2MbuzDmAyh9fJakaHv0itmShZo&#10;lmR33rwGv5p4LPESmc5k6IKf/syH0iFNDFokLyCUX6KiaMOgYK66v0BaFXrac9ECDtRL8o1BLp1O&#10;AhpABi0hKxUEMzxMEEHM666W2VQGjsnfV0v8W4hhkNMLPriJryC6BjiGSjrpX1HkrPiZ9hnynSix&#10;GGPmku1Hp2C34RnJQ2AOj7RaELI0caNYMIsK561dH+tledZilcqIQDbWwouebTY6QiHZyCVkzIFN&#10;UpUhPVmk4foXbWUf4PwMZRjk5CKEivUpP7N1l8d+wD+AnNyLJ6bFH42PiZtms97YLmjshD5ORlOv&#10;e3+AAO9aLtmySOy6ysHHKT3A8WELZWP/sATHXuRok2sQ+csv/2AuyDxFcjEGT8qEw9WuyrBaecub&#10;HCEYuERhpj5W1oEwqNVOf6VqOvSVdNVzr2cN7Qc90SMiDYRr7E7ms2/fbzx4WhhbiSrTtY/bZcXF&#10;JWH8fPP6me9u/YYu0XZj3Uc45dVroZCJtjE+afgqOn0ipGEM1kFAgT+CMLoWwnKgSIQvSEBSw7sN&#10;V858Rce/BY+n5JKD8kuulaETjqF79sjhQts+sfO3dfl+opXqD0RDxbvQpmwzGb0+3aX5rv281Lox&#10;kWzN1BsPnkrpKQAAYMDoGzfnm91rhYLzUQrJxnq9XrU7FxcXp6am6OfCwsKf4A4AHHtRTs7kl3YW&#10;gCnXcDYKoVZ9PXFASGRyqV/+hBoe+yHxpJ/ahNmRyMcn5StwoRoA4DvWrnJztGSySb249Q4dhfF2&#10;oi31x1RQV5t5dV7LbfxOaF2+//xoMj/9y81/w4P/vPDv8QDbjEuUzX+C9fk8TxdzVUhRIYwcCJ7B&#10;bxnLh0CldRh9zVE4CCgVeVAkHm8bDmMDMvQssguZgRDz8MTN62d+t5JoQv/l5r9Rs/mrPwEAzK58&#10;3kq1li5PrYEwly7COSqKuzyZYKwzWuxxPyAbS3fowN/vAlcFhUIv3lkCxz3hO5fkDbgrjR56aWFt&#10;9sjh3rEfPNyIfPGD6WM2xOQ/jHh5OlTz+pnfrQAoT/3/sJTQYrMji0GD56bvanltGzABNoaQkcoF&#10;Mw6Shm7wOF/4hYj4pRonHyYdHy04LSoTCL3GdiXgZ+jYbNiuBqyHjtbl+67ZMwS83SL++leJLJwm&#10;LxMLCws3b96kn9vb26urq6UevQc2ZISm0D17F2G5j5fnH+gtNhN0FS3m9pyNIQyfGruNQlkFKlAK&#10;X6GFpqBMjcVbZ/LE3YZLd5abcvJ+JVwSLD8CaZDZJ7V4n/8MfK5O308z8LAxyKuVzQm+7OMKrNHT&#10;Tzz25oUtKi6EUI6biks/ZVffS4CrhxD0RcQ4QMtiv9wCwX37GRNeSYGfOYLzPLH3eVZ9vUNHKZAl&#10;sNlxY+nOxtKdjZevLy2sZeHJrSp1zV6eiQ3yomt9VR97oNunqBZ8Bf6aIfmYDVj76JeqtIDS4u5y&#10;VwLXW+sGpivZU59iABRKNz7sYILZlc/9g5VkJ18ttb5a4gUDUaW8h6bHdiXvPqE42fgHig0nVU0d&#10;f6YOM3W8q9o4KWrATGCuq12LOs9Izn9i48SfISNtY3xSG0WUUpcPFntAyMgnpBxwAyyWZMrNDg8M&#10;EL69vE/VRgXYPh1ctv8zdWALlJwFgJ4zysw6OlBB0D5QhhazvRg4tTW7GTUVPczpWzxl9jzL8yL6&#10;XjGIbyzdoVrVRDaZMGbq5D+zsLQC3ARKKj2ZI4zE3V2w9lk+hfmk1s6oin2pBA/cgpNprYT+6YK5&#10;5yOkDKUgRAu23VgKc8t279DRjZevw01U6d35Dgkh6xK3tPL2OpTMRS9CB0BrOedBLpL6ZqefwFyB&#10;SEwC3E39+dESlgnA2p7eniJWX+ZaQgyMfhrtQuvyfdhtJKYpDFlP3OwkRuj4gb593z8L6M+nOYfY&#10;jIybgqGPuRLfcWPpjl8uaI7MpmzMP4YbzC9gZjT54h66JRs1IaNPPpgg6o7dPTQsuixaPEPbkCCG&#10;45yjMlFIWqN4EEzCxI7oQHdrJksLVHkIlKJuLuGKWZjwMmjhgc7TVEy4rvI5j7spRhVVVntFUqVi&#10;eJKRr7g8LSt+tAVOFpMDtuNyUDpWwbq4SsjPej0ZttKtFUajPf+KxlaPg35K4Cl5st/59ImNl69N&#10;3SgBhzWKmwSpK/9cbo4RXzQ81Mbq+hHzvWtpoftd02tbDVrEkjp8L5yish0AtB+wKOzMwOQQ5dkY&#10;eHt0K3UsokVogcMOl/56EuiSFNIO4DZSefvpwvk0kc6690Hrbo7eaEX0ocDBHItNY6PZzc0VuDk7&#10;+1kdpRH+CwvbLYnTOBKfF3vhwX8vVZbQpx0o08fpJSk/EFezDzDeJrFwWZQLM2DdjvIMgx6ly8qN&#10;pTs3bs4750LTvSfXUe4+4btIIIz4ezaclmVjpXSLCHPCdqUJL0+hFszzFJGJToPaKEiHnlDVeSBh&#10;KkymPYohKpnn5/rjbgPG29yraqGozPVFXAo1sHiwTulpPDS7NK+fMRrtbgPOvyJ/3C4H/QiPX35Q&#10;29YyXWQac5b+KIxSIhhLY86SKWdCcax+7aJQQl/Dj/EW4ULZU9VcxamvCusxgNQtYrquo32jOv/c&#10;Xf0BI0P7ErDJksdLQDSvn/ns4tceNsZTijN81NKJ+UhC6V2ZCGWCHn/4s+iSp7PQ+4LD3jEEzi0p&#10;42390GSLceqDxlweBELEHRaLMf9SXFd4y9KQZJk4zEVMkAhcKtn3QnG5x4SsH3CTQ9pSzhMQG+Pn&#10;c1+RxMKVZq+BuMnwuKXtHfuh9dUSjLc3lu5gRDl0ZdQYn2x2r/mn6kz9dPoEAMz+09+Do4GidT94&#10;qZinfkKYVjUxJKkDTEoXvloFixQWMjDPOMuv8uUmHheLx8o0toLpzeOauAyIZsmJdrehbbF5qcQl&#10;/xfxC7oCUwqI9bcBZqRswrMObjx4SgVDsQTkRV8mUIRGKbOdHA+eZpModyXoKBttyhPTtmargox6&#10;JNl6hjOpHr0yuD1U03msimb3mq4TUbfcaZZf5lo4lYrJUoxa7/306Y0/GJHWOLgwxiRhISvJkIbK&#10;lxmc1rSY2Xvh45pptDGCa79XYXnA0Xrbj05dWliD3Yb4amgwg6Ky7C3Kz5jCiq7JrIFd9NdVG6aY&#10;LalP5vu6LGcd7DbhahgpITM3gFTO7dLCmhAPhIisBMFPDspPY4NiY7Qby7iMfsKs/W6t2tVMUSUK&#10;b6lxN/7LP/vKsdsA/xuV2QsWeNWEKSEws3JpXlzZhiem/AtnNWCEwGT/vEFmjX8EPs1LDpeJDMkk&#10;XuNt3UlFbBYCn1qEzKbwE3jIdyB8QgX3uOxfB9PqObdV2Q1MgDb7Gy9f6/RGDo72gF7IhZJRyAOa&#10;ypwcyrRzl+LMD9EeUOLSKnKGzNGnekGDt8bnR88UsjFI35d8iGjZlWix1D55E+U/PWs8LtQXOQha&#10;pp+b08ehtj1VIou2ZHbhXIKUaW28fI1LdA2RQ/v0CewCGF9VFMmPEHFgYQ7+lTOXOya12r3W7F5D&#10;Zkbe9im9HSVpBHvegzE6QjYQ+pl8DK6VY9l6IkXS7eb6Mneyapi/sTcvwt+Rl6oUt7P3P5LPz/RM&#10;oJFKhjLuQGlAqSC4HixCZu5SsjR+l+c8ZZj4L3DIF7nucqTd3qXH9MImXo9OYdsQUg0eX1XDViC6&#10;IWrb/9O8VKjiqQYuLQhccOf8c54+QUGO+Z/ndo+MhB8LlqapmEfAUGpm1dvQqD7H3rwYe/4xNQwh&#10;xclMEq2xaBheuEuFxsJKwPCXFcYxl+UDr3aPlF1zNc3wRILW5fvNL1dwJz7tE+J/he/O1x7mEt0j&#10;LZYUKh1ePAstU+LoSqObd6FuRC9R0EgO/7izIeH9FcTAZU33aDOaHI/QmGzUKstkHLeMakNQhQGw&#10;6tbEXIvuKzjJLOXon0eeLuWQ1lDLulzjArj29Dm90VTaD1VNkjG8fFzILaHCRF+e+YxSolupJrPr&#10;1+t+2qw0OlRdURCE2y3SYgS6vKc+FSgF8S+CC1H4lMKhRgxHKHtIiBSbw3BkJ1uxJLGiIIajEyHJ&#10;qDq+u2Y4YxArI4TwJyCnCSb4cNS6fJ/7Rm/vPhl7/jGQiTSrKJQgDnyeK7U5rvDFuaDXHDRazCbM&#10;lOsD+wp+9RzdpUVKrdpV/AvpFBmHKFr+mQn80mIu0hPiPQ1TC8yXTy6qyo9dCmWR0iUYzgwf9SZT&#10;NoKJq6QuyG4foTHZqAlZYh386FT70akKMgPz8/PKNUyyBMFCc7/dJ5kXdQAw+2chM0vPU/Bgm3fn&#10;J0jD/ZgbnOr5gqALToZeM7RRCI6ALmFYsJDMNTaFnHRl6B+qwqGfaBouhCzp/KCwla3L98moX39T&#10;TosrqGmK+0hR46wAw7LbCvRWqCLRMZT0Orh/OWvhhsfCxYa28XdxaHG+d+hobmRXdng3bs4nEVp4&#10;leKuAjb4cJi14VpGEkTFmoX3P8IFU26KB2aMLJIjCnpkKMSD57lAplVt5SPGVVN86B9VRDKTiwRq&#10;k/XTEx1c9xoUCfux5okN+x/U3n3iCkqWeIhN80S/slSqTOeYBo8C95pKt1IaLfklPGO2Ya265Wm4&#10;QNF8ZVtHmY8jLiFCqowWoyZkOZSfM1qpyRe2Jz1YSJMsHmEpL2WlLfGJn1VeGGGGVWQ+7xwvmIEh&#10;/iw7JVN8JzpOfE2lf2P1j3I/mUMsY8Xgd7dYUkjWyhuveOQc4cyszxnaJIW8eH7mZ2jK3HSnd+go&#10;isdQQmY+XaCCmqa4wfC2yv1fDMhSLeliM3WPMVlgVhtLd1wfCBzm6mVLy4ELpApja6GIC2F+TfT1&#10;QGEuhQlaktvJh5l3ugBoGYDZmEnLU01HzyFu51ssEx652Un236XRQtGTUc7fHvMQmSAdihMZJOk0&#10;izySDFXGTJoHs9LEK5gKR6p213b+EMU65EVuJoyxkQdOHUItYZ7kGyLXDtl84Spzxt5YDfDQYa3U&#10;w4jrXr2KA1WNnkoz+nLqhd81D/JbtKHesDEiQmab81edM9CvT3FAWe0SAthE9e37AOlWTXPeLeSL&#10;qedPc0WYpSHxlR6hwhB+V06t6S6/c5YqH1i6xcwq9XkIk3413fFlw8mZa2EqFJGFxeA/E/tQjZk6&#10;bHbQ4QWu+fzlrGzCXBA2kQoD+dBGA903QFJt3jyEGwgJy8FeEiwohUfGUwquG5GNVTfdm6kDwI2b&#10;82a/du2yxBEc/VzYCVRUFg3e+FvMct+vQ/eIfstCZMLtaSC/b9RPArSFuHm10CPJaKBpk0mwXMMU&#10;Ug2P7tL1RDF4NvO7B8wMtYENlwu4OAQxXdo4aSbL0qPiPv1MgUJZPRGY79JU9nbi6XwdIkR0oi9g&#10;PmZPN8JOlGldhRafA8eICJmoF5SCVh6Ce50fbS0hXtX0JW/wTmifPpHM4syLROZ9J2xWy8rgcQdV&#10;KrBgGWh/mBknQ75oOT1qjE/a3Ks/z9r2ZLDZAYCQULVmD3dZIegzokVpcYJHGKMTi/8CIlpXIWNG&#10;3VYFaY3wFGAMOlU9wRpQDB6bVma/r7bEu27EwuQE1VYh/cKAwvJyhYWLslSrczy4cXO+dfm+Z1A2&#10;TAbTqMb6lsT1TLCphl5gmI3fXIcMhJa5oLetORnAgIznzNwqp9FwVbIpHhM3mmyDr1F1m2y5jc+A&#10;cQ5dNn6GztPAgk0uhENcWlhz6SsJ5sfylIpGeJecWwh6+X+zikCJ1kQ+WWJ0Jjre5uJVbvYa3ir2&#10;xBksx4iCi7uc2YRo1oVYOPlZu4rCLdG2cq15s8N9lZmfVhesyqpayN7oZH/O0zk8OwACNwdwBBo0&#10;lIVYu6DKjz4Bjw+NBxQl+h+WPvcIAGSe7BV4gv41NZCvkyq1NDTmXeK5Qy3DeBuXmOF9ZOzNi17n&#10;R/ItCWVkY5SSR6bnzcZzCyLEeJwvmpNx/NEpIEK2+0SLglBCJmzIgOzZLaVn/6HldZun48Db+fwn&#10;Jv4CMCcCYtuaqBzyXqb1xY2TD1EvYfvQYsZnOttw/PWvTKoh3dOb8xQhsGbMpqubtzn1uDJxcRTX&#10;g/r0EyuQRRnP94tCAld2+C1UXHhWGq6JplhpFgzRet+24OK4uMePiv/5bFeoWaeDTHDSvYa7W4GJ&#10;XkWbQAEYBX8gYz26sXn9DMVbxT80TdPuLjPpCxMGZAv01OhSQrgK62P7mxlyIBDZXZ4dDOHwxvGV&#10;y6PutVaYAVmIdYU+w3U6hY8IgZbMlRDl7hUb4wWAIfs5UzsuCwrDhLVgfcdCJbL/IbpV8J98C5E/&#10;jnV2CzuD4d0EBUHgRkvDUN0hn8hZNWx2KtgGaAVZyC38gN9eWb+pq4K/WgjXLNww0exe28NgggSX&#10;aIojnAqb6bnwPnCclLdvdshijxs8VfZjEB7WHQJIlecWl0zXJK+ifnRLNtlYbge0t0XRxmrinX1Z&#10;O/SBkdqQYd1hxek6JZjqqiYz9xbpb9ycT1yP8PFxs4OK0aSKhUYSAPJKdMyBGjGPFYMS0SR/x2xn&#10;MMuZerN7LUfCKnmH4ih0tIZwBZKipxcwGP9sUfQKokdV0E2bbUPkprMdFC2rrkzfKzZm+j0ZHnYb&#10;aJZekEzVRsuy/Ch8mj+ZSz+CqDav0104dAzQiISUSmVtA5rMYD9kBdLMb46pMtPngRtFMzf9p0+Y&#10;Lg+5yb/RIL99X7oYsHycDlDOURlmjZk82NRj+hNoHsPX/CH9IpkHmR1IMjfN1JO+udsoJFUo5U0+&#10;gZe9ucRjFQZ2MYmLhqrz9FSvmBrI3DMxsXjwFNthdt49GpCDQN729mSv5YgIGbB25h/KhYKca+iF&#10;ZorEWlksqpMPW18tYbghOP9KuE1yDaz0XRsnHza/XNEbo5KYEqx4/EbXwCeFZ2jdX3bWzKcv7ACc&#10;imFiU6hWMEAHzhaOd+lfbygYueDiorZ5g6ksMzdBYZEGwvM8AYj6xeiJoGohpRxyVqe8buTWdZud&#10;gexdR3OIgdOyavDP1noaC9d8adiCRhoPUZ/IfuIBTvDckskIppSKIoTTThKz8UsVSj5AtKzdSJ6h&#10;wC+/FDSCxrRW3rKqXPG618gSIJtVg7l+smHo/CvwisT4fF1tJMQgYJRDU+1acKkszVFdlyHxo1G7&#10;mrS93SeNkw/bp0/g5Ivnm91re96iQjAKQta8fqYxPomNDyMwuNa1TaVuDxGt09ItUTfsNsjP2aWF&#10;tdZXS9xKl24h47Pm9TPItzjxEqBxWcAjZ27VrmaFt6KA02rSx9JKzrV8C/fG0p1mSYfpGUJUKqps&#10;A59lBbQktZ8nFt5L27MHQiA8/pwGgEHEzSwHin/KfIHuFXJLo/SV+ykS3TtYaU0/JucecZeY4Tiq&#10;zaBa1cCv5uzhLP5Ex649wihgoxu56ZgIZpBTw43cB0ErdZqlK9aMDMYv6aU7gVMxUx3EGYwJ54jE&#10;vJCYN+o4lYlJqHY1wryR8ef6C8ZBb41BwHQOnI9SnfB7xeyfs71Rrj3Jaggj0zcePL20sIZszJy7&#10;/TtR9sq6fyiELGQNVyqr7Jvhfgo3uC0e366vzcJQtIYfu9BikRSa9gCdNo4co5+pA7ExDRH+wgsh&#10;0PYnpjS9Q0d56OtysAJohjx6ULZcBJd2xmVV0D9cjxtU/kOBcEVG0BtNSL/ZJ1fbbSSsHUW/ni3G&#10;DgywSnPzkwojZga91i6v9BnhHWAghKBUJnrCFhMY5A3CtFK4YiE5A0tj8ggzZ3L3AyWJppCK8fNG&#10;amu/qh/HbssN3cdeVG9prgUtnRfMjHs9NWlTBTWfONC5UZ5lg7Jn6qD0PBdSFhbMM1SKpii0SXpU&#10;5+ddwl1ue6ONtilDsXsGe3Hr8n2xO9jVepPzlivsEWC4EjIt5XKphF2UX5oQfbmSnK9dpavt3Sf6&#10;3pzFA7PSxfOXFtaw59AQgzIw7WUg53Fgt2FLNc6/gvE2jLdRWypZ40wdzr8Sk0Tz+hm8pfBP09BC&#10;gQ216b4CxjEhWfP6GZipG90vz0ShjzkgBC4ZQIgYtdRT8IDoLB0MNiLyYCA8GGti5ErQv6Jzt9E7&#10;9oMzq6ItDsNoKjJP4X0jhWnRX80Jlj+mpwQNBWFwCcNEAlPDYKJCnXM2Rg7JUGUpZjWX6zWBbGeD&#10;Om960gqnCE6U30IherqnVhPxTDqLYRQ1TSyE0KtwDH/vp0+5lU6fg5vLxh/JirgkJJTgMIPza89d&#10;SjBQjZb/9LTt5HizA3mRsFPvmS4UtccljJ/BrRHMNlbo120YGJHbC4RWBocLXTi5FgnC1QqNkw9h&#10;t0E5mO5YhB1Y4Zg4JGjtLRVPNOWhAIewEHOE/Lzr+aB+txeeJ+h20nLbNfc5zZttEh8kwlgNIzpy&#10;CYxgQ2UREo8S2EgE/eIbWYJbiAe88VRwe1GKZvHxl3zrhNxVKJ/IqouBT0UhlYMRVOmnHq901yg7&#10;ZPH0rog0XM8Ijte3ZQ88gaUpS248/yo5RQ3MkYmG8HxxrLf0fOxjkWYgbi94ejzQNmGfXfya6+wC&#10;wb8j5xxmO6GHuhqqvwt4rtIXtN0I5G3CzEvijEgjGn+SID9iGIPtZgf374vchAQ3ybx2VSTO1Wft&#10;KhT5YYERur34d6VSl4WfgQWyMb3+05U7QPCuaI5ush0USQJEewrs6nqtQLnNBnLZ8DlbvwIOguPt&#10;CvGUYNAfRUwzhYvLPp9lntxYupPFP6gacWGQ0F7HCp1uDJrDNcYnYXcyaSSeaAEjZI26ZzXGJ+Hb&#10;p3C6RCZcPBC+2KMQ2rbPRfTj9e37MGPfHt6kORvj924s3ekxbZHWAYE1+PiHo9xSECUNSWCuSUgd&#10;aDdwN7qI15nuo6IVb+vyfTmUbHZgvMHTZ7efPgGP6NcTAACs3pMP2XkbjQdPn7Ofx17ch10AKCfb&#10;LrvW9fCSv/zyD+/99KmLk7Uu3xeMzfWBXMprYCMk3+LG4WFjN27ONzyGQOdf+ZV3pjyMX9JnePs0&#10;J9P26RMN9uKmp/fWTIHcJImICAAArZn75MZCliF1sKfRjzO8yhgiIfMojANh6qEp88qlAi9vCClq&#10;7o1m6pqw8wSuaGjV6qR36CjklfTOfDzztDhJ8Z1MWubHSEz7/Sx52CLDXLYzddgPEjLCXvCeHNCY&#10;DJuKWZh8YwuUi/cDkhYke30qDanV9BRO90Uz9cZ4Gx7Iuc0j+PdDNPVEbJa3N3JJ2T35iIJlg8xX&#10;S+1HOQ9kmnryaFo4k3E2pjPnraJQ55tW7EPME60IiJtuLN3ZePl69sjhjZevm91rsASt2tVkB+L1&#10;MwDwO+UYVr8vltPftT1XW2xY5kYOveTdfyMyydaZt+7zqzxDF4Fupps0+U+8xY5SCMl6rJ3y2pyz&#10;PS/HxVtaM4PptjYPw0togI9Sq5lJp24qHU8EA9ZiXd4gb9ycb1y+jxFXaY8w3tIIEAM/h4/6ffMw&#10;DN2onzPosl/UpNh9TrqFw18h2TfeRdlXFc46upt5EtPVZGNmCtqUUABlrmHIn117CypFtyx7S5+P&#10;MKWJAykGSReS7YTk7DTMXCYD/wQD2flI+3NFzmb8VkhZ0ZBIGxn460JCXpgHAMNsIXxmIsbgCWJd&#10;Kqa1mSbnfJKOXXsmHL7ZSg2MXE5M9yI1aV4/89nFrz+7+LVICWoTDId4uhjrUDCGxrtJheRfjTzF&#10;cy9Qze41jHPQunyfh6bmDinpTEhUMb4zg7Mxoj6YAP+3vlrCRabnrakA/H0/u/i1f2812oc185st&#10;6G/szQv6HPgTDzAZ2aVhvDssOZVffFAhDwOr1/BL9K31lljdGqto8FV77qcXm3wA28ylhTWanngC&#10;HVeUuB2nwtSWtLw2+3n6BLl9MLteEsQz7f6jFJIN3oYsIsKPsjZkoPZ2hNgiuDQIItvCuTBTVvYP&#10;ZEWePYmBhMkRO3IvQwVo7bY3YljZtVm4DRmCtxCSWplBkADHbqW5wJNkQxZiiJaEnVGPSOYGywCg&#10;soQM8rwERTuQurzRHQTJAQTMo4IBMAlZPmTWZienpkx/JlGumQwji3bgCEynZ1ANlCphJBUhHqOq&#10;ICFZsrEuDa/XunyfQm8R0IYMq0UPF379g1D+oEhMqJIzppg/r5/iGnyQ7F8AACAASURBVNyEdsgu&#10;mzWk+OU9Gqaikxq8y4zMP8aarVq8hbxns6Olqkb9KJswkQxYl2+mPq2ADBZ3G9weEZcNPJmJty10&#10;UkREIPwThusqFxuAkmYXZlvqcWNvXvi2Wyq2lIyPPMw8F1zR+lW7qPD8NMVdZdnYAL2UuYRkeVST&#10;lJeF+GrIA5LoinlTpwRmPYhJLkCogL4Pnc4gHAYAZSVkBNzQBwDocZCEZGaeuKgI6QUty+8ASsh0&#10;WDlqwFSxxMbocY3xSRR+cPkNZT725kXjwVOkv7ls00ApWn7GZWOc99y4OY+ez5LgeDN1fBeP+G12&#10;5XPasC8Wddm7K2GY1pTxIr3306e4iqMPRII6U2FHcjXxFFFUfW/z+pnM63gRyop5sgZ//hUPzMCf&#10;Du6+bL6CXirkJIIz9caDp04l+2Yn+TTda5CvJUHaSB2Zs/F/8BS+fR++fR8rDf+I/NH2PqeDhVEh&#10;ErKIkcK/woAilfHYmxf+NSuHGLyy87WryeC42WnVrm4s3cE/1+3cISHfa2nAklFlYWQ0i/I4otMp&#10;xYPoJGd4pTBYAkeczF02oWUYEsRkkPhrYP4pGicf5gL+uAJQ7j4BtXOt0GNkNojP1MGytRo4zE2X&#10;7/30qZZPgJf/JefzX1l8rCzYHzKwtAHnoiqp+CLIkDD6XMJpUBN6/czGy9fUVHCpg1GAxt68EDMi&#10;nsHPgXQHADZevr60sIbHeEk7IikwB5ypE83SrywWdRtLdwpXjH+48b+I8UGwZE3mWpa5GAepofmD&#10;hPLa944B0A4HMpHSgMKK4MrBIzxrdq8JbprVyUydqyn5XbzeeHQN4I7W8h2cGiQvCa+BYS8aXRik&#10;UX/hXBsRUQ3Uh3vuMUtaJDgGuI2lO9D5EeeMsfpHvc6PaBDW7F4TegeeQ2LMO1MHIRvzKuaSBNof&#10;hGZXFVSNektjP/soQ8rgSYCPPq8CawqxRz6aasioF5iMpzfP5xSX0IDz7ca33i1UM3WwJiG/qExa&#10;rbnX1mVfKiT97MrnzfT4u1u/AfiNUK5BkZBM8BJ+KafY2uw0ZuqJdpJHHD//CnZP4S45SHuNUAmh&#10;yKoN0FCa5d7Jh2PPP04oLDMay36OtxvQaKgXwTP0iRsnH8LuZFb0mbreZYlFEuIxUQ+6lWINc/Mj&#10;ngD1xbB0R1/ywyPXx5/f3cpZ/VPZDCa32QEeyR4S177U+PXT8dNonV3S1MfbsHuq1OvwcvIX5EJc&#10;POBDLj/2M1TMgXzw8tpuXb5/w3oX2mXCfV2JA5fWsr375K9BOpceEqKELGK/gItPzFnBM5cY4jHl&#10;DxA7MLfHTziWI4eNpTuw2el1fuwdOto7dJTEYzkUWsoTVcI/V/oKrvNNnlfZhqyy+Vrq9aB9+kT7&#10;0anM8akW/qm9liFysrJzgJYWCJFJclC0g1iLx0KiqWRh3PIukXQhC7My04fE3hAyLbwXBWYuhSZN&#10;aXzSbe8+IZFnq3aVy59y+7Jn6mSfRGwVJWHkNNX80LhFKbdR6dv3e+liaePl60RZqfYQkBJT6DRl&#10;zXs71MbSndkjh9unT/B9BkL0Ann2wDmQ5wuSmjLkK/t7AefTvCQ8Dd1eKMQqK+XCBl/WVTIHV/KC&#10;GsxROkhNmmvVdUPlnBXT0AYLc7Iwo++YbEzfIj5KVFlGvKPgvdGUbHsgtAnN7jXY7Ah15MbSHUOq&#10;hLxhs0OKBkODudkBgIycCcxYkeNd9mEm90rLEPSqXB4GVQVs1aC2TApgpDKfxC4VobUu30cF9EDU&#10;l1UyQZVisHsLM7ofsT1NxThdyMhNJfBJSF/CA+5qgWYyIhDf3fqNy4YJrGVP6/J9jE0CkMQvyrwn&#10;MAcKyavN1IXxXOPBUypPK7Uk446g8Iy4UZjfcefpGy9f68iYuXAseU8HWGx+SWPj5WuKPQAW0aGq&#10;4JdwVUbrRpLW8GTol18QBb+8B9yrlJZlgsaXCrkmxypT6OLLEossnlLfdlQuEileltehq9LMGYFP&#10;Fsi6KLwNbo4mizHUVAo2JmRj4qGjVF9GQhaxHyGWPoWJARdYbKN7q3Z1rJ45j5FZWf5LRcfrdX7M&#10;ZDwe4RMnWEIgRHdpk3zIi81A2ft7MChjfAzP1Sc2O6DHegpzmSKbFJltWaIs7nu8K6tM4Q6K/MbO&#10;hVKxZK+AVx6WpGSShlL0sVDJiAd6Nx8/ds2ITtBOtFT41Lx+5sbNeWzSZJaH9viGo4HTJ3qdH/VH&#10;aYxPZkudtONwfxkwU4fzr+D8q2xzwPlXjZMP0Z8F3/cnZGMZM1YM2/wiuCVz7M0LVwPgy0JeXab9&#10;KLm3QAg3sHiJuyr1PJHnQwGXspPpdyH2z5loVg/5sD8DkfGED8ieHCC1JKM/1PPSzgZ8xEaq9iXw&#10;9baW75KYE/fhXlpYa365knivYPHQKECiVseLolKP7v+tS2G4nvojIkKATg2eryQKQfLi+HzlBR7T&#10;Jft2uJMm+IgZi3z0J5bmObz4U3qQT5bLJzlawZQ6mXkj9xnoKudHLAFlwk9S5nbZvLl5nuvHx33c&#10;m73FXwM8hxdkZvHcyvav4fBzozIB4EWh004/yM0V5DVNnmE05zDMS8iKXV0wCY1/2uOGTeH0UViA&#10;BcKzQ4XDky3ZgYmX4tSzvfukkYYe11Ko9ukTl06vSSO2zU5vpt6G1wAJNcdMcnd++z7M1NunnwBe&#10;2kUbsuRiQtSEZyn+8/SJBhQrlwGARG747agqhC8MSu+yo9BfU0v3y35BkmtyJZ2oK1oMGE56WTyr&#10;BksfXgABTRYro3foaJP9NPPkabAGSKGplxbN62coUBIKwBrjkze4aWMeSNpAda69ImEcUUIWERFx&#10;gBG+N0peHZyqV+jO7JkvtVory8agjAiQHC7wk67Z1MnGrPIjLeDKWemDlCphpm56k2peP0M7TzNf&#10;JOmUmRE73GKJvjB02dQuTiNNgNmTZxsmsjFQxMuVFU+sTb4EAr+j0Nwh0HUI/Ql1bYLNThYAPnXk&#10;m1R1gBGkiRAm59JCmiCbEOGtTdvJcWMyroinZzXZTghuTpdwrHS5RRsXxGfid1F9FhLu4SFKyCL2&#10;DNzJZ0REIcQ+7r/91U1XSgC49d2/ijN/+6ub+ZMToNL4cWvrVwB/weP/MP1e48FTgPwSPHUA4ZrD&#10;hje448xB2wD1EwOFbX5RH0oXdA4kqpk9cnhj90nmbiCVRjRTVxdUJIxuBDPJsxJxzoOn7dMwe3O+&#10;vbBmbrtojE+285FJ0RksPwh5F2FtJmzDRS2Z9IhDGD/1+ZXFU3SdC5PznIwnFQvRpsLwmIyuUJgA&#10;0PpqCXYbnvciYsQZkislhmOG1JuxC1rQSDmAY+MFisfEooje68bNeVhYI3GayF/IyahJty7f96to&#10;BohIyCL2EtFVSsQBxf+39ZdbMCHPuhneLfhXKCKR8haWW+GNt777V0qjb6QzOOvwBBc/+48AmbyQ&#10;fLSO1T/S9lKoDELwwI5EfXqHjsL4URR9kW93VFZSJgkVg5yQkvOGTEPH3MxqzB453Dt0tAeAT0Qj&#10;fZK08W0WHrcFs0cOz6Y2XqaMRDAMMoQS7+5iD2Kab+Ud1SI5QDNzIkOCDhKjxarTge8uLaxln49J&#10;+5KNsXk25iJnjfFJ8HqrhyKuicX+7OLX4VLAWSvnFosoirIunqEwS5A6ceHgZnyyvfukVbvaJEa7&#10;2aE1QJZn7Srut+X0Hb9LoSnCYDHI0Ek8aEBERETEMEBS1cjmIzz4D9PvNU4+vHXrV8DaDOH/+Z+v&#10;kTLiZAwAXArFKZFgA67HadGjlpnpXYTgFpp62I9mHkASnVQ8pu9yhf8K8V3cOPkQde4DF/ESqeKm&#10;e/wqKN0i5GsbC0+fT2wx0fRXP5rvXMGfnNIBAIXeGnbopEjIIiIiDhIiIYsoC03I9m3j+R//c4H/&#10;/Ntf3cQzJlMhhJh5NU4+hG/fN7maR1mZ3bvbQILi52R+KZqw+qKTXNpq6hN5YkpGCkoy0k+o1YOn&#10;aImoXaXwV4Y8teXCMMHqIiGLiIiIMBDtDiP6x74lZAcFFz/7j9WkZeZOSUg3t/IzJDnjHoaFjrLQ&#10;vM8DLdTkW1a5pnJkhCzusoyIiIiIiIgoAW6zWAqm3wpgjvSIn2X7VNheAY+fkQTeTbimORpBe7Pz&#10;bzsYOKKELCIi4oAhCskiKiBu647oE8OWkMVdlhEREQcMUd8UERHx9iGqLCMiIiIi3glEKh9RGSNo&#10;PFFCFhERMXhsb2/vdRGKwY0uIt4RRE4WsW8RCVlERISNfkjVr3/96wGWZEj45ptvKt8byVxERMRg&#10;EQlZRMS7hXCadSBIVT/o5wXDyVykbhERESGIhCwi4q1CId9662nWaBBejYXULTK2iIgIiIQsIuIg&#10;wsO6It/abyj8Ih7GFrlaRMS7g0jIIiL2KSLrekfg+ZqRq0VEvDuIhCwiYo/hIl7VWNfO7flzK9sA&#10;MLfavTLdV8HKY2u5trgOAFNLd9cuTISlTbEX5S0DWV4DIa9dDhW4WiRqEREHFJGQRUSMDib3evfE&#10;XUQaOdYXa+uDZzRvL1zNxiRqkaVFROx/REIWETEsaPr17nEvDZONJdheObd8fH8LyvY9zDamWVqk&#10;aBER+w2RkEVEDAaRfgVh6/fExpiSMtMHrt+6/cX0fpSSTV/pdq/QrzLK2X0A3RQjRYuI2G+IhCwi&#10;ogoOPP2Sgqocs+B045Pvs4TKzovnMrfarRc/9da6ldX0le4q1BZ/1vQmX05eSpsTpents/pVc/lc&#10;fHwu4YUlLdoc/Cx/mv26Blfdleot7aAQKVpExH5DJGQREUEQDOyA0S8Bw0B9e+XcPMipf3vlXG2F&#10;/V5fnP9AMyK6WCswegd49hhrcWrpC0l3pq90u4XF3F45V7uXMJTp+hysrwNsP34GkBZ75/t72wAA&#10;U2c/oVNSR8ozyZ9eTA6N4vlBZbn3/c6FjNd2sPSsMMmDzrGf64s1RkRDSzt4FFK0yM8iIoaKGFw8&#10;IsLGdh6/zmOvS9cPUjHV1NLdbrfb7d5dwol2+973Oyrx3Gq32+12V+fw5/bK77fyuVCSNBvfk5/9&#10;jAcfHi+mF1vLCRsT5dxeuXp7BwBZEADAemeLHqD42M7tq8hvklImb0KZWC/bLc9+pr9ICsfq0MHH&#10;2IOo5tPSlCrt0CHavOgRoy9PRMTbjUjIIiISvL0MTGDiwlqOdkx8cjbhBY+fiaRzq4k2LSUchJT6&#10;ZEkmLlwrpmThIDqzdC0tZ/qAlBWmhSJGZvCx9AzJvCzqBJBPUwFpJWbZuvmYUWV4W5nSjh6Rn0VE&#10;DBVRZRnx7uKt0kJWRIB3LRukfPzgOJ2bOP4hwIBmZpPOTHxydmplexvg52c7MD1Bv9c7W1emp6lQ&#10;7J60mFL5CkLVCRAmtnMjLUuqtUxfYO6iFLflqix9IyTDJUq75xD9Jeo3IyL6RCRkEe8WOAl7JxkY&#10;APhdT3Bw6jAIEGNLCFVlpPQkz8gSDqQpUBD6fdk8I3uW8rG6krr1R/z2Kzz8LJKziIgQREIW8ZYj&#10;isEUtpaJjeEWvlB+1j+OfzAFsI1Kxwv5vYVby7XF9dDNjUSeOCODhI9pCjQa9xQTFy7OrSyuw/a9&#10;73c+AbSWswpTzEYPiDMNH3hHi8KziIgQREIW8RYiisF8yIyz0lk/1euVAVErpkojm30nUs4CsL5Y&#10;g4x97dyeT88mOw4pf75vkQzXMiFTmuPPz26DwcesYg4PyWbL7Xu//z2qbk1ymKsyMsWrTwPsjLS0&#10;I0MUnkVEhCASsoi3BJGECZheKOZWM+em6ayfbZcsAzJ+Wl9crnevTLMdgl5Mf7E0tY7p7BIm+kai&#10;btsrV29/snZhgj0gb32PLGh7ZcWiQLqYZDU3jOCZKSNbd+orAbj3EHKTiylHXNo9gkt4FslZxDuO&#10;SMgiDjAiCauC1GdWkOMwNyYuXFu6d25lu2w+ExfW7oJLRUr7DwFg+srq3DpSspyJe7btMk2YvpC1&#10;UdJVTP6kAYKVxcnHwHilL7JtlyMs7d4jkrOICEJ0exFx8GB6ptjrQh0gTF8ht2IA6PJqVXn0CsDE&#10;hTXue2xuNZet/8auSju32u0KIdD0FendbG7VchKWOiSzPH7h0/K5TC3dHZq4icri9qIxtXSXv/3c&#10;Kn+l0ZZ2X8H0qbHXhYqIGB3Ger1etTsXFxf5ImZhYeHmzZsDKlVEhEQUhkUcDNixmwAOXPzL/YEo&#10;Nos4KBAsaHt7e3V1tVQOUWUZsX8RSVjEQUNm52YJ6yJKI+o0I94dREIWse9APCySsIiDg7yL3Yq+&#10;0CJ8MMlZZGYRbw0iIYvYL4g8LOItwVu0I3LfgkaJyMwi3hpEQhaxx4g8LOKtwPSVbuZSpGKKiPKI&#10;zCzirUEkZBF7g8jDIiIiBojIzCIOOiIhixgpIg+LiIgYKiIzizigiIQsYhSIPCwiImLEiMws4mAh&#10;ErKIISLysIiIiD1HZGYRBwKRkEUMHpGHRURE7ENEZhaxnxEJWcTAEHlYRETEgUBkZhH7EJGQRQwA&#10;SMUiD4uIiDhYEMws0rKIPUQkZBHVEUViERERbwdwEIsCs4g9RCRkEVUQRWIRERFvH6LALGIPEQlZ&#10;RAlEkVhERMS7gCgwixg9IiGLCEIUiUVERLxriAKziFEiErKIAkQqFhER8Y6DC8wiLYsYEiIhi7AR&#10;tZMRERERHFGPGTFUREIWIRFFYhEREREuRD1mxJAQCVlEhkjFIiIiIgIR9ZgRg0UkZBEAkYpFRERE&#10;VEKkZRGDQiRk7zoiFYuIiIjoE5GWRfSPSMjeXUQqFhERETFARFoW0Q8iIXsXEalYRERExJAQaVlE&#10;NURC9m4hUrGIiIiIESDSsoiyiITsXcFQqRg55hk9IrmMiIjYt4i0LCIckZC9E9je3h42cVldPTTU&#10;/E0sLr4Z/UMjIiIiSoFoWeRkER68t9cFiBgutre3R8DGIiIiIiL8+PWvf40D8l4XJGKfIkrI3lpE&#10;c7GIiIiIfYWowYzwIBKytxNRKhYRERGxPxE1mBEmosrybUPUUUYAwM7Ozl4XISIiwoeowYwQiITs&#10;7QFRsXeeje3cnq/lMX978Pxka3ko2bLsa8tb/MzO7fnsgfl3zBVk5/Z87er3rlz6KVD+fXduzw8q&#10;74iIdxI4XEdaFoGIKsu3BFEqJjC32r0ynf7YWq6dqz3mZw4gdr6/B2evTQAAbC3XFtfnVrtryfts&#10;LdfO1e4t3V27MLGXJYyIiKiAqMGMQEQJ2YFH1FEWY/rK3aWp9VuWeCkV+ghRUv6nkT4PM8HWcm3+&#10;9hZd4cIkV4Zby3T2mXzGs8fbHx6fANi5Pb/489Jdzi6nr3TvLsHK1ds7sHN7/tzKNmyvnMse+Iye&#10;xh9mlmHn9vz87dvLlcSK+TqjXzu352uUZ622vJW9paNKavJT8GocplQyImLvEEVlEVFCdrARqVgg&#10;Jj45O7Vy7/udCxcmdm7Pn7t39m53bQIAdm7Pn5uHu2sXputzsNjZujI9DQCw1VmHuVVkPHZ6Jora&#10;uT1/buXDRF61tVxjCbZXFj9c7XanMVFtebV7ZdqZYcq0LkygDAxgjr3BVmd9rn4FYOf7e9tTiaTM&#10;fMG1uzB/7t5ZLMIWAKyvPMYybC3XFq/e/iR5luultlfunb3b7Q5U1ra98vhit3sFtpZri4s1WO12&#10;r8DO7flzt25/MX1hAgC2lrMqxFTL9YxyZtXIXmG4iL6OI0aPKCp7xxEJ2UFF9GpRDhPHP4Ttx88A&#10;nv1+ZXtudS2Z0CcuXFu6d+73WxeucEbG+diWK32a887397bnVlPt4fSV1bnaIiWYW00STly4OLey&#10;2Nm6Mg2ODHPnp6+szq0vsvKnfAyePd6GDy9qPkIvqC5RGabrc7D++BnAhPelps5+4qA72yvnaiv5&#10;vO2ECnP1aSoB4HGuwNNXul1KjKkKXiHwwX3gyZMnw3+IxOTk5OgfGrGv8Otf/zr6xXg3EQnZgUQU&#10;jFXGzrOfAbYXa7kJf+rZDkxnjCwnH3OmT388e7w99cHx7OLxD6bgXpKAX0jO74Cd4Q78DFNn88kf&#10;0y/iYwOB/6U+PO5iO1M5M7Wd2/PnHjtSyhtZPeQqK4+t5dpiWqZQqhcR8fYhisreTURCdvAQ2VgV&#10;7DxL+M4zySsIKSMDxscAwJVeGXmFw8pw57bnBsbHiO/J+5/lCV2VMgDslX1WQsWmUGOLCtuIiHcb&#10;KCqLnOzdQTTqP0iI9vuVgZZXn0xkijID0/U5WO/cfvZzqmED8KZHHP9gKpfg2eNtEjLxC8l5V4by&#10;/LPHmXHvzrOfSa40ceHi3PbK76W7CXrBEBS/1Iix1VmfWrrb7cZtohERHNHS/51CJGQHBtHHWHVs&#10;LZ9b2Z67eGECAKa/WJpaX6S9elvLbOPe9BdLU+srK9sZH/OnBwA0p19fTLcFbi0vrk8tfZHeTxey&#10;864M8TxLTk/Y+f4eMK6F9mViI+K5FVi6FkxnCl+qCo5/MAXrHSzVzu1b6wXJBYgg7tyeX1wH+PlZ&#10;3E0ZEcF8le11QSKGjqiyPBiIgrGyWM9ZSCWqMAAAmMB9iKl5ek51N/HJ2amV7Q/r3F+ZLz1PUKsZ&#10;1+fmYBEvZOddGfJ8ppaW5iCxn2cOyBJMX+l268u15Ini/fAlVtDxmqt6Cl+qAiYurK0+rmG9Ty2t&#10;Lk0tBlqYpVshki82t9pd7dQWR2S6f3DALezyfvb2ComPlRyqN6Wt5doi7IfX2peI6st3AWO9Xq/a&#10;nYuLi7xxLCws3Lx5c0Clishh/7Oxb775ZnX10Oifu7j4Zh/XTJxgDjC++eabvdplaTbpfGNKPa3s&#10;cdvauT1/7vFFXorEnUolShb7SzEiJ9vPECxoe3t7dXW1VA5RZbnfsf/ZWERExJCx1eGKcJi4cHEu&#10;VQ+7/Q87fe3m3P8uL7u8Hhf6Q9aYuHBxbvve9yKQl88tsZkzXo1xuRSi7vLtRiRk+xfRhD8iIgIA&#10;cOdIbifH9JVuznHu44vdbrfbvbv0c2pdmPjaRazOZeaMyS33Prjb7XZXP1xfT1OtfrhyjtKkroMx&#10;27P3zlUxMkwleZR9kgmVLQ0wYd4UZWUWopn/W4xIyPYpogn/wUduzoyI6AMTF9ZW59YXXfKqnP/h&#10;RHSWa37TdenXzdiSy+/Y+j1tgwF0HQx6a6/G1vLiepYz+ky+wnwmI6vc6qwnG5knLqyJrbVby+dW&#10;YOlu7DgeRDP/txXRqH8/4iAKxhYX3+x1ESIi3mJMX+niJo2t5driudoKs+s3/A+nfuqcvnYTzyzT&#10;XyxNncPtFHyfgNt1sGRx6yLR3Gq2vcThM1n6QM7ltggwtRTovuXdRjTzf/sQCdm+w0FkYweuwBER&#10;BxbTV7rdK7lIoCYCfe1OXFjrXkjih9bW+SbJsP2SROO2lmuL65k8rBrmVrtXYLk2knClbwEiJ3vL&#10;EFWW+wsHkY1FREQMF1vL0sQ959vX8D9c1tfu9JVut3t3aSqxyK/gOnj6Slf6x3P4TC7IfPoLw7As&#10;woGou3ybEAnZPkJkYxEREQaEI9/E8W7mv9jwPwxhvnY51ePRHiq5Dp6+kt884PKZjCExtpKiqd2U&#10;GIwiUrJQRE721iCqLPcLIhuLiIhwYOLCWvf4ci115CtcAVv+hwN97eaScQOwaq6DMYrEYi3xJ+by&#10;mTx95e5Senputau0nFiqqLgMRtRdvh2IjmH3BSIbi4jYV9hvjmHdiP5UIxJETra3iI5h3wZENhYR&#10;ERER0Sei7vKgI6os9xhvBxv75ptv9urRb0HtRURERAwEUXd5oBEJWcRg8H+9V042OxD817/YW/kj&#10;It4ZTF/pdve6DBEREQNAJGR7ibdDPBYR8VZicnJyr4sQEVEaUUh2cBEJ2Z4hsrGIiH2L2DcjDi4i&#10;JzugiEb9e4PIxiIiIiIihoRo4H8QEQlZRMQ+ws5O9IYZERER8S4iErI9QBSPjQQ7t+drGYrdjPcF&#10;Gdtma1k8c+f2fFEZdm7P165+P7QiRkREvEuIQrIDh0jIRo3IxkaCreXauZUPV7spVj9cOTdMUnb8&#10;gykemWarsz43N8fi9fGoNBERERGjQORkBwuRkI0UkY2NBDu35xd/XrrLnZdPX+nezUIWby3X5m9v&#10;kQSNi7aYXC3jbyK9QewmPjnL4ijvPPt56oMv6nNJvD4AePaY87G88G55C0+dW9mG7ZVzaXHMkuzc&#10;np+/fXt5FEK/iIiIg4/IyQ4Q4i7LiLcOKI26JqVRE5+cnVq59/3OhQsTALC9svjharc7jVSotrza&#10;vTINO7fnz907e7e7NgF4fh7S6HtZ+q1lK8rexCdnp1Y6W1empwF2vr8HZ69NHIep9fTMs5/hw3py&#10;w9byuZUPV7tr0/ijtri4XO9ewah/987iA70luXf2brcbhW1DRfR1HBERMWJEQjY6RPHYiPDs8TZ8&#10;eFETlonjH8I2xVeeW00EaBMXLs6tLHa2rkzD71e251bXKLrytaV7536/dQHTUfrp+hys6zDNE8c/&#10;hHvPdmB6Ap49hrNfTMDEJ2en8MzO9/e25y6m8rqcJ8/p+hysq6Ju+UoSVZ+jwer//rejf+ji//E/&#10;Rv/QiLcb0QvGQUEkZBHvJqY+OE7Hxz+YgnvPdnbgZ4DtxVqOH00924GwsM3T9bnFzjOAia3O+of1&#10;KwAw8clZuPr9zoULzx5vz9VFLlvLtcX0SXMiq51nvpJ8eDzysYiIiIi3DZGQjQhRPDY6JPwKpgVv&#10;2Xn2M0ydPW7flGBq6a7QRQIAPLOSWs9d72xdgc76XP0KAABMHP9wu/MsMSmjdAkVm1q6270wAVvL&#10;NTP+k12SaDUWERFRGlFIdiAQjfoj3jpMXLg4t73y+y1xOr/Rke2ARB3n8QlSaVZ97idnp35+tvXs&#10;50z6Nl2fW+/c/v4eMC3jVmd9aulut2vQLcqpz5JERERERBw0REI2CkTx2IgxfWV1bn2R757cWq6d&#10;W4GlaxkJWl9MLm8tL65PLX0xDTD9xdLU+iJtXtxaLrmTceL49POKsgAAHDJJREFUh9v3buXY1/EP&#10;pn6+lzsDwNjgzu35xXXgDjOSF+izJBERBxXRN/KQELdb7n9ElWXEW4npK91ufblWq6UnEgVhhrk5&#10;WMTLmXJwArc6nqutQP5C6FPrc4vr63NsQ8HEJ2dhZSW3xWD6yupcLbUPm1vtrnZqi4+fAUxMfHJ2&#10;amXlXO3/b++OdVvV9jyO/89I8wDzAFjKyDW6Bc2ISK48velcpHF2c5tN4eaKJtoaCZ2GgtPcZsdF&#10;UtDZU19XloJus4or6mgsmQe4DzDS7CnAGGxwcIJtbH8/1dkELxZk7+R31lr819JXjvnFnuD65Fcd&#10;iuXnq7p8rdXnu5K/XWkdlpwT/CVMXy6eDI96FaClCGRHx/DYuZiOUk71l3uOcna/rA0naufXQeG9&#10;yK0/fXDJsva2zjLXzRXPLe2JNpxUXRvXLHQNW5K6K1Io1fJVpqMqGymkvtA10v9Z+PI1cSasJGs5&#10;piwBoOXCRTqtntCGj5Zsyg6X1RBO9upKawgbhhsm23ltF0JOih7XmSQ0ndlYnz7naxSX70tW8YUP&#10;Cx0bhrFVGxm4LQQyAGi5zp1efE/FdFQ6VrWuIayUUmrWnw82cSfylj2llPItmdrGoqeUUsVUdRDt&#10;vq9H87d470XTssfZhmVJttrbyfld+gU1G+uiF/fYAG4Hgey4mK9spc1vM+ASaMOJb03tkoGn8NWL&#10;rMdhroawbJJbWv3O7FnZf3/lDd7ss3svupH9O9t7PoWOT4ml/W3GGjI04/v/lVbTAtCIbOVh6Br2&#10;wPCSFV6VNYQ7Uqx+nP/vr6ouXKyJ+TDWB8mXsiVoFDoG6iCQoQGMAgKnYjpKOXEwGjwHD+a9VLz+&#10;eOCkZOGlSstXTll8y0orr/a8c5m+jBK6hm0bU9HHs0llJyl0DOQwZXlEzFcCaEDobi3Fz2YPm6oh&#10;rA0nKlMxnZ+VVq5zUdNJ1oRF87eYQsetwqxlaxHIAKDdtgoFi8TB8zRZFXayGsKhO8gWgu25aD47&#10;ZgmOQsdADUxZAkDLacOJ6rjGulBwvtBxRTXjJuLOtLDsK19bubqEcqHusVh+8pGaJZcLtZEbuAHg&#10;ohDIAOACVBc6LqshXDiWr/66Vde4qjBsaV3iWidU9LNWoeMPrwpcMaYsj4UFZACAFmIZWTsxQoYG&#10;vLy8nOvSpF4AwBUgkKEZf/njj9Nf9Pfv309/UQAAGkcgA4AS9n/997m7AOCGEMgAYBtT4QBOjEX9&#10;AAAAZ0YgA5oXx+epenmu6wIAvohAhusTByNj2+kKg8fByHh6S/47dA+48G6385/9sKn8dWva3ZHn&#10;dJ8GAOSxhgzXySrU+o6D0eApuC/fDblNCt0OXWNTtLyqgCcA4BowQoZboA0frWj+th5gyo1F5Ued&#10;ssPbQ1Gl54euMQrC7CvJF+JgNPAiibxBfvBoaywpDka1hpZMZzbWp8/JFTcjZGW92bpu8YKbP8XB&#10;aBQEbuGzq6y5fJ8qHpGEbnaUzaIBoDmMkOHWxMFoMO/P1ERL/zCS2WSoSegOvK6vJubWcFrV+SIS&#10;eXbXV8oUCV3DfgruJ8Nkz755PzklTThmzxJ7ETqmKZJsuWw91hru0u77ujd/i4ebob2sm5IMobkd&#10;5ZjrvQK3rlsm8ub9mVJa0pbI1FsmtxAHo4Hh+soxK285Dkb2e7qjYegatoh18OO/ENQ6BnBiBDLc&#10;gtC1p/p4polI+OpFlj/JNkn+MZ4PXsOhI4upWL4p2/vpVZ1viohYfjrBaPYsmS5XIuVzovlEdkAe&#10;E9E6XYkq293alrAevX+fbyy7BW34aHn2InRMqXpE+eOm41tT++CrX5A//nKGOeLvv7MqD7hRBDJc&#10;p6ltTPN/tnw11EQkXr2LRFtf1FdxLO+i9zs77VSdL4f9st4ksoPyWFlLD2N9kPSnuE6urm4nn8f0&#10;u809d+50mSePos4j6tzpsjz48gCAMgSyY9F1/eXlhdmHc8nCSuga9jQbBhIREX0821neHwfVbZWd&#10;L3LYEirzYawPFqHTWR2Ux+LVTk5MB/BC17BtY1rRua869BEBuBwvLy+6rp+7F9jGon5cOdNRvjW1&#10;1yvWsznALYceP5h239eni+BtHlm9+nnsbR5tTTGumY5SajbWc+8qfEb+3lbLSLodre6jWC2jL1wY&#10;AJBHIMP1Mx3fkqmdRDLzYaxP7ezNwdBNXyM0e5ZMF+t3ETdvHFadfzDtvq9PPe+APBa6Ay+yHosj&#10;VfkXKCvzWudOX9+MxMHzdOeEjfVzSdfZPZh7HtHDWC+cXvM+AAAfYsoStyBZgW4b4ivHTF5IHBie&#10;iOQm50xnNh4NDENExPI3Rb+0ivOraPd93fOSAmK7X4i6e/NYcembnr7RuH0rRnbWemnc1nXN4cRf&#10;pmfpY3+s21WLvfSxf/dsGHbhzqpuOT1uGCKij8eWeHtuBQ0LXWOTgTfrB0PXsOVTqwmb+HgDFync&#10;15Gm4AtXe75r5BIneXK4KQSyI2IZ2Zlow8nOy4emozb5qPgepXxwuOILxVccc3/Kn71TzXXP+Fjl&#10;5dcXMDeXckrOKH6+cNZQbU7ZbXNYctmqzhSOD6u7i2alv/3TvwO5EiWXLV3hqbJ/JoViyDgKFpC1&#10;FlOWwInEb3MZP/CLBocLF+l0ckIbPmYT7CKSr+6brxWcLwJcVSt46+PVBYuLO3utzystj7y5xv4a&#10;wqFrT7deFS4UQ969i6pulBcyrqpufNSbAj6NQAYcXxyMDGMw7/9o/d5NaKXOnR55r7mwZDoqF2Sm&#10;3vJRKaWUb0XeU5YfIm9+N1NKqQ9m6LKPz8bvdnkmS+sRq/Qqm6WHIpFn7159XUNYKaUel17pcsOt&#10;lJnShpNif/N3UdGN/GG/6w2qDx79poDPI5AdVzJree5e4Ny04eTjX4tAFW048a2pXTXcUyhQnHsT&#10;tuIN3W2F4sCFkbdMIQCavcIODSVXD19zr6OYjl+2o0O8et8qilchdxf7ulF2yt6Dx7ip1mO+ss1Y&#10;Q4Zm/P79+7m7AFyxbFFg6Br2wPDq1AWulXfKigOLWfrB/Pr7fXFku3xenRrC6XasaZfyS/t37mKn&#10;G6XVkuuWUD7mTQGHIJChAby4AJyK6SjlxMFo8Bw8mKcadE1TS/reb7KR6RdpnW4++2Wvi8TBaDA/&#10;sBul1ZI/LKF8hJsCvoApy6Nj1hLAl2ytwZcGCxZLaXHgnQ4spvp4VnvWvV4NYbNnFRfGfeijbpRW&#10;S64soXyUm2o15itbjkAGAO22Vao3rfZ7wJYP+2sFlxQH3pVlkTgY2VOR99We8sj1aggn5QELS+IK&#10;E5e1u1FaLblOCeUj3BTwaUxZngIFyQB8gTacqI5rrEv1ltcM/qiFqlrBpcWBiwrliC1f+QvDXq5E&#10;KntQs4aw6Sj1EIw29yVi+WpSFTSrulFaLVmrKqF87JtqKYbH2u+3X79+fe6Ttm3nv7vfvn37+fNn&#10;Q726QlEUEciAS/Hy8vLHX85QM+777yE/KHAMBLJj20pBURT5vn9QC0xZnggryQAAZ0EauwhMWaIB&#10;Z8yaDCcAAK4Agex0rnslmf8f/3b6i9p//+fpLwoAF4ThsUtBIAOAEt9/P6QiAwB8DYHspK57kAy4&#10;GvwjxXVgeOyCsKj/1FjdDwA4AdLYZSGQnQGZrCXieE8VSLQU3zWgDtLYxSGQ4erEwWhrn5mKk57e&#10;vnCV3d1smnWM9qvbDF1jo8nLhm6hEPvmaoWjtb5l0sB37YOOAcDZEMjOg0EytEfoGrb4KjUbv9vN&#10;ZTLTqdgqMPKeyEPAkTA8dokIZGdDJjuJ0DVGQRiM0sGfZFAk3TAv8gaGG4rEwWgUBG7xBKPwiU1r&#10;66OrwsFNgCnsoLduZmc4qKzxqvaLcp/ODWaV3mbNNsNFYf9CbfhoZbseVnY4DkZG9tAMww031ymE&#10;uaqBKH087u7bWLrkNre+a1WPfee7Wf7EgKtFGrtQvGV5Trx0eRKRZ3d9pcxkKOgpuJ8Mkz3p5v1k&#10;475YJPLm/ZlSmkj6i7+b7qgXusZgJLPJUJM4GNnv6RaCoWvYItbe64Zu2kwcjAZPwX1yrWA0mPdn&#10;aqKlV0obT/70YftZm8kfDNt2e8oxK26zXp87d3rkvYZDZ53JTEep7Kt7Ohx5y0elnKQfhvhKORIH&#10;o8Fz8GB+vM/i/cN4/hTEpWeW32bxu7YnWOW/m6FrVD2xfah1jAtFGrtcBDJcP8tPfwGbPUum5dsH&#10;6/379GD8No8sf72/cbIB8Ws4dOTViyx/omWHp/beq4aLqVi+KcnO0MP0YL4R0YY/xvNBmoXCOu0X&#10;spLZs2S69zZrtZnfdnpne+mqDndERKyeuelH8t9apyvR3h2ac9f90R/lg2C926xj8938QlP/869/&#10;HHbVJvz7/34//UUBtAGB7MwYJGuJbmf9G3y1jPS7zuYrnTtd5qs4lnfR+53C4eWeBuNV8fzsoETr&#10;7JPSV7GY2vb5+9oPXcNeN7FvlK52m6ajlLNueWB4YvnJKFJlhzsikn9MhUdWlzZ8FMMNlVP+2bq3&#10;uWvz3fxyU8AFYXjsohHIzo9Mdlu2hqAOkwYLPZmFTCYhm2Q6Sjlb046lHW5oPb75MH5+CuIfW4cb&#10;vM1jPzGgLUhjl45F/a3AAv8W6dzp0TK3/H21jKTb0bK5uNzhfbbPrz5Y/qXS9sPFVB/PVMWLi59s&#10;c6cWRu5jezrcDG342PVetypZHHib+zTYFNBipLErQCBrCzJZW2j3fX1qb15ftNN3EM2H8eZ46GYz&#10;YNK507O3EuPgeX3c7GUvK27KbCWNZO8d5gtyVbZflMWjOBjZU5H31Z7BqjptbnUpvYd0edi+DjfE&#10;dHzxvO2k+PFtVjz2XQc9MaxRgPeCkMauA4GsRchkJ6Td9/V1AYXtLw0ns/G7nVRJsN+zCbv88ee7&#10;sZU737emyfEneRyvfy6azvr0gdddL7jXhpPZWLzBTuvV7eck6/KTzw6Wj8q3Phi/qtGmaMOJ8rvr&#10;LhnGYN6fbd5D3NPhppgP4+LvksrbzH/Xqh671GvqshRLdxy9hMfhBXiPVCe5rNntY6G7VeglKcnS&#10;QJzcXKm5MsJHeFCksavx269fvz73Sdu2838Jvn379vPnz4Z6ddOiKLq49WQvLy/+f/zb6a9r//2f&#10;F/escBFeXl7O9ZZl2V/ptPjIqSZeD79cWlz443oihylrdqtzoWssxJpKVsykuWe1uXroGs93jTz+&#10;ph8Uaaw9tlJQFEW+7x/UAiNkrcM4GYDaquoM1y13vHN0qwDvnkt8uo6xfKWUsXbfz63yjFfv+t1D&#10;z9qUMl4to1zZk33P51M3dXBl5noP6lNIY1eGQNZGZDIANayLGCullPK73qCQBCJvfjdTSqnJUFsX&#10;+E22x+rP0zPTErzZ590wmaTWRR8nE9cVH8xqDiul1OPSK13Dl29d+ZZs1mYm3bOXj+mXsp20ajSr&#10;3ff1bPXg21z691rnbnNk9b4pe1L1fPYc33/1PXdUejs1H9RnkMauD4GspZJMRiwDkIg2y/zWgzBJ&#10;EWMnV8Q4KuxHtRkpCl+9yHoc5gr8ys7OVaajdqfSqj5YOG46funyxEKLZm/7nEIp42TQq1azWqe7&#10;fjVjtZT+vSbafV9PjsRv82j9Rkrl86k6/vHV991Rye3UvaPDJL8aSGPXhzpk7ZX8e7uUEmX23/95&#10;7i4A16ykHlxYXsRYzPS0zUhRVYHf4cNYHyTHrbKVTVUfPKRO8gFVeWuWMjZ7lr1YiWjhYtrtOSKi&#10;3ffl6S0eDlfLTR6rKvIs8sXiz83fUX1EsStGIGu7iygb2/LuAaiqSJzs65XsRzotPansWBzUueTR&#10;qvImU5SOLKZWzxEREa3TjRardElZQ1cpceY6w6Sx68aU5QVgSRmAEhVFjHdP/LDAr+kopWZjPZq/&#10;FZajV33wGHWM6zYrkk5Rhqv3zUCX2bOmiyBZUrY+rer5fLr48/HuqAbS2NUjkF0GMhmAbVVFjHdV&#10;FfjNl8WK3+aF9xP3fvAYdYyldrOidbrR/Hk7fb3PC0cqn8/BxZ9PcEcfII3dAqYsL0aWyZgfBCAi&#10;SdleGQ0MQ0T2b5OanjkwvMKpmuNbRrZEzPLVUJMksHjewFj6yjHLP1i4tD4eW+LtXNPMN275yl8Y&#10;9nIlsm90qUazSds9y55OrcdC+hLP6z7mW696PnWOl139mHdUJfmxTxq7BRSGvTyXWDkWuCwtKwyL&#10;G8XA2AWhMOwtYvoSAK4eaezWMGV5kdo2fXnGgNiSJwAATWGa8jYRyC5V26qU/eef/3T6i/7tr/84&#10;/UUB4HgYGLtZBLLL1rahMuBq/Pv/fj93F3BbGBi7cQSyi9e2oTLgCvCvCSfGwBgIZFeCoTIAuEQM&#10;jCFBILse2VCZEMvaIY5jTatb0RvArSGKIY+yF9dG13XqYiTiYGRsypAfJHSNrDb55z4YByPj6e0T&#10;LQC4CckcJWkMGUbIrhMzmCLhqxfpuj59Dh7M2jvPpUxHlW5AAwBfxcAYSjFCdrWyobIbHS0LF1Ox&#10;Hn/0d7ZLDl0jMQqCbCO/OBglfzQMYxTExRGyZKjNMHLH8lsAbv9JJA5GAy+SyBsYbrj35K3rZlcy&#10;PjlCB6DFkh/IDIyhFIHsyt3sDGa4mOrjB1O7Lyay0DXs9/FMKaVm/bmX3+g38uZ3M6WU2toOMHQH&#10;XtdXSs3G4j3ViknacDIb66KPZ8r5cKQtu+4PeRrM+zOl0t4NyGTAFSGKYT8C2U24uaGyOHie6v17&#10;LdkmOfJe0xGpcDHVxz/W+wj/GBd+MiYf2BYupmL1TBHRhpPtsNaI9LrhqxdZj+v2teGPsWT9BnDB&#10;soGxc3cErcYasltxU+9gxm/zSO//SHPXo+XZi9AxTYlX79LtZZFK63Tzn+p2SsJWvHoXvd85Zm+T&#10;68ard5HINvKDdqKvYjF5TxO4VCwXQ30EsttyG7EsfPUikWhgeJtjz8GDOTxfl+rRx7NjDMEBODmi&#10;GA5FILtFVx7LwsVULD+/eit0DXv+Fg+Hna7MN4NO8epdpFvVTELrdCVarkSOnZNOdiEAR0UUw+ew&#10;hux2XetrmJtFXxnzYZws7Tcfcgvzk4G0j5g9S6aL9auY6/cjO3f6+qjEwfO0+vO1TzYfxvrUzhby&#10;hy5vWgKXhZco8RWMkN26axsti4PnqT6ebb3bqN33dc97DYfOcOIvjWQyUx+PLZnffbQ+zHRm49HA&#10;MERELD+tT6YNJ/7SSFZ86WN/rNvLsisOjKWvHPOjk2Xd5kxGg/VMK/OXwMVgVAxf99uvX78+90nb&#10;tvN/+b59+/bz58+GeoXziKJIPhXLXl5e/vPPfzpCjz7wt7/+40shMnSN5ztiD4BPI4ohsZWCoijy&#10;ff+gFhghw8a1jZbtSsuQJREsqY0xI40B+ASiGJpFIMO2fCyTK0tmyfQjk4IAPiv72UgUQ7MIZCiX&#10;/ay5sgEzbThRrS9/AaCFGBLDURHI8IGa85h/++s/TtcnADghohhOgECGWvbPY17N+BkAZJidxCkR&#10;yHCAa53HBIA8hsRwegQyfMY1L/y/eHEwGniRyNZ2BYWvLx8rv7Sulrv1ykPoGva07AsNdrjpprOG&#10;m2136wHmHlrFE8fFYEgMZ0Qgw+cxYNZCoTvwur6amKFr2G5vJyCE7sCLxCr/8GoZlWaKOBjZ7+OZ&#10;GmoioWsM3E5zwSN0B56MZ2qoxcFo8BTcNxWdig031uWtB5g97ySzjqhrd6EYEsPZEcjQAAbMWiNc&#10;rDcqMB/G+mAROmYWQ5KhHN2y9Irdm8LFVL97KPlC/t1Us2fJ82ZD0GY6PNSk6Tdg49W7WI9pw4+W&#10;8Rw8mF+MSiUPcPO80yfOdqSXhSExtAeBDI3ZGjATktnpxat36faSQKAVt1IXkc7jTJlaHIympXs3&#10;xat3vf/wQZpouJxuvsPtt/sATUdtxt1Wyxqbo6INyGFoIQIZmkcyayfN3D9nt1pG8v5kVK66ShdL&#10;rQe0GrFaRvqdBCNj36q3T9E6XfGSEcI4eJ5KZH157Gr/AyzfRhVtQg5DmxHIcEQks0sSr95F+j/U&#10;RBOR0DXccCsdJVOKTa8hk8h77s+U0ppeg7XZFX7Pju5NiYPRwOv6ivVjbUQOw0UgkOEUSGYXYHsJ&#10;13v5QrGG15CJ6OMfSYxpfA3W5o5C19PvOg01uyMORgNPxjPesGwXchguC4EMJ0UyO678urGLWJ7V&#10;udOj46+DP+ajWI+NkcbaghyGC/Uv5+4AbpS+9rJ27h5dB7NnRd5rKCLhqxdZvQNSQugahhsm/x2v&#10;3vX+vVbjS1+kDR+t6XMQy2d6vF/oGqOjNJwXB0+MjbVD9pMk+9ly7h4Bh2GEDGfGmFmzTMe3DNuY&#10;iojlq49zQugaz8m6rc2aq+SzziZ07flSAx2erUYDw5O6Pa7fsL8wkob18WxylMgUvnqRSJR2X4Ta&#10;sCfHeBiuxm+/fv363Cdt287/A/j27dvPnz8b6hVuWhSlxQNIZgBKkcPQNlspKIoi3/cPaoERMrTO&#10;7piZEM6Am5f/gUAOw/UhkKG98j9zCWdotbRI29aMZbIDqOUrx8x2wNyzlyh2EMJwOwhkuAyl4Yxk&#10;hjbRdX1a2KwqXEx1XU9m4LXhRJ2tZxeHGUncIAIZLg9zmmilbr9f2KwqXEyt/vg9OmpJ2uvBYBhu&#10;HIEMF4w5TbRK574vT2/xMCl0Gy6mVm8m78kbmOUzlcmcphTezsyOlW5gdV0IYUCGQIYrQTjbYqRV&#10;KnBcSuVmIrVcIgsXU6vnyOq58qNxMLLFV8qUOBgNRsFsMtQkdO338UwNNZHQNZ6C+6uLZIQwoBSB&#10;DFeoKpzJDeezTCFAiMje6HbQyV+3e7lGnDCbbhJZmsdkVXlu/DaPrEdTJKmP6z2vx9bWexeYToNl&#10;2c5o698gIQwoRSDDldv66c/gGY5qncg6aR6L958+TWr4ioiIPhYRMR3lu0auCO9lZjKGwYBDEchw&#10;Wxg8w3FpnW70/Bb23/W7h4/PLk1cpqOUI8liMrd3IZGMYTDgiwhkuF17Bs+EfIZPMnuWbduRPp59&#10;sPZLu+/rXlomo1ClbN6/hLX8JDCgWQQyIEU+QyPMniXT9xobsGvDSTY7ud5uUxtO/GW6Befx9uD8&#10;FBIYcFTsZQnUku2wmWh/PuMty9M40osIbUACA+pjL0vgRPaPn0n7ItoVBwUcw+5faRIYcEoEMuAz&#10;dn9XtT+iARniF9A2BDKgGUQ0tBbxC2g/AhlwLHUimpDS0KjSv2PEL6D9CGTA6ZT+Xiz9DSoENexV&#10;9deG7AVcKAIZcGZVv0GrfuMKWe1m7Pk7QPACrgyBDGipPb9xyWrXhNQFQAhkwCX6XFZLkNhO7MPv&#10;CKkLgBDIgCvz4W/3D/NBhui2R/3HSN4CUAeBDLgt9fNB/cyx6yLC3FdukJgFoFkEMgDlvpI5vpJ1&#10;ToZQBaA9CGQAmkfWAYCD/Mu5OwAAAHDrmhwh+/btW4OtAQAA3IjGAtnPnz+bagoAAOCmMGUJAABw&#10;ZgQyAACAM/vSlGUURU31AwAA4Gb99uvXr3P3AQAA4KYxZQkAAHBmBDIAAIAzI5ABAACcGYEMAADg&#10;zAhkAAAAZ0YgAwAAODMCGQAAwJkRyAAAAM6MQAYAAHBmBDIAAIAzI5ABAACcGYEMAADgzAhkAAAA&#10;Z0YgAwAAODMCGQAAwJkRyAAAAM7s/wHj9gWE7on+YAAAAABJRU5ErkJgglBLAQItABQABgAIAAAA&#10;IQCxgme2CgEAABMCAAATAAAAAAAAAAAAAAAAAAAAAABbQ29udGVudF9UeXBlc10ueG1sUEsBAi0A&#10;FAAGAAgAAAAhADj9If/WAAAAlAEAAAsAAAAAAAAAAAAAAAAAOwEAAF9yZWxzLy5yZWxzUEsBAi0A&#10;FAAGAAgAAAAhAB2Ia3PKAwAAtAgAAA4AAAAAAAAAAAAAAAAAOgIAAGRycy9lMm9Eb2MueG1sUEsB&#10;Ai0AFAAGAAgAAAAhAKomDr68AAAAIQEAABkAAAAAAAAAAAAAAAAAMAYAAGRycy9fcmVscy9lMm9E&#10;b2MueG1sLnJlbHNQSwECLQAUAAYACAAAACEATgWC/OAAAAAHAQAADwAAAAAAAAAAAAAAAAAjBwAA&#10;ZHJzL2Rvd25yZXYueG1sUEsBAi0ACgAAAAAAAAAhAO9fBnzEfQMAxH0DABQAAAAAAAAAAAAAAAAA&#10;MAgAAGRycy9tZWRpYS9pbWFnZTEucG5nUEsFBgAAAAAGAAYAfAEAACaGAwAAAA==&#10;">
                <v:shapetype id="_x0000_t75" coordsize="21600,21600" o:spt="75" o:preferrelative="t" path="m@4@5l@4@11@9@11@9@5xe" filled="f" stroked="f">
                  <v:stroke joinstyle="miter"/>
                  <v:formulas>
                    <v:f eqn="if lineDrawn pixelLineWidth 0"/>
                    <v:f eqn="sum @0 1 0"/>
                    <v:f eqn="sum 0 0 @1"/>
                    <v:f eqn="prod @2 1 2"/>
                    <v:f eqn="prod @3 21600 pixelWidth"/>
                    <v:f eqn="prod @3 21600 pixelHeight"/>
                    <v:f eqn="sum @0 0 1"/>
                    <v:f eqn="prod @6 1 2"/>
                    <v:f eqn="prod @7 21600 pixelWidth"/>
                    <v:f eqn="sum @8 21600 0"/>
                    <v:f eqn="prod @7 21600 pixelHeight"/>
                    <v:f eqn="sum @10 21600 0"/>
                  </v:formulas>
                  <v:path o:extrusionok="f" gradientshapeok="t" o:connecttype="rect"/>
                  <o:lock v:ext="edit" aspectratio="t"/>
                </v:shapetype>
                <v:shape id="Picture 6" o:spid="_x0000_s1028" type="#_x0000_t75" style="position:absolute;width:32867;height:42519;visibility:visible;mso-wrap-style:square" o:gfxdata="UEsDBBQABgAIAAAAIQAEqzleAAEAAOYBAAATAAAAW0NvbnRlbnRfVHlwZXNdLnhtbJSRQU7DMBBF&#10;90jcwfIWJU5ZIISSdEHKEipUDjCyJ4lFMrY8bmhvj9O0G0SRWNoz/78nu1wfxkFMGNg6quQqL6RA&#10;0s5Y6ir5sXvJHqXgCGRgcISVPCLLdX17U+6OHlmkNHEl+xj9k1KsexyBc+eR0qR1YYSYjqFTHvQn&#10;dKjui+JBaUcRKWZx7pB12WAL+yGKzSFdLyYBB5bieVmcWZUE7werISZTNZH5QcnOhDwlTzvcW893&#10;SUOqXwnz5DrgnHtLTxOsQbGFEF9hTBrKBFbe6rgPmLbyv3tm0ZEz17ZWY94E3i7Ji9g1gHFfFHD6&#10;b3uTYu84XdrV6ZfqbwAAAP//AwBQSwMEFAAGAAgAAAAhAAjDGKTUAAAAkwEAAAsAAABfcmVscy8u&#10;cmVsc6SQwWrDMAyG74O+g9F9cdrDGKNOb4NeSwu7GltJzGLLSG7avv1M2WAZve2oX+j7xL/dXeOk&#10;ZmQJlAysmxYUJkc+pMHA6fj+/ApKik3eTpTQwA0Fdt3qaXvAyZZ6JGPIoioliYGxlPymtbgRo5WG&#10;Mqa66YmjLXXkQWfrPu2AetO2L5p/M6BbMNXeG+C934A63nI1/2HH4JiE+tI4ipr6PrhHVO3pkg44&#10;V4rlAYsBz3IPGeemPgf6sXf9T28OrpwZP6phof7Oq/nHrhdVdl8AAAD//wMAUEsDBBQABgAIAAAA&#10;IQAzLwWeQQAAADkAAAASAAAAZHJzL3BpY3R1cmV4bWwueG1ssrGvyM1RKEstKs7Mz7NVMtQzUFJI&#10;zUvOT8nMS7dVCg1x07VQUiguScxLSczJz0u1VapMLVayt+PlAgAAAP//AwBQSwMEFAAGAAgAAAAh&#10;ANouBCLEAAAA2gAAAA8AAABkcnMvZG93bnJldi54bWxEj09rwkAUxO8Fv8PyhN50o8HQpq5SCoI9&#10;FdMW7O2RfU2C2bchu82/T+8KQo/DzPyG2e4HU4uOWldZVrBaRiCIc6srLhR8fR4WTyCcR9ZYWyYF&#10;IznY72YPW0y17flEXeYLESDsUlRQet+kUrq8JINuaRvi4P3a1qAPsi2kbrEPcFPLdRQl0mDFYaHE&#10;ht5Kyi/Zn1FQVPE3dsePyY2b6Sczz+f+PT4r9TgfXl9AeBr8f/jePmoFCdyuhBsgd1cAAAD//wMA&#10;UEsBAi0AFAAGAAgAAAAhAASrOV4AAQAA5gEAABMAAAAAAAAAAAAAAAAAAAAAAFtDb250ZW50X1R5&#10;cGVzXS54bWxQSwECLQAUAAYACAAAACEACMMYpNQAAACTAQAACwAAAAAAAAAAAAAAAAAxAQAAX3Jl&#10;bHMvLnJlbHNQSwECLQAUAAYACAAAACEAMy8FnkEAAAA5AAAAEgAAAAAAAAAAAAAAAAAuAgAAZHJz&#10;L3BpY3R1cmV4bWwueG1sUEsBAi0AFAAGAAgAAAAhANouBCLEAAAA2gAAAA8AAAAAAAAAAAAAAAAA&#10;nwIAAGRycy9kb3ducmV2LnhtbFBLBQYAAAAABAAEAPcAAACQAwAAAAA=&#10;">
                  <v:imagedata r:id="rId13" o:title=""/>
                  <v:path arrowok="t"/>
                </v:shape>
                <v:shape id="Text Box 7" o:spid="_x0000_s1029" type="#_x0000_t202" style="position:absolute;left:5186;top:43536;width:23888;height:2572;visibility:visible;mso-wrap-style:square;v-text-anchor:top" o:gfxdata="UEsDBBQABgAIAAAAIQDw94q7/QAAAOIBAAATAAAAW0NvbnRlbnRfVHlwZXNdLnhtbJSRzUrEMBDH&#10;74LvEOYqbaoHEWm6B6tHFV0fYEimbdg2CZlYd9/edD8u4goeZ+b/8SOpV9tpFDNFtt4puC4rEOS0&#10;N9b1Cj7WT8UdCE7oDI7ekYIdMayay4t6vQvEIrsdKxhSCvdSsh5oQi59IJcvnY8TpjzGXgbUG+xJ&#10;3lTVrdTeJXKpSEsGNHVLHX6OSTxu8/pAEmlkEA8H4dKlAEMYrcaUSeXszI+W4thQZudew4MNfJUx&#10;QP7asFzOFxx9L/lpojUkXjGmZ5wyhjSRJQ8YKGvKv1MWzIkL33VWU9lGfl98J6hz4cZ/uUjzf7Pb&#10;bHuj+ZQu9z/UfAMAAP//AwBQSwMEFAAGAAgAAAAhADHdX2HSAAAAjwEAAAsAAABfcmVscy8ucmVs&#10;c6SQwWrDMAyG74O9g9G9cdpDGaNOb4VeSwe7CltJTGPLWCZt376mMFhGbzvqF/o+8e/2tzCpmbJ4&#10;jgbWTQuKomXn42Dg63xYfYCSgtHhxJEM3Elg372/7U40YalHMvokqlKiGBhLSZ9aix0poDScKNZN&#10;zzlgqWMedEJ7wYH0pm23Ov9mQLdgqqMzkI9uA+p8T9X8hx28zSzcl8Zy0Nz33r6iasfXeKK5UjAP&#10;VAy4LM8w09zU50C/9q7/6ZURE31X/kL8TKv1x6wXNXYPAAAA//8DAFBLAwQUAAYACAAAACEAMy8F&#10;nkEAAAA5AAAAEAAAAGRycy9zaGFwZXhtbC54bWyysa/IzVEoSy0qzszPs1Uy1DNQUkjNS85PycxL&#10;t1UKDXHTtVBSKC5JzEtJzMnPS7VVqkwtVrK34+UCAAAA//8DAFBLAwQUAAYACAAAACEAzkCK1sIA&#10;AADaAAAADwAAAGRycy9kb3ducmV2LnhtbESPT4vCMBTE7wt+h/AEL4umenCXahT/ggf3oCueH82z&#10;LTYvJYm2fnsjCB6HmfkNM523phJ3cr60rGA4SEAQZ1aXnCs4/W/7vyB8QNZYWSYFD/Iwn3W+pphq&#10;2/CB7seQiwhhn6KCIoQ6ldJnBRn0A1sTR+9incEQpculdthEuKnkKEnG0mDJcaHAmlYFZdfjzSgY&#10;r92tOfDqe33a7PGvzkfn5eOsVK/bLiYgArXhE363d1rBD7yuxBsgZ08AAAD//wMAUEsBAi0AFAAG&#10;AAgAAAAhAPD3irv9AAAA4gEAABMAAAAAAAAAAAAAAAAAAAAAAFtDb250ZW50X1R5cGVzXS54bWxQ&#10;SwECLQAUAAYACAAAACEAMd1fYdIAAACPAQAACwAAAAAAAAAAAAAAAAAuAQAAX3JlbHMvLnJlbHNQ&#10;SwECLQAUAAYACAAAACEAMy8FnkEAAAA5AAAAEAAAAAAAAAAAAAAAAAApAgAAZHJzL3NoYXBleG1s&#10;LnhtbFBLAQItABQABgAIAAAAIQDOQIrWwgAAANoAAAAPAAAAAAAAAAAAAAAAAJgCAABkcnMvZG93&#10;bnJldi54bWxQSwUGAAAAAAQABAD1AAAAhwMAAAAA&#10;" stroked="f">
                  <v:textbox inset="0,0,0,0">
                    <w:txbxContent>
                      <w:p w14:paraId="77DD8BCA" w14:textId="77777777" w:rsidR="0054005C" w:rsidRPr="007A3E7D" w:rsidRDefault="0054005C" w:rsidP="0054005C">
                        <w:pPr>
                          <w:pStyle w:val="Caption"/>
                          <w:rPr>
                            <w:rFonts w:ascii="Century Gothic" w:eastAsia="Times New Roman" w:hAnsi="Century Gothic" w:cs="Times New Roman"/>
                            <w:b/>
                            <w:bCs/>
                            <w:noProof/>
                            <w:color w:val="000000"/>
                          </w:rPr>
                        </w:pPr>
                        <w:r>
                          <w:t>Figure 2 – SMAP pixels overlaid with GAP land cover data</w:t>
                        </w:r>
                      </w:p>
                    </w:txbxContent>
                  </v:textbox>
                </v:shape>
                <w10:wrap type="square" anchorx="margin"/>
              </v:group>
            </w:pict>
          </mc:Fallback>
        </mc:AlternateContent>
      </w:r>
      <w:r w:rsidR="009A6A76">
        <w:t>Data Analysis</w:t>
      </w:r>
    </w:p>
    <w:p w14:paraId="738413EA" w14:textId="152B8B87" w:rsidR="0054005C" w:rsidRDefault="0054005C" w:rsidP="0054005C">
      <w:pPr>
        <w:pStyle w:val="Heading3"/>
        <w:rPr>
          <w:rFonts w:ascii="Century Gothic" w:hAnsi="Century Gothic"/>
        </w:rPr>
      </w:pPr>
      <w:r>
        <w:rPr>
          <w:rFonts w:ascii="Century Gothic" w:hAnsi="Century Gothic"/>
        </w:rPr>
        <w:t>Soil Moisture Model</w:t>
      </w:r>
    </w:p>
    <w:p w14:paraId="2CFCE3D5" w14:textId="030133CF" w:rsidR="0054005C" w:rsidRPr="00F94EA5" w:rsidRDefault="000B3903" w:rsidP="0054005C">
      <w:pPr>
        <w:rPr>
          <w:rFonts w:ascii="Century Gothic" w:hAnsi="Century Gothic"/>
        </w:rPr>
      </w:pPr>
      <w:r w:rsidRPr="000B3903">
        <w:rPr>
          <w:noProof/>
        </w:rPr>
        <mc:AlternateContent>
          <mc:Choice Requires="wps">
            <w:drawing>
              <wp:anchor distT="0" distB="0" distL="114300" distR="114300" simplePos="0" relativeHeight="251695104" behindDoc="0" locked="0" layoutInCell="1" allowOverlap="1" wp14:anchorId="602D4E96" wp14:editId="5513C741">
                <wp:simplePos x="0" y="0"/>
                <wp:positionH relativeFrom="column">
                  <wp:posOffset>4895850</wp:posOffset>
                </wp:positionH>
                <wp:positionV relativeFrom="paragraph">
                  <wp:posOffset>2548255</wp:posOffset>
                </wp:positionV>
                <wp:extent cx="619125" cy="523875"/>
                <wp:effectExtent l="0" t="0" r="0" b="0"/>
                <wp:wrapNone/>
                <wp:docPr id="41" name="TextBox 18"/>
                <wp:cNvGraphicFramePr/>
                <a:graphic xmlns:a="http://schemas.openxmlformats.org/drawingml/2006/main">
                  <a:graphicData uri="http://schemas.microsoft.com/office/word/2010/wordprocessingShape">
                    <wps:wsp>
                      <wps:cNvSpPr txBox="1"/>
                      <wps:spPr>
                        <a:xfrm>
                          <a:off x="0" y="0"/>
                          <a:ext cx="619125" cy="523875"/>
                        </a:xfrm>
                        <a:prstGeom prst="rect">
                          <a:avLst/>
                        </a:prstGeom>
                        <a:noFill/>
                      </wps:spPr>
                      <wps:txbx>
                        <w:txbxContent>
                          <w:p w14:paraId="35E133D1" w14:textId="3C2A72A1" w:rsidR="000B3903" w:rsidRDefault="000B3903" w:rsidP="000B3903">
                            <w:pPr>
                              <w:pStyle w:val="NormalWeb"/>
                              <w:spacing w:before="0" w:beforeAutospacing="0" w:after="0" w:afterAutospacing="0"/>
                            </w:pPr>
                            <w:r>
                              <w:rPr>
                                <w:rFonts w:asciiTheme="minorHAnsi" w:hAnsi="Arial" w:cstheme="minorBidi"/>
                                <w:b/>
                                <w:bCs/>
                                <w:color w:val="E5B8B7" w:themeColor="accent2" w:themeTint="66"/>
                                <w:kern w:val="24"/>
                                <w:sz w:val="60"/>
                                <w:szCs w:val="60"/>
                                <w14:textOutline w14:w="22225" w14:cap="flat" w14:cmpd="sng" w14:algn="ctr">
                                  <w14:solidFill>
                                    <w14:schemeClr w14:val="accent2"/>
                                  </w14:solidFill>
                                  <w14:prstDash w14:val="solid"/>
                                  <w14:round/>
                                </w14:textOutline>
                              </w:rPr>
                              <w:t>11</w:t>
                            </w:r>
                            <w:r w:rsidRPr="000B3903">
                              <w:rPr>
                                <w:rFonts w:asciiTheme="minorHAnsi" w:hAnsi="Arial" w:cstheme="minorBidi"/>
                                <w:b/>
                                <w:bCs/>
                                <w:noProof/>
                                <w:color w:val="E5B8B7" w:themeColor="accent2" w:themeTint="66"/>
                                <w:kern w:val="24"/>
                                <w:sz w:val="60"/>
                                <w:szCs w:val="60"/>
                                <w14:textOutline w14:w="22225" w14:cap="flat" w14:cmpd="sng" w14:algn="ctr">
                                  <w14:solidFill>
                                    <w14:schemeClr w14:val="accent2"/>
                                  </w14:solidFill>
                                  <w14:prstDash w14:val="solid"/>
                                  <w14:round/>
                                </w14:textOutline>
                              </w:rPr>
                              <w:drawing>
                                <wp:inline distT="0" distB="0" distL="0" distR="0" wp14:anchorId="22A8E210" wp14:editId="43F547E5">
                                  <wp:extent cx="169545" cy="224533"/>
                                  <wp:effectExtent l="0" t="0" r="1905" b="4445"/>
                                  <wp:docPr id="42" name="Picture 42"/>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0" name="Picture 8"/>
                                          <pic:cNvPicPr>
                                            <a:picLocks noChangeAspect="1" noChangeArrowheads="1"/>
                                          </pic:cNvPicPr>
                                        </pic:nvPicPr>
                                        <pic:blipFill>
                                          <a:blip r:embed="rId14">
                                            <a:extLst>
                                              <a:ext uri="{28A0092B-C50C-407E-A947-70E740481C1C}">
                                                <a14:useLocalDpi xmlns:a14="http://schemas.microsoft.com/office/drawing/2010/main" val="0"/>
                                              </a:ext>
                                            </a:extLst>
                                          </a:blip>
                                          <a:srcRect/>
                                          <a:stretch>
                                            <a:fillRect/>
                                          </a:stretch>
                                        </pic:blipFill>
                                        <pic:spPr bwMode="auto">
                                          <a:xfrm>
                                            <a:off x="0" y="0"/>
                                            <a:ext cx="169545" cy="224533"/>
                                          </a:xfrm>
                                          <a:prstGeom prst="rect">
                                            <a:avLst/>
                                          </a:prstGeom>
                                          <a:noFill/>
                                          <a:ln>
                                            <a:noFill/>
                                          </a:ln>
                                        </pic:spPr>
                                      </pic:pic>
                                    </a:graphicData>
                                  </a:graphic>
                                </wp:inline>
                              </w:drawing>
                            </w:r>
                            <w:r w:rsidRPr="000B3903">
                              <w:rPr>
                                <w:rFonts w:asciiTheme="minorHAnsi" w:hAnsi="Arial" w:cstheme="minorBidi"/>
                                <w:b/>
                                <w:bCs/>
                                <w:noProof/>
                                <w:color w:val="E5B8B7" w:themeColor="accent2" w:themeTint="66"/>
                                <w:kern w:val="24"/>
                                <w:sz w:val="60"/>
                                <w:szCs w:val="60"/>
                                <w14:textOutline w14:w="22225" w14:cap="flat" w14:cmpd="sng" w14:algn="ctr">
                                  <w14:solidFill>
                                    <w14:schemeClr w14:val="accent2"/>
                                  </w14:solidFill>
                                  <w14:prstDash w14:val="solid"/>
                                  <w14:round/>
                                </w14:textOutline>
                              </w:rPr>
                              <w:drawing>
                                <wp:inline distT="0" distB="0" distL="0" distR="0" wp14:anchorId="33D3EBFE" wp14:editId="641133E8">
                                  <wp:extent cx="169545" cy="276924"/>
                                  <wp:effectExtent l="0" t="0" r="1905" b="8890"/>
                                  <wp:docPr id="43" name="Picture 43"/>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0" name="Picture 7"/>
                                          <pic:cNvPicPr>
                                            <a:picLocks noChangeAspect="1" noChangeArrowheads="1"/>
                                          </pic:cNvPicPr>
                                        </pic:nvPicPr>
                                        <pic:blipFill>
                                          <a:blip r:embed="rId15">
                                            <a:extLst>
                                              <a:ext uri="{28A0092B-C50C-407E-A947-70E740481C1C}">
                                                <a14:useLocalDpi xmlns:a14="http://schemas.microsoft.com/office/drawing/2010/main" val="0"/>
                                              </a:ext>
                                            </a:extLst>
                                          </a:blip>
                                          <a:srcRect/>
                                          <a:stretch>
                                            <a:fillRect/>
                                          </a:stretch>
                                        </pic:blipFill>
                                        <pic:spPr bwMode="auto">
                                          <a:xfrm>
                                            <a:off x="0" y="0"/>
                                            <a:ext cx="169545" cy="276924"/>
                                          </a:xfrm>
                                          <a:prstGeom prst="rect">
                                            <a:avLst/>
                                          </a:prstGeom>
                                          <a:noFill/>
                                          <a:ln>
                                            <a:noFill/>
                                          </a:ln>
                                        </pic:spPr>
                                      </pic:pic>
                                    </a:graphicData>
                                  </a:graphic>
                                </wp:inline>
                              </w:drawing>
                            </w:r>
                          </w:p>
                        </w:txbxContent>
                      </wps:txbx>
                      <wps:bodyPr wrap="square" rtlCol="0">
                        <a:noAutofit/>
                      </wps:bodyPr>
                    </wps:wsp>
                  </a:graphicData>
                </a:graphic>
                <wp14:sizeRelH relativeFrom="margin">
                  <wp14:pctWidth>0</wp14:pctWidth>
                </wp14:sizeRelH>
                <wp14:sizeRelV relativeFrom="margin">
                  <wp14:pctHeight>0</wp14:pctHeight>
                </wp14:sizeRelV>
              </wp:anchor>
            </w:drawing>
          </mc:Choice>
          <mc:Fallback>
            <w:pict>
              <v:shape w14:anchorId="602D4E96" id="TextBox 18" o:spid="_x0000_s1030" type="#_x0000_t202" style="position:absolute;margin-left:385.5pt;margin-top:200.65pt;width:48.75pt;height:41.25pt;z-index:251695104;visibility:visible;mso-wrap-style:square;mso-width-percent:0;mso-height-percent:0;mso-wrap-distance-left:9pt;mso-wrap-distance-top:0;mso-wrap-distance-right:9pt;mso-wrap-distance-bottom:0;mso-position-horizontal:absolute;mso-position-horizontal-relative:text;mso-position-vertical:absolute;mso-position-vertical-relative:text;mso-width-percent:0;mso-height-percent:0;mso-width-relative:margin;mso-height-relative:margin;v-text-anchor:top" o:gfxdata="UEsDBBQABgAIAAAAIQC2gziS/gAAAOEBAAATAAAAW0NvbnRlbnRfVHlwZXNdLnhtbJSRQU7DMBBF&#10;90jcwfIWJU67QAgl6YK0S0CoHGBkTxKLZGx5TGhvj5O2G0SRWNoz/78nu9wcxkFMGNg6quQqL6RA&#10;0s5Y6ir5vt9lD1JwBDIwOMJKHpHlpr69KfdHjyxSmriSfYz+USnWPY7AufNIadK6MEJMx9ApD/oD&#10;OlTrorhX2lFEilmcO2RdNtjC5xDF9pCuTyYBB5bi6bQ4syoJ3g9WQ0ymaiLzg5KdCXlKLjvcW893&#10;SUOqXwnz5DrgnHtJTxOsQfEKIT7DmDSUCaxw7Rqn8787ZsmRM9e2VmPeBN4uqYvTtW7jvijg9N/y&#10;JsXecLq0q+WD6m8AAAD//wMAUEsDBBQABgAIAAAAIQA4/SH/1gAAAJQBAAALAAAAX3JlbHMvLnJl&#10;bHOkkMFqwzAMhu+DvYPRfXGawxijTi+j0GvpHsDYimMaW0Yy2fr2M4PBMnrbUb/Q94l/f/hMi1qR&#10;JVI2sOt6UJgd+ZiDgffL8ekFlFSbvV0oo4EbChzGx4f9GRdb25HMsYhqlCwG5lrLq9biZkxWOiqY&#10;22YiTra2kYMu1l1tQD30/bPm3wwYN0x18gb45AdQl1tp5j/sFB2T0FQ7R0nTNEV3j6o9feQzro1i&#10;OWA14Fm+Q8a1a8+Bvu/d/dMb2JY5uiPbhG/ktn4cqGU/er3pcvwCAAD//wMAUEsDBBQABgAIAAAA&#10;IQApwqmsmAEAABUDAAAOAAAAZHJzL2Uyb0RvYy54bWysUsFuGyEQvVfqPyDu8Xo3ceqsvI7SRsml&#10;aiMl+QDMghdpYeiAveu/z8DaTtTeqlwGmBke771hdTvanu0VBgOu4eVszplyElrjtg1/fXm4WHIW&#10;onCt6MGphh9U4Lfrr19Wg69VBR30rUJGIC7Ug294F6OviyLITlkRZuCVo6IGtCLSEbdFi2IgdNsX&#10;1Xx+XQyArUeQKgTK3k9Fvs74WisZf2sdVGR9w4lbzBFz3KRYrFei3qLwnZFHGuI/WFhhHD16hroX&#10;UbAdmn+grJEIAXScSbAFaG2kyhpITTn/S81zJ7zKWsic4M82hc+Dlb/2T8hM2/CrkjMnLM3oRY3x&#10;O4ysXCZ7Bh9q6nr21BdHytOYT/lAyaR61GjTSnoY1cnow9lcAmOSktflTVktOJNUWlSXy2+LhFK8&#10;X/YY4qMCy9Km4Uizy5aK/c8Qp9ZTS3rLwYPp+5RPDCcmaRfHzZgFVSeWG2gPRH6gKTc8/NkJVJxh&#10;7H9A/hQT2N0ugjb5nYQy3TmCk/eZ6fGfpOF+POeu99+8fgMAAP//AwBQSwMEFAAGAAgAAAAhAN/Y&#10;p7HfAAAACwEAAA8AAABkcnMvZG93bnJldi54bWxMj81OwzAQhO9IvIO1SNyoHfpnQpwKgbiCKLQS&#10;NzfeJhHxOordJrw9ywmOszOa/abYTL4TZxxiG8hANlMgkKrgWqoNfLw/32gQMVlytguEBr4xwqa8&#10;vChs7sJIb3jeplpwCcXcGmhS6nMpY9Wgt3EWeiT2jmHwNrEcaukGO3K57+StUivpbUv8obE9PjZY&#10;fW1P3sDu5fi5X6jX+skv+zFMSpK/k8ZcX00P9yASTukvDL/4jA4lMx3CiVwUnYH1OuMtycBCZXMQ&#10;nNArvQRx4Iuea5BlIf9vKH8AAAD//wMAUEsBAi0AFAAGAAgAAAAhALaDOJL+AAAA4QEAABMAAAAA&#10;AAAAAAAAAAAAAAAAAFtDb250ZW50X1R5cGVzXS54bWxQSwECLQAUAAYACAAAACEAOP0h/9YAAACU&#10;AQAACwAAAAAAAAAAAAAAAAAvAQAAX3JlbHMvLnJlbHNQSwECLQAUAAYACAAAACEAKcKprJgBAAAV&#10;AwAADgAAAAAAAAAAAAAAAAAuAgAAZHJzL2Uyb0RvYy54bWxQSwECLQAUAAYACAAAACEA39insd8A&#10;AAALAQAADwAAAAAAAAAAAAAAAADyAwAAZHJzL2Rvd25yZXYueG1sUEsFBgAAAAAEAAQA8wAAAP4E&#10;AAAAAA==&#10;" filled="f" stroked="f">
                <v:textbox>
                  <w:txbxContent>
                    <w:p w14:paraId="35E133D1" w14:textId="3C2A72A1" w:rsidR="000B3903" w:rsidRDefault="000B3903" w:rsidP="000B3903">
                      <w:pPr>
                        <w:pStyle w:val="NormalWeb"/>
                        <w:spacing w:before="0" w:beforeAutospacing="0" w:after="0" w:afterAutospacing="0"/>
                      </w:pPr>
                      <w:r>
                        <w:rPr>
                          <w:rFonts w:asciiTheme="minorHAnsi" w:hAnsi="Arial" w:cstheme="minorBidi"/>
                          <w:b/>
                          <w:bCs/>
                          <w:color w:val="E5B8B7" w:themeColor="accent2" w:themeTint="66"/>
                          <w:kern w:val="24"/>
                          <w:sz w:val="60"/>
                          <w:szCs w:val="60"/>
                          <w14:textOutline w14:w="22225" w14:cap="flat" w14:cmpd="sng" w14:algn="ctr">
                            <w14:solidFill>
                              <w14:schemeClr w14:val="accent2"/>
                            </w14:solidFill>
                            <w14:prstDash w14:val="solid"/>
                            <w14:round/>
                          </w14:textOutline>
                        </w:rPr>
                        <w:t>11</w:t>
                      </w:r>
                      <w:r w:rsidRPr="000B3903">
                        <w:rPr>
                          <w:rFonts w:asciiTheme="minorHAnsi" w:hAnsi="Arial" w:cstheme="minorBidi"/>
                          <w:b/>
                          <w:bCs/>
                          <w:noProof/>
                          <w:color w:val="E5B8B7" w:themeColor="accent2" w:themeTint="66"/>
                          <w:kern w:val="24"/>
                          <w:sz w:val="60"/>
                          <w:szCs w:val="60"/>
                          <w14:textOutline w14:w="22225" w14:cap="flat" w14:cmpd="sng" w14:algn="ctr">
                            <w14:solidFill>
                              <w14:schemeClr w14:val="accent2"/>
                            </w14:solidFill>
                            <w14:prstDash w14:val="solid"/>
                            <w14:round/>
                          </w14:textOutline>
                        </w:rPr>
                        <w:drawing>
                          <wp:inline distT="0" distB="0" distL="0" distR="0" wp14:anchorId="22A8E210" wp14:editId="43F547E5">
                            <wp:extent cx="169545" cy="224533"/>
                            <wp:effectExtent l="0" t="0" r="1905" b="4445"/>
                            <wp:docPr id="42" name="Picture 42"/>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0" name="Picture 8"/>
                                    <pic:cNvPicPr>
                                      <a:picLocks noChangeAspect="1" noChangeArrowheads="1"/>
                                    </pic:cNvPicPr>
                                  </pic:nvPicPr>
                                  <pic:blipFill>
                                    <a:blip r:embed="rId14">
                                      <a:extLst>
                                        <a:ext uri="{28A0092B-C50C-407E-A947-70E740481C1C}">
                                          <a14:useLocalDpi xmlns:a14="http://schemas.microsoft.com/office/drawing/2010/main" val="0"/>
                                        </a:ext>
                                      </a:extLst>
                                    </a:blip>
                                    <a:srcRect/>
                                    <a:stretch>
                                      <a:fillRect/>
                                    </a:stretch>
                                  </pic:blipFill>
                                  <pic:spPr bwMode="auto">
                                    <a:xfrm>
                                      <a:off x="0" y="0"/>
                                      <a:ext cx="169545" cy="224533"/>
                                    </a:xfrm>
                                    <a:prstGeom prst="rect">
                                      <a:avLst/>
                                    </a:prstGeom>
                                    <a:noFill/>
                                    <a:ln>
                                      <a:noFill/>
                                    </a:ln>
                                  </pic:spPr>
                                </pic:pic>
                              </a:graphicData>
                            </a:graphic>
                          </wp:inline>
                        </w:drawing>
                      </w:r>
                      <w:r w:rsidRPr="000B3903">
                        <w:rPr>
                          <w:rFonts w:asciiTheme="minorHAnsi" w:hAnsi="Arial" w:cstheme="minorBidi"/>
                          <w:b/>
                          <w:bCs/>
                          <w:noProof/>
                          <w:color w:val="E5B8B7" w:themeColor="accent2" w:themeTint="66"/>
                          <w:kern w:val="24"/>
                          <w:sz w:val="60"/>
                          <w:szCs w:val="60"/>
                          <w14:textOutline w14:w="22225" w14:cap="flat" w14:cmpd="sng" w14:algn="ctr">
                            <w14:solidFill>
                              <w14:schemeClr w14:val="accent2"/>
                            </w14:solidFill>
                            <w14:prstDash w14:val="solid"/>
                            <w14:round/>
                          </w14:textOutline>
                        </w:rPr>
                        <w:drawing>
                          <wp:inline distT="0" distB="0" distL="0" distR="0" wp14:anchorId="33D3EBFE" wp14:editId="641133E8">
                            <wp:extent cx="169545" cy="276924"/>
                            <wp:effectExtent l="0" t="0" r="1905" b="8890"/>
                            <wp:docPr id="43" name="Picture 43"/>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0" name="Picture 7"/>
                                    <pic:cNvPicPr>
                                      <a:picLocks noChangeAspect="1" noChangeArrowheads="1"/>
                                    </pic:cNvPicPr>
                                  </pic:nvPicPr>
                                  <pic:blipFill>
                                    <a:blip r:embed="rId15">
                                      <a:extLst>
                                        <a:ext uri="{28A0092B-C50C-407E-A947-70E740481C1C}">
                                          <a14:useLocalDpi xmlns:a14="http://schemas.microsoft.com/office/drawing/2010/main" val="0"/>
                                        </a:ext>
                                      </a:extLst>
                                    </a:blip>
                                    <a:srcRect/>
                                    <a:stretch>
                                      <a:fillRect/>
                                    </a:stretch>
                                  </pic:blipFill>
                                  <pic:spPr bwMode="auto">
                                    <a:xfrm>
                                      <a:off x="0" y="0"/>
                                      <a:ext cx="169545" cy="276924"/>
                                    </a:xfrm>
                                    <a:prstGeom prst="rect">
                                      <a:avLst/>
                                    </a:prstGeom>
                                    <a:noFill/>
                                    <a:ln>
                                      <a:noFill/>
                                    </a:ln>
                                  </pic:spPr>
                                </pic:pic>
                              </a:graphicData>
                            </a:graphic>
                          </wp:inline>
                        </w:drawing>
                      </w:r>
                    </w:p>
                  </w:txbxContent>
                </v:textbox>
              </v:shape>
            </w:pict>
          </mc:Fallback>
        </mc:AlternateContent>
      </w:r>
      <w:r w:rsidRPr="000B3903">
        <w:rPr>
          <w:noProof/>
        </w:rPr>
        <mc:AlternateContent>
          <mc:Choice Requires="wps">
            <w:drawing>
              <wp:anchor distT="0" distB="0" distL="114300" distR="114300" simplePos="0" relativeHeight="251693056" behindDoc="0" locked="0" layoutInCell="1" allowOverlap="1" wp14:anchorId="7C6B1ABA" wp14:editId="72CFF362">
                <wp:simplePos x="0" y="0"/>
                <wp:positionH relativeFrom="column">
                  <wp:posOffset>3971925</wp:posOffset>
                </wp:positionH>
                <wp:positionV relativeFrom="paragraph">
                  <wp:posOffset>2557780</wp:posOffset>
                </wp:positionV>
                <wp:extent cx="619125" cy="523875"/>
                <wp:effectExtent l="0" t="0" r="0" b="0"/>
                <wp:wrapNone/>
                <wp:docPr id="38" name="TextBox 18"/>
                <wp:cNvGraphicFramePr/>
                <a:graphic xmlns:a="http://schemas.openxmlformats.org/drawingml/2006/main">
                  <a:graphicData uri="http://schemas.microsoft.com/office/word/2010/wordprocessingShape">
                    <wps:wsp>
                      <wps:cNvSpPr txBox="1"/>
                      <wps:spPr>
                        <a:xfrm>
                          <a:off x="0" y="0"/>
                          <a:ext cx="619125" cy="523875"/>
                        </a:xfrm>
                        <a:prstGeom prst="rect">
                          <a:avLst/>
                        </a:prstGeom>
                        <a:noFill/>
                      </wps:spPr>
                      <wps:txbx>
                        <w:txbxContent>
                          <w:p w14:paraId="59F0FD94" w14:textId="44A52F4B" w:rsidR="000B3903" w:rsidRDefault="000B3903" w:rsidP="000B3903">
                            <w:pPr>
                              <w:pStyle w:val="NormalWeb"/>
                              <w:spacing w:before="0" w:beforeAutospacing="0" w:after="0" w:afterAutospacing="0"/>
                            </w:pPr>
                            <w:r>
                              <w:rPr>
                                <w:rFonts w:asciiTheme="minorHAnsi" w:hAnsi="Arial" w:cstheme="minorBidi"/>
                                <w:b/>
                                <w:bCs/>
                                <w:color w:val="E5B8B7" w:themeColor="accent2" w:themeTint="66"/>
                                <w:kern w:val="24"/>
                                <w:sz w:val="60"/>
                                <w:szCs w:val="60"/>
                                <w14:textOutline w14:w="22225" w14:cap="flat" w14:cmpd="sng" w14:algn="ctr">
                                  <w14:solidFill>
                                    <w14:schemeClr w14:val="accent2"/>
                                  </w14:solidFill>
                                  <w14:prstDash w14:val="solid"/>
                                  <w14:round/>
                                </w14:textOutline>
                              </w:rPr>
                              <w:t>10</w:t>
                            </w:r>
                            <w:r w:rsidRPr="000B3903">
                              <w:rPr>
                                <w:rFonts w:asciiTheme="minorHAnsi" w:hAnsi="Arial" w:cstheme="minorBidi"/>
                                <w:b/>
                                <w:bCs/>
                                <w:noProof/>
                                <w:color w:val="E5B8B7" w:themeColor="accent2" w:themeTint="66"/>
                                <w:kern w:val="24"/>
                                <w:sz w:val="60"/>
                                <w:szCs w:val="60"/>
                                <w14:textOutline w14:w="22225" w14:cap="flat" w14:cmpd="sng" w14:algn="ctr">
                                  <w14:solidFill>
                                    <w14:schemeClr w14:val="accent2"/>
                                  </w14:solidFill>
                                  <w14:prstDash w14:val="solid"/>
                                  <w14:round/>
                                </w14:textOutline>
                              </w:rPr>
                              <w:drawing>
                                <wp:inline distT="0" distB="0" distL="0" distR="0" wp14:anchorId="0D3CFB8C" wp14:editId="778AE919">
                                  <wp:extent cx="169545" cy="224533"/>
                                  <wp:effectExtent l="0" t="0" r="1905" b="4445"/>
                                  <wp:docPr id="39" name="Picture 39"/>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0" name="Picture 8"/>
                                          <pic:cNvPicPr>
                                            <a:picLocks noChangeAspect="1" noChangeArrowheads="1"/>
                                          </pic:cNvPicPr>
                                        </pic:nvPicPr>
                                        <pic:blipFill>
                                          <a:blip r:embed="rId14">
                                            <a:extLst>
                                              <a:ext uri="{28A0092B-C50C-407E-A947-70E740481C1C}">
                                                <a14:useLocalDpi xmlns:a14="http://schemas.microsoft.com/office/drawing/2010/main" val="0"/>
                                              </a:ext>
                                            </a:extLst>
                                          </a:blip>
                                          <a:srcRect/>
                                          <a:stretch>
                                            <a:fillRect/>
                                          </a:stretch>
                                        </pic:blipFill>
                                        <pic:spPr bwMode="auto">
                                          <a:xfrm>
                                            <a:off x="0" y="0"/>
                                            <a:ext cx="169545" cy="224533"/>
                                          </a:xfrm>
                                          <a:prstGeom prst="rect">
                                            <a:avLst/>
                                          </a:prstGeom>
                                          <a:noFill/>
                                          <a:ln>
                                            <a:noFill/>
                                          </a:ln>
                                        </pic:spPr>
                                      </pic:pic>
                                    </a:graphicData>
                                  </a:graphic>
                                </wp:inline>
                              </w:drawing>
                            </w:r>
                            <w:r w:rsidRPr="000B3903">
                              <w:rPr>
                                <w:rFonts w:asciiTheme="minorHAnsi" w:hAnsi="Arial" w:cstheme="minorBidi"/>
                                <w:b/>
                                <w:bCs/>
                                <w:noProof/>
                                <w:color w:val="E5B8B7" w:themeColor="accent2" w:themeTint="66"/>
                                <w:kern w:val="24"/>
                                <w:sz w:val="60"/>
                                <w:szCs w:val="60"/>
                                <w14:textOutline w14:w="22225" w14:cap="flat" w14:cmpd="sng" w14:algn="ctr">
                                  <w14:solidFill>
                                    <w14:schemeClr w14:val="accent2"/>
                                  </w14:solidFill>
                                  <w14:prstDash w14:val="solid"/>
                                  <w14:round/>
                                </w14:textOutline>
                              </w:rPr>
                              <w:drawing>
                                <wp:inline distT="0" distB="0" distL="0" distR="0" wp14:anchorId="271D499D" wp14:editId="299DC44F">
                                  <wp:extent cx="169545" cy="276924"/>
                                  <wp:effectExtent l="0" t="0" r="1905" b="8890"/>
                                  <wp:docPr id="40" name="Picture 40"/>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0" name="Picture 7"/>
                                          <pic:cNvPicPr>
                                            <a:picLocks noChangeAspect="1" noChangeArrowheads="1"/>
                                          </pic:cNvPicPr>
                                        </pic:nvPicPr>
                                        <pic:blipFill>
                                          <a:blip r:embed="rId15">
                                            <a:extLst>
                                              <a:ext uri="{28A0092B-C50C-407E-A947-70E740481C1C}">
                                                <a14:useLocalDpi xmlns:a14="http://schemas.microsoft.com/office/drawing/2010/main" val="0"/>
                                              </a:ext>
                                            </a:extLst>
                                          </a:blip>
                                          <a:srcRect/>
                                          <a:stretch>
                                            <a:fillRect/>
                                          </a:stretch>
                                        </pic:blipFill>
                                        <pic:spPr bwMode="auto">
                                          <a:xfrm>
                                            <a:off x="0" y="0"/>
                                            <a:ext cx="169545" cy="276924"/>
                                          </a:xfrm>
                                          <a:prstGeom prst="rect">
                                            <a:avLst/>
                                          </a:prstGeom>
                                          <a:noFill/>
                                          <a:ln>
                                            <a:noFill/>
                                          </a:ln>
                                        </pic:spPr>
                                      </pic:pic>
                                    </a:graphicData>
                                  </a:graphic>
                                </wp:inline>
                              </w:drawing>
                            </w:r>
                          </w:p>
                        </w:txbxContent>
                      </wps:txbx>
                      <wps:bodyPr wrap="square" rtlCol="0">
                        <a:noAutofit/>
                      </wps:bodyPr>
                    </wps:wsp>
                  </a:graphicData>
                </a:graphic>
                <wp14:sizeRelH relativeFrom="margin">
                  <wp14:pctWidth>0</wp14:pctWidth>
                </wp14:sizeRelH>
                <wp14:sizeRelV relativeFrom="margin">
                  <wp14:pctHeight>0</wp14:pctHeight>
                </wp14:sizeRelV>
              </wp:anchor>
            </w:drawing>
          </mc:Choice>
          <mc:Fallback>
            <w:pict>
              <v:shape w14:anchorId="7C6B1ABA" id="_x0000_s1031" type="#_x0000_t202" style="position:absolute;margin-left:312.75pt;margin-top:201.4pt;width:48.75pt;height:41.25pt;z-index:251693056;visibility:visible;mso-wrap-style:square;mso-width-percent:0;mso-height-percent:0;mso-wrap-distance-left:9pt;mso-wrap-distance-top:0;mso-wrap-distance-right:9pt;mso-wrap-distance-bottom:0;mso-position-horizontal:absolute;mso-position-horizontal-relative:text;mso-position-vertical:absolute;mso-position-vertical-relative:text;mso-width-percent:0;mso-height-percent:0;mso-width-relative:margin;mso-height-relative:margin;v-text-anchor:top" o:gfxdata="UEsDBBQABgAIAAAAIQC2gziS/gAAAOEBAAATAAAAW0NvbnRlbnRfVHlwZXNdLnhtbJSRQU7DMBBF&#10;90jcwfIWJU67QAgl6YK0S0CoHGBkTxKLZGx5TGhvj5O2G0SRWNoz/78nu9wcxkFMGNg6quQqL6RA&#10;0s5Y6ir5vt9lD1JwBDIwOMJKHpHlpr69KfdHjyxSmriSfYz+USnWPY7AufNIadK6MEJMx9ApD/oD&#10;OlTrorhX2lFEilmcO2RdNtjC5xDF9pCuTyYBB5bi6bQ4syoJ3g9WQ0ymaiLzg5KdCXlKLjvcW893&#10;SUOqXwnz5DrgnHtJTxOsQfEKIT7DmDSUCaxw7Rqn8787ZsmRM9e2VmPeBN4uqYvTtW7jvijg9N/y&#10;JsXecLq0q+WD6m8AAAD//wMAUEsDBBQABgAIAAAAIQA4/SH/1gAAAJQBAAALAAAAX3JlbHMvLnJl&#10;bHOkkMFqwzAMhu+DvYPRfXGawxijTi+j0GvpHsDYimMaW0Yy2fr2M4PBMnrbUb/Q94l/f/hMi1qR&#10;JVI2sOt6UJgd+ZiDgffL8ekFlFSbvV0oo4EbChzGx4f9GRdb25HMsYhqlCwG5lrLq9biZkxWOiqY&#10;22YiTra2kYMu1l1tQD30/bPm3wwYN0x18gb45AdQl1tp5j/sFB2T0FQ7R0nTNEV3j6o9feQzro1i&#10;OWA14Fm+Q8a1a8+Bvu/d/dMb2JY5uiPbhG/ktn4cqGU/er3pcvwCAAD//wMAUEsDBBQABgAIAAAA&#10;IQDPGilXlgEAABUDAAAOAAAAZHJzL2Uyb0RvYy54bWysUsFO4zAQva/EP1i+0zRFZUvUFMEi9oLY&#10;lYAPcB27sRR7zNht0r9n7LQFwQ1xGdsz4+f33nh5PdiO7RQGA67m5WTKmXISGuM2NX95vj9fcBai&#10;cI3owKma71Xg16uzX8veV2oGLXSNQkYgLlS9r3kbo6+KIshWWREm4JWjoga0ItIRN0WDoid02xWz&#10;6fSy6AEbjyBVCJS9G4t8lfG1VjL+0zqoyLqaE7eYI+a4TrFYLUW1QeFbIw80xDdYWGEcPXqCuhNR&#10;sC2aL1DWSIQAOk4k2AK0NlJlDaSmnH5S89QKr7IWMif4k03h52Dl4+4/MtPU/IIm5YSlGT2rId7C&#10;wMpFsqf3oaKuJ099caA8jfmYD5RMqgeNNq2kh1GdjN6fzCUwJil5WV6Vszlnkkrz2cXi9zyhFO+X&#10;PYb4V4FlaVNzpNllS8XuIcSx9diS3nJwb7ou5RPDkUnaxWE9jIKOLNfQ7Il8T1OueXjdClScYez+&#10;QP4UI9jNNoI2+Z2EMt45gJP3menhn6ThfjznrvffvHoDAAD//wMAUEsDBBQABgAIAAAAIQCTE8SX&#10;3wAAAAsBAAAPAAAAZHJzL2Rvd25yZXYueG1sTI/BTsMwDIbvSLxDZCRuLFm3jtE1nRCIK2iDTeKW&#10;NV5b0ThVk63l7eed4Gj70+/vz9eja8UZ+9B40jCdKBBIpbcNVRq+Pt8eliBCNGRN6wk1/GKAdXF7&#10;k5vM+oE2eN7GSnAIhcxoqGPsMilDWaMzYeI7JL4dfe9M5LGvpO3NwOGulYlSC+lMQ/yhNh2+1Fj+&#10;bE9Ow+79+L2fq4/q1aXd4EclyT1Jre/vxucViIhj/IPhqs/qULDTwZ/IBtFqWCRpyqiGuUq4AxOP&#10;yYzbHXizTGcgi1z+71BcAAAA//8DAFBLAQItABQABgAIAAAAIQC2gziS/gAAAOEBAAATAAAAAAAA&#10;AAAAAAAAAAAAAABbQ29udGVudF9UeXBlc10ueG1sUEsBAi0AFAAGAAgAAAAhADj9If/WAAAAlAEA&#10;AAsAAAAAAAAAAAAAAAAALwEAAF9yZWxzLy5yZWxzUEsBAi0AFAAGAAgAAAAhAM8aKVeWAQAAFQMA&#10;AA4AAAAAAAAAAAAAAAAALgIAAGRycy9lMm9Eb2MueG1sUEsBAi0AFAAGAAgAAAAhAJMTxJffAAAA&#10;CwEAAA8AAAAAAAAAAAAAAAAA8AMAAGRycy9kb3ducmV2LnhtbFBLBQYAAAAABAAEAPMAAAD8BAAA&#10;AAA=&#10;" filled="f" stroked="f">
                <v:textbox>
                  <w:txbxContent>
                    <w:p w14:paraId="59F0FD94" w14:textId="44A52F4B" w:rsidR="000B3903" w:rsidRDefault="000B3903" w:rsidP="000B3903">
                      <w:pPr>
                        <w:pStyle w:val="NormalWeb"/>
                        <w:spacing w:before="0" w:beforeAutospacing="0" w:after="0" w:afterAutospacing="0"/>
                      </w:pPr>
                      <w:r>
                        <w:rPr>
                          <w:rFonts w:asciiTheme="minorHAnsi" w:hAnsi="Arial" w:cstheme="minorBidi"/>
                          <w:b/>
                          <w:bCs/>
                          <w:color w:val="E5B8B7" w:themeColor="accent2" w:themeTint="66"/>
                          <w:kern w:val="24"/>
                          <w:sz w:val="60"/>
                          <w:szCs w:val="60"/>
                          <w14:textOutline w14:w="22225" w14:cap="flat" w14:cmpd="sng" w14:algn="ctr">
                            <w14:solidFill>
                              <w14:schemeClr w14:val="accent2"/>
                            </w14:solidFill>
                            <w14:prstDash w14:val="solid"/>
                            <w14:round/>
                          </w14:textOutline>
                        </w:rPr>
                        <w:t>10</w:t>
                      </w:r>
                      <w:r w:rsidRPr="000B3903">
                        <w:rPr>
                          <w:rFonts w:asciiTheme="minorHAnsi" w:hAnsi="Arial" w:cstheme="minorBidi"/>
                          <w:b/>
                          <w:bCs/>
                          <w:noProof/>
                          <w:color w:val="E5B8B7" w:themeColor="accent2" w:themeTint="66"/>
                          <w:kern w:val="24"/>
                          <w:sz w:val="60"/>
                          <w:szCs w:val="60"/>
                          <w14:textOutline w14:w="22225" w14:cap="flat" w14:cmpd="sng" w14:algn="ctr">
                            <w14:solidFill>
                              <w14:schemeClr w14:val="accent2"/>
                            </w14:solidFill>
                            <w14:prstDash w14:val="solid"/>
                            <w14:round/>
                          </w14:textOutline>
                        </w:rPr>
                        <w:drawing>
                          <wp:inline distT="0" distB="0" distL="0" distR="0" wp14:anchorId="0D3CFB8C" wp14:editId="778AE919">
                            <wp:extent cx="169545" cy="224533"/>
                            <wp:effectExtent l="0" t="0" r="1905" b="4445"/>
                            <wp:docPr id="39" name="Picture 39"/>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0" name="Picture 8"/>
                                    <pic:cNvPicPr>
                                      <a:picLocks noChangeAspect="1" noChangeArrowheads="1"/>
                                    </pic:cNvPicPr>
                                  </pic:nvPicPr>
                                  <pic:blipFill>
                                    <a:blip r:embed="rId14">
                                      <a:extLst>
                                        <a:ext uri="{28A0092B-C50C-407E-A947-70E740481C1C}">
                                          <a14:useLocalDpi xmlns:a14="http://schemas.microsoft.com/office/drawing/2010/main" val="0"/>
                                        </a:ext>
                                      </a:extLst>
                                    </a:blip>
                                    <a:srcRect/>
                                    <a:stretch>
                                      <a:fillRect/>
                                    </a:stretch>
                                  </pic:blipFill>
                                  <pic:spPr bwMode="auto">
                                    <a:xfrm>
                                      <a:off x="0" y="0"/>
                                      <a:ext cx="169545" cy="224533"/>
                                    </a:xfrm>
                                    <a:prstGeom prst="rect">
                                      <a:avLst/>
                                    </a:prstGeom>
                                    <a:noFill/>
                                    <a:ln>
                                      <a:noFill/>
                                    </a:ln>
                                  </pic:spPr>
                                </pic:pic>
                              </a:graphicData>
                            </a:graphic>
                          </wp:inline>
                        </w:drawing>
                      </w:r>
                      <w:r w:rsidRPr="000B3903">
                        <w:rPr>
                          <w:rFonts w:asciiTheme="minorHAnsi" w:hAnsi="Arial" w:cstheme="minorBidi"/>
                          <w:b/>
                          <w:bCs/>
                          <w:noProof/>
                          <w:color w:val="E5B8B7" w:themeColor="accent2" w:themeTint="66"/>
                          <w:kern w:val="24"/>
                          <w:sz w:val="60"/>
                          <w:szCs w:val="60"/>
                          <w14:textOutline w14:w="22225" w14:cap="flat" w14:cmpd="sng" w14:algn="ctr">
                            <w14:solidFill>
                              <w14:schemeClr w14:val="accent2"/>
                            </w14:solidFill>
                            <w14:prstDash w14:val="solid"/>
                            <w14:round/>
                          </w14:textOutline>
                        </w:rPr>
                        <w:drawing>
                          <wp:inline distT="0" distB="0" distL="0" distR="0" wp14:anchorId="271D499D" wp14:editId="299DC44F">
                            <wp:extent cx="169545" cy="276924"/>
                            <wp:effectExtent l="0" t="0" r="1905" b="8890"/>
                            <wp:docPr id="40" name="Picture 40"/>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0" name="Picture 7"/>
                                    <pic:cNvPicPr>
                                      <a:picLocks noChangeAspect="1" noChangeArrowheads="1"/>
                                    </pic:cNvPicPr>
                                  </pic:nvPicPr>
                                  <pic:blipFill>
                                    <a:blip r:embed="rId15">
                                      <a:extLst>
                                        <a:ext uri="{28A0092B-C50C-407E-A947-70E740481C1C}">
                                          <a14:useLocalDpi xmlns:a14="http://schemas.microsoft.com/office/drawing/2010/main" val="0"/>
                                        </a:ext>
                                      </a:extLst>
                                    </a:blip>
                                    <a:srcRect/>
                                    <a:stretch>
                                      <a:fillRect/>
                                    </a:stretch>
                                  </pic:blipFill>
                                  <pic:spPr bwMode="auto">
                                    <a:xfrm>
                                      <a:off x="0" y="0"/>
                                      <a:ext cx="169545" cy="276924"/>
                                    </a:xfrm>
                                    <a:prstGeom prst="rect">
                                      <a:avLst/>
                                    </a:prstGeom>
                                    <a:noFill/>
                                    <a:ln>
                                      <a:noFill/>
                                    </a:ln>
                                  </pic:spPr>
                                </pic:pic>
                              </a:graphicData>
                            </a:graphic>
                          </wp:inline>
                        </w:drawing>
                      </w:r>
                    </w:p>
                  </w:txbxContent>
                </v:textbox>
              </v:shape>
            </w:pict>
          </mc:Fallback>
        </mc:AlternateContent>
      </w:r>
      <w:r w:rsidRPr="000B3903">
        <w:rPr>
          <w:noProof/>
        </w:rPr>
        <mc:AlternateContent>
          <mc:Choice Requires="wps">
            <w:drawing>
              <wp:anchor distT="0" distB="0" distL="114300" distR="114300" simplePos="0" relativeHeight="251691008" behindDoc="0" locked="0" layoutInCell="1" allowOverlap="1" wp14:anchorId="339CFDAF" wp14:editId="2EB8F096">
                <wp:simplePos x="0" y="0"/>
                <wp:positionH relativeFrom="column">
                  <wp:posOffset>2962275</wp:posOffset>
                </wp:positionH>
                <wp:positionV relativeFrom="paragraph">
                  <wp:posOffset>2519680</wp:posOffset>
                </wp:positionV>
                <wp:extent cx="352425" cy="466725"/>
                <wp:effectExtent l="0" t="0" r="0" b="0"/>
                <wp:wrapNone/>
                <wp:docPr id="33" name="TextBox 18"/>
                <wp:cNvGraphicFramePr/>
                <a:graphic xmlns:a="http://schemas.openxmlformats.org/drawingml/2006/main">
                  <a:graphicData uri="http://schemas.microsoft.com/office/word/2010/wordprocessingShape">
                    <wps:wsp>
                      <wps:cNvSpPr txBox="1"/>
                      <wps:spPr>
                        <a:xfrm>
                          <a:off x="0" y="0"/>
                          <a:ext cx="352425" cy="466725"/>
                        </a:xfrm>
                        <a:prstGeom prst="rect">
                          <a:avLst/>
                        </a:prstGeom>
                        <a:noFill/>
                      </wps:spPr>
                      <wps:txbx>
                        <w:txbxContent>
                          <w:p w14:paraId="3CCA5749" w14:textId="50A54640" w:rsidR="000B3903" w:rsidRDefault="000B3903" w:rsidP="000B3903">
                            <w:pPr>
                              <w:pStyle w:val="NormalWeb"/>
                              <w:spacing w:before="0" w:beforeAutospacing="0" w:after="0" w:afterAutospacing="0"/>
                            </w:pPr>
                            <w:r>
                              <w:rPr>
                                <w:rFonts w:asciiTheme="minorHAnsi" w:hAnsi="Arial" w:cstheme="minorBidi"/>
                                <w:b/>
                                <w:bCs/>
                                <w:color w:val="E5B8B7" w:themeColor="accent2" w:themeTint="66"/>
                                <w:kern w:val="24"/>
                                <w:sz w:val="60"/>
                                <w:szCs w:val="60"/>
                                <w14:textOutline w14:w="22225" w14:cap="flat" w14:cmpd="sng" w14:algn="ctr">
                                  <w14:solidFill>
                                    <w14:schemeClr w14:val="accent2"/>
                                  </w14:solidFill>
                                  <w14:prstDash w14:val="solid"/>
                                  <w14:round/>
                                </w14:textOutline>
                              </w:rPr>
                              <w:t>9</w:t>
                            </w:r>
                            <w:r w:rsidRPr="000B3903">
                              <w:rPr>
                                <w:rFonts w:asciiTheme="minorHAnsi" w:hAnsi="Arial" w:cstheme="minorBidi"/>
                                <w:b/>
                                <w:bCs/>
                                <w:noProof/>
                                <w:color w:val="E5B8B7" w:themeColor="accent2" w:themeTint="66"/>
                                <w:kern w:val="24"/>
                                <w:sz w:val="60"/>
                                <w:szCs w:val="60"/>
                                <w14:textOutline w14:w="22225" w14:cap="flat" w14:cmpd="sng" w14:algn="ctr">
                                  <w14:solidFill>
                                    <w14:schemeClr w14:val="accent2"/>
                                  </w14:solidFill>
                                  <w14:prstDash w14:val="solid"/>
                                  <w14:round/>
                                </w14:textOutline>
                              </w:rPr>
                              <w:drawing>
                                <wp:inline distT="0" distB="0" distL="0" distR="0" wp14:anchorId="7FF028CE" wp14:editId="5A9CC0B5">
                                  <wp:extent cx="169545" cy="224533"/>
                                  <wp:effectExtent l="0" t="0" r="1905" b="4445"/>
                                  <wp:docPr id="37" name="Picture 37"/>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0" name="Picture 8"/>
                                          <pic:cNvPicPr>
                                            <a:picLocks noChangeAspect="1" noChangeArrowheads="1"/>
                                          </pic:cNvPicPr>
                                        </pic:nvPicPr>
                                        <pic:blipFill>
                                          <a:blip r:embed="rId14">
                                            <a:extLst>
                                              <a:ext uri="{28A0092B-C50C-407E-A947-70E740481C1C}">
                                                <a14:useLocalDpi xmlns:a14="http://schemas.microsoft.com/office/drawing/2010/main" val="0"/>
                                              </a:ext>
                                            </a:extLst>
                                          </a:blip>
                                          <a:srcRect/>
                                          <a:stretch>
                                            <a:fillRect/>
                                          </a:stretch>
                                        </pic:blipFill>
                                        <pic:spPr bwMode="auto">
                                          <a:xfrm>
                                            <a:off x="0" y="0"/>
                                            <a:ext cx="169545" cy="224533"/>
                                          </a:xfrm>
                                          <a:prstGeom prst="rect">
                                            <a:avLst/>
                                          </a:prstGeom>
                                          <a:noFill/>
                                          <a:ln>
                                            <a:noFill/>
                                          </a:ln>
                                        </pic:spPr>
                                      </pic:pic>
                                    </a:graphicData>
                                  </a:graphic>
                                </wp:inline>
                              </w:drawing>
                            </w:r>
                            <w:r w:rsidRPr="000B3903">
                              <w:rPr>
                                <w:rFonts w:asciiTheme="minorHAnsi" w:hAnsi="Arial" w:cstheme="minorBidi"/>
                                <w:b/>
                                <w:bCs/>
                                <w:noProof/>
                                <w:color w:val="E5B8B7" w:themeColor="accent2" w:themeTint="66"/>
                                <w:kern w:val="24"/>
                                <w:sz w:val="60"/>
                                <w:szCs w:val="60"/>
                                <w14:textOutline w14:w="22225" w14:cap="flat" w14:cmpd="sng" w14:algn="ctr">
                                  <w14:solidFill>
                                    <w14:schemeClr w14:val="accent2"/>
                                  </w14:solidFill>
                                  <w14:prstDash w14:val="solid"/>
                                  <w14:round/>
                                </w14:textOutline>
                              </w:rPr>
                              <w:drawing>
                                <wp:inline distT="0" distB="0" distL="0" distR="0" wp14:anchorId="0277F937" wp14:editId="4FA07225">
                                  <wp:extent cx="169545" cy="276924"/>
                                  <wp:effectExtent l="0" t="0" r="1905" b="8890"/>
                                  <wp:docPr id="34" name="Picture 34"/>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0" name="Picture 7"/>
                                          <pic:cNvPicPr>
                                            <a:picLocks noChangeAspect="1" noChangeArrowheads="1"/>
                                          </pic:cNvPicPr>
                                        </pic:nvPicPr>
                                        <pic:blipFill>
                                          <a:blip r:embed="rId15">
                                            <a:extLst>
                                              <a:ext uri="{28A0092B-C50C-407E-A947-70E740481C1C}">
                                                <a14:useLocalDpi xmlns:a14="http://schemas.microsoft.com/office/drawing/2010/main" val="0"/>
                                              </a:ext>
                                            </a:extLst>
                                          </a:blip>
                                          <a:srcRect/>
                                          <a:stretch>
                                            <a:fillRect/>
                                          </a:stretch>
                                        </pic:blipFill>
                                        <pic:spPr bwMode="auto">
                                          <a:xfrm>
                                            <a:off x="0" y="0"/>
                                            <a:ext cx="169545" cy="276924"/>
                                          </a:xfrm>
                                          <a:prstGeom prst="rect">
                                            <a:avLst/>
                                          </a:prstGeom>
                                          <a:noFill/>
                                          <a:ln>
                                            <a:noFill/>
                                          </a:ln>
                                        </pic:spPr>
                                      </pic:pic>
                                    </a:graphicData>
                                  </a:graphic>
                                </wp:inline>
                              </w:drawing>
                            </w:r>
                          </w:p>
                        </w:txbxContent>
                      </wps:txbx>
                      <wps:bodyPr wrap="square" rtlCol="0">
                        <a:noAutofit/>
                      </wps:bodyPr>
                    </wps:wsp>
                  </a:graphicData>
                </a:graphic>
                <wp14:sizeRelH relativeFrom="margin">
                  <wp14:pctWidth>0</wp14:pctWidth>
                </wp14:sizeRelH>
                <wp14:sizeRelV relativeFrom="margin">
                  <wp14:pctHeight>0</wp14:pctHeight>
                </wp14:sizeRelV>
              </wp:anchor>
            </w:drawing>
          </mc:Choice>
          <mc:Fallback>
            <w:pict>
              <v:shape w14:anchorId="339CFDAF" id="_x0000_s1032" type="#_x0000_t202" style="position:absolute;margin-left:233.25pt;margin-top:198.4pt;width:27.75pt;height:36.75pt;z-index:251691008;visibility:visible;mso-wrap-style:square;mso-width-percent:0;mso-height-percent:0;mso-wrap-distance-left:9pt;mso-wrap-distance-top:0;mso-wrap-distance-right:9pt;mso-wrap-distance-bottom:0;mso-position-horizontal:absolute;mso-position-horizontal-relative:text;mso-position-vertical:absolute;mso-position-vertical-relative:text;mso-width-percent:0;mso-height-percent:0;mso-width-relative:margin;mso-height-relative:margin;v-text-anchor:top" o:gfxdata="UEsDBBQABgAIAAAAIQC2gziS/gAAAOEBAAATAAAAW0NvbnRlbnRfVHlwZXNdLnhtbJSRQU7DMBBF&#10;90jcwfIWJU67QAgl6YK0S0CoHGBkTxKLZGx5TGhvj5O2G0SRWNoz/78nu9wcxkFMGNg6quQqL6RA&#10;0s5Y6ir5vt9lD1JwBDIwOMJKHpHlpr69KfdHjyxSmriSfYz+USnWPY7AufNIadK6MEJMx9ApD/oD&#10;OlTrorhX2lFEilmcO2RdNtjC5xDF9pCuTyYBB5bi6bQ4syoJ3g9WQ0ymaiLzg5KdCXlKLjvcW893&#10;SUOqXwnz5DrgnHtJTxOsQfEKIT7DmDSUCaxw7Rqn8787ZsmRM9e2VmPeBN4uqYvTtW7jvijg9N/y&#10;JsXecLq0q+WD6m8AAAD//wMAUEsDBBQABgAIAAAAIQA4/SH/1gAAAJQBAAALAAAAX3JlbHMvLnJl&#10;bHOkkMFqwzAMhu+DvYPRfXGawxijTi+j0GvpHsDYimMaW0Yy2fr2M4PBMnrbUb/Q94l/f/hMi1qR&#10;JVI2sOt6UJgd+ZiDgffL8ekFlFSbvV0oo4EbChzGx4f9GRdb25HMsYhqlCwG5lrLq9biZkxWOiqY&#10;22YiTra2kYMu1l1tQD30/bPm3wwYN0x18gb45AdQl1tp5j/sFB2T0FQ7R0nTNEV3j6o9feQzro1i&#10;OWA14Fm+Q8a1a8+Bvu/d/dMb2JY5uiPbhG/ktn4cqGU/er3pcvwCAAD//wMAUEsDBBQABgAIAAAA&#10;IQC+IEXzlwEAABUDAAAOAAAAZHJzL2Uyb0RvYy54bWysUk2P0zAQvSPxHyzfafq1ZRU1XQGr5YIA&#10;aZcf4Dp2Yyn2mBm3Sf89Y6ftIrghLmN7Zvz83htvH0bfi5NBchAauZjNpTBBQ+vCoZE/Xp7e3UtB&#10;SYVW9RBMI8+G5MPu7ZvtEGuzhA761qBgkED1EBvZpRTrqiLdGa9oBtEELlpArxIf8VC1qAZG9321&#10;nM831QDYRgRtiDj7OBXlruBba3T6Zi2ZJPpGMrdUIpa4z7HabVV9QBU7py801D+w8MoFfvQG9aiS&#10;Ekd0f0F5pxEIbJpp8BVY67QpGljNYv6HmudORVO0sDkUbzbR/4PVX0/fUbi2kauVFEF5ntGLGdNH&#10;GMXiPtszRKq56zlyXxo5z2O+5omTWfVo0eeV9Qius9Hnm7kMJjQnV3fL9fJOCs2l9WbznveMXr1e&#10;jkjpswEv8qaRyLMrlqrTF0pT67UlvxXgyfV9zmeGE5O8S+N+LILWV5Z7aM9MfuApN5J+HhUaKTD1&#10;n6B8ignswzGBdeWdjDLduYCz94Xp5Z/k4f5+Ll2vv3n3CwAA//8DAFBLAwQUAAYACAAAACEAouDB&#10;8N8AAAALAQAADwAAAGRycy9kb3ducmV2LnhtbEyPwU7DMBBE70j8g7VI3KhN2gQa4lQViCuoLSBx&#10;c+NtEjVeR7HbhL9nOdHjakaz7xWryXXijENoPWm4nykQSJW3LdUaPnavd48gQjRkTecJNfxggFV5&#10;fVWY3PqRNnjexlrwCIXcaGhi7HMpQ9WgM2HmeyTODn5wJvI51NIOZuRx18lEqUw60xJ/aEyPzw1W&#10;x+3Jafh8O3x/LdR7/eLSfvSTkuSWUuvbm2n9BCLiFP/L8IfP6FAy096fyAbRaVhkWcpVDfNlxg7c&#10;SJOE7fYcPag5yLKQlw7lLwAAAP//AwBQSwECLQAUAAYACAAAACEAtoM4kv4AAADhAQAAEwAAAAAA&#10;AAAAAAAAAAAAAAAAW0NvbnRlbnRfVHlwZXNdLnhtbFBLAQItABQABgAIAAAAIQA4/SH/1gAAAJQB&#10;AAALAAAAAAAAAAAAAAAAAC8BAABfcmVscy8ucmVsc1BLAQItABQABgAIAAAAIQC+IEXzlwEAABUD&#10;AAAOAAAAAAAAAAAAAAAAAC4CAABkcnMvZTJvRG9jLnhtbFBLAQItABQABgAIAAAAIQCi4MHw3wAA&#10;AAsBAAAPAAAAAAAAAAAAAAAAAPEDAABkcnMvZG93bnJldi54bWxQSwUGAAAAAAQABADzAAAA/QQA&#10;AAAA&#10;" filled="f" stroked="f">
                <v:textbox>
                  <w:txbxContent>
                    <w:p w14:paraId="3CCA5749" w14:textId="50A54640" w:rsidR="000B3903" w:rsidRDefault="000B3903" w:rsidP="000B3903">
                      <w:pPr>
                        <w:pStyle w:val="NormalWeb"/>
                        <w:spacing w:before="0" w:beforeAutospacing="0" w:after="0" w:afterAutospacing="0"/>
                      </w:pPr>
                      <w:r>
                        <w:rPr>
                          <w:rFonts w:asciiTheme="minorHAnsi" w:hAnsi="Arial" w:cstheme="minorBidi"/>
                          <w:b/>
                          <w:bCs/>
                          <w:color w:val="E5B8B7" w:themeColor="accent2" w:themeTint="66"/>
                          <w:kern w:val="24"/>
                          <w:sz w:val="60"/>
                          <w:szCs w:val="60"/>
                          <w14:textOutline w14:w="22225" w14:cap="flat" w14:cmpd="sng" w14:algn="ctr">
                            <w14:solidFill>
                              <w14:schemeClr w14:val="accent2"/>
                            </w14:solidFill>
                            <w14:prstDash w14:val="solid"/>
                            <w14:round/>
                          </w14:textOutline>
                        </w:rPr>
                        <w:t>9</w:t>
                      </w:r>
                      <w:r w:rsidRPr="000B3903">
                        <w:rPr>
                          <w:rFonts w:asciiTheme="minorHAnsi" w:hAnsi="Arial" w:cstheme="minorBidi"/>
                          <w:b/>
                          <w:bCs/>
                          <w:noProof/>
                          <w:color w:val="E5B8B7" w:themeColor="accent2" w:themeTint="66"/>
                          <w:kern w:val="24"/>
                          <w:sz w:val="60"/>
                          <w:szCs w:val="60"/>
                          <w14:textOutline w14:w="22225" w14:cap="flat" w14:cmpd="sng" w14:algn="ctr">
                            <w14:solidFill>
                              <w14:schemeClr w14:val="accent2"/>
                            </w14:solidFill>
                            <w14:prstDash w14:val="solid"/>
                            <w14:round/>
                          </w14:textOutline>
                        </w:rPr>
                        <w:drawing>
                          <wp:inline distT="0" distB="0" distL="0" distR="0" wp14:anchorId="7FF028CE" wp14:editId="5A9CC0B5">
                            <wp:extent cx="169545" cy="224533"/>
                            <wp:effectExtent l="0" t="0" r="1905" b="4445"/>
                            <wp:docPr id="37" name="Picture 37"/>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0" name="Picture 8"/>
                                    <pic:cNvPicPr>
                                      <a:picLocks noChangeAspect="1" noChangeArrowheads="1"/>
                                    </pic:cNvPicPr>
                                  </pic:nvPicPr>
                                  <pic:blipFill>
                                    <a:blip r:embed="rId14">
                                      <a:extLst>
                                        <a:ext uri="{28A0092B-C50C-407E-A947-70E740481C1C}">
                                          <a14:useLocalDpi xmlns:a14="http://schemas.microsoft.com/office/drawing/2010/main" val="0"/>
                                        </a:ext>
                                      </a:extLst>
                                    </a:blip>
                                    <a:srcRect/>
                                    <a:stretch>
                                      <a:fillRect/>
                                    </a:stretch>
                                  </pic:blipFill>
                                  <pic:spPr bwMode="auto">
                                    <a:xfrm>
                                      <a:off x="0" y="0"/>
                                      <a:ext cx="169545" cy="224533"/>
                                    </a:xfrm>
                                    <a:prstGeom prst="rect">
                                      <a:avLst/>
                                    </a:prstGeom>
                                    <a:noFill/>
                                    <a:ln>
                                      <a:noFill/>
                                    </a:ln>
                                  </pic:spPr>
                                </pic:pic>
                              </a:graphicData>
                            </a:graphic>
                          </wp:inline>
                        </w:drawing>
                      </w:r>
                      <w:r w:rsidRPr="000B3903">
                        <w:rPr>
                          <w:rFonts w:asciiTheme="minorHAnsi" w:hAnsi="Arial" w:cstheme="minorBidi"/>
                          <w:b/>
                          <w:bCs/>
                          <w:noProof/>
                          <w:color w:val="E5B8B7" w:themeColor="accent2" w:themeTint="66"/>
                          <w:kern w:val="24"/>
                          <w:sz w:val="60"/>
                          <w:szCs w:val="60"/>
                          <w14:textOutline w14:w="22225" w14:cap="flat" w14:cmpd="sng" w14:algn="ctr">
                            <w14:solidFill>
                              <w14:schemeClr w14:val="accent2"/>
                            </w14:solidFill>
                            <w14:prstDash w14:val="solid"/>
                            <w14:round/>
                          </w14:textOutline>
                        </w:rPr>
                        <w:drawing>
                          <wp:inline distT="0" distB="0" distL="0" distR="0" wp14:anchorId="0277F937" wp14:editId="4FA07225">
                            <wp:extent cx="169545" cy="276924"/>
                            <wp:effectExtent l="0" t="0" r="1905" b="8890"/>
                            <wp:docPr id="34" name="Picture 34"/>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0" name="Picture 7"/>
                                    <pic:cNvPicPr>
                                      <a:picLocks noChangeAspect="1" noChangeArrowheads="1"/>
                                    </pic:cNvPicPr>
                                  </pic:nvPicPr>
                                  <pic:blipFill>
                                    <a:blip r:embed="rId15">
                                      <a:extLst>
                                        <a:ext uri="{28A0092B-C50C-407E-A947-70E740481C1C}">
                                          <a14:useLocalDpi xmlns:a14="http://schemas.microsoft.com/office/drawing/2010/main" val="0"/>
                                        </a:ext>
                                      </a:extLst>
                                    </a:blip>
                                    <a:srcRect/>
                                    <a:stretch>
                                      <a:fillRect/>
                                    </a:stretch>
                                  </pic:blipFill>
                                  <pic:spPr bwMode="auto">
                                    <a:xfrm>
                                      <a:off x="0" y="0"/>
                                      <a:ext cx="169545" cy="276924"/>
                                    </a:xfrm>
                                    <a:prstGeom prst="rect">
                                      <a:avLst/>
                                    </a:prstGeom>
                                    <a:noFill/>
                                    <a:ln>
                                      <a:noFill/>
                                    </a:ln>
                                  </pic:spPr>
                                </pic:pic>
                              </a:graphicData>
                            </a:graphic>
                          </wp:inline>
                        </w:drawing>
                      </w:r>
                    </w:p>
                  </w:txbxContent>
                </v:textbox>
              </v:shape>
            </w:pict>
          </mc:Fallback>
        </mc:AlternateContent>
      </w:r>
      <w:r w:rsidRPr="000B3903">
        <w:rPr>
          <w:noProof/>
        </w:rPr>
        <mc:AlternateContent>
          <mc:Choice Requires="wps">
            <w:drawing>
              <wp:anchor distT="0" distB="0" distL="114300" distR="114300" simplePos="0" relativeHeight="251688960" behindDoc="0" locked="0" layoutInCell="1" allowOverlap="1" wp14:anchorId="644D8AB5" wp14:editId="07F2793F">
                <wp:simplePos x="0" y="0"/>
                <wp:positionH relativeFrom="column">
                  <wp:posOffset>1952625</wp:posOffset>
                </wp:positionH>
                <wp:positionV relativeFrom="paragraph">
                  <wp:posOffset>2491105</wp:posOffset>
                </wp:positionV>
                <wp:extent cx="352425" cy="466725"/>
                <wp:effectExtent l="0" t="0" r="0" b="0"/>
                <wp:wrapNone/>
                <wp:docPr id="31" name="TextBox 18"/>
                <wp:cNvGraphicFramePr/>
                <a:graphic xmlns:a="http://schemas.openxmlformats.org/drawingml/2006/main">
                  <a:graphicData uri="http://schemas.microsoft.com/office/word/2010/wordprocessingShape">
                    <wps:wsp>
                      <wps:cNvSpPr txBox="1"/>
                      <wps:spPr>
                        <a:xfrm>
                          <a:off x="0" y="0"/>
                          <a:ext cx="352425" cy="466725"/>
                        </a:xfrm>
                        <a:prstGeom prst="rect">
                          <a:avLst/>
                        </a:prstGeom>
                        <a:noFill/>
                      </wps:spPr>
                      <wps:txbx>
                        <w:txbxContent>
                          <w:p w14:paraId="383C0B76" w14:textId="7F29B176" w:rsidR="000B3903" w:rsidRDefault="000B3903" w:rsidP="000B3903">
                            <w:pPr>
                              <w:pStyle w:val="NormalWeb"/>
                              <w:spacing w:before="0" w:beforeAutospacing="0" w:after="0" w:afterAutospacing="0"/>
                            </w:pPr>
                            <w:r>
                              <w:rPr>
                                <w:rFonts w:asciiTheme="minorHAnsi" w:hAnsi="Arial" w:cstheme="minorBidi"/>
                                <w:b/>
                                <w:bCs/>
                                <w:color w:val="E5B8B7" w:themeColor="accent2" w:themeTint="66"/>
                                <w:kern w:val="24"/>
                                <w:sz w:val="60"/>
                                <w:szCs w:val="60"/>
                                <w14:textOutline w14:w="22225" w14:cap="flat" w14:cmpd="sng" w14:algn="ctr">
                                  <w14:solidFill>
                                    <w14:schemeClr w14:val="accent2"/>
                                  </w14:solidFill>
                                  <w14:prstDash w14:val="solid"/>
                                  <w14:round/>
                                </w14:textOutline>
                              </w:rPr>
                              <w:t>8</w:t>
                            </w:r>
                            <w:r w:rsidRPr="000B3903">
                              <w:rPr>
                                <w:rFonts w:asciiTheme="minorHAnsi" w:hAnsi="Arial" w:cstheme="minorBidi"/>
                                <w:b/>
                                <w:bCs/>
                                <w:noProof/>
                                <w:color w:val="E5B8B7" w:themeColor="accent2" w:themeTint="66"/>
                                <w:kern w:val="24"/>
                                <w:sz w:val="60"/>
                                <w:szCs w:val="60"/>
                                <w14:textOutline w14:w="22225" w14:cap="flat" w14:cmpd="sng" w14:algn="ctr">
                                  <w14:solidFill>
                                    <w14:schemeClr w14:val="accent2"/>
                                  </w14:solidFill>
                                  <w14:prstDash w14:val="solid"/>
                                  <w14:round/>
                                </w14:textOutline>
                              </w:rPr>
                              <w:drawing>
                                <wp:inline distT="0" distB="0" distL="0" distR="0" wp14:anchorId="2C572C13" wp14:editId="2742AE4B">
                                  <wp:extent cx="169545" cy="276924"/>
                                  <wp:effectExtent l="0" t="0" r="1905" b="8890"/>
                                  <wp:docPr id="32" name="Picture 32"/>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0" name="Picture 7"/>
                                          <pic:cNvPicPr>
                                            <a:picLocks noChangeAspect="1" noChangeArrowheads="1"/>
                                          </pic:cNvPicPr>
                                        </pic:nvPicPr>
                                        <pic:blipFill>
                                          <a:blip r:embed="rId15">
                                            <a:extLst>
                                              <a:ext uri="{28A0092B-C50C-407E-A947-70E740481C1C}">
                                                <a14:useLocalDpi xmlns:a14="http://schemas.microsoft.com/office/drawing/2010/main" val="0"/>
                                              </a:ext>
                                            </a:extLst>
                                          </a:blip>
                                          <a:srcRect/>
                                          <a:stretch>
                                            <a:fillRect/>
                                          </a:stretch>
                                        </pic:blipFill>
                                        <pic:spPr bwMode="auto">
                                          <a:xfrm>
                                            <a:off x="0" y="0"/>
                                            <a:ext cx="169545" cy="276924"/>
                                          </a:xfrm>
                                          <a:prstGeom prst="rect">
                                            <a:avLst/>
                                          </a:prstGeom>
                                          <a:noFill/>
                                          <a:ln>
                                            <a:noFill/>
                                          </a:ln>
                                        </pic:spPr>
                                      </pic:pic>
                                    </a:graphicData>
                                  </a:graphic>
                                </wp:inline>
                              </w:drawing>
                            </w:r>
                          </w:p>
                        </w:txbxContent>
                      </wps:txbx>
                      <wps:bodyPr wrap="square" rtlCol="0">
                        <a:noAutofit/>
                      </wps:bodyPr>
                    </wps:wsp>
                  </a:graphicData>
                </a:graphic>
                <wp14:sizeRelH relativeFrom="margin">
                  <wp14:pctWidth>0</wp14:pctWidth>
                </wp14:sizeRelH>
                <wp14:sizeRelV relativeFrom="margin">
                  <wp14:pctHeight>0</wp14:pctHeight>
                </wp14:sizeRelV>
              </wp:anchor>
            </w:drawing>
          </mc:Choice>
          <mc:Fallback>
            <w:pict>
              <v:shape w14:anchorId="644D8AB5" id="_x0000_s1033" type="#_x0000_t202" style="position:absolute;margin-left:153.75pt;margin-top:196.15pt;width:27.75pt;height:36.75pt;z-index:251688960;visibility:visible;mso-wrap-style:square;mso-width-percent:0;mso-height-percent:0;mso-wrap-distance-left:9pt;mso-wrap-distance-top:0;mso-wrap-distance-right:9pt;mso-wrap-distance-bottom:0;mso-position-horizontal:absolute;mso-position-horizontal-relative:text;mso-position-vertical:absolute;mso-position-vertical-relative:text;mso-width-percent:0;mso-height-percent:0;mso-width-relative:margin;mso-height-relative:margin;v-text-anchor:top" o:gfxdata="UEsDBBQABgAIAAAAIQC2gziS/gAAAOEBAAATAAAAW0NvbnRlbnRfVHlwZXNdLnhtbJSRQU7DMBBF&#10;90jcwfIWJU67QAgl6YK0S0CoHGBkTxKLZGx5TGhvj5O2G0SRWNoz/78nu9wcxkFMGNg6quQqL6RA&#10;0s5Y6ir5vt9lD1JwBDIwOMJKHpHlpr69KfdHjyxSmriSfYz+USnWPY7AufNIadK6MEJMx9ApD/oD&#10;OlTrorhX2lFEilmcO2RdNtjC5xDF9pCuTyYBB5bi6bQ4syoJ3g9WQ0ymaiLzg5KdCXlKLjvcW893&#10;SUOqXwnz5DrgnHtJTxOsQfEKIT7DmDSUCaxw7Rqn8787ZsmRM9e2VmPeBN4uqYvTtW7jvijg9N/y&#10;JsXecLq0q+WD6m8AAAD//wMAUEsDBBQABgAIAAAAIQA4/SH/1gAAAJQBAAALAAAAX3JlbHMvLnJl&#10;bHOkkMFqwzAMhu+DvYPRfXGawxijTi+j0GvpHsDYimMaW0Yy2fr2M4PBMnrbUb/Q94l/f/hMi1qR&#10;JVI2sOt6UJgd+ZiDgffL8ekFlFSbvV0oo4EbChzGx4f9GRdb25HMsYhqlCwG5lrLq9biZkxWOiqY&#10;22YiTra2kYMu1l1tQD30/bPm3wwYN0x18gb45AdQl1tp5j/sFB2T0FQ7R0nTNEV3j6o9feQzro1i&#10;OWA14Fm+Q8a1a8+Bvu/d/dMb2JY5uiPbhG/ktn4cqGU/er3pcvwCAAD//wMAUEsDBBQABgAIAAAA&#10;IQATTVFLlwEAABUDAAAOAAAAZHJzL2Uyb0RvYy54bWysUkFu2zAQvAfoHwjea9lO4gSC5aBNkFyK&#10;JkDSB9AUaREQuewubcm/75J27KC5Fb1Q1OxyODPL5d3oe7EzSA5CI2eTqRQmaGhd2DTy19vj11sp&#10;KKnQqh6CaeTekLxbfblYDrE2c+igbw0KJglUD7GRXUqxrirSnfGKJhBN4KIF9CrxL26qFtXA7L6v&#10;5tPpohoA24igDRGjD4eiXBV+a41Oz9aSSaJvJGtLZcWyrvNarZaq3qCKndNHGeofVHjlAl96onpQ&#10;SYktuk9U3mkEApsmGnwF1jptigd2M5v+5ea1U9EULxwOxVNM9P9o9c/dCwrXNvJyJkVQnmf0Zsb0&#10;HUYxu83xDJFq7nqN3JdGxnnM7zgxmF2PFn3+sh/BdQ56fwqXyYRm8PJ6fjW/lkJz6WqxuOE9s1fn&#10;wxEpPRnwIm8aiTy7Eqna/aB0aH1vyXcFeHR9n/Gs8KAk79K4Houhwp+RNbR7Fj/wlBtJv7cKjRSY&#10;+nsoj+JA9m2bwLpyz/nMkZyzL0qP7yQP9+N/6Tq/5tUfAAAA//8DAFBLAwQUAAYACAAAACEA7sBy&#10;eeAAAAALAQAADwAAAGRycy9kb3ducmV2LnhtbEyPTU/DMAyG70j7D5EncWMJ61q20nSaQFxBjA+J&#10;W9Z4bbXGqZpsLf8ec4KbLT96/bzFdnKduOAQWk8abhcKBFLlbUu1hve3p5s1iBANWdN5Qg3fGGBb&#10;zq4Kk1s/0ite9rEWHEIhNxqaGPtcylA16ExY+B6Jb0c/OBN5HWppBzNyuOvkUqlMOtMSf2hMjw8N&#10;Vqf92Wn4eD5+fa7US/3o0n70k5LkNlLr6/m0uwcRcYp/MPzqszqU7HTwZ7JBdBoSdZcyysNmmYBg&#10;IskSbnfQsMrSNciykP87lD8AAAD//wMAUEsBAi0AFAAGAAgAAAAhALaDOJL+AAAA4QEAABMAAAAA&#10;AAAAAAAAAAAAAAAAAFtDb250ZW50X1R5cGVzXS54bWxQSwECLQAUAAYACAAAACEAOP0h/9YAAACU&#10;AQAACwAAAAAAAAAAAAAAAAAvAQAAX3JlbHMvLnJlbHNQSwECLQAUAAYACAAAACEAE01RS5cBAAAV&#10;AwAADgAAAAAAAAAAAAAAAAAuAgAAZHJzL2Uyb0RvYy54bWxQSwECLQAUAAYACAAAACEA7sByeeAA&#10;AAALAQAADwAAAAAAAAAAAAAAAADxAwAAZHJzL2Rvd25yZXYueG1sUEsFBgAAAAAEAAQA8wAAAP4E&#10;AAAAAA==&#10;" filled="f" stroked="f">
                <v:textbox>
                  <w:txbxContent>
                    <w:p w14:paraId="383C0B76" w14:textId="7F29B176" w:rsidR="000B3903" w:rsidRDefault="000B3903" w:rsidP="000B3903">
                      <w:pPr>
                        <w:pStyle w:val="NormalWeb"/>
                        <w:spacing w:before="0" w:beforeAutospacing="0" w:after="0" w:afterAutospacing="0"/>
                      </w:pPr>
                      <w:r>
                        <w:rPr>
                          <w:rFonts w:asciiTheme="minorHAnsi" w:hAnsi="Arial" w:cstheme="minorBidi"/>
                          <w:b/>
                          <w:bCs/>
                          <w:color w:val="E5B8B7" w:themeColor="accent2" w:themeTint="66"/>
                          <w:kern w:val="24"/>
                          <w:sz w:val="60"/>
                          <w:szCs w:val="60"/>
                          <w14:textOutline w14:w="22225" w14:cap="flat" w14:cmpd="sng" w14:algn="ctr">
                            <w14:solidFill>
                              <w14:schemeClr w14:val="accent2"/>
                            </w14:solidFill>
                            <w14:prstDash w14:val="solid"/>
                            <w14:round/>
                          </w14:textOutline>
                        </w:rPr>
                        <w:t>8</w:t>
                      </w:r>
                      <w:r w:rsidRPr="000B3903">
                        <w:rPr>
                          <w:rFonts w:asciiTheme="minorHAnsi" w:hAnsi="Arial" w:cstheme="minorBidi"/>
                          <w:b/>
                          <w:bCs/>
                          <w:noProof/>
                          <w:color w:val="E5B8B7" w:themeColor="accent2" w:themeTint="66"/>
                          <w:kern w:val="24"/>
                          <w:sz w:val="60"/>
                          <w:szCs w:val="60"/>
                          <w14:textOutline w14:w="22225" w14:cap="flat" w14:cmpd="sng" w14:algn="ctr">
                            <w14:solidFill>
                              <w14:schemeClr w14:val="accent2"/>
                            </w14:solidFill>
                            <w14:prstDash w14:val="solid"/>
                            <w14:round/>
                          </w14:textOutline>
                        </w:rPr>
                        <w:drawing>
                          <wp:inline distT="0" distB="0" distL="0" distR="0" wp14:anchorId="2C572C13" wp14:editId="2742AE4B">
                            <wp:extent cx="169545" cy="276924"/>
                            <wp:effectExtent l="0" t="0" r="1905" b="8890"/>
                            <wp:docPr id="32" name="Picture 32"/>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0" name="Picture 7"/>
                                    <pic:cNvPicPr>
                                      <a:picLocks noChangeAspect="1" noChangeArrowheads="1"/>
                                    </pic:cNvPicPr>
                                  </pic:nvPicPr>
                                  <pic:blipFill>
                                    <a:blip r:embed="rId15">
                                      <a:extLst>
                                        <a:ext uri="{28A0092B-C50C-407E-A947-70E740481C1C}">
                                          <a14:useLocalDpi xmlns:a14="http://schemas.microsoft.com/office/drawing/2010/main" val="0"/>
                                        </a:ext>
                                      </a:extLst>
                                    </a:blip>
                                    <a:srcRect/>
                                    <a:stretch>
                                      <a:fillRect/>
                                    </a:stretch>
                                  </pic:blipFill>
                                  <pic:spPr bwMode="auto">
                                    <a:xfrm>
                                      <a:off x="0" y="0"/>
                                      <a:ext cx="169545" cy="276924"/>
                                    </a:xfrm>
                                    <a:prstGeom prst="rect">
                                      <a:avLst/>
                                    </a:prstGeom>
                                    <a:noFill/>
                                    <a:ln>
                                      <a:noFill/>
                                    </a:ln>
                                  </pic:spPr>
                                </pic:pic>
                              </a:graphicData>
                            </a:graphic>
                          </wp:inline>
                        </w:drawing>
                      </w:r>
                    </w:p>
                  </w:txbxContent>
                </v:textbox>
              </v:shape>
            </w:pict>
          </mc:Fallback>
        </mc:AlternateContent>
      </w:r>
      <w:r w:rsidRPr="000B3903">
        <w:rPr>
          <w:noProof/>
        </w:rPr>
        <mc:AlternateContent>
          <mc:Choice Requires="wps">
            <w:drawing>
              <wp:anchor distT="0" distB="0" distL="114300" distR="114300" simplePos="0" relativeHeight="251686912" behindDoc="0" locked="0" layoutInCell="1" allowOverlap="1" wp14:anchorId="0BFF22F8" wp14:editId="7C2215B0">
                <wp:simplePos x="0" y="0"/>
                <wp:positionH relativeFrom="column">
                  <wp:posOffset>4991100</wp:posOffset>
                </wp:positionH>
                <wp:positionV relativeFrom="paragraph">
                  <wp:posOffset>1338580</wp:posOffset>
                </wp:positionV>
                <wp:extent cx="352425" cy="466725"/>
                <wp:effectExtent l="0" t="0" r="0" b="0"/>
                <wp:wrapNone/>
                <wp:docPr id="29" name="TextBox 18"/>
                <wp:cNvGraphicFramePr/>
                <a:graphic xmlns:a="http://schemas.openxmlformats.org/drawingml/2006/main">
                  <a:graphicData uri="http://schemas.microsoft.com/office/word/2010/wordprocessingShape">
                    <wps:wsp>
                      <wps:cNvSpPr txBox="1"/>
                      <wps:spPr>
                        <a:xfrm>
                          <a:off x="0" y="0"/>
                          <a:ext cx="352425" cy="466725"/>
                        </a:xfrm>
                        <a:prstGeom prst="rect">
                          <a:avLst/>
                        </a:prstGeom>
                        <a:noFill/>
                      </wps:spPr>
                      <wps:txbx>
                        <w:txbxContent>
                          <w:p w14:paraId="238286CB" w14:textId="26E3060A" w:rsidR="000B3903" w:rsidRDefault="000B3903" w:rsidP="000B3903">
                            <w:pPr>
                              <w:pStyle w:val="NormalWeb"/>
                              <w:spacing w:before="0" w:beforeAutospacing="0" w:after="0" w:afterAutospacing="0"/>
                            </w:pPr>
                            <w:r>
                              <w:rPr>
                                <w:rFonts w:asciiTheme="minorHAnsi" w:hAnsi="Arial" w:cstheme="minorBidi"/>
                                <w:b/>
                                <w:bCs/>
                                <w:color w:val="E5B8B7" w:themeColor="accent2" w:themeTint="66"/>
                                <w:kern w:val="24"/>
                                <w:sz w:val="60"/>
                                <w:szCs w:val="60"/>
                                <w14:textOutline w14:w="22225" w14:cap="flat" w14:cmpd="sng" w14:algn="ctr">
                                  <w14:solidFill>
                                    <w14:schemeClr w14:val="accent2"/>
                                  </w14:solidFill>
                                  <w14:prstDash w14:val="solid"/>
                                  <w14:round/>
                                </w14:textOutline>
                              </w:rPr>
                              <w:t>7</w:t>
                            </w:r>
                            <w:r w:rsidRPr="000B3903">
                              <w:rPr>
                                <w:rFonts w:asciiTheme="minorHAnsi" w:hAnsi="Arial" w:cstheme="minorBidi"/>
                                <w:b/>
                                <w:bCs/>
                                <w:noProof/>
                                <w:color w:val="E5B8B7" w:themeColor="accent2" w:themeTint="66"/>
                                <w:kern w:val="24"/>
                                <w:sz w:val="60"/>
                                <w:szCs w:val="60"/>
                                <w14:textOutline w14:w="22225" w14:cap="flat" w14:cmpd="sng" w14:algn="ctr">
                                  <w14:solidFill>
                                    <w14:schemeClr w14:val="accent2"/>
                                  </w14:solidFill>
                                  <w14:prstDash w14:val="solid"/>
                                  <w14:round/>
                                </w14:textOutline>
                              </w:rPr>
                              <w:drawing>
                                <wp:inline distT="0" distB="0" distL="0" distR="0" wp14:anchorId="19BA0A42" wp14:editId="1128563A">
                                  <wp:extent cx="169545" cy="276924"/>
                                  <wp:effectExtent l="0" t="0" r="1905" b="8890"/>
                                  <wp:docPr id="30" name="Picture 30"/>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0" name="Picture 7"/>
                                          <pic:cNvPicPr>
                                            <a:picLocks noChangeAspect="1" noChangeArrowheads="1"/>
                                          </pic:cNvPicPr>
                                        </pic:nvPicPr>
                                        <pic:blipFill>
                                          <a:blip r:embed="rId15">
                                            <a:extLst>
                                              <a:ext uri="{28A0092B-C50C-407E-A947-70E740481C1C}">
                                                <a14:useLocalDpi xmlns:a14="http://schemas.microsoft.com/office/drawing/2010/main" val="0"/>
                                              </a:ext>
                                            </a:extLst>
                                          </a:blip>
                                          <a:srcRect/>
                                          <a:stretch>
                                            <a:fillRect/>
                                          </a:stretch>
                                        </pic:blipFill>
                                        <pic:spPr bwMode="auto">
                                          <a:xfrm>
                                            <a:off x="0" y="0"/>
                                            <a:ext cx="169545" cy="276924"/>
                                          </a:xfrm>
                                          <a:prstGeom prst="rect">
                                            <a:avLst/>
                                          </a:prstGeom>
                                          <a:noFill/>
                                          <a:ln>
                                            <a:noFill/>
                                          </a:ln>
                                        </pic:spPr>
                                      </pic:pic>
                                    </a:graphicData>
                                  </a:graphic>
                                </wp:inline>
                              </w:drawing>
                            </w:r>
                          </w:p>
                        </w:txbxContent>
                      </wps:txbx>
                      <wps:bodyPr wrap="square" rtlCol="0">
                        <a:noAutofit/>
                      </wps:bodyPr>
                    </wps:wsp>
                  </a:graphicData>
                </a:graphic>
                <wp14:sizeRelH relativeFrom="margin">
                  <wp14:pctWidth>0</wp14:pctWidth>
                </wp14:sizeRelH>
                <wp14:sizeRelV relativeFrom="margin">
                  <wp14:pctHeight>0</wp14:pctHeight>
                </wp14:sizeRelV>
              </wp:anchor>
            </w:drawing>
          </mc:Choice>
          <mc:Fallback>
            <w:pict>
              <v:shape w14:anchorId="0BFF22F8" id="_x0000_s1034" type="#_x0000_t202" style="position:absolute;margin-left:393pt;margin-top:105.4pt;width:27.75pt;height:36.75pt;z-index:251686912;visibility:visible;mso-wrap-style:square;mso-width-percent:0;mso-height-percent:0;mso-wrap-distance-left:9pt;mso-wrap-distance-top:0;mso-wrap-distance-right:9pt;mso-wrap-distance-bottom:0;mso-position-horizontal:absolute;mso-position-horizontal-relative:text;mso-position-vertical:absolute;mso-position-vertical-relative:text;mso-width-percent:0;mso-height-percent:0;mso-width-relative:margin;mso-height-relative:margin;v-text-anchor:top" o:gfxdata="UEsDBBQABgAIAAAAIQC2gziS/gAAAOEBAAATAAAAW0NvbnRlbnRfVHlwZXNdLnhtbJSRQU7DMBBF&#10;90jcwfIWJU67QAgl6YK0S0CoHGBkTxKLZGx5TGhvj5O2G0SRWNoz/78nu9wcxkFMGNg6quQqL6RA&#10;0s5Y6ir5vt9lD1JwBDIwOMJKHpHlpr69KfdHjyxSmriSfYz+USnWPY7AufNIadK6MEJMx9ApD/oD&#10;OlTrorhX2lFEilmcO2RdNtjC5xDF9pCuTyYBB5bi6bQ4syoJ3g9WQ0ymaiLzg5KdCXlKLjvcW893&#10;SUOqXwnz5DrgnHtJTxOsQfEKIT7DmDSUCaxw7Rqn8787ZsmRM9e2VmPeBN4uqYvTtW7jvijg9N/y&#10;JsXecLq0q+WD6m8AAAD//wMAUEsDBBQABgAIAAAAIQA4/SH/1gAAAJQBAAALAAAAX3JlbHMvLnJl&#10;bHOkkMFqwzAMhu+DvYPRfXGawxijTi+j0GvpHsDYimMaW0Yy2fr2M4PBMnrbUb/Q94l/f/hMi1qR&#10;JVI2sOt6UJgd+ZiDgffL8ekFlFSbvV0oo4EbChzGx4f9GRdb25HMsYhqlCwG5lrLq9biZkxWOiqY&#10;22YiTra2kYMu1l1tQD30/bPm3wwYN0x18gb45AdQl1tp5j/sFB2T0FQ7R0nTNEV3j6o9feQzro1i&#10;OWA14Fm+Q8a1a8+Bvu/d/dMb2JY5uiPbhG/ktn4cqGU/er3pcvwCAAD//wMAUEsDBBQABgAIAAAA&#10;IQB8NBozmAEAABUDAAAOAAAAZHJzL2Uyb0RvYy54bWysUsGO0zAQvSPxD5bvNG3YLUvUdAWslgsC&#10;pF0+wHXsxlLsMTNuk/49Y6ftIrghLmN7Zvz83htv7ic/iKNBchBauVospTBBQ+fCvpU/nh/f3ElB&#10;SYVODRBMK0+G5P329avNGBtTQw9DZ1AwSKBmjK3sU4pNVZHujVe0gGgCFy2gV4mPuK86VCOj+6Gq&#10;l8t1NQJ2EUEbIs4+zEW5LfjWGp2+WUsmiaGVzC2ViCXucqy2G9XsUcXe6TMN9Q8svHKBH71CPaik&#10;xAHdX1DeaQQCmxYafAXWOm2KBlazWv6h5qlX0RQtbA7Fq030/2D11+N3FK5rZf1eiqA8z+jZTOkj&#10;TGJ1l+0ZIzXc9RS5L02c5zFf8sTJrHqy6PPKegTX2ejT1VwGE5qTb2/rm/pWCs2lm/X6He8ZvXq5&#10;HJHSZwNe5E0rkWdXLFXHL5Tm1ktLfivAoxuGnM8MZyZ5l6bdVAStLyx30J2Y/MhTbiX9PCg0UmAa&#10;PkH5FDPYh0MC68o7GWW+cwZn7wvT8z/Jw/39XLpefvP2FwAAAP//AwBQSwMEFAAGAAgAAAAhAPyw&#10;tW7fAAAACwEAAA8AAABkcnMvZG93bnJldi54bWxMj8FOwzAMhu9IvENkJG4s6ehGKU0nBOIK2gZI&#10;3LLGaysap2qytbz9vBM72v71+/uK1eQ6ccQhtJ40JDMFAqnytqVaw+f27S4DEaIhazpPqOEPA6zK&#10;66vC5NaPtMbjJtaCSyjkRkMTY59LGaoGnQkz3yPxbe8HZyKPQy3tYEYud52cK7WUzrTEHxrT40uD&#10;1e/m4DR8ve9/vlP1Ub+6RT/6SUlyj1Lr25vp+QlExCn+h+GMz+hQMtPOH8gG0Wl4yJbsEjXME8UO&#10;nMjSZAFix5ssvQdZFvLSoTwBAAD//wMAUEsBAi0AFAAGAAgAAAAhALaDOJL+AAAA4QEAABMAAAAA&#10;AAAAAAAAAAAAAAAAAFtDb250ZW50X1R5cGVzXS54bWxQSwECLQAUAAYACAAAACEAOP0h/9YAAACU&#10;AQAACwAAAAAAAAAAAAAAAAAvAQAAX3JlbHMvLnJlbHNQSwECLQAUAAYACAAAACEAfDQaM5gBAAAV&#10;AwAADgAAAAAAAAAAAAAAAAAuAgAAZHJzL2Uyb0RvYy54bWxQSwECLQAUAAYACAAAACEA/LC1bt8A&#10;AAALAQAADwAAAAAAAAAAAAAAAADyAwAAZHJzL2Rvd25yZXYueG1sUEsFBgAAAAAEAAQA8wAAAP4E&#10;AAAAAA==&#10;" filled="f" stroked="f">
                <v:textbox>
                  <w:txbxContent>
                    <w:p w14:paraId="238286CB" w14:textId="26E3060A" w:rsidR="000B3903" w:rsidRDefault="000B3903" w:rsidP="000B3903">
                      <w:pPr>
                        <w:pStyle w:val="NormalWeb"/>
                        <w:spacing w:before="0" w:beforeAutospacing="0" w:after="0" w:afterAutospacing="0"/>
                      </w:pPr>
                      <w:r>
                        <w:rPr>
                          <w:rFonts w:asciiTheme="minorHAnsi" w:hAnsi="Arial" w:cstheme="minorBidi"/>
                          <w:b/>
                          <w:bCs/>
                          <w:color w:val="E5B8B7" w:themeColor="accent2" w:themeTint="66"/>
                          <w:kern w:val="24"/>
                          <w:sz w:val="60"/>
                          <w:szCs w:val="60"/>
                          <w14:textOutline w14:w="22225" w14:cap="flat" w14:cmpd="sng" w14:algn="ctr">
                            <w14:solidFill>
                              <w14:schemeClr w14:val="accent2"/>
                            </w14:solidFill>
                            <w14:prstDash w14:val="solid"/>
                            <w14:round/>
                          </w14:textOutline>
                        </w:rPr>
                        <w:t>7</w:t>
                      </w:r>
                      <w:r w:rsidRPr="000B3903">
                        <w:rPr>
                          <w:rFonts w:asciiTheme="minorHAnsi" w:hAnsi="Arial" w:cstheme="minorBidi"/>
                          <w:b/>
                          <w:bCs/>
                          <w:noProof/>
                          <w:color w:val="E5B8B7" w:themeColor="accent2" w:themeTint="66"/>
                          <w:kern w:val="24"/>
                          <w:sz w:val="60"/>
                          <w:szCs w:val="60"/>
                          <w14:textOutline w14:w="22225" w14:cap="flat" w14:cmpd="sng" w14:algn="ctr">
                            <w14:solidFill>
                              <w14:schemeClr w14:val="accent2"/>
                            </w14:solidFill>
                            <w14:prstDash w14:val="solid"/>
                            <w14:round/>
                          </w14:textOutline>
                        </w:rPr>
                        <w:drawing>
                          <wp:inline distT="0" distB="0" distL="0" distR="0" wp14:anchorId="19BA0A42" wp14:editId="1128563A">
                            <wp:extent cx="169545" cy="276924"/>
                            <wp:effectExtent l="0" t="0" r="1905" b="8890"/>
                            <wp:docPr id="30" name="Picture 30"/>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0" name="Picture 7"/>
                                    <pic:cNvPicPr>
                                      <a:picLocks noChangeAspect="1" noChangeArrowheads="1"/>
                                    </pic:cNvPicPr>
                                  </pic:nvPicPr>
                                  <pic:blipFill>
                                    <a:blip r:embed="rId15">
                                      <a:extLst>
                                        <a:ext uri="{28A0092B-C50C-407E-A947-70E740481C1C}">
                                          <a14:useLocalDpi xmlns:a14="http://schemas.microsoft.com/office/drawing/2010/main" val="0"/>
                                        </a:ext>
                                      </a:extLst>
                                    </a:blip>
                                    <a:srcRect/>
                                    <a:stretch>
                                      <a:fillRect/>
                                    </a:stretch>
                                  </pic:blipFill>
                                  <pic:spPr bwMode="auto">
                                    <a:xfrm>
                                      <a:off x="0" y="0"/>
                                      <a:ext cx="169545" cy="276924"/>
                                    </a:xfrm>
                                    <a:prstGeom prst="rect">
                                      <a:avLst/>
                                    </a:prstGeom>
                                    <a:noFill/>
                                    <a:ln>
                                      <a:noFill/>
                                    </a:ln>
                                  </pic:spPr>
                                </pic:pic>
                              </a:graphicData>
                            </a:graphic>
                          </wp:inline>
                        </w:drawing>
                      </w:r>
                    </w:p>
                  </w:txbxContent>
                </v:textbox>
              </v:shape>
            </w:pict>
          </mc:Fallback>
        </mc:AlternateContent>
      </w:r>
      <w:r w:rsidRPr="000B3903">
        <w:rPr>
          <w:noProof/>
        </w:rPr>
        <mc:AlternateContent>
          <mc:Choice Requires="wps">
            <w:drawing>
              <wp:anchor distT="0" distB="0" distL="114300" distR="114300" simplePos="0" relativeHeight="251676672" behindDoc="0" locked="0" layoutInCell="1" allowOverlap="1" wp14:anchorId="6BF265D3" wp14:editId="42A6FCCB">
                <wp:simplePos x="0" y="0"/>
                <wp:positionH relativeFrom="column">
                  <wp:posOffset>3990975</wp:posOffset>
                </wp:positionH>
                <wp:positionV relativeFrom="paragraph">
                  <wp:posOffset>5080</wp:posOffset>
                </wp:positionV>
                <wp:extent cx="342900" cy="466725"/>
                <wp:effectExtent l="0" t="0" r="0" b="0"/>
                <wp:wrapNone/>
                <wp:docPr id="22" name="TextBox 18"/>
                <wp:cNvGraphicFramePr/>
                <a:graphic xmlns:a="http://schemas.openxmlformats.org/drawingml/2006/main">
                  <a:graphicData uri="http://schemas.microsoft.com/office/word/2010/wordprocessingShape">
                    <wps:wsp>
                      <wps:cNvSpPr txBox="1"/>
                      <wps:spPr>
                        <a:xfrm>
                          <a:off x="0" y="0"/>
                          <a:ext cx="342900" cy="466725"/>
                        </a:xfrm>
                        <a:prstGeom prst="rect">
                          <a:avLst/>
                        </a:prstGeom>
                        <a:noFill/>
                      </wps:spPr>
                      <wps:txbx>
                        <w:txbxContent>
                          <w:p w14:paraId="55E14137" w14:textId="44DD82E4" w:rsidR="000B3903" w:rsidRDefault="000B3903" w:rsidP="000B3903">
                            <w:pPr>
                              <w:pStyle w:val="NormalWeb"/>
                              <w:spacing w:before="0" w:beforeAutospacing="0" w:after="0" w:afterAutospacing="0"/>
                            </w:pPr>
                            <w:r>
                              <w:rPr>
                                <w:rFonts w:asciiTheme="minorHAnsi" w:hAnsi="Arial" w:cstheme="minorBidi"/>
                                <w:b/>
                                <w:bCs/>
                                <w:color w:val="E5B8B7" w:themeColor="accent2" w:themeTint="66"/>
                                <w:kern w:val="24"/>
                                <w:sz w:val="60"/>
                                <w:szCs w:val="60"/>
                                <w14:textOutline w14:w="22225" w14:cap="flat" w14:cmpd="sng" w14:algn="ctr">
                                  <w14:solidFill>
                                    <w14:schemeClr w14:val="accent2"/>
                                  </w14:solidFill>
                                  <w14:prstDash w14:val="solid"/>
                                  <w14:round/>
                                </w14:textOutline>
                              </w:rPr>
                              <w:t>2</w:t>
                            </w:r>
                          </w:p>
                        </w:txbxContent>
                      </wps:txbx>
                      <wps:bodyPr wrap="square" rtlCol="0">
                        <a:noAutofit/>
                      </wps:bodyPr>
                    </wps:wsp>
                  </a:graphicData>
                </a:graphic>
                <wp14:sizeRelH relativeFrom="margin">
                  <wp14:pctWidth>0</wp14:pctWidth>
                </wp14:sizeRelH>
                <wp14:sizeRelV relativeFrom="margin">
                  <wp14:pctHeight>0</wp14:pctHeight>
                </wp14:sizeRelV>
              </wp:anchor>
            </w:drawing>
          </mc:Choice>
          <mc:Fallback>
            <w:pict>
              <v:shape w14:anchorId="6BF265D3" id="_x0000_s1035" type="#_x0000_t202" style="position:absolute;margin-left:314.25pt;margin-top:.4pt;width:27pt;height:36.75pt;z-index:251676672;visibility:visible;mso-wrap-style:square;mso-width-percent:0;mso-height-percent:0;mso-wrap-distance-left:9pt;mso-wrap-distance-top:0;mso-wrap-distance-right:9pt;mso-wrap-distance-bottom:0;mso-position-horizontal:absolute;mso-position-horizontal-relative:text;mso-position-vertical:absolute;mso-position-vertical-relative:text;mso-width-percent:0;mso-height-percent:0;mso-width-relative:margin;mso-height-relative:margin;v-text-anchor:top" o:gfxdata="UEsDBBQABgAIAAAAIQC2gziS/gAAAOEBAAATAAAAW0NvbnRlbnRfVHlwZXNdLnhtbJSRQU7DMBBF&#10;90jcwfIWJU67QAgl6YK0S0CoHGBkTxKLZGx5TGhvj5O2G0SRWNoz/78nu9wcxkFMGNg6quQqL6RA&#10;0s5Y6ir5vt9lD1JwBDIwOMJKHpHlpr69KfdHjyxSmriSfYz+USnWPY7AufNIadK6MEJMx9ApD/oD&#10;OlTrorhX2lFEilmcO2RdNtjC5xDF9pCuTyYBB5bi6bQ4syoJ3g9WQ0ymaiLzg5KdCXlKLjvcW893&#10;SUOqXwnz5DrgnHtJTxOsQfEKIT7DmDSUCaxw7Rqn8787ZsmRM9e2VmPeBN4uqYvTtW7jvijg9N/y&#10;JsXecLq0q+WD6m8AAAD//wMAUEsDBBQABgAIAAAAIQA4/SH/1gAAAJQBAAALAAAAX3JlbHMvLnJl&#10;bHOkkMFqwzAMhu+DvYPRfXGawxijTi+j0GvpHsDYimMaW0Yy2fr2M4PBMnrbUb/Q94l/f/hMi1qR&#10;JVI2sOt6UJgd+ZiDgffL8ekFlFSbvV0oo4EbChzGx4f9GRdb25HMsYhqlCwG5lrLq9biZkxWOiqY&#10;22YiTra2kYMu1l1tQD30/bPm3wwYN0x18gb45AdQl1tp5j/sFB2T0FQ7R0nTNEV3j6o9feQzro1i&#10;OWA14Fm+Q8a1a8+Bvu/d/dMb2JY5uiPbhG/ktn4cqGU/er3pcvwCAAD//wMAUEsDBBQABgAIAAAA&#10;IQD87SW/lwEAABUDAAAOAAAAZHJzL2Uyb0RvYy54bWysUsFO4zAQvSPxD5bvNGlgCxs1RbCIvSBY&#10;CfYDXMduLMUeM3ab9O8ZO21ZLbfVXsb2zPj5vTde3o62ZzuFwYBr+HxWcqachNa4TcN/vz1e3HAW&#10;onCt6MGphu9V4Ler87Pl4GtVQQd9q5ARiAv14BvexejrogiyU1aEGXjlqKgBrYh0xE3RohgI3fZF&#10;VZaLYgBsPYJUIVD2YSryVcbXWsn4onVQkfUNJ24xR8xxnWKxWop6g8J3Rh5oiH9gYYVx9OgJ6kFE&#10;wbZovkBZIxEC6DiTYAvQ2kiVNZCaefmXmtdOeJW1kDnBn2wK/w9WPu9+ITNtw6uKMycszehNjfEe&#10;Rja/SfYMPtTU9eqpL46UpzEf84GSSfWo0aaV9DCqk9H7k7kExiQlL6+q7yVVJJWuFovr6ltCKT4v&#10;ewzxpwLL0qbhSLPLlordU4hT67ElveXg0fR9yieGE5O0i+N6zIKujyzX0O6J/EBTbnh43wpUnGHs&#10;f0D+FBPY3TaCNvmdhDLdOYCT95np4Z+k4f55zl2fv3n1AQAA//8DAFBLAwQUAAYACAAAACEAluO5&#10;dtsAAAAHAQAADwAAAGRycy9kb3ducmV2LnhtbEyPwU7DMBBE70j8g7VI3KhNaNMQsqkQiCuIQpG4&#10;uck2iYjXUew24e9ZTnAczWjmTbGZXa9ONIbOM8L1woAirnzdcYPw/vZ0lYEK0XJte8+E8E0BNuX5&#10;WWHz2k/8SqdtbJSUcMgtQhvjkGsdqpacDQs/EIt38KOzUeTY6Hq0k5S7XifGpNrZjmWhtQM9tFR9&#10;bY8OYfd8+PxYmpfm0a2Gyc9Gs7vViJcX8/0dqEhz/AvDL76gQylMe3/kOqgeIU2ylUQR5IDYaZaI&#10;3COslzegy0L/5y9/AAAA//8DAFBLAQItABQABgAIAAAAIQC2gziS/gAAAOEBAAATAAAAAAAAAAAA&#10;AAAAAAAAAABbQ29udGVudF9UeXBlc10ueG1sUEsBAi0AFAAGAAgAAAAhADj9If/WAAAAlAEAAAsA&#10;AAAAAAAAAAAAAAAALwEAAF9yZWxzLy5yZWxzUEsBAi0AFAAGAAgAAAAhAPztJb+XAQAAFQMAAA4A&#10;AAAAAAAAAAAAAAAALgIAAGRycy9lMm9Eb2MueG1sUEsBAi0AFAAGAAgAAAAhAJbjuXbbAAAABwEA&#10;AA8AAAAAAAAAAAAAAAAA8QMAAGRycy9kb3ducmV2LnhtbFBLBQYAAAAABAAEAPMAAAD5BAAAAAA=&#10;" filled="f" stroked="f">
                <v:textbox>
                  <w:txbxContent>
                    <w:p w14:paraId="55E14137" w14:textId="44DD82E4" w:rsidR="000B3903" w:rsidRDefault="000B3903" w:rsidP="000B3903">
                      <w:pPr>
                        <w:pStyle w:val="NormalWeb"/>
                        <w:spacing w:before="0" w:beforeAutospacing="0" w:after="0" w:afterAutospacing="0"/>
                      </w:pPr>
                      <w:r>
                        <w:rPr>
                          <w:rFonts w:asciiTheme="minorHAnsi" w:hAnsi="Arial" w:cstheme="minorBidi"/>
                          <w:b/>
                          <w:bCs/>
                          <w:color w:val="E5B8B7" w:themeColor="accent2" w:themeTint="66"/>
                          <w:kern w:val="24"/>
                          <w:sz w:val="60"/>
                          <w:szCs w:val="60"/>
                          <w14:textOutline w14:w="22225" w14:cap="flat" w14:cmpd="sng" w14:algn="ctr">
                            <w14:solidFill>
                              <w14:schemeClr w14:val="accent2"/>
                            </w14:solidFill>
                            <w14:prstDash w14:val="solid"/>
                            <w14:round/>
                          </w14:textOutline>
                        </w:rPr>
                        <w:t>2</w:t>
                      </w:r>
                    </w:p>
                  </w:txbxContent>
                </v:textbox>
              </v:shape>
            </w:pict>
          </mc:Fallback>
        </mc:AlternateContent>
      </w:r>
      <w:r w:rsidRPr="000B3903">
        <w:rPr>
          <w:noProof/>
        </w:rPr>
        <mc:AlternateContent>
          <mc:Choice Requires="wps">
            <w:drawing>
              <wp:anchor distT="0" distB="0" distL="114300" distR="114300" simplePos="0" relativeHeight="251678720" behindDoc="0" locked="0" layoutInCell="1" allowOverlap="1" wp14:anchorId="6FD095FC" wp14:editId="1B3CDB54">
                <wp:simplePos x="0" y="0"/>
                <wp:positionH relativeFrom="column">
                  <wp:posOffset>5000625</wp:posOffset>
                </wp:positionH>
                <wp:positionV relativeFrom="paragraph">
                  <wp:posOffset>24130</wp:posOffset>
                </wp:positionV>
                <wp:extent cx="342900" cy="466725"/>
                <wp:effectExtent l="0" t="0" r="0" b="0"/>
                <wp:wrapNone/>
                <wp:docPr id="23" name="TextBox 18"/>
                <wp:cNvGraphicFramePr/>
                <a:graphic xmlns:a="http://schemas.openxmlformats.org/drawingml/2006/main">
                  <a:graphicData uri="http://schemas.microsoft.com/office/word/2010/wordprocessingShape">
                    <wps:wsp>
                      <wps:cNvSpPr txBox="1"/>
                      <wps:spPr>
                        <a:xfrm>
                          <a:off x="0" y="0"/>
                          <a:ext cx="342900" cy="466725"/>
                        </a:xfrm>
                        <a:prstGeom prst="rect">
                          <a:avLst/>
                        </a:prstGeom>
                        <a:noFill/>
                      </wps:spPr>
                      <wps:txbx>
                        <w:txbxContent>
                          <w:p w14:paraId="1F2F486D" w14:textId="47184CF1" w:rsidR="000B3903" w:rsidRDefault="000B3903" w:rsidP="000B3903">
                            <w:pPr>
                              <w:pStyle w:val="NormalWeb"/>
                              <w:spacing w:before="0" w:beforeAutospacing="0" w:after="0" w:afterAutospacing="0"/>
                            </w:pPr>
                            <w:r>
                              <w:rPr>
                                <w:rFonts w:asciiTheme="minorHAnsi" w:hAnsi="Arial" w:cstheme="minorBidi"/>
                                <w:b/>
                                <w:bCs/>
                                <w:color w:val="E5B8B7" w:themeColor="accent2" w:themeTint="66"/>
                                <w:kern w:val="24"/>
                                <w:sz w:val="60"/>
                                <w:szCs w:val="60"/>
                                <w14:textOutline w14:w="22225" w14:cap="flat" w14:cmpd="sng" w14:algn="ctr">
                                  <w14:solidFill>
                                    <w14:schemeClr w14:val="accent2"/>
                                  </w14:solidFill>
                                  <w14:prstDash w14:val="solid"/>
                                  <w14:round/>
                                </w14:textOutline>
                              </w:rPr>
                              <w:t>3</w:t>
                            </w:r>
                          </w:p>
                        </w:txbxContent>
                      </wps:txbx>
                      <wps:bodyPr wrap="square" rtlCol="0">
                        <a:noAutofit/>
                      </wps:bodyPr>
                    </wps:wsp>
                  </a:graphicData>
                </a:graphic>
                <wp14:sizeRelH relativeFrom="margin">
                  <wp14:pctWidth>0</wp14:pctWidth>
                </wp14:sizeRelH>
                <wp14:sizeRelV relativeFrom="margin">
                  <wp14:pctHeight>0</wp14:pctHeight>
                </wp14:sizeRelV>
              </wp:anchor>
            </w:drawing>
          </mc:Choice>
          <mc:Fallback>
            <w:pict>
              <v:shape w14:anchorId="6FD095FC" id="_x0000_s1036" type="#_x0000_t202" style="position:absolute;margin-left:393.75pt;margin-top:1.9pt;width:27pt;height:36.75pt;z-index:251678720;visibility:visible;mso-wrap-style:square;mso-width-percent:0;mso-height-percent:0;mso-wrap-distance-left:9pt;mso-wrap-distance-top:0;mso-wrap-distance-right:9pt;mso-wrap-distance-bottom:0;mso-position-horizontal:absolute;mso-position-horizontal-relative:text;mso-position-vertical:absolute;mso-position-vertical-relative:text;mso-width-percent:0;mso-height-percent:0;mso-width-relative:margin;mso-height-relative:margin;v-text-anchor:top" o:gfxdata="UEsDBBQABgAIAAAAIQC2gziS/gAAAOEBAAATAAAAW0NvbnRlbnRfVHlwZXNdLnhtbJSRQU7DMBBF&#10;90jcwfIWJU67QAgl6YK0S0CoHGBkTxKLZGx5TGhvj5O2G0SRWNoz/78nu9wcxkFMGNg6quQqL6RA&#10;0s5Y6ir5vt9lD1JwBDIwOMJKHpHlpr69KfdHjyxSmriSfYz+USnWPY7AufNIadK6MEJMx9ApD/oD&#10;OlTrorhX2lFEilmcO2RdNtjC5xDF9pCuTyYBB5bi6bQ4syoJ3g9WQ0ymaiLzg5KdCXlKLjvcW893&#10;SUOqXwnz5DrgnHtJTxOsQfEKIT7DmDSUCaxw7Rqn8787ZsmRM9e2VmPeBN4uqYvTtW7jvijg9N/y&#10;JsXecLq0q+WD6m8AAAD//wMAUEsDBBQABgAIAAAAIQA4/SH/1gAAAJQBAAALAAAAX3JlbHMvLnJl&#10;bHOkkMFqwzAMhu+DvYPRfXGawxijTi+j0GvpHsDYimMaW0Yy2fr2M4PBMnrbUb/Q94l/f/hMi1qR&#10;JVI2sOt6UJgd+ZiDgffL8ekFlFSbvV0oo4EbChzGx4f9GRdb25HMsYhqlCwG5lrLq9biZkxWOiqY&#10;22YiTra2kYMu1l1tQD30/bPm3wwYN0x18gb45AdQl1tp5j/sFB2T0FQ7R0nTNEV3j6o9feQzro1i&#10;OWA14Fm+Q8a1a8+Bvu/d/dMb2JY5uiPbhG/ktn4cqGU/er3pcvwCAAD//wMAUEsDBBQABgAIAAAA&#10;IQCRJfKZlgEAABUDAAAOAAAAZHJzL2Uyb0RvYy54bWysUsFO4zAQva/EP1i+06SB7ULUFMEiuCBY&#10;CfgA17EbS7HH63Gb9O8ZO6WslhviMrZnxs/vvfHyarQ926mABlzD57OSM+UktMZtGv76cnd6wRlG&#10;4VrRg1MN3yvkV6uTH8vB16qCDvpWBUYgDuvBN7yL0ddFgbJTVuAMvHJU1BCsiHQMm6INYiB02xdV&#10;WS6KAULrA0iFSNnbqchXGV9rJeOT1qgi6xtO3GKOIcd1isVqKepNEL4z8kBDfIGFFcbRo0eoWxEF&#10;2wbzCcoaGQBBx5kEW4DWRqqsgdTMy//UPHfCq6yFzEF/tAm/D1Y+7v4EZtqGV2ecOWFpRi9qjDcw&#10;svlFsmfwWFPXs6e+OFKexvyeR0om1aMONq2kh1GdjN4fzSUwJil5dl5dllSRVDpfLH5VPxNK8XHZ&#10;B4z3CixLm4YHml22VOweME6t7y3pLQd3pu9TPjGcmKRdHNdjFnRkv4Z2T+QHmnLD8e9WBMVZiP1v&#10;yJ9iArveRtAmv5NQpjsHcPI+Mz38kzTcf8+56+M3r94AAAD//wMAUEsDBBQABgAIAAAAIQDDPpzI&#10;3AAAAAgBAAAPAAAAZHJzL2Rvd25yZXYueG1sTI/NTsJAFIX3Jr7D5JK4kxkEbC2dEqNxqwGFxN3Q&#10;ubSNnTtNZ6D17bmsdHnynZyffD26VpyxD40nDbOpAoFUettQpeHr8+0+BRGiIWtaT6jhFwOsi9ub&#10;3GTWD7TB8zZWgkMoZEZDHWOXSRnKGp0JU98hMTv63pnIsq+k7c3A4a6VD0o9Smca4obadPhSY/mz&#10;PTkNu/fj936hPqpXt+wGPypJ7klqfTcZn1cgIo7xzwzX+TwdCt508CeyQbQakjRZslXDnB8wTxcz&#10;1gcGyRxkkcv/B4oLAAAA//8DAFBLAQItABQABgAIAAAAIQC2gziS/gAAAOEBAAATAAAAAAAAAAAA&#10;AAAAAAAAAABbQ29udGVudF9UeXBlc10ueG1sUEsBAi0AFAAGAAgAAAAhADj9If/WAAAAlAEAAAsA&#10;AAAAAAAAAAAAAAAALwEAAF9yZWxzLy5yZWxzUEsBAi0AFAAGAAgAAAAhAJEl8pmWAQAAFQMAAA4A&#10;AAAAAAAAAAAAAAAALgIAAGRycy9lMm9Eb2MueG1sUEsBAi0AFAAGAAgAAAAhAMM+nMjcAAAACAEA&#10;AA8AAAAAAAAAAAAAAAAA8AMAAGRycy9kb3ducmV2LnhtbFBLBQYAAAAABAAEAPMAAAD5BAAAAAA=&#10;" filled="f" stroked="f">
                <v:textbox>
                  <w:txbxContent>
                    <w:p w14:paraId="1F2F486D" w14:textId="47184CF1" w:rsidR="000B3903" w:rsidRDefault="000B3903" w:rsidP="000B3903">
                      <w:pPr>
                        <w:pStyle w:val="NormalWeb"/>
                        <w:spacing w:before="0" w:beforeAutospacing="0" w:after="0" w:afterAutospacing="0"/>
                      </w:pPr>
                      <w:r>
                        <w:rPr>
                          <w:rFonts w:asciiTheme="minorHAnsi" w:hAnsi="Arial" w:cstheme="minorBidi"/>
                          <w:b/>
                          <w:bCs/>
                          <w:color w:val="E5B8B7" w:themeColor="accent2" w:themeTint="66"/>
                          <w:kern w:val="24"/>
                          <w:sz w:val="60"/>
                          <w:szCs w:val="60"/>
                          <w14:textOutline w14:w="22225" w14:cap="flat" w14:cmpd="sng" w14:algn="ctr">
                            <w14:solidFill>
                              <w14:schemeClr w14:val="accent2"/>
                            </w14:solidFill>
                            <w14:prstDash w14:val="solid"/>
                            <w14:round/>
                          </w14:textOutline>
                        </w:rPr>
                        <w:t>3</w:t>
                      </w:r>
                    </w:p>
                  </w:txbxContent>
                </v:textbox>
              </v:shape>
            </w:pict>
          </mc:Fallback>
        </mc:AlternateContent>
      </w:r>
      <w:r w:rsidRPr="000B3903">
        <w:rPr>
          <w:noProof/>
        </w:rPr>
        <mc:AlternateContent>
          <mc:Choice Requires="wps">
            <w:drawing>
              <wp:anchor distT="0" distB="0" distL="114300" distR="114300" simplePos="0" relativeHeight="251672576" behindDoc="0" locked="0" layoutInCell="1" allowOverlap="1" wp14:anchorId="2EBE72BF" wp14:editId="08B6E85B">
                <wp:simplePos x="0" y="0"/>
                <wp:positionH relativeFrom="column">
                  <wp:posOffset>2028824</wp:posOffset>
                </wp:positionH>
                <wp:positionV relativeFrom="paragraph">
                  <wp:posOffset>5080</wp:posOffset>
                </wp:positionV>
                <wp:extent cx="371475" cy="466725"/>
                <wp:effectExtent l="0" t="0" r="0" b="0"/>
                <wp:wrapNone/>
                <wp:docPr id="19" name="TextBox 18"/>
                <wp:cNvGraphicFramePr/>
                <a:graphic xmlns:a="http://schemas.openxmlformats.org/drawingml/2006/main">
                  <a:graphicData uri="http://schemas.microsoft.com/office/word/2010/wordprocessingShape">
                    <wps:wsp>
                      <wps:cNvSpPr txBox="1"/>
                      <wps:spPr>
                        <a:xfrm>
                          <a:off x="0" y="0"/>
                          <a:ext cx="371475" cy="466725"/>
                        </a:xfrm>
                        <a:prstGeom prst="rect">
                          <a:avLst/>
                        </a:prstGeom>
                        <a:noFill/>
                      </wps:spPr>
                      <wps:txbx>
                        <w:txbxContent>
                          <w:p w14:paraId="6FA6C10C" w14:textId="77777777" w:rsidR="000B3903" w:rsidRDefault="000B3903" w:rsidP="000B3903">
                            <w:pPr>
                              <w:pStyle w:val="NormalWeb"/>
                              <w:spacing w:before="0" w:beforeAutospacing="0" w:after="0" w:afterAutospacing="0"/>
                            </w:pPr>
                            <w:r>
                              <w:rPr>
                                <w:rFonts w:asciiTheme="minorHAnsi" w:hAnsi="Arial" w:cstheme="minorBidi"/>
                                <w:b/>
                                <w:bCs/>
                                <w:color w:val="E5B8B7" w:themeColor="accent2" w:themeTint="66"/>
                                <w:kern w:val="24"/>
                                <w:sz w:val="60"/>
                                <w:szCs w:val="60"/>
                                <w14:textOutline w14:w="22225" w14:cap="flat" w14:cmpd="sng" w14:algn="ctr">
                                  <w14:solidFill>
                                    <w14:schemeClr w14:val="accent2"/>
                                  </w14:solidFill>
                                  <w14:prstDash w14:val="solid"/>
                                  <w14:round/>
                                </w14:textOutline>
                              </w:rPr>
                              <w:t>0</w:t>
                            </w:r>
                          </w:p>
                        </w:txbxContent>
                      </wps:txbx>
                      <wps:bodyPr wrap="square" rtlCol="0">
                        <a:noAutofit/>
                      </wps:bodyPr>
                    </wps:wsp>
                  </a:graphicData>
                </a:graphic>
                <wp14:sizeRelH relativeFrom="margin">
                  <wp14:pctWidth>0</wp14:pctWidth>
                </wp14:sizeRelH>
                <wp14:sizeRelV relativeFrom="margin">
                  <wp14:pctHeight>0</wp14:pctHeight>
                </wp14:sizeRelV>
              </wp:anchor>
            </w:drawing>
          </mc:Choice>
          <mc:Fallback>
            <w:pict>
              <v:shape w14:anchorId="2EBE72BF" id="_x0000_s1037" type="#_x0000_t202" style="position:absolute;margin-left:159.75pt;margin-top:.4pt;width:29.25pt;height:36.75pt;z-index:251672576;visibility:visible;mso-wrap-style:square;mso-width-percent:0;mso-height-percent:0;mso-wrap-distance-left:9pt;mso-wrap-distance-top:0;mso-wrap-distance-right:9pt;mso-wrap-distance-bottom:0;mso-position-horizontal:absolute;mso-position-horizontal-relative:text;mso-position-vertical:absolute;mso-position-vertical-relative:text;mso-width-percent:0;mso-height-percent:0;mso-width-relative:margin;mso-height-relative:margin;v-text-anchor:top" o:gfxdata="UEsDBBQABgAIAAAAIQC2gziS/gAAAOEBAAATAAAAW0NvbnRlbnRfVHlwZXNdLnhtbJSRQU7DMBBF&#10;90jcwfIWJU67QAgl6YK0S0CoHGBkTxKLZGx5TGhvj5O2G0SRWNoz/78nu9wcxkFMGNg6quQqL6RA&#10;0s5Y6ir5vt9lD1JwBDIwOMJKHpHlpr69KfdHjyxSmriSfYz+USnWPY7AufNIadK6MEJMx9ApD/oD&#10;OlTrorhX2lFEilmcO2RdNtjC5xDF9pCuTyYBB5bi6bQ4syoJ3g9WQ0ymaiLzg5KdCXlKLjvcW893&#10;SUOqXwnz5DrgnHtJTxOsQfEKIT7DmDSUCaxw7Rqn8787ZsmRM9e2VmPeBN4uqYvTtW7jvijg9N/y&#10;JsXecLq0q+WD6m8AAAD//wMAUEsDBBQABgAIAAAAIQA4/SH/1gAAAJQBAAALAAAAX3JlbHMvLnJl&#10;bHOkkMFqwzAMhu+DvYPRfXGawxijTi+j0GvpHsDYimMaW0Yy2fr2M4PBMnrbUb/Q94l/f/hMi1qR&#10;JVI2sOt6UJgd+ZiDgffL8ekFlFSbvV0oo4EbChzGx4f9GRdb25HMsYhqlCwG5lrLq9biZkxWOiqY&#10;22YiTra2kYMu1l1tQD30/bPm3wwYN0x18gb45AdQl1tp5j/sFB2T0FQ7R0nTNEV3j6o9feQzro1i&#10;OWA14Fm+Q8a1a8+Bvu/d/dMb2JY5uiPbhG/ktn4cqGU/er3pcvwCAAD//wMAUEsDBBQABgAIAAAA&#10;IQCrmfO9mAEAABUDAAAOAAAAZHJzL2Uyb0RvYy54bWysUsFuEzEQvSPxD5bvZJPQJu0qmwqoygUB&#10;UssHOF47a2ntMTNOdvP3jL1JiuCGuIztmfHze2+8eRh9L44GyUFo5GI2l8IEDa0L+0b+eHl6dycF&#10;JRVa1UMwjTwZkg/bt282Q6zNEjroW4OCQQLVQ2xkl1Ksq4p0Z7yiGUQTuGgBvUp8xH3VohoY3ffV&#10;cj5fVQNgGxG0IeLs41SU24JvrdHpm7VkkugbydxSiVjiLsdqu1H1HlXsnD7TUP/AwisX+NEr1KNK&#10;ShzQ/QXlnUYgsGmmwVdgrdOmaGA1i/kfap47FU3RwuZQvNpE/w9Wfz1+R+Fant29FEF5ntGLGdNH&#10;GMXiLtszRKq56zlyXxo5z62XPHEyqx4t+ryyHsF1Nvp0NZfBhObk+/XiZn0rhebSzWq1Xt5mlOr1&#10;ckRKnw14kTeNRJ5dsVQdv1CaWi8t+a0AT67vcz4znJjkXRp3YxF0f2G5g/bE5AeeciPp50GhkQJT&#10;/wnKp5jAPhwSWFfeySjTnTM4e1+Ynv9JHu7v59L1+pu3vwAAAP//AwBQSwMEFAAGAAgAAAAhAJUf&#10;35/cAAAABwEAAA8AAABkcnMvZG93bnJldi54bWxMj81OwzAQhO9IvIO1SNyoXdLSNmRTIRBXEOVH&#10;4ubG2yQiXkex24S3ZznBcTSjmW+K7eQ7daIhtoER5jMDirgKruUa4e318WoNKibLznaBCeGbImzL&#10;87PC5i6M/EKnXaqVlHDMLUKTUp9rHauGvI2z0BOLdwiDt0nkUGs32FHKfaevjbnR3rYsC43t6b6h&#10;6mt39AjvT4fPj4V5rh/8sh/DZDT7jUa8vJjubkElmtJfGH7xBR1KYdqHI7uoOoRsvllKFEEOiJ2t&#10;1nJtj7BaZKDLQv/nL38AAAD//wMAUEsBAi0AFAAGAAgAAAAhALaDOJL+AAAA4QEAABMAAAAAAAAA&#10;AAAAAAAAAAAAAFtDb250ZW50X1R5cGVzXS54bWxQSwECLQAUAAYACAAAACEAOP0h/9YAAACUAQAA&#10;CwAAAAAAAAAAAAAAAAAvAQAAX3JlbHMvLnJlbHNQSwECLQAUAAYACAAAACEAq5nzvZgBAAAVAwAA&#10;DgAAAAAAAAAAAAAAAAAuAgAAZHJzL2Uyb0RvYy54bWxQSwECLQAUAAYACAAAACEAlR/fn9wAAAAH&#10;AQAADwAAAAAAAAAAAAAAAADyAwAAZHJzL2Rvd25yZXYueG1sUEsFBgAAAAAEAAQA8wAAAPsEAAAA&#10;AA==&#10;" filled="f" stroked="f">
                <v:textbox>
                  <w:txbxContent>
                    <w:p w14:paraId="6FA6C10C" w14:textId="77777777" w:rsidR="000B3903" w:rsidRDefault="000B3903" w:rsidP="000B3903">
                      <w:pPr>
                        <w:pStyle w:val="NormalWeb"/>
                        <w:spacing w:before="0" w:beforeAutospacing="0" w:after="0" w:afterAutospacing="0"/>
                      </w:pPr>
                      <w:r>
                        <w:rPr>
                          <w:rFonts w:asciiTheme="minorHAnsi" w:hAnsi="Arial" w:cstheme="minorBidi"/>
                          <w:b/>
                          <w:bCs/>
                          <w:color w:val="E5B8B7" w:themeColor="accent2" w:themeTint="66"/>
                          <w:kern w:val="24"/>
                          <w:sz w:val="60"/>
                          <w:szCs w:val="60"/>
                          <w14:textOutline w14:w="22225" w14:cap="flat" w14:cmpd="sng" w14:algn="ctr">
                            <w14:solidFill>
                              <w14:schemeClr w14:val="accent2"/>
                            </w14:solidFill>
                            <w14:prstDash w14:val="solid"/>
                            <w14:round/>
                          </w14:textOutline>
                        </w:rPr>
                        <w:t>0</w:t>
                      </w:r>
                    </w:p>
                  </w:txbxContent>
                </v:textbox>
              </v:shape>
            </w:pict>
          </mc:Fallback>
        </mc:AlternateContent>
      </w:r>
      <w:r w:rsidRPr="000B3903">
        <w:rPr>
          <w:noProof/>
        </w:rPr>
        <mc:AlternateContent>
          <mc:Choice Requires="wps">
            <w:drawing>
              <wp:anchor distT="0" distB="0" distL="114300" distR="114300" simplePos="0" relativeHeight="251680768" behindDoc="0" locked="0" layoutInCell="1" allowOverlap="1" wp14:anchorId="708C5C42" wp14:editId="6BFC9F6E">
                <wp:simplePos x="0" y="0"/>
                <wp:positionH relativeFrom="column">
                  <wp:posOffset>1895475</wp:posOffset>
                </wp:positionH>
                <wp:positionV relativeFrom="paragraph">
                  <wp:posOffset>1319530</wp:posOffset>
                </wp:positionV>
                <wp:extent cx="342900" cy="466725"/>
                <wp:effectExtent l="0" t="0" r="0" b="0"/>
                <wp:wrapNone/>
                <wp:docPr id="24" name="TextBox 18"/>
                <wp:cNvGraphicFramePr/>
                <a:graphic xmlns:a="http://schemas.openxmlformats.org/drawingml/2006/main">
                  <a:graphicData uri="http://schemas.microsoft.com/office/word/2010/wordprocessingShape">
                    <wps:wsp>
                      <wps:cNvSpPr txBox="1"/>
                      <wps:spPr>
                        <a:xfrm>
                          <a:off x="0" y="0"/>
                          <a:ext cx="342900" cy="466725"/>
                        </a:xfrm>
                        <a:prstGeom prst="rect">
                          <a:avLst/>
                        </a:prstGeom>
                        <a:noFill/>
                      </wps:spPr>
                      <wps:txbx>
                        <w:txbxContent>
                          <w:p w14:paraId="67CABC75" w14:textId="03EF8716" w:rsidR="000B3903" w:rsidRDefault="000B3903" w:rsidP="000B3903">
                            <w:pPr>
                              <w:pStyle w:val="NormalWeb"/>
                              <w:spacing w:before="0" w:beforeAutospacing="0" w:after="0" w:afterAutospacing="0"/>
                            </w:pPr>
                            <w:r>
                              <w:rPr>
                                <w:rFonts w:asciiTheme="minorHAnsi" w:hAnsi="Arial" w:cstheme="minorBidi"/>
                                <w:b/>
                                <w:bCs/>
                                <w:color w:val="E5B8B7" w:themeColor="accent2" w:themeTint="66"/>
                                <w:kern w:val="24"/>
                                <w:sz w:val="60"/>
                                <w:szCs w:val="60"/>
                                <w14:textOutline w14:w="22225" w14:cap="flat" w14:cmpd="sng" w14:algn="ctr">
                                  <w14:solidFill>
                                    <w14:schemeClr w14:val="accent2"/>
                                  </w14:solidFill>
                                  <w14:prstDash w14:val="solid"/>
                                  <w14:round/>
                                </w14:textOutline>
                              </w:rPr>
                              <w:t>4</w:t>
                            </w:r>
                          </w:p>
                        </w:txbxContent>
                      </wps:txbx>
                      <wps:bodyPr wrap="square" rtlCol="0">
                        <a:noAutofit/>
                      </wps:bodyPr>
                    </wps:wsp>
                  </a:graphicData>
                </a:graphic>
                <wp14:sizeRelH relativeFrom="margin">
                  <wp14:pctWidth>0</wp14:pctWidth>
                </wp14:sizeRelH>
                <wp14:sizeRelV relativeFrom="margin">
                  <wp14:pctHeight>0</wp14:pctHeight>
                </wp14:sizeRelV>
              </wp:anchor>
            </w:drawing>
          </mc:Choice>
          <mc:Fallback>
            <w:pict>
              <v:shape w14:anchorId="708C5C42" id="_x0000_s1038" type="#_x0000_t202" style="position:absolute;margin-left:149.25pt;margin-top:103.9pt;width:27pt;height:36.75pt;z-index:251680768;visibility:visible;mso-wrap-style:square;mso-width-percent:0;mso-height-percent:0;mso-wrap-distance-left:9pt;mso-wrap-distance-top:0;mso-wrap-distance-right:9pt;mso-wrap-distance-bottom:0;mso-position-horizontal:absolute;mso-position-horizontal-relative:text;mso-position-vertical:absolute;mso-position-vertical-relative:text;mso-width-percent:0;mso-height-percent:0;mso-width-relative:margin;mso-height-relative:margin;v-text-anchor:top" o:gfxdata="UEsDBBQABgAIAAAAIQC2gziS/gAAAOEBAAATAAAAW0NvbnRlbnRfVHlwZXNdLnhtbJSRQU7DMBBF&#10;90jcwfIWJU67QAgl6YK0S0CoHGBkTxKLZGx5TGhvj5O2G0SRWNoz/78nu9wcxkFMGNg6quQqL6RA&#10;0s5Y6ir5vt9lD1JwBDIwOMJKHpHlpr69KfdHjyxSmriSfYz+USnWPY7AufNIadK6MEJMx9ApD/oD&#10;OlTrorhX2lFEilmcO2RdNtjC5xDF9pCuTyYBB5bi6bQ4syoJ3g9WQ0ymaiLzg5KdCXlKLjvcW893&#10;SUOqXwnz5DrgnHtJTxOsQfEKIT7DmDSUCaxw7Rqn8787ZsmRM9e2VmPeBN4uqYvTtW7jvijg9N/y&#10;JsXecLq0q+WD6m8AAAD//wMAUEsDBBQABgAIAAAAIQA4/SH/1gAAAJQBAAALAAAAX3JlbHMvLnJl&#10;bHOkkMFqwzAMhu+DvYPRfXGawxijTi+j0GvpHsDYimMaW0Yy2fr2M4PBMnrbUb/Q94l/f/hMi1qR&#10;JVI2sOt6UJgd+ZiDgffL8ekFlFSbvV0oo4EbChzGx4f9GRdb25HMsYhqlCwG5lrLq9biZkxWOiqY&#10;22YiTra2kYMu1l1tQD30/bPm3wwYN0x18gb45AdQl1tp5j/sFB2T0FQ7R0nTNEV3j6o9feQzro1i&#10;OWA14Fm+Q8a1a8+Bvu/d/dMb2JY5uiPbhG/ktn4cqGU/er3pcvwCAAD//wMAUEsDBBQABgAIAAAA&#10;IQA3VqaDlwEAABYDAAAOAAAAZHJzL2Uyb0RvYy54bWysUsFO4zAQvSPtP1i+b5NmS4GoKdoFwQUB&#10;EvABrmM3lmKPGbtN+veM3dKi5bbaixO/GT+/98aL69H2bKswGHANn05KzpST0Bq3bvjb693PS85C&#10;FK4VPTjV8J0K/Hr542wx+FpV0EHfKmRE4kI9+IZ3Mfq6KILslBVhAl45KmpAKyJtcV20KAZit31R&#10;leW8GABbjyBVCITe7ot8mfm1VjI+aR1UZH3DSVvMK+Z1ldZiuRD1GoXvjDzIEP+gwgrj6NIj1a2I&#10;gm3QfKOyRiIE0HEiwRagtZEqeyA30/IvNy+d8Cp7oXCCP8YU/h+tfNw+IzNtw6sZZ05YmtGrGuMf&#10;GNn0MsUz+FBT14unvjgSTmP+xAOByfWo0aYv+WFUp6B3x3CJjEkCf82qq5Iqkkqz+fyiOk8sxemw&#10;xxDvFViWfhqONLscqdg+hLhv/WxJdzm4M32f8KRwryT9xXE1ZkPTPN0EraDdkfqBxtzw8L4RqDjD&#10;2N9AfhV7tt+bCNrki05nDuwUfpZ6eChpul/3uev0nJcfAAAA//8DAFBLAwQUAAYACAAAACEAko1Y&#10;CN8AAAALAQAADwAAAGRycy9kb3ducmV2LnhtbEyPzU7DMBCE70h9B2srcaN2UwJpGqdCIK6glh+J&#10;mxtvk6jxOordJrw9ywluu7Oj2W+K7eQ6ccEhtJ40LBcKBFLlbUu1hve355sMRIiGrOk8oYZvDLAt&#10;Z1eFya0faYeXfawFh1DIjYYmxj6XMlQNOhMWvkfi29EPzkReh1rawYwc7jqZKHUnnWmJPzSmx8cG&#10;q9P+7DR8vBy/Pm/Va/3k0n70k5Lk1lLr6/n0sAERcYp/ZvjFZ3Qomengz2SD6DQk6yxlKw/qnjuw&#10;Y5UmrBxYyZYrkGUh/3cofwAAAP//AwBQSwECLQAUAAYACAAAACEAtoM4kv4AAADhAQAAEwAAAAAA&#10;AAAAAAAAAAAAAAAAW0NvbnRlbnRfVHlwZXNdLnhtbFBLAQItABQABgAIAAAAIQA4/SH/1gAAAJQB&#10;AAALAAAAAAAAAAAAAAAAAC8BAABfcmVscy8ucmVsc1BLAQItABQABgAIAAAAIQA3VqaDlwEAABYD&#10;AAAOAAAAAAAAAAAAAAAAAC4CAABkcnMvZTJvRG9jLnhtbFBLAQItABQABgAIAAAAIQCSjVgI3wAA&#10;AAsBAAAPAAAAAAAAAAAAAAAAAPEDAABkcnMvZG93bnJldi54bWxQSwUGAAAAAAQABADzAAAA/QQA&#10;AAAA&#10;" filled="f" stroked="f">
                <v:textbox>
                  <w:txbxContent>
                    <w:p w14:paraId="67CABC75" w14:textId="03EF8716" w:rsidR="000B3903" w:rsidRDefault="000B3903" w:rsidP="000B3903">
                      <w:pPr>
                        <w:pStyle w:val="NormalWeb"/>
                        <w:spacing w:before="0" w:beforeAutospacing="0" w:after="0" w:afterAutospacing="0"/>
                      </w:pPr>
                      <w:r>
                        <w:rPr>
                          <w:rFonts w:asciiTheme="minorHAnsi" w:hAnsi="Arial" w:cstheme="minorBidi"/>
                          <w:b/>
                          <w:bCs/>
                          <w:color w:val="E5B8B7" w:themeColor="accent2" w:themeTint="66"/>
                          <w:kern w:val="24"/>
                          <w:sz w:val="60"/>
                          <w:szCs w:val="60"/>
                          <w14:textOutline w14:w="22225" w14:cap="flat" w14:cmpd="sng" w14:algn="ctr">
                            <w14:solidFill>
                              <w14:schemeClr w14:val="accent2"/>
                            </w14:solidFill>
                            <w14:prstDash w14:val="solid"/>
                            <w14:round/>
                          </w14:textOutline>
                        </w:rPr>
                        <w:t>4</w:t>
                      </w:r>
                    </w:p>
                  </w:txbxContent>
                </v:textbox>
              </v:shape>
            </w:pict>
          </mc:Fallback>
        </mc:AlternateContent>
      </w:r>
      <w:r w:rsidRPr="000B3903">
        <w:rPr>
          <w:noProof/>
        </w:rPr>
        <mc:AlternateContent>
          <mc:Choice Requires="wps">
            <w:drawing>
              <wp:anchor distT="0" distB="0" distL="114300" distR="114300" simplePos="0" relativeHeight="251684864" behindDoc="0" locked="0" layoutInCell="1" allowOverlap="1" wp14:anchorId="146AC336" wp14:editId="557D3DE3">
                <wp:simplePos x="0" y="0"/>
                <wp:positionH relativeFrom="column">
                  <wp:posOffset>4010024</wp:posOffset>
                </wp:positionH>
                <wp:positionV relativeFrom="paragraph">
                  <wp:posOffset>1338580</wp:posOffset>
                </wp:positionV>
                <wp:extent cx="352425" cy="466725"/>
                <wp:effectExtent l="0" t="0" r="0" b="0"/>
                <wp:wrapNone/>
                <wp:docPr id="26" name="TextBox 18"/>
                <wp:cNvGraphicFramePr/>
                <a:graphic xmlns:a="http://schemas.openxmlformats.org/drawingml/2006/main">
                  <a:graphicData uri="http://schemas.microsoft.com/office/word/2010/wordprocessingShape">
                    <wps:wsp>
                      <wps:cNvSpPr txBox="1"/>
                      <wps:spPr>
                        <a:xfrm>
                          <a:off x="0" y="0"/>
                          <a:ext cx="352425" cy="466725"/>
                        </a:xfrm>
                        <a:prstGeom prst="rect">
                          <a:avLst/>
                        </a:prstGeom>
                        <a:noFill/>
                      </wps:spPr>
                      <wps:txbx>
                        <w:txbxContent>
                          <w:p w14:paraId="5720BC96" w14:textId="243F2324" w:rsidR="000B3903" w:rsidRDefault="000B3903" w:rsidP="000B3903">
                            <w:pPr>
                              <w:pStyle w:val="NormalWeb"/>
                              <w:spacing w:before="0" w:beforeAutospacing="0" w:after="0" w:afterAutospacing="0"/>
                            </w:pPr>
                            <w:r>
                              <w:rPr>
                                <w:rFonts w:asciiTheme="minorHAnsi" w:hAnsi="Arial" w:cstheme="minorBidi"/>
                                <w:b/>
                                <w:bCs/>
                                <w:color w:val="E5B8B7" w:themeColor="accent2" w:themeTint="66"/>
                                <w:kern w:val="24"/>
                                <w:sz w:val="60"/>
                                <w:szCs w:val="60"/>
                                <w14:textOutline w14:w="22225" w14:cap="flat" w14:cmpd="sng" w14:algn="ctr">
                                  <w14:solidFill>
                                    <w14:schemeClr w14:val="accent2"/>
                                  </w14:solidFill>
                                  <w14:prstDash w14:val="solid"/>
                                  <w14:round/>
                                </w14:textOutline>
                              </w:rPr>
                              <w:t>6</w:t>
                            </w:r>
                            <w:r w:rsidRPr="000B3903">
                              <w:rPr>
                                <w:rFonts w:asciiTheme="minorHAnsi" w:hAnsi="Arial" w:cstheme="minorBidi"/>
                                <w:b/>
                                <w:bCs/>
                                <w:noProof/>
                                <w:color w:val="E5B8B7" w:themeColor="accent2" w:themeTint="66"/>
                                <w:kern w:val="24"/>
                                <w:sz w:val="60"/>
                                <w:szCs w:val="60"/>
                                <w14:textOutline w14:w="22225" w14:cap="flat" w14:cmpd="sng" w14:algn="ctr">
                                  <w14:solidFill>
                                    <w14:schemeClr w14:val="accent2"/>
                                  </w14:solidFill>
                                  <w14:prstDash w14:val="solid"/>
                                  <w14:round/>
                                </w14:textOutline>
                              </w:rPr>
                              <w:drawing>
                                <wp:inline distT="0" distB="0" distL="0" distR="0" wp14:anchorId="0FAEA585" wp14:editId="28930F46">
                                  <wp:extent cx="169545" cy="276924"/>
                                  <wp:effectExtent l="0" t="0" r="1905" b="8890"/>
                                  <wp:docPr id="28" name="Picture 28"/>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0" name="Picture 7"/>
                                          <pic:cNvPicPr>
                                            <a:picLocks noChangeAspect="1" noChangeArrowheads="1"/>
                                          </pic:cNvPicPr>
                                        </pic:nvPicPr>
                                        <pic:blipFill>
                                          <a:blip r:embed="rId15">
                                            <a:extLst>
                                              <a:ext uri="{28A0092B-C50C-407E-A947-70E740481C1C}">
                                                <a14:useLocalDpi xmlns:a14="http://schemas.microsoft.com/office/drawing/2010/main" val="0"/>
                                              </a:ext>
                                            </a:extLst>
                                          </a:blip>
                                          <a:srcRect/>
                                          <a:stretch>
                                            <a:fillRect/>
                                          </a:stretch>
                                        </pic:blipFill>
                                        <pic:spPr bwMode="auto">
                                          <a:xfrm>
                                            <a:off x="0" y="0"/>
                                            <a:ext cx="169545" cy="276924"/>
                                          </a:xfrm>
                                          <a:prstGeom prst="rect">
                                            <a:avLst/>
                                          </a:prstGeom>
                                          <a:noFill/>
                                          <a:ln>
                                            <a:noFill/>
                                          </a:ln>
                                        </pic:spPr>
                                      </pic:pic>
                                    </a:graphicData>
                                  </a:graphic>
                                </wp:inline>
                              </w:drawing>
                            </w:r>
                          </w:p>
                        </w:txbxContent>
                      </wps:txbx>
                      <wps:bodyPr wrap="square" rtlCol="0">
                        <a:noAutofit/>
                      </wps:bodyPr>
                    </wps:wsp>
                  </a:graphicData>
                </a:graphic>
                <wp14:sizeRelH relativeFrom="margin">
                  <wp14:pctWidth>0</wp14:pctWidth>
                </wp14:sizeRelH>
                <wp14:sizeRelV relativeFrom="margin">
                  <wp14:pctHeight>0</wp14:pctHeight>
                </wp14:sizeRelV>
              </wp:anchor>
            </w:drawing>
          </mc:Choice>
          <mc:Fallback>
            <w:pict>
              <v:shape w14:anchorId="146AC336" id="_x0000_s1039" type="#_x0000_t202" style="position:absolute;margin-left:315.75pt;margin-top:105.4pt;width:27.75pt;height:36.75pt;z-index:251684864;visibility:visible;mso-wrap-style:square;mso-width-percent:0;mso-height-percent:0;mso-wrap-distance-left:9pt;mso-wrap-distance-top:0;mso-wrap-distance-right:9pt;mso-wrap-distance-bottom:0;mso-position-horizontal:absolute;mso-position-horizontal-relative:text;mso-position-vertical:absolute;mso-position-vertical-relative:text;mso-width-percent:0;mso-height-percent:0;mso-width-relative:margin;mso-height-relative:margin;v-text-anchor:top" o:gfxdata="UEsDBBQABgAIAAAAIQC2gziS/gAAAOEBAAATAAAAW0NvbnRlbnRfVHlwZXNdLnhtbJSRQU7DMBBF&#10;90jcwfIWJU67QAgl6YK0S0CoHGBkTxKLZGx5TGhvj5O2G0SRWNoz/78nu9wcxkFMGNg6quQqL6RA&#10;0s5Y6ir5vt9lD1JwBDIwOMJKHpHlpr69KfdHjyxSmriSfYz+USnWPY7AufNIadK6MEJMx9ApD/oD&#10;OlTrorhX2lFEilmcO2RdNtjC5xDF9pCuTyYBB5bi6bQ4syoJ3g9WQ0ymaiLzg5KdCXlKLjvcW893&#10;SUOqXwnz5DrgnHtJTxOsQfEKIT7DmDSUCaxw7Rqn8787ZsmRM9e2VmPeBN4uqYvTtW7jvijg9N/y&#10;JsXecLq0q+WD6m8AAAD//wMAUEsDBBQABgAIAAAAIQA4/SH/1gAAAJQBAAALAAAAX3JlbHMvLnJl&#10;bHOkkMFqwzAMhu+DvYPRfXGawxijTi+j0GvpHsDYimMaW0Yy2fr2M4PBMnrbUb/Q94l/f/hMi1qR&#10;JVI2sOt6UJgd+ZiDgffL8ekFlFSbvV0oo4EbChzGx4f9GRdb25HMsYhqlCwG5lrLq9biZkxWOiqY&#10;22YiTra2kYMu1l1tQD30/bPm3wwYN0x18gb45AdQl1tp5j/sFB2T0FQ7R0nTNEV3j6o9feQzro1i&#10;OWA14Fm+Q8a1a8+Bvu/d/dMb2JY5uiPbhG/ktn4cqGU/er3pcvwCAAD//wMAUEsDBBQABgAIAAAA&#10;IQDDWsT/mAEAABYDAAAOAAAAZHJzL2Uyb0RvYy54bWysUsFu2zAMvQ/YPwi6L068NiuMOEW7orsM&#10;24B2H6DIUizAEjVSiZ2/HyWnabHdhl0oiaSe3nvU5nbygzgaJAehlavFUgoTNHQu7Fv58/nxw40U&#10;lFTo1ADBtPJkSN5u37/bjLExNfQwdAYFgwRqxtjKPqXYVBXp3nhFC4gmcNECepX4iPuqQzUyuh+q&#10;erlcVyNgFxG0IeLsw1yU24JvrdHpu7VkkhhaydxSiVjiLsdqu1HNHlXsnT7TUP/AwisX+NEL1INK&#10;ShzQ/QXlnUYgsGmhwVdgrdOmaGA1q+Ufap56FU3RwuZQvNhE/w9Wfzv+QOG6VtZrKYLyPKNnM6V7&#10;mMTqJtszRmq46ylyX5o4z2N+yRMns+rJos8r6xFcZ6NPF3MZTGhOfryur+prKTSXrtbrT7xn9Or1&#10;ckRKXwx4kTetRJ5dsVQdv1KaW19a8lsBHt0w5HxmODPJuzTtpiJodaG5g+7E7Ececyvp10GhkQLT&#10;8BnKr5jR7g4JrCsPZZj5zhmdzS9Uzx8lT/ftuXS9fuftbwAAAP//AwBQSwMEFAAGAAgAAAAhAHFw&#10;2AHfAAAACwEAAA8AAABkcnMvZG93bnJldi54bWxMj8tOwzAQRfdI/QdrKrGjdvoIaRqnQiC2IMpD&#10;YufG0yQiHkex24S/Z1jBcmaO7pxb7CfXiQsOofWkIVkoEEiVty3VGt5eH28yECEasqbzhBq+McC+&#10;nF0VJrd+pBe8HGItOIRCbjQ0Mfa5lKFq0Jmw8D0S305+cCbyONTSDmbkcNfJpVKpdKYl/tCYHu8b&#10;rL4OZ6fh/en0+bFWz/WD2/Sjn5Qkt5VaX8+nux2IiFP8g+FXn9WhZKejP5MNotOQrpINoxqWieIO&#10;TKTZLbc78iZbr0CWhfzfofwBAAD//wMAUEsBAi0AFAAGAAgAAAAhALaDOJL+AAAA4QEAABMAAAAA&#10;AAAAAAAAAAAAAAAAAFtDb250ZW50X1R5cGVzXS54bWxQSwECLQAUAAYACAAAACEAOP0h/9YAAACU&#10;AQAACwAAAAAAAAAAAAAAAAAvAQAAX3JlbHMvLnJlbHNQSwECLQAUAAYACAAAACEAw1rE/5gBAAAW&#10;AwAADgAAAAAAAAAAAAAAAAAuAgAAZHJzL2Uyb0RvYy54bWxQSwECLQAUAAYACAAAACEAcXDYAd8A&#10;AAALAQAADwAAAAAAAAAAAAAAAADyAwAAZHJzL2Rvd25yZXYueG1sUEsFBgAAAAAEAAQA8wAAAP4E&#10;AAAAAA==&#10;" filled="f" stroked="f">
                <v:textbox>
                  <w:txbxContent>
                    <w:p w14:paraId="5720BC96" w14:textId="243F2324" w:rsidR="000B3903" w:rsidRDefault="000B3903" w:rsidP="000B3903">
                      <w:pPr>
                        <w:pStyle w:val="NormalWeb"/>
                        <w:spacing w:before="0" w:beforeAutospacing="0" w:after="0" w:afterAutospacing="0"/>
                      </w:pPr>
                      <w:r>
                        <w:rPr>
                          <w:rFonts w:asciiTheme="minorHAnsi" w:hAnsi="Arial" w:cstheme="minorBidi"/>
                          <w:b/>
                          <w:bCs/>
                          <w:color w:val="E5B8B7" w:themeColor="accent2" w:themeTint="66"/>
                          <w:kern w:val="24"/>
                          <w:sz w:val="60"/>
                          <w:szCs w:val="60"/>
                          <w14:textOutline w14:w="22225" w14:cap="flat" w14:cmpd="sng" w14:algn="ctr">
                            <w14:solidFill>
                              <w14:schemeClr w14:val="accent2"/>
                            </w14:solidFill>
                            <w14:prstDash w14:val="solid"/>
                            <w14:round/>
                          </w14:textOutline>
                        </w:rPr>
                        <w:t>6</w:t>
                      </w:r>
                      <w:r w:rsidRPr="000B3903">
                        <w:rPr>
                          <w:rFonts w:asciiTheme="minorHAnsi" w:hAnsi="Arial" w:cstheme="minorBidi"/>
                          <w:b/>
                          <w:bCs/>
                          <w:noProof/>
                          <w:color w:val="E5B8B7" w:themeColor="accent2" w:themeTint="66"/>
                          <w:kern w:val="24"/>
                          <w:sz w:val="60"/>
                          <w:szCs w:val="60"/>
                          <w14:textOutline w14:w="22225" w14:cap="flat" w14:cmpd="sng" w14:algn="ctr">
                            <w14:solidFill>
                              <w14:schemeClr w14:val="accent2"/>
                            </w14:solidFill>
                            <w14:prstDash w14:val="solid"/>
                            <w14:round/>
                          </w14:textOutline>
                        </w:rPr>
                        <w:drawing>
                          <wp:inline distT="0" distB="0" distL="0" distR="0" wp14:anchorId="0FAEA585" wp14:editId="28930F46">
                            <wp:extent cx="169545" cy="276924"/>
                            <wp:effectExtent l="0" t="0" r="1905" b="8890"/>
                            <wp:docPr id="28" name="Picture 28"/>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0" name="Picture 7"/>
                                    <pic:cNvPicPr>
                                      <a:picLocks noChangeAspect="1" noChangeArrowheads="1"/>
                                    </pic:cNvPicPr>
                                  </pic:nvPicPr>
                                  <pic:blipFill>
                                    <a:blip r:embed="rId15">
                                      <a:extLst>
                                        <a:ext uri="{28A0092B-C50C-407E-A947-70E740481C1C}">
                                          <a14:useLocalDpi xmlns:a14="http://schemas.microsoft.com/office/drawing/2010/main" val="0"/>
                                        </a:ext>
                                      </a:extLst>
                                    </a:blip>
                                    <a:srcRect/>
                                    <a:stretch>
                                      <a:fillRect/>
                                    </a:stretch>
                                  </pic:blipFill>
                                  <pic:spPr bwMode="auto">
                                    <a:xfrm>
                                      <a:off x="0" y="0"/>
                                      <a:ext cx="169545" cy="276924"/>
                                    </a:xfrm>
                                    <a:prstGeom prst="rect">
                                      <a:avLst/>
                                    </a:prstGeom>
                                    <a:noFill/>
                                    <a:ln>
                                      <a:noFill/>
                                    </a:ln>
                                  </pic:spPr>
                                </pic:pic>
                              </a:graphicData>
                            </a:graphic>
                          </wp:inline>
                        </w:drawing>
                      </w:r>
                    </w:p>
                  </w:txbxContent>
                </v:textbox>
              </v:shape>
            </w:pict>
          </mc:Fallback>
        </mc:AlternateContent>
      </w:r>
      <w:r w:rsidRPr="000B3903">
        <w:rPr>
          <w:noProof/>
        </w:rPr>
        <mc:AlternateContent>
          <mc:Choice Requires="wps">
            <w:drawing>
              <wp:anchor distT="0" distB="0" distL="114300" distR="114300" simplePos="0" relativeHeight="251682816" behindDoc="0" locked="0" layoutInCell="1" allowOverlap="1" wp14:anchorId="12AAA256" wp14:editId="40BC2247">
                <wp:simplePos x="0" y="0"/>
                <wp:positionH relativeFrom="column">
                  <wp:posOffset>2952749</wp:posOffset>
                </wp:positionH>
                <wp:positionV relativeFrom="paragraph">
                  <wp:posOffset>1319530</wp:posOffset>
                </wp:positionV>
                <wp:extent cx="333375" cy="466725"/>
                <wp:effectExtent l="0" t="0" r="0" b="0"/>
                <wp:wrapNone/>
                <wp:docPr id="25" name="TextBox 18"/>
                <wp:cNvGraphicFramePr/>
                <a:graphic xmlns:a="http://schemas.openxmlformats.org/drawingml/2006/main">
                  <a:graphicData uri="http://schemas.microsoft.com/office/word/2010/wordprocessingShape">
                    <wps:wsp>
                      <wps:cNvSpPr txBox="1"/>
                      <wps:spPr>
                        <a:xfrm>
                          <a:off x="0" y="0"/>
                          <a:ext cx="333375" cy="466725"/>
                        </a:xfrm>
                        <a:prstGeom prst="rect">
                          <a:avLst/>
                        </a:prstGeom>
                        <a:noFill/>
                      </wps:spPr>
                      <wps:txbx>
                        <w:txbxContent>
                          <w:p w14:paraId="33647937" w14:textId="680A3D75" w:rsidR="000B3903" w:rsidRDefault="000B3903" w:rsidP="000B3903">
                            <w:pPr>
                              <w:pStyle w:val="NormalWeb"/>
                              <w:spacing w:before="0" w:beforeAutospacing="0" w:after="0" w:afterAutospacing="0"/>
                            </w:pPr>
                            <w:r>
                              <w:rPr>
                                <w:rFonts w:asciiTheme="minorHAnsi" w:hAnsi="Arial" w:cstheme="minorBidi"/>
                                <w:b/>
                                <w:bCs/>
                                <w:color w:val="E5B8B7" w:themeColor="accent2" w:themeTint="66"/>
                                <w:kern w:val="24"/>
                                <w:sz w:val="60"/>
                                <w:szCs w:val="60"/>
                                <w14:textOutline w14:w="22225" w14:cap="flat" w14:cmpd="sng" w14:algn="ctr">
                                  <w14:solidFill>
                                    <w14:schemeClr w14:val="accent2"/>
                                  </w14:solidFill>
                                  <w14:prstDash w14:val="solid"/>
                                  <w14:round/>
                                </w14:textOutline>
                              </w:rPr>
                              <w:t xml:space="preserve">5   </w:t>
                            </w:r>
                          </w:p>
                        </w:txbxContent>
                      </wps:txbx>
                      <wps:bodyPr wrap="square" rtlCol="0">
                        <a:noAutofit/>
                      </wps:bodyPr>
                    </wps:wsp>
                  </a:graphicData>
                </a:graphic>
                <wp14:sizeRelH relativeFrom="margin">
                  <wp14:pctWidth>0</wp14:pctWidth>
                </wp14:sizeRelH>
                <wp14:sizeRelV relativeFrom="margin">
                  <wp14:pctHeight>0</wp14:pctHeight>
                </wp14:sizeRelV>
              </wp:anchor>
            </w:drawing>
          </mc:Choice>
          <mc:Fallback>
            <w:pict>
              <v:shape w14:anchorId="12AAA256" id="_x0000_s1040" type="#_x0000_t202" style="position:absolute;margin-left:232.5pt;margin-top:103.9pt;width:26.25pt;height:36.75pt;z-index:251682816;visibility:visible;mso-wrap-style:square;mso-width-percent:0;mso-height-percent:0;mso-wrap-distance-left:9pt;mso-wrap-distance-top:0;mso-wrap-distance-right:9pt;mso-wrap-distance-bottom:0;mso-position-horizontal:absolute;mso-position-horizontal-relative:text;mso-position-vertical:absolute;mso-position-vertical-relative:text;mso-width-percent:0;mso-height-percent:0;mso-width-relative:margin;mso-height-relative:margin;v-text-anchor:top" o:gfxdata="UEsDBBQABgAIAAAAIQC2gziS/gAAAOEBAAATAAAAW0NvbnRlbnRfVHlwZXNdLnhtbJSRQU7DMBBF&#10;90jcwfIWJU67QAgl6YK0S0CoHGBkTxKLZGx5TGhvj5O2G0SRWNoz/78nu9wcxkFMGNg6quQqL6RA&#10;0s5Y6ir5vt9lD1JwBDIwOMJKHpHlpr69KfdHjyxSmriSfYz+USnWPY7AufNIadK6MEJMx9ApD/oD&#10;OlTrorhX2lFEilmcO2RdNtjC5xDF9pCuTyYBB5bi6bQ4syoJ3g9WQ0ymaiLzg5KdCXlKLjvcW893&#10;SUOqXwnz5DrgnHtJTxOsQfEKIT7DmDSUCaxw7Rqn8787ZsmRM9e2VmPeBN4uqYvTtW7jvijg9N/y&#10;JsXecLq0q+WD6m8AAAD//wMAUEsDBBQABgAIAAAAIQA4/SH/1gAAAJQBAAALAAAAX3JlbHMvLnJl&#10;bHOkkMFqwzAMhu+DvYPRfXGawxijTi+j0GvpHsDYimMaW0Yy2fr2M4PBMnrbUb/Q94l/f/hMi1qR&#10;JVI2sOt6UJgd+ZiDgffL8ekFlFSbvV0oo4EbChzGx4f9GRdb25HMsYhqlCwG5lrLq9biZkxWOiqY&#10;22YiTra2kYMu1l1tQD30/bPm3wwYN0x18gb45AdQl1tp5j/sFB2T0FQ7R0nTNEV3j6o9feQzro1i&#10;OWA14Fm+Q8a1a8+Bvu/d/dMb2JY5uiPbhG/ktn4cqGU/er3pcvwCAAD//wMAUEsDBBQABgAIAAAA&#10;IQD6tOS4lwEAABYDAAAOAAAAZHJzL2Uyb0RvYy54bWysUsFu2zAMvQ/oPwi6N06yLS2MOEXXorsM&#10;24B2H6DIUizAElVSiZ2/HyUn6bDdhvogSyT1+N6j1nej78XBIDkIjVzM5lKYoKF1YdfIXy9P17dS&#10;UFKhVT0E08ijIXm3ufqwHmJtltBB3xoUDBKoHmIju5RiXVWkO+MVzSCawEkL6FXiI+6qFtXA6L6v&#10;lvP5qhoA24igDRFHH6ek3BR8a41OP6wlk0TfSOaWyopl3ea12qxVvUMVO6dPNNR/sPDKBW56gXpU&#10;SYk9un+gvNMIBDbNNPgKrHXaFA2sZjH/S81zp6IpWtgciheb6P1g9ffDTxSubeTysxRBeZ7RixnT&#10;FxjF4jbbM0Squeo5cl0aOc5jPseJg1n1aNHnP+sRnGejjxdzGUxoDn7k74Z7aE59Wq1uuB+jV2+X&#10;I1L6asCLvGkk8uyKperwjdJUei7JvQI8ub7P8cxwYpJ3adyORdBieaa5hfbI7AcecyPpda/QSIGp&#10;f4DyKia0+30C60qjDDPdOaGz+YXq6aHk6f55LlVvz3nzGwAA//8DAFBLAwQUAAYACAAAACEAeERj&#10;Sd8AAAALAQAADwAAAGRycy9kb3ducmV2LnhtbEyPTU/DMAyG70j8h8hI3FjSsW6jNJ0QiCuIfUnc&#10;ssZrKxqnarK1/Pt5JzjafvX6efLV6Fpxxj40njQkEwUCqfS2oUrDdvP+sAQRoiFrWk+o4RcDrIrb&#10;m9xk1g/0hed1rASXUMiMhjrGLpMylDU6Eya+Q+Lb0ffORB77StreDFzuWjlVai6daYg/1KbD1xrL&#10;n/XJadh9HL/3M/VZvbm0G/yoJLknqfX93fjyDCLiGP/CcMVndCiY6eBPZINoNczmKbtEDVO1YAdO&#10;pMkiBXHgzTJ5BFnk8r9DcQEAAP//AwBQSwECLQAUAAYACAAAACEAtoM4kv4AAADhAQAAEwAAAAAA&#10;AAAAAAAAAAAAAAAAW0NvbnRlbnRfVHlwZXNdLnhtbFBLAQItABQABgAIAAAAIQA4/SH/1gAAAJQB&#10;AAALAAAAAAAAAAAAAAAAAC8BAABfcmVscy8ucmVsc1BLAQItABQABgAIAAAAIQD6tOS4lwEAABYD&#10;AAAOAAAAAAAAAAAAAAAAAC4CAABkcnMvZTJvRG9jLnhtbFBLAQItABQABgAIAAAAIQB4RGNJ3wAA&#10;AAsBAAAPAAAAAAAAAAAAAAAAAPEDAABkcnMvZG93bnJldi54bWxQSwUGAAAAAAQABADzAAAA/QQA&#10;AAAA&#10;" filled="f" stroked="f">
                <v:textbox>
                  <w:txbxContent>
                    <w:p w14:paraId="33647937" w14:textId="680A3D75" w:rsidR="000B3903" w:rsidRDefault="000B3903" w:rsidP="000B3903">
                      <w:pPr>
                        <w:pStyle w:val="NormalWeb"/>
                        <w:spacing w:before="0" w:beforeAutospacing="0" w:after="0" w:afterAutospacing="0"/>
                      </w:pPr>
                      <w:r>
                        <w:rPr>
                          <w:rFonts w:asciiTheme="minorHAnsi" w:hAnsi="Arial" w:cstheme="minorBidi"/>
                          <w:b/>
                          <w:bCs/>
                          <w:color w:val="E5B8B7" w:themeColor="accent2" w:themeTint="66"/>
                          <w:kern w:val="24"/>
                          <w:sz w:val="60"/>
                          <w:szCs w:val="60"/>
                          <w14:textOutline w14:w="22225" w14:cap="flat" w14:cmpd="sng" w14:algn="ctr">
                            <w14:solidFill>
                              <w14:schemeClr w14:val="accent2"/>
                            </w14:solidFill>
                            <w14:prstDash w14:val="solid"/>
                            <w14:round/>
                          </w14:textOutline>
                        </w:rPr>
                        <w:t xml:space="preserve">5   </w:t>
                      </w:r>
                    </w:p>
                  </w:txbxContent>
                </v:textbox>
              </v:shape>
            </w:pict>
          </mc:Fallback>
        </mc:AlternateContent>
      </w:r>
      <w:r w:rsidRPr="000B3903">
        <w:rPr>
          <w:noProof/>
        </w:rPr>
        <mc:AlternateContent>
          <mc:Choice Requires="wps">
            <w:drawing>
              <wp:anchor distT="0" distB="0" distL="114300" distR="114300" simplePos="0" relativeHeight="251674624" behindDoc="0" locked="0" layoutInCell="1" allowOverlap="1" wp14:anchorId="48CF036D" wp14:editId="0C7BDE74">
                <wp:simplePos x="0" y="0"/>
                <wp:positionH relativeFrom="column">
                  <wp:posOffset>2990850</wp:posOffset>
                </wp:positionH>
                <wp:positionV relativeFrom="paragraph">
                  <wp:posOffset>5080</wp:posOffset>
                </wp:positionV>
                <wp:extent cx="285750" cy="466725"/>
                <wp:effectExtent l="0" t="0" r="0" b="0"/>
                <wp:wrapNone/>
                <wp:docPr id="21" name="TextBox 18"/>
                <wp:cNvGraphicFramePr/>
                <a:graphic xmlns:a="http://schemas.openxmlformats.org/drawingml/2006/main">
                  <a:graphicData uri="http://schemas.microsoft.com/office/word/2010/wordprocessingShape">
                    <wps:wsp>
                      <wps:cNvSpPr txBox="1"/>
                      <wps:spPr>
                        <a:xfrm>
                          <a:off x="0" y="0"/>
                          <a:ext cx="285750" cy="466725"/>
                        </a:xfrm>
                        <a:prstGeom prst="rect">
                          <a:avLst/>
                        </a:prstGeom>
                        <a:noFill/>
                      </wps:spPr>
                      <wps:txbx>
                        <w:txbxContent>
                          <w:p w14:paraId="726E9401" w14:textId="014EC3FD" w:rsidR="000B3903" w:rsidRDefault="000B3903" w:rsidP="000B3903">
                            <w:pPr>
                              <w:pStyle w:val="NormalWeb"/>
                              <w:spacing w:before="0" w:beforeAutospacing="0" w:after="0" w:afterAutospacing="0"/>
                            </w:pPr>
                            <w:r>
                              <w:rPr>
                                <w:rFonts w:asciiTheme="minorHAnsi" w:hAnsi="Arial" w:cstheme="minorBidi"/>
                                <w:b/>
                                <w:bCs/>
                                <w:color w:val="E5B8B7" w:themeColor="accent2" w:themeTint="66"/>
                                <w:kern w:val="24"/>
                                <w:sz w:val="60"/>
                                <w:szCs w:val="60"/>
                                <w14:textOutline w14:w="22225" w14:cap="flat" w14:cmpd="sng" w14:algn="ctr">
                                  <w14:solidFill>
                                    <w14:schemeClr w14:val="accent2"/>
                                  </w14:solidFill>
                                  <w14:prstDash w14:val="solid"/>
                                  <w14:round/>
                                </w14:textOutline>
                              </w:rPr>
                              <w:t>1zz0</w:t>
                            </w:r>
                          </w:p>
                        </w:txbxContent>
                      </wps:txbx>
                      <wps:bodyPr wrap="square" rtlCol="0">
                        <a:noAutofit/>
                      </wps:bodyPr>
                    </wps:wsp>
                  </a:graphicData>
                </a:graphic>
                <wp14:sizeRelH relativeFrom="margin">
                  <wp14:pctWidth>0</wp14:pctWidth>
                </wp14:sizeRelH>
                <wp14:sizeRelV relativeFrom="margin">
                  <wp14:pctHeight>0</wp14:pctHeight>
                </wp14:sizeRelV>
              </wp:anchor>
            </w:drawing>
          </mc:Choice>
          <mc:Fallback>
            <w:pict>
              <v:shape w14:anchorId="48CF036D" id="_x0000_s1041" type="#_x0000_t202" style="position:absolute;margin-left:235.5pt;margin-top:.4pt;width:22.5pt;height:36.75pt;z-index:251674624;visibility:visible;mso-wrap-style:square;mso-width-percent:0;mso-height-percent:0;mso-wrap-distance-left:9pt;mso-wrap-distance-top:0;mso-wrap-distance-right:9pt;mso-wrap-distance-bottom:0;mso-position-horizontal:absolute;mso-position-horizontal-relative:text;mso-position-vertical:absolute;mso-position-vertical-relative:text;mso-width-percent:0;mso-height-percent:0;mso-width-relative:margin;mso-height-relative:margin;v-text-anchor:top" o:gfxdata="UEsDBBQABgAIAAAAIQC2gziS/gAAAOEBAAATAAAAW0NvbnRlbnRfVHlwZXNdLnhtbJSRQU7DMBBF&#10;90jcwfIWJU67QAgl6YK0S0CoHGBkTxKLZGx5TGhvj5O2G0SRWNoz/78nu9wcxkFMGNg6quQqL6RA&#10;0s5Y6ir5vt9lD1JwBDIwOMJKHpHlpr69KfdHjyxSmriSfYz+USnWPY7AufNIadK6MEJMx9ApD/oD&#10;OlTrorhX2lFEilmcO2RdNtjC5xDF9pCuTyYBB5bi6bQ4syoJ3g9WQ0ymaiLzg5KdCXlKLjvcW893&#10;SUOqXwnz5DrgnHtJTxOsQfEKIT7DmDSUCaxw7Rqn8787ZsmRM9e2VmPeBN4uqYvTtW7jvijg9N/y&#10;JsXecLq0q+WD6m8AAAD//wMAUEsDBBQABgAIAAAAIQA4/SH/1gAAAJQBAAALAAAAX3JlbHMvLnJl&#10;bHOkkMFqwzAMhu+DvYPRfXGawxijTi+j0GvpHsDYimMaW0Yy2fr2M4PBMnrbUb/Q94l/f/hMi1qR&#10;JVI2sOt6UJgd+ZiDgffL8ekFlFSbvV0oo4EbChzGx4f9GRdb25HMsYhqlCwG5lrLq9biZkxWOiqY&#10;22YiTra2kYMu1l1tQD30/bPm3wwYN0x18gb45AdQl1tp5j/sFB2T0FQ7R0nTNEV3j6o9feQzro1i&#10;OWA14Fm+Q8a1a8+Bvu/d/dMb2JY5uiPbhG/ktn4cqGU/er3pcvwCAAD//wMAUEsDBBQABgAIAAAA&#10;IQDH9dySmAEAABYDAAAOAAAAZHJzL2Uyb0RvYy54bWysUsFuGyEQvUfqPyDu9Xq3sWOtvI7aRMml&#10;SiIl/QDMghdpYeiAveu/78DaTpTeql4GmBke771hfTvanh0UBgOu4eVszplyElrjdg3/9fbwdcVZ&#10;iMK1ogenGn5Ugd9uvlytB1+rCjroW4WMQFyoB9/wLkZfF0WQnbIizMArR0UNaEWkI+6KFsVA6LYv&#10;qvl8WQyArUeQKgTK3k9Fvsn4WisZn7UOKrK+4cQt5og5blMsNmtR71D4zsgTDfEPLKwwjh69QN2L&#10;KNgezV9Q1kiEADrOJNgCtDZSZQ2kppx/UvPaCa+yFjIn+ItN4f/ByqfDCzLTNrwqOXPC0oze1Bh/&#10;wMjKVbJn8KGmrldPfXGkPI35nA+UTKpHjTatpIdRnYw+XswlMCYpWa0WNwuqSCpdL5c31SKhFO+X&#10;PYb4qMCytGk40uyypeLwM8Sp9dyS3nLwYPo+5RPDiUnaxXE7ZkHltzPNLbRHYj/QmBsefu8FKs4w&#10;9neQf8WE9n0fQZv8UIKZ7pzQyfxM9fRR0nQ/nnPX+3fe/AEAAP//AwBQSwMEFAAGAAgAAAAhAD4H&#10;X7LbAAAABwEAAA8AAABkcnMvZG93bnJldi54bWxMj81OwzAQhO9IvIO1SNyoHUhbCNlUCMQVRPmR&#10;uLnxNomI11HsNuHtWU5wHM1o5ptyM/teHWmMXWCEbGFAEdfBddwgvL0+XlyDismys31gQvimCJvq&#10;9KS0hQsTv9BxmxolJRwLi9CmNBRax7olb+MiDMTi7cPobRI5NtqNdpJy3+tLY1ba245lobUD3bdU&#10;f20PHuH9af/5kZvn5sEvhynMRrO/0YjnZ/PdLahEc/oLwy++oEMlTLtwYBdVj5CvM/mSEOSA2Mts&#10;JXKHsM6vQFel/s9f/QAAAP//AwBQSwECLQAUAAYACAAAACEAtoM4kv4AAADhAQAAEwAAAAAAAAAA&#10;AAAAAAAAAAAAW0NvbnRlbnRfVHlwZXNdLnhtbFBLAQItABQABgAIAAAAIQA4/SH/1gAAAJQBAAAL&#10;AAAAAAAAAAAAAAAAAC8BAABfcmVscy8ucmVsc1BLAQItABQABgAIAAAAIQDH9dySmAEAABYDAAAO&#10;AAAAAAAAAAAAAAAAAC4CAABkcnMvZTJvRG9jLnhtbFBLAQItABQABgAIAAAAIQA+B1+y2wAAAAcB&#10;AAAPAAAAAAAAAAAAAAAAAPIDAABkcnMvZG93bnJldi54bWxQSwUGAAAAAAQABADzAAAA+gQAAAAA&#10;" filled="f" stroked="f">
                <v:textbox>
                  <w:txbxContent>
                    <w:p w14:paraId="726E9401" w14:textId="014EC3FD" w:rsidR="000B3903" w:rsidRDefault="000B3903" w:rsidP="000B3903">
                      <w:pPr>
                        <w:pStyle w:val="NormalWeb"/>
                        <w:spacing w:before="0" w:beforeAutospacing="0" w:after="0" w:afterAutospacing="0"/>
                      </w:pPr>
                      <w:r>
                        <w:rPr>
                          <w:rFonts w:asciiTheme="minorHAnsi" w:hAnsi="Arial" w:cstheme="minorBidi"/>
                          <w:b/>
                          <w:bCs/>
                          <w:color w:val="E5B8B7" w:themeColor="accent2" w:themeTint="66"/>
                          <w:kern w:val="24"/>
                          <w:sz w:val="60"/>
                          <w:szCs w:val="60"/>
                          <w14:textOutline w14:w="22225" w14:cap="flat" w14:cmpd="sng" w14:algn="ctr">
                            <w14:solidFill>
                              <w14:schemeClr w14:val="accent2"/>
                            </w14:solidFill>
                            <w14:prstDash w14:val="solid"/>
                            <w14:round/>
                          </w14:textOutline>
                        </w:rPr>
                        <w:t>1zz0</w:t>
                      </w:r>
                    </w:p>
                  </w:txbxContent>
                </v:textbox>
              </v:shape>
            </w:pict>
          </mc:Fallback>
        </mc:AlternateContent>
      </w:r>
      <w:r w:rsidR="0054005C" w:rsidRPr="00F94EA5">
        <w:rPr>
          <w:rFonts w:ascii="Century Gothic" w:hAnsi="Century Gothic"/>
        </w:rPr>
        <w:t>A total of 12 pixels encompass our study region. These pixels were turned into a grid and given an identification number</w:t>
      </w:r>
      <w:r>
        <w:rPr>
          <w:rFonts w:ascii="Century Gothic" w:hAnsi="Century Gothic"/>
        </w:rPr>
        <w:t xml:space="preserve"> (Figure 2)</w:t>
      </w:r>
      <w:r w:rsidR="0054005C" w:rsidRPr="00F94EA5">
        <w:rPr>
          <w:rFonts w:ascii="Century Gothic" w:hAnsi="Century Gothic"/>
        </w:rPr>
        <w:t>. The national vegetation classes within the GAP dataset were reclassified into 9 land cover categories and zonal statistics was performed to determine percent cover of the different land cover categories within a given pixel. The pixels that had land classifications with at least 20% difference between the majority land cover and the next dominant class were averaged by month and analyzed to see how one pixel may act differently than another based upon vegetation type.</w:t>
      </w:r>
    </w:p>
    <w:p w14:paraId="49BA6163" w14:textId="23D2D382" w:rsidR="009A6A76" w:rsidRDefault="00982EE4" w:rsidP="009A6A76">
      <w:pPr>
        <w:pStyle w:val="Heading3"/>
        <w:rPr>
          <w:rFonts w:ascii="Century Gothic" w:hAnsi="Century Gothic"/>
        </w:rPr>
      </w:pPr>
      <w:r>
        <w:rPr>
          <w:rFonts w:ascii="Century Gothic" w:hAnsi="Century Gothic"/>
        </w:rPr>
        <w:t xml:space="preserve">Juniper Encroachment </w:t>
      </w:r>
      <w:r w:rsidR="00031A0F">
        <w:rPr>
          <w:rFonts w:ascii="Century Gothic" w:hAnsi="Century Gothic"/>
        </w:rPr>
        <w:t>Data</w:t>
      </w:r>
    </w:p>
    <w:p w14:paraId="4A88B65E" w14:textId="383FA303" w:rsidR="00F94EA5" w:rsidRPr="00F94EA5" w:rsidRDefault="00F94EA5" w:rsidP="00F94EA5">
      <w:pPr>
        <w:rPr>
          <w:rFonts w:ascii="Century Gothic" w:hAnsi="Century Gothic"/>
        </w:rPr>
      </w:pPr>
      <w:r w:rsidRPr="00F94EA5">
        <w:rPr>
          <w:rFonts w:ascii="Century Gothic" w:hAnsi="Century Gothic"/>
        </w:rPr>
        <w:t xml:space="preserve">Classification tree analysis is a supervised, decision-tree based classification method described as being data driven and nonparametric (Miller &amp; Franklin, 2002). Individual pixels are classified based upon spectral signatures exposed by the various vegetation indices through a random subset of the classification dataset. The Gini split method and a 5% auto-pruning were specified in the classification. The Gini splitting rule was selected in an attempt to find the largest homogenous category in the data and </w:t>
      </w:r>
      <w:r w:rsidRPr="00F94EA5">
        <w:rPr>
          <w:rFonts w:ascii="Century Gothic" w:hAnsi="Century Gothic"/>
        </w:rPr>
        <w:lastRenderedPageBreak/>
        <w:t>isolate the remainders (Zambon et al., 2005). Training and validation datasets were randomly divided using ArcMap Subset Features data management tool with 60% used to train the model and 40% used to validate the model.</w:t>
      </w:r>
    </w:p>
    <w:p w14:paraId="140226A7" w14:textId="5122E0A4" w:rsidR="009A6A76" w:rsidRDefault="00F94EA5" w:rsidP="009A6A76">
      <w:pPr>
        <w:rPr>
          <w:rFonts w:ascii="Century Gothic" w:hAnsi="Century Gothic"/>
        </w:rPr>
      </w:pPr>
      <w:r w:rsidRPr="00F94EA5">
        <w:rPr>
          <w:rFonts w:ascii="Century Gothic" w:hAnsi="Century Gothic"/>
        </w:rPr>
        <w:t xml:space="preserve">Binary juniper </w:t>
      </w:r>
      <w:r>
        <w:rPr>
          <w:rFonts w:ascii="Century Gothic" w:hAnsi="Century Gothic"/>
        </w:rPr>
        <w:t>r</w:t>
      </w:r>
      <w:r w:rsidRPr="00F94EA5">
        <w:rPr>
          <w:rFonts w:ascii="Century Gothic" w:hAnsi="Century Gothic"/>
        </w:rPr>
        <w:t>aster’s were created by extracting the classified junipers from the CTAs. These raster’s were added together to create one feature class. This feature class showed areas of intersection from multiple years with value of one to seven</w:t>
      </w:r>
      <w:r w:rsidR="007135B5">
        <w:rPr>
          <w:rFonts w:ascii="Century Gothic" w:hAnsi="Century Gothic"/>
        </w:rPr>
        <w:t xml:space="preserve"> (Appendix</w:t>
      </w:r>
      <w:r w:rsidR="00BE6C04">
        <w:rPr>
          <w:rFonts w:ascii="Century Gothic" w:hAnsi="Century Gothic"/>
        </w:rPr>
        <w:t xml:space="preserve"> B</w:t>
      </w:r>
      <w:r w:rsidR="007135B5">
        <w:rPr>
          <w:rFonts w:ascii="Century Gothic" w:hAnsi="Century Gothic"/>
        </w:rPr>
        <w:t>)</w:t>
      </w:r>
      <w:r w:rsidRPr="00F94EA5">
        <w:rPr>
          <w:rFonts w:ascii="Century Gothic" w:hAnsi="Century Gothic"/>
        </w:rPr>
        <w:t xml:space="preserve">.  Strong intersections were determined to be between four and seven years of agreement and were combined with topographic variables slope and aspect. The binary juniper raster data was also used to </w:t>
      </w:r>
      <w:r w:rsidR="00355F4C">
        <w:rPr>
          <w:rFonts w:ascii="Century Gothic" w:hAnsi="Century Gothic"/>
        </w:rPr>
        <w:t>better</w:t>
      </w:r>
      <w:r w:rsidRPr="00F94EA5">
        <w:rPr>
          <w:rFonts w:ascii="Century Gothic" w:hAnsi="Century Gothic"/>
        </w:rPr>
        <w:t xml:space="preserve"> visualize juniper growth between years</w:t>
      </w:r>
      <w:r w:rsidR="00BE6C04">
        <w:rPr>
          <w:rFonts w:ascii="Century Gothic" w:hAnsi="Century Gothic"/>
        </w:rPr>
        <w:t xml:space="preserve"> (Appendix C</w:t>
      </w:r>
      <w:r w:rsidR="00587C4A">
        <w:rPr>
          <w:rFonts w:ascii="Century Gothic" w:hAnsi="Century Gothic"/>
        </w:rPr>
        <w:t>)</w:t>
      </w:r>
      <w:r w:rsidRPr="00F94EA5">
        <w:rPr>
          <w:rFonts w:ascii="Century Gothic" w:hAnsi="Century Gothic"/>
        </w:rPr>
        <w:t>.</w:t>
      </w:r>
      <w:r w:rsidR="00355F4C">
        <w:rPr>
          <w:rFonts w:ascii="Century Gothic" w:hAnsi="Century Gothic"/>
        </w:rPr>
        <w:t xml:space="preserve"> </w:t>
      </w:r>
    </w:p>
    <w:p w14:paraId="42EF08D1" w14:textId="3050D3DB" w:rsidR="00F94EA5" w:rsidRDefault="00F94EA5" w:rsidP="00F94EA5">
      <w:pPr>
        <w:pStyle w:val="Heading3"/>
        <w:rPr>
          <w:rFonts w:ascii="Century Gothic" w:hAnsi="Century Gothic"/>
        </w:rPr>
      </w:pPr>
      <w:r>
        <w:rPr>
          <w:rFonts w:ascii="Century Gothic" w:hAnsi="Century Gothic"/>
        </w:rPr>
        <w:t>Juniper Prediction Model</w:t>
      </w:r>
    </w:p>
    <w:p w14:paraId="23A38B19" w14:textId="20ABBB6C" w:rsidR="00F94EA5" w:rsidRPr="00F94EA5" w:rsidRDefault="00F94EA5" w:rsidP="00F94EA5">
      <w:pPr>
        <w:rPr>
          <w:rFonts w:ascii="Century Gothic" w:hAnsi="Century Gothic"/>
        </w:rPr>
      </w:pPr>
      <w:r w:rsidRPr="00F94EA5">
        <w:rPr>
          <w:rFonts w:ascii="Century Gothic" w:hAnsi="Century Gothic"/>
        </w:rPr>
        <w:t>A map of transition from sagebrush to juniper was created under the Change Analysis section of the LCM. A sub model from sagebrush to juniper was made in Transition Sub-Models. This transition map was then used as an input variable in the Variable Transformation Utility (VTU), using evidence likelihood transformation variable. The output for the VTU was then tested and driver variables were added to the model as a dynamic land cover with distance operation. The Multi-Layer Perceptron (MLP) was run under default parameters and a Transition Potential dataset was created. Markov Chain model was specified with a 2015 prediction date in the Change Demand</w:t>
      </w:r>
      <w:r>
        <w:rPr>
          <w:rFonts w:ascii="Century Gothic" w:hAnsi="Century Gothic"/>
        </w:rPr>
        <w:t xml:space="preserve"> Modeling. Using a Logical and </w:t>
      </w:r>
      <w:r w:rsidRPr="00F94EA5">
        <w:rPr>
          <w:rFonts w:ascii="Century Gothic" w:hAnsi="Century Gothic"/>
        </w:rPr>
        <w:t>soft prediction aggregation type the sagebrush and juniper model was run. To test this model CTA’s from1990 and 2010 were used as inputs and the model forecasted to 2015, where we had a known classifications.</w:t>
      </w:r>
    </w:p>
    <w:p w14:paraId="1F53876F" w14:textId="386E83AE" w:rsidR="00E41324" w:rsidRDefault="008B7071" w:rsidP="00D3013B">
      <w:pPr>
        <w:pStyle w:val="Heading1"/>
        <w:rPr>
          <w:rFonts w:ascii="Century Gothic" w:hAnsi="Century Gothic"/>
        </w:rPr>
      </w:pPr>
      <w:bookmarkStart w:id="3" w:name="_Toc334198730"/>
      <w:r>
        <w:rPr>
          <w:rFonts w:ascii="Century Gothic" w:hAnsi="Century Gothic"/>
        </w:rPr>
        <w:t xml:space="preserve">IV. </w:t>
      </w:r>
      <w:r w:rsidR="00E41324" w:rsidRPr="00B265D9">
        <w:rPr>
          <w:rFonts w:ascii="Century Gothic" w:hAnsi="Century Gothic"/>
        </w:rPr>
        <w:t>Results</w:t>
      </w:r>
      <w:bookmarkEnd w:id="3"/>
      <w:r w:rsidR="001F1328">
        <w:rPr>
          <w:rFonts w:ascii="Century Gothic" w:hAnsi="Century Gothic"/>
        </w:rPr>
        <w:t xml:space="preserve"> &amp; Discussion</w:t>
      </w:r>
    </w:p>
    <w:p w14:paraId="6BA7166D" w14:textId="3639339F" w:rsidR="009A6A76" w:rsidRDefault="009A6A76" w:rsidP="009A6A76">
      <w:pPr>
        <w:pStyle w:val="Heading2"/>
        <w:rPr>
          <w:rFonts w:ascii="Century Gothic" w:hAnsi="Century Gothic"/>
        </w:rPr>
      </w:pPr>
      <w:r>
        <w:rPr>
          <w:rFonts w:ascii="Century Gothic" w:hAnsi="Century Gothic"/>
        </w:rPr>
        <w:t>Results</w:t>
      </w:r>
    </w:p>
    <w:p w14:paraId="50FBC457" w14:textId="04874203" w:rsidR="0054005C" w:rsidRPr="009A6A76" w:rsidRDefault="0054005C" w:rsidP="0054005C">
      <w:pPr>
        <w:pStyle w:val="Heading3"/>
        <w:rPr>
          <w:rFonts w:ascii="Century Gothic" w:hAnsi="Century Gothic"/>
        </w:rPr>
      </w:pPr>
      <w:r>
        <w:rPr>
          <w:rFonts w:ascii="Century Gothic" w:hAnsi="Century Gothic"/>
        </w:rPr>
        <w:t>Soil Moisture Model</w:t>
      </w:r>
    </w:p>
    <w:p w14:paraId="65A8272D" w14:textId="1AD8E5B5" w:rsidR="0054005C" w:rsidRDefault="0054005C" w:rsidP="0054005C">
      <w:pPr>
        <w:rPr>
          <w:rFonts w:ascii="Century Gothic" w:hAnsi="Century Gothic"/>
        </w:rPr>
      </w:pPr>
      <w:r w:rsidRPr="00611274">
        <w:rPr>
          <w:rFonts w:ascii="Century Gothic" w:hAnsi="Century Gothic"/>
        </w:rPr>
        <w:t>Of the 12 pixels 5 met the criteria for further analysis. Pixels 1 and 2 were determined to be dominated by agricultural vegetation with a 26.68% and 21.57% difference between the next vegetation category of semi-desert shrub and grassland.</w:t>
      </w:r>
      <w:r>
        <w:rPr>
          <w:rFonts w:ascii="Century Gothic" w:hAnsi="Century Gothic"/>
        </w:rPr>
        <w:t xml:space="preserve"> </w:t>
      </w:r>
      <w:r w:rsidRPr="00611274">
        <w:rPr>
          <w:rFonts w:ascii="Century Gothic" w:hAnsi="Century Gothic"/>
        </w:rPr>
        <w:t>Pixels 8, 9, and 10 were classified as semi-desert shrub and grassland with 40.12%, 40.24%, and 31.31% variation between this class and agricultural (8 and 10) and forest woodland (9) as the next dominant categories</w:t>
      </w:r>
      <w:r w:rsidR="007135B5">
        <w:rPr>
          <w:rFonts w:ascii="Century Gothic" w:hAnsi="Century Gothic"/>
        </w:rPr>
        <w:t xml:space="preserve">. </w:t>
      </w:r>
      <w:r w:rsidRPr="00611274">
        <w:rPr>
          <w:rFonts w:ascii="Century Gothic" w:hAnsi="Century Gothic"/>
        </w:rPr>
        <w:t>With the exception of pixel 5, with a 17% difference, all of the other pixels had less than 10% variability between the dominant cover and the next vegetation category</w:t>
      </w:r>
      <w:r w:rsidR="00587C4A">
        <w:rPr>
          <w:rFonts w:ascii="Century Gothic" w:hAnsi="Century Gothic"/>
        </w:rPr>
        <w:t xml:space="preserve"> (Appendix</w:t>
      </w:r>
      <w:r w:rsidR="00BE6C04">
        <w:rPr>
          <w:rFonts w:ascii="Century Gothic" w:hAnsi="Century Gothic"/>
        </w:rPr>
        <w:t xml:space="preserve"> E</w:t>
      </w:r>
      <w:r w:rsidR="00587C4A">
        <w:rPr>
          <w:rFonts w:ascii="Century Gothic" w:hAnsi="Century Gothic"/>
        </w:rPr>
        <w:t>)</w:t>
      </w:r>
      <w:r w:rsidRPr="00611274">
        <w:rPr>
          <w:rFonts w:ascii="Century Gothic" w:hAnsi="Century Gothic"/>
        </w:rPr>
        <w:t>.</w:t>
      </w:r>
    </w:p>
    <w:p w14:paraId="0267FDDF" w14:textId="49E2CFD7" w:rsidR="0003196B" w:rsidRPr="00F94EA5" w:rsidRDefault="0003196B" w:rsidP="0054005C">
      <w:pPr>
        <w:rPr>
          <w:rFonts w:ascii="Century Gothic" w:hAnsi="Century Gothic"/>
        </w:rPr>
      </w:pPr>
    </w:p>
    <w:p w14:paraId="75FCD91E" w14:textId="3FF3CBE2" w:rsidR="009A6A76" w:rsidRDefault="008970A8" w:rsidP="00F94EA5">
      <w:pPr>
        <w:pStyle w:val="Heading3"/>
        <w:rPr>
          <w:rFonts w:ascii="Century Gothic" w:hAnsi="Century Gothic"/>
        </w:rPr>
      </w:pPr>
      <w:r>
        <w:rPr>
          <w:rFonts w:ascii="Century Gothic" w:hAnsi="Century Gothic"/>
          <w:noProof/>
        </w:rPr>
        <w:lastRenderedPageBreak/>
        <mc:AlternateContent>
          <mc:Choice Requires="wpg">
            <w:drawing>
              <wp:anchor distT="0" distB="0" distL="114300" distR="114300" simplePos="0" relativeHeight="251669504" behindDoc="0" locked="0" layoutInCell="1" allowOverlap="1" wp14:anchorId="21E82E93" wp14:editId="14ADB56E">
                <wp:simplePos x="0" y="0"/>
                <wp:positionH relativeFrom="margin">
                  <wp:posOffset>76200</wp:posOffset>
                </wp:positionH>
                <wp:positionV relativeFrom="paragraph">
                  <wp:posOffset>0</wp:posOffset>
                </wp:positionV>
                <wp:extent cx="5937250" cy="4792345"/>
                <wp:effectExtent l="0" t="0" r="6350" b="8255"/>
                <wp:wrapTopAndBottom/>
                <wp:docPr id="12" name="Group 12"/>
                <wp:cNvGraphicFramePr/>
                <a:graphic xmlns:a="http://schemas.openxmlformats.org/drawingml/2006/main">
                  <a:graphicData uri="http://schemas.microsoft.com/office/word/2010/wordprocessingGroup">
                    <wpg:wgp>
                      <wpg:cNvGrpSpPr/>
                      <wpg:grpSpPr>
                        <a:xfrm>
                          <a:off x="0" y="0"/>
                          <a:ext cx="5937250" cy="4792345"/>
                          <a:chOff x="-257517" y="-256789"/>
                          <a:chExt cx="4393138" cy="3621903"/>
                        </a:xfrm>
                      </wpg:grpSpPr>
                      <pic:pic xmlns:pic="http://schemas.openxmlformats.org/drawingml/2006/picture">
                        <pic:nvPicPr>
                          <pic:cNvPr id="9" name="Picture 9"/>
                          <pic:cNvPicPr>
                            <a:picLocks noChangeAspect="1"/>
                          </pic:cNvPicPr>
                        </pic:nvPicPr>
                        <pic:blipFill rotWithShape="1">
                          <a:blip r:embed="rId16">
                            <a:extLst>
                              <a:ext uri="{28A0092B-C50C-407E-A947-70E740481C1C}">
                                <a14:useLocalDpi xmlns:a14="http://schemas.microsoft.com/office/drawing/2010/main" val="0"/>
                              </a:ext>
                            </a:extLst>
                          </a:blip>
                          <a:srcRect l="3685" t="5185" r="3526" b="4798"/>
                          <a:stretch/>
                        </pic:blipFill>
                        <pic:spPr bwMode="auto">
                          <a:xfrm>
                            <a:off x="-257517" y="-256789"/>
                            <a:ext cx="4393138" cy="3291634"/>
                          </a:xfrm>
                          <a:prstGeom prst="rect">
                            <a:avLst/>
                          </a:prstGeom>
                          <a:ln>
                            <a:noFill/>
                          </a:ln>
                          <a:extLst>
                            <a:ext uri="{53640926-AAD7-44D8-BBD7-CCE9431645EC}">
                              <a14:shadowObscured xmlns:a14="http://schemas.microsoft.com/office/drawing/2010/main"/>
                            </a:ext>
                          </a:extLst>
                        </pic:spPr>
                      </pic:pic>
                      <wps:wsp>
                        <wps:cNvPr id="11" name="Text Box 11"/>
                        <wps:cNvSpPr txBox="1"/>
                        <wps:spPr>
                          <a:xfrm>
                            <a:off x="364729" y="3107943"/>
                            <a:ext cx="3698064" cy="257171"/>
                          </a:xfrm>
                          <a:prstGeom prst="rect">
                            <a:avLst/>
                          </a:prstGeom>
                          <a:solidFill>
                            <a:prstClr val="white"/>
                          </a:solidFill>
                          <a:ln>
                            <a:noFill/>
                          </a:ln>
                          <a:effectLst/>
                        </wps:spPr>
                        <wps:txbx>
                          <w:txbxContent>
                            <w:p w14:paraId="4EECBEB1" w14:textId="264A891E" w:rsidR="008970A8" w:rsidRPr="007A3E7D" w:rsidRDefault="008970A8" w:rsidP="008970A8">
                              <w:pPr>
                                <w:pStyle w:val="Caption"/>
                                <w:rPr>
                                  <w:rFonts w:ascii="Century Gothic" w:eastAsia="Times New Roman" w:hAnsi="Century Gothic" w:cs="Times New Roman"/>
                                  <w:b/>
                                  <w:bCs/>
                                  <w:noProof/>
                                  <w:color w:val="000000"/>
                                </w:rPr>
                              </w:pPr>
                              <w:r>
                                <w:t>Figure 3 – Zoomed in image caparison of combined juniper locations and aspect</w:t>
                              </w:r>
                            </w:p>
                          </w:txbxContent>
                        </wps:txbx>
                        <wps:bodyPr rot="0" spcFirstLastPara="0" vertOverflow="overflow" horzOverflow="overflow" vert="horz" wrap="square" lIns="0" tIns="0" rIns="0" bIns="0" numCol="1" spcCol="0" rtlCol="0" fromWordArt="0" anchor="t" anchorCtr="0" forceAA="0" compatLnSpc="1">
                          <a:prstTxWarp prst="textNoShape">
                            <a:avLst/>
                          </a:prstTxWarp>
                          <a:noAutofit/>
                        </wps:bodyPr>
                      </wps:wsp>
                    </wpg:wgp>
                  </a:graphicData>
                </a:graphic>
                <wp14:sizeRelH relativeFrom="margin">
                  <wp14:pctWidth>0</wp14:pctWidth>
                </wp14:sizeRelH>
                <wp14:sizeRelV relativeFrom="margin">
                  <wp14:pctHeight>0</wp14:pctHeight>
                </wp14:sizeRelV>
              </wp:anchor>
            </w:drawing>
          </mc:Choice>
          <mc:Fallback>
            <w:pict>
              <v:group w14:anchorId="21E82E93" id="Group 12" o:spid="_x0000_s1042" style="position:absolute;margin-left:6pt;margin-top:0;width:467.5pt;height:377.35pt;z-index:251669504;mso-position-horizontal-relative:margin;mso-width-relative:margin;mso-height-relative:margin" coordorigin="-2575,-2567" coordsize="43931,36219" o:gfxdata="UEsDBBQABgAIAAAAIQCxgme2CgEAABMCAAATAAAAW0NvbnRlbnRfVHlwZXNdLnhtbJSRwU7DMAyG&#10;70i8Q5QralN2QAit3YGOIyA0HiBK3DaicaI4lO3tSbpNgokh7Rjb3+8vyXK1tSObIJBxWPPbsuIM&#10;UDltsK/5++apuOeMokQtR4dQ8x0QXzXXV8vNzgOxRCPVfIjRPwhBagArqXQeMHU6F6yM6Rh64aX6&#10;kD2IRVXdCeUwAsYi5gzeLFvo5OcY2XqbynsTjz1nj/u5vKrmxmY+18WfRICRThDp/WiUjOluYkJ9&#10;4lUcnMpEzjM0GE83SfzMhtz57fRzwYF7SY8ZjAb2KkN8ljaZCx1IwMK1TpX/Z2RJS4XrOqOgbAOt&#10;Z+rodC5buy8MMF0a3ibsDaZjupi/tPkGAAD//wMAUEsDBBQABgAIAAAAIQA4/SH/1gAAAJQBAAAL&#10;AAAAX3JlbHMvLnJlbHOkkMFqwzAMhu+DvYPRfXGawxijTi+j0GvpHsDYimMaW0Yy2fr2M4PBMnrb&#10;Ub/Q94l/f/hMi1qRJVI2sOt6UJgd+ZiDgffL8ekFlFSbvV0oo4EbChzGx4f9GRdb25HMsYhqlCwG&#10;5lrLq9biZkxWOiqY22YiTra2kYMu1l1tQD30/bPm3wwYN0x18gb45AdQl1tp5j/sFB2T0FQ7R0nT&#10;NEV3j6o9feQzro1iOWA14Fm+Q8a1a8+Bvu/d/dMb2JY5uiPbhG/ktn4cqGU/er3pcvwCAAD//wMA&#10;UEsDBBQABgAIAAAAIQChcrZKRQQAAMYJAAAOAAAAZHJzL2Uyb0RvYy54bWykVttu4zYQfS/QfyD0&#10;7lg3W7YRZ+HYSbBAugmaFHmmJcoSVhJVko6dFv33niEle50LGmwfLA8vGs6cc2ao8y/7umLPQulS&#10;NnMvOPM9JppUZmWzmXt/PF4PJh7ThjcZr2Qj5t6L0N6Xi19/Od+1MxHKQlaZUAxOGj3btXOvMKad&#10;DYc6LUTN9ZlsRYPFXKqaGwzVZpgpvoP3uhqGvj8e7qTKWiVToTVmV27Ru7D+81yk5i7PtTCsmnuI&#10;zdinss81PYcX53y2UbwtyrQLg/9EFDUvGxx6cLXihrOtKt+4qstUSS1zc5bKeijzvEyFzQHZBP6r&#10;bG6U3LY2l81st2kPMAHaVzj9tNv02/O9YmUG7kKPNbwGR/ZYhjHA2bWbGfbcqPahvVfdxMaNKN99&#10;rmr6RyZsb2F9OcAq9oalmBxNoyQcAf0Ua3EyDaN45IBPC7BD7w3CUTIKEo9hB+xxMpn2O646L3E0&#10;jYIIciIv0TgMpn5Ee4Z9EEOK9RBaW6Yz/DrMYL3B7L+1hbfMVgmvc1J/ykfN1fdtOwC9LTfluqxK&#10;82KlCiIpqOb5vkzvlRsc4Z/26GOVDmUWAHqB9rg3OGV0K9PvmjVyWfBmIxa6hcbBnoXidPuQhifH&#10;rauyvS6riilpnkpTPBS8BeGBlS4tdpmiQF4J7B2wnHhXMt3WojGuGpWokLRsdFG22mNqJuq1gLjU&#10;18wdAk3cakOKIXXYCvk7nCx8fxpeDpYjfzmI/eRqsJjGySDxr5LYjyfBMlj+QyEG8WyrBQDg1aot&#10;u1gx+ybad8uhaxyu0GzBsmdu24JTEQKyaupDhLAIEopVq/R3wExNJBpPRraPjAIygFQ0CsceQzeB&#10;tCdOtdooYdKC/BIHPeyOc41CYuvdbzID9HxrpEX/VSF9WBAEGxXVaTmE02AcxSflALEobW6ErBkZ&#10;4AAZ2KP4MyhwOfdbKMmqoWcjSSBu1c30ePxI2Sgax6BsPFgsVskgjleTweUlrOXyahpHwTgeXR0o&#10;0wXP5O5urVPIOvv/rH3AFgFN0HaYY0jdC7eK7lWN0eeUQnfKe/3YlgsgJLfHyg2CvnQfiZxLuWeY&#10;QpTdNmqczOwx35UpzbtI+9Z16J+ANQnRCqjFBX4CLJ2getaj8XTij2PXBNEzg8QV/tFRz+gnSdey&#10;KjNinLind5eVcmWxK0ojOkWd7PpQJ/a67aR1zJEss1/v3SVjNUpTa5m9ABc0Intr6Da9LnH8Ldfm&#10;nivcwbgv8F1h7vDIK7mbe7KzPFZI9dd787QfDGPVYzvc6XNP/7nl1MCrrw24pw+A3lC9se6NZlsv&#10;JSocdCIaa+IFZarezJWsnyCNBZ2CJd6kOGvumd5cGoywgM+VVCwW1nb3wG3z0OL2cD2QYH7cP3HV&#10;diQZ0PtN9uris1cF6va64lygX+Slrd4jipA8DaB0a9mPBVgnXyM/ju2u4+fXxb8AAAD//wMAUEsD&#10;BBQABgAIAAAAIQCqJg6+vAAAACEBAAAZAAAAZHJzL19yZWxzL2Uyb0RvYy54bWwucmVsc4SPQWrD&#10;MBBF94XcQcw+lp1FKMWyN6HgbUgOMEhjWcQaCUkt9e0jyCaBQJfzP/89ph///Cp+KWUXWEHXtCCI&#10;dTCOrYLr5Xv/CSIXZINrYFKwUYZx2H30Z1qx1FFeXMyiUjgrWEqJX1JmvZDH3IRIXJs5JI+lnsnK&#10;iPqGluShbY8yPTNgeGGKyShIk+lAXLZYzf+zwzw7TaegfzxxeaOQzld3BWKyVBR4Mg4fYddEtiCH&#10;Xr48NtwBAAD//wMAUEsDBBQABgAIAAAAIQCioUSK3gAAAAcBAAAPAAAAZHJzL2Rvd25yZXYueG1s&#10;TI9BS8NAEIXvgv9hGcGb3aS2RmM2pRT1VARbQbxNk2kSmp0N2W2S/nvHk16Gebzhzfey1WRbNVDv&#10;G8cG4lkEirhwZcOVgc/9690jKB+QS2wdk4ELeVjl11cZpqUb+YOGXaiUhLBP0UAdQpdq7YuaLPqZ&#10;64jFO7reYhDZV7rscZRw2+p5FD1oiw3Lhxo72tRUnHZna+BtxHF9H78M29Nxc/neL9+/tjEZc3sz&#10;rZ9BBZrC3zH84gs65MJ0cGcuvWpFz6VKMCBT3KdFIsvBQLJcJKDzTP/nz38AAAD//wMAUEsDBAoA&#10;AAAAAAAAIQB3aFdK/2cUAP9nFAAUAAAAZHJzL21lZGlhL2ltYWdlMS5wbmeJUE5HDQoaCgAAAA1J&#10;SERSAAAEIAAAAzAIAgAAAH7/hicAAAAJcEhZcwAADsQAAA7EAZUrDhsAACAASURBVHic7Nx5nF1V&#10;mTf637PW2nufsabMoWm1cWgFIbxBqAo4oAyiMmcgoRkUIQk2IKmA2rYidjtBKmlByAAydoCQAhJU&#10;lEERhFQxSaABaZVWGUJSSc1n2MNa67l/rHOK6O17+75v13v1c+/6fvJRUnVyzj57WHs9w9rEzPA8&#10;z/M8z/M8z5sM4s+9AZ7neZ7neZ7n/X+HDzA8z/M8z/M8z5s0PsDwPM/zPM/zPG/S+ADD8zzP8zzP&#10;87xJ4wMMz/M8z/M8z/MmjQ8wPM/zPM/zPM+bND7A8DzP8zzP8zxv0vgAw/M8z/M8z/O8SeMDDM/z&#10;PM/zPM/zJo0PMDzP8zzP8zzPmzQ+wPA8z/M8z/M8b9L4AMPzPM/zPM/zvEnjAwzP8zzP8zzP8yaN&#10;DzA8z/M8z/M8z5s0PsDwPM/zPM/zPG/S+ADD8zzP8zzP87xJ4wMMz/M8z/M8z/MmjQ8wPM/zPM/z&#10;PM+bND7A8DzP8zzP8zxv0vgAw/M8z/M8z/O8SeMDDM/zPM/zPM/zJo0PMDzP8zzP8zzPmzQ+wPA8&#10;z/M8z/M8b9L4AMPzPM/zPM/zvEnjAwzP8zzP8zzP8yaNDzA8z/M8z/M8z5s0PsDwPM/zPM/zPG/S&#10;+ADD8zzP8zzP87xJ4wMMz/M8z/M8z/MmjQ8wPM/zPM/zPM+bND7A8DzP8zzP8zxv0vgAw/M8z/M8&#10;z/O8SeMDDM/zPM/zPM/zJo0PMDzP8zzP8zzPmzQ+wPA8z/M8z/M8b9L4AMPzPM/zPM/zvEnjAwzP&#10;8zzP8zzP8yaNDzA8z/M8z/M8z5s0PsDwPM/zPM/zPG/S+ADD8zzP8zzP87xJ4wMMz/M8z/M8z/Mm&#10;jQ8wPM/zPM/zPM+bND7A8DzP8zzP8zxv0vgAw/M8z/M8z/O8SeMDDM/zPM/zPM/zJo0PMDzP8zzP&#10;8zzPmzQ+wPA8z/M8z/M8b9KoP/cG/Cki+nNvgud53v9/MfP/2j/0o7fned6f0f/y6P2/w19cgAHg&#10;5u9d6vYRW+t+QkKUSqV8Ps/MWZYRiSxNtdG5XI6b3L3NvcAak2nN1rqfK6WEECQEYKyxhjMAUggh&#10;AiKyxlprtbZKKalCAGwbbyikYIh8Pg/AWptl6cjwcK1WzecLSslyS2upnE/TdGhwsFKpRFFUKpW0&#10;MVmaWrZKKmtttVqN47rbsEAFUikhhPt2QRBIEeYLBSJhrdFZliRJlrltk2ma5gv5MAyzTKdpKoVQ&#10;QSClMMZM7Ch2G8rMltMsLRSKURRZa9I0bWy/kEEQRlHEzJVKpVqpMLMKlJKqWCqNjY3VqlUphQqC&#10;ia+c6SyfL4RhqLOsXq8RUbmltbWtLU0To40x2hhLRFIKIaQAhUoQw1irjTbaMDMLIkGNqUbzoDQO&#10;kKCgkCeiWqU2PDSUpRxGkYBKkgSAkCIIpRDu31kSICHYCCJibeJ6nYAwDJVU1hgLjvJ5IqrrVAXB&#10;y7/6Vfu0KeVSuZgvREEohch0Zo0lImZjrJFCxnGdYdM0rVWruXyuvb1NKhWE+SzLfvcfrxCJqVOn&#10;SqXCMEzTtFgqFQvFkZHhN157jYja2tvLLS3lUtHU6wpWCAkAEMyswQDaOqZKIZMktdbIMKjX6uPj&#10;Y1JQNYnHx4aJVD6fF4wgCMIwyjIdSCmEFEJZa1lbAFLJIAjitJbPF5IksdaUyi06y/7w+9+9uWPH&#10;1GnTZs3ex+12dxRa29qSJM7n8xYM0M49A+NjlU+ecsET/fdYY/7+wmMu/vu1LcWWUqGg4zSpx8Vc&#10;qX1q+2g8AsFSqSBQWabr9ZpJMyJqa2t3p00YhioIGmcYSSK1a2BgbHRMKilIJEkshCwUiy0tLeXW&#10;1iAI3MkZ5XJZmg6PDE6ZPqVWq+588803XnstSRJ3Lp2z9GsAbrv1O8VSSUnlzloAxBBJBmO1MUQU&#10;5qJ8oRCogATJKLTGMkCCsixLk8QyB0oxjJDC7f9Mu2sXzJykqRBCkDTWZDpLkiRJkjjVRoY3rl/+&#10;zDMt3+z5yqLbvw/g0O5Ze4823xhZVIzyO665+bVNAHDxaTt+cdHKIAi0ToVAmAvCUJJgozUAtq7k&#10;K4iISAlQKCCENFrHJpNhAKXGx8YH9uxOMg1te2b97MmeN39y3vmsTVKrB5H69XE/6dv/sjvfvxRA&#10;L8/mxcdEKnrlUz8AcHj/2VOnTKuOD40PD1qkaZIUW1o5zI3HcT1OtdFJksVp+um7N/Xy7OJFS248&#10;911HfuG+G9/7ZOOL1E8t5fL9h26c89MTCq3lXC7/jUX7LDzg8vd/59LM6K+fUAbQ9eLlF5+2w+2B&#10;wcXPAJhy+9wne97ce7e8o+e/FSRsvunyIAyZOYnjLE1P3e/Dd73yiLGWiIIgCMPwk/scdt+OJ+M4&#10;TtNUkSL6oyq6GzfcNaiNdj+0xiolg1BlOlOBPPGvj2DmjS/eF4QhkVrwriN/Pvyr8fHxkeHhv3v/&#10;MUS05fd9WZZVxscBLreW5g+E1lqaN4/BYNz4y3uFlBOxEBER0ZkHfgIA+vpvyY2eGbcABDAYIKCr&#10;C6Bbt99vtGZmd/pJIZZUS7e1VIyx1hoAZ805zr3h95/6gQrUWXM+4e71G564Z2nnyQABuO3Fh9I0&#10;rVVrWZblC/lSqbRkrGBXrVqz7KSLP3b6um33BGHIbNMkybLsotzbhZAbxC5r7dLOk9DXRyTumcH1&#10;em3J/h9zn3Xz9vvPmnMsACxYgM29ADY+f//pBx5zy/Yfh2EolVr4no/c/uJDRGLRez8K8MQ+vus3&#10;j5KQJ+7E1Xan+9HfzzvpqsfudvcUIoqinJTS2sbQdO7BxwF83ZP3fvYDJwAgwoan7mXmpYeedP3T&#10;9wX5KJfLL9xvHj/+OB0+b91TPyZSyw/9OJhvfP5BACSISBit0zRO0/SCw0/lU+czW3HJJejqun77&#10;jwqFaPGews4rr5x5113XP7NVKWUgZaCCMCekGhkeXnrwcUS49VcPlfJFwAhYbXQg8sYaa6w7KEIK&#10;tmysqVQrQsp8Pv/mjh2WMG369OGhIa01QSilzj/s5Ou33ycBd4sUUgRCWWu0NgCaI7MAIGWQZVnH&#10;lKmDe3bvGdyzjGbII46gJ/o3lmMiYubT9z+SiO59czuALE3HK7UzRgJ0ddKChSAAuJxxEPPxm+8U&#10;CxeJu3pveO5nWb0uQIUof/qcj97x8mPj9eo5/7weK1YQ0S3F2FpTr9UznSkpwyiXy+fCMGTLaZrG&#10;Oh0cGJJhGEVRvlCIokgIYa01Wke5nBBCKmWNqVYqY2Nj1cq41vqc6+6aKYhWXrJ7zZqZRAzeyjix&#10;u5vmzVv/9E+Wzj0W7pzo63vrAuzqAnDL9p8KIaUUSw74MDNf//T9Ssmz60Ve3UO9d930wsNsOSjk&#10;0qQWpwkzB2FoNNeq1Yu7TnKXDvr7mLFr1aqJ2e464DxmAjHzWub1BCHEOtB25oMJnURz2F2gTIRl&#10;oIOJAJxAwObNRPjWttu/NG8x3NZ2dbmrFV2dAKGvD13zCOC+PoAHVq+evqLbWrtz1ZUM9DNvd+9G&#10;BHAnA0A/AIDBJwuxxfJhzEKIJ4ATNm/+zrYtXzrilHtOPQUMIuoiAJgO7OTmfYvRDxDRiStX7ly1&#10;iq3tA5YxC0HnC3kZ0U62/cxdoNn33MN92+654srnBH1t5SXM/LVVq95vLRiW7XbGeqJ1BADb3c4H&#10;rSdaR0TAduAg5mfZMmM9sFwIEOYwP8sMYDkJErQe9LWVK3euurIfIOB4cHst+Z8esv93+ksMMJSU&#10;1lqzV3QBIE3TIAzdT4QUQgqyRCSiKNRGG62ttW6qTUQkhJKShbDNYE5IGUWRCuT46KgkYSZeLIkE&#10;SSEB4cYUtqyNbvxWEANSCgBaZ9ZYZs7nC+0dHZXxsfGx0SStFQqFIAwFkbVWKiVEwIbSNNWWmQEW&#10;AsoYE4Y5N4OUUgGw1hhtUlMLgsaXMsYKIcOQAAghjTVEwt293OBprTFGK6XQmLLbiT1GgoQQWZoC&#10;CAKllErixFgjSNTr9dbWtigXKSVJkNVGSZXL57TOjNFaZ9Y2hmZYALDG6CyTQhBREIbW2Hq9prOs&#10;vaPDbTYzG6ONISGkIsGmMSewzRutZSFBzCylIinYsrbaAlKQVIqIjNY609ZaIZWUkiAawaFlrbVS&#10;JKUSQkIwmuE4syXRmBEwMwlhspStlUEQRVEQhmEuCqMony8Yo62UUgghpJu7uH2VJHGWZSqQQRBE&#10;UaRUQIKYbZqmaZpmaRpGORUESioiYstG60xnLt5TQRBGURAERIKtJSnc3cVoY9myFErKkeHhLE3j&#10;OAnDUCg1MjKcpmlbW9tEOsFa684fIZQ73O5NmNlYA4AsGdOIGIUUKggKxWKaxGEYBiqQ0h0TIZUE&#10;IARLKYWQxphCuVQZH0+SRGt9791Xl1raWlpbAaz53vLLvnybDFSxWMrixBhTT2u5XJ4UgkBZ5jRN&#10;jdZMCKMQjRA6c3E1kWC2IGppKRbLxSSNmblQKE6bOc1NXKyxlnWaGRAsUK2NVyuV8fHxJKntGdg9&#10;sGuXtaatvb1jypR8vvDjezccd8J5bS1tKghcBGmsNVqTZRlFURAC0FmmorBcLgdhZLROrQagjYaB&#10;m9wHSkVRzlgTRRGAOI4BG0WRZUrTtF6rBUEgwxCANsZozYaUDCkIAMydOyZAG0854/S7b917qHmy&#10;5015rtxxzc0A9l0EAIc+NeuxDBfyTd9TZwWhDEIFsiZLpJRsDZMFwAwCwWqCgJDuAiRL1liLzFgr&#10;hMhqsVTSzd0/vuHaXp4tFn0UQN/+l018+mub8DYhTvjX9Qu/8D+WXfXvUUfEbAeH9uy5buvbL14Q&#10;5vNMYIEsTf/14rmnfusxIrrhmF+csnD2fucvGK2OHPWVn05EFwCUktVaFUBisrJUhWLR/TzLMm11&#10;14uX9+1/WfD9rolAYsrtcwcXPzO4+JlDMffJnjfdpv73SSmZ2RpjrbXMd/7mYSJa+K4jAWz5w+Of&#10;nH3ofTueZGYpZRiGNrPM1iUkGrux+R/MnKXp4v2PuvnZ+9xgEmaSlBQSG1+8b/FI6+nzPiGkvPs/&#10;HrWPPbZrSkaColzU+9tHgyAUQgKZEPLMg4697cUHufNDOHU+r14NgHp7gyB/5kHHumGLm2MMcyMZ&#10;cka9hV1iZPUarFiB1T1Y0X1LbpSIpFKNdA4zgDta6hNZrbMP/sQtz91PRGcceMw5HzieGRtfeOD0&#10;A44GcN5hJ7k7wXVPbm1paSMSURTlcjmpVJZp7un57vmnfP4ji9c+ftfnPrjg5u33G60RQUoFol2r&#10;e869czMAgNfxzuU0+5TdAp1Hb3zhwSVjxVsKY43oArj5y589a/78O76+7PQDj3E/cRu56VcPn/a+&#10;o4gwkda88+WHgyCQSp30jsPN2419rJdITAyz7vtBwFrTOBZEbN20CuceesI1v7jz/CMWAjjvAye4&#10;NxRERhsVBARYZra89Dvfp+6VzHzrS48IKZvbY421xmhrzQ3bf/yZld3o7HQ73Wh9+pdvMp///AwA&#10;/X3kboJEojFWGGMt+vpWxf8xfeb0+fsdcce/PyQFmFkqaVLj7koIyGqbxHFcj+tJvb2jI00So3VL&#10;R3uUy7l7gs4sEa1/+gdCij9J804M1O7ru79a5ijKuZyLC0Rv3v5AoaNoYkNCCKJNv34sXy7lcjmd&#10;ZbG1Z/ztBxkgxurPL1myZmM/8FUiEnTZ/PlfW3nJ91/6uQjkeQd+EsBtLz6y6dePxzr97Jyjrzx/&#10;SKZvtLW35/OFSqWytOuTax+/1+WAAhVIqSwZKYW04tKjF676+V1BoHK5KJfPseUkSZit1lkQBLXq&#10;+OCePRfJ6dxzA4CdzELKPUQzDz985hGHo6+furpGXniYDpgHYOkhH79++4M6y5ZmbQDQ1fUneYVj&#10;/vnan/zjcmZGX985q6+jFd0Mxopul+azloMgEFSs1GIAxTBXTSuLV906k285f/l8AELKTJvLulfs&#10;WtUDwgzQMmAtsKxxMrMg8RyJgwHDdhljaXP2DmAd6KS7e939kfr7vvnYHf/wwdMa0QWArq5GjNHV&#10;ib5+F2wQGKArxMCldvqM3rvQtw3gPsZ2MIA5QCfQzwxgenc3AejpAfAcGvfg9cDXVnafwNi6YP4X&#10;V67ceeqpzEygE7u7aV4X+vp39axi5j7mTiIQOgEAO1etAvM6wF0m60icTDQA9DPAYGLu24bVq0G0&#10;loFVq5j5IOZPMS5nXtdMXywHLXX7BFgOLAW2M88BDpwYaIClAIA5jO1E1wlhLa9ju8wSAZddecVS&#10;5l8C68DX2rfmhH8h/hLXYGhjtNbWmEaak0g2p/7uBYJISuXyYSpQQRC4ibuUUkiXXCRmFkIoKRv/&#10;lhu5dRUEUimllHuNNda9bRCGbihsTP3jpF6vVSuVaqUyPjY6NjpSq1bddNO9pr1jSpqmO954fdfO&#10;nVKKKdOm5Qv5WrUa12M3d0+TpF6vZWlqmUkIVzeQUgWBiqIoiiKppBCiXqvVa7U4rhujma0QMggC&#10;pWQU5dzwKoR031AIaY2VUgjRKCAQCSGklEpKFYYhAGO0yz8xs860y9ZXxsfrtToz53K5YqmkgkBr&#10;U6vVkzhx8ZgKVD5fyOUbIRAJctFdoAKppDW2VquSICVVEIZBoISQLsxITaazTGeN2oWb0DcOAJE7&#10;WsxsGqUk4YIrY0yWZW/NvF0W2r1Sa5dGIuGCFgPAWsuWiYTYK9kpm/ctFQTuu8dxPDo6Uq/VkzjJ&#10;dObOHCWllMrdy92nKOW+RaN4VatW0yRhy0pKIYSxxs3vjTZGa2ussUZnWZokcRy7YpR7Z2bWRutM&#10;s7VEZK1NkoQtR7l8lIsABEHQ3tHhdoU71hPnobsj/glrjDFaCGmZ3ae7uVcY5Uot5UKhGIShtSau&#10;x2maAohyUalUKhSK1tjXXn11aHBPFOUAjAwPL132ke9+98FvfXPr5d9YsmvPQLVea50+deqsmRQG&#10;QklmG9fjaqUSxzEz53L5UrnFfbs0SbIstY0ilQokGWvDMMzlchOp5Vwur6TKssxoLYXM5wtSiPHR&#10;sV07d+7etet3r7yye2AgUsG+b3v7O//mndOmzygXS6Vy+dn+re0dHeV8MV8oFPOFMAxDqdz5b40V&#10;olGUMNamSVytVIw2aZq63e4qe9ys+4Vh5Gax7vTPMj08NPSHNbfNufJbrgjD1mZaZzoz1uos+7vP&#10;XnP62Ve5E+am4097sufNK7KzF3+AFn+Aenn2F1tuu2Ilf+GZp7/wzNNXrOS1ammxkN8QnRtGgRAw&#10;JtVZbK0hAgnhzvCJ5DezlS4iBYSQUkkCdJalG378d72b1+zzyKHds25ftGjrWecAsJt+JmSjNNTL&#10;s3t59r6LcMptNwC48Po/rLvwPcNjo8Mjg6MjowBUGIW5SARSqQDASZc/DMtBEHzusWNnbD32X89/&#10;X61ac3GXc/n4yULIDZ87CIDbb9ycLzz4rjXfPKWjb//Ljv3Sw65UCMBFFFNunzt37tjbVz2839M7&#10;Jrbqf2ao/k9EuRwRZVmWpqkbjpqZAZz0tsPv/M3D9XrNHSYpGyPYW/vTukmo1dq4K/GW7T92w0KW&#10;pu60d2fgevHaDb/c+sPX+6WUNG/egsFAZ1lra1u53JKm6dDgnvnv/OCZBx177WN3Ltn/qH/52Ua4&#10;uZErVhx0LADwW9EFwOjvQ19fY0xa3eM2Z+/vJYhciD+RfTBaL37fUWcceAyAm569j4iEmJiksYsu&#10;3DdzF3i9VrPWBIEqt7a0d3TkcrkzDzqWmYWQRPic+qtNLz9y1pxjtdFSyHwhT0QzVqy47smtRHBh&#10;P3p60NkFQAiJri4iunn7/RNbeMtXzpVK3fHSTwEopcRE6Eu446Wfudfc8dJPlZIuy3PHr37W3DbL&#10;bL/7i97GDVcQgInKzMTRufrx3vX9W4QQax/v/aM9I+VnDjpmwdsPA8CdnVtOPdXFKdi2beIOjkZf&#10;gD3/sJPgsgOMtU/ec9ML9wNYOvcErFhBq1cPEFHXPJdEc19TulplmmJ1z8r835w93gLmJE5czGmb&#10;GRlrjc50lqbG2M8ccnypXJ4ydZoQ8qIPL87l80EQuJv7BfNOkVIJ+dZ9hPea1/6fx2S2LJW01rDl&#10;5YefTISz45ZF7/lgLp8PwzAIwyiKwjAUUmZa12s1e+opmD8f/X3a6Omb7zz+4ouZLa9YsVzILauu&#10;PHNQ7tq968aXH7nl148t2f9DC9/VdeZYiL6+S9b2rrhmU5Zl9VrNGkOgfL4QRZFUjVykNRaAIon+&#10;/pW5fUaGh9/c8cbrr766a9fOsdGROK5Xxsfe3PHGK7/5zYU0lVetcvv8KSlnX3rpQ99ccfNLj4DB&#10;nZ3Xb3/QHYvrnn2AgHO/sWHZd25YH4zQ6tXuGN+0/SG3K8IwnNnbK6S44ZkHrlMjuxjc1YnOLheS&#10;Z1mWpamrEru9l6bp+Pi4tfY8a89d2zuxS9GzmoHpjb+Rq+P1g5YTgdDHbNmy5bXWpSN4KfMyoItc&#10;uYG+/Vjvt8zv/+GDp00cryue2AigUcGYuFS7uhjgBfO/0HkizesCwOwubF4PWg8iohnd3S4woJ4e&#10;rF7dSdQJzJkILIkGelZv7el5lnnnqh43EHQSDaxZjQUL0dU1nQFGJzATJEjMJCKgvzlGrCcioueI&#10;0N09MW70M3auWjUAdAJgvtZaa+3x3Bh3QM3rovn6ZcCBzGztQcyHWsvMLjpaT1gHrAO2gwkgEkLQ&#10;UsYc5vVE64kOBg4mEiTOp7+4+fxfYgXDhRZuOuimbi575H7lihvM1o25OtPM1jKTIFjhMsWu3UhK&#10;qZSyzNYYrbXROkkoinIMGGOMMVbDvTkbdpGsNW423JjvWmNd60UU5QrFYhRFo6Mjg7v3VMbH9nvX&#10;u8MwlBRYjUDlW1pbqpXKnt17qtVh1wSVpambFakgUFKGYUgkXDHkTwY1AEZbQeTKFC5CmLhdMZOU&#10;jQyfZTZmr8LFXh3PQRC4d3MvICISxJaFlEmSGGuiKFcslcIwiuv1yvh4EtetNSQoCIJcLh9Fkcvl&#10;l1tajdHWWBIkhJRKaZFpI5I4kUopqWROSplpnVnLAEyaSgkiSUSWADRiPHdns8YabtylhBRSilTr&#10;LMuM0WwtCWRZZjW01mEYMrNlS5aN0USSYdzsxFpDgJJy4ttKIcJchGaCjQTF9Xq1ViXGX+3zVyYI&#10;3YjsJutuEJvYY0K676EAGGvr9bqUUirl+jqyNHW9HO6fkyBrbGrSWq1GRLCm2NzPzf605h3O3QOC&#10;oFDIm+bvgyCQQkilpJBSKcFwlQFjrJBkrQs6GqeBsZaMJQV3+jU+Ok11lgFwtXJrrJRg5iAMwzDM&#10;SBPJeqUytHsYoWppaRmvVbNqbfl5q8utLUEu+scvb/zO6nO6L9owHlfL5RalVGa1juNMZ27eZpiz&#10;LIvjOpOLZaFUIJWSQighWVCtWnX9EnEcj42NpmkaBAqANsa17RFRZXx8cPfuer1ORFM72hdf9O37&#10;t6yfMm26kqJSrZosC6OczrIsTqzWYRTJIIhkYCISRKGQkQpdwCZdHCZkEIaZ1dYarfXEUKCNMdaw&#10;pMRkRmtLUDJSMojj0aHBwfm0A4DOsiiKRJBjSgw0EWC5XCwZY0aHR777jocAXOqm3psAYD7tGHy6&#10;0SnkDoSC64ERQONzgyAMwiBLU0uGIRhgbrYpEpSSLiSWSspA6TRx8+CJQoGLxuWZx5pb7mdBi658&#10;fNMlh+893P3os+ff/NmDllzxlCTBrLPNPy+f/XHMFNpqgmJAa22tVUS5XF5aE8fpm49fTvyRQLw1&#10;eufyeakEgL/e8qH09p+On3t8a6ov/P5v7zznsi5c3vXi5QBa8KFNH3gGwESx4smeNwcXt8ydOzZ3&#10;7tgrmA3gD0fPBZ75vxmc/0vGGBc8BEGgNVlrtTF3/+7RU97xIQbSJCEi5QqPQeB25N6XEQDbnPi7&#10;1Im1JhPCHYssTVXQMq2l/dR3fvTm7T8cGR4uFlt+svPZnfmR9mIHkajXqyPDw5Xx8dUPbRQCzPY7&#10;P75BCIHeu6i/75Z/POes/n50dm16+eFFf3tkY/Tt60NXF/X0oLu7cVS7u12Ck3tWEWhzeyoT4cp6&#10;ADRzo7AmzMYXHrCW946R9nbr8w+cceAx1N8P5rX2DaXU2NhYoVAslspBoDKdoW8bgAu/18vhvhAi&#10;CILbX3pYCvmZQz4FAH19303+cEH41+v7twQq0Fl27edPW77tcfT0nNZ7163PP3DGgUff9OyPb3r2&#10;x42e1GYg4iYvlq0rLzNgrLntxQeJaMn+R23+zaNaZ0mc/N37j7nq0c0TW37REfPdKX3VY3c3KrTG&#10;ujHQ9UddcPh8AjY8seW8w05qfkUigpTyxucf7JgyZceOned+87oTAertJaIb/u1nn9n/qJtfeGjv&#10;POa6p+4NgmC5nQHg/ENPhqut9PWBiMGbLjjhov4+URRnHnjc9c/+WEohlTQan593MmMGOrv4if5r&#10;H98cRkGhEAWByhINV/A32o2TLnwqlVuKpdLu3QON2XCWCSHqabrhmR8JKVzESxNFG0ssJm7H1oLI&#10;mL0KL1yv1bXOmJm6ulzF0pUH2bL7OJ1lJ+5zsJ1lzQopjjiCSFwy/1QO9vnS7n/75qZNAwsXzhLi&#10;hO7uLatWdQPirrvX/9tDDPD8+desPCufz3+2t5dPPfXEb3//ni98JhdFNz7/UysJBGtsalN391dC&#10;qXxwC9KzquEXivtyZycD1NdHRN8e+/0XW95u12zYxUwrV9Ldd1+z7Uflcrm1re36oYFAB2cfcOR1&#10;zz5wblw+l8qos2U+Ny6DcNs3Pq+1zlt769cv4Jce0VkmiW5+9iEZBme+/8h7fv90FEVnjEffz1dm&#10;9G4eWLBg+sUrGCDms973YXfwmXnt9vuFEPVa/RK5z5uErwL7MD+/4Z7rzl/4tfI7tgKHAQNEBBDh&#10;YKCf4c7TdcCz1lrmpeANRGjm6UE0HYT+fu7q+tIHFzRPXEhI6AAAIABJREFUnGZy2f2/6+nq6sLm&#10;zYTGJcwrVrhfMYPZbu3peY7oORL9wGHgXat7TmRsBU4EdgH9QCfAQCdjHXAwwMyHMR/K6AMDOLF7&#10;pTh8HpHAtm1b588/FOhzIQfRDKJdDIA7mRmYA6wFngMA7OrpcXEIAwcDgrFzRffOVVeuZTzLfBDz&#10;LmAtGKBloHXNb7aeANAy4Dk0hr7+RtMUAVjKAPN6tsyAwHZgLWAIywEwP8tsLT9BvJRo7f/1sPzn&#10;8hcX8QAQUgoppZQuujBau14OY7TrM7HGuPS8a1V3CXI0K+zULK06UgiXEcmyLK7HLjJxBdOJAjcA&#10;nWVZlrmuXxUEYS5ySf1CsRAEgbXGaC2kyOcLLa0tbe3tcVwvFIuzZu/T2t5mjB4eGtqze8/w8FCt&#10;Wq3XakmSpGlqrXX1BSKhlAs0FJEwRqdpmmWZtTaXz6kgcOMUmln8LE1dGOW+gm0utWC2cVzPmqnB&#10;ie/o/jsMQymV1pnWWRCGxWIpl8/l8wUi0pk2WiupJvIiLmYLmmmYKBdJKVzq2s1r67V6ksQuS0pE&#10;Q4ODo8PDtVrVJSZdMw8Ag0aOikTzT+MvBIAJQsgwDMMwFEIYY5Mk0VnGzM16kbXWun8ohHCVJWt5&#10;4gtO3P+ElFIp9/4Tx46IwqZm79NbR9adMzrTmc6CQLmfN+7Ef9xm5mpEROTOJSllLpeTSrqqgtv1&#10;WZa5BDCznYh+XXeBC5nQuL0JnWX1Wq1aq1ar1Vw+r2RjIkgklJJuxjlx7BrVHtu422nXDhSGUZRz&#10;Wc9qpVKrVtmylKpQLLa1t7d3dBSLRQBpEg/u2TMyPBzrtFgqCSkM20KxGITh0Mjw6MioCNW3r/xh&#10;z3fP+/o3lvz6ld8mrLNMs0CYi4rFUrFUClSgdVYZH3eneqncUigWXQjB1gKCyAZhVCqXi6USgLHR&#10;kaHBweGhobGRkaHBwR2vv/4fv/3t66++mqbp1GnT3vPuv33b297W//CmmdNmBEom1Voax6FU5ZYy&#10;WWZjBEOQUCACAhKhCmZMm5Ev5ElQGIb5Qj6XyxeKxYnKj1s91exdtK6JK67XsyxzU9jMaFdauv1T&#10;JwGoViqZK2Iwn3/+V92I4c6rf/nQDxs7fMkn5tOOi0/bcftTfGj3rFcOmf3KIbMvXUUuqS+VchVC&#10;KQGy1mbGGCKyeOuKmzjRGxvWqLJKtmzS7Nhr116xkv85PvVKXvL12klKSQDmlvvlkqO01ntHF1es&#10;5EO7Z6Vp+umrXzDaJDf/cHBtL4BiW0uuVFRhLszn47j+ysd/krvrMaVUlM8VC4UwDJc/cqy1ZsO7&#10;fvHWCGDMl965ccm3HvuXjzwKYPy6H+gsY0ELvtHori7ecsT69zwCYHDxM/s9vWMi/vnO3EMW4qML&#10;8dH9nt7xhWeevvbb6/+L0fm/UhkfN1q7KygMw0Xv/ujCdx3ZyKY3S3+YCPWlUlK5Fk13NTW+DrMU&#10;wp0ShWLRZUCCIArCcGx0bHDPnh+83j912rRiqZQkyfDQ0LTpMwDs2rlzx+tv1Gt1FQQXf2zJRUcu&#10;cYnMlcecLQQBNLFMYvH7PurmPLc+fz8RqL+/MeuhRtYCBHSvwIpuAAvf+2Gp1OIDjnIDm1RKkHCD&#10;pCtTuMFHCLKWb3vxIXdNA3DRxcCaNbRmjfsW59npZ1TLJ779sGq1Gtfj6+TuASIQ0DUPRMVSacrU&#10;qR1Tptzy3P1ufMrSlME6y4y1yw+fn2UZOjv5zs3o26Z1dsPTPzLa2EbOzTCzzrJFf3vkxhceMK4K&#10;ZLS1BozTDzimWCqVyi0/eO0ppZQ11hgN8AUfmu8q4UTiqsfvvnrbPQAuPOIUl2Gx1u41UjUGYiXV&#10;9U/9sPkzAKSUyuVzzOxCa+ruBtFV2354zkFHXffL+8864GNoDuPug4QQ6OoCYe1TWwCsfWqLy0Bj&#10;xQoSgrq6SNANv7wXgBBi0TvmuaUv6On5zoM3X82vL6d9bLMVZOJcoma76ZL9j+797aNBEDBzmiRg&#10;ZFkmiFpaWojIGG20+cyc4/Yunbk3sZYnEovskkDGADBaV6tV92mN/yWEzZumW39Vq1bdvyLQ959+&#10;4LaXH6PuldQ171vTDrCWp23aZIwRQpxy6aVfB5nHH3tjcBeAK1YsybeWRaCu6f8Br7j45uXzgzDM&#10;5fMqCMrlcrFUcreziRVrQsh8FNG8eTRvHhFRfz/Nm3dF5bUvfnwJiKj3rlmXXHJri7nn1eemTJki&#10;pEjTNAiCsw44spEjn9fV6Cbq6wNwy4uPsGWXYHUxUqVSOeugjxGRFIKZT3rbXKMNurqyLCNXfFi9&#10;emB1D/f1MZjBAG/4t4cKxYKQ4oJDPrFz1SowdgHMfBDzl49cgM7Ow946cdDP6AS2gzuBZZjY8y6d&#10;KpYTETBnYhzp7PyTEqKzsvP0xn81lmH0cV+fW0bS7KAGg7mn5znQ10gIIeYJ0c/oZ+wEHwbeBcxo&#10;Hs5O5rWMdcBzoL4//ryB1auxYCEWzOeuTgb3gwHMBAEYAAD0uUiAeRmwzDVKMU9n7gdmAP8DoEY/&#10;GKaDOoFlwAmMdc0CBpq/fetSItogxHpB24m2E+YQ0NghvJ5o4sVr2S5lnjgZ1xOtJywH1hFt/8t7&#10;xsZfYoAhhQiUaswaw1AqJaV0TTtCCBU00s86y+J63TVz68z16mTM7LLFqlkVdTNp1zgOwE3rAbh+&#10;Ksf1tU98uqvC5/K5XC5XKOVVKDOdjFdGKpURy1lLa9s+++7r8v1EFIZRvRa//uprO954o16rSxkw&#10;I0szaziKcuVyay5XAMhaEMkwjMIwkjIQjYgjVCpwgYcKAqVc01cglWRmIchl20VzVq2k0pnWzT4o&#10;pSYCJcqyzL04TVOtdS6fa21rK7e0uKFQSJFm6djY2NjYqM4yIUUY5aKGXC6fd7efYqkUx3G9XnPT&#10;41q16tZiGm3iuJ4kSRIncVyP63GWpjrL3B1Igw3YNC9Py2ybI7WQIpfP5culXKnIUiQ6rdfraWOt&#10;SOBiSCFEGIauE0wp5dqo3BdsRhSCBMnmygpBJKTbP8I1E7v0Zz6f75gyxd02XPXGbY8bQMMwnOiL&#10;m7hrWmNzuVwQBKJ5kgQqkEISCRUEbsyN6zERRVEkpHRHnC1bY9iy2xxm1lrn84WWltZyS2sul3MJ&#10;2lwu5wI8IURjmbJ9q/sLwES8s/cPm/GMtcYkSRLHdbfqwNUcXBAVRZGU0vW5jY+NjY6OW4NioUxQ&#10;gGhray+VStVKZeebO95449Vqffyr/7QZQLG9zIThsZE4yUBKhRHJAFJCBDLMCQqisFDIl6KoIKGs&#10;ZhdIKqUCQi5QbeVSW7mUD4NQiUIUdrS1Tu1on9rRPq2jfd99Zu//vvcedNCB73v/+4q5Qj6M2Jik&#10;Ws+SNJRBLowUKFJhLgijIMwFoYCAMaytsBgbGx3YNbBnYCCux1qbaq06OjpSGR+HSzQI4WIMttYY&#10;k6WpzqzOLDNJGaRZNjI8PDoyqo1h5kO7Z32xdWs9yVxUfM33/kkIqZS6Zs0ZST0G8KVdJ3zxzeMv&#10;7f666wjae+GBK4AAUAGxsTrNCAiEIgudprXKGNz6C9YES7CCoAgSIs00AHfSJkmS1Otu7t7e1l4q&#10;lm44f86mS48wWoszjtHgiXVl1UUfHDn5sMZJCBOntdQkbpW5OzNkqCAoTuOrz3lvY1ySUkklhbjj&#10;4jlZlp2zZeLVAJCm6T+/sECqt2oav/n6BmPM5i93zd5ybPmmLrdLHdcW9Sej7iuHzJ4o4/x3nPS2&#10;w91YMTHS3vHyQ9aau3/36N2/e3TJ+445ff9jAbg6s5CCBLnrWiolVaMdNAhD1wIbuWGqMVblwjBM&#10;k2xocM/46ChBFgrlhe/5yPDQUL1eHx+ruEZWaxGoaMMT937vF71ufBZP9N/+0sPMbB9/HJ2dtz7/&#10;wJbfPwGAiM486OONZu7u7sYsCkQE6u5u1gQAYPF4/s5f/XzR+44UQgaBCsJQKbX08JPX998DQAVK&#10;BY1uFmZuhChNM0HUe9fZB39CSPE9/Tq6usA8PDR0xoFHh2E4s7sbgHjiCVq9Ooqicku5WCqdVW/F&#10;/AVXp6+6t3XhFhEu/Mii6568l/r7MJHTaU4pzj74OGbOMn3r8/e7zNQZBx7jbm69v32UiArFYr6Q&#10;l1JkWZYksYu1CJDNm6BSUim57skfrn/qRypwQ6VdfujxADY8cx/Q+FJCCqXkhie2rn9yq/uiUqlc&#10;Lp9l2QXzTgCANavXPNJrrbnh+Z8BuOn5hyY2ktkuPeR4ANTX39g7fX3LP3BS4617Vl/wwb+74Zdb&#10;Gq2/QhKJ237zi3q9hvnzd4G+WH53FEVuFbLRJst0oBpruibuhhtfeKBeq7tMXJqm6O9jZhUE7R1T&#10;pJS1ajWO6+uf+sGnay3YK1MwcbB4r84CZiZBp7yra8HfHhFFkdtG3tZHIBfzENFxM9+fJEm9Vrvq&#10;sbt3nTofPT1KScv2hkL15pcfJSFc7GrvvNNeuYp7epYLGli9ZnRszFh7SddJlUol1Rkp2WN2RsW8&#10;ikJtTK1Wa0RirpXLsMmMm95kOrn+2QfWPvkjEiQOnyeE6JjafsNzD10fjUspNnaY1vayENZCa53U&#10;amOfPvBjrgvHbTCz5a7GuhdrrVtkaLQ2xlSr1aHBQQBBFKoguPHZB9c9dV89jV27BwMzurvR3T0H&#10;2NrTg/kLANz40iNhkLca4yMVa3ka235mmmj9Ab56/+0zgBnu3+7VC7SO0ce8nUFEy4nWA8y8du+s&#10;m4sTLFNfH/X19WzbtPcydKC5DKP5Q5r4Idzn8L2MOUS0ciURGLwdzc/nRnTR2WxVWge3ze599spx&#10;gHe5yuqp810YO/Hh0yfeAdjenGAQaBlwL0DAQKPDi9YBl/f0bLF2OjMztoK5+Ubr6a2Llxvbxgws&#10;A9YT1hMR6GDCdmAdGgWf9YT1IDDWMTYIIhLnsV3HcNW486xd95+FZH9ef4ktUi69LYRQRNZaq5S1&#10;VmvtZqLuwtNZxjHrLIv36umnZpssAG50UjWmoWi0VxmdaZBw6epGXo3cgmZlrWVLQgolFQnSGiw4&#10;06mUyi2oYstxWmeTSCmMNiMjw0TU3tHBzFobKWRLW6u1jXXDUsooly+WSlpncRy7ZViuWOHSddY2&#10;mm3goiDZyOgBsNbUqlUXdVjbKCwQWQBxXHNPwAqCwA1A1lgikyaGBAmWRmuWMgzDcrmcJGG1UpNK&#10;SWvr9Vpcr9equVw+12gcZ8mWg0DlcrlyucV18O9443VjrOtzEFYwWyEVgEKxGIah6whnztg0OknM&#10;Hy+PswDAbjkyE1zNJCjkrTGuVJ0kMQBJrp6gtNYgqZRky0IKIaW1WmttLbt192B3/xAu9+UeRyOE&#10;UGEglJJSaq2rcTy4Z0+hXAqDMBdGbiAFQIKkVJCNkVqkKSYaba11TwTK5fJpmlpmQRSGoc60kMKV&#10;uZIkqYyPx3G9VC5HUc5aEycZmi0cgsi19Wujtdbj42NKKXfKVWvVOI7dsvuoWGicrswQrlPO9bw1&#10;BjI3T3ATT8tMJFxKMuVECGm0yeXypVLJnRVak1sI5Er2OjNhrjA+XrPWFvKFKIoKuUJbe/vuPXv+&#10;et+/Hti9e2hwMM7Sv9r3Hf+06geW8Mtf/rKlkGsploxrvkrTTGf5KF8ul7MsU0o1l75Y128gjciM&#10;tsxSSilVvlBo9mvlhRBRFBGJTGdElM8XsjQd2PGmMNa9A6x1V1kSJ9VqNYpyWZJKIWEtSMAwAKnU&#10;yMhwtTIulSqXy+X2tnq9VqtWdZYxwS0QcofshW/d6HbXId+4CK75DajXayNDQ6PjY99++6Put0/2&#10;vImL4EpzREqGSlL06XPX3njdcuC825cCwDPPAMC/fuq0y762+pVD3lpy4JYf7PeFs9M4JqKSLEZR&#10;KCTSLGY2f1x0EkIQgZgoy7IwDClQnKZxXI/j+Ns4WQRBWbQBOOea7XsGBqSKguazGRZd2b/pks5r&#10;9n104t0uvfAbs58+BABGcMom7LsIY+NjxXL55/vfCGDZtafgwwCgpBSga89556nffCJJkkO7Z+29&#10;LFssl0EQuLrWd9fjoqUAcO1n3w0gS7IN+2+beOWU2+di7sMA9nt6x5Tb56IZWbm917vqkP90TP5/&#10;bvNvf56l6eL3Hn3bSw8IIe78zcOL33v0pl//TDWqQg1uxM6FeSIiSdTYvY0XSKmM0e5KZyYhJBSI&#10;qFIdK7e0tHd0VCqVocHBIAy3VLbNmr3Pnj17zjvsxO8/9UMAaWrq9RozG2ODQEip7pySSUhetWon&#10;8yyiM+Yd7Zoo0N+Pnp7GCNzby0S9//7o/C9fje4VWL3GrZ5wz6jZ3JHBYNNLDxORUoFrdLyuf+t5&#10;nScR0Zbf9wGYf8AxAG984UEAt734YL1W/0w2Fa4dZ8H8W//xs1rrRd/rpQ8v2vDE1s9+4HgAZx/8&#10;iY0vPDh28ZLzBQGU6YxS0jrjnlW8YsUFBHR2MfP5hOuf+oHbM0oqHDpvYOGC4LKlpx9wlHuK1M3b&#10;7795+/1EdOZBxwDY+MKDpx9wDIAl+x919yuPqyC4b8czboFZvVaf/84PNZIs/f3UNe9zPAPzOhlY&#10;+8S9QshlH/gUgBuee6BZa2IA5839BAD3dKBP/49PYq8x/85fPy6EKBSLlUoF8xcMADO7VyoeYH6r&#10;f3UirWONXfvkFgDo6kR///IPnASi9U9vXZpNx7x56O7mvm2fnncSEd303I9IitP2O+KWX/18ab3V&#10;ADN6N3+vf8uFh5y64amtQghrTZZyrlTKUmbW7skU1prFowVm3lxIASw99CQGsqe2WGvDMMyyrF6v&#10;/8NHFq99Yst10VAI9SfJHYfZWp54pAjuePERo01LWyv19wGEefN+9MazaZaFgBDy3td/6ZYbXbBm&#10;o+1egc4u8eKjAJRSbW3tt2D4jCE5sGjRtM9frO+4nRYunHHpF2jN6i/c/KDpOICI/n7ecdf+8icd&#10;U6YUWkpZnFpr0yRdOvfjVz2+5UI5k7q6rn/6fsEQQlAQCGsDFRiwNXbdk27Nj3S9D9bYf335F0EQ&#10;jAwPp2kaRblSuSUI1MaXf1Gv1T4z56hcPu8e38R9fUSgrnnhrx9f8u7Db3z+Z+7m+Pc07Uvxazdt&#10;f2jqtOlSilq1uvSQ42556ZHbf/34+TyVmyuWtjOmE88C3gSpIDjjXYf3PLbl8z03b+EbGVhOREJ8&#10;juhgInriiX867nR8/x6sWLGrZ/UMIjAfDGLgPLZLmUmQW1TJlt2CzfWN4J6+1r1i56mnrmX7T1vu&#10;AdCNrrfCk/6+ifXojMYT3tb0917cOf/qZ390QTKFe3rAOAEYINy7uueEFd1bVl25DOgHPUF8GGNr&#10;41/iWeZ1zaN8EPAc0EXU3/gt9zMI3Nl83lQn8NYYyjwd2AIwsA5EwPlCrAOecKVPAjEvA1wH1Frm&#10;c5mPZ143sca9+aHrgGUAg5cx1oEPBJYyMWGpCy0IYFpPvLz5RDsiOp+oH+gkunzlJfeuWZ1l/LyS&#10;/QzJ9jpgB/BdZP/1GP3/or/ECgYRuTahLE3d46Ess5vgSqXcY1hd4r1Wq6VJYo1xD5ZzVdokSTKt&#10;3cWXy+UKxaIKAssspHT9Qszs2h6iKHJ5nVw+525msrk2DkAYhs3qfFAsFfKFyD0ig6FHR4dmzJw5&#10;ZerUQIWVscrYWEVrY5nqtWT3rl3VSkVKWSgUC4W8tXZ4aGjHG68PDw0NDw0NDe7Zs3uP6xKu12pJ&#10;Ervqar5QKBSLUS6SQrgV3i0trS6J3ig4hKEra5TKLcxcrVTq9Vqgglwub60ZHRkVUhitrTVBGEop&#10;q5XKwK5dA7t25Qt5o7VScuasWVOmTovj+tjomGw+6FMFQbFUdgswRkdG3PDkvrt7Cp4rv7Nl9+ge&#10;ZpZShGEopJsHW6mklI2JKQQJQUEQqCgUgSy3tkyZOiUo5GvV6p7duwf37BkbG7XGBiooFIoAxkZH&#10;mblUKrlQym2Sde9rG1M6o7WrBgBoPONISNtsZGprb8/l8wO7dk2ZOnXqtGktra2uXWHvibLOskbI&#10;pxQJwdYqpUgIbbRLmo6NjQoiy1yr1ly0EEU5KeTON99M03TW7H1aWluN0SoIisWSWxXgVoorFQRB&#10;oJRyD5gaHx+3xkZRVKtVx8fH3ZlWbmnJ5wskKI7r9Xo9yzK3Vt5a43qu4jjWxkw8cFgIEcd1d1su&#10;t7RMnznTNeC5ddVSCtcCJ91flRoeGhoaGc1FhZHh0SzLWlvbKmPjM2fOzOXyM2fP6pgypTI+/vpr&#10;vxsbGy4W85tv+2q1Vn319ddefe3VxGQt7e3lllahGr1qoyMjr7/22o43Xq9VqyoIpFRxPWbmKAyV&#10;lNboUAVTp01rb28nIOceqwWwMZIoUJKANE2JhBIqUEEglACxtrAsGCbNBEOAYJi1ESApBKwdGR4W&#10;UrZ3dBSKRWY2WrsLs7W9vVAsAHALgg/6yrkHfeXc+bQjjutCyXyxKIjGx8bnXXvVN/7qZ9irHNHS&#10;2pErlsqt7aXWFvfUqeOu/+6b6z/q/kwMMvf+4Gtz544t5Jfxx4ubf/fb3x921eowFwkp4jSu1Wta&#10;G5BUYcAEhlBBBCGSNIvTzDKHYciCsjSt12tZkhJDklRCcqYrwyNGm62XH3P3Vz5cqVUX3H7rHZd2&#10;brqk87ivPLT3cPfKIbO/9bszZx1+2azDL+vb/7LXNuHfj7pvz57d7rcuh43GajRz1tX/dtc/HPbQ&#10;N48CcGj3rIk/L374rjAIiegfnvkUgDtfuOy1TXBLL676m5/u/XGDi5955pkWAHPnjp20bf/9nt7h&#10;/kzGyO3GABJS3P6rB5e875jT3nu0tYYB13R38tuPuPM3D9/5m4dlszBVq1aTJLHGStlo13RPkHPR&#10;BZFwV3rYXE1bLLYoGRJUoCIA1UplfKyijTnvsBOt5cHB4STJrEatEteriSAKgqBQLNaq1YGdO+2d&#10;m6ZuuuOeK67g+fPR18fb+piZL14BBlas4G3b+PFt89/9wdu+ct7dUy11r0Bzhkxr1pTLLa1tbR1T&#10;pnRMmdLa1lYslfL5Qj5fWPt4LzOPjY7F9dhNVk8/4Oh1fXcv2f+ozxxyPFb3gGGZsWKFEKSU6rMM&#10;UKlUuvax3jU/3eiGuEKxaK+88idXf7ljylT6P5h78zC5qnJv9Peutccaeky6kwAKR8UjoElESVfD&#10;UVEBBU0C6YRJZggJKJruBocjAop6hHQHGRNECKIM6Q4kgCCDEhm6OoGYBAVHBJmS7iQ9VNewp7Xe&#10;+8eqKuI59zvf/e557n1YT5489VRX7apae+213+E3kChMFgzCm1eurAY7Q3kjDsuMOImJqjVUwFSm&#10;cebsY8+cfZyhm//i5SdPP+zYu156/J4//WbD65tt39VgCBqfHD+ufc6JI4T8EIbza7ZsEJ2dt21/&#10;jMF6aAgMpXQcxzcNb7h16yMmQxNC3jC0QSU1xtE7rV/c9MyAebzkA0carYhKuUxE7UTc0REEgef5&#10;537k01W0baVsmuG1pFEygI7cT7b/cvXzG4zOtNYKYEGEfJ6ZgyCQ0hp8fXMYhnrlSiK6ZtO9QhDX&#10;itZxnGitTIOXiJRKyuVSEAR3pafuaw5nzJyltWYGAal0OgyCsb17fN837f6LO05SSRKGQR1XFgQV&#10;rbXRShFCaq0SlSQqMUHFtLbpWmvkctSZk1u2HD9rjuf5YRiWisUkjpVSU1NTvKIbff00PBwEFaVU&#10;GIZ7Rkcdx7mjOW7v6RHXrRJCYGBAXXuNXrFiixC7V606/S+/5ueG9u7de/q/dJRK5YnC5Ns73zqv&#10;nL7yodvH9u7ljo7bXnisrl9SKZaiKNJaSZBrWa60JYi0VlGsosS1LMngOIHSgiEYEuRYdhJEFkkC&#10;nX3Y0bf/7nEAP7ULptIfV8K125+EUkklPPOQTxLovfu/l2xrbHL8+FkfOXvuMRgePuvQTxnQGgDu&#10;6OCOjrbeHurp3dV7KRGd8YEjiSiOTW8EF5EQQgiiKwYHX+k+FwDyeQwMMjCd9S7NYCwXBPBq4CIh&#10;pBDLiWpFBHOtCYBY885rV+bBc4UwEEceGkI+T8PDRES5TlRTi84f22+Zwv/XOrowPEyQzFVtJhIE&#10;0HwG962cv6LbLN95jM1kshrWWq8mMjWs1UQ5EBENmz4GUQcA0Dwwg+dV78ycI4KBVxGNwMC9QMAy&#10;htba5G8Xgo3A1EeFMAGb1no2YwPzLVUUNNcxFKZxK0isARFoBxGA2YzZ5gXMq6skb1pDtBpYzfxh&#10;pbYqtYZwTbxXa72Q0KZ5fnf3DhK/l5JqLLJ3z3g3JhiVSsUgcwxRwfCzkzg2QAjNrJVWWpMgA3qh&#10;GgG6LjzFWpsUJQxDg8k2GQgJUlpppZShfSv1joqUbdeh/LUOg1Iqsu1ql0AI6fm+n0oJKeI4fvON&#10;N5jZ870gCCrlsuf5tm0XJid8P+N5nlHUDYOwUJi87OozJycmPn9y99RUoVKuxFFkrC2CICiXyuVy&#10;yThUGE0nk+GYmlBDQ0NzS0tzS2tjY1O2sbGxsam5pSWVTvl+SkgZVILxsbFyqeS4bvuMGa7rmsOa&#10;kDeKoiSJPd+r6mxoJiLP91LptNZqz+49phTNzKaUaCKASqVsSNVm9yyXylEQJioxhOO6EK0QUgip&#10;tA7DwFSmYK4WIaS0qAqbl0kcj09O7Bkd3TM6OjE+XimXVaL8VMoAn6S0DOioVCqVS6V6RrFPP52N&#10;8q/RwgqCoJotxJFKkkq5PLZ378T4OBFlMplq/qPZZAha6USpRCW6ZtBRU4Uy2YuR/FUqScIwrGtY&#10;mQaMwc6h1layakq4BrthBDSi2tKKokgppZVyHKetrb11+nQzpdlstqm5WUprcmIySWLLsn0/lUqn&#10;Lcsyc4t/5vrX0Q5KJUaL1uRRpvVhO47ne1LIJFFxnBhOTpLE5XI5iKOVFx9KJFizUioOAhVGKoqb&#10;mhob0tlprdOntbSGYfjGP/4xOTHx71ffe+/dV5HZZvTGAAAgAElEQVQlJgoTk+PjpaBssFtTpeKu&#10;0ZHJyYlKuWzo8gZLkKgkDMKgUgmD0NCK6pdkEARBEGitDKivKnGrtWXbXFc40Cxq+gRcJ8XXhgE5&#10;tLROa2xsMhT/OI6TRO0rUW1u/1U6k2W9dvUPGpubHcepVMrjY2PjE+MGj1Sv5f/5eytNj6j6ETEH&#10;lQBA+Nd3+g8GCGSCbADve+Htrn2q+Hr9JgCVShAGsUrYGMk4jhOFiUoYgJQG/5Z2XU9IRxMSlZi2&#10;kilYuK571Kr+UmGqODVVQ28j/cA7Lf6w8k6R6YqphavunXX9lw5a+pM/mGfe+8hnDnrks3EUvf/x&#10;zwGYHJuYdd+RABzLdizbtqwTr85/9uvvaAcB+EGpC0C5VIqiaFrb9JlHXoGaHu5nen713+y024du&#10;rD82acY1vf/TJvui933SZAsPvPbMA68+fcoHPwvgpIM+seh9nwTRyQd/+uSDP+2nUgay+E9lBaXN&#10;gpGW9P2U7Th1/KrJ1eM4cV3PcT0/5Wey2WxDYzqTMd3pwb899/PfP5FOp406RUtr6/T29kymicgq&#10;l0qlYtH3Uz849dQfnHrai0Ls0npX30qzK3JHB4ORyyHXSZ05ME4rpU98f6ee16G15hUreGCABgc/&#10;v99HP7/fR80FS0R2DQPput5PtmwMwyCKIuTzNJzH8LBxvSACBgZG+vuIgL7+0wqZs+Z8fkFPD4bz&#10;Ulqu53/N/xdmnpyYPHP2sTQ4+PmZcyvl8uTExMkTLgAQUU8P8vnRxV2j/X0jXV03PztIBCEk8nkM&#10;DJj2hbSstdse2Re/cfohxwA449BjquImcRzH8fjY2JLdDrPmjhxyOcrlls07kZnPn3vcGmtMkKAl&#10;iw3aVgi59PDjL+5Y+JUjT7zkqJPMT65BpEyWy1rzlz+xREhx10tP3v3ypmw2a1lWnbAx2tWFWl3A&#10;CGzUGfzm8mfWhgZwwZwTlFLLrvkFAHQtBgi5HDpzRLRs3iLP95h1HEUjzGB8/ehTteZb3T1GsNt8&#10;n0q5YqCnRGTE7gxpp1Ipx3EMwg3PrrMsy/D3XM9raW392UtP3v3nTelMxk+lDBqZiLhGwDDosppY&#10;XBVApRK14KAjmMFDee7ouO/Pz5TLJQCpdCqTzdqO8+XOhRv7+gCgv9YQIzp39mctkinXW5Mq8sCA&#10;EIKWLOF163Zee+0CIiHELx7avqtvpYIGcFGlQTNbtk2Ey9f+8jt3PoKuRecdfmxxqnDux4+TlrQs&#10;i5krRaM5GURxVFVTENKyqphwz/PTmUwmkzE2VoWJCTaZWz4P4NyPHnvHtidkTUHrrNmfPnvOZ8+Z&#10;e4yQ4o5tTyCXW975xfoquvvPzwK4+y/P+anU/W9sQ34Yw3kazhui0tqmCAAPDSXPPNNrtTOz4QDs&#10;7O392te+dO1zGxOl0NFRvbg6cqPAasIOwmzm5SQuluJWQbXFgOW1e199kaxmZuZ5zHroOR7KUy53&#10;ndxl8qL+zQMACHTd8/eD5aot66sRYEfHRXOOG+nrR08PunvQ3W0ON8pAfz+ADtBmQodRUmbebpAy&#10;NXGEYfCFtVsUwMMAwHnmfO2bmLERPAKAub0GRmLwLeDVwHajIsXMzGsMPY+xDdjG6AAvq1MmAAA/&#10;kXKHEKuJ5hLmCiGEuFWQIAJhOWEHYTvjlno2z1jGIMJqQbcK8VFBy4Czb1g7n3mDZr3uPmbdNrCu&#10;bWDACIi9q8a7ESIVBoFJho2jkVl8cZIkcWxXITpG+lUYBToASimhFGrYfUFk0hKltbZtWwjj3iWE&#10;0RevlmSMPg0REZNlOwAEWfW1rrRirSAloiBJlON4fioDoDhlA4XCRNFAnlzXrQpmCsd2nHQmU4ui&#10;oDQs6Vzz7V9c9K2bAHzx9MseG7ghTlTd1Y4ENTY2Gpe9slZRFNVsLnQm22AI2aImgiQtywGqNS3W&#10;5VLZ1Jkamhr9tK+0iqJiHMcGzBOGIRGlM5mJ8YkwDA15PZ3JZLNZAOVSKU5iIaRtk9HgShIVR9En&#10;Tlj61MZbhNBSSLYMC0IadV3Xc41AKjMboJQZURxb0gIJk+oxazBprRtaGqMoisrlSrlcCQKllWXb&#10;Ukpzw9Mu27bl+75SSkohyNFKGxkcs6eb0oVWSliIoghKua7nOg5rLSBs2yJL+ul0c0vLVFCuVMqV&#10;SoWiMChX2qe3aakTlZjMSpM23h5mwkFV1I3WGlDMbAnbcRwppWM7ZvJNc6w4VYjCMI6rq8hiZs1K&#10;a6GUEkAMIQQZpw4wCRGGQSabtaTcMzo6PjZmZIVLxanm1PRUKq0VEqU8y7FtK1G6PoFcM4isp1Vm&#10;HixpJUiY2ejt7mufAkBKx7CGkji+8owDu296SdgSkpJICWLFMQnR2NwkRBFCSwtax7vH9kqBpqam&#10;K/5jMJ1tuvO2S8+9YGU6E1i2zRpJJSoVy65lu7YjhK0V4khZQpIFpRJAoaoOpA04hFkBknVie6lU&#10;Oi2Iqo2vlCeIIp2EccTMlm2RkEIIJpAgTsCEhBUAo+SkWHmeZywRoygStjRAcNtxXdfVSgdhaEWR&#10;jiIppe/7bjpVKYflclAsFcfH9k5OTKARW/p2bvvGFSQsIQRi45+g4yiKdEKKJ2+9Fz/p39K3899W&#10;Y+aFvwGw99StxgKiXsg/nAvv2/qCmf/Wew7/xpLPpIupBMrzHNezLdeVlpAkoBIQaQEhLJIw8sRx&#10;EodxZKoYAgRAR7G5Ws35OuVHz9779aPojGNX3Ttr8DBc08u3H3Zl/fKprNmY/8MVAG694DAc9kkA&#10;9975SQAnLv6OUknTzw8vWVMA+OSjk2xs1DkBqETVc6rffvWyWy8+DDgsh6sAnLj7GwDOvWXH1FS5&#10;YfzI8x4fwIf/aXe95rof8F33A7iml43X3uGHF1DLuPaeuhV9/w/36f/7MfC3TUZt2URp9/3lN3EU&#10;nX7ocTQ8/MBMZcQeUKsHAcSsE6WhYIy9zK5veTYlpKkqpWBEfqqsJyIhpOtKQABUKZfjKCKymCmO&#10;VFCJUmk7k22QQhQKBWYOw/grnzxZCEH3zwdj56KT2CDF+/vAQI9Rnhk2avfcMQ8MMlvsunXmEn3k&#10;zW2ffz14cKacf+ARv3z9hRPe8/FH3/qdESdlwZVyuSrIm8tteHXoxIM673n5N6d86OifbNnIzEtN&#10;RZVARHf87pGpsHjJTYMnDw4C+OnzD587nF9+5ElYvBjr12M4/8lc7t63N6HvxyCM9vczc3t3N4ja&#10;AQwMXkR0z8u/TqdTuKKfu1cAdGbuuLXbHmHNtz3/0Pkf/wKAtTt+dfbszwO4fdsvz517ws/+8LhW&#10;Ko6TL/7HnayZB9aBYDDnAJDPU65zmWoFAQODPLzh4o6Fa174pTmPVFMvIKKlHzseNRj6T1940HV9&#10;I7A7VSg0N01rnTYtiKOkJiTd3tvj6lEpxU2bH7ZkVdBi2ce/cNPwBq1ZCF728fnIVxU+L9Izb1ix&#10;5JJcDj091NeHzqoA7n1/fUo6fpKoKIraaiD1L9NM+mjn2u0m26l6dhBJY6/EgGkOO45TKEyFYbjy&#10;iTszmYxZb7Ztp1KpnW++XS6VbMcFYAkyQslaK1tY9eyx+vNJEJG5byYquecPTy0et9CZM0gd1ixt&#10;aTT0VJJc9/TAVwkARkAKrJVSSbLm+Uf8dNpxnJTn3/jCI5d8/AtYv149+2zbunUjp5zS3tMz0te3&#10;Wesr1zyojz1T5HLu8w8HQQW5nOjtuUWOa6W+snjxRYODa7c+4bouJzqKIobSXPVTIiIiy5wUx7GE&#10;gNIx68TIhoVhFASB43hEVGUsAOfmjgWwdvuTZ5VTtztTQopz5h5zztxjUEMgnX3Y0WZhcBPf6ha8&#10;xKtRGbmm5grkcuGLT/Q9d/9pfXflGR3AaiIiWtjb26d3E6wkiqs+Y/k8GCb1Wg0sMyQnAjNuZt7O&#10;DKJl4Ft09ckLazgogx3qYOxa2Tejt4eIhO0DYCBS+trNA5cesTjS6rKOxQbB+GO3cMncY5Efbket&#10;hcHIMy8gtIEYaGN+iAigYWZDyVhTpVsJANsZswFmngfeTLSMq4qxHTCfacBOtJzMNcHo6d1YNxA0&#10;0yKICFeAZms9m9m27DVCLI3j1cDlqMrgLKve5Wk18GL1c9kgpnYQljMBPJfr6uJc/c8gNVkzUY6I&#10;iNp7eh/q758HjAAvCrEQ2NjXtwDAUUeO/J9t1f9/jHdjgmGgusycKGUBJugw3QlmLYzJM1CvfhnE&#10;vNZaEKla/cC2bdOj4JontwmAHcdhJNUSdqIAZRISrSGEgCUsUQX8CC2YKVKhrh3BRNv1dMIEoJ7v&#10;JYonJyZsy21v20/aFIZhuVQyskKZbLatsfGPWx4cHxszlgJhGKokIUFmK2xoaDBNDBUqy45t2zZl&#10;+KASmCoLqqm2qNceDIDHtu1KuaJZl0slrbTpwJjGi2lKmKKy63oqUXExLhQmmTmdyTQ0NNqWrbTW&#10;WgnhptNpKcRUYbJYLLbeczhSsCwppYcaP96Ih2ayDUmigqmKSpTrsqH6ATKoVABjjKVhAscYRCLZ&#10;u9e0Jup6WdKSlmW7jhOGoSVtz/ccByYRkraVxDGzFiRM30Brae5tBjMmLTuVSllShmHISgspp4rF&#10;lmnT0pnMyNjuifFx23Gap7VaJPddSFwVIjSqxyxEHf1Y/atmNoo39a6FSWyZtbFfiKIoTuI4Cq2a&#10;rJlJ+er3ISGEWS2O57ieK6QUUnie56dSfsqvKdKKMAwLhUnPdlzXM5uaJRzWDOjqIWpprZlJY70H&#10;cxfVTJLCMBRSeLYvqoGYJBJCyktX/5Gk5bmOsWNPOGEoSWSRkCBbyOaGRgmSQlaCyttvvr7/ew5s&#10;nTb9gouvh5CFYqEx2+jadpIknu/7vp91U5ZtG8VmW1iWLRRrRZpZCxZ1Gx/LklJKQ8+1bZurLSHt&#10;uW6lUomjSGlVVQciIilMfywWRowhMT/W1A80FBEpreI4tmpnx3jRAFUEe73vwcxTU8VKpfzKtXe2&#10;Ll2QaWgwcbYB7CmtY62iKIqCOIqiSCXz77wFN/4HgKFL/v19H3thJgo713waH3vhv9l89p66Nf4h&#10;B5UIgqSQtuuwFgwhSCoCsw4jJYkgLEkSkuKgXN2atFaaldb/duMN5lDEsEn+4wu/PuvH6fu+nsu9&#10;9HgXvY19mthb+na+8XHgUCy88vFbjsnPPKxqVrBg0b8niWLmRx+6FsApJ3/33vsuP/2MH8UKf/vc&#10;gwBSa+cBMDSMdCa77OaXVl90KIADToZ9qwPg9uWzT/z+s0qr/2RbvqVvZ3JqZC6Sb43PTw5/CIAh&#10;l9/zfDXf+J8P1szEJx541AOvPftOQ7Kj40SiB9/I116jmVnuo7Qrar1orqlF7ysGaPa3RJsqkvEk&#10;dQytDgHGxyfCICyXykTkuu6Zcz4NQGt94zODtm0T4Wc7njhrzrEAZq5fD4AZI11d03tWoMMgGnjN&#10;8ENLO75oNrB7X37qlEM/DWYeyqMzt2d0lDl7RM81PDhw/JsxvzWk97MBWFI2NDQ6jrPwwM67X3ri&#10;vj8+JS058NenTz3k02uGHzBEvp9+/cxzf3QnunvQmWt9LV8oFFYtW7hiURetX59tbLg3CfHHTe6P&#10;uruIfntI66fyw0vmfXIXrhcEZrQDTLSx90sXdpy4dtsjqVQ629A4/y2lwejvfxBYMDh4zkePZ8at&#10;mzcAuP2FX0JWK6vnzD2BASNpeMoN69uI0NNNw8MAkMu9wwXN55HLjSzuYuaLBgYBvvBjJ9yy5aHl&#10;R3zx5s0PqqrtUv0sMIAL5i0c+MvTptDbOm3atGkziMT42Njk5ASb3CXXKTc/fPG840FAPn+rPb70&#10;8ONX14WngJs3b7gotxA1DL3cfD8b37SebgC3bh4gYfuplCOcKI6USkZrtFpTw64pkmnWbOw+qjUj&#10;pU88+MjBvz6dJHFdg0RpbTRqicjz/ToLyLLk8iMWrt3xqNmN4zAizTUGULXcI4iiIDQYRZUkPxp/&#10;5Rt54MijXNd1XJeZozCMomhycsK0Sam39+7gzYysqnIlSRyFoSWk73iZ/RtW73h8rDDxjaO6Rrq6&#10;pq9YwStXzhDi90LmtGpbtIiE/Or6we//+u4fPnVvS+u0Rq+ZWf/8qq/w7zd5vieEVFGsAy1dW2md&#10;JIlSiQn9ldYmPonC8LRJl9lCZ87AdW569n4h7AuSxurUUTVAPruSZvC5URa5HIPXbnvSXHSs+dyP&#10;HUfAPa369A8cpVlTfhiHzAFYvz7EHR0wySnrC4op7vj0Lv4ZkdgMLDeT2N9/BjAHeGvdOgZ4aGhX&#10;X99coOozA1oN7AC2/XPr/kJgKesZJDYSb2diYgDLQSCsAcB8ZV8/dx55ydzPG3mor+eWgOiHz973&#10;Tfke5Ie5o4O1/kolw4u6qKcHA4NXPfbzK449Hfn89poirUmNF6xfv7Gry/QuDG16GRHARrfKcC2W&#10;E60Gdvb2oq9vA3iYYWBRcwACbSYi0GZgXl+fkbjahncWTFt3D/etXEC0nBmE5cC51d/I3wWIcCvM&#10;fZ5+AgIzg2fXqsUAz2YweBtgVGuXUdVHjIDlgm7RtAbUDhDoof5V80EbWf+OeTmJ0a7FHQQi/Hjr&#10;r07+ZzbRu2G8GxMME7IkqqqlZ+oTQspaA6uKJ5FCWNKqVMoAquVqZq2U6afbNckgA6+qdTZYWhbv&#10;Ayalqt4kJUkipTTFWsnVDEezBrTtCGibiOIo0lIb/JIguzhVLJUq5XJQmipHQWxnUq7nkuAkjqWU&#10;xhsqCALTup3e3p7EcaVSKZVKURgqpYzW4fjYWBiGSiW2sTCzZBwniUrK5ZK0rLqnsiUtoGomKgRJ&#10;6UrLclw3CkOj/SqkSKXTSZJMFQpJnFi2cTGrZDJZIYRmLhWnSuWStKTrep7vEYkwDDKZTEvrtCRJ&#10;CpOFIKg8NqPbqljMbOZTWtK2bNdzDSmcTEhrVSs3SRIniTIxJGvW0EndQkSK0q69QSVQWlu2Zcgk&#10;RlEx5fuWJS3LJiKlVBAEMSkish1H1M6IyTGEICGl7ThKa46TJEmSKIqTxLUcKeUB73mPtKzJiQlj&#10;ymbQULbvcw29TcS1WyPhHcmmfc1DSNRa+ebkMrNt2USRUSYDDD+8uhiklJa0KYrEPvxswPivEYDJ&#10;iQnLKiVxLKRM4rhSrghJTbYlRHrCKWilYVe7wJ7nVSsUzNCaLGlIIAAsyzbsIyIBFwASlQgW5VLJ&#10;WAcIwzUKQwPM0ARpW9JxrZqJm4RlwYqCwLcd1xZhnIistsXMPWN7905OvvH6620z9mufNWt8z55y&#10;qWwLS6YzADzP83w/5adtxxHMSilLSCkp0YlSsVJKExShimwmSZp1okJUBENrXS6XBZFklMs1pLVt&#10;CdOSEtKoYBHrJFJJnJAgx3ZISgYMts2st0QlxsEmiWM3k1ZJEoShgekDCCoVqzgVxzqIQgNq2vr1&#10;7wzyrIMvXy6F9derbwKwf8/5URAXSsWgUul/7xP1aP7pqaj1nsO3YuvhF/7m7a3Ye+rWq3/4DSHl&#10;ty77vqnc/3Dl5YlWnCjbttcPXm7eteyiG2FLZgGFqFwRju1aNkPqRCcccZwkrLVOSLABMLDSCCLz&#10;3qnx8SAMIeiQTQuE6wDIH3rFa/uE+1v6dg7yrINO/wwOxYbB7wM494JriEhrbFz/fQAnn3L11q0N&#10;hx9euPe+7wBYedRj33x+4fse/WKxVD7tV3ehBgwjIs287IY/5L9yxRJcFQYh4AEIw/C2D+XrL6uS&#10;TFZCnFYFQgSlotn9DzgZJvMxjZ3/s836vwxzQgHc/+rThoS65AOfM5W4+1992vTuiMh0CwWqG0sd&#10;Imh25iCoOMYoQ3MNICcdx3Fqb5dSGuSL4/hRFCnFY/FeIaXneZ6XZsatw48s5SbX9djRt25+2PO8&#10;e17edOqkCwLlOkE8o7fX1AUBYsCgPYlwV2rKk97An37b9cFP3BC8Zj395sWfWMJEbVVRTSaQMYEx&#10;KZDn+STI83wDxZSWBOjCjhO5azEG1t3+wsMjAPr62vv65g8M4j0d1/3mF9y9Al2LTu69tCobSnh6&#10;6m+2bXNf34jWw0AO2EyYR9TW3+9/+wIiyjY0plK+ZdlAeWONS4r8MHIdqFVGbcc5Y3bVxvuOFx9l&#10;5qWqnW9YuYt5hIhWrWrv7uFcBw8NGZM+yuWMynbbim6ul37Byz7+BQYvnzcf9Q+qDSK6/fmHlGYi&#10;2jT1l0M//JHJiak3XnttYqrwVbmfBh4EFuTzX859wSDhARJS3rb9sdrtA0S4qGajQcAtz2+QUkID&#10;YOMhuFTtjyNy6/62ybbtclD+2lFdO/vvpn8mYhs0iSm+aFJIoLWK4hhDQ125f7vrxcelLZMkuezY&#10;s2l4mA49cu0fHkuSxLbtxsZGGJEGKe7Y/giAJPnvSLGJShzPZeZqk6ojh/wQ7edIywqDMI6iMAyi&#10;MPz6MV/CrRvQ19c9OPiTbU+QIMuSUEootoTwfc/zU+PWWDaVkVKu/foZvSGzVqNEVwqxAeLJUz/5&#10;rV88NeOkk3BxlyFVThUmPc/3bYeFJgNJdhwALDUpZcTOWDBXOQpcKZVUknDHJ5AfvnPb47Ztn3bo&#10;0ftf94t/XHwaH33cz3c8dcbso8G87i/5JR/s5FwOQ0O1U0Cmg1GvxvHwME8DADB0Rwe0roo15fM1&#10;njUZe/t2YB4zgDygAWZMJ1wIzOzqYmYwLqwnFwCILwQNaQ0h5hLVtXeHiXaQsbKmmvxa9Q0EzCZs&#10;YF743HPcmauadhMByDQ04yM5PTSkn33OWNaAiDo6qNbkB7Cc6EEAgAYTiYVEOeA5YDXzMiIj4jSb&#10;ed/PW06UI4z297f19HT0Gb9CtAELu7vR30+E/UisrtKqarEogYGdIO5buZGxg4RRNFiqdQzM1rwR&#10;fEttBkyuw8R58A7gQqCdeSPwEdaaTV+FTJZ+qxBUNYCiNaBbpewAqKcH/f3zCaz177Rm5iFW2wEp&#10;5BWdnY1/eaea8+4Z70YORpX7YjrpptGQJKZfGUVRkihdo1AY8CURmVDYqlolCKqZPBiAOAmhayXQ&#10;usCcZVmu63q+5/q+5/lGIklaUpAwGbZmzcyu6/p+yrhhsGZDXXAcR1p26/RpjU1NcRSFQZjOZDLZ&#10;bFAJpgqlKI4s2zKWAlS18jBWXFY6kzFMwWw2a9RLJycnwjCwbDuVShs+ehLH5VIJRjUorhZ9azSC&#10;ajFeaxZCOI6bSqfT6bSf8s1XTRlws225rmdZltZqdHSkUCgwayGNYnc5iiIprWxDQ2NjU0NTk+/7&#10;AMIw/LfjL3AcZ+Hk6kwmYyR6Pc/PNGSbW1qmtbUFQWXZpfM/NX9Zeh+5w0qlbElLCmlkYWssDWat&#10;DZ6KiLLZhpbW1qbmZj/l244Tx7HJUqq7dpJo1olKDAjbGBeYS1dIaUmZxLFWykgSA2huaZm536z2&#10;GTMP+pf3lYrF1197LYqiVDp1WdOj42NjxamCMbYzkjWm72RAF1Srj9ZH3bPDtMhM1OJ4rmVJpXVx&#10;asqwqKUltWYj/su1YY5gHpv1WS6Vx/bu3bt7T7FYLJdK42NjExPjpoHjuJ7nea7nGn9W1IpwJiWu&#10;fxlTrTehapKoWr6cGB5h3VWXmY3nqylPVn+IqOq0WESm0xWXKhk/3drQ7AqJRKdSqbbpbW3T23bt&#10;3DlRmABw06plkKJYKU1OFSqVMoiM0pfWSkrpep5l2UT7qAaLelol7Jp2chzHxWKxVCoZHovhTpza&#10;fpNJEmroayMxX/2lxha3ysLXyuiZmgVg0C/MbMwNJicnS8WiOVQcRaVicXJ8vFwqlUqlx846b9PS&#10;i8KgAuAv37tlqjBpDt7R/91vpO/+QduD/e99Yt9z3Zv9uXlwxunXmQerDnziW5d9v/6Cb/Z+7/LL&#10;fiCdKhTNjFIYFYrF8YnJ8fHJMNYkhLQ9DS4USyMju15/861XX3mlMFkoGaay1kJDSPHsxZc8vfzL&#10;pZ89pu/bpO95yvN8ozZ27OW/Qo2MboL+N+4DWC857KqtWxt2rvl0OpN5+TOPuq59znkrTzv9+7bj&#10;3Hzzd88965qLl99o6OnNjU1UQ6OZcf9p58ZRJDRWf+Uwc8CN7T8yfzIv+6fswpy+ux+i07+QnPIZ&#10;696nzDNd9PZ/anT8TwbXbIXCIDTwoXv++MR9f37yvr/8JklUGIZBpVLn81TK5UqlHARBUAkq5Uq5&#10;VDaUiTAIo6oodmAowub5oFIJKpUgqJRK5aBSSZLYOKhMm97W0Njo+6lLju6Kouj6p+4PgxDAhR3z&#10;L+xYYG4lpx7yqSrewERXBCJBw5tp/SCBvmLvB+Bn237FzEEQlIrF1c+u/8rRp3qev+5PvwUYAwPo&#10;6gKAjg6VJCe85+OJUoZ3+9DrW2q1BrJt+9Gdv3ty70sbV3YDlEqnjQws9fT8+Klf3PXi40LIayb/&#10;DAb3rcTixbRkMRYv8XwviiLuXsGs5zFPX9E9H7S577KBH1zS1Nz8q13bm1taMtkGaVno71vQ3bP3&#10;G2cv4PpkcxxFP9myUbGqc0jjJEmUGunr28gYBoaZ27q70ZkDqhKfxqPtwZ3bQTVgSj6Pri4TtBok&#10;CIDV/2R5AWaEYZhK+U9P/TWTbXjz9ddfevHFJQcfeeHHTkBnbjeJhUJQZ+ePn9tggmDkcu94I5EA&#10;cNG8hbdsqQr51CFY1Y9YvBgAdeYG//50S2ur53lxHPOiLgDU21PNc5jNBmJm27jB1otfP0sV7n7p&#10;SSM1WYXo5HKrn99grCqJyJzZpYefcP7c4w2PLklipRJTZNx3DZvN2WS+QaVSqVS+Ne0QgLmjI4qi&#10;oFJRqgpDsG0Hi7tGGNzd3b9p0NDYzp39WVMxUUkiGKWpqZTjNjRk7/jz099QM2jVKnT3VKUahWif&#10;OXM6806tv+kdaDnOxPi4yajtGuNcJapqNBnH5odYdYERKaUQ5VIpTpI7tv7q7oYgk836vn/H1keZ&#10;8eVPLOQqgR4AFh+c46Ghu3Y8RbXxjvxr/aljoukAACAASURBVCzkOk47+EgAnM8jP2Q49/Vbnlm3&#10;3N090tdXP3HzAWa+kvVVXF0+y+queWblEJYRrQF1EM1mnsfcAZpLJIh2VF/JHcAyMtYQVCvs83Zg&#10;O/MDK1deuWgRMyM/ZHKqyamSeva5JEmuuPbameBZRKPArkVdAF/1uTNrjuEAML+nh0ALe3spb34q&#10;1w0lyNw4iXJVuFS1ArmZgL6+fUuRD/b3PwiMMO8iWoC60lTtKEQgjAAAGzsv1nyBUnOYGVhWfyVX&#10;+9xLld6mtdac13wlM2u9jatytGYsB1F1dZNBiwkSW0iYr2FmhoE1RDuIhBBXCkHAuePO/9TD6P+D&#10;8W7sYDCz0UFPLCuOY82slDKEYJUkpnxuXilIaNaiphhNQkApQx1KhKh3M+I41koJKW1bxEqDlIk+&#10;Ce9gXUyuJcgCqrp1RAToKI6kXRW01QlISM2GQqqIbM/zM9ksa5LSMnemKIosW7ieVy3Nai2ltB3H&#10;aHHWbbPNDwzDMI4CourbozCI48Tcff1UiohqWrsMI/0JCElWTc1WJYnB0liyCiG1LLuhscl2HGMF&#10;4Hl+qVgCYPQxAqWiKHRjV6RTlmUZdflisThVKDDr3z68xrGdTQd+04bjuK7Bs7qeW1enveWajSpJ&#10;bMdJ4sRAOASRgiYIrpGnAZCQJMTVfRd9+bzvn3PRj5745S0GW60FQYGI/FQqm80a9QkzJ1rpJE6Y&#10;DdZaM7Nh7wspg3JozogQsqGpaXpbmyRRKha3Pr9ldHRUqUT6nuN6d4iz92s+wLEsHVfvFkITG7Vc&#10;GGK6qE5jzSMPgBDStoWZTCFEKpXKZLMAjGt1Esd+KuV5vtkX4iiShHfYJ7W1yoDW2miRCWEZAre0&#10;LN9PZTKpvXv2NLc0lYrFwmRBgixphWFkWbZT0y0100iCTHhgcmajYxvHcaVcMXmO43omoDdLutba&#10;Yq1Ya6hERVFEtiOElMyaEyEImgkQDCmEcRs57+DBC/5+xJ6R3QZLNmPmfmMjo1OF4nG33/ryt68C&#10;iyRJVKLJklJIlSRRHNiuVSvVkGVZSikppeu6SZJYtm0yfZOrW7bNWnNaApicmkxYZyXZtq20SsIK&#10;EbEg6di20UnzfKUVB0kSJyb9NlrMhp4YyjAMK1rrRCkARjLB5K5hGEohbDctpCiXK6aVYQLo/1Wg&#10;bKryrfccfv113zPPrLruuyu+9p3+67/Xfcnl/Tdc3f2Vb1/z46su++oVAC7rvhIomJfd9dNuACef&#10;+X2SlElnrMTRujJZmBzfPV4Oyt/79yoU6vrV/86J8jzPshwJS8dxHMXtF3cxkeu68KzJQjH30lUr&#10;NryNHuzLSv/gg59TiBqXzv/RrR9742/In3do7qVBnWjSECAJktL6/bEPHv7bRde9er6X9oUsG12B&#10;+k/LNjbEcex47s7nrpp55BX5Q68wylEAKmGIGoyqi96u5xj1GXtnuvZBbf3PrTAWvKezGh4YA6yO&#10;jn+KY3I5AHfu+OVZs09Yu/1hYnHW3OPX/u6X77jWCAJw9ke/cO/LTwI45ZDPrvvTUwDMtcB4p90h&#10;hS2qJg4SLM6ac6zW+oZN98dRorS2bfsWNbp8KH+HM25Z1llzjuGhIRCor58B6icaHARAwAOvbl7Q&#10;2Xnn9seTrY+e97Hjf7J5o0qU1mrZUYsAnHfEF0kQDw2Z+jr6+nhwcOH7OpEfqjSGXtpPElXlXXzn&#10;ZuOe8dj7JIATD+pk5lOvuAU9PdTXv76dZ4SziEQ2m5VSjICJ6ZkfXpLNZo+fNXce6IHxvJmE9p7u&#10;kb4+EuS6rp/yAdiWbTuO1joKQ+7uvssvnPOR47m7hfr6AUZ3N+oYeVQhKUkc245DRDmBPKOD6K6m&#10;UuofQ4t3CsMEpfXrB/8x5NgpdHVdc8GCy445fdWmdSvWDYBx3dMDRq0RwNc+sbja2MgPI9ex9neP&#10;TG9va22dHsfxi9t+d+Z3fzIKunFFkG7InlPOzKiFrV+TM5DPo7MT4HPnHHvbtseYefkRX7hhaMNN&#10;ww8QEefzpvCsLzv9oiNOvHnLAxeBMDhIBBA1NDa6rlssFc7/3k93ATNIUP+q67pHLLBlC1tYRnlF&#10;EElh1WUkLKtq6mo7TmFqUqlqVC0ty3hlmGheE133zLpUKu37KbPeLGkFpfJ/qkAxa0A4jr3o4M7b&#10;tzyyTLYbRdS12x5vbGw0Yiq+n9JaTZWKMCCuvv7uwcHrnn1AKfWTbY9fOO+EW4d/mUSJUbwQRCLm&#10;UhT0yUq3EDtXrer53IdXPfaH+ZbV8eOBy5cvmNw79p2+lZesX3/ts/c7rus4jpQiClWSKMcikFC1&#10;O5fRtjG/SNWEbYyPk3mj1lpI+fflJ+3q6pp56aUiI6sLg+iehliyuDsbnXbYJ7F4MQYGazid6vq5&#10;fcevU+n0qbvr76j+lVb1i54eELinl8HtBCKa0duDXI41li1aNAdMwDLQ273dyOVmLerS7/QvsAZY&#10;TtjMmMfMQHtPD61atdwEyzVStTHVngNsJzBjDXAhMAfoqPIxVg4TFvb0MOgbPP2KldeuBpYT7SAB&#10;ovbubiNQe/UT91x+7GnIdbahbzvQ0d+/sLeXiDauXLnN3K2JCFhOdGVvL/X1XcnYzmxkapdXzz1G&#10;wO2gEYAZGwmdZrYBY0xefVGNyPE2iHp62gGsXLkGWEO0FZqZO4Bp4HqidSFoNZsMihk8B1URaIOz&#10;MvnMMmAOBBHdAhCJ5ZIuZmwDz1ix4sFV/QbxdRXjw5ovZL5IyhnA1RcuEp/70lWP/cxPue/YFL5r&#10;Br2zMb07BhHd1v+1VDotpayr9LDWRqmGiCzblkIwAZoBRFFk3LhMd6L+eqolGMaUzSQYjuPEcYAa&#10;ucfk9kacynEcAwMWQkqSwiJBlrBofGK3ZZHjeEa401hxE6Tr+kFQAaSUslgojY6MBkHFdV3HtUyc&#10;JC3LtFlSqVRjU1OpWDTmFcZOzphVqySZnByL4zgxdl01vRRmTqXSxkbAECqMRbTWSRzHvp8y3AzT&#10;n9WapRSZbAMA40cVBMHE+DiAdCZjWbbRPQqDyuTEZBBUTBfF91PZhqyUVmFyojBZMLyRcrnU1NTs&#10;+V4205DKZlzbYYKOk1gnlWJ5qlgoF0sabJHUBGgNAVWVWK02iASR5TpSWpMT40GlYvlu+4yZ2YaG&#10;OIqKpZJWyvf9hsbGbCo7NjH+1qtvBEnkSrccBq5lQwqLoMACSth2yvNs343C2LZsYhZStLS0NTY0&#10;7B4Z+fvf/jY6OvKeAw9qnNa6e3RkslBomzkz29gwtnevIy3XdqQlVaKUVkRCq9iAdtjwtI3mFRm+&#10;KCmlpLAghJCioaGhsakpAZdLpd9v3x6GYWtzy7Tp05M4CcPAczzfdSxoEmyRZEFArdkFlsLx0r60&#10;7J1vvf3a31+RjnPA/gekGzO+YzW0tr75+j/efP2taS2tnpfSWrVOmz62Z9yghC0pPceVlqWVjpOA&#10;SCQqMVIBzDw+NvbWG280NDXOnLWf53u2ZQspbdsiKacmJ0f3jr25a49lOa7tuI7t2q7n2ALESeyn&#10;Up7vkCWSONZQCeupqcmRsbE9peKuXaONTU2HHz4vncm88uc/7d65uyGTOejAg5IoEax9189ks0LI&#10;uFKpVEqZhnQlClWSCAESFutEWlbGS01NFUxPLAxD13UbGhoN1cT2/FdfeWV0dCSTyUyb3mY6/kpr&#10;3/ellKxZaWXk2qIoKhWLvuNGURTHiWVJy3MBTBUKkxMTSRInShu6sAGGaa1jVgyZSqVT6QwTJibG&#10;946OXT69ahHwYz4niJJyuXxV8/p9t5QtfTuP6JnZ/ddPp9IZJu7uvhJA//XfA7j7ku/81y3IkJ4B&#10;zO+6OuZYEj88+N0TT70ylU4Ty6ubqx93xcT8hsbGICgqHVlkpz03lW4QjOJUYaowlW1oJCld19s0&#10;56f5Q69Y9+EL9/2IV77b9+DBVTL1ASdj/68tzjQ3fXfRLABLb9hm/JdLax9u/8qpRp9g+6cGP/X7&#10;5ROTk2+89XZxqrB2dhXIdIO1VMehbYlrznhv/eALf/jbqULlpx+sepn9r1BPJpcwlHczReb5g/r+&#10;398UiGjtTZct+cDR1ahkaOif/tzff9vXTwdw/scWrh4eWNax+LYtG7XWSztOvGHTPTACbtUOpBUn&#10;sRFnM31ds9KiWFmWrMHuhWFPScta/IEjzQV+8zMblnV+8fpN64WwlYq+mtpfdHbe/dKm0w79FC/q&#10;GgFmCBolmjG43qB/ni29GlQqpVL5i2+G9zSGk2N7lUqWHdV146b7TKrvp1JLMYP7Vt5+6VlfuPbO&#10;NgNU6OsfAR779/OntU87Yb+P/WzHY0olUlpnzj7OKPmb6jznh3jlSl7RTYQH2nnRN69//ObvHDv9&#10;w/e8/Jsl375hI5AjmkFEPT3c188rVoz09W0mmg/epZmItl7/Td/3oygiwHacKAzHxvae8p1bTFB4&#10;5/ZHz/7BHRgY/Nn2R5JEWZa0HefUQz5jKvd3eGOe52WuWNPBaBscGHzlmeaW1kwmE8fxJ7MHP7Z7&#10;hwlSd+3ctWSPzfM6iOj63w5MTI070mloaUSCSEcc6xX+gUR0mz9+wdwTAN7w+nDrtOk6UZ/IfiB5&#10;5ln091nSeuDay0b2jC6Nm9HXv1uIGYODpo69L7xq9ZaNcay/3FkFR908/MBF8xZyPn8Dv2luc9Ii&#10;13VJcSqdbmhpJrKObTrk7ZNOAjDz/vvBuPn5Daw0iB1p2bY0TWpoJpJEpLTWmoUlHNd1HHeiUJiY&#10;GLt43iIh6M6XnxBCNLe0WJb1+muvhUGktTZ2qOdXmm+1Ri3LIlhSQAghQUpr1JR53XRKMfbu2bP8&#10;yBMNJo6IfvnWtiiKXM9LpdOVKDzuL5NaKfT3UW/vbX7pgjnH3PHir13Xg1JhGLqWk25MM1OhVAgq&#10;FSWw/KPHX/PcQLHvnsu15oGBvaecMvOyy77b18cXn3T+dffN7L30F20o7B1L+b6QMq6EFgmjlhZF&#10;UaIT0/8XAoBUKjIdfrtWdSUhLCk1c3FqqlCYXE4zblKjM9pnnHLIUWt/94SwLNd2Tp6UYDb5Eobz&#10;MFpPDM7n70iVzptzzD1/y5+yG1qpOmqOGUIIsWoVeno0a6zsQ28P9a/CwMANzz/65Y997spFi74D&#10;ENFuoraBQSzumqF5Kes6Gn2uIIPmIGAh0ShRG2MD6wVEDxJtY57NvB2YA9pRA0rVaeWzgQ7mYWAb&#10;s8k3jOucEHIX0QjQxryBkSPceP7CjO+lM5lLfnT7A0p1EGaQIKJRopu1VkqhSo6njwpx4mWXMfOu&#10;a68d0hpgIrGAaBTIM89jbicCqt9Q9PYSEQPU379L85DWR2i9GlhDtBxYRjTz/vsBzFy0SAixs7dX&#10;JWrDymvng5RWM6u/gsigqQAQVoOWgVfXCCHLTFpVU6TtILSDxKW9u1ddx6ynaQ3mh4RYsH4QQ/kN&#10;K1eqRDFYSrkAEOvXW5alTjoRwAjzB0rBuyqkfzdCpOJKWByfCIqlOAiDYikMAmlZYRzFKtFgDWaC&#10;BhQ4SmKGCMJkqljWTOlsU1PLdMf1w1hVKlEYqSBMyuUwCONYcRSrUqUcREkQJZUwqv4LjOFYUqlE&#10;QRgFYVQJglIQlkqVYqlcmJzKplpcO6tjKygmxfFKYaxYGCsWxgtBKYwDFZTKxcmCTqJsxvc9JwxK&#10;YRgaUSPTbHEcJwrDPaOjBkRh2XYqnc5ksw2NDZlsNpNtaG6Z3tjY4qcyWqM4VZoYLxiLjKnC5NRU&#10;oVIpJUkUhpVSqVgpl5IkieNYa46iuFwqB5XQFDXCMEriRAjJjGKxFEWxn0ozY+fbb0+MjzNzU3Nz&#10;+8xZM2fNam5pWfGdUw7rWDRVKIyPjY3t3TtVmKpUyssvW5DJZmfOmiUIruukPFcSdBxFYSUsl8rF&#10;qd0734LWjdmM69iOLRuymcZsxiHZlM42uG7atjOO0+B7Wd9Le27Gdz1btk2fNufDHz7kgwc3ZzMz&#10;prV+6APv329G+4zWtmwqUyoU9uzaGQYlAQ2OPIeSuCwQO7b0HEsArGIVxzqKlYqjJLR9533/+sEZ&#10;+8/8/e+3bdr0xFS50NTa1Dpjmuf742NjLc0trBIdJ2k/FSdhlIRhHERJqHSikWhwrFUYR0EUBmEY&#10;BCagVYlmZk65nmNJ17GaW5qnt7fZvrt3bPef/vwyJGYeMKtt1gyAozggsICG1glrBdYEJpilCEFC&#10;SulYkVYTk4UgijKNjemGrAaIKAjKU+N7XGk3ZRtKQTmIoljh76++loBsx/O9jCGZxJUyJ5FNklkL&#10;WDphSzrlUmVqqjStbfr+BxyQacxCkIL20l66IQOL4iRSKrYkNTQ1tM1sb21tSqV917UyGb9pepPr&#10;WZ7v2bYdx2GxWAyCgIjSaX///ac3NjmV8vhrf39pcmzkoAMP/OCHPshaT05MMZPjpzRh79ienSNv&#10;FUpTsK1Iw/XSluPHioV0Wqa3NzS1TFUqsGxIS7qOm/alZUVRaKRaK+VKYWoqjCLXTzU0NUnbihOl&#10;lFJakxAkhdI6imODhEu0HitMTpaKiuBm0rbjliuViYmJUrlULJWDOIq1VuBUQ3bGAftPmznDcZzW&#10;xgZXUlApBMVJV8qLLrkSwLWVk6/X59iOk0qnT7j9xn0d6Oqj/wO/sV3bTbs3rfkRACGonl1c8d3u&#10;+su+3/eN+uMHB79Nln3jgc9s3drwwD1X7nxjz4qLrqzH67Na2rhS+e5HNoSlUEc6nWlM+ZkwTt76&#10;8bqXPvcoExnnyv86Xvn+NW5aGhlZAC0XfDGKlBC2aT6oRNuW+6fPPyxP+YyXTjme29w2A4AScqoS&#10;REpd9OTDqEGtwqjs2LIwNmoO9a27/gogDEUSv3OPab3ncPOv/kw9gzJj76lbTaNjS9/OKycW/++2&#10;5//NWPz+ozE8TKAqZhqogiRyOQwMJJE+/2MLASzrWAzg/CMWLO048aZnBiAkhFx+1JILO7vOP2Jh&#10;rJRlOV4qTcIqlioTE4VyOThr7vEXHDE/lcq6ri/rjCPLcl33rhefXLvtsTu3P57K+GuGH7zk6EVK&#10;RV/7zOKfWuOcz5926KcAot7emfevJxLtPT1E+PWePz655+VyufyZaR/yfO+pf23d74AD3v+hf/3g&#10;YYfJLVu+4r3nkk+f6njegr5fbOzvw8DAuUd8IQ88CIz09Y8AbeAz5hx3/KzDteYvffhYKW2llF60&#10;aGRRFxYvBtHI4i7AOIKDGQsv69+pks/+tcBdi065/CYaHOwAhhkjzHrlStZ6pL+vbWDgCK02MAsh&#10;ZlzaWyxOje56K44qxfGx3SNve7ZsbW3eTURLFj/86tDZc0+ggYHdSxafHbac96M7z5p7/GmHHoPF&#10;ize+mpfXXXde2Hp6IeNe/83fXf+NdX98qq11OpQKiiVbiGcKf1FhND66++iGf12y20Zf309feEgI&#10;+qp7QHvb9Pa26V/uXNTS0rjCfs8K/72rglduSt5QUQjwur89PWv//feMjX7i3G+pk06iVf3ygQfo&#10;0l475TiORF/fT799vjEm56EhGh7mri5mvj4/wMyKFeQ7a9LQMKizkwHFTEI4bsp2/GzLtOb2GQzx&#10;yt/+mpx44vQVK1jrtxcu1KyVih3PubhjkZQSEFI6luM4vgfBGkpYlrBEOYz2jE/s2rO7EkZ79uxF&#10;Po/hfBJEFlhHoYrCme1trGIQLztiwXlzPs8dHcL2pONJ6WiNSiWsVCpIlGNbvm07thVEYSqbap7W&#10;dP2me1YPPWA6HFFUcV0bpEE6SSLqzP1Yvm1IBed97xY99FyxWAjDMtmUbsxYnjVVnhqfHKuUi4Be&#10;/tHjCcg6jv/lhXuEADB93cDIypUXMq64cb1lWbtXrfrS+3PLVfPZpdSut0b27B2fCsJFB3fsePnl&#10;nXv3JkxhrEg62eYWSHtk957dY+MQFkMqDVRB15OVcjmO44uPOunGZFdDS5PjuSA6K0if8eFPnfyh&#10;Ix/5l4b7263Bf7zwwGvPI5f72YtPgcHM6Og4Z/ZnGf8Xc28eJVV17Y/vfc4da+qJ7gaiUeN7eUaN&#10;gKh0NSSOcZapuzEaJxzBiJGuxmhMjJl8Dl2NUcPkrAko3Y2A8zzSVagImJhBExUR6G7o7qqu6U7n&#10;7O8fp6rlvbz11vv93ve7lnexoKq4davqDufufT4T5PP5sqVGpTge7Oqizs5+Kfs7OweTXQCAyS7s&#10;6QYgILHi/efH33QFX7cOAZaTXN8yt1EIFW+yAnAVw5UMFxBcJelqZNuRDQCWncEAfgE0E+jnWE6B&#10;2AZERJOAFgAuRECGk0AhKbAdEREXAEwmWoX4AfI9PT3Q3o4AgwCzgBoBfn36BQHiomNOl9ddNw0g&#10;DThAtF7KTUJMklJR9SZ9yfgiIJkGAqA4YpyxvQwbEGYCbGa4obwCDBLsXbp0Y7LrV8mufkmbpJxG&#10;tBlxcsWporGnBwCISMV6bEgmB7qS04gkyYn7C5jKiAUhwFYplHpbNV1TyglsrPydhFxPEpub00BS&#10;yl+QvEXKWYnEvnnzBpLJ96VUpKkmgPVEmE7Lvk39RHukbOjp+V+O3v/Xl68ignHf7dfohhEOhyVR&#10;sVDwRWBYVrFULGdsVxRCQgqSpHNDERMNw1A5eo5TKhVLnu99STSsGNGQJCFdAJDyy85KpU+blgkA&#10;iBU1c8U8NGSHpJDKoJNXIsmkEJFozA98JR9XSsRSqeg4JQmkabodClmWRUSB76tboJTStm3lvT3m&#10;us04D4XCjKGU5LlOPp/PjIzkRjOOUxpX37BgyUwAuOtXjwPAd868MvXSfYiMBNMNgzH0PE8KqaLB&#10;pSTDMEzL1DRdxTIQkeu6jlPyfV+BuUpoq0jtx5991TuvPKbmAomkCtCYccZlALD1lceUvFIEgSTS&#10;NK7pOkO2d3BQxRH6nscYPzN21+viJtd1IrYdeJ6yzPICIUSgmSqg0MrncmY4pKi0lm3rmp7JjAiJ&#10;nutmRkZyuVFd1yPRWOD7o6PZcCSitByKGiuCQNd1bui2bcZqa3TDAoBiofDRX/+yd2BfTW3t+AkT&#10;DjzoYCnhg63v19TWIjLdMFyn5AWupusa54oKxRgLhAh8X+UzjClwlE6DIzd1rul6OBw2ImEAGBoZ&#10;/uKLnQODA77nxWKxqmiVYRgG55Zl29zgGggpNF725pfE1HEEgMxo3jAMX8iR4eHcaJZzra6+vqa6&#10;KmRrpsYdV2ZGRgolT9M0REMFZSAilyApQF8gksYQNc7QECAN09J1fSQ7sndwUNOwblx9tDoGAJqm&#10;hSMR3TY9zxsZ3juazX+xex8gZyAZZxErFI1GTc6EEBpywzID4eVyuUAGpmmizp3AKQT5Hbt3PnDv&#10;Ldcmfnt38kf3LH9Rerhv7z5Tt0gSCT8IhKQAAAyGXNMyo4WqqupQxOaapmTgwnGy2Uwuk7FDoXAk&#10;ZNt2xA4BQD6fH8lmYlU1AwMDjuPU1NbGYjEFU0gpa+vqDNNkyMpR7prmlEqj2WzRc6GSICGFUE1v&#10;sVBoHD8eAJS20rTsSCTieV5mZOTAieOlJGIAABKYkNL3KJBB67xr/tNM/D8vNw6cOfa447pf3XrH&#10;jw3D6LjuV2Mv3tp5vWGZPvk9D/8EAPasPOma1Nmu4917wAv74wCPPNhpWZZwnVwhTwxM2zZNk4iU&#10;L4Xneb7nKRrkezPWqrcs/v5/SLLbeWdn4vQoAFx515ZYLGbZNgDmCwVJ+G7z6sOeO1vFiR5w8MF3&#10;XnBA/MNfTNt65eYpqwBgzbtfDtcdu087cMJ4kp6bz2w75fl5ny7cNbC387IjTv3Zm5ev/8PYfhj7&#10;5mM9xtB5W1SP8VnHibAfhQwA3knuORcm/m8QjMItPyvzuQmoqQlaWwkIEx1KjlxeKowpZU1z9+uP&#10;X3vCeYiwou9JJZpS6aJqdFJQnpq2tezw2HiuPk4B2q7rjkmkPM+77Jgz73mjW9f1SDQqhLhkymll&#10;dwfV+cTjL+79UCm+VFc8++DjXh3+m2mZtm0q5upoJqOsBaZee2uKJCDO6u7ub20FohTBLIRBgMZE&#10;oixi7erCnh5IpQeSnY2JBCLi0qUbCKYBNXZ3A8Dv//iS67jzb3toEKAx0fFEjXvuz+5VaXopgCYi&#10;ZKwRYIBA0aTiiI3dPQB036buSCR0/qSzHtu6saqqetZec31nJyLM6uklIkilcOlS7Ol5YdfmUrE4&#10;69DjB9raGnt6gODhd5+ybKu2bpzGeaFYYMhq6+qEFLu/2DU8tM8wDNO0zi/FqDMJQJDoWFNV+MGR&#10;3yOCxz54AQAuLERJTXIrf6d0urc+qKqtyYwMtX7ju1IR4hF5by8y9vy+P55ed6SYO/fBn111xZTT&#10;oa1VSokdS5az/oAkQ1CV04JjZgHAvZvXMUTXdRZrBwPAvWzPomlzH/rwxUu/ffq6nZs12wSAob17&#10;T/vJsnoiTCSwqwsSid+x3YvogPtDw5dPPgsIHtz6NFcARiAMg3PdQkQ/AE/4lxzxvRVbn+Ncu3Q0&#10;BEC/w90RO2SYum0ZDFEQZkZGSr4vhby2eR6m049W+5qm/eCb0x/a+hIJ/9KpZwDAGPTy+F/fQEPf&#10;N9B/5R2PYU+PCtN65vP3jJANDO2QPVrIj46O7tqza9Edq7GjQ8lOOl9ds+Tk8+/f+rxpWiqSx3Xc&#10;K6eeBQCP/uXli484FYjuTa8teH7n0t6FCD9njDG2EWAb0SSCJoAGIkgkKhZnQKkUNTV1vvlkfe04&#10;3TBC4RARDfbvuWrqqQRw63OPHjDha9GqWDQazuVy/bt3SSE1TVs4fc7DW18uuKUfQr1iKuLm9NoG&#10;bofsQj6PFbt213Ev+faJCsTAdJricerrIymVyqKxo2M5H14oagFIAXeNlSsdOzqklEvlLsUx9gLZ&#10;MX3OQGtbiuh9KZWiQEkvAGABwIqKnnprZSMby9YC0AS44kvIAhcAAkJ6zMgVoAFgvZQA8AFjqxhb&#10;CMgWXXDF3Y8RyTRAE+B4xN92XHYtkYeEDwAAIABJREFUVUEyuQEIAKYRTAZaUTYqQCDaWs7DhinI&#10;mhl79jeLLx1hT3Z2kpQAMAsZdiQg2UXt7QOdSQJqBNgA8AHiLb2961taphGlAKQsi5S2AU0iYohz&#10;1q1DROrrG+zq2szYLMD1Uh4rRYrgKkmV8apMb1PTDQBl6+qFyIQQUxibhTiRSHVQRHIy4gzOGxIJ&#10;cccdt0h5Nef3Lzr358t79wh5ZOBvQ1TeMw2Jdm3GjIc/6btoSaeUEhKJ6l/d+pUq6b+KCIYqAVmF&#10;YAsASuSt5NdCiLGYsyDwRSVITmmO1V3BtEwRlJMQxrYphVB1MFTsLxmWfTZVmMbYmkTldCAhZalY&#10;dJyS7wdjpwhUxKzl9cshFVzJwQGgTEnXyvoWXdcVK6mqpiYciSCi6zpKbE2SspkR13FNyxzX0HDg&#10;1w865NBDDzn00EO+cei4+nEA8MBdz6jI2M0vPxz/3hWFfI6IPNfN5XK5XK5UUhbskjFU8o8g8EUQ&#10;+IEfiEA5nABAqViaNGNeNpuRQlqWHQ5HAOC4ky/M5/P5fF4IiYg/+ml55lK1ENlMZmhoKJsZKRVL&#10;ihwvpZjffjZULDjewptD4XB1TY1pW6hxYFwzTWVyr3HNtkOGYViWrQyshBDZTGbXnl27d+9ShobK&#10;+8s0rVA4FK2K1dTWqnxcFR/OKhp9JUBXfLldO3d+/Le/eZ7X0NjY0NioHLdEEKiQIdu2+X6mlvsf&#10;d/VAieG4MlhVrZWmKWsay7JCobDGeXZkZOeOz4b27UWAcePGKY0+KA60rhNRqVgM/MD3faW8F0Gg&#10;rLFU+Hj5NJNC7VKN87IxQBAAgMqIdUol1/M0XVcinDGPRaoIvsc6FrUlVWiWSkW1EcaZEkZ7risC&#10;IaR0nZLvecoHQF0aqsBVGVWOU/JcRyk3TNOMRGOWHW6oq9+z8qQbv7lhz8qTXNedMaNl9pyrfvrz&#10;OZrO1UdYumEbJgA4TsmvpBxyxhQjPJMZ2bVz5+DgwODAwNC+vflcrlgsFovFkeHhwYH+Pbt3O44D&#10;AKViUQm1lXOaqv8AQEVJVuIuhboSfc/L50YzmZFisaD4iqFwWP3RDUNVjVIKTdOCQAgVciIJkSkN&#10;j24YvetW3Vk6/78XK2M5QsFUSpufXH+70jXtf9owzhGZiv2+7t1ziGTgebBfdf6Hx39nmua5519z&#10;/vwOxXIMhcOWbY+Ojt59xb/du+BwAPjrGc9tP2n9wD3l7mIMrACA7Tfc+Pnt/85Y+bRcdd1UXUPO&#10;0SkVdc5sUz/yxbM5yo/Oek48/sqO2x4AgMmpHwwODABAdPV39u9zOie+wDX0igU1SDqlUudlR8z5&#10;1VuXr/8D7Bc++M+yiro1U8dyBn+y+6x/HDNR+UcpKOO/2YH/k4Uqs6GghKOJ9gEA6PoP4RoEQMkk&#10;lXWieO0J5y17u3vZ2z0Lmueoun9B8xx1KUkp1bFWF4OCcM87/ATVWqhZA2UmAZUbh6KLqOg3TdPm&#10;H30aAEAqDYAYb4bm+AuDf3JKzmmf5s6YMGnmLn/m148hokCUfUTUJSOkPPNrR5+10xvf2zO7Y8ns&#10;jo5Xh/8yobe3MdHRhDAIoGSk2ByHeLPa/uPVTmNPDyWTsrOTiKapHZFKdX/89gW/XHX27Y8MIhLB&#10;QDJ57s/uhZ6exvLsF6YBVaHVUAmbaFS1SHqzssZGxGg0NutfTiCiJqImwAElN483KcpHVVWVaZqP&#10;vLdeSacJ4OJjz0ZUhtdSCpnP53Z/8cXf//bRjk8/yWaylxw38/xJp1FTE/b2DABCMimEfGrnuy8M&#10;bKuqrrZsCwAgHi9P9abSj1cVlb92yze+s6elpXyD7uhQFVPZFyGRuPw39z+4/UUi2kAAQJxruqar&#10;w7Tw2NlKebto2twfHjdHaRohHr9m2lwAQMQnPn1bzd9lM5mLhu16okEAXLqU9fay6dMty4bm+OWl&#10;WjUN7HleqVRSk2VqVFFjoKbrv//oTcUaUMWskusot4yWQ08UIohVVXHGF8Vb73x9DTTHLz7ieKUw&#10;VOmQj21/cfXWF9ZsfaF3+4sAeN7hJ2matrBpziAgtLUBUPff3jzn4ONOrT8yN5odHhoa6O/fOzBw&#10;rZhAREDEpk9nyAzDuPvtdVdMOUMKcdHhp1xyZDnPHtJpTdPWfZ5CxGua5l3/3R/ccNOFNwMMlFW7&#10;MAmgCWAzIluy5AE7r7Kr73yt57bcZzhvnhr5NU3jjDml0oKgCtraoLX1pjMu2vHZpzt37Nj9xRf9&#10;e/ZczSZco09cuPQP1Np6yZRTfgjjBru6cHMa0ikiyGYz2UxGeSqUiiWnVLrkqBPHGv7bizuor0+J&#10;lccvWTJ+SQc2x68+7qzyTG1Hx4SODtbRMThWNHcl22e0qvci4h1v9Tx4zffjFccRgHKuXNlOCgDK&#10;UmbaAIQIcSWSJIWg0AoitcJmhMb2RFNFKU5qFwEAwGSAPYnEz9oXg1oNsQmgAYi61xZLJYjH+4mm&#10;ETRBOWN7G41JTOgqgskIk6E8VlzyzWZZmacARADq70yq45gCShFtBGCIKys/to+klHJaOTWPVhBt&#10;R9zOENJpdaQaE4lZ3d0ENDPR3giwgKQSjy9kiAwrMnos/0sAACsZTmFsG9AEKbcBbEecjDgFGUNs&#10;SCSos3Og7C3Jb7YPevi2JY093VsJAKARsX7xYiJ525u9pVweenpYR8e+u+76/zha/z9fvqIIhmXZ&#10;lm1JolKx6Pge5xwYKi+I8kpYToLUmKEEAJWXUekrMpkRhqhymdSWVVY015W9HY59HCKHirhwrOMa&#10;excFgnGuqwAwxirGA2iapgqn+zKygEgKmc1lDcOwbNswDPWFbdsORyJV1dWIGPh+oVDM50Z931d9&#10;SKy6WiW7Mc4C33ccx/NKUshwJCKVjZQIfM8rFov5fNZxStVV9ZNmzNv88iO+H0A5kUDjnOVyOQVT&#10;KNANADRd07gGAPl8vlQqcsZ1w1ClNePs2/HyuLD55UekkNf8pGXLltjbzz0QtSwVoCGlUA0AY1yI&#10;YM+u3ZFo1LRMJckNRyJV1VW2HcplR0aGhz3HNW0LANySww29uqbG930hAmKoHJkK+ZwXBEIElhkO&#10;hcJc447jiCCwQ6FoLBYKhdRUolNystlMbnSUpIxWVcWqqzWdRaqr8vniPz7+aGR4OBKJNDRMrKqu&#10;8v2gvqF+eGjks08+ramtDUcihXz+wJ/99JNf3KxrOuNsbI5TCukHvq7pqkYpIxiMabquIYtGwoxx&#10;I2QR0Rc7d372+Q4iWTNuXG1dHQCQkBAIRQ0Xruc6BUTUda5puqZxGMO7OGe6gYijufzegYFCoRCr&#10;itU3NMaiEc/JcSBkppRyJJvPZjJcD1VVVUUiEYaMEZD0hR9A4HOmYjUM4mhZFiLL5rJD+/YSiXAk&#10;Uls/zjQtXecA4ElRKhZzuUw+X/rkky/GNU6oH1fLNU26npTSYMgZswwTkblBqVQsEUI4ErGjIaaz&#10;oigVnYLnidHsaCHv1MTqZs78IQC89UbPde2n3nXnC5wzlNLzvGIx55RKmhX2HBcY1Y0b1zh+vCT6&#10;/O8ff/L3v0ciEc4Y19AwjLAVUohEbnRUADKNK19jdSFwzhXp2TQt5R6mjotybfZJSCF931euxwCg&#10;65qm65xV3JB9X20KEQMhArcIgkB5NDAdAAKJgRQaNzOjmQsvXKxwDAD451q544vvAYDCYe5btmDL&#10;lthvbrv+phvu2H+dpStulghETErhe7LklJ7rvmUtHgYAT150VVU0YpvmBedf8/CDtwVF1xO+IFld&#10;V8c5Hx4achzHtm3G+YffewoADjwXAGDnE7C/BuOd666zLIMz/uJRj4w1Htc/9FEhV9RNg3Geij9+&#10;4LlwyPUXvzn1kTM/XvTsv5al5LHfT1/5b2+PoQ1KO7FMv7SYHTZ0HonYwnGzRefT/tGL1z/+z+Pq&#10;cYkJ+yMVAHBw52tbtsTU03vo0kX4oNrm/1KDkX/+WQDCtrZHf3bFRZNOIwJI9VW4UpVlTPMNqJCN&#10;FX1PLmieox4gw6uaZgPAqs0b1GTPguY5972zEZHpujJhY0rGAwBKYKYc+aQQimkgpXRd94rjzkLE&#10;B997DgAuPeZMRCUKwGd2bT1jR3FDMtlE0NDeDl1J7Ol9vv+DcCSiaQgAM8KHUl/q+UNsy7ZPrDns&#10;jexH343+izKkVKoSbG5WLHFIpddPQNd1jv/J3QTQsLgdgDZ0dTHEaQRP//jicbc/PCvRUVkfBlpb&#10;QAmCEwlIdkF3N6RTG5NJKakJympXRJzT0fHcwTYi+KWCYWhq4uaEukl7WloaursZY9TaAgTQ3T3Y&#10;1jZ+yZJNh8dyuVz/7oGLpp5TnnvvS0Fz/MmP3hRCth52ApFMPvfQ4vufYR0dD7IBpYzXbRMR7Z+v&#10;mEmEgGxd7/P92xhnIhBnfOZKKeS0aYj4xF9fq6mtI5JnTpwq5s6l7rUDrW0T1q1ThdL6ne+alnn6&#10;R7k9nZ3je3tXvvvMlbc9NAA0oWMJNMfv2/bsFZPPfOhPL8w/8rSV7z8lhVh4zKzl721QaAYA3JPu&#10;WdTUqkbRtZ9tOveQGcve33jFLx+E9nbs6sLeXkS8b9szHPHSQg3Fm5a/8+TVx8255+21IgiQUTQc&#10;CYVtAlYoFJhmRmuqNW7kioVdO3cuMb6OgGzG9Ee2P6fp/KIjT+/++6tCAjO0ll1cSolLlyIidves&#10;/rjvB0MM4vHH//LG9791fLkzAQSE5/u3nz5h8u//9NL5h5+8+k8vM8ZN3aiprfVFUHRKUorB4aFS&#10;sXht1+PU3s5nzFBJI0RQBh+w/NfK956+cupZgNj92aZQKHzOpy4ArKn3CoF3yT57fWdnMzJk2Aio&#10;kDHs6tojJQA0dHeTlLe+sNqORhZPnwUA92971TSNi7Jaf2cnAjT29Ay0taYJpgEhYCMCEGBvz8r0&#10;xivkuIHOZGNvL2Ps939584KMToql0xRXx27Z5rJFGBFd3XR2mSilLuN0CgAxHqdUHzXF2WaVoNKM&#10;AKpRISJqasJ0aqncs3j63PKvBrjtjXU3mBMabr9jbB8SwVVAKysxHARAJJcTMIazGRsAWibk0ZzN&#10;bG+fkExuA2xMdCACNcWhtRUQ1hM1EVUQzzIgsB3xF0uW3C6Gv3XXw9NI1pOCJnAACQAbe7qhtW0A&#10;IKVy6xAXEF0FNJkAEZsQG4lIWSojPIWIyGYCDVSsZxva2zcmk0QUZwwRVwJMBjhWCABYRrQScQEB&#10;ASHCFMTZHR0IiNOblYhFfc3+zk4p5FFSIjICQASGqH44AiAyFdqGDPvXrbtlbgtVHAgQQEr5c4Cn&#10;OW9CWCbEUVLGEb+2Yb26qIM77rg5EIg4BfF9KY5m2Mz4+CUdAIBdXWxdb+TUM79SJf1X0UXKsmyu&#10;8bFQC02x0zj6vu+6LmPMCoVUypIf+CoCVrlbqk6DpCAi27bLzytZe2r+ElECA6Byk03lsAtQtyuo&#10;IBLKeggAGKKuaep/hZScgWHYlmWViiXlgFMxd2KIqOuaHQqJIHBKJZKSa5pyHVUSahWLoVwaAUAh&#10;+7Hqaiml53lEUulaNa4xg/mep6L9AEByaZqWbnAAiEVrd3/8xtcOPFDs5/no+75TKrX//Dw1MfnO&#10;K48BwGXXnfH75a+GwmEA0HVdzawrCxrOtW1vPXHyF3cMnbdFCum6rnpjTW2tpXG1BzRNsywLGWYz&#10;2WwmOwbgTDn5wtQzq5RUV7HM1RYkEde5LwOv5EspYnW1xWJ+3969nuuixhTJIRKNAnHdMJRkreA4&#10;vu9rmm6algKRpFCJHwAAjDHdMMbV12bzuXwuh8gsyw6FwyrEQ8UPuY5LJB2nxDU+Mjz8xRVXTmQT&#10;uTJBUqHXjAsUUooxrgVJCRVTEQnKcoyUF6rrukTSNK1IOCKDgHONAQZEqsZlAJxrrlMi4qiylDRQ&#10;tD3GWSgWKxWLruvm83kpBWNcpUNoTI0dyBlHxCAIJHl+EORGRzVdtzTD0Bk3DNQ4SEEMdG6gzk3T&#10;Ypz5Mgh8H0DaIVsBR8payvUcZQzgeZ6m65Zth8Jhrmk+oOd5pOZ6hUCUqAJGNKZcBzSdR01umJrn&#10;BtIT1x6wdulH8159+THLsjgiANhhWwSBk3cKhbxTKgYi0AACEZCQxUJhaGhINQORaLQqFkOGUgRC&#10;BI5TMk3LtExdryOuAcBPf/ODn7bfb1lWVSymQqmGh4YUDqncXcbwPREIWbkO1fSzMqRynJIG+lgd&#10;qayrDYCi9ImraE2UZciIpBACAr1yCY+1Fv+p07hxyW3qwd333Lzg6mUrll190w133HPvLYuuueW2&#10;O5ZEo1ErEjZ0HTlKQSVPep736xu6tmyBQ9/bXbdm6nGwEQCSwYU9Tyw3TVO6vvQCruvZTIZrmh0K&#10;VVVXCyGKxeLBT5742ZzXVIDdgefCWrxKiRxevOQyd/eo+8Sm2otPnJY5G46A3/Tudh03CNzfXTv5&#10;8s4UkTzwXIjNP0OfqAHAs/96zyHPnu64ftcBL8O/lQXZADB03pbf3X9bVSyiEViWbejM9zwR+KFQ&#10;CDH/Xw6q13ei8o+qq3hGfdZxYl1F5L0IH7y+EwEApsL/Msn793988cKjToVE4qJJ5ZAHaJ5+3zvr&#10;Lz92plrhvnc2XBGfVRaYUtmeSHUX97/7tDLfu//dp6UUV06btXzTOkRcmV6PiMpfbuyDZMUUTkoZ&#10;BIEUQgHLmmVxzoloZXqjFHLh9DllfKOvD+Lxx//6xve/dTx91gcEDYl2aIpjT8/aj96OxWInVP3r&#10;8wPbNK7RBymIx4ufbMpmMyL6rzPC35BSQjoNTXEAYs3Nb+X/rlwKjudszjea+lta6ru7+1ta1HnZ&#10;BJAmSgNcGtQNAAwkOxu7EHp6gKAR2SDQIEBDJVduMNnVBJhisJloGgECzkZ89iDLMk1Jsiba6Dgl&#10;KWWx4MgrW4gIAdd//MZMAmUeJYlkZ+f03t4X8u9WVVdBOgXxOPWlINkJkMgZOWRIqT4pZaLmW0/8&#10;4utccyELFwfjGLKnGvlg/57vE1F3N6VSUsrBgQHFg4X48UiSESBi3bh6wzCy2cz9W56ar+xuAB7/&#10;+xvnf/NEIprz9eO6P+2jpqY0wKevr20/4dw99CAgQDyOgJzxh/70Alb4xurALTxm1t3pMll8UVMr&#10;ANy37Zkrp5xNRGs+e7tsktbVBYgrtj2ts3L63XKt3+/r1jRtxeYniehHx5+3rG+tbhiMMynRtEzD&#10;ikQiEd+XIhDXmwcTSYjHl7/zZDQc0TgDAE3jjND1A2iaDkSd3ueBH9zQtylvFx4K6/NTqe83H49l&#10;DKm8uK7b+1n6B0ec8vjfXg+Fwio0tlQsCiA1I4aIP2IHUCIBySTMmEHTmqCtDRIJQFiW3rBw2kwE&#10;IETDMADxkQ9fjESjMydMhfFAqb7zDj3+4X+8js3N2xHjREiADMcDUlcXtLc3SEEE1NdH06Yp+PqO&#10;13ucfOnnZ18IALKlpSGRYAxXvvect/jCa6fPVr4CD2970dB1+5PN4+obHhwZueL66ymdpnjTBYd9&#10;B1WF39dHqRQhQLJrYXs7qJ9byV7EcrwbUVMTqOYg3swAMN5MqRT19ZFKxog3QyqlVr6OTaDWVgCg&#10;9nZIJn/c3TOhra2cQFU2PIaVBJWAB3USsA+QjmaMLVkyPtnJCOYwfpOzYxVj49sTZWJeWysk2qGr&#10;qwkoDbQQcAXCNkClBZ/K2G1y70+0hn4gAhgEaEAAhAYCtqTj3zdtuBSggSiOuBlgGwAATQac3duz&#10;sa1tPMIGQJXggZV+npJJBEop8DWZlETbAWYjPgVwM8AGhcYgriQCgMmIShAyBxGQQTL5q9KOn570&#10;fVCQbHd3YyLx5J13lg2gVU81ZlBGAEgMkXEGgJBKAQIDnKT2DdEWkgPIZjEcIDpKym0A0xkDApw3&#10;b50QQsqjGQJiExEwPofhICI0xaGtlRLtUv4HQP6rsHwVGwxJEgJQLkBSynKudiW0W0qQQhBJLHs+&#10;MRhjLgkkokAGUsqa2lplKqVCJNSWEVEFc4LkqrVQwWFSyLLChhjyMk1lzDkRKpyoP/YuXfYuwMGn&#10;LL3xu9HAl2Lo1eUPdO8AgCN/+O+nfBsRkdm2XSjklQu7zcuaDddxVJqBmmZT/H/l45HLjqrQCUSm&#10;RB2IxDXev3sP5wyAFAdM17VwNGSHQowzQ9NV1TU6OqqM5Mu5bABTp45u2RITQSCkvPfWXt0w8vm8&#10;mgAOR6IA4Ps+kVT19ysHXC/fEPHT5r/93AMAsO2tJ8Y11Fumoe+Xh+04Jdd1ioVCJBpT/uLvvfSw&#10;7/tBILKZDBGFbcsO2SrFQt3+FY0hVlfreV6xWDAMo3HCRADI5UYRWSQSlZKKhYLnugpsyY1mHacU&#10;jcZUN2XZ1jit3jCMaKwqWh0rFfP7BgdHR/OcsWg0Go1VqZbJ9zzXdQuF/BX8CXBgQ/S6Mf7bWNOo&#10;zqX/sqFXLxKC43uK/xQEQRAEHBgAqLQTVdGrX8Q5Z8g0XRci0DWmzBA1zVQUHeVjpt6oVDeKp+F5&#10;XrgqxDhozHYDHxGJQRAEpWLRd13LsigcATCVgxbjCAABSL2SKMsZM0yTMTJMy3Udzpnk3PNcdT6r&#10;nrmuro4xlsvlOGMaMK5pGJDveajcaTUwDIPpXNM1TdO4xpAxEGBwPRaJLdt5PueBED6SZYdtANA0&#10;XioWR0dHC/kcgDQMSwTCsmxNZ4zzvQMDhXyeA1VVV9mWbRgGIkkpODDTNFXagxEKe57X9ZsnQ+Gw&#10;2idlPE3T1OkX+L6QUvUSjDHfcVCFkGiahsg1TUjpFQpq1lb9RiGE73ljmSEKfpdSCgQRBJ4vhPKe&#10;Zv+Z8Hnoe7sBANaUG4yx6vzaRb986rnH1Iu14+oAoKqqyjQtBiQ8TyJISV7JefqJm7dUGEljxb2u&#10;82hVxPMMt1Tyc4FtWcVCwTCMmtraUDicHx0t5PNqVxzx0jkffu+pVty94bwLj4OXX1twzakrHnjp&#10;ogtdAE3XY5Hob5/LRqJR3/dTzesAvo2Iruu14u43F16jadrUN+ZuOX4d17Sbrv31EGzZ3/Spbs3U&#10;cMgSnst1rts2CCFB6pYNzBybKBlb9g/BGFs6gysG77q//GQqAMDOJ+DAc+HgJRcBPPrP6//PF03j&#10;a/78ih8KLiRAhNUfvmxZtmlaj33wIpG8ePIZCmV97IMXWRR/cOT3AABSqYfMkUumnAkAQsrLj1VR&#10;gLR80zrlFooVVkMFoy4nqKopJESU4suUGCmlYr36vl8q5lamNyxQlO940wPvPnPZsWdSXx90JWcl&#10;EtDVBT3NPR/3nXvYd17a++fXMh8BQKFQoGnTSIpZuwniM750tZ42jVrmYiIh3t40HRGb4+s+79s8&#10;9ZBpgAgw0NpKBBuSXXGGmwHKEQ/xeGN3j8rJhpaWAaLxjNV39ygsZf0EJj/p48kls/fQ9K4uImro&#10;7mY7NvNDms5BBMBNxX8AgOtmTp14DLW09Etq7Eg8+fHrc//txPVwt2rXGnt6BtvmbW5tjdx7U01t&#10;7dNa/px0GuJxSiQAQNd1y7aeDPmlUrFuXH0tt06dcLTs27RK7LIs++IvxhGNo+7uu179g+/7HbLp&#10;/CNOUYWQlGLt39447/CTXxn6ExGdWPMturxFtrdT+2JMpxq6u4OPXwco+5i2dnQ9KYLtAAvu7R78&#10;nTL/RQBY8/EbkuTlR54BAPdvf5aIFh4za9m7668+dvaiptbfblrLNW35u+s1XTdN8/F/vGlaFjFc&#10;FIxXWZ5LF7fZJInYFZPPenD7s0S0qLlt1ZaNKIkztjzVa1plEwXTMm0W0swwADhOqVgoYPPxtKkP&#10;EPY3tScEhtx1851vrE4Yh3Tc27uBiBKJK6Z8D9ObCQBbW6m7p8JtAACYddC03h3pNX95LRABgy/b&#10;pEI+L4Es2zJNc6UYutKtpbVrZUsLtCdw7VpAwL7UwvhMBWAgwPyjTntw+/OXFqvwyDgRrfs8Paep&#10;CUBefMO9RPfc0tEx0JlshDLENkiQ7uo6rhL3seqy2ZZtK85wVaTqgQ/euHzSCdiRuC23o7ZunGXa&#10;iPj4XzdJKUzLqK6pcYpFZenBOV8TESXPcd55duFxZxERID4YKlw6+RTqS0GinajSS6XS98iBRc2z&#10;Ki5HCOk0xOPQ1oqAmEgQADQ1lYHHZBckcLAr2aDenminnh4ggNZWaE9AKrUbaGIlVU7tSIUjqN5U&#10;/fMLhLtvvPL+iLyit1d7Y+2dlh32vFk9PTc8/+i/g+Lm0YbOTgBYUL6WYCHBVoA04tUICPB3Xf+t&#10;VjgXMA00TY0OicRgV3I8wmW/XT2OiIjSCAg4CeAqom0A2NY6O9EBAE3JZCPi7EQCEWYzBs3x5ebl&#10;43+9ahYgJdo3JpNA9HNE1ts7q7W1n2ibShIEWICIiHHE6QiNPb0IAG2tAwBXrujduLy3PKS0tYGU&#10;08qNGqm+TgpRdqLFcnRBf++6W15ct6EzOUnSdgZE0AS0gmgy4O3fP/1fDzvsgF/dTQTIABlTvhHK&#10;qnMO5whIicRczrC5ec2mnnaGpOTdfWPI8Fdl+So2GL7n8UpKACotjKLC67oQhu8HpVLJ85ReFnUj&#10;pLhPAMA5U7+oMrvANE1DZFyWKzZEBJSMM456+S4lpBBCinIbQ1KZmTIiAjX3DKgi7jhjR869bkXr&#10;56t/vG7xQ9Wr5h4kqeqkhYvr39rSEJ/UUPa4RUMzHEdD5lEFgVFTtr7vqwABpkIJKtoP27YVF99x&#10;SrlsNpvNOqUCfVlLleEXrmklJ69pusbNSDRWW1enmLJCBL7nXf/ri+699UtrTq5pget4fhCIwHEc&#10;hqjEIZZtq6qOcxYEwrYZAHy89Zn6hvqPtz4zrqHesmxdY5xrUop8Pq/8rIrFImgsVBUVQXDkd84F&#10;gLeeWYmITuBdesV3Nz7aF4pGdNMoFApK28qMclagYRi19fWRSGRcQ0NmZKRYLCGiZYY8z/NcV83K&#10;iCDIeZ6UMp/LMcZMy4pGozVWinmbAAAgAElEQVS1dZZlKdvTz3fsyOSyAJwhCik1znVNd5ySU3Js&#10;O3Th+FVubiUAmKZpmOb+KWn/vJRLk7EzAQAAGGOK1qIS1gHA0g1T00OhMGNMBIEPQABCdSyBr2vK&#10;KlbTuKZUQmqzudHRMjqkaRrnyow48CUAqLpeQSWccc+X88XDoMFD8mIRiCAIOAHjCnVFQepbcfDH&#10;TmMENVUpSfkxqo4xME2t5DieEIHwkTwiTqDrugYSKy4F6u0MUc3yItdKpWJ2dMTUrZAdrq2uLRQK&#10;uoa6hhqD3z+QPpN+1kMJhsg417ihG6ZuWsjQsk2uaSSpVCwyIMuybTuk65qmc03jlmbqhiFE4Lou&#10;Ms4ZN02La5oiQaHjqOS+sTYefF+WL1heAcFEQKAxZugGAPgEtmEyxlESAEEgpBAkJedcAYsBEIEk&#10;Ucl2DHwBPuf8v4xxGKMGvZPck168JLIxFgqHIiHrl79aBwDRSHj16rtCtkVSFvJF13Vd33vy8V8C&#10;gArSBoC5590ORIHvhyxz4sRGxhnn7J4ffvvCX7/pex4iqjrGc9xisegHAec8de6rcC7sWfnUWwCz&#10;1jx2x8LWcCSS/lF7PaupXzzXqLNeOHr1pQPXu4FHQXD0y2fc+M7f/nT6C4c9fRIAhCO2rnMiufj7&#10;u49LTIA15R9St2bqrc68aDRmWibPwuamNSd8MP/fz/t6+/1/tkxdN83MSJ4E7C/vrlsz9bgOKj9O&#10;TACAe7VFsXBkyzfvP3C/XTT+6lZY1tOKuz/59e3/zRX0P18Q8ZFtzxLR/KPPUuSi1R++dP4RpwHA&#10;xZPPAAApxYVHnbH6w1eISIZp/lFnAoCua5dMOUNt4OGtzy2cPnfV5g1KjKc2e8mUUwFw9YevKemF&#10;epFzLjWt3F0IIfeLCxgzZhkzTCUCBILuHkynoacHEObddNfz91TpugYAZ4yfrCCRZW/3Lpw+F8ui&#10;8KYKpRwgHqfWVuruBiFzuVw+N0o1ZcrfOww4IgOMg6q8ENra7uu4YCbBIAIBNBD0S9nY2gI9PZja&#10;PFup3hHxEGxcCpDoAMbmfiMOUGaNN9uHEJH8bBctauknaujpRsb4jr7+lhYAeEgfvBQRUqkUQpzo&#10;zexIOByWWMnRQ4YIdjQCAEIE4aoqx/cye0fkNXN/e/WcxadcCASyb9OGZHIWIl49J/D9X6z7HSLe&#10;POdqtaOCwH929xbP80aGh8TVvwSAu5xPfmQcDIiQSl0w4+QxruMAwkz1CAEQCWgzYLyt9bzeXrWO&#10;6i6umnK22vLy9zaUSkWl2leGHOqeSJKQq+MFCGCYpm4YEEgAuHTSmfekuu9N9yxqal2x+cmrm1uX&#10;9fWMgd5SEmNQLBQczy2VnDHSMqRSZEkppE/yiY9eQs45QxEIXdehqYmIZiEgQ2ptQ2V+tbgdVc9U&#10;PgYAm1P6QWbguZ7nESdd1zkyTddjVTEBZFm25Jwxjh5iWxsyNpbkWN5IefBGAJg/6bT7tj1zBQAQ&#10;KaUZpPqgey0AslSKcTYI0EgS2hONXV0IyJAJlEAUiUQRkQRYdsjUddM0H/3Lprw2WlNbF4lGbdsI&#10;BeGwbQOAbZuc8xznrusyREDM5/O6bVZVVT/y4esXH3ECEAkpH/3wjYvix0MqBUgQj2MqDfG48e6z&#10;6gpSASbY3AwAkOiAZJK6kspqmSHCuedCRwd1JRu6e6ivD5d2QTyuWggEoK4ktCc2AmwFmkx0lVJc&#10;ICBVrj5ZVj0PAF7rRW7bs/u2wd6ffaft1rd6AikhlSJfUF/fQDKZVhauRIC4EHEhYhphM1EcABBS&#10;UhYLBQxBGmhm5VhBZ2cjY6B0FJXXZiH8ooJKbSOYVfbnBejpwXQau7qwowP6Ugsoth5gA9CseLwJ&#10;sQ8RkUEq3V9Wk9BWAKxUZUsvn3vHg+uxrW2AqAEgDTAbcBYQdCUHAYlgXEVPgpXataJmL18miHj3&#10;+68tXLW6D2ga0DZFTkN+JcnNCDW1tYsmn7BO3rUQgSH7ZU8PtbbukVIIsZUIJc1CGkwm750/y3ru&#10;H5aByswSAMpJml+l5aso8kZkGtcUWcKyLKVnICKucdO0ELFULOZGR4uFghCB4iYJIWWZ2MM513Rd&#10;LxYKruuISnqXYRimaRqGIUQggnJDwhhXiWbIUGVcqFBnrRKQyRgzTbNsOq1ptm2Hw+bE2SfPSPfc&#10;9lamElCKgF/uRsa5pmlK4y+kFEEgKw2GUl1btq1ue2qOwXVdZfek/FNJ2WGFbDukwrTtsUigzMjI&#10;zh079uzePbRvb7FQkEKq5GPDNAEgVl0NAPcvfeaPqR7TNDWukSQRCNM0JdHoaHbf3sF9g4Mjw0OZ&#10;kZFsJmuaZjgcjsaiVdVV4+obxk+YUF1do2lcJXCXiqWhvfu++Pzz/j17XNdR4YBEVLdm6tvPrjJN&#10;M2SHrr6hZdltvcVCQZlBmabFONcNIxKJRKuqACBWW1PfUK8bRmZkZPcXX4yOZk3LzGazruMs+dVF&#10;yFQWeKlULAa+n81khvbt2zc4OJod9Ty3VCru2bX7Lx9+qEKaQ6EQABTy+VKpVCoVR4aHLduybOux&#10;/ivH9rwU8nK2pi2zkjE2Jo7kX/YA5TwmZGPHDRHRDoVC4bBmGMpfGABC4VA0FiMpFSXP8zx1tkiS&#10;ngzUKEEkpRQiCIJAhbV4w0NDhXxedU2gRlJJBOB4XiACTwrf930RMMaIYVdh9qP6paZloc4BwJfC&#10;98tZ7QoMKcd4Mlb2+dd4JBIJhUIq58S2Q6FwWIUAjgwPCxEoWpHrOqPZbOAHCmBRcmoACALh+77v&#10;eb7rFbKj2eGRYjbHOETDdtiyTU3TNV7IZx23AACartshOxwKa7quTnsRiMAPwqHw1w488OBvfKNx&#10;/PhwJBKrioXCYfVlolWxWFXMtkOcc9d1JEnLtmKxqnAkoubyy1JsXdMNw7IslQal67phmtVVVUrK&#10;r5K/LcuKxWI1NbXq0ysOCpqhG3YoFAqFjTJtqrzohql+LEgKguD2bAv8V75JajkuMaFp6Z2ZoX17&#10;BwYGdu3KjIy4xZLnuCAlZ4wD+J7z+GM/Vd0FAEydOnrxVb8FgHVrflxTWxsKW3NXP6jyp13XuXbZ&#10;n3TTcEolrmmWZXmuOzI8lM1kFNjywx8uSyQehAqAIIUQQVAsFALPRykZ4rx/XO0HvldyAz94/5Tn&#10;/MA//NmTCo+92kMTOeMCSAr5n2QktzrzotGwqWnke0IGx6bmmZb907W7S8USAWPI9g4P+YG//1v2&#10;3xXqsSTfcQtHvvJ948IyZ6nhqlaVy/nqpVeWBb7/iyUIhJSSMWSMzz/6LHW1AMD5R5wCAA+9/wwR&#10;3PfOBtd1V6afPO/wk84/4uQLvn3Kw1ufW/Pn1yLR2MbP33129/vdH79pmtaj218sD92WaVqmbhiP&#10;ffDK6g9fq8wNiaBiCqfrujqjVOrRWO1rGAZJWoX71CuXHXsmqhK8ra17nFz/2TsI+MxdN4FiXxE9&#10;17/t9398SUpaOH2uqpeps3PP3Ln9LS2Q6mO9vRt2bObr1j3w3jN/+NPL4ydMOPEvmVeGPmwAbETW&#10;zHgz4x+suAXL2j8EAGV4kFZ5Fx0dDQAbiKi1dU/nnU/OnSvmzpVvb5ItLVISJTtfz/7ttczfNn7+&#10;jghE8NZbQRAIIfo7O6m9vTGRwHnzNu7oU0g4AMz3G6ivD5JJVTXOPfS7p084ZuZBTdTaivE4Njc/&#10;9TUOAKOj2ZZ/+U7/nj2ffvKP0379ACAyxu5+bTUB8BkzPl/UCgA/sg758ZmX3zx+ys9mXz2mWBVC&#10;nj5+8jkHHnvhUacNEEF393UnnA+I2Nxc1rUDPPbXV17LfdyYGEtqRMSyQRAAjMWBqyOy/L0NAHD1&#10;sbOJiKkevbKXLjrs5MD3PW9ssKVBgGg0qkJOieh36V4RiGvoawDg+/6dLz2i4qGQoZRCuZ60HRL/&#10;wTePv2LS6RrXqC+lCDpBEFRMT0TboSe6QSARdF2/5fn71Iw+Mgbd3ZRMVr7pmECIKNUHADMnTmUV&#10;mhbXNGRMlKfGRKlYzOdG87lRSiYpkVjafi42N0M6RUTU2VkGyQEI6KEPXgCCyyedWb4Wvnmi4vuv&#10;/OPTQARdXe8gjgfsJ+rv7CSCmQAqxaaeaLHe6AWi6BQDGQwP7ctmMoHvj7mDaFwLhUNSyGKhkM/l&#10;XMdV2k7Gue/7jePH65qey43mc7lVW1546INXdE0PfP/RP78BzXGMN2MqDc1xQDQM476tL7J0GuNx&#10;6tskpSApiSR0d6vj+uif3xzo6iIilWc32NaGiNDeXt5dBJRoh/YEAEzbjzGgnFvVvXcBKDiHlOSA&#10;7uz88T1rAOC+P7+BghggxJu5xrGrq3wqISLD7Yi3dHSM7+iYvWTJ7CVLGnt6GgkA4Wbra6Vi6Rwi&#10;aG/HRAI7OnDJEjUy1JPCwBABoaeXMXY0Y1MQAeAXySSkUmrfDnZ1/SdsdxYgtLU1ECAidCQIqE/K&#10;ZVIQqVw8Ukl2d1R/Yy/CAFA9ERCp/Lt+on4C1W9Qd/cKBIbsalYWd1dOdUIETdNWIrvumJMBIa5A&#10;nXIIBqSkbAK85dQ2ItpKBAALVW3Z05OScjviDzlHhk8xNuH6JbFYVTYznB/NqeaFUqmvkviivHwV&#10;Rd4PL20XgWCc2XbIsi1fCMcpeYEPAEKIQqGQy436fqDrmmlasWhNKBzSdd11XafkEEmFbChrEUSm&#10;aRwAVLEY+D7TgIhIRfBpXN2/ONdMyyRJQoKUMvB9NbhLISLhSNmZyjQR0ff+9tKbsZMP33H7Ha99&#10;bf7iiw/XPtz0/vjjj62v8MiBYxAEpVLJKZV0XVdORJ7nKduictAe5yoiQ812V9XUFAuFXTt3ZrNZ&#10;xblXjcXI8HBmZIhxXltXV11To2noB75TDCzLUlIEJVdQk8GWZTmOUyoWHcdR0aGB78dPm7/97bWl&#10;UjGbyfzktks7b/5DJBo9fWApAKzRL65vqI9VVUciETsUcpzSaHYUEXfv2llVVZ3NZkYzGcXsJ6Jo&#10;NBoEged5szIrHjcvVq0aSfJ9b/HPz++88QHdMEKhkBEOVdTw3PGcz3fsCEciJadULBQt23JKTqwq&#10;FrIiRCSFXHRT26+vv099YWXFo4xKI7HYhIkTC/n87i++kAzq6mr2Dg+5rq/uN1JK07SrqqonHnDA&#10;p//4x2effDrl7rsH77jTNM1CsTB7390AsL5hkaZpQRCos2jsTr//pP5YmVoo5JVH6mB//98/+igS&#10;jX7j0EMZY0II5fikoC1FANM0lJ4fi4Y1TQ8Cn2umHQoV8vnBgQHNskzTGs3lMiMZwzBC4ZBthyLR&#10;SMjWAIUUWhD4pZKfd0puMQhEcMDXDyrl8rlMpmFcnWWaxdxoNBziGg8EarpuWbau667vOU6JKNB0&#10;3bAsAGAMNY37JAv5fC6XKZW8Xbv31dTV19RUiSDIDY+USqWwacRisZDKqeUAAK7vCRHolmGHTN93&#10;84W873p2JFxf13jBZSf94cHXcrlC4AlN1wzDPoP/GgDu+et5RGjbIV+SZVlMQ864kubrCHXjxlXF&#10;qgIReJ4jgsDSDcuyiZSUqGz7pho2Nc2sbhbq5JdCli2huMatcuR8EIhSqVgqFqWUXOOGYTLGlKuY&#10;klEhMimFq5o5KRii6qsdx3FLrhcEihbIGb/OXgv/0Xp1f+elujVTbx06ixhUx6pr6+tBylw+B5K8&#10;wC/lC4LkivsWj608/8rfRqqqLCsspSjk86VisXTfev3C0w4+4IBSqZAdHglFI47j6qbJOXccp1go&#10;jBHkDjzooFKx2PHN30+Y/vO1376qhyaGLzmj8PBzDfNPa6ivfW7qmnP/vtAMRVzXGRoecjwPgLm+&#10;1/+79QDw9esvyGSzP41uhP2oWe8k97x05cKqmiqDG37gua6jRjJE7Lr88Bsf+0epWBrNlz79Yuih&#10;SekxCymlHlGP1X7YvOXVDz/4wA6Fdu7YQU+80Iq7X73s6u3fW1/30JR/+9Zh9Y2NN9541//vmwIi&#10;PnzvDSIQSrVPksbcZpVtGwCcd/jJauUH33v60mPOUQXl8k3ruMZ1TUeG848+EwBWf/gK5xoRff9b&#10;JwLQo9tf5JxxblBlKTv1l11WtP2fjn0ZIUSxUFg4fY5S30I8DkDQ2ray48IF8VmAyJC9uPdDjWvK&#10;cOmUusP2tLQAUfePzl2kH0gAg8mu8R0JampSFqWQSlE8Dq2tRESL2we7kg0AexER2XiGkEi8deS4&#10;6RffMEDU0N5ORCuxf9adjwHgeBUuBkSL2zd2JWd1dCDgQLKzTxIRxRlOYPzVlb8YHR0dHtp3yZQz&#10;oK0NuruhtU1JNSDZhQyhu3tDa2u5bgWYlWgf7Opq2M8rbx9jDaq2SiQer3YUznPBL1dBIiGl5Hfd&#10;dd+SCy475hzG+JOfbPJ9X7/x7tkdCejqosWLiQi6ujDRgc1xRETGej5+s+XQGdTSCh0JqHwKNscR&#10;UBJxxpCx5Zs37Lnt4ckAQDSdaw0Iu/0gjVD4zY8u+NbxK99/GoCuOvqcle8/BQAk5YKpMwHgd+88&#10;CQBq/k43DFW1X3z494hIzp07ADBhyZLfN3hSCidfFEFAUv5w2lwAWPbOkyjL3SNjEArZnIHnS8dx&#10;CDUrHNJ0MxDygn0cANn05lVbNtqGiUiMEePM8cSlk85e/u760WJ+yXfOv+31NQD8huPnQTrFpk/H&#10;VJpIYrwZKugDpVIYb37i4zccxxGeb9uhWCRqmKZm6EzXHKeUyefmHRQXLS1SSuju5u+8g/FmSvUR&#10;ETY345j4hIhSqeW8HwAWHjcHASCdBoBlZr9th+Yfftpga1sDwGA53w0h0Q7JpJS0R8o0ESDO7ui4&#10;V8/lhoY1XUcEzlkoFI5Eowyk6zrCC6QUkUgoGouxSs2Ty+c5053Acx1XpUaCoiCWIiv1TLn/IVp4&#10;3FmA8OC2lxnjhmU6pdL8o05S0fW3vbT6xtg3IN6M6bSCdjAeh3SKpjUREKRS2LWUursrjVkfJbtU&#10;BzWI2Ig4CHCUlFcRqfy4WYlEf2dno8qta24momVbXpREufzoDSe0SiGVSmqgra0x0a6YVNTUhP+H&#10;uTcPk6sq94V/71p7qKnHJN2dMDhdPSoqIAhdjV4GQUUZMnWYZHCADICSrk4UQSCoTOmqKCAZQAhw&#10;EEh3QsIog6BCujpBCGFSERSBpIdMPdS0915rvfePVdVw7jnffb7vO39c9pOHJ026d1ftWnvt931/&#10;U2cnujNoT1cNXvP5oZ6eLUA7MF3KITYtDOruRns7CWFmz+aqjR0eJJrZnaFsbhMwuXq3E1lsYQHR&#10;IiGmC+LFXQwMZ7MtmS5uryIAPLdzGMzMeeYFzKuqQg4wG0c6yzZs4M65bMwmBoBTgAeBNBERtQBD&#10;zGzYsMkzAGxjHAJeVLOiIqILpfO5m3727r/evqT9RAzkh3p6WpiZsYkNgA4pV5xz0nV3PbxB623z&#10;T2toaFwqmpj5iuuvn89oAe+WcsbSpZt6eo5kXsm8TAhmc+0F37r8xO+v/POGJZfd9qEq6T+MFCnX&#10;daWQho01KkTNNgSA0tpXKoriQJmZg6BScctEZGJVoba1cguCIJlM2QuttZFSuK4rhNSeStYlVBSF&#10;gQrD0KqrjWYhha2EhKheEDsCh+PYmYptQG0HwcyYcuiS83YvuuO+/X50ZqthrbSxU21mO1pwpLSk&#10;cytsNcZYypBFUtjzhJTGGGE41OHePXtG9+3bNTJSKEwQiVQq7sf8sbFRIpra0pJKpeobGmPxmPUg&#10;jcekVqpcLpWKRek4iUQ8Hk+4nmeMcRzpeZ5SUVDRVpjxeO8vk6m6WCw2Zeq03LJ7jz114bOP3vqH&#10;j16aSCTPeP3OPf/zBQADT66d1tIKYHTfPlskaaWZja1omTkej9fVN+zds/vU0VUA4vG4IGGtmcIw&#10;/PmSlRJEgmouqxwEQaSiIAisxaqNQbCWtQCmTmspTEx894cn/uJHtxmtHdeNAXYqnEyl6hoa4vFE&#10;FEXlUpmESMRjFlN1pGO9F5RSUkRaq3++9da+vXuv/dWiwc/OuHPn+URULpUBPDDtIs/1hBBKKWaj&#10;lSESzEYrZazdU83/2xijLFwOhEFgZ4024AJA1Rugtiar27FhIQQbllJI6SsNayje2tYWS9WVisVd&#10;u3YXCxNUV+95XjKVqqurq5THhbSWfmwI1oGXBI2PjlYq5UqlHKjQ9zwW0ARhmEgaYyIV2caGiIxh&#10;rbS1UZKOICIY7XpeLBYn4YbhTguzSCH8WExImfK9eCKhwoiIYJgEWdSOtFaKBcukH2fPJ8eJKsHa&#10;NU8YbaSEk/DBJAQe5yv27h3TZnChe//W6wbf+OnPAZRLZWO053naGJIiiqJdu0aYOYoCo3UiFjfG&#10;WLfHKIrsFbbGzUSklDamep2jMNTaWE5jpCJVVG7Ml47juK6QQghRqVSM0ZOZBkGlQkSe7/u+KyGr&#10;qm5VjbWB3bKFcKTkKjEGK/lsKZ0L7r1jsq+4/7dZgnRc4boxr9H5eNMnQdpoEPTERGFsdE8U6khV&#10;gnIEMt899xpyHSKHCXEvJomiSiWIwjAMCcbqpP/8o0uJKJ706+tTxrDn+7X1xob5/nsvX7jw5iAI&#10;uj/17wAGNy+b9wr6gOLaxwCM3PH4CHDWdT+MSIdhWAkDJvJiCWO0BrddMk9IWdGB7S62ZgePQLU9&#10;OCIz/Tnle46rteIovPH7n7lk9as7b1p/wOJ5ABzX9WLG0+T7hQ/mDE4CF/bvdzUubWpu9jyfBE9r&#10;m7qr86sb5n3b3Pb0Ytq5Yc5pRGL3yMh/c/fu/OTR9/3laSmFMeLcL554+58ftpOXcw+vcp/st937&#10;+lOJZNLeVmu3PZZMpc495Ot3bX/CGP2b5x+260dKI6W459Unz/rcCecc/PXev//JdWPKaryiyHYU&#10;9mwWOZz8cpKZIKW0yi4AyGXR2wdgGFiQPpXzeWvl8W5s3O72Z3/heOT7txCdAlzkHgCA0h1C/JKE&#10;eF7vhEa5XD6mPW39aqi7e7gn28Jg8FTDIBNpjFx/fborY4xuIRrOZhl8weKuTUA7mLsyWJEbAZls&#10;1rDh5T20YT2R6JDcwryJOQ0+rvmzptHwAYbnzqW+PgA3XjT7Ymv4m8n0tSj91z/EAAJmSjHMoI4O&#10;5HLDDAAtAIGmLV48nMttJTp1xYpET3cQVLRWZLWswKrFZ5AxAN26daNW+oKee0YIw9lcKwG53Agz&#10;gNZ0e/X6gTo/ebQxZoSoFcTt7Zgzh7ozYPBAHszc0QFjLrhuLRENA7cYTrMBxBYiIpz92WPvf/PZ&#10;+V88CcCqP28yxmhjuKZrvPCIWbc8vxGA0pqUchxHOg4RmTlzqkkL6bT5+9NRpOYfetKqFx7UxjBw&#10;80AfG764o3PVwAYppetKNhyqSBskU6lYsp4Jo/vGd+/ZDe9AImSf+W19Q5398NnwWZ878faXHwEQ&#10;6CgKQ2b86OgzAHA+j1wWRx2FdJos4x9V41Rks5wBptp+RtqGzTCbSlm40j41OJ9Hby/192NgAEIA&#10;DFtnd3RYTjwTKJ1Ge3oheOXzG6t3QToNYBHzHa8/AsMtXV0j2WxLJsPZLMCUzaErM9zTY+Gg7USn&#10;ZrMXAmBGXx8BK57dWCoVIxVJYq01K62iSKtQKeU6ji0JqhCH41K8mi5lJ6dMqflRI9LplVsfWXjE&#10;t1ZufaQG52vpOrBqiY4O9Od/XPdxZqC/HwS0p2lgAJ2d1l0A+QHkcrVKloiY02l0dSGXq+4gzC3A&#10;GiHagcOAd5Z8b41fWrhx411vPCcFmTf7wyByPa9cLgXlip3fbcpm04Q2EpbLvqz8j5/mbR5Imgby&#10;DFw69vdr6/9HK7CNGUSzidpIbDLcns1OM4a7u2svp2qWIEigu5uyljSFdgDMNmRDCNHW3c34QDXe&#10;ngbD2iSgq2sg23MkYztARNuB1cAqMCCElW53dY309BDhSIAY7cAAcCqATKbVsOnpGWK0M68iIoIA&#10;kaAFwEpDgmiNoOtKxcW524dx+2rgckAbXgYm4FASgkQikdzEPKu7+/Vw19KOE5mxYfas+cAaIQ4h&#10;nAoYY05m3sRsyRjclTHjfwWw8PBZS1BT1n04jg9jg2GhT1astdZaket4nq+4ymvyPC+eSMCa9EeK&#10;mZWKUIG0I1bpEIVGayFsZWOrEMdx5GTeRQ3ZcOyATUpXSlEpVwAIaSM4xKQIW4eR43mu57mOG6kI&#10;YfUVis+ccPXJ915x/RNfPqn5BK1U7fFmFAshHNd1jbGJCbbAJUG2qNLGVCoVWShM0l+svNhxnVgs&#10;bn0qisViY2NTMpWqb6iz6YFKRZFyPM9z3cTE+HhhV2FifNwYbRVylkXjep4jHaWV1lUWsuu6P7y8&#10;87YVj1iSFYByqez7Mc/z/vTxy9Vz0XHvXk/T7mRmrVWxWCiMTyRTyTAMLJ+lXC55nuc3NrmuY91p&#10;n5zRlRIppXQYBGxYCuElknaMqsFHv33Dlk9fIcDSlVEUJevqbZkoPFf6Howql0ojQ0OFYuGnP7wZ&#10;gOs4AMrl8tjoaEtrq+d5iUTSkm1UpMrlkrEfLiCkYDZhGESRAlOlXNm3b28URb/ueXh2HU4vrnnA&#10;vzgKQwC+77uuO+kwY/XE9g0KIUmIKsPWsGUaSN9VSpUnJkrFouPIeCzugIxhqgWZShIGALSCAXPC&#10;i9X0A04YhZVKOZFITpk2rRSE2hhjjO/HGhobUnX1RFQul1kbEBhaaxMpFUWRZjLgQqFg8xyEkI7j&#10;WOYPAEQwWkdhKIhISttgGKNKpZLrutIIZg5UFAaBVsoYY0WNMd+11bzrutYK1r5xQYCxK9YYrcmw&#10;I0TMr5MCkVFBqRgVIikd1/HjSTcMFQnyvFgsVpGTNs3MSqtyucTMsiZkL0xMWI2+1qFSKiiVVRQl&#10;kkkhBCCN9V5zXUc6UjqVSjkMDQCltJ1q18zpWSsFKYmE4zrWPgi2CTHG4n5BULH8BKsdEkSu5ymw&#10;Mdq+KQBCQAipdehXZzx9DGcAACAASURBVBAhG3Nb7Lzv37vWjv+bmxqTyTrXk8zC6IiZiLhULO/d&#10;s2v37r3l0gQgpUQ87nsxP1lXr1hHkdGshRSA1kZrFQriUCkAj573vf3c/RJ+LPu9T11x/3svHrPh&#10;0D/OcVxXKWXRmO99L9fU3PzBMdLg5mX43Pv721HX/xDSUWEUloNyGESR8fxYqLUhaZ3BgiDYs+iF&#10;KfceZr2nLFFqa3aw4bJ6IaDDCKx+sHKbIGq7aPa7N6/rXvptKZ1Is9ZGSmf1CafPf/K+SXrVB2Gc&#10;+saGICw5Dpko9KScmBhN/e6FubTziMz0P5TayPG+tPwXwG//m/v36Z857r6/PO04vHbbowDsMIL7&#10;80inidhmt53x2a9a/SeA73zxW7997am7X37ynIO/BuDOlx63Aaa1rEwC0Pfmc/M+dfRjg9tPnHFw&#10;7xubmas2PkIIIcSkHgMfkFfVegxn5eYHFsk29PZi7lwArX29PLcTXV2/Vjsv/Mrs80BEuPOlJwEe&#10;ymZnWjp+NovePnHavOkb1gPkmp1hGGql0DkXfX1/uO0XQRB8gY2V5Pb+cN6iL8/luXMNMLh8eSth&#10;F4lJL6J2oKW3d9O8eWlQG2FIUAeLTQDmzEkDREJ0d89Kd9DAAAsi0Jr8gxf09dmrdNH/PJ0Zdr7u&#10;v/vnkirad4a+vj+98ezc/ICll28BtRMRMC2XywOCGX19pwIb3x5QkUKmi7M9mwx7P/mOYUMD+fOp&#10;hbPZQeZW2/BlMkTUxgDhntd+P62lZf8DDywVizt3vHdKpqeFGel2MNCdQTptQwtgKRnpNAOiu7st&#10;mwO0MWZYirSgFsa9bzzruALArS89AvtvtXRnADwwsCg9E0Rrtj1syQKWPsRdi1sZI7ncgy8/GovH&#10;VBT9eusDVuB0y5YNVm9lpwuWCe0IUSpWlEEy5cTjCWXsUEnDBQiO49hYG6BaPHznC99CPv+Dnvu4&#10;q6um9WDOZimTqX71vy3ldb13/+X3PrtSSCZjR2ZRFGk2p4/FkM1xby8AGINsFn19w/PmtfWtr+IW&#10;+QGk2y0GwsDqPz80//CTFqrW21565PxDT7KL89E9W2O+y8w48siW3nVEAplugJHLASBgGDiFaCbA&#10;mQwfeeTPHvn3uj9ujMV9KZ0gqERR5LlSSsmGLzm2kwYGVpd2WXq2NWo3YOEIIatRQswspVwt9gVB&#10;QJs3EtGvBx6a9MZgNkEQGGNW/fmxBVEjBFF7mvP93JNluyA70kivg4US0mn09iI/wPl+6642ece1&#10;2vast08IGv/Ls49GZvfu4Wjf3ljMu/fN56Jy8dufP/5Xmze4jq8JY/vGflr3UTNn9oOgUwli/Xoi&#10;sWLrA1EUXfnVs5i5qg1Pp2lu57VdXcj2bAIOZm4XhL6+Va/9YfYVN93CbMDU03MlEWUy9gO9uvB2&#10;incZY5Zkujb1ZIlogBnM8wkEauvq2pTNnsK8iZmBUwHuzzN4Uza7HXZayi8yqswuYBXAjFlC2KXC&#10;7e0tmUx7NtcK3gScApwCcO86zO00hquWlQAzH0r0EtFKxnZUkZPpl190zm61iRmgVQTFfAsbgIYE&#10;ifV9u0477crV6wzzFRPv/qLxY8zYOGfOi9qcsqT7yo6jfvq7+16+ff38np4Bom3My4RAX++m2bMv&#10;6+276fmNF6vW/30F/98+PowNRlAJhBQ2ZElK6Xmu47k6rGitlNYWT7D8cubQus0YY61I2XFc3/eF&#10;kFEUGW1sfJJNzhbCAAjCCABYCCFI2ipO2MQuADWp2vuNret51oKTiFBG5FiNtJCOM+OYs3+w64Yb&#10;Xzn6+KPeryaMMZZGz7amUxrQFoGxRk/WcCmyIK+UdXV1lUrFcZyGhsZ4PKxUKkLAdZ3GpqZkKpVI&#10;xo02pVKxUq4Ip0rTIiLHcRzXiUJj45BVpKQjrcG/rVMd6djt+IbL70okkrahGnhyred5R3z17Cc3&#10;3DRjv/3rG+pfbLpuP+cAz/P27d1rwSI7PyYhVFQpFYuWuVQpVyy323LpicIoDB3X+fKJCwG8+Myd&#10;YRgu+nHn292IwjBRl5KOE0YKgoqFwoWf2TR9/tM3Le/TSoVGj47uu/yG85fO7zntgquf3HCjzblL&#10;1dXtt/8BU6ZOaZ4yxXHdibHxKLLeQGyqtyoZbbQxYVABU7lcsvWodZQCYIn4v3W/3yyaqQqmQhvD&#10;xtj73AoBbfc4+Ukxs7V1KhWLQRDEYvFkMikdx0QRM4v3S0QYAhtmsJRSCrYEOgCJRDKRTDpSFguF&#10;UrEYRZHjuvF4wnVcpVUQKN8jyzh9X7MRgZnJoLYHGQZIkH00CuFFoYbWQghXENmgSa0KExO+70tH&#10;aKUDHUVRFIWVMNKe51neOWyZDNhc+ckoeiGFYCmkseiN67kxz3ccUQkrASpGGQENV4O00RG5jpTk&#10;+66U8sbxufHFSSqRAapYUywGICoVS8WiHfoKIQEVhUG5JI3WQsq6+iZm1sxk+whBdtlbwNDqkWCE&#10;cIQQwnFcFUVhFTsWsOillLZltbNqbYzlKDofiDexBxs22kz+LKo3sEgk4w0NDQ85P6o8Xt6lr68L&#10;601CaYVyeaJcKktHJhLJMKqMju6bGN933Se2Ltt5dDKVamxqSiSTJN1SuVQslCsRkwFpBsiikeO3&#10;rMdafHPtb15b9rO6+tTV6wevPm3/q3HlutPnP/G9+QDiiQQR1dXVJVMprVTurXO7PnGnfVW/Wo0l&#10;fzreEWLG1GlBY2h0VKoUnjzsro7+07VSGpXxQmH+/J9+cBus5W0faxGJ55cuaYw1VMoFHVVNrpd+&#10;buP1r8xuvXBm4ARMQXGiODZeqVTKUcj/OQNkyr2HrYldXFdOXXqiD+wHIP3assUrdh7RPR0Z/HT4&#10;xI98/OOs9f1zTsd6/PeP0z9z3D2vPkF2AYDmHz4bA3l0zuWuDNLtt27ZKIUUUvh+zGozzjzoq8zg&#10;/jx1pM895BuTGk37kQJgNuvffC4WT256+/nOTx617o3nqkq26g1iG873KVJck2FYKd2v1eAiBnp7&#10;0dkJBvWuQz5/4VdmEwma14lM5rz2rzGjtbevpsIUkIK6u4kIoEqlorU+fupB6OsD0bGN/1bTWKG1&#10;u/siBpMgEq3gYQBAS9di5HIjkxXr3M52AhMYaAWBKM0mz9zPSJMxy3uouxsrcshkyPAFppX7+7kn&#10;Owy0dWeQzRHRumk6kUgec/nNeTt96++fy5Lb28EYIAiitr6+dW/86ZjLboIxRxgzOHt2a996ANKR&#10;yObY8HbCp5OJ0z9znJ49m0DDQBvRoNFtJMCgdNqaj3yy/I94PMHMlUp5YnximHnN2cdfvrl/0mYT&#10;+XytEq+JZ4Fh8CE1MxYGAXzcpb9s7avS9wEIIlM1WSEAk7kojpSRUhccetKN+d6L2+eOZHMtXV2t&#10;fX3uX59yHTdyFUeKa+abdjJomzJ72nK5RILqU3WNjU3S80tjJa30T074tnluM0COY61cDMBgw2Dr&#10;iUx9faitkyseWXtVVxdyWT7qKNR6pw90Gu+vKNv93vvq74kESYF0+o7Lvhtue8Roc8EXv8WZzK7O&#10;zjYSNDCATDfa2z8w7M8DmN9+8i1bNyxKz+KXHqm9HQghzvzk16trFbUr0zkXDORyrZnuB5bfsP07&#10;M6/41rdpYIDzA8J1LOfQ8+QPjjr5xs0PuQ5JKYWHlf0PXvjlmd4LjxljrF+lVioMA5bVUY7Rpibo&#10;c6yCxfbwNhTFBmQFYVi1zCEAdPvLv/8uJdDdTQMDbB+qxPSBO4ww+QUAoL2dMl3I5QiChLjr9T8y&#10;8549I11Hz0U+f13h71EUKB0uf+YeZorHUk71KYwR0HaiWUTZ/o11dYlEIlYq6drisSJp2J6QuzLt&#10;2SwErQZdxWbGlTevAg5h3gYCMAxQLgeiViKbwgmA0h1Eufc/Ttvi9mRPJmwEwHxKJsMAZ3uGmLf9&#10;h+/CIaDtNYOINEDd3ZROI9+PbBZdXS3gYeAlAoB2cEt/3ixezD09Q4bzllXF/FLN3NaKghaA9vvi&#10;cTtnzloAgHil4ReZF9q6pLub5s2zMi0NpFJ1ho3Z/NyLxhxKJEgsvOvXTVMaD7YvxtrVMPPcuUcy&#10;G+aLDj/1fTPcD83xYWww7IATtTGz0UYII6VUKrJhBZFSWil7JwRBYEf41kGESAkhXdcplyJmtuED&#10;VfQgDJnZ9SUJEnAAaG2iMCwpZYPtuDb2tv+lKtJRDfmusvD//taLzpEnep7FJQ6ed8Fp694UQkw6&#10;DHAtdsMmRytWtpGwbjPWzt/3XYs8WDSmUi5bfoXjOM1TptTXp4SsJkkRCQuEALDxxkM7RqIwFELU&#10;1zcAsPnllUolrARKRaWiMcZ4rmfYxp2WfN+vpiP771tYnjD74ic33FRfXx+LxZOplBDSGv4KKXbv&#10;3eM4UnoOE+KpZMv0tkRdase77xowAANWrIMorERB95VnvfACXtl8rx+PCylfeKH+6cS5xx35g5fz&#10;91ZTSsJwrDAx/Yqnb7354XK5VCwUHNctFYsARkf3Adi7e3dLa2vb9Bk2iNByisbHxwZ37tjx3rvM&#10;HEvEg0qgjBLCrYX6snUftkyqyd2/obExUlG5VP7GOzc8dkA3JisMW4UADrNVvLwfvKgNCYoqZSaU&#10;w8AYnUql4vE4ETkk1H94yFQRISYw8+RiS6Tqm6dMFUJYeXcUhlEYKq0sScx13FjcD6OiYa21ZQ05&#10;ru+TgDamVCxKkNIqDMNKuRwGFQIHQVCXbLJVuHVQ5lpAOGEyCxIApBBaCGaVTKVicWsJEPeF1MYI&#10;FRlmEykS4j8P5RwSkiFBvuvV1yfDyLP9ahiGSmsRKRmH47qLPnXPja+eKaTQSpHjVNE26UhHQkXM&#10;XCMBGiGEMCyktIHmrLVWWis1SZlTYWgim30hpeNpo1WkTKQd13E9B4AAcaQ1KwAOSeE41UbC87U2&#10;YVAJgqASFX3fd+PxciVUVQUVKa1rICERkWH2Hbc+FW+e1uR53vDQ0Dv/fPuYtWtfWdKtKjF2dLlQ&#10;sIbLMc8b3xdGlcCVEkDcjyUTiYa6euE6UaQEseOKmIwRBAsYZez8j846ft3c0+b13V8ulTxPXjHn&#10;/SLeiojq6uqEEJ7nSyFYSM/zph91JYDzf7Xt6sMf/PdLj/r2L54tVQJZKD11+J0Avtx/ptKqEoY6&#10;VAsW/BT/1bHnjBfWv9d9/f7PvOrF2OhyqRRUiq7jSikA/OjzG659ZbbWJoxUqVgpTExUKuqeL734&#10;X56qqbl5xztvD26+C4B9YQC2Zgc3nPndlpYWA1EqFWXfn/7zHPf/+2E3UraGUbWD7HSWOzvP78rg&#10;iDQN5O92Cve8+qQxHIXhdw77pr1r73zp0UnPa7L+xY4863Mn3P/XPwTB6BmfPeb+vz1r///kqa0F&#10;hS2tJqlTzOy6rnScBYedCHC1Ms5kMDCAdDvSaeQH0NFheVMb585hw7OkQFcXEW0+pPUrQnA2Z9rT&#10;IO5IfAz9/Sb7I17chXSa5nUOM6z4gXqyw4RWBvf1gtFqje7BIwwiRrq9pbcP4IHOTjAEVZm07Yx2&#10;wgBhJTMbc+gN13cIQT09ANjwtK7FtKS7DbinoeRcc7Ef8xtSqRMv/PlOW9UxNmWz7dU6yBzJtNXq&#10;xMAtmcypy5cPA3kG5s6ZSXTvzxY9SDipO0O53BljidY5c15g3gIGURo0AJpFtNK8F3/h4abm5qkt&#10;04w2Q4ODp2ayw+BPAq19fZdXie/ZlkwX8nmkO2ggb6ciZOPDenrsiERY3IYxDLSBuT+PjrSpTXRt&#10;qwnglq0PXHjELNtpRMpG/eBi3m/VnzfNBEZyuVZB1ESO6/rGmDCKwpBqtmBWwCCEYGajdRSp5imN&#10;LW37xROJPXvHOj+SNu9tZmbkshDC/fG5goiZiXDeIacwA+l2Cw0R0U3PP3zR4Sct++Z3kO+3vl1g&#10;uqV/w6KOOWtffOS8Q79prVon/fHXbntMCGl3jEnrfMEw2mDuXGImIaivD6LmGtTXWz2t1f8Ai46Y&#10;tfL5jQuPmAVG77+enffRr5TGR2kK1SzywcYAzOt6qbOTCFiRayfabqGWdPrGgcdisfglXz7lxv6H&#10;XddZ9fzjrusQjDFGkBBC3rHtcdfzahp0i4WqUEcW33Nd13U961iTSqWU1hYDt6uIyPnOF4679aUn&#10;oaC1AgPpdrP9qdviRQDnH3ICmLm/n7NZEK1c+p2Fuhk9PUNAa3fGKjQMGzBGVqyYvmH9bS89JV95&#10;plIuzb/+9mFm4e+3xh+dUbef50rXSakgLJcCY3SpWDx/zYYhY6Zv2HAV0fXP3Hfpl+f85i+/V1Gg&#10;ohD9/dRxFAPI93NPtuYYgFbYWwtXzZlzKImDYW1wsYpxCHO6yu/DZcd1jnTOa810zejsBNHOTNdw&#10;T9YQDQDpWjd3SlcXwMPZbAuwCdjGzAwGHwJ6CQxgoeUWghg8QDQLPNw51/ahLdnsCEBEV4Isr49z&#10;OVq8eAgYABbafZBIEC0kWlW1suM2IsrnV6Hqj7oQMESrhXz1ovMo3XHl+f+86oQzzJw5YL7Umbrz&#10;hhv6jWZQmgiElQ89MwJicEtv7+7TTiMi7urCihUrGVfm8/zloz4QYPphOT6MDYad04cIjTFs2HpA&#10;uL4HW6/YwaaKbDbF6L59dmQopWPBdKsvtEQRqhbOpLVFDjQpI4S009XJ8DVjtCXYGCauJT0LKYnI&#10;UvMjFbFhM7Llmpf/bcGMh6957tTLj24iSGDK109rtqNZey4Swp5TSum6rlaKBLmOY9sbratYreO6&#10;juu6nlcsFlsuu3T459fEYjEhZUNDQzKVGB8fLxVLUaSkIKVVuVRWUVSuYGJiYveuPfYMVuxRHV0L&#10;YX1CtdYqilzHlUI4jh3eyaU/P+ft7mMnL+89677tuu4Jsy+2X/5u3YoDPvJR3/eTyZQQgiSl6upT&#10;qRSz8fxY85QplXKlMDG+ZNnZb3fjq+/c8NQB3TYZ4+qla751WrfjOJ7vu677/O/vkI6ccu9hXzgD&#10;ALbn7xVCWuKZ1mbpFedMvoALz7pqzf2/uOS8HyVTKSGlldozm7f+/kaxUAiCYGJsDIAQYnx8XAoo&#10;sONICQghPc8T5AAoFguX/+K8m5c/NH3J0+to0Fnruo67r7J3XcMFXuBLIY02k8MzbcxkEDssaGAh&#10;DoZmbcEQBbYGtNAsHUdKR4hIqqpBLRGBhJTEzEIKQRJAMlVXV1dXKpXGx8fHx0YrlYqQIhVPpVIp&#10;13G10bYFsnAHE8Xi8Vg8HkVQKgorAQmiUEVaK61ZVO2+qxksXE1pmSyzrFq9xvqQUkqlQ62VqLWy&#10;jutKEqQN2EDrSGvBrCWq79em0RkDQBsjNDzXjaUcBTY6MuBovOi4JCVpo4novt0/9OMFzTqeSEjP&#10;E2Wyvb0P33Ecx3WDctkYQ8SO4zgkbO6HMSYKQ6W0iiKlFfP7d1gsFndc13GkUtqYklZKKy2FjsVj&#10;bFhrBW2MJZVWDaNZSOG6DhCLIhUEFSGE9L1KpWwIQkiHWStlky6FFK7jpurrEn5cRdHgjp1RGBqj&#10;Gxob3rziika/KZFMCilUFFl9eRAEw0NDpVIxHo//qniKlYvEE3Gtzd7xPczsCOn7rtKiWCmFpSAy&#10;qlKpCCnrmpqeXLDghOtX9fEMvFqt0a1PVOrieY7raqUqlbKF+1zHTb+27NiXv19XV7fsxZnlzQMA&#10;jGGl+cv9Z0YqYhfKoBxEy1oexb3/QYw+eRx22PjSJT25OzobYnXfa1197dA3dSWAo/1kYsXf5oCk&#10;5wkNMgwjaM3ntv4f9tX6xvpvJ6sZF4Obl+WPunIez/gfyxZNK7SpMNqx871dQ8Pn0c5e/Be5Gf/v&#10;D645dJ79ha8B1Ry9tdsePQ9Ntt0lm0oGIJP5diFFhLsSE5YyzqA1WzYabRZQG9Lp1QMbhbBJRxIW&#10;xyuUb//zo9aS7IyDjln3t+cA2EjTGhv2/cO+HrsymWErY+viyvkBrjkcWahvIYOBDqAFeHCGbBHy&#10;2cKbHYsvGZw9qxWgTMZWIejpYZuU15Uxuewuq9tmGGbMmctgymSsyVILeASE/ICd/LYDA2DDaAdW&#10;AduBg7kaAXao1QAzp5mJqK27e+N0sj4fLUHZToWMYau1aCdsxSS7B8w8AEjwxne2JlOpoZ9cO0CU&#10;JiHAhnnIcKVSPoNIZ7PziYay2ZXA9PXrZ5922ibmtr6+2XPn3nPl/P3r6+xke2x07KR31eDyGwxo&#10;WqYL6Q7M7bST11YAILS3W/1zTdYB7uoazuVQfYNIv49pALlsaw5q6VlWfWE/jpu3bBA1HIP7+y9I&#10;V71r19ZPNPiNLcAIAIaN+rGPMMMsiWx1vur5jQu/NFNKGyQlD/zIRxLJGIAd7767Y+ew+dv4+zKc&#10;TEaIfYYZhmvm5ACD29MEuuONp7y4X1uzxF2LOZ8nongifu/rvz/vi98CM7e3k3WfJzKTq8owSVjC&#10;MAmSkN8vNQ4CLUStmcwHoJ0PHO3t1VuCsfBLM2/d9vAFh57U+ZEvs8U8gWfGXqxUyoXRwuxPHE9E&#10;QhD39Q3P62yptlXy2qd7f5I4MFVfXyaseHZTFIVau47jGqN1FGhjlhx32i+f6XVcMRk9ZD3WYvHY&#10;9w/6OoNv7n9QSum6jn0CJpLJKIrCIKgCyzbqF3x+JcWMNf74LdjLWx4mIikdIQXy+Wo2eaaLQQuP&#10;6EA+j76+toEBBpsjj7RpcUREv/olz5n7ncWLr9r12pVTP8vMbUu6N+7vTee2vXtHKpVKMhWXjgiC&#10;UhCFS1c+8IAxYJ49MIB0+ju3rKdVD4ifzZ/1s9unLV581cRrV6KDuWrxNgIMEE6xtErGKvBKRrvk&#10;AVA7cCSIYbaTeJkAYH5PdhWwCli1vOe9ri4i4p5sS1fXcDa7HSAgDbT29QGM/nwLMGy7C1STARdY&#10;tIGwADjEuu7WFvYA0E5oBYYnP+VMV0s2OwxqQbVQeKmWAmIb4zVELxNtATHz1YSrjFlt/6mmBjk1&#10;k9k2Pmhmzz4YZuct614EvigE202SSJAYYO7I5loz3S3ZHmMM5/tbwGkiZLMj1QaYuT8/ksv9n7bm&#10;/xvHh7HBsPOJyXLKhtNp1lGkDBsphTbSdVwi8jyvOFYMgsCWnp7vO45g5iiKLM4LwLqSSimYrZ1U&#10;QKQdUcve9jzH9VBzybQOBJMPJyElAVppW5pQ4qBL58ak/MSlRm9/7c0vfOYTH8gbALTWzFTLHLBk&#10;D8d1BZHjuslUqkr50NpY73zHAVAsFGLW3NZ1icjzY8aY3SMj4+Njdj8DMHvi1vXJ72sTKKUd6S/9&#10;+Tkrrr7P/qIwDMNKEKkoFosZbQwba8vnuZ7nx2x2AYD1yfOlI2eOrdpzxgvfwOIPXu1vzFu89fd3&#10;WyPU+oYGiOo4kIis9dOe3bsc1x1cfZzdOI9/t2dj0wKt9bLswhdegOf7juNoNt8Yufmx1oueql98&#10;KL79+003NjQ1xRNxAFf+aGVrW5v9XVf9eNVV1y342Cc+ccv1Gw45/HDP86R0iEip6J9v7fjHm2+W&#10;isVkKmUV0gAmChPCdxmWBkNW6AwmKeXE+DiAMAyv+ek9fJmZOtpCgmymOBHBxj8TGVviGjNpil/l&#10;AltOhRTCEb7v2/hFC49oiLiXUE4kImn5dfbFS2m7Iek6bjwRd12XhNw1MrJ3z549u3eVgtAOiuLx&#10;RDKVEkJUJsphUEmkPK1VJWTXceMxTzqODLlSfh+ms0CclDIWi9mnKSZjJWsNhpSOUkpLR8NEkYIj&#10;hBAqUsViEZM8kGrKmDZKfTDRkwQRi8lfJxjCvD+kNjoKgiBUked5Unokq3idH/M9L5wojCdTqVgi&#10;6TiyUChEKjJGk9FutZFQgAaQ8OMWmoNSk9kdUkillZ1rSuFJp5pmQESe64U1KhdklcolHSmrj0aj&#10;tSIiaDjSkVJ4nheGQRRFqFSE56ImbiOiqrG06/quEDDF4tjovn179+wRQn7kwI985OMfj1QlipTj&#10;CNfzBNWFYXlifLxUnFjS9Ds0ITd+YqouWSwUfN9NphKlYrFq6uB4mjkITbFYUJG+Lv3oj58/2QqL&#10;w6ACYC7txCurL1n96i/nV9UVwzetm7zm62q9R9ftZwVUUVoLKe9c2g5g8ao3PD8utVa6GIaqXAqW&#10;tTz6f94PDzts/N/vEosOuOOmf5zpukUoraJIAkIKEg5DEISI1OSuNXlszQ4+c+FPjv31NfbLwi/H&#10;8QET2sHNy/A5sOE9e/cURgvFUuk3Bw3g3/67Sd62+L375SfOLtZPllrnHvLN/wCMWGPTbM5yHqwH&#10;wL2vP3NGx3Hz7eQbQH7ACoqsPwfyeZ00snoLmyiK7nnl6clnhBUqMb/fk9vDxiXd/fJTZxcTt7uj&#10;btITrz5zFuJItxOY8/k7Xnjse1/61kPvvviSoJUGzIxsTv7qx6Vi8asLrhzUxhq8DPf02PJplx1d&#10;M9OKnGUZDQNbmE8BcWYxoRpDBvCvFs0+45YHhnPZVoC6uux1aTfcJsVhQm5j3m7MoWC7EbAxk2Dj&#10;phlCEJ04/ZBHdrz4zf2+aH09GTzCprUrsynbkwby4FbQsCCq9kckHSmoRiAUlAYZRguxUpoXL2Zt&#10;sGJFK6HDWrNveGAWm963nkvc9JMmw47jSEeWisWhwcHB5XcPAINdp4fB2z/sXFH9sHqyyHRRjRBD&#10;RJRO20CMkWyubf16dHZuNBpsDAigPBiMNBG6MsCQFGLhl2bbd3fL1gcArH7xoQsOPcmGUVBnJ/X1&#10;sTFnffLYnbixBUAue373Evp8x91v/gHA5CN2wZdm3rJlw+qtG33fj8XjnifrGxsr5eLOnTve/dfb&#10;S+sPAmF55Z9L8tWXaZV7SinHoTu2bTrvkFM/eIdopdDfj/b2KsGHgY602P64EPL+vzxz2meOtdO7&#10;6oZMZKc/2hAzn3XwCVbrb/uQKq+qowP5gaqwiHmSBmYhrWpLls+fnz4JNgqBqo/ao1MHc5IxpXZt&#10;rZKhK8PZbCtwVeAzSAAAIABJREFU6dfPuOb365Bup9f7Pc8zkQKw+Cszf/ncpiiKjIqWHn/GDY/f&#10;I4Q4/0vfIqI7XvzduYecUBM4EQACXXzUzNtfepKZmbW9LybHr/aGUkr9Ov/QhelTkM9f8MWv37rt&#10;iTAIoijSxlx82Mk3b3n4QoBW5IYNt9jzdqQpP1AdcRJoYGBNsiikOJ+x0ZiTe5YfAozQY9PXb+h7&#10;Kx8Xzr69e/bt3TutdUp9si4M1N7de5cefxbHP5bOZp+X0ppKtfb13vb6077rMjCczXoXnbJ00+rr&#10;Tj4f2R4ArSTSVA3wGwKvBF5izGK0ExvmAdACYCtsHh+vZF4NANgGcDZLoJfAC7LZVuBQ4EhUzZRt&#10;RIc1jDqYwcxWcbGQaBWwupoMiAXAdtAXiSidPrUrY0EPqjor4MFc7hRQK8C9vejvz9tupEZRJqIF&#10;AEDthFXWw6qnx46hwcZ2nst6eg42/IDR85kX2J8SAl1dbdlsB5MEmNDCzOn2IWOYeXpuBXd3D+Sy&#10;RzAkGMBwNrtGiIUfPorUh9Gm9s5fZgBorW0BoayJPGtY1nUVcjUwDGB8rDCJCdTV1SUSSWN0uVR2&#10;Pc8qQas0cEFaWxeLKoYAriaBWw2GUpqZtbJmF0w2h0DKRCwOIAgCm44Zi8Ucx4miv9/3438e9ssT&#10;v1CbiNuBgTGGCUZrqtleWbdcKxTRWgeVShiFACw3KR5PRGE4NLjTEtyZecb++yeTsTff+HuxWAjD&#10;UKvI9/1UXb31p/98uvN361bEYvFEMum6zqS5ZxiGsXh8MmTKpvgJIa2UJbPsTAC3XP/A1B9fasnZ&#10;/3lW+uIffxuPJ5qamw2xUtHE+ITruvFEfNfw8NjY2NRp03bueE8I+fGfX3tEZvqjrT/Yt3fvZdd+&#10;74UX6t9+9XcqCiYmisfvyD7W8oP6xlSk9NjoaKlUnDat5Y2//dXxvY9/9OPlMIh7fiweg2EhpSQh&#10;HY/ezzpU27dtm/f9q/7w4MpYMj40OBiG5VSqqiY3bBzHi8cT8URCSgkIzaY0MZGsb2CmM6fdsvLN&#10;M2OxeENDw+y63Kp/nhlPJHzfN9poraoAsK66MAGYhIbtEkjUJVMN9buGhobe29nU0NDc1Jz04g2N&#10;jaVisVQsloOyQlWtRa7juk7KcRMJv7Fpqh+LjY2N/fNf/xwZGqqUy/sf+LF9e/fu2rUrkUh+9KMf&#10;i8fjYRhKV3oelYrFchC6npesa3Rcr1wOS6Xi4I4dJES5UJ7S3NhY3+i6ormxySilFBtjBMj1rbjI&#10;aB0JQaGKHNe1dljCcx3H2bd319DQiBtLJesaGhoafd+BQhSUVRAao+119jwpHMcyiYTnJP1YMh7z&#10;hHWyMiqKyuVCoRwEQXDAgQe6fgIQQaArpbAYBHv37NmzZ9+UqdMapjQz88TEeBSGlUpFBaEU8NyY&#10;4chKjFKJZH19g13hArYLE/ZjrQERbtW3nsh2/FW5ZBhav2nPj3meZxlZlUolDEPP8xQb65egomhi&#10;YiIMKiCnado0ZbTdR1UURFHkOE4sFiPid/71r12DO4Xrtra0NE+Z0tTcXFffUCqOFwsFItHU3Cwd&#10;uXtk184d742PjxULhWs+8cJaeVYikdi9a1fzlKnT95sxPjo6vGt3JQyV5kirciksBhXH9eN1qUQy&#10;uWt4uFwqeX3PzqWdfTzjM1dfsOPddwmuiiLrEDXtwrm7ft1nNdMf7XlmcPVx9ua6rP/rNtwm5sVU&#10;qBobmzSb0X1jpVJxbKxw7Uefst/2/4RgAMgsXuW5riMIQLlSKBYKjXUN137vcz+9918MGSpdKJYG&#10;h4dWfOSPkz9olRvbfny9gTrsussArLhvRv6gKwc3L/vg+Wc3AsC9z/Pkazj88MP/fz8UiGgiFbdW&#10;p/e8+uRZE6lq7UVAugOE+//yzGmfPhb5fLX3yObsrI8ymXvqit/+/AkA7v/bH+d96mgM5NGevu8v&#10;zwgpAMz71NEA3/PqM5NIBdXiJqimmrP48AcnRJVK2fdjQohzDj4BgDWrXRsbP+/Qr63Z8jCAurq6&#10;sz53HAAzZ84yNguANiHF+r7fDW//2qKrmXmYweCWxYtHcrk2ErSkm3K5YcY0NkPMzwtxCsCMYXAL&#10;8zAzM1rA1gMKnZ0jZGUJaGEeBgaAWUKI9etBBMYjgy9qo0/e73B6v3gH8nnuyfLixdzTM0wgYBpj&#10;E3hmX9+a5x9sveHuNGgV+KolSyjdoWfPHmZ+Ytn8cz//tbXbH//G1be2gB8ETiX67dULzhxL/sbb&#10;/ZOf3260vtVx5C9/HIQl13WTqdTE+Jjr+XWphpHh4SgME8nk2Oho3bJbAZ61ZIlVroFIdHTYi8PM&#10;lMmgowPAXS//Lp5InL43xke289w58oEHkM+vv+56w0YKSYKONDyN+WEhQDi1rw/Amm0Pcy1rr/rZ&#10;5PsBIN1hGVM3bdlw0ZGzzebNI7lcK5HIdN/ZWAAQhaGqOYZZpY0nnUQimWioi8cTlcJ4qVQ867Nf&#10;5zlzxPr1d/316XM+81U1cyZ1L7mR32usb4DRURS5koSU5x1yEgPI529NjV7whW8ys9m8mW0R3pMV&#10;S5eIdMfKrQ8lYp7nyDMPOh6gW7c+mEglXM9TkYqC0Jq9MrOUzjkHf/3uvzytoujcZau1MejtdRzn&#10;7td/f85Bx/9m2+PfOfiENX9+lIjPP+xblM/bxf9+9Uf00I4tsbj3teZD1r7ywDkHzaSBPHUcRURP&#10;jPyZjXBd/7gpB/HcTmY269bZ9bzm5T9IEpVSMQoDOyyLIpU5Zvavnt3AkSKixcfNqy236q9i5rWv&#10;PGMZp0ElUCr6jzeOIEFs2Bg9yS38wVEzyYbBMzP4pv4HHcdZ+KVvkiDkB7j9SLO5fySbbe3uJoJh&#10;FkKIjqMAaKN58+bhbK6NSHR3/8oMu45TV59yHFkcmwgqFeEgkfD3O+CAkd17/vr6a1esfWrIMAjr&#10;us4RQlzcceoNT9+z/8cOjLnu3APTzAZE5rnNQ9kcmFszGXHUUbRlgHuydozwIIGZO4QkqhLamdFG&#10;BPCm6p5Di4hWAu3MDLR0dT2Uy20X4oquLm5vRz5PtbV9FZuVZnLToAWERUK2gkdAW6jKlSKQEHQw&#10;+BQLsgF55lN6+2gg/2AulybR0tVlmM3ynquMAbCaaKGg1aBVBGacmunatWJFayYzvacHgBRSV6tT&#10;Gw9aJUQzWAgxtH69PP30IWOsc6ZhM0M6+pIfgnHl8hsOJfqy67YCzLjKmEVCaK1XslkkBAnxb6XK&#10;h6qk/zAG7RlCZLQhsCA4wo/FkqlUXSIV82LSku+0IQCGtTG+71tVqIqicqlUKhWNMfFE3Fpzqkgx&#10;Gxvp5fu+4zgxz/ekINYEIwUkGRilotD33GQyXpdKphKxVDzWUJdqbmpsqEsJAWYtBWIxLxbzBDEb&#10;5ewbfQdD77wzUSqNl8uFSqUURYExERslCQIMrXQUktGeFCYKR/fsIjZktFZhzHXJmCgoJ2O+DivM&#10;6swZa5iV5zlt01sBMzI8IgTZkEHX9aJIB0FIJGKxxBsvPtzS2ppZduYRXz1bSieVStXV1dXV1Tc0&#10;NlqMxdo1uq7rep7v+67jCtDPM7cCKE0Uwpt//dphudcOy/3rlSf+9coTb2179N3Xntr5tz+8+9pT&#10;B+x/4LRpLeVyaeeOHe+98+7ePXt379r1jzffOv+Sk4w2pWLZdXy7brdmBxsamw74yMdW/Pz+5x6/&#10;fWKisG/feKUc/K71khNHbjzqjWtYYdrU1ngsHlQqN9yy5JoVP1RREPfd5uZGKVBfn2qoS/mODMrF&#10;KKwQMLpvX8cbVy9MPvTA3deMTYy9s+NfhnR9c4PwpIaSUrAxKlTESCVS06ZMa25qrk+l9gyPTJ0y&#10;pa2lFcB3+Z4zy7e1H3vmb945b8HHfnv6+K2zdt1MghzXbWpujsfjNoeOSERKWU4/s3E9L5lKlcul&#10;8dGxMAyFFDZX23JDjVZRFLI2ccdLeL5HwgUl/bgfS0jH0xp79o29+dY/3nn7XdePf+GLX/J8v1Qu&#10;eZ47ddqUuO95QiZcVxVKFLIvvITru0yIlAnDMCiVCmOl0gQb5cXcShiS59Q3TwmULoYRCSGkJ6TH&#10;EKY6QqMg1JZ3BNuaxhISpEOjIqXDigoDQcbzHZJcCUuKIz8RY2GYdBCFpVJRa5NIJlOxpDYm0BVK&#10;OIEJRvbsHt69a7xY9qV/wPQDXfJYQ4fGKCUceA57HsUSVK6MlctjzKExKggCx3UbG5vq6pukcBzh&#10;S+E5bsyRjpQylvASiYTruBZ5t3NHIQUT9o3uq4RBEIVBFAY6CnQUsdFgliKe8LVRhYnRifF9oQrg&#10;QPqecB1DCMIwCBUJN5GqT6bqpROL2IyOjZZKExOFUWXCadPbph+wv3Dl2MT4a6+9/pU1a9LHfPXT&#10;n/tC09TWKS3T3VhycGhoaNdwRQXSEX7Mc11nfHx09/BQpVSsr0vdGs1qrK8rFcZjjpPy/cLeva7j&#10;OELW19cbNrtHRiYmJhzXqa+vb25uicVTqfom6fqV2UcdkZlOpx/z7js7/VgqjJT0/Ib5s5PfO9l2&#10;FwCW9lD6/uOufXnmtS/PvOHVOVOa6q48/KG4NCYqkIj2jY4YE8ZiznG3r5zsLlCze1qx/LKbbrzi&#10;rcNn2D8vvFA/uPq47k+vS8aTzCIWT/Z8/+B4shEiftX9g4I8gGJuXJI8o+++rdnByT/2nMOD7xbG&#10;Rsdu++1LP7nqgNOQfm3Z7EZMP+rK6TUNxuLTdy4+fefkT9234db/5u7NzNzTw/35aneRbq8Vzwzm&#10;0z59DADqSK+bEtrxIHV3U3c3crmzJlL3vPLE/X95xpVyw5t/eng/+eh7z8fjfjwWa25uemr3y0KI&#10;uO/FPNdzpOdIRwBaheVSaWK8UixUioWwXFJBhVXEKtJhEFZKUgo2ilndtf1xInD7kczmnINPWLl5&#10;w/lHnHTBkSed8dlj+v7+bJXaBDoUhN7eR3duK5fKtrsYsAPFFStaGIPGmOXLjeFpbNDVtQV0MjNA&#10;uwW1CUHd3VZ8PALifJ4BZDKttXr6wdr1ecCYnbNmW5FJOQhOnnG4LZ3//a9PV3uj9naz+JKhnh6s&#10;78uv+FFLV0Z0dx9pGPmBRDKZBjF4IYmRbI7BYv36tvXrodls7j+nkGI2QohZS5dSd7ckScCUKU23&#10;/mrJyMaNQ12dhfF9niOCUnHX4A6pDbSqlArTWqdOmdY8Nrb37KtvJcLMJd0ARnJZa93Dc+Yw84jN&#10;LiAiQAqRSqbO+Lfj0JN9YPasIcPU2WluWP4SIEgA3A5sIVrGbIxuB9Zse/jO15+Mx+Oe56164cFa&#10;d5HnmqC6UCiY/v4Ll/+WN2/mbLbF/kO6nY0hwHfcZPx/Mffm4VVV9/7w97vWHs+UhIxQcfa2VSso&#10;FXIC3rZqR2VOsIg4K4hDISdgrQNgtV4hJziDU8URIYkMtrbWqVXJCVoFbB1KqwwiZCDJSc60p7W+&#10;7x/rJHrv8/s9z/vee5/ndT35I+c8J/vs7L3W2t/hM4TIDwyu3TB5Tsi0wyWxsqqKcCQSiCDruAcO&#10;HqLt29kLLzyz5w3Pc2n7dkTEurjJmGXotmkZXA986TlK3IUwHl+QH4WIT37yFzZ5ck9LC0mCRAJb&#10;1jz3z85FtdNtO0ak6sKkM44EDJhlmJec/pOiPahlhqIRACCSpmVioqlX9TckXXLKDxniFaf/GAFA&#10;+ldPOA8Bsa4OUin4Mu9FBHCyhWz/EKU6Lz5lBgBAvE6lyj+uPvNH1aefU6H6oiq0BQR4IPV7hqDr&#10;uh8IN/CZoYdLSkLRyD1vvRAI4ZNAXRsm6RVT7qc+eBUApOcEhbz0XJ2BpfFra6eiCMKWaXAGwpee&#10;izLQEHSGGpCOsPadFx/V+pXJIAJonC+aeB6lOqgjBfFaSHViSwsVsYjAEKG2VoggCHw5a5bKLgBR&#10;NDdfXzcdkGcyucNdhy+f8JOh3OCCSTN8gp4jfYyxFVOvISlHL1360q1X6RqMGhV9qHNzZUW5m8tl&#10;0ulHd/1+zVvPr9v5eyJISVmDjHP+6zfaoTaOTU3YtLQbSDkrVwNUA9YU9R4QALYSxAHjADulvJpo&#10;N0IVQDUQIkxva1sI1JNMQn09DveXehAYImPIGDLERQwfZewdgDFE40lOI3k64BmIjOHDiLsRGWI1&#10;QE17+yQA6FTedlhFxT5Jz/ANUBZ775OcKCWRvD3ZgohQG19ARQ/e4bIIAAwrHyAqSNX9O1/vBqhK&#10;JKoQEGGH4hG1tGxevfoaxA84X0ukmsCnI0qihxEBcC1RlRIV+DqNryNEShmyFlNszgGKPQH1kimZ&#10;SSLSGJPSEZ7qHiCi7/vc81TRVASCa1wRFTzPQx85Z1xDBkiccdKUdJSCYzEiXde4pgFHhaUxLUs3&#10;DADI53JSCD/wlf+3grN3f/QJPxbf/1f+3OqYlIK+TH9BBEWsAlERUq4MyPO5nGJTkE1ExJWVqZSc&#10;66Mvf/2s92K7395UKBSIpFNwgkBYlo2IvucFgZ/LZgBAafgEgX/vHa2GYcRiMTsU0g3DMC3FIVFX&#10;QAoZBIKxoqyKoqMAQNMd85O3Pjs0OGhapgImKe85xhlJsmwbANKD6YLrAEAoHLIse2ho8NYlD4XC&#10;4VA4xDjr6+3tvuvOktKykBnyfd+y7FhJbKC3T9FUQjz0xtG/ZJwxYFLIiooKw7Jabn+aMV5SGpVC&#10;Ok7BKTi5gf5wJGLb0Wg4JAAL+XyhUFCXLhaLucIXhSCgoOAWNJ2btg4eWoapaWaspMSyzCDwhwYz&#10;Q0ODmq7nhjIEzO0pXvlXtj18xdHr1e/P2JeagYmIcpj04rquFGoo+n7RDy6fywVCOgVHCqWnwRTw&#10;TOPMNM0iZkmQrul2JByNRpVz4pH+vgP79w+m06MqyksrKgRQNpv1fV/jmsl1ECQxQEE604SrSnAB&#10;55qh6WYkbBiGrmvXn7Dpzl0/BSmskGmaViAkMhaJxdxMAVGCpjHGlc6jQvYDGlzjqoOhpHs1zhmi&#10;53mGcPzAFYEBIBnjeSeXK+Sj4QggU7R4XuS7IydWcF3N0QLXc11XdRtM07Js2/cFkiBgDIAphRON&#10;Kdgu11WvDxRLXtcNRBReoHi2yCTXDCUqRUxGYlEhZeD7rnAVVI8betGWm0gAMVEkhBa9soCUzBUi&#10;BkEgiUQgpZTImKZprpCDmUHdMDjn3DClWyjk84atSyGDoYxKujKZIQD41imn/GPFikJ3PgiEZVuD&#10;mSHXdYcG+8Mhayg/5OUdXddN01TkkDtPeP8pNlc3DFM3QqbNLLRty3Vd6QexWEnecwPXk0ThcDhU&#10;EjPNMABwrpumzRjPFzwAuPuoN1a7c4iIm4YkjjLIPf6iOf9HI5vY2AvA/mvIL+RJBsjwgT0NnAMi&#10;8wNfN3QAodBlX/WsAIC25u9+PhPGXgCv0BU/fPpxALh7wnc3mcsBwNjaR4SM6Tc98anvyaF0X3WN&#10;bodjGASu4zjZ3JcHoTFy1rme61z00qafPPnAu0tvO3Kk99DBgyMfiH+4MnVKMcdoozEqKQKAiYnR&#10;/4xF/pu79vDARKKIfVIgjVQn1MURAFIpaGmBYVuuOX0mIEBrK3R2YrIFEKEuPi+Vgnh886fbBweH&#10;dK2gNi5N11UvetPAnw3dGhEZG3k0ENHgYFqJ4MGwugMMoxTUuKRQ8uSul6UUgSau7OxcWDcTgKij&#10;ExHZaIYAFI+vaG+7VcjDs2aNA1pLcCbADoZ1yBChW5KqQG8DqCWqAoLm5FSgbmDVICsIugCKxBKl&#10;o4QIgD3Jli/FahE7oRhQpIBqZ8/qBKglupVoHABjbA9iFz7wx9sXuq5bufrxSUAA4DgFaLm/iwiA&#10;7nH3nlJzWifA+1KuXNrU09Kyrb5+F8ACAHPFIkSg2jggdklZtWrVVqI5iBt/c70hmOt6ALAgPgcQ&#10;n3x38yVBNSRbMJEgoGfC3fMLo56ODKTTA90A09vannh/m2GZF7W3P7R94zUQV3FMdaLxq5e04aR/&#10;l1J0SQkA1W1tNHduFxVhIXHEGsBapPeHO0sAIIJAAPhB4AfBfR2tN9Q1KED/fR2t9s7flZSUsO9O&#10;Xl+au3T5PbKxEdasuXdxfXT3S1c55VBb+9Tul4kkAxRe8Oi7WyORSHRUmWnbhXx+MJu5qN/ufvh3&#10;iPhYdCgWizmOUwQmpVKL8Bvr8wPIEIhGtD0QERCeHlWIHf6raZqr39x0IsC0ujrs7ITW1nmIT374&#10;lskwEKoLgIZhaEwDgNknTt7w0RuMcdSYIj8g4qjyCiKCvkJVYyMC4pyGx351aSgU9gM/8P2Fk2ao&#10;G/7U7pfnx3+kyOVQpK7AnG9+f8vejs2VovDRa/NO/eF/nrdKu4q2AUwFgoZ62NR6fd35T3zwmu/7&#10;QgoRBIoyev3En65+fRMi6kqKhgAANu55++ffPIuI5n/nbNmx/TIogXj8kXd+t2DSVHX8a+qmr+vc&#10;trB2GgA+8s7vAECoEEoEhmEggRDiEdYn3/3dwjPPu2b1+vuWBNfVTaOOFElCAGxqqm5e3Z1M1iDK&#10;xkbo6ABQ+lFN1fE4pVIQj/fOmdP+11c44wu++xMigPrZN7a13fvWpuNOOD6fzx0+9IU83LF0du0x&#10;dGCUXSGkXyjkdINHomHXdX3ft0zTNYxrnHI/uWoGMmxvB4a3KnZXPE5vvw3Dk62YfqkwnQAIphFs&#10;Q4ojng4QRxzd1tZVX79WwvhkSy22VLe2QWcKksltDQ3TGdKmVgRcCDAecRJQJwIidicSo5NJJFS3&#10;IA60A3ABwfJE4+hk8zjE6QBbZs+WRNDcDIh1jHdJWQUIySQijkfcDXAa0TUADw1TKBFobRDArJmI&#10;yDkb0aBBxIWID0n55Z6FuGTij6kxIqTETZuqOzvrmpu3SPG+lASkcW1lU1NXczM1N/ciA6LqLxfm&#10;sOLW12l8HTsYqvpumKZuGIwxkjIQAhH5sD2FcrTQNU3Tddu2Q+FwOBxWrQwRBJ7vKRkfANB1hdYI&#10;PNcNAjFsXqaEZhUFunhE3w88zysUCplMZnBwcDCd7j9ypK93x6NXL3/8I2YYZijsvvnA6isTyauW&#10;ttzy4jfiZ/LPtv124Y33LLrp/mtvfuPvCvvbv7v55gc2/EOqTETp6mhcsyxLSqk42Ip8POLcVyjk&#10;163e9vYfHh8cTH/x+ed7P/30wP59E8+Zr+maQvOHQmFlZzHS+p/y0yscpzA4mB7o789ls0o1IhyJ&#10;WJataSNljCKZhBv6j+YsvvPGxwEg8et5g5mh8d+b+50pDadOrv/uORedcfa88d+be25X0vGcglu4&#10;7lezc/mckELTda5xIYSy2dY0LRKJ3HzX5blczvc8ecml/MqrNI1HojEFYPB93/cDKeX39v7GKTgD&#10;/f0AwBmzLFtKMZhO9x3pPXzoUE9Pdzo90N/Xl83nfBnkc7menp70wMBj7uyXqheHwuFINFZaVha2&#10;bAqkCALONeUoFw6HdU0XQZAdygz099989xW6aeQKuWwmAwDvJA9vCF2laVrb4OIH9jQAgG2HDNNE&#10;ZEIIBW8LfD8IfCGEcl1U3BghZaykdMSBQeH5YVg2yrIsQ6nTCGnadixWorKLgf7+/fv2Hjp4UEhZ&#10;WloWjcUY50IEGtcs2zItCxFVOso5Y4byblcG50wRBjRdb/54xs3j/yAkRCIlpmlKKVRTJQiECIQU&#10;PtEwqh6FEunVdd0wDIWmKy0tG1VeUVJWFolEQuGwwTWUZBhGaVlpRXlFSbTENC1d1zgqfqJkiByZ&#10;pqsaPdM0zbbtWKxECR85hULg+yIQKiEBAMa4rmkK5qcESQLfD3xfLRNFDVRxHrLiUNfQ87x8LpdO&#10;Dxw50pseTOedvBABABBDiUUcixDBiICJelRrXENEIYSidlCRecJFEAym05mhISFF0ZdGSo0XT8xx&#10;CoVCniGLRmNHensO7Nvf39cXCocrK6vUB0KhkBBBNBr7xtijy0aVZ7O5oaFMLFr6mJwzqrzCNC1E&#10;bphWKBI1rRBDjYjsUCgQgVpWkWh0VHm5kkJW8Iwg8B875Z1Fe2rv9ueq90OWbWhIRPalP5v6zPqX&#10;L78aAOrxUG1zYyQSWfqdLctO27rk5C2BEKpoveTkLTec2MoQSdK7v0h8dd/76y9+NfL74FN/eHvh&#10;dbuX3nTqTZetfa0AAMuml+uc3TSz/K7LTshnB3/01OPjVt0JFEjhIZOGVSwV/enyG1Y1UfPxr9z3&#10;7bcAoI3GvD3hsZ033p1/8iUAGHsBpE5ZDgDxD1fGP1ypTnXkS38bXsS/qs383xqICIlGVWKhZBLi&#10;RYQ6xOuK1AsldRKvLdJGCTb+elHrnde17vnLplHupn/8ORDBpWecr+Q4TdPijDuFoku6Uyg4jqOs&#10;VBV4Rk0mtb6+mlF89XcAeNIeRETONcMwnrTTAEAE6+gwxOMzj6/bsm8HdKYAkb2z44+3XFGVSIwj&#10;ShGRlMrWrwqo+suImRSC/kVEKeVmITcLKaUEAgSsQUSGPckkIFSpM4Eiqbl2+GRqh8OjTgAlOiml&#10;XCCJiC7+9jlX5ctqAaoRn9nzZwDoAVBukou/PzcciewCGgfQ1dxMJCcREcEOgLNXPKRii5QkpRUx&#10;gzFMNIkgmHnCvyu7IUqlqKPj4v94hpLJ9Tde8LTdvS74tKS0dOsYOf/Un15/3+Z1ANDQoJhsrf/6&#10;czQWQyz6wQEB1MZhxOeYSM6aVUlyeiLxwJubukmuAwKAWgRA6EYAgPHqJeDVp5/vB4HjOE6hcJ0c&#10;XaSHdXZiZ+cvJs9ZcMbUBROmrX13i+u6atX3AJimddX48zeUFp796FVVDLJDIcYZIlPao329vZ/+&#10;85/zlt0nm1cDALa3x2IxtblBZycgPiAOPGYc0XSdFbXJ+VdnBWfMNE0l7TiJqKehAREf+uvLlEop&#10;TCbjxYdocVJJufGjPxMRY8zUDFM3lCB1UekxXtfT0kJAqxZOv3T8zy745vfzuZym61v2pTbt+Qsi&#10;XJwvGf6yonf8AAAgAElEQVRyRMQX96bUD+fa7JP+XekQDkNlBJFUFI6te98EgB7E24tkYEBkQVF8&#10;X+RyuevO/MmKl55OfL8h8b36Jd+r/8WUmQDw5IevjyAGpaSVzcnRyWZIpRZMOv+ra3QkG7964vlC&#10;BFIILAK5izWskTopJBqvxypMdRJQkakfj0NjQjExoCWJABhX1u+Ic+YgolrgjlO4esIPaXtHUYc9&#10;lbIsSzNMISGdHoJksuWE70VipUIQMs0LhCTgugHIJAHTdMY0mlTbTYQM2Y4dw2uPSErZ3LxWUi1g&#10;TVMTJhLQmMBEQq3OHoQeLC40ZKymqQkQqxOJhQi7gICou76+uznZAzAdsQcQUqnqRKK6KaG0p+KI&#10;HwwL2S9EQIBdykEvkahpSkBRzICwvX0aQBxxF0EcsLqxERF7oNhtiAMQ0QIppRRfQtGKDEkJAAu/&#10;8tQ8jEgk5ZdkS47ItjU0dLe0YLzurje33uEcrkYUw37TMxjHurrqtjZIJAioFqB7ONIbB9Td3Px/&#10;3Zf/fxpfywRDhUHIFGtNDRxuaPBhfzq1ocRiJbFYLBKNhsJhzjUppes4ipagSJmgzJg4UwxY3/NE&#10;EKiegxymlEohlGispmu6rvzsdE3T2ED5WXfOH7VtxdwFK35+9b1PfjZ8iseWjAYAOH1xy9J1dy9e&#10;dOaH625be/2tD13X8q/xv1hwTvkgKOKU7yu9TsaZZVmWZaktSRkAAYAUwjStSCQSi8VsO6ScbqbO&#10;WwYAp9bO3r9v72B6UFn1HX74bNd1la1b6uUnCvn8ohtnfn5gf3dX1+BgOp/LhUJhpVWqabqmcfV4&#10;5lyzLOuVF+6/+e4rAKD5tmdD4fBrmx9QYAw1XnjijufNS4NABIG4fdmj4VA4Go3quu66bhAE4UjE&#10;Dilr7fx778WklOMnzxlck8zce0/JkkTg+5FozLIsZBj4vpTiL8f9SjWfVDQKANlMpr+vb2ho6MKa&#10;p3zPs6PRQASD6fRgenCgv7+/74jrOHbIVgzpaDRaWV09qrxC03WVj6mFJ6TMF/KDg4ODg2nXdRJX&#10;rjJMU9P0+Uc9BgAfLVumKPUAwDh/RDaYllm0jvZ93/O8okbw8NzRdc6YJJJShsJhxlB4vlJkMgzD&#10;NE3LskkqU3YmhQCOyggln8vt+2zvxx9+ePiLQ5FIZPSYMZZtSykNw7DtkGVbqtY+ovikslhd1y3b&#10;siyLmwYAuIHve55TcH75l8m6phmmyThTZxW4nkp91a1RU1Rh/TjjmqbrhqE+aYfsUDhsWZbjOJmh&#10;TE939+cHDhw6eDCfyxuGESuJ6YbBNW1YNYskEWdcZ1okFLYNyzLMktLS8oqKSCzqOM7hQ4eU3zYb&#10;JodzQJ1rlurhSKkK/0EQuK6TzSjJrIJyEFfMnyKEVFJf75H+viPpgYGpFy1Z2XLFyPrVdZ1zpQ0t&#10;VNCm/CWVHgvjDBkqDxblfiOkVOsXGfN9P5/LBUFgh0LD+lQSGWpcM00zHIlEYzEACIfDo8rLw+Fw&#10;JpM5eOBA9+FDuWzWLQSM83AoLIXs6epSigWq9CiGUWcj1U3DMFSClHcdxnk4EglHIor6ks1kBvr7&#10;14x9DQDCkUjItNRtVaUQwzC4pr18+dWGYUxMjN514y+5pmkMH/zX3OFbKQMR+L6/bu+Fzw1eyxgH&#10;kKFw+L0lSwGgY+Hiv9/460gkAgBjLyjegq61LzAGEoTruvEPV97VfkjXtDue/yLx8Icfnf/a3268&#10;+ZNbV2aGBjODg0jw4LXfefmSKwDglrJWAFB4JyVvpcZXEwmVYwBA/MOVExOjR35Ovf1Wx838d7ft&#10;4aHov7VxIoDGRupIFdH2QBCPQ2fnk3Z6BB5DHSmorXWcgltwPOU07Pu+523+9G1VRgqFw5ZtcY3P&#10;PeWHc085V0o5rL/pFvL5fC6XzWZz2Swrbnjsq3kFG5n8QlluCinFJeN/DABPf/AKIiBD7ExhKiWl&#10;aK8QkEpBsgWRQW08XoQtFI/XWwwOh+VEgSCRqEVMARFQLdBwDAg9iDWqmlhfX7Q0xmGqrZJtkAQA&#10;1UrYQG0WjAGAwtD0NDT0rFmjRPEv/tbZc0/6d0lyHcBoxto+6/ji88+JKI6otEgqlzQS0aSRlLCh&#10;QUV92xBZeztOrrvwlHNf+uKdslHlxaQumYS2tieWzikpLY1EIqjzvZ9+OnVJUsyaJRcvXkAEicbL&#10;z5iOiMqu9JF3XoAvKRMp6EwVQ1cq2n2sHvzkBvNoUukEEBB0EhBBioiIOgl2KEmf08/3PC8IfKit&#10;XTzlguIkqa0FAOroIKIFXuX0O9cXfUUAdMN4+pNXVbGDMeScMcY0rum6RkT9fX379n52PXyji+QR&#10;xke/8ILShmbINE3DeBwTCZKEyDSNq3oK44xrXN3Lpz/+43A90YXhfgIA+IG/lg/O/1Zdw4mTpFAV&#10;ZVLt4sD/UjZD7WaFfP6JXX84eODAkZ6e9X//U3VbW3d9feMD7TR7NnV0XB1UBb4/og5STNLixQRT&#10;Cql2Ht/zNv3jjUI+//uDO9r2vEFSUkfHCIFixnHfm55IVAMsB8CGhrXvviRkkWN564/nBb5PBLf9&#10;eN6KbY/95uVn1GVUdKY5J01+9sM3iIjq669BPIy4bU3Lf6lxa7quKv9EtGDSVGU0ZOgGIqrCqHrs&#10;PrRjGyRbiqV2UByMWgDCujgmEtDYiE1NX17B2jgo20GASkmLJ08lKbuSzVBfjwBreU8kGk2nBwqF&#10;vJQS29oe1LqJKJvLMs7CobDruk7BUU9MkrRo4gxKdexAxLY2qIuv/XA7IMrtHXL27C1SEtAOBGhp&#10;gZYWaElCvK4aUf0g4g6VLajNoCNFzc3VicRCxGrEhxEQsROwG6CTSHUdMV5XXVzguA5xZUvLQoCH&#10;ERciAkCtWgLJZPfwOlv/yavKm3IhQnUi0Z1MpohSJEnStMbGToSHARhDpXX2XwJXRHxIyMNtbV1L&#10;l+5m2CXlg36gqleM4bWcrwN6X0Wt7+zQdP1IT48QYhfQBM6v5RoALdv6ROKFxxAgJQkR1w0r5+0i&#10;Wvt1Yl+o8XWESKlZPixzWZzrI0EMDmvRSCEYY8iQEdd1XRVHZUDqkwDge57LuG4Yw0p/MhCB77qI&#10;xDhDyQCKZG5kTKkPkQTGlGZliLGBrWvWPfGv/8MZHnfKmFHBJwA772ncqd6Zctkv5p4oqG9XsuXh&#10;zQCTL150wYkkh+VQQZkAkKZpOte4qh+MNMl0w9B0HRk6TkHjxTuy/t5lpWVlpmXadmikPOw4Tjjs&#10;A8CPGxa/9x5Mnbfsja1ri3UUhop6MfKIVQZkTNdGBON9GejMDEUj4ED5hgmKVDrrslte2tTieK6m&#10;cc55OBIxbMvxvPTAABGVV1Zall1w3b7e3i3PrQqFwxMmDL28pe/EO37Ts+ru0kJMJTNKEeiM7134&#10;ybtbrZhl2yHd0kzTjPl+emBACD8UCj176KKqmhLbMvqO9ObzOQDwRCCBbhi37fnuq4kkY5rBdUPj&#10;ec4AgKQgPwgINaMoHZPP5wv5fCCEsjJUKlUP5Gcwxk9eterA7b9eMq0cTp22r+kHcAi2VF3vB75G&#10;XF38r1wWJRUFUsoAZGZIOo7jOAXGmGVbhmHwIsGHlKEDEemazjnP5LMD/f0H9+4TQkRj0aqamrLy&#10;CsMwJBY12gFARUimbnCN68ilFI7nabpu6pZmGrquI0MAJIIiL0g3AtfLpgfDkYihhwuFPIBEQCAk&#10;KUFKZIwBasgi4bDGMJ/PZ4aG8ln03Xw+l/cLTiGbC4JAaDoRaZqGBLZuhCORXDZbVC+REiQDQYEI&#10;EEEndAoFt+AgoqFb0gsKuVy6v698VCVofGTmAIBykzQAAVGh/RiiHwRKWJcXsydGwIRhCiGYAClF&#10;oZAXQhiW+fvn7wO4wbZDzNBBBLphAHhCChpmE6rVDUCapvHhEiMAcM4ZY1II13WlkKFQWIggl83q&#10;ulk6qnRgYCDwfVelJSEbAHzfz+WyxT5DIA4dPDg4mHZd17ZDdsgqL6/QGeTyOd/zXNctLS0rGzVK&#10;iEAIEACoscAX0i0YlgkMuaFn04Oe6zZs2fL7C+dFIhHDMBynIIUcONI385lHIAEAUFVeqTENJIWs&#10;kOsLw0DFDfvBuvvevPYXT4QWVMQq8pls4AeMsQf2NDDAVfcuXH7jIwuPf/7RA/OIKBCBkIIzpqCJ&#10;4Uj0k/9Y+182meoFM/7x8JMn33Sx9D0A4EChiO0FTiRspU5ZftM7/9R1fvdlJwDA4e0rmx6bKzwP&#10;voK5+mp28dWXD3eGfc9TkjVfHeoPAyf/f9jv/r8MxRAFAFjTQsPyPKBClJY12NZ6CQHU1ysqKra1&#10;Qn39fABU0AUAANwQy2azWSJpmtbsk87atn8HEW365A2VpSsJqZF9lZGUQiIqQSU2Mo9Uv2hEgEi5&#10;ZKoesOd54XD44c4tC2pnAGPQuWPmcXEAwJMAEH565+M99Og6wPEIdYg1TUshXqcMvKtn1xNRhyRE&#10;wObVtQAzGVOphSphVhF0A3UTIMNeKqoJVQH0KD1KwDrGVRzYjVCDGAcAhlVAhKgo4DMAsSlBySQR&#10;yLe3b2lungS0or39qY9fL73p3iAICKATcDfAeITaZDMBVgEgIMTjWxERkaQUUr4wa1YdYnVb+3lH&#10;TXqt/4O2inz9kRA1JR7d0WqbhhCi4ds/2XzjrDrGWXu7CkYfYWwFsi37t38pcZHPF69zMglNCQTc&#10;9I/XG755NtTXVwOqJPG3ev+ViACg/M7iCJ3FW04AND2RoFSKamuJaMlZcwHgnrc3LuZHAxDVxoEI&#10;JtVCff09i+vNZfOuWfVsd0uLMqWd/61zFNjmyZ0vIeLF434CgM99/Grg+wP9/Usf3AqJxOhlyxiy&#10;Jz9+1bIsBcIE1aiprZ3TkBzd3v7kB380DIMbOmds3snnvrD3TQJQ9bKu9KFs3r3pnIu6126uXNIo&#10;pbyeynB1i8RHWXv7xTlLOY44jlNUTOEMgYEk3/d932/4t7Oovh4TCcyxR4zsmj9vmAuwFWAmIABs&#10;TbZc1pR43ixCf1EJFadSAEh18eknTH7+769IIeeO+9Hat1sB2TWTZxMRdXRgXR3u6MS6yb/b++Z5&#10;x52lSuaA0E2w8Myf3rd9q+tT4Pu3//GZ5WUnQX09JBIrK08BRCLa1tAwc+lSVso2fPyXCwdN0dDQ&#10;i1jT3g4IAx+8+uSHr5GkS08798m/v3bpqef6MqARjzyAG8yjMF639p1tOtOQIZM4fOZMYRqhsxPr&#10;6qAzBanU3e4Xuq43TplB9fXUuESRGSiVKh4vHodUChKNUF+/DWAaICYSOLnO/uBPpmn1D/QPDPQt&#10;X/+nlYjHHnf85af9eM1bGzWujaoo7+4+nM0MLZo4Qx1HdmyHZMt0REC8Z9efF4///vI32m659+kV&#10;Qo4HOAPZjPb2kbgIAKCtdcWrzy0PHbsj2YJA1YkEYwi18a762ZWNjRyxpqkJ4vEVANDZGU8mgWCa&#10;mqfxWkilsK0N6+uriBYSrSVaAHA4kQAAIupOJrc2NyNjSLQLsQro0oHw4ebV1YmE0kKoIqpjrEPK&#10;rUS1yeaFwxRzxnAXstNQPowws6lpS3PzVKLbiR4i+dDu7bGa0nkbN1XOmCGkROWHy/h4gKskPQyy&#10;hnOI1zVtf/vQc48sJzqDc8b4DqCpmzbVzp49HZHar6oFQmSgtO+AEHEFw3v/R5v3//74OiYYsmhZ&#10;UUTPq8KGEqtV74xYFxOR8H1VqjdNZIwp/wEi8j1PSum6rjKt4xoXgfCCgIgQYaSyW2yOEAWBg8iK&#10;li0A3W880dh68D+f1xmN9/zwZBHgJztfqx4T7JYA8O9XJi7+NpDc+9TSe68FAIApl04ds/7F7U89&#10;tH3s5NuuOq0SkYhU3AnDSYWUEpVGlq6rMj8MF1Avxg2wAVrty0+f8N2iGpIUruOOXvB6/qb1P6q/&#10;AQDe2Lr2zd8/onHNMM2qmhqVPuWyWVV5Urh8RclAZJFYNFZacs+drdnMkGpD14wevfuYpOs6uc6s&#10;U3Bc150vnn0l3BSJxqKxkt4jvY7nza1Ye9/+WbZt64YhiRY1Tn3vvZgStAEAx3EO3XUnSiw4rs7Y&#10;ohtnAsBtix+aMGEo9XK/ZZsAwPUwEVm2rWlcSj0ajTHOotFoZnDAKTgiIMuy1Y0DgMD3w7EY15jv&#10;efm8MziYVhhTNRQoSASigAWFFgVW/E8BYO4Vt5ZvmLB+2fypP1t8ePt377rvJ42xH2yuvE61v6Qs&#10;Oj2PTBglFkzKzoJxNHTOeSgcNrkejcY4YC6b9XzPMk1JUgrJDV3XNU8EA/39hw4eLBTyY48+pqSi&#10;HABIynAkIoAG+vtyuVw+l9c07ge+FFI3DF03AICbhmYYXNc8ERQKBc/3c4VCvlCwQ3a+kPc8b6C/&#10;Xwb+qPLyinLm5QtSeCQJWRHOoWnF5rCUYjCdSQ+kM5khw9R8z5NEms40gzNEXddNy7pUPPscXOZ5&#10;nqVq/ApVqGmMMcZQxVj5nEsUDKXTMhB+1mWMeZ6nvAIYMGTIA5DDE5Uz5knfdwPPDTzH9TwphICA&#10;JElV7mIId7Rcufq2jQBFPVzGuG3bRsi27dDbf3xa1xXkrCiJqNo6oISAVJ6h/SdYi6r4qK+WQiDj&#10;lm0Fvq/8GU3TrBk9hiDIZDJSCsO0iGSQLxTyeREIZKgaVj95+ul3lzTaIZsBswzDMDTDMIbS6Uwm&#10;E4lEKisruablslnLtizLzmWznueFI4ESzAUAzrWXLpwXiUUtyyIhC/l8JpO5q/pFGAY0jSobJaUg&#10;ElzTwPWRMa5pa689ZdM6MDRuGppl272HD3GNmzo3zTBDWHX7s7FYbGN6kZTpfC7reQ4RCembZmjP&#10;rXfYYP/bsiv3rHpMHf/o6+cGwpOMAODl8U8BwLQPL5NIysoDkTU+tDNf8MKRSPPv0k3nlwKAUyiI&#10;4SJrG4351nK1G8HkB1Y8X7niO3c0ZjKZfXc/CgAMtMB3U6cs3/SdBUpTTqUWa54fM/YC+Oatl/y/&#10;26T/76NY6acvS5uNjZBMUqLp+ZULLlRIdFXRV77aiSZUxd14HACxM6UYYoxxXdc3f7bd8zyn4BDJ&#10;Od/6/qaP/6KaGMPfoz5YdLZBRM6KetMki1ZWw7BYJKLLTj9PzTuvuL0gpDoBEec0bFUQJsSaRAKA&#10;JiST0wF6ABEZzGkgAKiv7wKaBrC12I5AROhlrFrVhtvaoL6+G2jYQQsJZBVRF0EXEaLSOWWMUQXJ&#10;bjmcXSMDhB5Axvloog+IZiYSSrKTVq9eSTSOYDRnyNj8dOh2KQUBY2wXSQTcBbCTAIG6AHYATAeY&#10;DrAFoGjqRiQBNs+aOR3xB21tW9P9APAY+yISihh6MSyb3tam9H+7m5uVnLdYvXrf9TOJyLKtBZPq&#10;R7I4lV1gXZ3+6Ztqa9gKMA3gxp9ezna80w0wieB9opFGzS6A0wBrlYZpPA5Ei6dcoBxSiOSaYN+S&#10;KT8f4Rxga+sSxhBA0jM7EGe0tV2qfCtqa4HokvE/fWTHFgB45m9/0i1jaHDw+roGqp2tSsJEdAnA&#10;M3veQMZIyvnfPFts306zZ1dzDojacMVtzonf23Kgk3FtKJf1Pad/YGigv3/lU29AU1UVoFSaQkVo&#10;H1JHB7a0QGMj1MUvO/O8J979/bxxP1Stjuc/ekOIQAiJDXOQsefKHK5pLMeWmMdSIjEj2QLtbayz&#10;c0ZTorulZW5b2/Mfv4GdnYCIk2qhrk7NmW2fdiiRw8173rQs23Fd6igyqjGVgimTX+8edrPZ1Npd&#10;X18F0AkwjeD6+LRftj/6m1lXFukcbW1qq0QASHVMB8B4XP/XdkYACKwpsY336x+8cvm4H3FNIyJJ&#10;wRO7X9F0/bk9bwLA2h3bFk2aDkiQ2gEta6Ct7ppJ0xDw4R0vMkaKI0dE93dsnbPmmSoibG9TIrHL&#10;vl//yO7XnvjwrcubmsSqVdDehqiI7Kq/AaBI7W3t0xFWv75xaV0dAAQiKBTyRPJIT2+XJK5x3TCe&#10;+PufLMu6YtxPXjrygeu4nudt2teh2JLzwYamBDYnAcB13V+/9eJt9z37gqTxAHHGVFPrwQ9eu27c&#10;uSNP9uVnzwWAaQC3A9Ymk+8wnNbYuJZoOSLUxbEjBakUIGK8rhqSBEVjGYVjhFSqGrEbYBzRWoCF&#10;BMsRIZkEoh1FQDsDpBoAam3bWl8/kejm3p13PPmaWsLVCLsBxiF2Eq0DWlisOWBNexubNXtGe9uz&#10;B3bPpeKUvwaRa9pFx5yyfNYsIOKKYI64EOBqSQSEjPcyVkF0eNWqDkmnM5zCeSfCRElQ31CLCI0J&#10;TKWqkZGUkuQ4oA9UQtPUBL++83+6gf+vjq+jTO3Gx2770jVJSqUrSsMINhwGyal3hEQll46IIhBB&#10;4CvCjOMUhBBSCE3XbTukIC6SfCdX0HjRBVZKEEIU5WjDUQCQARHR356/c9XbADD+2rvO8tvv//Dk&#10;a+d9m0khlftP+t2P+r93ZtWbG2558TBMnLFu9rEjJ8/6d/7H3X/57Mv/pqZh6QU/GCWVP4Ou60IK&#10;y7Jd1+GMH3X00VJKpnF1zoxhEAh21VXeQw9xTbNtWwjhFArZbNZzXdd1fzD9mpHj7npro+rM6LpO&#10;JD3Py2WzajP1XDeTyajiE2OsavRo1Ljv++mB9GB64IaTX3iud0FFVVVmcIhrPByJcMa3XrF8+uMr&#10;lfnOnk8+9n1/5aqr7rh5vWVZnGtCBE23/vyOm9ffcuel6ttvaVw7c96Nf3jhvp/OuuGd154mkpPO&#10;vWTChKHDD589esHrq299ChFNS4/EorYd+nz/fqKgvKLSdZ3SsrK+3u5cPsdQC0ciUsDAQP9VJ7Y9&#10;sfeiUDRqGJqUMpNJ53JDRKTpTNd0Uw+HwmFDt/L5fH9f37SLfvn8Yyssy/rG2LF+EBz64vACvRUA&#10;HmfzONcWHPvUoe/+deNTdxx9zLGIOJhOI2Ou4xTRU4xJKV3XcQoOEZmmadlWuCTmeV5ucJBzraqq&#10;SkOWTQ/5gW/btiqro8Y0XfcCv6enu+vQ4ZJIdMxRR4VLYp7rMk0rLSvzRHCkt6f74KGB/v5wOHzU&#10;6DEhK6TresS2OdeYoTPOXN87MtA/0Dfg+Z7SvdV1c/++vZYRGlVe7mTzkXCourJaSslUCVIEyjxO&#10;NwxN44jAGM/nc4VCFhnadsgwjCAIXM/7/ItDnufZhlleXq7puuu6pm7EYjHDNAFA+IEQAWPMNC3G&#10;mRS+J1xusPxQNjs0xKnow6frek31UbphANdEELjC94PA873zrORvv7g05+TzWcf3fQCda5qlmbqu&#10;26YFAFIKZDJsh2KxiG5qUoqBvowIAjsU0jTdCTyV4biOa9qW7/sKNO+TUHrTEAjbNlix5MOIocr4&#10;AYBr+tDQoCekZVmMcdd1GGqRaDhaEnMKuf6+viDwYyWlDDFfKACACALlKALKYZcxIhIi0BhEo7Fw&#10;JLL3008//vDvxxx33KmnjfM8z3fcUDhkmtaB/fukkEcdfbRyTSm4Tu+R3p7ePjscPmrssa7v7z9w&#10;6EeP3j8xMfqaT6ZUlJeNOeobsXCYAuEHDgBkslkVvAZCTLmv5d3GpWe2rP581eodS9ectOzCSNjW&#10;GSeQAGAbumaZR47033LBcb/67YcAjHMjGi01TLuQz+9c+eDI6v63xCV+4O29dwMAfL6x+ObMT66M&#10;lpYc2LcPkQ8NDQVCHnP8cbYd2Tg2OSI++9bCQwCw5vkxU/c37lrW8v1HfyOCoLe3z3WdvXc+DADf&#10;XL64oqr6+YqbVIIBX+lsfL4Rxl4A8ZZEYyL5334oIGJu5W2K5A2JBCg0UW0tpDqhJYmIG1YuZIxf&#10;kLYgmYTWNkSEVMemUe6cb34foOjK17rnLxrXZp045aUv/uoUnBnHTx7B6Ty960/zx/1IvXjyvZcY&#10;L5qrzBv3Q/XnG6I5BWtULu9M55ee/tOnP3iFMZx36rlQZFnTE++9BACarl9y52PY1q4kcbvr66WU&#10;NcMeBT0A799/y4+vuwOIukgqD7hq5e3QkuwBRIRqwBHgRBVQN1En4PSmBBB1J5OqAa96Ne8wRGQT&#10;SZKkVJFbBbsBxgPWIozRNCDYCrQLYDlAl6QOknHA6rbWTftTcw5jdzLZCTCJqAZxs5Q4bGw3iYrI&#10;7+mIANA1Qh1FrGps3LJ6NSLOaGrCNWuklE/ceGFFVaWmM4Uf9j2PQEfEuekI1daurK+/RtW8AZQr&#10;8+o//bbph5cNg0fwuY/+NHcwKqXsbk5WJxohHl///kuhaNS++f73pVxL9DCyOGM1CIel7JDyb5yv&#10;SDTRMDQIUilIJqmxcVXhn7quL5ny82KCAfDgu1ukENc1b+gGGM0ZtrXDlzMQVXUWEZ/7+PXDh764&#10;/qwLAEDFmADw2w/+cMW4n0ERCyckEaRS2pQp0Nn5VElW0zTdMHRND0TgFHK9Pd1DgwNXPf4aINY0&#10;Na32Pj/pvk1SCsb4jKVNPcmWqtZWpqr1KogfvlMIuGnPn+d88/uqF4GqDFJXBwSSih4slEr1tLSM&#10;XrpUYY+Kt2FkbSgGC8Lrh3eeM/oMSnVAvE41LlSkA0CIjCH+cbRPTCOAnx09mRrqlUr6ZqKpmzZ+&#10;+e11dfd0bNMNg0khhLihbvq9b28eVV5mGIbBNABIpwd0w5h/6tkA8Nye7UKIwA8CEagN2Sk4QeAr&#10;ttsNvAZHcv6ODtV+fOyvL4li/AVENGv1+upEAuJxldE89rc/X3XaDwBAvP021sVRORyrYDKV6mpu&#10;VnJGxfwH4X7sNjhjjF814bz2GTOnIzx229XRWMngwAAilpaVCSnmHlf3wLvbqqtrMpmMYRiu6155&#10;2g+3zK7/5MargkD8qvanK2bPHiclIs7cvLk59SLj3ODsF2f+DAAISEGhAKBnmChVjQhE3QA1jGGi&#10;kQggmcREQilEE9HWZBIQphFAa6uymScAqp+9lYrojzhCimBGU2LDKLJDtusWfn7TGmhr65o9u4pI&#10;Lh4FF2YAACAASURBVFmi7nBSdC1peWYrQBwRAFNAiwAf4WwGY1uknJZI9LS0VBbBODAG4RqAFU1L&#10;Cahm9WopaWSOKMlgBPibrr+8+uYLD2Zuu/vucUQzly3jU6ZgQ8NhIdcBLUfsAaxub6PZs5eLImfy&#10;DMZmMgZtbaU/O/9rFdJ/HTkYygFDtSMUV6EIa1EaQP8ZYqEQG0pIWIggCAKF8TZNS9d0RCYCodC9&#10;AKDQRIZlFhkXmqb4vpzzQj7vOq7v9/wheeeqt+Hf5tywalbvgzfd/8m4xsvHh0zT0nSdM84w8yGU&#10;nsYQVS++u78rUIxVwRCxYsIvVy15sPGs44r/Slfr6ns3/FMr4vAY0zVd4xyUaDQRIgaB7xScXDab&#10;zxekFOKRRxTHPZfNpgcGenq6Bwb6pw48WDZq1MfvbPn4nS273tq45/3flZaVhUI2Y4xIKt5tSaJJ&#10;MQFMy1ZclCAIBMlcLnfO3rsK+YKUov7iX41e8HrilgtOnTA9fvb8Iz09ABAKh6c/vlK/8qr0wEBP&#10;V9ctd166ctVVq2/f8I2jxpZXVAoRuK675jdto8rL33svBgC3NK69o+UaABjo758wYWjiOfOJaMer&#10;T7as3PD055cefvhsy7Ity57a/7BqqtghOxorKS0rs0MhwzAisVhpaVlJWVkoHNZ0XdP0xz+90DSt&#10;zNBgoVBwHKeQL4gg4Jzrmk5ElmVxzoMgyOdy2Uxm/f3LDMOIxUqiJaWe56nsAoY7ks/1XVu+YcIi&#10;fXMhn3ddV0EbNU1T3vAjqalUBCzOdMMsFPLZzNBgejAzmC5ksoHvm6ZZUlKi5hjTuWEYxNBxXcdx&#10;JVGkrLSQzw8NDipvxMF0ure72yk4ge9zjdsh27RsxpnSFgONeZ6Xd5yhwaG+I709Pd39gwO+7ytE&#10;351jO26tfrW6oqqqslI3DE3TbDtUUlISi5WEIxHLsnTFBdI1Tdct2wqFwhVVVccdf8Ixxx4bKy3l&#10;nAPRMWOPrigbFYlEykaNqqqurqysHFVeXl5RGQqFIuFwNBqNRKORaCwajoStkGXb4UikurJ67Nix&#10;FVVVpmkpMrquG8gQGbIiUpyACCRtGrz25tsvFkIqYAAAmKYZK4mNKi9XrCc7ZJuWpRgImlbk/Nih&#10;kKIbqYeZaZqRSGSE1a1qzio+UFQqxXUZuY+qy6TctRFRaQpHo7FwOOz5nu95CuzkOq4/bDITsm2z&#10;yOmXQshCPp/NZBhn1aPHVFZWcY1nM0NnPvBAJBI59rjjq6qrlc83AASBkn/wNUPXdF2QtCMR3TD+&#10;/pOXlVNHPpdPDwxMTIy+8m+TymIllVWVtmlzQNMwdK4JLwApfWUviPKdJU2Mw99+9auhoYGjrpuh&#10;MdAZRwbDPCCP/MC2rMPbV17/zTauscAPJAnOMAj8025eBAD1eKgeD3GN6Ro7+ZeXAsDV/Tdfm73t&#10;qr6bdMvUdV3FBBIgHIlIKfv7+sZeAHNOXXn334pGZm005qKhlS8e0zJ+VaPrOn19fX29vSOcTq7p&#10;uWxW6dW20Zj/AqMCgJqasf8LO3hrK7S2FVWVkklIpRAB29qgtVVRfSAe3/jraxUmaksNGYaxbf+O&#10;33/+7ovfYJs/3d7wb9+bcXwdEfh+MPOEyQDUuucvav2apqmif0S49LvnGYYxb9yP5o0bsQyPzz31&#10;3KLnY3E6sac/eEVFmRs/+cuGj954+oM/rd/5h8u/e55pmaZptt+1GBrqIR7/3cF3q4gQsRugm6QU&#10;slyIcYtWbhbBCyJIEWwl6hwubyGy6mFhyWoAIqokuUWSJJpE1N2c7GpuThGt+xL5TiRpopSdADuK&#10;BE/EIjlKpqQ8FASHpZgoJUl5WMoUyTjgn+/+xYs9u3+w7J7Nq1avA5gGsAOxmyAOsJMoVeSxFJ+E&#10;KyR1ETHGOgE61EJraZm5dFkd53zKFGxr6wFQeoacc0XqDYXD1aNHV1RVbaoowMiROjqI6LF3t6xL&#10;tZqmiZ2dCrX/5O7fE1HX6tUjRFJEvHLiNBq2H1kLgIg1CNCYAIJagoUAFK+FVArq6wFAFd0hHg/8&#10;YMlZcymVGg7f8fra2ZqmkTqFJY0j2cVwhI4A2P6vtwMReJ5X3OsRH/vw5ac+ftWy7bYDqU37thdL&#10;kKlUsf5YWzv/2+cOptO+5wmSymDnhslzT338VQKoaWp6ujwoKS2pBZhEEEdkdZNrEonu+nqVKgAA&#10;AH1VmGckXFYtOKKiEeoLe7c/o8joAIrvi8P2LIgI8TqIx18+WlOH+tOhvzLOXu/aiXV1ioytwuPi&#10;bGppAUTDMLmmaZr2+/07oLVVaZeq7IQhrnIO3Yf9j37wemV1dUVFZaykxA6F1v/tDcZY4Pu+7yND&#10;rnHOucouAFHJ4ij6/mWnneMUHMbZNRPPG+jvv67laWpeTUS/3fXqc5+8rbKLJ3a+rNgCAKConNUI&#10;kEz+x+ubVPJNNAywakmC6glKkiSVq7eaR93JZHEHALwhPtOybDNkSUnTE438hReOPe74+Seddc2E&#10;nykJyotOnAJEqp2ey2aJSNc1IJjW2KiZxi1153XNnk1S1iIqNvYyrEysfuJ6v5SGTSogHsf2dkWN&#10;qGpsrFIEMIBOAKVADQDU2KgqHtCSxDUtiFir3qyvH04kAQF3K2EGhE6CWlAgGpnL5X5w0xop5UPv&#10;bK5OJEayAiJqnDyzBwERaxi+w3AG4FqgiZIOBWJCEIhVq8pvuOFQEByWshtoLREB3LZ6VfWqVVLK&#10;hQDKRY1IKtoXMqxpa7v42HFdzc3FJQAgt2+n1tYqoNMkdRHVNDUhwKFAjCNCAMZwJmOICA0N/9Ot&#10;+397fB0TDLUyicjzXCIK2aFR5eWmbQOAQoaou6vMmFUp13EKge/jcGPdtkPqpapSa7omhAx833Xc&#10;ke4H17gdCsViJbGSErVKS8vka/c+8tzeb1xyxy++++5967xznnnwlotPLu4USubSyH7RhRUkSVMh&#10;0f5/fjxk2KFQOBIxTFP1ZHn1hMZfL1p0ZvHfeeu3a9oORkPhsHJjcF3Xsuyqqmq1dBUZFwBEEDgF&#10;RwWshw4e3PvZp+ccXBX4/vG/uWtZMyqeumGalmWpREpFn/l8ob/vSH9f3+e33dZ/pO9Ib89Af//0&#10;9EPRWCwSiQLAlB9fviF0+cz+By8sPAEAKklQ42f1iz/84IO/7drZ3dU1MTG6v+9IOj1wy9J1v133&#10;2nEnnZh38ocOf9F068/tSPjn5Q8NZTNbNjYDwFC2SAPFYS6y67q+HzQunzt/7Ppnv7gCEaMlsU32&#10;/LHHHFtaVqa4blzjuqbn84VoSay0YlQ4GrFCoVhpqW4YV5zw3FB2SNd0jXFLN2PRaCxWEgmFTd3Q&#10;OFdcz/TQYH+6XzMNpfgULomlBwYOH/qStxqLlSgOGQA8IhuIqJDPq5I517QgCJRHSjaTyefyQRBw&#10;ril0lq2bvuO6TsGy7FAoFAQin8+JQDDGFL0+GiuxQyHHKWQzGSGC8vLyUDjMOTcMIxwKW5YlpMxm&#10;s0eO9FqWHYuVqIZSMaAkQmSZoaHenp7pFyy74rq7y0aNOvq4E0aVV3Yd7l788emrB6dKKUtLKyzN&#10;/mL/wUI25+QLIAINGQgiGXCGDJGEzGeHROBKPyhkc9mhwcApGDqPREJOPstQmgZHkLrGYiXRkG2S&#10;9HWNcyBG0mDM4IgkOJDB9erKasdx0gMDAGCH7JKSWMi0KRAUBAq2TkRc00J26LxQSzQUvmfVC0Rk&#10;h0LVNTWV1dVHHX30mG8chYgKV8YY9zxP04o2kUHgM0PXbYsYkwyUAIDredl8rqenW+McND6Uyw6l&#10;0198/vmhw4dAY2oJj2SAlmXFSkpisZLA99VXSCHSAwOBCMKRiG3bjHGVgUsp0wMDvb29TqFgmGah&#10;kFf2eYpEGIlGI+FIIZ/P5rKlpWWu6/7hgjnfPPnkb4wd2993JJMZSg+mmab1p/u7e7rNUKjgunv3&#10;fVZwnczQYDaTOf218207lB4YOLB/X/Mxr125+wwNMBQOa0zLDqR7ursymSEGaGhaJBqNRCKxSDhi&#10;hUBSdnCov+fIYF9/7YMPWbatzhOE0BEQIJ/PcQ2f7b1q3adznVze97zc0NBQOs1xZDEBAKycf/Rr&#10;E58Nh0K1d17rCb+7u7e7tyfw/Z7uI8D1nOPYdogI+wfS6aE0AIxdMveehd9p2TNPJQyffvrZMb87&#10;57N9n+3atXP/gX19/f29R3rtK2YBQO+R/l033glfoZKPjLEXwOcbYWCg8D/auwGgNg4N9ZBKQWsb&#10;xGuLT/d4fP3Ol9bvfEmIwPO8p3e/LETwfEmhdc+flUKU6zoAYNlWKBx+6Yu/bvz4DcT/h7n3DI+r&#10;OttG72ftOk3FRZKBEFoSQhIMGLBGOAEMhBKwXCRTQjEhwTYlwTOihF5DwBqZFmxTggkdydgmCeUN&#10;GAJYI0MMdgIhCYSOZclF0vRd1nrOjzWSnfd81znfd865vsP6Yc8ljfas2XvttZ9yF4xZv7d/8ygd&#10;ATiOs+ajLK1f/9znG17Y/E5dff1zn//l95++KYSglpZVH67r/sefdQFPs/8BMPPp35nuOG6iJqGz&#10;4mg09vh7L5/5veNOG3HnfGOaLlT96DNf6z7xqDb9ICjLWEj0N8O8yDD+ZpgtwgDAmc4xXskWZvR0&#10;65SnGVgPZFmtk6GO/g8aTUiEECAwKzDrjIOZ32E+mIQQYhNRr5QyDJcqNeYVSESn7ff9Uy68+V4p&#10;k4Lmc9Xeq4/wpjAOImLmBWAiWi/ERgBgQdTAnASIKMvMixYtd7b++dYL11U+fH7rWw2p1I6hHZ99&#10;/tnQjh2WbcfjcSFEIZ93HCcWTzCgtHBWc7NGCmiJNlSDLZIyPOOAH+qJNaZT1NJCREqp03bYYzE4&#10;M3MqxZlMH+Et0/jTLRfpiA09PQCWvP5E12uPA/hlYv8xmzPNtGelFh42k4DdDIOEGJXdGqMp4vef&#10;v9n2je+HQdBx7Nno7UU2S8BPv3N8IZ9XzMVCoW3P5BgPm4gefv8lIrpn/TMLD59l2jYbIl8o/OTA&#10;k3jOnBYSky699LfxkSAMvvz8c+3R1qTjxZYWIuJM5xjzc+yrPf33P3Hg60sDME+dqvsqLwz8RYb+&#10;mQccq8FgRMRVUC5RtQHCz370Z+2f/XL/W45tCgPTPylr9AX39hKqSD9qaQEzmKWUJDkMAqnk7z97&#10;EyCkU3ohLX3rRdeNJGprxo2fIEM5PDwkpYzH40rJi1taz5183FnfPmrWXocPDw2dPflYAN2fvPXg&#10;xj8NjwyDRG1dfW19PRFF4/F8Ph/OmnXlg2tWM6/WXV/T1HrfAEspXdeNxmK6HltbV8eLUgAuP7qN&#10;wWCuVMok6L5Na2mnLhzrXEnHZms6OxvGmtFg7u0tlzWkgsQRRzAjlOFv33tZreuNRCOWbSvF4rRT&#10;o7GY53k/R+M5+x957gHT0ZclQYu+e6SGRALo0+0IIq2yoBM0fVE6X1/V+fqqm3IfNTAPZDKrWa1a&#10;vPgG5iTRaBbH1UYRGKk0unuSRH0MZDK/F0Tt7VIpxQqEBQCDdSbTSEQkaq6568dDRkMq9SzRgkNb&#10;9SrYumQJiNDSgvZ2gJqBAcZUMAgzQMxqnZLLgS3MqzOZ9UR9oCxzM+haxkHAfIAZS0exnQBpZw8S&#10;QikVvPb6vVIeTGKaaYlp00TLEXrqm4gmXXopJ5s3z57dB/6bYRwixPUkkE4z8xoeFWn5yoyvYoIx&#10;lgNoPrdUMgxCrVFrmKYYLUU7kUgsHteCUhrerf9cq1/qiiywi/m3Uszs+75f8TyvoiugnlfRmiSG&#10;YW5c0fnox8ARB9CKZ/Djy1PNCd/3dYjrOE40Fqupqxvvxb7x/W82NDXVxTWrrH9rPmKNMswAlMsl&#10;3S357uyLfzVzd2CPsy784RdLH3kt75iWZZqGbduu6xqm6XlePpfbvnVbpVwem61lWY7rNFx11TcX&#10;d76Z6f/6zbfooMGNRIIgyI0Ma0a4YQglleZa/Gjb3bPz980p3p88/typx54z7cTz9HGisWhNohaA&#10;Uuoxdx6A8U9M+f3TXXqeWkhq7ryrP/n4o/f+9tftp2+oVConzv45gFKpOLRjRz6fv+rGs2+59ndV&#10;GdxobOapHQDuuu8yAFOm5DrvuUQfSkfqt/5yBYCOG39cKhVzwyPjxk/QCC7FvG3r4JbN/eVySRCV&#10;yiVW7LqR2rraeCKhzUbOpad0g6JQLGgBSg2Sdt1ItVMlZSGXL+Tz8ZpE/YQJXsXTMjJ6ArcMTNca&#10;FBfs+/i9wayaujpdVnccx3Ec27KrGgChNExDR4T6kUlExWLBcZyJExtq6mqFYWjVVMM0tD+0G3FD&#10;loVCoVAuwxSJmlrNY9HSRvl8bnh4uFgoeJVyJBqNx+Ou6+pivG3b2m9EGMbQyMjW7dsfWnrlM093&#10;7rb7HqZh6vg+EU/UJWq0wqsbcQ3DLJWKMgw168swTc3411Cf0dq/1lVT+rfECH2dRmldpkD6QdVy&#10;sVIZq9MbJEyjquSZy+VKxaLv+wilIKGZHrZtK2bSvAsSFgkAr9I1AIiopramtrYuFk8kEolqWykS&#10;0Q+hmpqaSCQShkEul9OXo1KpaCtuDYK3bTsaiyUSid123yNaWxMEwY7t27duHfzJguvPm399EIRa&#10;fJa1xNvoc10YQnu86FudmYuFwsjIcKlY8rwKM2tjbMd19CfmRkb0af/B/cunLVsqlQzDYKzd4fu+&#10;60biiUQYhMVCXssW245bVfCxLMt1XNdlonw+XylXnIjrRtxCPr9lYEDrID8w+e26+vqIE3FMy7Ud&#10;y7Q4VCoIdhY7lPJ9v+IVPc+7tPb3YRi+d3kHEfmBF4a+DH3PqwS+B0D5IXO4YN8nItFoevIzhmkG&#10;QVAulYnogMvO+8+NUCqlRoZGhvMjz+7/YNkLfBmSIWzXsSORmnH1kVjMtNy6+TN837/s0U8Wn7vf&#10;xAvbmhadnj344U9Pfvm9I1f/67jfl4ueeuyF0gOrC4Vi/Py5W+98UB+6jTaPga/Gxsn/vOLf//ro&#10;v//0f3Vks6NiMoxsHwB0ZZihuyh68z7rwB+ekYufdu29MpTM6vTvHNe+3fY877iJk/XKSSQSrw6/&#10;70RcED376fo1n/QS0XNf/iUSjbqRyPNfc6oobCEM02zdu/mpv7/69PuvBkGgOVpBEFQq5XKpZJqG&#10;ZVnd/3pNd3rDIGj/xvdt2/7xd48FaMxsSxNwAaKVPY1AAzNS6caO9ExB/UTXpVNfplPX9nQ3pFMY&#10;9dLaGVW3tTPzlp39DWOWYTSDk0QtQjRd2tHU06O/933CaCZKkmgRIinEQcD5Sr6jmEjMNs23DOMQ&#10;IQ4RxpskAPQqtWr27FVKzWcGqGlMqgeYQZhmmtNM8z7DaFq5kogOIrq+o+O5q88bAPpGn4NbMpmf&#10;3bKibcBK2vsoqWhJ16LI/j8Ldzt1qO7kz83hoSHtm1kulXLDwwNz5hykMR7t7dTX97PDZl0y/WzH&#10;cTB6iizb1lJUvVW3QQWAhKCWlmbw5CqDBUgmObWImacyh2Gw4u8vkSBtoH7JtNN834dmZVTxQvSb&#10;t1Y98s+11LdedwfUokVV8eJdTvKT779SyOceevuP5xx4AgNoadHJCTNfcPisM7959Nn7H1PNB/r6&#10;KJlcag6cc8BxAFzXffhfL1e1+wJ/y5y2QQIJ8Uh9SWMErnvoeSKaZBhIp5HNUnt7YzqNdBpdXZRM&#10;IttXVd8C5h5w3NwDjts5rb4+ACs/+vMJTYfqPRY66WzWp2FUbau5GdnsjAH7hM/5+c96pVIyDI8c&#10;P7mavGR7iXb6exOAjg4AYRiYpmEJ0yRDaCmqTFcDgLa2C1QdAL/i6SqJaVqRSJSZzz3wmNGuCwBo&#10;0WQGl0olwzRd1w2CYHh4KJ/P/e7912Kx2C9E4yAwCEoSbSKivr5IJJqorf3d3195eNNLjuMYpqkD&#10;FSGMcqkkhHjg6vnUPnfLnDY1Z85Fh53IzOdPnl6ldGuS9y5jkxDPEiGd1vE8MxaEDecccOzSDc8B&#10;dOMLDw3t2DHv20ch2az1PIUQ6O5xHCeRSFAyyczIZinZIkiIuXPR3t7AfG06PbOj45rz5/z69TVE&#10;glqSY4sTgAzDDrPpmtp9GNyQSrWCNhFd39HRmE5xczM3N3MyWW0HjJ7uxnSaBBHRDADpFLW3U/tc&#10;pNJZYGbPyoZUekZ39yBjqbFjBsCZDAMzUunqnpZON+pOaraPOtKNhD6gobu7AUA6TR1pEDUD54Pv&#10;VepnUp6v1AJWC4DJSjbI8B3FBwEbCQtAy0DzdZYEXkj0peJnZs9a3dl5nzBmr1r1u9T5N728BsBA&#10;W9sAcL0QRIKyfQQSwri2u7s1nR4kuj7/6SDRKJL0KzS+kgnGKCVXFzWVUr7v6eaAbdvCMLROlCDS&#10;dg1CaF++nbxtAIZhao0pVHMMqeU0RwU3pZRhEAShlEEQyDD84sX7b1gLAFj3L/vi1Jx9a2vr6mpq&#10;auLxeNUK2jCY+S9vDzTU+b7nyVERus/6B33fDwON4ArHpDNj8fjXf/iTO0+lR/7W+KtfND3+5N+G&#10;IxHHcSPRaCQaNU0z8P18Ps/MjuvYth34frFQ8LyKlGrrrb8q3nln+Z675X33nfa7W898ojMai0Yi&#10;UdeN6A9VWs7C95WSLzalNE2z708rXn/u/tf+eN/zDZfoCcTj8exLK35cWRGLRF/e8/KX97x8fH09&#10;AE3XHv/ElPFPTLn2a73X7PEGgBNmXbz68dtvXrygf2DLzy48/oprz7jq8vvIMgNWAE7ZckffuieW&#10;/uaFX9/yJIDbf/VU//LpGzbUvPrH5a7rmqbxy1vnTZq/9pbLHyyVSvl8bnBg4MvPPw+CoKa2BkCx&#10;WCgWi8PDQ+VSueRVKr5XqlRKxWKxUPA+4DuHTzANU0PIHMcxSKggZCUty6qpqckXCoV8/qepJWW/&#10;4gU+M1cqZQXlBT6Am/uPvqpxLZlGqOSk+WsvsFaZhuE4bjQW02rllUo5l8sBkEpqNz3Lth3Xcd2I&#10;Vi+1DNMkwYHkUNqmZZqmCqu64IZhlsvl7du2FvJ5wzBrxtUFVWFT8n2/kM8X8jnPqyhmHUm7kYhh&#10;CEMYkUg0EokahiiVSyPDw+VSJRavmThxUixW6/vhyEjeIJFIJOKJOiEsAI7jGqbhlz3IACokVpYg&#10;UwjBQBiQlCSVY1i2IRAG0vMRSqhAp2FawkiABIQBMiBMkAykCpX+uUnCGNXsLA6PlItF5YdEZFmm&#10;zsEijiu4Kh4ltMyuIAAC5FUq5zU9pEFful+Ry43IMLRtu5qu+77OCbVqLVUJCaHv+xWvUiyVK+Vy&#10;EASRRFxfi0KxUCqX773rCgCmYejLpKWBXdfVL6KxmGVZrFj3MRzH8TxvaMeOfD5Hii0ybMM0yTDJ&#10;IKWk53vFkklCg48BWGQIBZIs/UAGXCl5rh2prxsf+HJ4R65c9Ir5kh2JGXbEjsTj8ZpIJG5HYzDM&#10;fKFYLBejsdi48eOFIUqlYhAEC9+buuDdwydOaIhEI5ZpuW7EtR0OQs/zhGIoRVroWmrxePVmpl9/&#10;I+kHlUJRej4rJUNfqtAwhWWZtuMCcF33/o/PNoS4/uw99cZ1wOKbAHx+4203Pvrp919vIxIhSz+U&#10;UuEHfzkjUKxAZFjCtIVhh5J9yUxiePmzEIbvBx2PfBarqfND+b3X2yc++f0n3uJ79vvLpambL9/w&#10;l6exduVTl//2vgX6dfGUow9PTxprYmhc1n5XpHcMFS627vt/u33vjNo135gonUZ7208OrSrxV9X0&#10;MxkwpAyJhIadSCWf+fB1pSQJitckotGY60Ze7H/Hdd1IJPr85r+4bqSQz48MD5+w28FbBwd/2HTg&#10;wJYtgwMDKzY8Vy6Xfc9TSgkhbNeJRCORSDQai9WPG1c/blxtbV00GnNdd85+00hQTV1dFTIBgKGL&#10;7kg2o6eb163bongL8+rOzi2dnfo1d2b6Fy9Ws2crqbYoxcwDjAEwgycyD1TR80gKIhLNo9CpMUDN&#10;wNx2ABsBZl5PVdGpJhJEYjnRwUSHCNoqBAmRFKLFEDOFSBI1g5mxkQGiJlGt6L/DnGVew0ygV2+7&#10;ZPj6+QPt7ZsAIcRTE4Laujr9Qa3ptNbvv4F5dWenVEoYAt3dzPxYzRAtWUJEp17z2zn7HlvI5bb0&#10;9582FGPmjfry9HRTS8tD7zz72Hsvpo6ZtyxbxaCeef2D/YsXV42LhaC5cwGgt1c/bbV798yODiLS&#10;2keNoJ987/jxEyau/rpJLS2UzSKbvfyYqoRAFdlCVFNT40YiaEmCCKnUls7O1XPmoJq90ShyiE77&#10;9vSzDjxeKYXeLPX16fheLyYerZRXmwbZvoWhNh+DG4/F4gnbtqWSxUpVEaspnTZM86z9j7n49kfQ&#10;3d2oa/BdXUgmkUqhq4u0dlN7O5LNY+SflX9/6T9MzIgAzNrr+6xYC21XJwP8x9t2GYZhmCAaDRsY&#10;QFeXbgRpzBX19el848S9jxTCME1Dg7fR3T04dpRMRkc1lUrF9zwAUoYjw8Ma2DYWX847+IcAHnjn&#10;xVKxKEGKDF/Ked89+qcHHQfTKnq+ymQa0unGlT3ria5Ld6ClRZH48bemnfPd6fMO/qG2chKGYdk2&#10;s8rlctw8FQB6ehq6u6tloGyW+vrQPhcETiYxymDWcK+FRK09PdUEvquLkklONjOzaVlEdO0J5w4M&#10;brvu+RUAAsVeED7w91d+tfbxih+GDN1GRzJJc9v1WtWndrCra9uSJXU1dWEoKZkk0K6n+vKj25FM&#10;EoBUGsCNhIOrNyFxby/3ZvVNqrupAOu8qBUYBLAoxcxIp9DdzZ2dzOo3bz17F/dzW1tDOrUgrF/8&#10;83akUmBoPTTWk1yUUplOZubODNIdzTrLSqX1eyZWUwYsA1Dt5ECMosuWAQur4a3e/2g+GMC1gFp0&#10;iZLqHeaNo/O/evqM6tllIJ1Gc7OaOjXL3Awg20fJlibAEmbjqEbwV2p8FVWkMHqrCiEEiVCGPPRB&#10;BQAAIABJREFUWsVfyyVp86NwTEiEiEjoFiRGsfhaA1tK4tHbrqoMG7IwDCLWCHDNESQiDP5lWVUz&#10;6rCbus864t3u6b8Zf+9VzfWWpYEuYRgGvu95Wz6p2/PooaHtwI5cVebow7f/taVlSpNhEJEQpmUL&#10;y7QM0zTEh2//9RsHH3f+3S/dd/VA+7Vf61r2yv43TK/FqEKOVBKAdjaoVMq5kVylUj5h7qLsiw/5&#10;gV8qFnXrVP9TNWgzDR1T6rsuDAMplUYN/XnvK90gYpqWYQjXjZiW5fu+DgoBmKbhuE4QBLF4fMOG&#10;mpUrbj7fORrA802Lxl962eHpSf94+1nf9+vq66+74oFbbjtff7UJEydGY7EZ4tcAfiPnXPjZyj/t&#10;d+XEhoZ773nedl3oFGWfCQJCi/zceXP3T/Z5zPuAEWL76Rte6O6c0NBQW1tXnjBBW9T5gV8JKn4Y&#10;jAzlAYSVYNvWQdQBgGmZjusmEgnTFpWiWyoWTduIRiKK+fNPP8nniwAuvPSeh5ddGY/7NTU1Egzg&#10;loHpV0965UHzrKba3YaHh/qXT7+rdPJu9bsnahKmaZVKxeGhoWKxWC6VHMcxhKG5BG4kUltbF4vH&#10;tZVBsVAY2ratY+LaVfb5iUSCpfI8z4m4EuxVyttGhnZs2+55lXhNTTQWM0nLCYRSynDUn4iZh0fy&#10;AAzDUFIJ24xEo6ZlVQJ/eHio7FVs140lEiQoNzJSLBQMYViWRSRIkK7EslQGBEztvKEUSSIhIBRJ&#10;gEkQSximIQSCIIACgCAMQq8EVGleAAyQIIJBpmUp6Bukag6g4U8BB4oDIjIs03Fcy7ARShhVMAAx&#10;DAWYAiCoKg9KH1kb7dl2TElVyhej0UhNojaXy20bHKh4xcYJDY7jhNKXYWgIO5Sy2pHwlaqqURk6&#10;CZFK2Y5jWuY1E//04DPnRpyIVrqtWmKZuklpEIliUPS8SqVScV03kagZHh4a3jF8Wf2a3xuXG2bV&#10;hR2AoJ2NTSHEXy76hWmaNlfdZpRSYC6XStFYLBKJlsuVYrEoiIrlsua52rbtxKKSVblU0lQoSsSE&#10;MGwnEovHhdihlLJdKxqL1dTWCIAYtm2RDAqyTFIahul7voRSUrGSRMJxLAATx9eHfuD5ZYShZZla&#10;N4uIbNMkYUnw49vOP3eP++5+v10I49qH/w0ILUUPwHGc4eEAUHrXEpYNGbIXlgNfSXiep5Qk4WsB&#10;TTcS2/3yedJVnu97gWdallcJPS+olH0tQq2HloAbg0dGYk7q0+Ofwdr+5dM1LxzA0MhwbmgYe/w/&#10;3bJHxxN/f4mZz0get+sPqScJYF6lfoU7tPOnPd1ngIjwzIdvGKbR/q2jwFj98bqTdj+MiF7L/VN3&#10;nwxDSKlO2XPqHz9/0zAMxeqJd19i5t+982J19wZIVFWT5377KABrPu4D0Lr3TnrxQFemsbuHwVA4&#10;dsF16O5+8v1XlVKnHzD9sXjhxwC3tSGdXpPJNBOaIJKjpaqmdBpLljRcsmhU+EwRoQ/USkCVVF2d&#10;QiMwlRjAGoCEaGYwqy2ZjE40FjAr8JtMzMzEg8ARhgEYQDUk1XMVJAbBz14x78tfrziIcMPKlUT0&#10;+MdvnLH3tGVz5ixjnq/7BKx83z/x+vt6mSeDWomejcYkc5a54YqzcGhStyNaiZBKPbjpD9/8xr7d&#10;H72KBtU4bjfjmWdWf/rqKT3dq2fPdkDvM69iBngBiJnvfePJRE3tuPETADz1r5cvEHs+tPEP8w46&#10;uV/Ke5U6iDBTm2wQrXjvv6iGzurtZeZGoplE1NJCIHT3zJgzm9Op+999cfemSZ4XrHjvv85OHtv5&#10;yqMdWexkTgN39XY3NDbO/XrLri4T+jxUY1UGiE7d/6gx0iURREsLCbGzlKh7T0IsfXPV/ENO4WQz&#10;G+Lhf7xkWpbjOIZphDKsVCrprp5+5iYSAM785tGsZZEUcyajANHRgWyWk0mqRsjgVIoALUUAwpwD&#10;jgGPekYDox6R/NT7fyKiFRv/cM7kHwFY3vvkwmlnQIiqLBUzmpvRlwXo+N2nAvTnwberrbNsFum0&#10;1pjS5oDVOwXEREc1HbJ281tjT38i2gooIMssZQjYpmH6vp/Pjfz0ezN4Xe/txU8uP+4MfYTH3ntF&#10;k75+dthJVcgSg7PZ377350gkWi6VN99wz02Ea5YsoSOOeP+CuZ+bw9F3XzUN87ebXjZNI2JblmnN&#10;3nfqkx+sO+0b07i3V02bzkqFQSDWr5dSDgBN2SwMg8GUTnOymZjRkgQI7W063mrq6al6oRNRTw9r&#10;oxjg/Mk/1MlJKjlTX72LD/3R/e++PP/A4+T+UggCKHz9dTqihUhwdw/6+vj227cw9+l+YEfHZS0t&#10;qopzYjCQzTKAZDMByPYh0zXA3JBatABo6uigri7WSWM6zdk+1g853WxhHpMfWJPJEGEq0IjMGgYY&#10;FzfP4t51q8GtyRYQ0r3q2m3v3nDyz7Te10Amw0Dj6IqFUiKTmQhwJjOAqglMMzCZeQHzQkEshCHE&#10;UqWWEZ1PdIEQmp11MGM+8SYS1wm1RfHBjNVQ6Mw0A81EDalF/XNmdwDMUQB9QDMRMhmVbFbr1r2j&#10;1AxBzy7pyg6c5Jw768blT3Fs99aeHvzolP+5ffp/0/gqJhiKq810zTQyd5mkZZoaoEI7VV9Jl8R4&#10;F9MJfU8ahgBMIsljQylTGNUrblS9vEmIjS+/9AEA4LhLWg8n8g6Yc+UhmSXnrP5g2hmPnr4PMytW&#10;MpRq4N+bsZfumMixbtSnI0ORyNdHcx2lFAbXX3Pdi//CoVfct28QyPFHtk5d3P3ZeWfvcVX3H/Y/&#10;5/gJXBnlqVuWWSoWA98/5ovbATxunpV98SEAvu+bhqn9JcqlUqVSYcVaVdMwDd1SJBJVj2Rm6957&#10;bdOJXHRxD+92wp2XEZF2hiYiAXraPdf2nfxwzvMqkUj03b6VjY2TXht3tWkaEd/dftttGLzDtV2t&#10;fZS++lQA11+zoq6+vraujpmhMGn+2gs7jgYwPDwcTyR83x/asX1Sau29d6Tr7JrA88IguOOmp3QG&#10;+Lh5ZjQWc1+xa2pqtLJwNBYbN36CIUTF9z765IMzJz46af7aX17SdesdKQCfdCASiXiep20oXNc2&#10;CETCgBSG8dknH3fdfyWAX15ycxjKeDxeU1dXW1+/bevgTT94/co//+BeOXfiuAbHcVjxtb3HxFwJ&#10;QAPbdDVdCHIjLivWkrteuRyNxRI1tYYhhoeGAt8Py16lUl48ePTe0b25SpxUAGQYljwvNzyiFcAi&#10;0YhhW0JChrISeGEoLduORKJkmcxcKhU1eseyLIMMQwgZhuVyqVgqhYF2RjdZcSADYYhYPB76slKp&#10;lEulmBsVZPpBmUjE4gkhoOEchmkAEjC0nJQnA2ZJwrQsixEKAROm4zjloheyRBhw4MvQh143xFrp&#10;kUiZJIglkVAsDYbrRoSyTJBl2yZZ0g9UIEmQXiwkiIQggSBgIQzLQm19/TNeesGema7328a4wmEo&#10;d2zfrqT0vIppGtpeUEGQoFLZD6vcek0rlGSZhilyw8OVSuWnwYrtF2146IEbl9KPE26tMIxioWCA&#10;hGFUxQ+klNLTKZx2PIhGY/FEolQuVcqV64rTD6yfLAxbY2N0ZCfDUBNmdAFbV/h08U8IYZmm53m+&#10;5xmGYVmWUspnqZTMDQ/HEvFYPG6Z1sjwcKFYHB4ZVlLV1NQCqFq/B8GyAzcu+uAHE8ZPcG3b9/1Q&#10;hqYy9EOFpWRbepUKDGEICEECRGT8/YorJsbHj+wYIhJkCNOywJKZIVkpFQRFgsmhAnDxt7sB3P23&#10;dqmUISwAn1x9UxyJlw5/7Li+0xDKMAwqXljwK0HZD1QgQxkEIbNiYQZBYJqmgmWDgiAoFgqX/uIm&#10;ADf+6vJrr7zt/3qD7XnyMv3i56+e6M88G4Cz6iUAlZOPPv9v0/6X9+v/HKcfcGwV9FwdhL4sJZPM&#10;+F00x5IBrHjnuXk93ZqWzQyppAGDAM5mW5uTSsmn//Hq6d855pkP3/A8z7JMqdRjf3tRCGFbrvZQ&#10;s21b263qZWAIIZVSUj7zwRvMPOeb05Dtw5bsU+O8U7915BO1ZdxwwenAmk/Wl0ulfyh1UFvbqQwG&#10;P3Rl2XEcdPcMtLVxZ+cMXdFMpxqam7mtbQC8JZNpIqIlS6i7m3uzjenUmkymGbyFtSAsgbRImGoG&#10;xlztp44JuYyFWWQQuFlVo9QGqpr3MbNU8k2iZu2+BzDDJLEQaOzp6f40e+SlS45hXs1LJlfr40RA&#10;I3DWdUuZAMY74CQ4nxvJF0utwGoiymY3AkmA0unHxxcnRCcMbB0MwuDM/Y8nkHzjDdm55DpeAsaB&#10;rCYTbSRaBrzDaAAuOOK0p/+11rSs3PBwuVRiROcddDL39q4nusAwGtNpLUXKQCQSiUSjA1f/SjEP&#10;CtFU5SzzQNscxdy3ePG5Qvz22p9WKuX8yIjasa7jnlXU0cGjJX4i0p3Jzj8/donxdc1AoNHWz+iZ&#10;09q20K0KIqKWFi2fOnp6eYywsfCwmVX94rZ2e/EvhGWSaegW69n7HdWPuwBQR3q53b+gr+/hmryC&#10;OW/Y2QxkWc0ZW77pNEZZ7A+99cdzUyk9EQb+A4CSzQJ4dlIQjUVkGApUoZILWk57bOPqeCIxK3ls&#10;VYcKQHMSuuVCfORHHj7Korm5mmMkk9VUpHlnWZ2AtV+8KUzThKG7fY2EAVATGAqLjjiF1q9faueZ&#10;WSMgbi9/esUPf3x375qLaCJAMi4N0/zZ5ON00Zu1uBOred/+PhGpdeuul/LGyy8fyHRO7MsKIVw3&#10;Ytt2pVzxSgXHsm1Bhm0AOG2bwDcYySSxGmhv58t/otf76IlnAqElScwMquqwAWA0pFL/0VPauRFg&#10;FJgiGKC+LJJJZj7/e8dQ9V4As0JXxvj+NCGEfOMNbm5WUoG5RRj3/aytFsMpfZzR/AJgNCerr5mp&#10;p7txTpvmdotMprXaA9D/ja6arozucmieWFM2m8x0NjLWAFOrDTqi9nalZDNIw444k7memVe8oI+Q&#10;BTYCC3SOkckMAI3MW5iXA5MZbyu5jLGANMuCDwZtJACYrz37mA8StJwwg3E9M4DlhMmgqUStYKQ6&#10;qCsDEgMAZboUoLQBeSaTFALAAHPDnLY1rEjQVhKt3T2tfdnrhz4dBLir6+5zZv3fb9D/e8dXFCJl&#10;VpkV1RK+aZhjYnBal0ajKUzL0jHRLhmEtqGsLmSNwdVwKQA63lX6bXK0LLJl/arXAQBTjj/1a0PF&#10;QiGXy32z7luHLzx2vzceP/PCm896/AMZSqWk3Kp2O6BOw38TkTFrsI3v/NOqNvLe/cOZF958xsNb&#10;99gb0y844Xt6vxMTTvrJd9+4/8vp59U9+kxLbmQkn8sV8nnPqxCJMAg8r/L7+gt7oj91IxGpVKlU&#10;LOTyRGSZViQaqampTSQSbsQ98dTU0a0Ly6XSkSfP//5JP5t24nlHnjz/yJPnL7ysdXBwAEDxzjuP&#10;6VzEzNq4lki4bqSuvr6hqSmRqGFWxigDvrGpiVlptE80Fl3/7ZsMo1rdv/Gq32ZuX9k0aVIkEhkZ&#10;Hj5J3fzfro5mqy/42qP9y6dXKpVSsZgfyRWKBa1HpN9jGqbjOvGahDCMcqkU+H4+N9K/+cuW4nU6&#10;uwBw6x2p/uXTxw5rWZa2VtASQOVyKZ/PD27pv/q2BVf94o7rLr9PV6TGjR9vu04hnyvkc5Pmr9U9&#10;hCAMCoVCqVTUUPgd27d/9snHH/7rnx99+GH/l18WiyUAzGyahuu68ZpELBYDMDw09OXnn5dG8lKp&#10;eDxeW1trWlalXPF933Fc/ezX7umS4MaithsBoDFBlXJFSxhpg6dKuQJA98q1r3MQBsVCoZDLh5LD&#10;UFZ8X0llR5ya2rpETa3jOGEQeJ4XVDwppQEiIg2W1cmhXp96PQPQ3t5hGLJivfi1T19NXV0sHo9E&#10;olokhJk1pX7sIa0HkTAMoX0Y3UgVpBdxIhoPptkZWvSJiExhGGToe8e27draOjEq8uv7vmJlmkYY&#10;BEM7tgMYN37CuPETTNMol8thENhVqnfo+74OLAYHB/o3f7mlv//LLz4/qXX+7blTnnj0dsu0ALiu&#10;W1dfXy6XyuVy4Pt68WgBAxnqboBDRL7va1h9pVK+YY+1+Xw+CAJ9rrRclTCMKu0kCEaVrHc6OmuF&#10;Yt33iycSVd8P2w5U6HkVwzAisZjn+zu2bwuDoLaudtLuuzmOUyoWcyM53/d/+vZ3a+vqJjQ0sGJW&#10;rMLQ8zw1SjoMAy31WM27pPQD3z/g17/2fd92rHg8nkgkdKKr56PlccngaNR9evvCh7+Y98C/z7z4&#10;e93MrGcYjUU9r3RMb7vrun5Y8X1/KDecyxfyxUK+UCz73qJf/AqGRULYThSGVSwXBwe3Dwxs09kF&#10;gP9hdrH8oTvGXl986WNjrxWU4Yg1q66Up/6Qf3yiHXcadmv8P//5/+LgFe8899u//IFZq/EwmpPd&#10;H7z21D9e0byJ//72bFbncis/eH10D1enfnv66o97R/vYhl0lVLmFQqFcLgdBoFl2s78xrXXv5ta9&#10;p44dTLfdVv87++wk8cfdTQArP1xnWpZpWSDM3GvqqcPOZAaYVzMPjDJD9FjGQCrNzKsWd3JvL7p7&#10;GntWgrFFqQEA7e26U9EK6qv6YFQVjloJzUCWwYonXnLJ4VJBm0JU+TncqxSDNZX3LSEMQwyC9INI&#10;t9inMjcwmHmAeQB8XjieSDzy3ktb+vvvlfI3Uh6uFDMvAA4igGgAQCq1hnkj8zJmpVTsmqU/u/Wh&#10;LPOCoGGZvXUZc5Z5IJM5cygeiUYr5fLpv1ze+dKD9/Q+fn1nJ1ePg01ErUQHC1qoS+UACFLKk3c7&#10;/LSh2LyDT+HOzoG2NgAzV67cfdWqx+sKQoiH/vbCHa8/sW3r1hmTDlU86srGrHp7leI+YDlRK9EA&#10;87n5xMJDWy9b+ixPncqp1FjLgYiW/WWNMIxCoXDJEacimaS+voGurvVEjT09/w1kxKO+7xg96Tu7&#10;F6N3ll43DAzOnUsdHcIyhSFkGBZLxaHhIVaj0Wima/6hsynZEovH9Q7fAG4djZoJQFcXEQ0S0JU5&#10;99Af/cc0xt6jX7S02LajN0nHcR752x+1/OkZk2fkcrmn3nsOYOrL6gAXyaSuumvY1Sv9bwJ4dW/n&#10;lc1vr90rimTylf63X/q0jwF0ZV7ZvN513Ug0EnUjjuO8uvV96lnZmE4DNFMQ2tuZeaGfuPQHs6Kx&#10;2AMbX9rja1+/b8OLAJDJcLL57AOP0fpRO3Pctja1uHPzrFmbZ81cvXgxM99J2xt7egYzmUuPnKN1&#10;2/O5kQunnnz+lOM9z/N974m//1kH7g+/+8pDm15uABYedpLWimJmZDLcmcEun5FRXw62tzem0g3p&#10;1NilGgO5jWplQfeHqKWF+rIYZaqMXVlm5t51lO5Y/teXmKt6AwPMy0FvCrr+xDPG3r34jTXVT2lO&#10;cnsbZ3sZzJnM7a/3IJ0CtIkeI5UCiNIdVdhbVwYAUunq3JJJIgx2dREROtLVRiJhltD2giACstkx&#10;HCAvSull1wwcBPRhlGQCbFFqqVIHMi8ALwPmjyIAhWEsHA1QiWg9EYBm8CYhGDwZAGE+eBPRISRu&#10;BN3U1bWGsYZ5PYB0uroXd3U1Ag1AQyqlMZkEWkiiqaNDqx0Iw+gDNabTusL7lRpfxQ6GaZnCMDRx&#10;gkdzSpPMMAg0+sIwTVGFJAnTElJJZi1Tq7RFr44madTZVQgOAujgQylFpAQR73j7plte+/CItg7S&#10;7YvG47+XyOfzsXgiDALefx8zW7r5vjMfOP/Rl3qf/kkv0NL+Cx5q/Ha1U2EZO7fBz/oHvtz87GUr&#10;v8S0M3oePGrNLV2P8DG37Fv2fdM0TVIK9VNOarp55XMt6D/nxQP2/uTJN/96yAl3z9onEIFpWQsu&#10;nXH3LT16Qzzy5PkvPL3EcZ1cbqQq/KlLdIb5x8c7QxneeMcFG0axD88/1eX7PnDFkSfPz7740EVX&#10;zrn3tlW2bTOriuf7vn/S1rvW7XNNbaJWSen7Eb3+KpVKGIblcvmErXcA6HbObfceAvDaXlfGorFE&#10;Ta3lOJVK5dTYnZM61gLVnHivzleu+eUDE5wG0zAWXnhC//LbJ81fe+SGGj2NIAiMeFy/8/j2RW88&#10;f//w0HBDY4MQIpfLFfLDJ0fvmXTJ2luv2RYov5zq/Pm3nrvrn6f8/Fu49KLOSuGWeDzuOI5l277n&#10;De3YWinkTcsCqZJX/vU1v91z332VwtCOHQCIaPvWrbr2v2FDjS575wv5slep+N6Dj1xz0U9/ffG3&#10;em7MTg9lKEN5YcedDy+/GtGo4zhBEFqWGY/XmZY1NLRjaMd23/fH19WVisVL6v+0Qs21LauqOGwI&#10;JRUMYmapLYGFABD4vvQ8E6Qjfk0HqpQrudxITU2t7TiWZTmOy1KWi8VSLp8vFYvak9h2DdMQwrIs&#10;OwwlCbpi/B8xHr/leVp62XUjXqXCoZQkpVSGoREfxMxKBkqSaVlKKcWBadsYxaRpnSLN9Q983yuX&#10;hWGEhqGUjLlRXTWnXepu1RCCqlL/uv0+msmbuiEmiJhgCMEgYZpC0Ezz9oe3LoxEy55XYbZNwwyC&#10;yrjxE6KxGCu521Ud2q+tJ/EzJxo1LcsPAh0xF/L503/yS/3RU6bkNmwAs6qtq7vmutMA3HxTdzQa&#10;DYIwVEpJKYQQYKUkkWlYBoBINGqO5HIjwwByuVz6qiXbsSF8PGAdFDILAEII3axRTIAhhGmagsjQ&#10;0uzMvicFmUoq03WiMWdoaIfvy2isRpDwyiHDcN2YUkOFUoWFWT9unFKsjcNHRoaJqKGxcfyECZZp&#10;BWFAglhy4PtChiQEFGnesBCCTIOIWHEQBgB2v+KqL265wXFdoWS5XNbfzrKFEKiyJ52oHSrDMDwz&#10;eOiT86JRr1gof3jFdZPiTQNbckIYkWh0JLfD94PAl4FUfiivSN8+/okpe015BWQ+9tAi7KIIN/6J&#10;KduxYcqU3CcdRwMYA0dpqtWGDTWW5QK4vev6Pfb6mmkY2q8GwMonLgfQv3z6yqfWji2Sx1Y88/9g&#10;0945sn3zkic9+NbvAaC5GW3t6Ei3wULzDwAgm0VXZhcWeC+SydNARFj5wWsgAzo/7Ouz9rRa92p5&#10;6v21WkfOdSOmZRqGpa+53hv/a8smLVz+oz0PQzaLZMuqD9fpWTDzj/Y8rH/O7CYipNPozDDu4HRq&#10;dSbDrBYwLSA0g35y6MkPb3z+4Y0vnJ1OHZzJDHRlGoDWnu5n29tndojBri4haOKiNDKZAQK6uhq7&#10;uxnpVvBAVxdAreBB0CChEUgCWTA6O5sZwhBNAIDVo/ZNvSxaBJEQrUTM2AJVxQWNllcHCGAWxASI&#10;I6at3804oWPxPWE4mXkTaBlh4WjSzMxLgYM6O1nx+cwMLAMtIF6DnfHaUuAd5iTRQCaj7v1lY9Ok&#10;NcAv7v69EGLl4oVuPH5SYzI5ezYTU3dPa1vbWO126bqniah/9uwqCKSnp2fdk1CfxjcN1Y8b53uV&#10;u3ufmtjQNO97JwzMmaM6mhqYB4Ug0ACjobMTqXRrOt2qd5tMhpmfbWtrTadp7lzoC5HNIpm8K9vj&#10;OI7nVS46fHb/nDmP/6KtsanpWOapGsheFZga/QcMMI81BKoXGCRoDN2us1libuzpeeTj1y3YrNgP&#10;gmKxWMjnmXkiGOkU3XkXgEf/tRbAvP2PCt944wbGQqLdurqQTrPWJ+jt3ZlkJ5NV8NIurRKdXP7h&#10;49d9qZ0lDGaWfsC9WSSbwTjzoNaH3uxWU08gEms3rzct66gJh1S/DQPNyaMBZLNHtbT8eWBjKHnt&#10;lxuI6NivJ/F1oDspNr9ZLpUtVmDlhT7BemnwvWOSyWeBGUQ3Ei3o6mpMp5Htu/QHszUCatWc2c2M&#10;AaChrY3THY/ES2d975jRGwEDzL3AAgCMBUTLgRtMhyAaQavb2i5cufKOdX+4pGUGM4OoWCiUy2XH&#10;cVa8+9K87x7Lik3LQjqtenupq2uNUiC8v6DtyvheyGTQ/bRecemWNrS0oa0NqarC2OJXV1129Cww&#10;jVJDqr0rGqM/6Wvd3AxUoezMzJ0Z8cwzCwyhlOLeXl68uI/oAqImEIBFLT/Sp/DSI1qrF4hA3T3c&#10;3jbIAHC5tYda3MmsBoEqLKsrQ7qHk8lQOk0gjZgCAX19ADUSeFGam5tb02nu7Kx6a/ZlCWgEIdPF&#10;iy4ZrPrx8RrwRq561wC8urMTwHyu3njLq71KQcT3ERHRQqILiA4C3lbqYKIZ6TRuu42IrgNdx5hM&#10;IKLJjE2EhYLuVUzAfH2uGO9kMvOr1KZLAXBnJ3d2Ip1u7OpqBhqgVctw03+tYqYZ3d1oa5sPZP5n&#10;tuj/jeOr2MGwquL/BgAllXYzsGybhJBhqMHTMgzDIAh8X1dgNcNbKRnKMAgDbdUMQGtCa9l9IgKP&#10;tR0EJky5asHs9HFDa94AADQnf9BgW6ZlmTrpqj+5accLW7+14MGzq2ji3u47s2akpqampkbT6cbG&#10;Bz1L76cZ3Q/ctGa+u/y8rkc+wrSjDkgUS4V8Pp/PHfHRTSPDw4u+cwf6e4Gtm7bu3nxiy7Uz9wYQ&#10;BoEuUVcqZa2M9MLTS2Lx+B5f23PixAZNEjCtKgRcy8b9+ooVAF54esnLq+458dSU5dirH/01gIuu&#10;nAOg7FUUOJRyZHjkpK13bT99w/5TZ47kRwIl7YhbN2EcmUb/lv6PPv63YRl/nHDxi02p3b72tey3&#10;bnh1r18apum4zu677WEZ5qmxO3UIsmuT4bzgsdYvlxyx6SoA+rcA1jx224mnpmacebmOsQBMmZJr&#10;HV5mW279uPG2bc+qvXd4aOjhz+fecfPD+x+wf+Nuu41v2m3p5+2xuponhs+PJuJ21LFsS9OEc4Xh&#10;Hdu3FwoFy7RqEvW1NePq6utt21ZKua5bW1fnVfzt27YpJcNQ/erqc6ORiGEYlWKpmBtscgT5AAAg&#10;AElEQVSGCq+8bFnNuLpbN50UyjCQ0rSsh5dfrZFXtm37vh8EoWXbzDy0Y3upWIrF4xMmNcEUN34y&#10;tVgugsiwLBAFYeiFvpRKalv5UeMuz/NCGbJBjuM6bkRzaTyvUioWa+pq3UjEsCzTtSFExfNypWLJ&#10;80aGh2EYiZoaJxIJfF8rOEmp0v+YAsC2bSipWEYiTsS2Pb8UhmHIEoAwTcO0oe0gldJ5o5IgEkqp&#10;crlcLBS8chDKsOxXyuVKPp8fGs7t2LF9x/bt27dtt6MRy7aFZUAQswqr6XcYBsxBCEnMpHY2+v5D&#10;io2IiGGCLNOIWNbzfFVtIlpXU0vEgLIitmmKvfbbJ1GbKFXKGy5M3S/PeEid6VfCStlXzBIsScA0&#10;yDK0WJkeU6bk6mrqJk4Yf901vwNw9TXt/Z9/Ua54+ZI/UiqNFEulYrlc8jzPC4KAlTRNSyiZz+d3&#10;bN+Wiq0c/8SUpx+9w7ZtMkQYBqVSqVQqBWFoCKElmw1LN2RMwzRJmyEQVXwPQpAphGU4sSgLkmHo&#10;uG4YhoVSvlQq+ios+16hUPB9n0x78+bB4eFioVDKFyokqH7chGgsUioVAalLCmHoS6WIFIAw8INQ&#10;SoBgCGEIwzSIAHx647VKKVuQ9sGUrCzLciIxx4kahkEKMgg8r+x5FSl9YcBxXdOkaG3MiUb9MIBp&#10;mo7tB9IPpAIrcDjaJJnRdnO+XD751Ft21ZvelW6BUfGGXX8SiToADEs4jnPZ3vdNmr921z///3gQ&#10;AJx32Ck6EquqSWpF/L4sCEilkc1yb3aXejYAmvONIynZItavNwwBcBAEzFyplH2vorXdLMuauW8y&#10;Fo9rhTEAge8XCvnhoaFnP1mPZHL1v3tDGc7ct6V1gA/vuH3V7NmNqbSWxgeBwQOZjGagMvNkXVLO&#10;9lYqlbJXRnMSoF6pbmBGNtsMbOnMaNAtLekarIYONNg+d7QazcxqDWFiatFEpbYwMzgJak2n1xNl&#10;mfuVWiWV1vNpBhisbzd1ySLdZu9VfK9SfRr5I4Qg6iMCqAFEgkzb0udn5sqV1xviBsMgIQi0kTVn&#10;lABsBJYDy4CDAADNwHzmu40vFgQNG4FlDGZexji54dBSsQjwIIF6usu+N5TboZTqZQUQt7ddz7xU&#10;bwXpDgDzefdepRoBsXKlEOLCaadfOO30YqHw+WefzTvolAumtp02aPGcOY1E4ogjfk/UBzTp/kcq&#10;hUynpi8DaEilBru6ZnZ0iCOOoI4OGv354lceBTB/yoxSsai/YywWi8Zio7wLHg3YqmuJGbf/1wo0&#10;N6OtTTMWaOxX1SVH6OvTACrq60MoWUqW6px9jwqD0Kv4nM0OMgYyXb+76ae/++vzxUKhVCjpwPdg&#10;QiPRADNndo3NGJkMg3cxFtjJkQDwx6+xFwa5XG7OftNn7XvU7P2OnjelVU2dOsqmoHMPa9fFft8P&#10;q4lhtaK/S3smm9WiNdN3O+ToSYcQYUP+n0QEMrf0bx7cMrht65ahbdtGhrYVR0aefO9V3SldCPQB&#10;3NzM4Ps2rf3NWy9evWr5KU89PVH3wlIp3cSozpiIGb0AgC3PPDNgGBcIWkh04eHHP/XZBiLaBBps&#10;b7/kiJPHvtqC5IzcyEilUkao7n/nhXnFiJJKHHEELel6ligpxMyOS+M1NUgmq+liVt/IDAA9PUSg&#10;viwRXXb0LDDuXLe6euDqFyf9xdGc5OZmMAba2mmU+szM6Omh9X3MUL29IEIqPVNQ06UdWtkZ4DvX&#10;v4idEExGtg99WerpqaZ/yZYBYGBU0o20wgSgVNW3G11d1QvQ1aUtSpBOoyuD9nbtvt1IoI40a28S&#10;AqdTnMk0MAAayHQ1gxYAzQStNfcO423F81ktABFhE2jBqCz1MiIQLQMAzBQCwAKAp04Fcx8AsGJe&#10;AAB4h9VkZoCWMhYQiLAMtBxYBj6Y+a8kjDvuME1TdHRUp03UoJOxbFaQiEQjKuTVc+Zo9bb/8Z78&#10;/9/4KiYYijkIA51IhDLUnnHMrCWGTMsSGnutlO/7pVIplKGu8TuOE4vFHMfhnV4ZSoZS98ENwzQt&#10;ExBKIpTMTOb3vrXH+//84PtnLJm7xzGHfW+f/fYb3zC+4pVDGSgOC/vsHrzzt0j0oEVPnn9CdWpv&#10;//XTcW4kIsPQC0ev5T4/7Lr3mquPrBsZeWfxWb/9E4BJdxy5j4zEE/G6esuJADBsB3W/uPhAAPj0&#10;5Yny0O8kgrDiB76s8kYuvems04OHAViWVS6VC/l8JBoVQlx601lKKiEMwzCVkuVCMaxUAPxYPgrg&#10;uae78sWip8I/PnPHLTc+tuiiJelrT98+MnTMZ7fNKd4P4NlHbwOwdevWil8JWX788cfvv/9eW+mB&#10;GWdeftzmDBMs1y57FeP888uVihON1I6rH19bWxeJ6/zhusvuf2jzubfe/MSuV+e/RTN2JPLsUxkA&#10;TIYwdnboJv7yquEdI5q6+qt7LmUZxmPulv4vAsmbtwwkauqFYacuP+2GWxeccd6N5IiA5Uh+aOvA&#10;wM8Pen63r+89rrEpBJU9v1gofPzRv7/47NNtW7d+9MG/N3/R79qRSY17LLnwkMx3/lqbqJFBwKFv&#10;CuIwMElo0rzlujX19fUTJ8TrakzHZkGVwFcEIYQMZW5kpJDLW8JoaGwEUaFYgmVYkUgx8MoygGOV&#10;VRipSRiuPTKS2z60w7Ks8ePG18QSUTdKpuW4UcUoeR5MU9i2aVrxRK3lRizXlUAuVyh6FTi2NI3h&#10;Qn64kA9lCEOYlmlaolDO79i+1asU6+prATBCJQPpe+VCjqCk7/ky0EJQoeJQMlk2TMsPpRdKy41G&#10;IgkZqNxwoZgv+ZXQ87ztQyOFYhmGFa+tt9xIseLl8sWKF2zdurVQKiqC4diWY7KhQuV7MnQdx7Wj&#10;BkzpSRmyEJblRMiwQpZe4I/kdgwMfNn/+aeD/V9s3zowMjj4+b8/qIyMkJQR17zx1rOHhga2b+2P&#10;1cf++e9/vPv3d88o3RtAhgp+oGA4lhMPFRSTYoT/B3NvHh5VefeNf773OWf2bASSANVq7WI3RbEy&#10;E2yte2tVEBIU9xUCisJMwKpVRLQqyQy4sriLBSVh07pbqS1kgoqiXR9r3ZUsJGSZ7Sz3/X3/uGcC&#10;7fX7Pc/7e97nen/eV66LyeQwc5b7Pue7fBZPeR4DqF4/8eknW29c9BAA04DPEBUlMTQBmffEoKNy&#10;LqQwPYiCbRfyec+1AZXPDYVCgZrqUT6f737vvAfUhUyQAsPZjGFawfJIJpPZ29/neK6jZMG2rYA/&#10;GA77Q0F/IOCyKti26ffBRMHN2+wog13leJASXjY3XHDykcrywczAZ599lM0NhctDVWOq8nbBDISH&#10;8q6tjLqxB48dd4jresP9+zw7bxpwnAyz4w+YnrQ9dsyQEawse7D5RxB+0woK8mUzGSXVsYmx+eGM&#10;37TKysoyw8N7e7sC/jD5AgOZLAyKRCI+0xIgv88XCgQt02J4nlsoG1VRXlHZN7hPGuQvLxvI2sO2&#10;zOQdJYxcwXE8vumOhX0zd0lDKJjDQ7kD1+DEiUMHZhRvJPe8kdzzz2PGzUs8pd/Z29sNIDHv5kAg&#10;8G832wMrCP8zI5nUqcW6v7zy5J9eRizKzGhrR2MDuJRpAESg+npmlMASDPDzX7z50qHB5z5788VD&#10;Asz89N9esyyrUCgMDw1r7e9nPnkjm8tnsrmhocypdUdmC3bjd44/P1d2ZmIZd+yYsihp3XDP1oYG&#10;xGJ17e3911++xuhbW2EjGkM8gXhijFbMJJojqAk8gdGTWt6UXDdl2ZNbGxoAzAFWEy1dvnzrwgtr&#10;2trGKMVKbZZqzIY2XWMlot5zZlCsviaeOAsAg1Ipam6uBToZaXBPKqVlsXaiyL6IERGwmzmt1B9d&#10;d1PLss1SrWQWhjjaMN5W/AfXUUoxo77o+wHu6DjzM3esMJZu2br276/1AN3MaaV2g48iHAkcCQZj&#10;AmECEUCzmWuYdwKrBc370fTNLcuOAlYRVip1BCvv7KmunXOXzd50XUNXQ8OF+6qCv3xo8fRpMUE7&#10;ifZItXhh8wSi2uZmjsXmrmhn5t3AijlTN3/Y0d3QwNMbuqZPn9r61NjWp7ijgxobORYzTPOJpXPU&#10;jh27iaLAmpsvr93YXrTSi0Z1Gbs7mawBNGeDiNDcjHico9Fm/zfmxRo4nV54woVbGhrGbtpUNmrU&#10;9IOiAOqEISbX70d46siV0HzKxTRjhti0iYgQjRbtFdJpXfkGoKV1tkybhmjMMiwfWfDU+o93jBld&#10;s/jUy7paW9PAfZefdvF3f3ZxtqoiGHGzeTCL5cunkhBENfE4jUB2olEG0N4GAFpjqgT1KX4d0S8O&#10;mjztmydcfNRZQoin/v7yU/94pRjPxuqJSOzcSUScTiulTvta7CfvF/SujoC9Xu956/XDLMRiscrv&#10;nlDzw+17/5we+Osfe/90dNm3pZTH/TM3864nzx4MTzn8pw1DwbP3mWcceuw5A9bUjRt7iQzTiBG4&#10;o4OSqSuX3t9kR5b+5hXDNGljew2jO5lCCVFWjMI707u5BBlqb38yfsEtC5vXvb/DzeefuPXaQ26L&#10;a6VjNDR+Oe1sbmhAZ+fCNVukJ3PZrMGgWOzSXIg606K5eUp72xuCnl2xfGby8Z4ZjcyKYvVUPxnp&#10;TrVjh9qxgzs6EI1pEWEA9731/DWTp5YMAoonEMBD5UWxQcSidUJwRwenO6SS3Q0NNGMGtyYZTPUx&#10;AFieQjy+p6WlW0d0RAoeEd379itKSoB40iRj8nFEVLdxYy2gOnaMnj9/J9G0RddN1RE5E2tbcSFE&#10;/WTE4xyPIxZDW5tSas/0adzairZ2JOJKc282bmRmTrYikehSrFpat4I4kehi7mBOM68i6mRsYV5S&#10;4v0SiaOF+JNprWRexSCiB6R8W6rZSl0p5QNS1XpyjRDvEtVNn05C1Atxi1KrgblCMPMaEmcvWniE&#10;kk3go4VQzHva298zjFWg3URzhUB7m5Te1mSyVwgNwwMIiWaOTrq27ZEElS+uHHcsq+7U8v/hO/n/&#10;xPgqJhgHjiIOyjSVlKpIRC3miBoyrpSSnpTSK6LVRRFr7nnaUaAEstLkVWEQEYmSvYBSe774/KQJ&#10;VW+/VRM92qd9G3THg5mlLDuh6m+pHQPZzEGXP3SR7ji+8NRv/97fPzQ0VLCLulU/OeEH5fmcU/iP&#10;3yU2bQeAuqkz/mN0af+Z+dmqedlsBsBPv6nVmf48/ss1bqnH4o2I3AHfbmkNhcJSevv6+9//j7//&#10;+PQrb7jqbtsuSM8zTaOismrc+K8RiRfWLuubuUtKZZimPxQ856Jf/WLafNfzAqHgntUnegdw0Uyf&#10;9dQjty5ccv77778/6c+/OvmzZee7awG8/uLDfTN3xU6+5MhYo6ukue7Jrx92mLDMLz77jBTKI2Xt&#10;j3U8ev/LY8bUWJal7ZaW/boom//Ki2sALLyqiOr++bRrzjonMXHikOt6Tc2/GDv7tT2rTzykddux&#10;ibFde/b07Ol5wZ5/352/KSsrcxx7avjB6f77Fn7n2Qsq1lw6+tGmK5cCmDhxyJXSECi4zh33N4+d&#10;/ZrW4fZct5AvfPTPf966bO4dK64hoqpRo7928MGjqmtcT+2yzwRQU1d38Ne+NqpqlM+0oKRUjlby&#10;Hc4MDw8N5gsFkPD5A36/v1DI62lg2wW7UCBBwVAoFA4rpQyfGSwri1RVBssiZjDABnks+/b1D2Uz&#10;SiAUDpeVlweCAQDS80iQ7bm252p9ZM9187m8Y9u6NcFKkWWQZSqCB6UIrd95O1JWFg6FAXiup7HC&#10;nucZhnG/PZ0EG6YgoaR0Aenz+4UwSBATmJUEK9ZQTsu27WAoZFrm8HDWc93RY2rqxo61LCscKQ+F&#10;ygKhULisclT16KqqMcJn5R07n88VbNv1PNu2M4Wc4zhkGaFQwIRpwiRBIwQnjasd2LdvaHAgMzSc&#10;y+by+VyhUHDzhXwuH/YFw+FgWTAQ9Fl3L9sYCYUMi/L5DIgqR1eur7ymuqZGKhx1X3J4cDifLzie&#10;5zF70rNd94JLr7vp8xMBmKYRCgRviK8K+CwBCvr99y/btP7hP0QiZZlcPpezs3k7l7PtgqOJ2kQU&#10;CQfKQsHy8vKKirJRlVU/ujt5zPJlZWXlZWVlpmU5ynNdz1Ge67p5x85ls2QZnvQKruN6rgdWUuYK&#10;+cHBAQUFg4iEYnY9T3qe50mXpS8U0MucmTWripWyPdeTbBkBy/Q7npvNZBzbVcyCBKAsn8/yW4VC&#10;niwj79hKsT8QuLmtP1QeGcrmvvj8s188/dSp69ZtGX117dixSrq5bNaxc5bPFyyLhMoiwUjYFwgP&#10;DWWGhjLZjPZWyRecgus4tucFwkEJZbuO46lcrjCUGb7kihs8iLzt3D3+1fu/vm3p9S0TJw499/QN&#10;Sxbelrrt3pE1/sATxZW4a1f5pe9MBHDYW1/qnwSt3rWrPHXf0sfWzAVw35q7bl506oHti7kLHgFw&#10;4DtXzLr/v3WfPmC0tWm66vnDZQCeePelx4MDANDWvn+bWAwgpNNUHyvFQgBw+vgf/WzsUYpZep72&#10;UdHAs0IhPzg40L+3r7dn796enr7e3qmHHrtm57P7+vuVUmrSJE7EmcFtbWcBUwCkO9HY6A8GZ086&#10;MxgKbfr0zZ5UqieVWkq0m4r1fi3vweAuQAiKEo5lNUfQaqKjSDTFzhaCHlx4YS1oSiKOzrTOMZhV&#10;LYNmNJIgam6OErYCSCaL8SVQC0yJJ0A04jq8k2gn0QSiaOnJ9Z4QQlCMKEZ0tBB/MowHlG7VS8Vq&#10;j1J7WlpUSwuDiai8vKKuvb1Wq2SW4CZRBggaJtIEbkKRkADQkukNAKY0NxMwATwFeAY047CTA8HA&#10;qOqq2kQCsVgMdMvC5joSUso3hKADQhNesEAsXzGHKBQKB0PB4lER1QkxdeFCMXmyWLTIeOONR5bM&#10;+rJrz+aWFjALISqrqh7/j9eWvb4O0JpIQGen5qwXhZJiMRoRY9UBaDTKHR0xolW7n9NGUkTaY4SQ&#10;TheZ3UV0lK6Ot6EEhSqdhShpHVK9RUdHlAgEz3HsbDafyWUGMoMDQ4uffxhAjGhUdfXDu55bV5Y5&#10;97snzBHjkO7sBnjBgq5SObLUDwFQpHEzs1Y43X9+uEQBYV73t1e2fNrhSHfGYScppfbT1+vrhTDE&#10;5MmCBAicTBJABzhFsOLja39U+hZ2Xdcu2JqFpVsxSCSoPlaMdvStur6eiN6+53pmrgWJ+vpu5q2M&#10;+83hu+adx9On8/QGjsePZO6aPp3BREVR1K5k8ki9xx3pJS//RkoPoIGBvqHBASVVMBh85K8dakeH&#10;WrBAX32thXr1j6eVVVQEAoG1f/s9wIjFEIu1/rHtn/PPJWDTry6rbWvjaEzr8YgVy8WKu4UhKBZT&#10;HR0ls0hc/aPT9Qv8q0vG5d/7CWsWeOdO0dyM+hgAAtUJQns72tqWbHsaAGJR0qrHRDXxOAOtnc8z&#10;UeqN5wuFvG6eIJ1O7nyueFE2bFAtrT2pZKzIwaP9UrZFPgMVDQ3Tae7oQMP0WoDb2lbs2LA/U9XU&#10;qAVxZh7DvIX5TGZOJrkUR04AGLy72GkrAubfAdLMs5lnl3oIq4vHSgwoVlLKI6RiVexaMHMT0ASs&#10;IZojCMmkrom/rZSgYlir575Skjs69rS0vMNqFbAV6AZA6Ekluxsak+ueYebuZLImHgfzKnzlxlcx&#10;wWBmzcYWJAxhmKZpmpaetQA0BELL8pimqWSJF+pJjWoVQliWqVMLZk3kGJGlEtpvQT+3lPznm9sn&#10;HF39fue4bx8FoJiHGIYwtHkcvnvKdz95/aNstlA4aGZy2nEAPnx58xsDuWzW1TJSB00+4ZCCXXj/&#10;8YWbinX+2HGnjQ8Gg0HL57NMS3NMdQtl61FfzgSAjt9++IG2TQiFQnYh33rzb1DqDIwaXV09ekyk&#10;vMwQYvNjv9bI+6tvmJ7JZACEI5FIWVk4UvbyhhWnNlxznv241qgF4Np2WVk5AKXkxko9jXGh/E3V&#10;qFG3XP/wr1dcNXJ6XzrkurLK8pGS5wcf/GPXW2++96d3v/jii0wu/9kXn2Xz2WAwNKp6dKSsjIjm&#10;HPwbAItuOAfA2rLLpJR33v4U/ysRb9eu8huWnn/gO0/6L+7r3zs4POQPBcLlZa7y8nbhyd7znhy8&#10;4vHsbL1N1ahRuoAqhDAtUym54Irbl163qryq0vL79OWDaSyav/zWGx+uqKqqGl1dMarKdpyPP/wQ&#10;wBvJPcFIOFQeMf0+qRSZ+41QDGFot9pIWZk+RcyslWdyuWw2mzUMMxyJBAKBopWEaRCRNkLSPGnX&#10;c3VqJ0qSsopZKwtr2rEQBjNnspnh4SHHcbTCt2KWUmprCM/1pPRu+uy4cCgcDoUASCX9pi8QDGra&#10;tOs4dsHWk9N1HcdzhWGQKZjgsXQ8z/NczyuyvT3XZcWWZYW0x4Ln9e7t/eTjj5jZtu3h4eFcNmuY&#10;RmVVVWVVlT/g39ffn81kNFaweCYBo+QXrTXUtNmFksrzPG1zZ5iGWTLH0LYzPp+vrKwsUlauX8/5&#10;xlOGaXzr5ltRouVpnZYXZ15ScOxMNhsIBHWbUX+jYxcA5LJZv99fVlFhWX7btiWz4fMDZBfc7NBg&#10;IZdzStaKfr8/FApFQmGNHiRVVJT+cOkdACzTUlLZtu25rmWZlZVV1WNGl5dXBENBIQzpyUIhr6+O&#10;4zi5XHZocIgYJhmWMAhQ0rNtW0rPYIyqrPL5fNLzoNgUht/yCQj2PCgvELCCAR9L17ZzzJ7P5/MH&#10;AoZl+YNBnz8wPDzs8wcKBddl+PzBbCbjuV5meDify712yRUf37okGAz5fD7L57Mdx3GVzwpqx0Ao&#10;4Xoqk8lns/lMNp8vOPlCoeC4jseu8vK227u3v3/vvkwmOzg4tLdvoGXZIkd5/+Xd8uG7LxvpQmz7&#10;XStKHpojt5T41TfpX+vGjdNb3rPqVk3P+DeoJ4ARtdz//mhoREPjE6FB3bu46MjTiMS6v7xSDDKK&#10;+i1FiwyA1gYHn9j94lN/fQ0A0h3MLKUnlYJ2HfUHLJ+PSHiezOdzpPUKDOOxkkbtg2/8ds3OZx+1&#10;Bh6x9j305nMPLbqE29q2JpM9wPm3PECdnQ171Nnxu/QCuBlYDIoCTURNoOJdEszMNfF4DXMT6CzG&#10;mfEFnE5TZ2cTxvYI6l2+vCeVos60jkFuJR2nCFFfr10UtmrtKdCk0uM/WkLqa4ZFlEizB6LAlERi&#10;jqA5WuyMKCZorhBzhehk7lBqh5Q7PHmv697keoul5IbpRrxlS0MDJ5O7gZvBu5l3A2lwFOghAqCj&#10;imdAHzWf8+VNF968sX1q88InqoYZmM1cp/gsMDp3EpnnXf8opVJPf/LKztWJx0b3b2GlWE3ZuHEJ&#10;M4DuZBKAam0d8SDzWNXE493MNcxob19pdlNn5xPVBQCX7At9595NmlcN4Jwv6eLvnLjo+PM0xgnR&#10;mFbXoebmVvnJmnefJy3GmkyN8CiYeUkyufrKn1818SzP87ihQb+pOnaUblgHhvUl9Me/MTFKf1U7&#10;diCVrGtvv39Hu5KKTNMwDQCFfGHxaZd0aphA/YwrJp5RFLivj9Hy5XWJBGKxWgCpJNrbi34UWkY2&#10;FmPW7RfmjjQ3NHBDw0hQyx0d6Ow89/CTz/hUnrevHAQhBDrTUkq1Y7t+giDdyekO3tGh5s8H0WuH&#10;+f9ttwnY/q2y13vePWHs0T+tm3DiuKMBFHsC9bHi3NGuglQMlE8fPzGtuAegGY018XgUmKcqmo2a&#10;xaUL8SVzmrl1W1uxfZFO1yYSRNRD1J1M3hw5VH9mk1vtui5ZZjgSufz7kwFGKpk892cci6UyH64W&#10;e59473eCyHGcC/b5eNIknt6AdLr5xzPixzVMaWufc+TPNW27uJPtG8XGdorVo4hS28msdGJYvJKx&#10;GBGQ7iz1pphZFdne2jNxUhQA2tupMw1AuU4RopSIF9PMVIqIFsV+EQgE45NOXxg7a2sqpcGK+ZyN&#10;UiJ6i5I7SYxduLCIySLqSaWQTBLAG9q4o6M72QoNMItGl80645755yCdvqa+gRmIJzge75reoFpa&#10;ubXo5n4WA4ytjE7Qe0TvEs1mbmKs0poQgBBiDtHieCLKvKoU4hNRE2EVY42gOSUyBhEJQ9zSvLCm&#10;rX0VMwg7QXuECFx3+VZmZtbQzTlCoLGxBhwrssPR1dJ6hCdXam8+YDVjK1CbSNQm4oBOwEAo4qb+&#10;83vz//3xVSR5q2IGXCJRGKZpGrZdKEnEkFlSqGSlhAFmIaUqCbN+tm7Rlj8CwA8az+xre3YPAMSm&#10;Pdh4SPcf1v9qyx4ccvxtVx1VraRilt29nx0y6uc9vRj7zWw2W4y6iIQhzJ63b7/l1Q/0Dj07GF9x&#10;2uHy6zNvPxM3Prv99fdO+fYReqFM/ukRo/HJ+huf0zyOyRdddYl/x5WL2gGcMPemi77rSinP3Hfv&#10;s1XzNptzzx5Yvv3rv8UneLvvHxeapmEYSqlFt1106dEn0tKiw67m+Hzz7CsXHXeY4zj5XD6fz90S&#10;X+X3B6YOrnp1fHNFZaWSEplhAH0zd4ktBGBLe8pxnOpAYG3f7F8tPufeZZv1h7VXzJa20nzXFw5q&#10;DkfKmJXhCM+TO36w1H7TzuWykx5YDeDYxFgMAaWg5J3tT8MQV1x92g2LVo298bXbl667rOYhgC8c&#10;fuSJ8KWBQGDExnvD2l9XjRltwnztBXZdNxgKnluJXbvKfz7tmur1E7cErrJ8PtvOgyhcXhYpr4Qv&#10;+NHnn42NvzZv3rIbfrBRV09DwaBXcKRShmEGQyGfz2fbBWZlmEZNTa0V9Af8Yb/frxT37e29IP9I&#10;3+xdAGbw3+9Y0kfEAwP7PNfxB/xkGJnhIQCR8rLy8opR1dV+v7+QzxcK+VAo7A/4leNmM5l71iza&#10;tav8Dy89wszZTGZ+8Lk7952kw3EAeg6EQmHHtm3bduxCIV/I54o+TdoYXh97ofMLZtsAACAASURB&#10;VJDf19+fz+UtyxxVXa39rfX/0h6Cv6x69fq9x5hEPsMEg8gww0FhCNd1LcuyPdfnOTAMXzDgOI7K&#10;SwWlpFIoesNKMgzTUIZhmIY/EBgaGnQLBSGMQqHQ3dWVzWRgiqoxY5WU+/r7WalAwF9WXlFRUeH3&#10;+/d8+onfH5BShn0+IXyaRpLP5X1m8F/XmpZSU0VvO1ZaF0EXVIRl2XYhaFjCZ+UKOeW4a4evIHLe&#10;WTh/VGjswMDA0ECvXSgIFsFQ8Nqy9jeW7vl82QrNHjdM85HVS3VDKZPJOLYnTHIdN5fNm6ZpWZZk&#10;dhzH7/MFhBkMhYKBQMCnk3JTSTk8lANJz1G27UoIHwKfLl0mCNncUD6X9/v95eXlgUCQiDzXdV0X&#10;kMyspHIdZyTTIEGGMEzLMg3DIOE5nuc4LJVhmtXV1UpxxhnQ10Jj+jVb3DSF3xS61hAKh8vLy0Ph&#10;sDAhPa9QKAwOD48d9zVXStt1XelmMxmP1WBfb+o7nY8GZkUqKrWAWzAUyecywhAsqODYuUK+UHBI&#10;CCVIgFgIxVAslKbgMA0OZgqO4zqOx+S53uLRz87/509uWrRs4sQhYNtpZy++/JinqxMTD2ndph0t&#10;/nnMOACbLpkXDFiPrnzt42ZUr5+IidsOad22gQ5Hcpxe1AcCGrWA065d5dc03QwM3XDrRm0urtsX&#10;c+Y+FCkP6yXwfzgYfGG2nNNpFdCCxYbUvPxYFI2NaGtDY2Mx0+hMXxg9DYyn/74NOiRiTO2ijaNt&#10;xSy0nz0bSpkADNO0/D6UighKyhH0bPF7mZn5kbeePwNIM6JgSiX1m5oPAKIegECrGEew2g2Nv0cH&#10;q7NaWnuJCOhiVbOsRTf3SqxeAusQBwBuZmiVIQCKOQp0QkvWolP3T5Ip5qIDQRToBHWCGSg6Y7S2&#10;FtOOA6zChBD1I/KszO/q+i6wWT8KFW8BmgQtX3DOqtTTOhaZCnQDu4HZwASiqKCpqTYkEtw4gzZu&#10;rGpsuJJ5JSCArYzpgoiMdb+e5UknYgUcx7mkd9Rmqd4jMa2j4wildgPvMi8p7cDy7AdlFRWe63Is&#10;VqN3q6FhbnMzlqcu2rDBmz79FqWY+Sgh5hCtZG66a1ltIs6trSQEJRIal6+vy0LzkHttnXYBRAzc&#10;8doTvzzhwu6GBiIaPaZm/cc7+vv61Pz5nEyShoBoWB2AzlI6kU5jeQobN/EIAEi/GYvqKLa7tRXA&#10;WKJwOMxavMIwPMddEDtbE9bBfMcffnPj8ReM0DYokeDWVkiJ5mYWtOrtl+c6ZYjGuLMDB06pWAwg&#10;amtDOs3RWLEyzszptJo2rUup2o3tT//jVcvnOxtmEQQ4+TgQCUGsxEhd/MSao0cWiK7s/LH3bSH8&#10;qkSv2t8/4f1aVUinfzvaBXDGt34CgImiVAwkb02lFlNRJHaCTmgFYdPGqQ2NFDgIDO7oIKIlha6b&#10;ibr1wyuZXLhxIwEci2Lnb5WSmVyGmTkWo0RzZe6LFa+3x085n4ge2/3yhT88idMdXclWXebfv7xp&#10;pLUExSyE4hGXPS2zS8TpTtTH9DKlzk4xeTKKqk0ahgZmpsYZtHnTyLpFuoNIoD4Gxi2nXDDyLd2g&#10;WkCn449+sFMqeecftyyMnXkWMzo6kExmLp+2+KX1S049Fw0NExj1QgghNBST2ttrABWP69YKJ1Pr&#10;5s+wOjfOnTRt+R/XLyo/HMkUJ+JoaAQY8QQYY5i7gFqgK5lk5lXMR4LmEJpAE4DdzCuVmkNUms5E&#10;RGlgaiql+xtN4DWAEGI1MxhKqZXFpU6riXYTlrS2HtnSwmAhxFmJOEej182YsYX5HWaD+SiimrY2&#10;NDT0EBGJukSiq7W1QymlFAmaBEzSShIgjT+k5ma0JmsTzUgm9/f6vkrjq9jB2A/Zw36xG6UUlwI7&#10;FNsRhpZkMS1Lc7iVUp47rvG2884+CN8465iTfnLOquuO/wZ+ePW0gz1Pjoqd0njmmQ/OO7oG0KRw&#10;2d33Abirq/egMZWObdv231bPXjpz1q3nzV564Uh2AQC7U/PvmvXA7sHg4VfeO+P4T/74uw99wiB8&#10;/cenHP750zc9tx348WULVt01/4LvmUfNfmhNcuFHCf7hO0svnXf7rETLoclx24f9ZWVlr45/8BcV&#10;AIDe93uUzGYycxadedO193/r1At+eVotZt1x/dwpN1497a4bT/lBYRiAkkopKYTw+wP+gP+50fM8&#10;TyopDdMMBAMvt98D4LSpVz+/+Z6pDXE91w0IAFKplw5atGX01Q2DqwE4jnNjYuXe3t7e7u5cNhsI&#10;BGtqawFI6bHinuSywfvufvHgRe1VTSgxRI867pyjYo27dpXPO2wDAH8wsOLDGfpcXJR91OffX4yx&#10;Av6Kqqq8bTvSqx0/znb311z7Zu7y+f2SGYYoH1VVXlVl+Mzurq5P//kRgIDPr7OLiROHtAgpgEAw&#10;YJqW67qFfMGV0rAsT3rZTCaXzRYKhX39/T+fepWOmZ569E4AX3z22eeffjo0MKik8geDzOx5Up8K&#10;x3E0CoWVMg0zGAoB0Cq0u3aVv/LcqmAo6DjOiDgVAE96nvQ0b8c0TW1HLZVSStq2bdsFub9LZigl&#10;c9lsZmiYWUXKyv1+vyGEhpt6npfP54aHhwAQQ0AIkEFCCBHw+f1+v2VZlt9HRK7nQZAZDARDIdNn&#10;KbCrPE9K27Y19zRvF2zXsR0nEAgopfr29X/2xWeff/ZZLpstqyj/+qHfqBpVXV5RYVmWbduFfIGI&#10;tChnpKzMtEytraY1aonIPaChoQOXkX+Ka42KNwSpqe265K+kPhWafj37a0/odo0Q9ONV9zFzIBys&#10;GFW1Wl2cnnNtZng4m8k4+YJghCOR8srK23p+5rnecDbjuKpgu3m7oAgQpquUkjIQCFSUV1SUVfgt&#10;X9FY03WHh4dn1q6UjnIcz3VdJZXQjHOf3zRM6XmFQj6by2mtp6GhoczwMADDNLRqcD6Xy2Wzgqiy&#10;ssoSRsD0+S2fwfBsx7UdAQr4/UF/EMx2oSBtRzAsEiaIpIT0oFwoaQmE/GY46PcFLdMnFETe9gaH&#10;s5ls3pXKlcjk7b7+gUA4lM1kMsPDi/ecUl5ezsye9IKRMkd6jmIWJsjMDudy2YL0lKeUaflg+ZQw&#10;PBIuyGE4DE+Rp1Su4DiSmYy87QC46Vf7gSsvbV4C4I3kHp0M6P4DABKUy2b/jbGtRb309rqboTe4&#10;/aYpY2e/NnHi0GPrVsyd/6Ag6uvtHVFrcFn17u0NlrTg/vuDUORNJpOXHHU6gPOGI1J6RfZFPA4N&#10;cUkmNSz8kTeffXTXb4lo0wfbtRsAR6PT9lraG15DR7QAtCGEVkvzXFeW8gqts6eRsX6/Xz8Onr/h&#10;iimJRCeN7BE9m1q+k6gH0GqwGskwh6iXRC3RFIDa2zQFN83oYsXxBbwgvqW4QsBAD6iWCEAXs5br&#10;VMwE2kn0bikgjOKA0LAUdUVH5JAIAKWZdcRwwDqE67o7pFRSjTThSYgjASLaDShWb7PqBEyfbwQ1&#10;1DUCH2IGUAc8tGQWt7Yuv/H8B99/9VilZgNzSbxbzJLIcZXPH/L7Qnu+6Dr7qrs3t7TsBglBW1pb&#10;dwO3NDfrsJWamymRqKkbGwqFASCdpkRCJwbdyaSOBbcoDT2neiFqiSYAK1l1tbYyuAdAKoVUqgeo&#10;Jdrc0rKnpeVqt+bXv3uCmRGPr0i3X3/iRcy8mmiJYYweM8Z13asmnnWLzhA2bRKTJxONZF7FpLE7&#10;WfIuiMb2421iMa2DXCpGYtlrT6CoR6909UcplWYmYCeRZVjr3n/dsqxN/+zQl4PB3cycbOWW1tmF&#10;MBhobEQypRPd4i6k00h3cEeHbggA4HQa6fTmlpZuYLxlbf7odTuXn/714ylWr/0uij7lsXoSRCuW&#10;CyEYzOn0q5/v1LwcQxgAjhtzVD6f+8mYI/Ql1Gbn/7aYOBbTnlnPvP86A1Bc175xFcCKbxF0K8Ct&#10;rZRaHiPqIaL6yUSCmpsplUI6jWQS0Sg7LuLxWlBNyRF85TuvKMWZTG5vX/9HH33kbd/ePX361mTr&#10;jaFxrvSWv7b+gR2bPbDO7mpHLCNGhn6tSSlKKcUAE4F2FsFvDC46lIPR0Ej19TpZB0CER//80m0v&#10;PlpclkQP/fmVlu1PI93RnUoVrbj3a9syiOoSCWpv43icgUx26OojT1pUfxajRI9JJLKZ3C2nnDv/&#10;6Ue6gPeEGLtwYXE34nEG84J4d2tSt1aQiDPBk6r19+vmW4cCUBs2aEhY8XiSyR6gFuhmpJnTihVz&#10;EzMrXsnqHeYjmRlognb2pNVEAHYzd6EoEL+KATCVNKxna20H5lVgBk9gzAafoWQTcBSJ25yerunT&#10;9yjVxLyaMJuZGWr6tGcIQhg1bRu6Wls7gdlKNRFWgnZqfj+KmUQ3wK2tHF9QnKyEpn/FlXwVxlez&#10;g6F0il+CcEhZqu4opUgIVqwzI51msGJllu7YYKkixx1/+ObtH+09/ujRo6vG4fXdf/vp974D/vtH&#10;fPiRnudps++i/3Hd3l2bvngdd7z2/7Y3I+PjbTfEt+G48568/9w1Le/2TcBPTh7zuxs30WULHvyu&#10;Jp2zkrLjxcfm3Tjtsft+9b26xEf1rQBeGXfl563JK/cc8FFmuz/4I9Nx7rj+Cc91PdMSAnjj1dyR&#10;RCT8gdGbn7/yzhsfV1Ke561tD12hHUmlJwv5TB7k8/mEZc50H+/DLgCnn33N+kdvDUciUkpWcs/q&#10;E13nSi3Orf/6wpZ7f7X0Yv3Nrbc/bZqmaVmu63qel81lzx16EMBj1gVVo0Zt+/ZNJ7y/9MCD1vGH&#10;Epj/jQ32P4o0DK1po6MWfRpzhVwoHA6VRQqffjp29mtflsqmzJy3C1J6RNzf19fd07P0zgX6T1LK&#10;XbvKt25qnThx1r7+/vKy8ojf7zNMn8+nyf3CEH7DP5QZlmBDOEQ0ODCgA6a+mbu0UOx9Dy264vzF&#10;ep6YhpHN5UKRSjk8dMMPnl/w8sRgKDR6TE1FRbnl8xUKBddxCoXCZXPvfH7zPXVjxxJjYHBgXvBZ&#10;AOFIpLKqilkV8gWppOs4ilUum5We5/f7g6GQYRqFvCuEAsgwTGbWRhbM7PP5wpFILpcNhcLBUMgS&#10;IsdcyBfmXpvCevz622+tsy4FoJQ0iDzX9VzP87zrfrj15s6TyaHB4WF/wG8K0wU7nguCbs5KKRUz&#10;EenJXygUwpGIaZrTR695aHhKVV1deUW5BGcyw4rZtCxhGEVveMuSUtaNHatRhblcljlg+XymZQlD&#10;FAtqauQ2BX3312q8Ukm9NKQnFREBhjCkJzUYdGbNgwDW9ly59PaZixassfy+9667sYZrTcsXDoVJ&#10;kEY6lVh9xWiJmR3H8wX8Pr+/kMlmh3PS4+GhQc+TX3btcWxEyhSUBzdgsPJFTCEsQWrtp1cqeDq8&#10;EMWKtQLgNy0AruPkczmlpPZcC4VDAMz9CUbedb1QOFxRWSltxzAN0zQ9z3MdR9qOAQr6g0pK13bc&#10;giOI/D6faVkaTqakI11WyrNMEyDdkjINs+B4Q0ODmaFhMkSuUCDTcj01OJwJRyKFbO6K11/+042L&#10;q0ePyWT687Y9nBkaHh7WtiFMwvNcBpk+y1OwXQmACUrC8zxPsSelp+AzhOspqaSbd+8a/9I5O773&#10;wMy1B67EYxNjiwnDxG0oZRFPfZHLZoZGttHp+iGt24AT3kjuAfBGcs+xmNg3c9fVCx77x9///tIL&#10;dwLwBwKtt5936ay7fz1xK3AtgBX33ebYNhGPP+ig//JG+F+MRIKYOZFAMomGhrU3zzLKBBygvW0/&#10;viURRzKJZBLt7Zel02tDQzMOP0H3CZDu1L685w1H1pdnlQ66mQ1ACMN1bZSIeUIIwzC0Xrlj26Lk&#10;6q1frCsvnNferj0ciChGBOYxzF2sOhlR4OxNG3tnnFOTSCDZSs2LWBi1iQQB0ZaWGoBSy3sFxYiY&#10;AcJOBhGiIALXAN1AJyMKriWKgYh4EqjoO51IgKi2tfUZANrtDqTjphEOBSt+AOqoA4poUSHqgSMV&#10;M/McYA5ICKoh6iUC0S7m1Up1tbU909ioU6MJQC2wlVl7e2sJnSu+d8oWrF5QqLvb6n9AqpXMa4QA&#10;eAqIo9Gzp027Z0FDIBiY447vAtULmgrayqyY/ddM7UmlJhABeDw0QEThYNh2HcdxkLyXmXuYxzCv&#10;0ko4DQ16B2JATSIBYHdrKwGdwCRGHTMnEgTUEimlJi1bxgC3tl7X3MzMiMXmNzR046kxzFXXXbC+&#10;psY0jIF9+7ZMnw6gVrNytTezUhyNIhpFOs1KaV1t4MAEDgC0jxsBdYkEUqlFJ1380NvPk2mEyiMZ&#10;J7/op+fKadPOYvQK8fj8xopQaOa3jwezRp5wNNZdJMwSM6O1VW3cRGAk4kUbE5SaV3rEYkh3ajVk&#10;pDvObm6m+noSorFovMUAEItyCtzRwZMno7OTGRRPgLTILZ/0mcJBxSsO4PXut6RUr37+phCGaZnG&#10;t8snj/4BWJNKisf54kc7AoGgtg999ctdJ487hohuSSS2tCZjJG6G6mKua99Ym+5Aa7K7oaE2kUA0&#10;yhs2IJ1GPM7Mt0TGczJJzYnec86pI7pn53PzMfqL6dMvLdJOuIuZGccCe1paLhSiNhG/a+iDGydP&#10;BQgNDdy2gdramZkY6Oxg7emhyffpDorVa3wEgDWhLL/7yuzJp6zo2Gq8+dw1x54BAO1txQunDRMZ&#10;l3z/FHW4VMzU3g4ApHyWhR/V19XXF9MQ5uKNglmffu5Io75eKTU8NKRTyhv3/uP2Ud9EfT0xL+d6&#10;AKmDDgee44vOWFfJoY/fmRqPIxplxXfLrnmJ+ANvPZct5BI0/trJjd2NjTX6uaJXNwA98QBub69p&#10;aOwGr2Q1S/EDrAjUJGg1FeGUu8GrgCYiAppIHAnezczMK0tJLoCVjDm6/UJ4UAhSxRZWUxE6JdjA&#10;BGBKcwLJ5E5gN3MT0UqhBU55KzCtubk3ldoybXoTYXWJBDUHPKekF6crCzuJoszp1tZ3ieYQpZmj&#10;/9s36f9r46vYwdBxkq5D6zhFekWtN8WsZLHUA0BoBxNBwihWsDRw3Dr8sOM+fv/dHqX+9sGXX6/b&#10;/uePAfx1L34wmqQnmT9cu3BF06K7mx75Mzr/9Pr/p53bvu6Cq576cuze98T36eEPj1m+6LIjfIZp&#10;apszpZTl8z16zysADMN4qa5528E3+Px1h95wY+vNsz5K8G2LLrrntqsfvzy07rrl82/a2X/wwWNq&#10;a30Bv7boIBLhSOTLnqF7b2/Xpgkbw1c25B7S7t2e9KT0zs6u0e5vz4+55o1tT77+/JpnN6Q0UN6z&#10;HanU2NmvnfiL2ad/mfIF/C8evOj3Lz0MU9x8YxGCdcLPrjw62vit75360/+49eeftZZVVrSNngvg&#10;zIYFx5148RETp24dM++lgxb9Zfdvd7+9ZeSgLwzfN/K6b+auBfPPuuySW/Wv02c0O55r+n3+YGDf&#10;wL6+/r6RLZ/ZvFwRbM8dGh7u39c/ODyYz+duvP7+W5c8smf1iakV8fanfh0MBvesPjEYDIbD4fLy&#10;Cn8o5CgvXyh4nlTMtueSIRZ891lfKFDwnMQPtwC45YsT1j12p+N5iXkPAHjoN0ua5qdyjq1Rn5ov&#10;sXBbtFAoaPM1DcfPDA/lsllmteXp1lHV1f5AsJAv9PcV99bn85mWSSR0dmHbtvSkjjgty/IHAqZh&#10;6jupBrsqJV3XI6JQOBwKhw1DuK4rDMPn87FSw0OD+/r7W26f9auPjv2NeUkwFPJKxIxCoaDBfr/q&#10;PAmGYEI2k9nb358r5GCQ4bMgBAyDDINM0yzFT0RUcAqapLFlYO6YceOqakZLcH9f3+DgoLZiUFI6&#10;tq3t//x+fyQSCQaDlmUqxbZdtAX0+XxGUeeg2OHV7BfTMrWXmc/ns3z+kq2ZPxgKRcrKSJD0pM/n&#10;e9G77hk7EQ6Gl9+1cdnyWcTw+wOGaTJBCUAQEUnPJWZAuY6dz+W0JmxVdXV5xahAKOIyhvPZvn19&#10;n3z6xccff9rT0zs02D88tC8zMNjft3dg375CIS+l53qu7TpSAlKfbVc6+UJueHh4IJfLSemZlhUI&#10;Bvz+gMZKjR5TEwgE9U8wGPL5/dpCJujzCyItvqs86RQKmukRsHzK8ZRSlmWVhSOV5ZVlkYjf5zMM&#10;AckE6fdbkbKQEJQZHBzYty+Xy+Zy2Xyh4DHKR41xpPSHIlYwzGTmc3ml1EsXzaqpqSVTeNKzPaer&#10;tztnFwqe4wGulJ6nSJieK3t7+4az9nA2l83l87btSulKKBgQpis5Z7vZnHPXuOcBPD35r/924zmk&#10;ddsM/vsbyT0zcOIGOly/mRr/3Orv/HGEdDHyQm+sX2tFKQA6u1hw3RMzpzXtWX3io2uu1eWDcW8d&#10;w8xP33Bs9ZjROkP7Pxn7oQNEILrwiFNt2xbCeHz3C/s3isUAcNEVod6yzN+899ITu1986q+vtlXb&#10;1NmpP+bc752sNy/KEQiyLEv3K0a63ERFFJwwjHMO/4lt2/l8vmLpqpNuuR8NjTVFKHoxXOzWxUVB&#10;whDUubOWiFKplx5YIoQQ55wjSDDQCfQQ9WhLey1bCYoSRYuVVeohIqIYoZaoixWA6AH2CN2pVElB&#10;kyfpsEMHxwSUCpDaY+sdpd4uOZcJIQBqIjQxHpByu+f+wHW/9LzRSkWhgwziUm//KCrWR3cXEbUg&#10;Knp+TUkkAMxb/IgsdftZMbW3E1E3cHCqbdavnxQkxm3ePFYYPcDbSk1JJELBkFIqRvTYn17UndL+&#10;ff3nD4Z1B4AXLKgBeoiOEgJAJ2M3SqKjzGCeADQd4ERe/N5YjBl1guqISAikUhyNMvMWXTLYuHFU&#10;dbVhmn1798464vTdwFFElEoxM0ejzEprT5WmFI0AbAik3a8BFFth6TQ6O2nyZNq4sWXbkyxg+Xy5&#10;bDYzPNw1fToYPYIenjetrLziqqPPLHWM+OH3XkRDQ6duNTQ39xI9A0K6ozhbRsRMURQGRWo5NTaW&#10;Do+7k8miSIBSqmMHEQRpBTABApKp4nSor0dR4Lh4GL/fs2t779sjlZ1AULe0/VpdpqPvLwcupd99&#10;8WYwGAqGgv6A3zQtQxhEQGMDTZ482TA08manRklF6zmR0Di9rukNm6dP29Layskk0uklyeQzAKVS&#10;6+ZfdO/Cyy3Lr/kMNQAXG3pIM3cCYw1RC4DxywefVZo+EV+gzzB1dhbhatEod3QU5bQYQmiSPZh5&#10;1pEnz55wKkDz66deM+kMfdV+tfWhB956YdU7L6V2bEaxq6dzdmjHwCu+f+q1k6ZR6WGkF13xWpeQ&#10;hCBwuoNZZXNZxKIA7jjjIgBoaCRQYvPjC7c+iViMmpsDwcD5363v39fLrDidXtG5NWcXQNTkVCVo&#10;PIO7pjd0KLVFqS1FY8ZSQ6CtDbFYT0MjmNPa/ZJ5ggbQCGEI8aAQawRpTvZq4AHmmwEAR+5v/tNc&#10;QXOEpkUVFzyVygrMLKVSSi1uTtxiGFMTCf0dMaImosWJRJegnUQM1Aux2O6plnI2cxOwG1hFtBpg&#10;hu6fvEu0W99JmDtLWSKDJ4Fr/rMb8/8/46vYwRh5cugXuppLpSaGVEooXRnUAZ9UUhGRYRpaitZz&#10;hTS+dcSxz73wl/7vo+pnM6peaPnwrw1GLx12pGkWnA+euu7Toy//4R8f3nvOdeecNBrCEIZhkiDp&#10;eboXL0qAKymVaZiWzydI2HbBcRwhDNM0ev74yqs94qCGvcsXLPvfP65mrPmX30+y/jx37cDyqya6&#10;nw+wwu5tK3YDAKJT7/k2Fi698IG7NjPzb/1XQ4IE+f3+QCD4anWz2sdOLieEEfBZfr8/AjBz0B8c&#10;GBrQ7OGtG5KXYZ0m2laOqRaDg6yGR9y1RsYbyT1OixOORLAX1esnaujRcSdfUr1+4qbRV4Uqyn/3&#10;ysMTJxaFwMfOfu3jZgBo37p84sTLH3nsZu33t33HOtM0KyoqDdP45OOPP/vs0xHAhpLKtCzTVOdV&#10;Pfbwlw1Vo6rGf+3gvX1DJCwAu3aVB4NBjfn++je+MdS/jwQ5BSeXy3qWzYpz2Ww2n9fUbcMw5xz8&#10;qP5Yn9/PzJ7nRSKRq65sUexeMefObCYjldJ+5MzK7w8YwiivrIiUl3muOzgwqOdP0OcvKysLRyLM&#10;KpPJ7Ovvx2gAkFI5BTuXz+WyOe3zHggGcrksgBEsg94NpTxm9jwpPc/y+ULhkOd6SrEOdk3LKuzb&#10;t7d3777+/kAwUDmqSvNobdd1lWcapgI8T8456PElPT8LBAOmMFuXz71h4YMqEomEwhwMZQb3SamI&#10;SDALQCc2RGT5fL3d3Z7jlldUhMJB6UnXdUOhsOkLCyE8z8tmMvlcLp/PBYI+IYQnpTAMwzCUlMxS&#10;KimlZxg+IQQxSSVHeoCmYWquAgBR8vNlZiEMw+czTSObzzuyEPQHwyGf7TnZTFbl5NIbfxMMBW3H&#10;HR4cvDawYbVzqeN52aGhX1Zsvcc+B8C1gQ0I4O7CjKpRo8rKK/Rq9TzP89gQ5CkPEEvufLTl1mu1&#10;dmoum5WuLYgsn+XZtpbtEpZhQOnL7bquq7S0AoLBUHl5hXYY1NfH7/drtxAhRCAYyOd9mtHOzILB&#10;ijXzW7quLn4zKxOk9crKKyoAeJ70XFcICMOwfH7TZ9kFd3B4kEwzEA47nlRKCsuqrij3PA5G/AC8&#10;gm0aCAR8Pr+RyQxncxnPtU2/z3XyIKEIAvCk9Fwp4f7h6PUHnQMA5bPOMkkIyzTIgkGCLEB4rtsy&#10;/oW+mbvwL6LQ/w/DvXDKgb+OsCxG0FAjAKrD3vqyev1E3cpoNh7/1dJ5Q0NDmaGhqz84Jj158XkX&#10;37luYWz+45+uuHjxk5MxbcmOicces7e397/4+v9yxGLFaDoBZnBDwyXxONXXr33v5SdCQxeNbNbe&#10;DtaaOZj5/ZMfefNZZrYs0+fzIVbPrDQ05dzYSU/sfkFXkaYeWr/uL7+XKfrf/QAAIABJREFUUnp6&#10;GjFfeewZ1NmJ2CQiQmNDF6/4meI08zuEswAQNOABiTilUt0AEdUJMV0QQCqVUsxCCJ/Ph2SKtF3G&#10;siQRrWJoTQwGtgIxMBhMRc8wAtUSabn9DmZBHNtf7i7mD90oPsZ2ArGSSFEtMIm5U7dTtDEf827w&#10;HF2yJhjCmGPSVUpt97xZSh1JBKXeMwxdRB/X0DCLeRVwFdEEoh6iCcy7dGgOrB1tXwDuTibHxOOb&#10;lWKlmgwDwCRmEuLlgb8Mr1hk+XwvmUYmM4RPtueXzvrHDSuZmYS4lsd/KaXl81WPGTPlY1eqQE8y&#10;2cWYImgJ48hkcmpzc119/dmG8eW0aSCewIiCdhJNAUC6z8O1QDfR2OZmSqW4rY3S6WdSyXdAc4jq&#10;iNDezkp1NzREgdr29jXvvVA9ekwul5219JEt6qEJQIwIbW3oTANEsXp9yNTZyQRi7CSaqmni0ei/&#10;QKSYEY0Vo/d02jQNwzD8odC0eXd2leA7dSSqq0b5gyHooAIAcNkRpzEenMRQAIPHGgYxdydTdQTS&#10;EKkRUgRAyRQSRadnBtCRronHlVKkFIjE5MnFHoge8cQq+flcrbyU7nhhLJmWyZCnjp+EdPqndRNf&#10;73lTS0gdXzNxR99fmHny6B8UrSHAzGrzX1/z+/2nf/M4wzC1vpbneZ7nnjT+R0TEG9q2D//j+IUL&#10;v2xZ1g3ESCxpaLiFCPH4xwsvo9ZUJ+FYyUR4hujMZPLmeLwnmUJzQnD/NdHTV3Q+l0pcPP/Y07um&#10;T+9k3g0cAUSBsRs33v/nbdm+/utWLEciAS2XFY1RY2OPoJq29v0I/1g9wOhIE9Gqd16ec/TP7n3j&#10;t/OO/YXuhOtezpp3X7Us6+J9ls/nm3vM6QDf8bv1j/zld57j7O3as+iUi9DZqd02mfneN7dc5Yyh&#10;yZPbvnhjxtcm3fPW1nnHTNHlCaqfjI4dHI1yR0dPY+MSRtfKTayvo1IkRG1jwyLFtQReuwVE1zfH&#10;mfnSH57I4Ht2PntN9Cx0dFAsxg2N3eAa5jTzmcxIxImEFpjubk3WRGNoaNgKAvA2s1JqjhBpIgKT&#10;EHNIzCVoUtG7RAyarWQTY47gVZp1TTSHaALhPZ1kgqcQmnTLEkxAE9FqIijVVMT8C4/BLS3Hgmqa&#10;E93JZHcyOSJjRkS4+/GbPW+2ICGM2QxVnI3cxExEKw+g6+wGzyqqPgCMd796EKmvYgejkM9ns9l8&#10;LqfVPAOBQDgSCQSDhmlKz3NL/hiO4xQKedO0DNMo1Q9ICOHz+wPBwDe/ffhH7775Kionjv9O7NC/&#10;vLdZ1Py4EoAQh55/14k//N7Jj6z4hXh6xayFK66Ipy5NpbukCgSCwVBQMTuOwxqdIj27YOsKmUbd&#10;7t3+9BWJ5Jq3uj8MDX/cXrlg+aJr/13T4j8fh1x0+0UnHHrq8geXbr5k+uy1V51Ro8Z97Wujynz4&#10;4XFvvfXWr3950aPnHz52/Lg9q090HEdJpYW0iMh1vVw2a1qWFfCf56097ueXa49SUxjSdfPZTMDn&#10;d/OF66+9z3WcQ1q3XXzFT10uYlR0Qeu6xAMA1q+9bcO6Ow9p3fbm/KvP7rrHMIw3knte/MYvf/+7&#10;RzesuxNA38xdx59y2Y+ObchkhvVOH5iZVFRVHYj5DofDOq4d2Ldv/jfWb3m2CBx/8IHrKiorK6uq&#10;wpGyl81F3/jmN2vr6iKRyPiDDurv7f3ymLcef/hGp1D48tNPx85+zTTMcHn5wOBAb0+367q253b1&#10;dt+24lpfwF83duz6oTmVVVUA7P/F3JtHSVWd68PPu885NXV1VQ/Q3YACDokxGgVB6WpNohhjYiIz&#10;KEaN4sAgKnQ1oEbmONFd3Sgqk/OEQjMapxj1OtDVKC2g0SRqVFToeazxTPv9/tjVLTd3fd9av/tb&#10;31qexXJhcU7VqV177/MOz/A5L/l87B2DXv3DtTl/aH8gYNsOgGHHH6/UxILBYNWpu5YOfmvl0PeG&#10;DjsOQDqVVi0gn983fMTIwqKitpaWbw8fvmjC3CWD3lh99LzN2mWhcMhxXY/Hq+gWg0pKDN3o7elZ&#10;OSxeWlama7qma8H8/EwmrXilKmKwLYtI+AN+Icjn8xmG8d033/z90KHZ89cYHk8wP3/osGFuP+QJ&#10;gKZrhqELQQ99e7WC0BSXltTU7CZNmLblMicTCV03BrSeSNOFoXt8Xq/fn0qlDa83Lz+YtbKJ3j4A&#10;4XBBYVHRQGtCoc+JyLZt5fMthNA1TXk1EgnpSsuypJSK1aBrutfrFSSy2Wxfb19vb093V1dPd3cm&#10;nQGgOoGaEGbWlNJVmZvj2IVFRWVDhni8vry84Kyyjcm+vnBh4TPhmz2BwM309G3h3SvbLr7F+0Im&#10;k7n9q5+vOPqrvGDQ4/Ul+no72jpsyx4y9DhvIHDHWbvuPu9Ny3ZW3nGDbhhDykpO/NEJw4YPCw8q&#10;ygvne/w+W8pM1vIHw3mhQsPwKR9AXUOez6sbuqbpqgSgCaHpmuq35AWDfr8fgOu6hm4Eg0HHcY98&#10;+202k0kmEqaZ1Q0jnU4R0bDjj3dsO5PJeLxej8+r6VowmF80aFC4IBwKh3yBQH44FCoIK9Rc8aDB&#10;hmH09vT09vT2dHd3tLW1t7Wns+lkX19XR0dPX6+03aKCQp/fb9uWCzYdO5FKuoSsZUoiJg26ztDG&#10;rIlt+YC1medrV4x3QYY/IDxel5Ex7T9eecuDdVdvePA6AMVbxsz66Dz16z/6zKNPPP9YU1Po2OU2&#10;g/+58+lbT9p/VJldoJ80pbKLexMznnz6+2ajgkudtP/oOdEh1ebMUF6wu6299ci3p785ce76v4eD&#10;+QBSqVTkk5WRT1YOKiv99NNPrrxs7v/Rdvb/cjD6kSUUjaK2luNx1V578uArz33yt+8r3ZEIx+Mc&#10;j19rFwO47NQLJ46MALzncKOS8QFAJJiZJe/8916VHBKRrusej+eJA6+p4OO5T9567LbrSrZuKxM0&#10;WRNzSaAyylu3Dq5c2Aq0xWqVzVaZSp+j0Tc2rG4DqCqKaOX4f3QCQEVEAVkmC23Vzh2qkiqIBmLH&#10;uJQlAIHinGMDEkgIMU7hCV23YYBXURNbL1WZlg4w73VdKXkfUZsQ+4QAuBHYd0yTZ73kEmYGZjNL&#10;KUtB5+n6WZrGzDdKjjN/pOubhGApNxBAWM8c6b9WPaciQvxq8f3MGFy5UFZXH5Cu+idm3q/rBPru&#10;m2/6+noziQRJLsgPse1c8eMLb5RyI7C7poara/YJMVjKZCKB2lqluis0Mch1RxGm6LoadillaWWl&#10;lFJKuYH5QI74gLKqKiJqIxoiBNXVgej+fdu5piYnyiIERavQ0KCwVWVVVWLGDN0wvj389ZW3rQND&#10;pVv7QGLfPur3ogBAis8wrlxWV08kQjxe6x6u3fsClApQvAEANcZVB0NlHSWlZfmFBd8e/rqFZQkz&#10;gBeJBAnD43EtG8BD+3b2V8XBzINZ5saxqqpCTaxoFaJRKOeESETN4oEidK5uD6a6WvQjfxSXl1nm&#10;MHqRyI3nTXPefdd5552ja6oz6bQmNI/H83bHQUQiADu2A+C99g/fan7fcZ2BKqpkyQ0NzJh06vjf&#10;nljBUiYTfdlsJplMdrS3tbe1MbPrOK50z807SY47Z7CUqvc1m9mVUggx3w4dcd2zXVd9KcncBrTV&#10;1g7dueO5EuPWit8v2rYplUyHQkUPfPD6+0J8JMSZYGYphKg7+Ne8YDAvlL9x6exHgmk194WgjXfe&#10;WEqCGxqkK+XevYjHcyujogJAX2/v+g9fLSgsFEJ75ouGpz9vAGj9gdfUN9rg7V1xyTV37NooJd9+&#10;4cxrf3qh1+vTPAYAqqgQIlcA8ng8VFHBzN989dUD7++8eexEZr7nnWdZLftIhOPx1liMGdxfpFep&#10;Y5y5RUoG72LeDewGi4pz6xp2KbbMzdVPSillTY373ntq0q6QzEAbEdXVUY4qVguAp01dIeWHUn7I&#10;8ky1f7E8oGROiErBg6Ucx8yAlO56KQFaT5gt5cH+2oHaDTYwjwKXg9oYG4kU+kDhF2dLnktiA5ir&#10;a5pdd3Vd7YvK1CJWw/1NlHJGhRC2bT8s3c26NloIhYPaR4JIzAEYvB4AcIiIiA4Bm4W2TwhmpWcP&#10;1WP8QR0/uBsCQEIws+O6CuaezWYz6TQAXde9Xq8Sm1EAXMPjcV1HbbK6pqsqrOu4tmV5Ths7Ff88&#10;wiHbDp5/4c/ece2fSvfYT2EO/+oPF5wIADj3dN60oPoPc/981U331DSmdU1Xureapmu67krXse22&#10;d7fc9KcH73xx0Px7Jw37rpX0k/54HdUtfNWdtOChu66a9v8BXa6Y8eja2/7y/No39my6++LjR3h7&#10;jmiGLxDweDyarvV0d6dTKY8ukF924J0tw44/3uPxZPe/c+uXtwLIZjOXtD+QzWZcx731zunRlVdk&#10;LVMFoK9sq+vp7j763Xc//811nR0dZjabSSaX3XvdPffPH5j0Pd3d+TfOC4XDKkC/LzYPgGHkQtjL&#10;r7wDQG93NwApZfGgwT/+yU+OdeyaOHnBsd+jc2bTQ96Zg4sHo5+A8c7bT7c1t3R3d/X29HR1dh4r&#10;qH/DvPt8Pl86lVK2oAojlEql/vnRx/NPrAfwwMNLMun0svJ3ACgBSmZW6sCmafp8vruWPjr0+OND&#10;RUUej0dRsQHc96P96i/5ofwBOMcj628L5AXCBQWDBg/OpNMqHVqbnaAEhZRMh9fr9fsDtmP39fYl&#10;Eonenp4n1/9p+eHyedH7iYTSHcqk0x6PR3mHJ1NJIrGm9yIAVj9oyuPxEJHj2HZO3Fb3eDyBQF5R&#10;8aBQOGxmsx1tbX19vXevuPb25Y96PB5d123Lgq75fD6v18skLMdJm9lUMpnNZohEMBgMF4TzQ2Gv&#10;oWR5pSNVucq2bdt1HSV6m8mkHdtWrAyl8uTYdjqdSiQSkqUmNJ/frxtGb0/Pvz///J+ffvr1V19m&#10;0mkppW4YCi+kHgqapkuWQhNKh00J1Nq2rVizruvYtm2a2Uw6k0omE4m+RCLxzeHDzUeOdnV09HR3&#10;d3d0th1pbmtu6e5oZ+lu+PKPi07fKsE9fX1ffPHZHe0XL/yywrKszplNRFQ8aNDxI0YWDxosiJLJ&#10;pG3bWcuUAuGCQvWrPVe/QhJGnDByUElJfigcLioKFxUF8kP+YDBUXFxUMtgb8GfMbEdnR3tXZzqV&#10;ICJ/IKBIFwCIKFxYWFBQ6PV6vV5fNpsF4PP5fD5fIC/P7w8wy0QiAUAKIhK6pnm9Pl8goPxPiMhy&#10;bDWS7e1tLS1He7p7Ojs7TdNOZ8xkIpFMJrNW1oVyWibHsT0ejz8QYJb/OH9ra0tLoq/PffLFvr7u&#10;zs07DI9HKR9kMunenp7Ozu723q62jvYjLc1tLR17xz2vKBNC1/35Id0wTMdOJhJd3d1zr1+y+t4l&#10;x64y18nJJFiWlezruyd258ByGzjGjOlTbziQZgBYk54pmV3L/p8u3Z0zm2ZdU/X1l1+6jvXSX6rz&#10;Q/nJZNJxnFse/cJ13J++ffnIly/t6+2tnL/8PyzA/zdHvPH7GnNtvzsyY5Y9aNbYS68+87e2bffX&#10;6o65KhK5duylj32wG8CWT/4GgEiIujrE467rqA5zJpO+/NRfDOQYatt/8uBfqbb28l7PNdkQ4nFe&#10;WIlKpXkPZfvF4MHMzDy4ciFLlpKlK8//R0cJWJB49/SyXNw2ebJbvYZU0rDvfeonpUYIG/qlYFuZ&#10;AR4HtEDFPrKcUZoLD3gcc1xyI3MreFSO4s2zGcwcZzmOGUAE+D65IjrUzytoYY5L2eDKBlfuki4z&#10;Vwgx3zCEoHLGYCkPKKgVSIWzD0vJ4AjRWF2fLMTghQvjzLumTNm5pnoFS4AE0Uaiicg5rF3dG/z1&#10;0g1TF6391Y0rLpi1rCJa1zx5cpzlJk0johZmZm7tr6y1SC6RXLJwIQkxedEisX37xvzuWPwFd8oU&#10;OW6cquOO6sf9VDtfM9iV7gbm++ZPVsbJt46b2sJcDszJjU2uwlJKRBUVqK+/rje4IDINlZUquooQ&#10;TYhWMjNHytVHkDoTAHgPkUpTHddZKI6HqvKWR5iZVftC1RYrKhyWHW1t7R0dg5lBtEmIjzVt/Z2z&#10;DN1QHdRBQ8qIVCMKKxmt/a3pLUOMkmhlycCMra1FrBbxOMdqgX4+cSyGfulcroz2W0YO9DnwaDzH&#10;N2DJLTU1HIuVRaOTe3wXfm2qSavaLADea/9Q0zXDMNRWlmvXxBsHyM0qQU8mkz3d3clEn23bM0b9&#10;FvEGmjFD5EaeKFpVCgxmuZFAgBxXLmtq1NCVVVWVLaqaVFU1RIghO3Y8/vE7mXR6zdu71ky7oXhw&#10;iTB0STj8p7krduyoENo8xcEzrWSyL5vNZrOZdDZd27Dzvne2MWPO6ItRWUnKX7KuDrlymWRmRCKZ&#10;THrO6Iuv/vF5Gw681tHe9oeTIgDmjfntjWdeZJqmK6VCXqAfj2Q5DvSBmJPQ2EiNjbPPvGTNu1sZ&#10;WFA+rbevVw2o6zDUx0yd2loTKwWVEihaBUIpoMZzIjCgzZqbB/H4rVTCzFIyb93KU6cyg2O1u8Eb&#10;ABAOAY1qRtbUtNTUHHXcvdLd1S8qNBp0CCCi9YxRwCGi5fX1qo3Zn1vS3JyjmiBBIGwAA9gIDMjR&#10;KofNiUAz0UdCaJq2SROapo0WNJeoFbyBeTnR5O3bhaZ1qHcBSiqjJYB03X2AIJoDHGRWTQkhaAPR&#10;BuYbJR9gPtSPyALoQ0WGIRwSdKifSf+DOo5p7f0wDiJ6Yt2iAcEoofShiPyBgMJKDZypuhZZ06Zc&#10;rYkA2LZtmaZt27quH33rrx//+BfnFxPz4b9/dtzPTtEMj0e6DvUL3XJ70z33vP0lcMIlMysrCgyP&#10;Jy8v0PH20wu3fqc+4ufXLbj6J6J97wt37DoCAPjZTfecP3jvthV/aTnhkisX/Vy8ueGp+sM/uX7p&#10;eWcYhqYl39r0dP1hAMCwsYuvOXOI16vE2jVdB+DzZd7c9tUZZ7Qv/vi0F6451TKzfX19rmNpuvbZ&#10;7nX361fUX3e6EMK2P934hDNz8pDrF/5uReWGa8QLz3uvUfbkM8s2P33kWmEYxJxJp/u6e7PZjCC6&#10;6uZ7Aex8+p4/r70JwJIFDwpDsyzriquXFm8Z8+LxUck8w1+nEoCX9jxIgpYuv6qpKeeGEUv/Lhp4&#10;CcCWghsL8vJ/eySmcBd7dj2wcvU1x/46TU2h9z+oF5o29qzJr/zloeNGjGx8793lZ/9toMUxENy8&#10;smtdIC8ghEhnesxMSkpHuo7p2Mne7IYnVjc1hZ597E7bttdt+hOAB+t2JBKJrs5OQ9d9fr9lWTed&#10;tP0N71JN0//5r38yobOj66H1S76uukDd2GObVhYNKnZsO5Hovfb6Fc88sapkSKnHo2ezmSPfNPd0&#10;d5OgysUP7ayvTadTmVSKSBQVF+cFg2w7qWRSZa3SdhYPfuNRcZkkAMhms67jhAsLQ6GwlO6333yT&#10;SWeCwWB+OOTYtutKr8/Lki3LNrNZx3G8Pq/CRAXzgvnhsGmarc1Hv/zii2wmWzx40E0L6nbvqCst&#10;LTPTZl4waOhG1rIs13Zct7u7s7W9vfnokRNHnvjT038W8Ps7W9sd2/Z6PLZlMef0mgB4DY+m6QzX&#10;dR1yXa/P6/N6idSjihTmx7GgEq1kItHe2ppJpwsKw6VlZUXhUCgcDoVCuq7btunYttCErhtwhZJj&#10;lq60bduyLMexlYlMNpNVp+VMYAAWlE6lIMjn95OuSQnd47Etp72z3fAGrxj8IIB1X13TnUh8/c3X&#10;wYJwdekbj3ivh+MyoAReAbS2tzcfOTLyxBOFEIbugyYsy+rt7ak86fEFr/3i7LFjhU4sYdqWWvQs&#10;2XFdQ2j5oaDtmInuHoIUxNJ2oItUKssamVkzFA4dN3yEY9u9PT0+vx+Az+cTQigIjW1Z3V1dHR0d&#10;gwqLAnl5Xq/X4/W2tbQkk8njhw/XvB5lpgHAlk42kyVNaELLZNKhcIEt2THNrG25tpRSEhEEJRIp&#10;ZnbB0nVtx3FtaXg84vm/+a+4OPPcayMXXR0M5mWsbHtHayaTJENXEnDyqXeNqy/QNc/K4lcB3NF8&#10;MRmaZLZt27asZbfn2n1jxvQ1bxxvfv7ftuI/p2bdmfdY5eGLake83jmzaQD4NLDQFLMCx8hGrUnP&#10;VKAvr9c7ZfIsJWh77FVjxvStqX4la6a/+/ZbZrZtJ5G28sOFvb09dy6+V50zduzY//VDgYjSf30F&#10;Smkn9x4qAMcjehuA68+eAODxppd0w7j6zN8ArIR3wEB5OYMJ9NShV7xeX14weOnwcSrGeOajv2qa&#10;MLNmXqiQlbqZ46gCuVKRunzpOhBQGd1TGzsIGgVMqKyULNe7LZLljAee5xwte+CWqCT3nIZqbogB&#10;xsX27WC0TJ1aAgbQIuVeVxJROVhdwMyNzACNYxaCmFEKKAElyulXMjOvZ54DagSfwwzgfSEiQgDc&#10;IFkVPucQKX+Gg4xRhENEilxR3j+SRPSe40wEiGi5lLOZG4kOSKmi3DG6HgGVCaJoVfN99z0s5QbQ&#10;jSwZDFVAJWoRQixa9MoJXtM0XceadtIvW6ZOXc98JvME4N4bf3P7xTfsnjpVsgTjs9mXHjd8+NUr&#10;N0spX37wjnNuuU+y3P2na7r7eq5au30jETMrQdvR/Siv0vp6amzkWGyXdIXQWpddNydTxOXlcu/e&#10;ndXVh4CzNO3TeROUKC2AskVVFKl44P2dw+99ppxQUlnZGosRUSkRKisVNF/WVCNapWkaRSKu63JD&#10;Q2ssNnTxYgajPAJAKR1zQwMiETQ05HZDEJ1bwczue+/trK6ewCwWLRLnnrtu/4vhggLpSseyZ4+6&#10;GIDknLzL7qlTHdeNEA1bcpsmBDNzTU0boRQE5hawogKr5kzJtm1oaFDgnByzvLExBxbqP554f4cl&#10;6bqzJ7BkmjFdLFokhNZWGythiB3b3+44yLZ7ftlZAN5p/1DXNGYWmjedSo0/bKM2ptIYlY4N6CgB&#10;GJAzVtqmABCJUGOjZG6uri4FWhiK4Ft86wIhhHbeuVsOHxJEtpl1LVPXdUdyZ0f7gnMnPPThG4Fw&#10;QTKV9Hq9c35aAeblb2xddv5U2rePKiKIx1f2fUlESy+aufr1LcxsaLqiiAT8gRvSPpRHeNo0Xrgw&#10;J9XQ0CBZCqGJcyuYIRv2ojyiCfHCN/tnDB8L8NqG3QsqJnHD3oVf7YtdfusDjXv8gcCc0b+WUt75&#10;l813T5it+myIxx8tsK479ZfqN6X+1hDH4xyrUctTAR25PMIseeo0RKNCEGrrCP2NiMpKjtWI7duZ&#10;GQ1xjtXkZMciEUyfvhs4CIwCDoKZsbGfvDSKwcAh5BYgQKqTtJ55LtFZmlYhSMlkxRkHmImwQogX&#10;iZj5QH92OgokhJhHdJCoVKHLYjFlZq/0mhGJUOM+rqnGtm137HlSuvL4kcffbOWrX1hKubO6GkBE&#10;0BmOC6KPhIgzDrDUNO0mTZOSXdc9Q7pg3ijER0IQ0Qai9czlwBmuC2CeEKOIDgF16ewPKqT/IXIw&#10;gFw/Uv1FEpEQ2UxG03M9Csd1pOsqJRHJkiWTJJGzb1RAKU0IUfLz8b+0HVe6zMNOOdF1XCaHdE3v&#10;rwEAg04cO+LtLw/jq4+/aY+EBplZTRNlv5r13IXc19tnW9a/9qy94dGBmxq1sO7XPzY/e/YvLbmb&#10;lKFf/OKn9U9/+shq+Xj0X+cDl0x7qqD1kh+PHOY4jrTthJl1XXnpH6IAtj6yesbFJy/t6gv//ZsR&#10;/pM72tts204lk0OPG/LRlns/HrN0V+D1Sdc8BwA4+7ZHLjXb2wBc+ofFmx+ffAN27vLNcWx7879n&#10;/u6ymwC89EJMMs/Lf/Ex/3SPx/PGzgcDgbxgXnB5dIPtusxy2uV3AFhbc/OCqnXde7p0wxiyoF+P&#10;0rFX33Wdwmov23nVrOzTP1//yPto7l6/brAoEY6Mn7oqsmUZgIKy8LGQbuT0Maf99dVN7+/bNvKE&#10;E5uPHj02uxg4p6kplB8KhQvCwWDQMgu7utq6OtuWrals3jj+nv0XLF5QR0RCCJVdVN605qQf/aig&#10;oBBAOFzg9XpbW1uebLvG5+s42nx0Te2tzRvH3/ntL76uugDAhgdv0zSjsKgIgGma116/onjLmFBB&#10;gc/vS6cS7a2t3V1dVbevB7CzvhYAS9Y0Xdf1UCik6XpXd09fX5/P5zMMnUkACOTl9SUTOWFc2y4q&#10;HqQbRmdHTyqZVLxnPRdt26q0rJo/JEiZqSkDPmZua2medvmSlXf8IVxYWFpW9upL68PhAt0wbF06&#10;rnRcM2uZtnSytnXXzJO+fuLpaNc5/kBAF0LaLgBIVzDyAnlZK+1KqbsOkdA0XdOEo0wn+8U6dEPX&#10;NcVLEUJo7NGYWbrS8Hh0TdN1PVwQHj5yZKKr07KsbDbr8XiYXSiOgeN6dT8RsWSVxkjpqgRY2rlE&#10;HYAyqQQA1oqKi23H8fi8Pp/PhRBCmFnLsqys6T7dOq+5rZ2NLBEVl5YMGz78pWF3nUgnZxLJTDZD&#10;RJZlZTK5vtCQocMSqZRp2iyl7diOba86OKO4jFmgt68vk84wgaUwHRuAYRiGpnkDHsPjLSod5NM9&#10;tpnu6em0LAskAS2ZSJimWVhUbNt2Z0eHP+AfXFJKRKZpKtyg4fFouq4JkUj0KbNLTdN0w2BBKTOr&#10;s8OONG0rmJ+vw5tOZ8iVfn/AgZQkbMcyHde2XWaWkNKRUkrLNLOZjM3S5/eHw2Gf309EfNN0b5Ee&#10;njcjQ+lUJpW1zFQ2zSw1sIQUhr6oaf+Yp/qamkJK8C2Ku/sXEQbSewAY89YAx0kd95mzVauqdsTr&#10;AIq3jLn8/ktDhYNW/vSJ3BWz38R+qBzj/VjzJ8uqDQ1FRqElHU0I3TC2PL9+6zZNECcSiXBBuK+3&#10;O5PJFBUXl5aVeeA94aSTMpn0Jx9/sr1+1ZXXPZBKJo9Z4P9Xx5ZezfgXAAAgAElEQVRP37z8p+O/&#10;Z+IyoTaGhZXXuyUojzzywW4ppa7pmiaIwA2NQH9NvzGuKsSO4UiZJqLtn7895eSfA3TVGRc/efBl&#10;ANJ1iUhBAVW5/aozfvXcJ2/lhHEJh4iWA7uZAYi6tYHbZl075rd44AWOVkZitSqVYSaWspywD6JC&#10;iDKiNkIp0CKlJGDylDYwMzcDpUCD5IEgkkClykoPAHgfYZyURNRGooxII2oEylVFkXmUlI1AOUhJ&#10;voxjVhinM/ofbcopGgADERIRojL1YGLsZi4HlzDO1TQNaAPNAwZJGQEOAABJKT905TgApKuH5WgS&#10;HxE9JFkFT/MECaGJqqrtpdLrWEVFBZqmvZ34R/qhJSuHjENDQ0usJpifV/feswurqlQQtrm4WBNi&#10;x70LAAQ9nn0P3jZhyFjPp3+9evWODQQiGgV8SDQXEEI0AgcZy4lQW9siJUCThBCjf5/Tj6upmQvM&#10;07QKIb70+TF9eikR1ddvOPgSN+252S1rVkF0be0+onIiqq9HvBGxGt66FZVRikTo/fdzmKRYrKyq&#10;CrW1tG2bAllh2zYVtCEeR20tFi1Sv82zn7018+RfSuYJwB6iitrax63D+aEwS1ZlR+achRE3NHAs&#10;JpkPAZOjVURgQDkDljI4uhAM1MbaQIMJiEZLAEybjm1bSWm/1tevb9g6Twzv5/bjtSP72HWD+fnp&#10;lEVE3NigZgtRLvnkhgZ7pK6B+svzjmL6XTBkNIcl3zKdCBSpyC2ZuhhyHnPImdlFKgDmqVOxaNHb&#10;J+i/jMeV9l9ZtEoyl9XVzXHdg8pRe/v2Jz//IJif71iWpntIwHUcy7Iclve9vau4rFRowrIsr9e7&#10;6q2df/r5pUu9QzF9em3l1VUgWV2zdNu223ZtZsl3Xng5GuMUqbjrb8+7jnPz2b/N8fO2b2fmhxpf&#10;mnfOb9V3+XPi38Uf9Mwbe4m6ybWNuxdEJknp3vvm87eNn5nrMn39ATXGXSklpGIhMASzcjdnlEe0&#10;LxvX7n/pVhSCwdOmtRGYUVK5kLduK5k+HQyOVmJcOTNzQxzRStTGlJYzCFRXB0GtdbWDQTmLqkg5&#10;olUAUBtrrQWAg4pGBT4TmAuaQxgFOggcIowCRucEpmkisAIAMIdAgioENQKzgQ9VbYJQ3m8+830I&#10;zzgIHs28nrCPaCKRcj3nhgZuaJDjxtH06VRf31Ybk4xSIiK6p+wnG7WMYhAxMxoa1G1syMlR0Chg&#10;/YDWLSPO8hyAQLMJh0BgPhOYQyRIxI9B5UzoRy3+oI4fYgfj8fujAwkGfQ9lg8fjUZwn285Fe0LT&#10;bEdKKZWE5UCEpDidtm27jkuCpCttxwagaVpeIEC5QzDLQy/EHmgEcNpN915wsmnqmh4qCHu9vkw6&#10;nU6n5D/euvkpJefys+i6348isf/Zu+6PA8CJl15z288LHbfzjYef2v4tgIoZi885v9BNHtrfUDpq&#10;/GDNldK2LLd/Blw05aZvt8x6evjKEx5dnnf2oZKTF/h8PmZ2XVtKqbiGUspMOm3ZFgDLsm67649N&#10;TaGXn48F8/MN3UinU33JxOSrbgewZdMyr8+XH8zPC+QZulF025L02vtTmZTtuuls5uJJ859/5m7J&#10;squ7y+fxFRUXT5keHQhr0J8DqP/u2fWAktzRdd11HM1yhh1/vOtK23X8wbwjzUfHX3Tdi7vXrVj1&#10;R/VFmppCmx9ecurpPysMFRxs2l/7cOXC+XV1Dy4c+Ff1th9/sMvr9wTz8/N8uu2Yyb6eVCbpWM6R&#10;o22Gx2/3Ozc7tu3NC5SWlvn8vkw6M/S4YeFwwdEj3/V0d3d3dd256joAzRvHr2r6VSaTWVH6HoDO&#10;mU3bt67VdL2zvWNx6MVY+ncjRp6Ql5/X3nb022++sbPy5sq1L+15UGhaKpmwLMvn9eUFg/n5+clk&#10;svmbb7PZ7KBBg5jZseyC4iJ/wN/Z3WmapmmaLHnIsKFer++7bw73dHcXFBbmh8Jen1cIzbHtVCrl&#10;uo6mGbZlaboeCoWUs56amV99+e/21tZ7T2yqTf+uqHjQACnCcWTGzGazGVtKAFnTvP2U7apW/UT+&#10;9ccNHSYgMslENpXRSeTl5WWsdNYy+/3FdUHkOrbS+RVC8xken8/n9agITROa0LVANpuxTDOZTLYe&#10;Pdrb0zO4dNCPfnyKTmBmTQh1IyRIQaGCgQJDN2zHTqdSlmWpNj0RKYcQx7FVkUxV7knTdcNIppIe&#10;jydUENZ1DzTNtpyevp5f6/fsSC2ekrdm+YcTdL9P93rKhg4rLCz0M0nLdB12pZvJZDOZtO7xBPLy&#10;hO5NJhLpjGnZViLRl0wkdM0bKsgvDge6OzqTiaQwdCbNtC0i3R/w+71en8/DriNIFoTCHp1sM0tE&#10;fYkkk370u+8k84knnyyl7GxvV90STdez2WyitxeAPxAwzWx3V5d05eDSUsMw8oLBbDbT3t7u9ft0&#10;3dB13bbtgsJCKai1+ajjuoFAnmXaFrNlOXY/C4tVt8G2zWRCMmtCBEP5hUVF+fkhyexkzTxfXiqZ&#10;7Ev2Zu2sBEuSpIOESKeyumHcdkvNf7QRjo3gv666YOHX4+tGvrm0c/LTj98CQMlDvTwruqLwufdj&#10;zS9Mu85xs/ef+CaA29ouDYaKVv/sKXXtkNlv/ubSP2845Q0Fkfps9VqvIUzT7O7tUZF324PPlcy/&#10;3Of3JfsSwVAeS9nZ0TH0+GEFBQU9PT3K0r7q5GeHzH7zyusffOaR+QM7A9H4/5sORmrFMkQiWz/7&#10;LyKa/uNf5nR+YjUqZnrM6HSle/3ZE4mo/ot3prUfK1rFjxudUrqzzp7w5IGXicgwjD/87NfMzA0N&#10;AJ4O9JLwGIah6TozKzLeQKUpm83OrnmqTVAj4xwpiWiIJv5Sc/vvhp/VOm1aab/vdSNQDpaSiahf&#10;F042SAYwjmVc8jjwPqKIAtQzSsB7gHG57gWVAsy8i6V6haUsE9SWAycMCPgziKQr4+BJRC3M8X42&#10;CQBmPggeTRQBMVAK7EHO70KFDgf7BanmkhiiCWyrJ6JtXzVMjlbztm07Jk8+wFJKPksQgabq+h4i&#10;6bqTqqpAJMeNA0DTp4tFi7Rzz/2vvk9/8XG3POecl440ejwew+vRdCJdc+xsa3vnjBMufPyjlyWT&#10;YRh+v99neJklJE8+4dyPvZ29yUSir/fXN67c6bqTFi16yN9+3Oon1bYQEYKUXQDAzHtd9yCg63rp&#10;ndcmEn3RunolrjV0yRIlOsTl5UREjfuIaJ3ectM9Ty1z3bOEmEi0h3GQMJeoNBpVdBqqqFj3wc5b&#10;zpnCzHLKlD2ESdt3UD+4SElRKRnTHExk3z4oySmi5ilT9rruBOTUjWj7dsUkgGTJEtOnSyk7hBi8&#10;bVvzlCkbJI8iVAhtyKJFYm1dK6OksnJ3Tc0EcBuoVJXRKytzKyEWyxUvleOeUjarqFCs/7dam1wp&#10;fzXk7J2fvTPx5PPcyZOZuV2IoYsWvzqMLjmhgpn/emSfV9OZefzQs988um/80HHIUcYbALwx3NB1&#10;4/yyUcxAvAGRiv58WwWa4PJyOXWqtmPHex0HXBK/HDSKGve50nWrq4XQdjjOBADb6hm8+q/1y349&#10;rXXatFKiNkJc8oRo5apY7bL6+lVv1TPTsgumCiI5dYqC/VBVlTj3XGpsVMlha22sFEBlVHVO7uj4&#10;VAjtz5f8UWiaejRs+vD1G0f/isF3v/rcbfkjiVBtHVl8/vTcHG+MAyTHjVvzX1t1w4ieN5mZl734&#10;aF4w6MsLLIxMeuSzvamevpvHXLz6b88vu2jmve/tggbp8qy1inTBObfKaCWXlysdCMWUGMoMwhyQ&#10;aqARUSMwDjkikBrM9dIdBVJCAojHuby8ddr0DeBRADPPAeaCRhFFiJQKUzlIFR0mAHsAgA6C1zOv&#10;Z/6IxApNtDLWS6nSvDOBCFBKAGg3gFwTAxuQs3ZsJtFOVEr9voTM7pSpJKgNUBSmsvp6NXvFeecS&#10;Ee9t2FFdfQhYsWjRyljNQ67LkluEtjqnb8RnCY2UBRzzh1KuByvnjUNEc4UA0CDlbCkJtFEIZj7A&#10;cp3l/K937/8/jh9iB+M/sguFMhKapmu6muJCCNY0BaPShCaVTbErNU0oAqjQhOMw+vWgiMjtL8rS&#10;QPsCAPCz03+Gxo+BT15pPOeWswzbsTPpjCY0FXMf+lRlF6fNv+/C0xxX9nzwUj+6WBnJAuELLjht&#10;+1OfAA1b10BWjj7vtJN8r3zOs84fAqjoUym23zdm7Oe34BfeB3f2DZo96s4CvdCV7i++XLXF+GM6&#10;nZp0dY61XP/oqlC4wB/wqwxqzJi+d17KV44WQmi6YWx/+h7LsaFpmqYZuqHpmnTd1lWrPabXsixD&#10;N1Th8/Ir79ixLfb4kyvmXH/3lOnRLc/cPWbMfPURzzyxasyYBW+/9eTQ/evGzH6zeMuT//kD/Atv&#10;HLc4kB8sCBd6PJ7GvVsGl5Qsjj68JjZPRSE3zLtv+7P33lo74SJnxeo7iwYXD7p7+XOOY+u6UVhU&#10;dPiz0nA4zMxtR5qb3W8Li/MHlQwqKCgIhfOZ4fUGs5abSPRJVwby8gCQLsLhAqlsvP0BfyAQzA/1&#10;9fbdueq6pqbQvn3PTdawbMzfzM95o7giFC4wd9t3X3VS5eZPlo75y9GxTddg1euvbTbNXFCeHw7t&#10;3rnW5/OnkslUKu3xeJSSrG3bPd3dt4959ejY/dufvRfATf7dm5LTg/lBw+Oxbcfn8/l8fkM3lKnf&#10;zdF19c/faxgGS9YNTUpXStexbSLN6/N6fX6f3+/z+SSzZZrpdCqa93LUPmPpd5HBg0vMbEYQ+Xw+&#10;BrKW2dXTbZqmx+slQclE4ujY/cWfY1XPRcPzR2TSGY+maaSx7SQyaduydL+hZqmU0lFdBbAQmtBy&#10;abPrulISSTIMw+v1WaZz7MR2HKevp/foke9+csoplmkqPzKFepKutNlS60u6Uonwapqu6wYzK80x&#10;BZ9SEFZBpHm8qWTCNLP9iGEfEfl0L+ka+pCz4gKIRNY0v/7m8HeHv0q1dgZ8Hr8/+Idrl2xYt3TO&#10;zasBPPt0zLRd23YkyHWdTDqTSad1X0Cy4yGnN9GdTmUhNBaa6di68LjMtuOm0inbzHgN3TB06dMh&#10;paZrpOkEEcjLM00zlUyqJEjT9UQiYRgGMytFBFe6juMC8Pl9apoJQ/OJgO7xKDQwiKCLlJlxHTeb&#10;zSaTyf0V24+/DPKKC6VUVjysdp7bovcNrIxHHrvn+lm3A3h+6wOGYXj8Pte2pCs3P1rZ1BRav2ml&#10;1Nhl23Rs1qh68FudaDo2u9j8eGzMmBsAXH71fXXnvgawpmsAVhfvbGpqGrp/7En79xdvGfNqr4iZ&#10;N/4cK2MjXh64VtO0Y222m5pCd61Y04mmk2YCwLuPtwT8HtdxdK8nm82apqnPvNgtcFiyZWXSKeiG&#10;kUmn1dbX19ubTqcee3QRcF3zxvHVZwOYv+hP8x47fZ8y2fi/Oxjx+AzyvlCQff7TNy8/dTwi5aiv&#10;V0HhrHgckciTB1/546jfTjv5FziZEW/MXReJXAuoJobH47EsiyVv//wd23ZmIOfs6bquwjKREJqm&#10;ua4rXde2ba/XS0RP3nnjNdlQeSzWAEwiEIkJLY6smkFEbWAAJcCEykoGd9TVScmDpFQofCVBW8JU&#10;TsxMEaIhQrQRsWQCIkQlkklQG6g1p0FLRFxGBF1rQz9+Bcq8QIUsOIdwCDQpGi2NxcA8DoCUIFLh&#10;TjlQEq1cGatdHq0sr63bCAAYRcTMo0EkqIJIVf152jREq6ZFIm88u8ZMf3auph1yweSWK2OBaHRS&#10;xbnMvPOLvSBptDZlbUvEFuSHAkXu4byAH5Gf8JQpv6uvB/D0R7tDhfmlQ4YWFJSQoT//79fb29sW&#10;XXAN7Ys/q2WLCgq9Xl82ld751d6RJ5/U2dF+5NtvXcc5AEyuiEyfNu0hlqOAA1JOBNo1DZWVisl9&#10;ICezi7mjf1+7dyuilRtqalZs377x41dnx+O5Sv706aivZ2De3r07pSSiidEo1dYqyEpJNMr98lBE&#10;dKscyvG4POcc5PoAxPE4RSKqCj1wmnqSUySioA5SygYpJyigWv12amwk4OFDrwR9eVd3GdKVe6QE&#10;MJmIp08HMxMiQpQKQm0tE0oqowCPUwxzYuW+PJBdQH2kcmRTfnAzZiASYYAY48vGgvnZAy8K3QcA&#10;0ShqapiZwZeMPFe9h4phlAGRyi76p33Fa4cbfbpxftlozkHqCY1xZSlIINTGuL5eXUiNjT+viOxP&#10;/mNv7z/OU4MAAjCXaAIzCHLylDujUXfKlEEAE5UQMcvdNbFlREOmTr2ReQPjoXXPEGgOsJEAogM1&#10;NUMA1NW2MuLgCWqUc7pGdHd9fXTbwzxtmty+HQARFHyXQHeET1Q8iapfTJVSoj8RAoiYFVFWffW8&#10;YNDvDxAZD374utcfkNBAWHrRTI7Hl2ilRNRcVx0HxoGV5/1KKKlfLGVuA43OjRQpFSalWsbgcVCA&#10;REigfwWJg0A5oPR5l23bVtrvHXGIaC5oLtEDs6dO2rRjnOT1zCToEGM2vpfIQn+6ciaYmRsZZzIf&#10;BIPoEDBZEFdWoiY2Ud0k+lc+wMzL4W4kzCGiqVOXRysBahMoA5RhRSPzxIaG1lisETxF02R1dQvz&#10;R4LOArXW1CjPqxuZVxE2CZrDdAbLAyyVrDYzkZRzGHOAuYJGE4HBLHN3S5hLmK2m7Q/s+CGSvP/n&#10;QUQej0dlCwAG0FAspabrAxZLritdV9kxq+dQTpqaiHRNN3TD4/H0GzexlC63d7edevLPAQBfHvyy&#10;x+MRQmSzmXQq5Upp9H70+n4ApdOrxp8OZLOZD/96jL23dB3bdh1Xnnzm9BHqpYb62u3vOyMumxL4&#10;5+FB+fkhj8ejKRkfXbtk3uiDDaM7P/uXdvbp1NmTyaS7u7rqAzcG8vLygsH6R1c9+cCSHY//+bjh&#10;w4ePGFFaNsTn869d/cLD9+0MBPKE0JhZN/RgMKgbRigcKiktVWVy13Ftx4bjuo4zuW/j77seNIxc&#10;0qi8q4XQHtlwRzLxfd1UWdQdPXJkWeP4/znUbw2/reGkZfmhUF4wKDSRHwofP3LkkCFDSkq+F1ne&#10;/MAij+F5/smGXenK0047/ZRTfvLjH/34lFNOHTF8RDg/JBiu5RQWhH0er5U1uzs6W7870tbcbGdM&#10;vz9QUlamG3oykejt7clk0lK6hmH4A4HCoqL8UH4qmfz6yy+/+OLzf/3rn6oZorjjQ2a/2TmzKZFI&#10;pNMpVS3s7uo6OjZH+GbmRF9vsi+x+dEVXq9P13SVoyr9MSFEMtHX3dV137WnHR27/9lHV6Dfa+VG&#10;sc2xbU1oUrq6rocLCkhQX1+v68riLWMCgTzD47Ed27It1Q1TyZvX51fKqo7jADDNbGd7x5J/nwXA&#10;7w8YHo+qj2q6bmazvclEIpm87trl+eGwz+fP2haA5Z0XhsMFhq5nMulEb59j21UrLzdN0zJNV0oW&#10;pOSGHcdxXQeAYRh+f8AwDCE0InLBrpS26zrsplMpRRGx+lMsZs5msv0IdaHeStXj1f0PJPC6phuG&#10;oZobmiY0XdNVfi400Y8zdBzXMIxQKBwOF/i9PiLSDSOcH9rTt9jv920+Mtvn93k8nkRv33ffHD5y&#10;9AgJMjyeW3xbAcy5efVjG1cDqF17w6xZi2fPvmPu7Nvnz1t677DX7v/Ru7Zl9fb0JNIpx7af2bL0&#10;mWfvyFhm/ZY7TcfKmJlEKtmXTmbMrAtljMXZbCaZSJAgoWn54VBeMJhMJBJ9fczStsyce4l0lai8&#10;eh77/QHD5zO8HpfdbNZ0pVS2OqyR5dquK7u7ut447dGDv9zzxe/eBLCmim+P3venRfc5Epbj3l61&#10;5tjsYuMjfzYM7Ymn7nv8iXullXWtrGmmp8y4qe7BG9QJPr/P5/M9uX6J4fGposAACGrdxtWPPFFr&#10;eDxXXVcL4PmnlgBY2n0pw13w1QXHnglAWmYmnRhgVgBYlbrM4/E4rlP1/jT1ypgxfQOXjBnTd821&#10;t8y4fM7MK+eb2ZRtm0TSMMQFGx4A8I/fvGya5nkP1N434u1MOt3Z2Wma5l3nvAJg9b070a8R99jp&#10;+/5szvyfG8L/+aFqv3zZT86//NQLjkUTqBzjqUOv/XHUbwE8ceCl5z99I4fnBiMeRzz+1KFXiHDF&#10;aRexZFe6pmleduoFVFHxhKdLaYg7jmNZlnJGUgpphmEoQ0yPx/NCkQPgIyHaSagIGJULBy9cOHjB&#10;wkELFkgpZU01V9cUOY6qScWZS5VtH4k2Ik3Xhxm6puvtpCwpuQ1U1i9qz6zMhSkiqJGIolFNaLmn&#10;D/U/6gkgKgf29XMqqL6eRE56pxSYAyoHlUSjzNjA3FoTY+YzmecSqT6ypmvnapoQGurrX/76gxbJ&#10;sqZaStnZ2p5NZ8qIztLEWWqV6jqBtn7x7muth6b86LwpJ50HZq8hdE2YqWR3R1smkXyr/YCuaW3T&#10;pzHzlclB3xw+/N2337a2Nbe1tjS3fFe5bnfzlMk711T/6o6HLio6va25ubOjvb2tbeuzz/x2zurS&#10;u59cRXSTrj/x+ZtS5jAbZwItzCXMkvlh113PLATdpGnLiQAsqH2hpaYGwD1vPiWlpIqK9Z6OjYde&#10;FlVVaGxsmTq1pabmgJRz1eM7Gh0wichNnO+tMBjxeKsKIgFEytXgc7yhrbY2x/+Ox8F4eO8LuaSP&#10;mZnbCG0EamxULniaricTCTluHLMEY9KiRbVLZjJzCTCXqKyqSpCgqigzOBbjWKx0Wz1Fo6VqDldW&#10;DszcNkDZYFNjPHfDA80Nor98+TaAK0b9fsZPL+SGBqqtJQV4UzYI/bErSz6/7Cz1P//V8sHbbfvV&#10;xLp4RPn5Q0ajMZ6bQpGI0ptCpBxK7KghrizVqaLi/eTfNU0/N3wql4/LoWgqKzeAVquRZLTW1raT&#10;eJFEG9E986dNEmLS9u1UVUVEGxVygwjARoJ6RQhBdXUvkthERERtRHuIiLAHtJsI06fHps8joqV/&#10;UYVIml/+u/v3/gWAqKggEFVUUGMjNTYOyCkRKaNrsaBiYs2726mx8Tb/iGw2a9t2XyLV2dV969iL&#10;mIFp0wFwLCbHjVM5eSODgXJgFGgU0RxgNWg0MIdyfwDMZkiWDdJVtHFF/m5kPpMlgw8Bc4DSaHRP&#10;Xe0opWscjQJUTjSXxFmCSuvrb920YzdzI3gOUA4aRSiJRluBcYxy8Jng2cprgnml5Ang8v7pOZoI&#10;2+pz2WY0OufYLY9yfwBsYF4v5a6a2O6amkZW8lCqZIeVNTEimhitaq2tVY3N0aAJ0coGlgDfJLQN&#10;qsPJ2Ej0sdBUL3MTidFEo4hGE80VNLo/+m0EDvWPN4CNoE0/PBWpH2IHAzjGBENKSQQpB5Ab3y9X&#10;ZldKr0Ga0ITQiJT/sXRdCUABP4D+PE+QgiE5tgOXBRF1HbjnnrePu37hxROGvPvRj28547OnGk+M&#10;jgtk0uk0ZzRd++Stt77CkKkLJl1Uost//m3eYx//91sU/Ql6Qpw56+nfHbjq4QNAy3MrnwquWzzi&#10;yJtfnnSW0dGRyWQAAL17Xz4A4Nn6U66s/PhvGz9uuWLzZfoun98niMLhAsVACIVDecFgb0/vN4cP&#10;FxYVKfMd6UrbtFiyRzO8Xt8Fv5/z9quPFhcVaZrIptLZVMYgzRPwGH7fSzw/L5xfIMMA3vnb4wXh&#10;MIBwXjCVSv1xzt1zr1ksNDFr3r3pZBIAAXmBAIBdwxZOOpIjm+49866QDLPjkqYle3uPfPst6Vow&#10;mA+BE0aMHKjFFoVCxw0dUhgOd7a2HP3uCBGpOrFuGMwOEWk6Ar6AYkokUz2Hv/5GOtaQoWUnnHyK&#10;5g92dHd98fm/n3jhHgALblozqKRM93q7OruzmXQqmc5mU9V1C66cueTZp1d99PEZR79rbmoKbd6w&#10;ZMPmPz24tteyrMKiougjf3/86TubmvDME38eetzQQF5eV1c6m7WamkKGR9MNw+v1qtTO5/enk8mu&#10;zs50KoXTr0cTfD6f2mbVd7FsB64rLVtqutfrTaVS6VRKQt7dOf7koh+RIMe2pSvZduC6Xq9PCqHk&#10;oSzLchxH1/VUMtnV2WF4PD6fr7CoKBQOK9GzTDrd0dHRm04nE4nNj60YPnJkBrCz2eUrrysrKxsy&#10;bFjA60v3JEzT9Bqe2MoXvF5vIBiULHVNYwEmVzLgsu7VDY8nz+u3SEgJ3dA1Eq4rhSNdm70BP5Ew&#10;01nbdrKmJaXUdI9uGJl0logMTalFgdlxpQQESxdCU/mPEJqmayzZtiyf30ckSDARMVgyE7MAbMvS&#10;DFImdslkMpNMaR7D4w+ECoIqf35g7Zw/LXueHYcdNy8Yunn+XZsfXlGLqXiUKgP1SiblP6jGnTOb&#10;ireMyQ96pWv7Pd4Hn7xDvb7jhWUAdr5wJ4Ab5693bDubzViWZdm2pnmYdKGLcH4+AC1ckEr1tTa3&#10;Wa5pGH5AarrO7EiXoEmAXLYNw/DlBVKplA1KWJbmuLphpG1HaEIHWZZFRB9E6gfuqvj5c3ASireM&#10;ub1j4so7qv9jR6pdu5SlO7vyTgDrN6ww8gMZO/NA3fymftP6Jx+/lzTWmADkewN9tgvgts6LfJt8&#10;K/JfzM/Pz2as9euuVydfPnO17vsNO3Y2kzGz9tx/Rtb/JD5k9ptD0Pf1FqwYvA3ALf8c/8BP3gTw&#10;fqzZc4vHyjq2lZHM0capzz1+U+6et4zpnPl9k2TMmL4xY677uuqC92PNOy6/6vUb5xumfvxluPjy&#10;TQCqzRmDSkq++fqru895ecjsN2fdUHPX2JdVdtG8cTzA7P43nb3/5UEAg8sjaIgDoIp+GW8Fmo/H&#10;r0YYwOMfvmRZls/r3fLJ6zJPSuar0iGArs4UAJAsr7n3iSduu8Y0zSc+fCkQyPMH/KlEWtNcKQUz&#10;X7V6A+rrt322l4guP/WXzLz1X+8ahmGaZilhhYoaJbOULXNUQXcAACAASURBVNU1JZWVALfW1paB&#10;QNRGYKb3iccxmGWzK0nwUE2DprUBHUQH1/3pzJtWKditENQGagDKVaRIIBJlSg+qoqKlrg7gEkZr&#10;f14FpnJwI2gi0C6EqKtrBaZoGkWjHIu5rjsEaCPUiaMnVz8/BygB2oFyoIxoIlEr5zotFK1smTbt&#10;TCn3Sgb4xokT1wNSCAlMFIJ0Hcxi8eKnCtJu0vQaHrl3b0tNzRhwmRDb77vJo+u/Lhn7VvsBv8/T&#10;+PhKJhxs2Tuq7v6bWapQ6K4bf5l58PVVIKV+IyVvnzSJAA9wmFkX2moSywVNWLjwLvMLZ8lDDa67&#10;XNM0Tdtu241ABXO8puYM5kNEKxct3hjoTiaTVVLywoXxNWtmE23zBQJe78MfvniTXfJEME1nVWw6&#10;9PL19fXNU6aAqCQabY3FSoFRoIME1NYiGm2L1Q5m5mnTVK+jNRYrYVC0Eqp9EW9Qj/6SaCWA/4e5&#10;9wyPqzrXhu9nrV1mRtVFkmV6TwhgGxMsCRICgQAJ4CKJhN5xodkayaYYN0pcNJINxpZNL8Zgy8Y2&#10;xQQCBmIkGZALIe3Qm9XbaOou63l/rJFCvu/8ed9zfrAv/ZhrZrRnl7XWfspdqKVlrdExk3l6SYWW&#10;CmDPuwQQ2gmxrEwQAeQ7bndv90vTpgGYunXrs1/tNgYt5gwjv7OubgwRIpEO5iJCpj0y5Bqusw5o&#10;Y/JwOJMJawUnAkpLN/7tzwHTsG37oqPPev3rPRccPonhaXYHv7jp5d9fOg1MwKufv3/RMWf85pBJ&#10;b323h4dYN78a83MQoakZkdpXHrzt4uN/RaWlGbsV0NsHW88uPhVgKi1FcwuDUVdHBJjm6Uqh7CSl&#10;OHMYjY2orCwlgLGjsvK34aoxK1cS0eRNm9HclKqtVeGqzvLyIkBlGt0CICGwRikwT66uprKyJw78&#10;2ZZi4cnnMIObm6bURgBMrq6mujqAubISRPdffO3K5lerzriYm5qS6TQDT3zy3vWlvyACnXHmsCwy&#10;ZS4Ru8pf+s6mQCALJaWsuKYZ2ouGGYqfoMZGNG7m5uYO5oaKigWMYSHgHQAJlDKamRtA0OSEIab7&#10;DHCz4o+FLAMIWHLHtHvlEZNW1BY1Nk75/e+VUtTYSHta/j7vCiiasqKeFU8eUl+Y3Lj5zleeeZBZ&#10;S7q1kJhcVVVSF9kRiTCwnzI/IkCKFQProHUaAKIZwBiAm5t5cyOamihSp0fvDICIicR+wjrQOvB0&#10;ZjDPGLrR+8ACQim1jmg/MIYkn1E2uqys69LKqXOqFq5Y8dHy5euFbBe0Qx8mc8GmF9uk0XXppWuA&#10;8eCD4fDBFcubCEQ0gcTkcBWXlO6orAAwnTFOXxwGgFIacmD90Ww/Rg7GY3VVrusCMAzDtCzTMIUU&#10;wWDI9z3P85XyMyLNRLr4qtkUjuNo/SgiMgyDFbue67quINJyonrVcJwUACINp5J//ceXJ52Ap8PN&#10;Y+eVfr+suWj2lDNyPWaivr8+vPrLiVUVv+redeszf8PpU9ZMPQz/2jXrqU/0cR71u6vm/mIkEeFf&#10;+94bW3LJ4SEpxME319/x4rfAYZfPPMFzTj7rOE/5yleqs2nrgzs7ABw95frZR6f3xhPXesv/MnKh&#10;bdvB7Kz8ESNy8/KJyEmmtN7rwED/MUcf6zqOrrn6aSfteSE7kJWf63mOYZqGNLRjg5tMa6FeKQ0i&#10;uqB39asjb7EsywoGAHiuW1hY3Nfb09XVlUolA4GgYVuXjlpTPP3t8C31juM8/Oi8+xY+M2LUqEAw&#10;KC3TlmaOZfd1dw/09TuOUx5/bPi+PNx/wbEnHEtEbio9YuRIz/PSidiowuLOgf6enm7XcfLy8rOz&#10;84SEZQVycrNtw1SKc/Ny0+n0F5/9K5VIBgKBZCo14DoH/npg/j2PAxj70WkL9/9m/do7/z9jIDx3&#10;jes6UhjpdPKG6+7b+Pwfs7KzZ4x9Ov0pLxu84MabHxjGte94aaVtB4QQfb29ne3t6XTysCOOHDFy&#10;ZFZWlq98KWQgEHAcd2Bg4MDe1rnzH3109d2Gmelv/OrxJwAc/OMDvZ2d/dGoaVtWKOA4Tn//QDwR&#10;P+yww4nIMk0hhZtIpeIJQ0o7GJQhOxjKSiTi6XR69OiCYDD47bfffPPlV7Zth7Kyig8Zm58/wvN9&#10;13H6+/oOtn1/2x31AN5891lB1N52sLer2zDNkfkjCkcXsKd8paB89hQzGyAAoexAOp12XVcKSYJY&#10;ZQBOBunuhWT2TdPUVtvCNAxhGcHQp3/7+3fffBMIWH093bFY7ISfnnDI2EPtgJUVDEop2Pc9L82u&#10;B2DkqNGe7yUTiVQqJYiCoZBpWQB8z8sI4Hqum0FPScMw2r7/fuToEXl5I1kKAIIMBZHyvL6+aMpL&#10;Czv44Qct8/Jerfn6F6FgVm5eXqx/0Lbtm2bOf6juTmkYruvO/kETYHi7//6ZP/3Zz0bljySoZDLR&#10;29Mz0D8IomAoWwqR8hzTsH3f93zXMIwRuXl5+flSGr6XSgwMZAVtKS3fd0wrkJ2bBchkIub4SkiQ&#10;NJXvptNeMh1PJx1HeWkWacfTRiiJeNyQRlZ2NgApRcfyDeKac32l0slkIplctuQxACtW3Vtzx326&#10;OTDsYfdD/tKjjy9VcPPysqyA0dXebniwzMDKNbPn3PaQaVmBrBCARDqVTCQGBvolmWPGHpJIJAcH&#10;ovn5I6OxQfaQdh32fWmZzz0zV0sX6K3nstbVDcuefHTmV9Vn39tTfvFTqwFsvXK6HQwAiMdT7PuW&#10;ZXmen4gPvrp9gaaJL4leuiB3kz7UHxI8hrOOURsnzms7LxDIys3PsSybWSmlVi7PUKpmVz0RCoZu&#10;O3z9wdM+uueum84865f3zl/1P+FgJBYvGPp3yhRiAW5qprLSYcGoZ4J9V4+/8Ol9rwXsEDMr32fm&#10;K8adBwDNLSgtYQaam9epNiK6uWzKUx+9dt1pv3vyo1cBaAjcVcncZ4NRw5DBYMi27XQ6rdFxwWDw&#10;/NsfYGaeM2d7pHZSJjRBEUir0KCiogNMQ5oJPESQmEJCg6AKwUqpNl8RQUqpu2cFSnXSf5wmQIXh&#10;qu76+gLFHZyxvdBbM0DAZCKqru7MiJmiMBxGJILNjSToTz1/6+/vqzjI22ojk8AtzLrpofscuvdY&#10;RLTNV8ysCaDMXJIpaokiIimE2LL1lc695924kBobV7z5dHXDy4r9LiFaGACmaJL3li3v9hwAUDRm&#10;TFqle3v77aBlhIKnpg9pnDx5PyClXLz1pe0VFZOUaoBGg0BIuWjLloWvrZ/x2OsAfN9vABYbhtiy&#10;Rb3//raM4o1oZt7r+6cK0T7/ulAgeO2J56n332+P1OoAfHv1lXkjc/tTKY99KeTM8RepaeVtvt8A&#10;CKKF1dVExAyuXbGEaKKQlwBK+duHzMi5tnYxQEQLq6sxTOmORFBdTcjIKGma7INvPX33r69h5rZp&#10;0wqYhSApDbFlyyN7X56VGqUmTfJ3794eiUgpP51TmT0yv6e3/2f1m/cppWmyY2qqqa6ug1E0hJIh&#10;QidIpzEYSjBQWppBJIGZQS0tXDJp49/fzs/LSyQTgwNRx3VumjSFAS6vUL7fziylGPvSS1qWBuA3&#10;vmlWSl3QJlBamokkATQ3U13d7rULfeWfVThuaBD9Z1SmmdB1dcyQNdUal7W7/xMrK/fnH33vr1jB&#10;zF0ktNVDEYZEdQFmbI/UKt+fSSSEaCPqkqKBkVd9bSqRSK95sYExU9BhC24aGOi3DNPx3NvLKhe/&#10;vWHhr6+4782N967bCuhGDRNoQd+nWVl5efn5ruve9vPzCGjY/9bM8b8WUjR+9UH5ET/XvH0d6woh&#10;Vu59va+39+bVmxRzIXiH1t8i0pYv1NhY/cammkc3r1XqZqXWEU1nHkMEYIxSs4RYL8Qa5r2+Wpcp&#10;2GcuyFrwJMWPmcbCcJgIy/i7uZEXtjNfUlVV09264pn3aEsjEa1s3UFCOI5TvXyDUoqqazDUFqOy&#10;ss7KyuYhIlYp0JzpG/AE3e2pvLQYGZHcfcx7iGaC9pEWAKhCpA5gbG5ERcVi5gZgBuHUDIiGmHk6&#10;q0yiBQCkWEkpCdDzum3LFrFnD0pLuaKcQAuVWk+0FpgqxTbFN3nuzYqXSPnQnTfOqX1qO3MJCSK8&#10;5zhD3HRcMiRiUQIUgrYxSyEuYd4hiJW6Pu3+qEL6H2MHQxtma31a5StHOSRI07sNQwI6DPJdz9Ue&#10;3iS0mKEWrCelVDqV1hmFFJK0ricAaH9i/VpoOvjJPz1KeXzF9Z/OeKF70bWjFr30t5NuPGUU8yct&#10;X46/8tiP6lY3nn5xw7LzAPiep4454gx88j4AwAjm5ObmKqXa+s1Df27rau7hv73l0UldW0Xk+dne&#10;UT9PHX/kyYVEZvSTF3Zq6ZGbLywNhqxRvxTin86aK9s3HHnfrpUPbO7u6h7o7zdMMxVPDkYHmDkv&#10;L9+yLGamtOMrsJCWYCEEPGWQlAxSTIrJ5+HN972LousA2IYZDASCgZCQwvf8RP9AlhXIOvRwZlaC&#10;fFY7E3PjS7eEAsHII3MAaPaC5/uxeCwxGMsPZUf7em80tvzwjqyJX5ifl2MZZk5ubm5etiWMA/v2&#10;fvHZZyOL2pK+isUSnufOPGYTgKcOXju6oIA5K+mkbcMSQoZCWSf85KRQVlYiHv/Hv/4xPbTy4CUf&#10;AdiwaWnN0TAs69Y5K1fX/9twY969jyXTKSJKpRLTr7//yWcWF44arcE/APRd08HTS411Y8aMGRwc&#10;7Ors6OvtvbVq5YsbHszJzbEsA4Dyles4g4ODg9FoX2+v7msZppGTk6tYpVMpDUF5VQjTNG3T9Jm9&#10;lOP6LhEtPeKDh1U5KdZ1buW4zGyQsAxDmKZWJUonUx3t7Ur5PV3dfzzyg+pPJ1gZHVsnHotFo9H+&#10;vr7+vj4AG15cPmp0QdJxYoODi0a9BWDZwG/zs3MBELPvecr1FSutH+u6ru+4yvOkSUIYpB3lQNpl&#10;0leOaRqGYUlhJBPJZMrp7OkdNbIw7fo+RF9vf19fNBiwAoEswzR0d8KHp1xP+ZBSCiGG1Q4yE0RK&#10;VqyUjyHxqAxFAdCWgoGAyb5Kp5O2bQvLBknl+YqVr/zOrq4RI0YXjC58Zcz8Oy9b+cRjDxLz6IJC&#10;bRJye9XS4Xv6p9efPP+C6158oc4OmIFA4IILbpo/f+277z0b6+/1PTYNc0TeiKAdcF0FSQBMX4KF&#10;J0Dss+c7jhtPpQ3pse8p5buuGwgE8vJHMSEejw8mYo7jBIIh8gjS8VwvlUoOJuKpVMrzWBmBf/1q&#10;B4Bj3p3iMUgIJQSA7uUb4uVnLLl76YIH7yAWlgZPAzV33DdxYvSr/85Oe8GimiWLVtx0w51bd6yz&#10;beGzs3j8G/e3/kZ56dbWXMsygqGAZRogaRkmHC8tzFTaTcfiqUTcd9Igtky58OfbddPgqquWY6iZ&#10;o/f/5HOrdfJzZO2u1OWpzK8KqZiUUp7nsqeIhFLuI8ftah1qnSzI3YRhhNV/Mih0Hn5k7a65rUs/&#10;P23sO7PnOp6v9XMvxTmb8DaArFCWm0zr7zecsvdZ55b/5sz/r7bSUtLySM3NaG7KvKP7GCWZbsbV&#10;Q561w6YfV4z7zYYDb1yRyH7a7r+GQYSnA/0zJkzTkqye7z29b2cgGLjspF8/9dFrvu8/LrpuGH9x&#10;Z2Xl+3+c4/m+53uVJ/wSlZXUuAWbN7/69Qeu6/Ky8B5DTj6ouKSEKyuoro5AHYKKGJhTRfV1XSTG&#10;CJzBUKy2KcUeT2J8DwDDtd4MvnqoQaE5vUREReFwR6QOYM3uyASGgK6Aaovrzro60jh+5iWRyAJA&#10;fLAHJSUTpi9koBuYtu0lpdTk99/fVlu7lnkdA4QZAEgLaDIRTSCUkhhTXU2CqLSMCO/GP+vq6ChX&#10;6rcF49feefWUSy+tqaoS8lW5Zeu2DzfbgcD1J13M5eW+77PvnTVq3N+tjpTj2KFQQXEwGh887b3v&#10;v116637gFsMAg8vLWUtaEQkhFjK3K7V16tRxQAvRJOYW0ARB1Ni44M/Pjnu4kYEDmRsMEqKUaLPv&#10;X3PiuYteWTfuyT8R0ZTqaiork3u2XvaTc0HETU3ttbUH1ePNQ1Qx7aFBZWWRd16sIiLQJeEwlZZ2&#10;VZRPVoy6ug4GA+OBKeFwZyRSuHkzmps7InVF4TCYUVY2nF34vn/dI9vVmh0dzOOZpwMCtHjz5vWf&#10;/MlxHI5EWKlOpYQQU6qrI+L7VMpNpFOTmE8H1gETgCkMVFUVAaiNZG4vUAhk4kidXYCoZQ9KSzID&#10;o6XlCbPnehKWHejs6rrqlPPR3NRZV8+bpwyjTz8QNJUEtezBGWUAdn6x+8KjfwEG2pqG5gllGhSb&#10;G9H917OKxg9Liv0HqhAYwhDWUeNmBRIAAZ7HZ5pHvHJE1wVVVdtra6cQdwpR1NjYNm1aoQ6EQCCe&#10;xAwiKWV7Tc3joVRWVmBkZ+fgQPcxxx3fPuf303t7iw877Pp4rk9Zq9xvCscUNxzYmRUIPfDW86Zp&#10;1IWvri6bzMxobgJj8YhjqbSstmVnTdnv9ENixvhfE9GTn7xx7c/OU++/ryaVUEsziO5Pfx3KyQuf&#10;9luuqIAgrgozY38kMh4Y/eKLL1VWAphcXr4cpGW215KYJcSprAiYDggh1lFGSfYmAMMYM6KZwEyA&#10;gVlKgbmWOwwpdxCVAqirW1FVdd/N2bnNLwWCAalw+8SLat9v3AFcFA7zpEmdFeXNoCmE+93vg3Ov&#10;qVaj21bUtjBrQQBN12bmjooKImoDFQMzwBNAMxhrCQA6CByJFOmbU1HRgcxsXQdiX60TQgjMIvqY&#10;ZAOYFa9hBVYAGkCTq8MLly9fUFW1rbxcV7r3Mc8kWtjYGPjwT2W1T4CxjxkMIYSoqZlTUtbOT5YQ&#10;FRHtAO/1FQsCiX3APuYGgiAxU4hxzB/7ajy4AyhhrPkxpRZ6+9FhtgBoa17DMPWdEFJYlqVVRJlZ&#10;CEkkxBD8SVd5mVkKYdt2IBDUBnaaNCMN7ZVnaMwVK5ZSyiFvDf1zJEj85NxZhe89033qrUXvLX75&#10;eyP6yZs4Dv/gyxdMXzP1SEEkhSBBvsotOBRD/2UIKYn69mPkKUop39clhEAgeIV977Nrpk7q2v3O&#10;FwZ6P65d8ZcvAABlV8sjY7FYLAYgf8SIPT+9b0PDLt/3pvSt6evtPe2Xl/d0d12pNrium52TQ0MK&#10;Np7n6eKcEML3PMuytE2BRplnytuGaRgmgPcOmxfKCgUCwUAwYNsBy7ZT6TQJkZObO2r06PwRI7Ky&#10;swPBgGXbowsL59c0ALh/6U1V1VN/8csrL7xwxs3+xiMXLflhdvFKwa3vHH1XyRlnTZxUdthRR1rB&#10;QDLlDCZSdlbO4ccc+5OTTjn8qGNOOOXkk8eN39B98+PfXZ1IJr7++qv9+/YOxmJKAIaAIQLZWVYo&#10;0Bft/69//lMTJ55/cakAAVizqmp1/ey2dee0rTsnPHdN27pzlt1345pVVaaQ6x+ZC2BMcbHLqqOr&#10;6+BpH/Vc1jo3a6eOpdatmRcMBmOxWFdHR7w/esvs+g2PLwrZgeycHCGFBmpHB6JtB7+v+MO8m2Yt&#10;u2vh4xMnRgPBYFZ2djAU0ndfK/Bo12oAruNoY+wH+87VMmROOp1OpXzPE0KYlmValvJVX29vV0dn&#10;NDqQiMejA9HFY3f3XNZae9y+rFCW5r24nptMJNLp1LaXH3rq2fuzsnOEEHrnVV+eBmBezmvadEL5&#10;yvP8TPPNc5WvPNdzPNdTvg+WpmnalmGZZAgI8ofET8kQyXSyvbP9y88/7+/t/e7bb/v7+pxUeqC/&#10;f9nJ+xYdtycYDFqWrak7vud5nq+QsX9xHUf5vk4wtGcCAM/ztcO367pauFbn4b7v27bt+V4q5Xg+&#10;g6Xve04q7aRTvufdXXlIMpEcU1zsuu6jaxbZti2IWLkEf3Xd3ZE/VgHY8uLDb+x8etSoUe/uej4Y&#10;sIJ2wJTG1s2R7S+tTMUTyWQilYobEjnZwdy8bMuSBiFoW/kjcu2AGbBN27CElJ7nuMlEOplIJhLx&#10;dKo/Fh9MpR1GLO20d3UfbO/o6Rvoj8cHU6l4Mp10PUdBCNO0AlYoxMIAcPjrFzlrtvHjO52126O9&#10;0Z6OnnmtHy25exWAJXevWnzPqvsWZAywJ06MXnfDqp7LWj+ItH1+2lhtkq0T2iWLVgB4+plaKM/z&#10;0ovvuWr5Py+ShvR978n184dts5jZtu3a+llaF25wcPCeETsFkWlZWdnZtf91zZVXLGttzZ09+34M&#10;mW1/EGm7b/D3nusKIW+r2gBg8/PVx3x0UB8SM7uPN2pOgu95euIPu3cDeDB+qXbc+6r67B+i0Vpb&#10;c596YTWA6rtuupT/OVc+G+Yna8TTHe3t5nUX3z732SVLd0KIwUQMwymK/F+hCWYinCE0OaG5BSC0&#10;NP/wS1ePv9BX6vJTzhNSvvj3XdIwUFp6zakX6k7FNadeCMITH7wCxo2TLgEgpbHpH+8KKX3lu677&#10;xAevFAJT76q/+KBfcc9DXF7RwcxN73NTUyI55DJpWZtHu9TSjKpwBwNgAjpBXFurZs8ZrXyllHbc&#10;K5PyDCkN05BSfiillEaxlEQCDJXx6yWAhh8c7ZGI7gX9G7MLgGhPhtAxZMw09JiZrjs5tREAhUNw&#10;KlRUEtGjwT5d913Daq9SDMwS4kzDME3zF5Y5zTDGSEGCdhwRfOm71savWrq7e1xf+bt3q/ffH3vE&#10;4Z9urH31mMAbjy18pXvvmMMPG1FYsKW96cX627qlpEsvVUp9uH/vJ//6+54P9+z5oOWD1g/dZUub&#10;mdcLMUYIEsTMk5gJGA9MAncwN/n+JOYpQhDRWsZMwhlSUkvL9NVb9jHvBwACcwlwqhBCiDsmTUNz&#10;84KRJ+k3UVr27Mdv2MGANgFQtbWjld+k1H7wx0KEbi+fooVxgfBZl0KruEZqOyorisJhqg4jHC4C&#10;F2kpIY1TamriSKSIACItKJTJLnbvRnMzEVE43AI0EBHRLCF04nrH6VN5zhx9B6YIQWVlhjR8pXRO&#10;SzQkRjTkBTkU3Q/fTeaqqkyoX1Y6RCwCV1SgtMRVHsAD0f6vv/laTZvKkUihNgosL9/GvEMT2ObW&#10;DMcYQ7/wH/FfhrhDOLPg5MwbmW8NpazDfwA2Nw4fJoDYYHTr538ZHIyipEQ7shURPfNpc1FjI0pL&#10;V6puccYZtcmO4poaaRjLF89+Ns8R0KuHclLp//r7P9q/P3jvE3/KaPaXlc058w/JRCJoB1i5Xiol&#10;JXJzsh77+65H9u4UZWW13ElEqKysqX8yI+cFMPPyPdsO9vX6ehY0N3NpKZeUzv/VZXMmXqjeb9rG&#10;3K6Pty4yHXzJpk3MfMmmTZfMmcNz5ixmxaw0a3mmICLaB0wYcqzTdnLrhoTXdE9Ac0j0Rb0v/pUh&#10;Rbj2+RJmAJ1ARyRyb85PPN/zPO82t4CZr6p/YXK4murqqaW5CDQlHKbGLZodd3f/py1grdg2bL2x&#10;n7lIp5fAWvD4ofGwH9zAAGMPsJ3QQeggAJgByuCqiGYC+5gVq8KqqplE60VmrSCiUkE76urGAx2R&#10;yD7m6cwzgLWKm5Rqr6i4a9KFBcxbNbifWQgiIdDcrN1CO5h1CxGgBgaYGwACaT1uAo1jVorHAw3A&#10;ePyvrN7/m9uPESL13Jp7ALiu63kuEelwOToQHSah6p6FrjB5ruv5nvKVkMKQBhF5vud7vlZcGb7J&#10;0PwNxSSYlQKkNjYmIlZQynfdz5+/cxuuv6H4rcc34axFN52S7/vK9y3LMEzTMCQrTqfTbbsbH3i9&#10;A8Ap4ZduH7s7Jzyh8aI3f3PWKCtgCxKe54VysqFjAsdJfff+gw/u+hIAcFzlLeHTrcFo1PM927az&#10;s7PtQNAwZCKZZFZCSKX8vDlhAL3LlxeNGROPDiYTCSeZgtbntSxDSiElSHme77mu4zgZIq8hpZDn&#10;dq4EsP+kBzRl0TAM5fuO47g33GA8+rhpWTCkIaXHKp6IxwYHs/PzYoODHZ0d9yy5urU196HIHU8/&#10;f19ra+6+D7c7jiMAO2Cahq3YN0gYlqGUHwyFBnv7+nq7srKzs3NyAUjLdFzfCgVNy1K+76edlOuk&#10;YvHBZJx81pT0ZCKRTqeVUm0Hv//91fcC2Lp9JYCe7m4iWvtIDYDw3DWJeFy/vuW2uvknvQJA2wK+&#10;07zhi88+m//Tl4cp3asfqgJw1BFHZWVn9/b0tH/7nZBi9MjRoVDIDtpZOTkpN5lOe4l4vK+3t7+v&#10;r+rOtQC2b61Pp9KmYQcCwVQq2dfbW5P32mN0+ai8XM/14qlkMpGIJxNpT9OdTSGFXtQMkCRpmmYo&#10;ELBtO+qkOjo6erq7cnJyxx56SCqZusPeDmB59ILCMWNycnKGOxipVBKCRhWNCWXnaBBXV3u74zh/&#10;HLt7NV9qS9O0LFNI13WdZFIb+dm2LYmddBpAKCsrFMoSUuj8Wc8IAIYhPc+PDvT3dHcPDsSPPfFn&#10;HQc7YrFY2knMvufhURsnbs+/NRSyc3KyhZAGWCnf9xwisg3TNE3fV4YhNRpKSCGFcF0vnU7pVISZ&#10;hZSGYQpBvu/7vk/wHdeVwgzmZEtppZx0PJn2lD8Yi03Le/ipg9OLDz8slXK+/uqrdMrRDtnMfjIe&#10;NyxrJj376pF3O8k0k0olEj29PcTwfCc60J+dmzdmzBhmhufrFT+RiA9GE5BixMiR+fkjotGYAjuO&#10;46Y9IpKWycyem45GB4REIJBlBIx0yo3G+n2PbduUdkBISGEC6vulLwAYOXuaItFf35i6/NfE8JXS&#10;MkrLFq7+4YLz/5eRvfWOR1evumnTD+Csp4eLh+FSAHa++qjnpTw/CajkQHygbxCGUVBYEAyGUqmk&#10;z2L2sS+s/vKKVCrV0dGlqxtSGkWHHkZEiVi6ve3gg4e82XNZ63PPPVxffw0ADZRaEr00EAwBmGs+&#10;pZ31tJve1qtnTXtmjf7pFy69gZXveu7qY/7DfAbAcyMPGAAAIABJREFUg/FLLcuqNp87snaXPqO6&#10;1YsPOeyw5UsqLpq28JWti4dPs2ruDU9P2L8kXjkib0TkyrFt7y8unv72V9VnP6SuDGVlPXD/+v8R&#10;ROqNnQC99Pnuqcec8e8Phry9h4u0KC0B6Jl9rxtSGqZpGAaA8uPPZMaGA29k4FIAMxp2b5lx5jSA&#10;njvwRlZWluM46XRKE76J6Fp3JAAqK316705DGlckcjQua+Mnb11+8nkdFeWFoE6AmV+8reJW49DO&#10;+nr9RGDFBay4qqozUkdERYROEJGm+UEIUSxEx78VETTkPZM0FILbFWt2HzKNiww2n7Rt3LBdBhGG&#10;qtpFW7Z0VlRkDGYy8pr00Zr5Uhrnj/qZKi9fpNQpSgEQUkytqemsqyeivQ2L2VcXfjb48pFBYUgB&#10;5fr+xZ8n21YsL547d+fxWbm5eb29vZOLJyqlSBA3N4OZysqI6IVv3yu/NbLA82aSaAFPBrWD1zIL&#10;IRbV1HTW1UFxk1JTiKimpn3Fiuah+/5Z9R/y8vNu/tkFC6dOXUfigeW333jsr76bPHkCQUPJmXkC&#10;0dStW9d9vHNmcqS/fHkHUATcf/35+bm5eTl5JDjtODe4he0raptYzQQ+FnLM1i1UeemwUxszbysv&#10;BzCLxAFBReGMPH1HJFLATACR6CQwsxbUyhhfVFWhtFR7+f1VysVbtwJQ06a1sSISxVu2CCGYWSmV&#10;cXssLXlw17N5eflMiKedeZEXFjETsEgIGgZcAVxe0Q4uQsYuWlsZ6MtIgJampdJSTTVHczNPmqQz&#10;H4TDq9JfVZ1zhe8rVFZ2MJMQY6UQNTUAto9MGyZJ8IVHnfUf82S458V4p32fvhpnF0/QbYw/fb3n&#10;/CNLALz5zQfnHX76G1/v0e1l2zaDwVA0lujp7fnDKeczM+uZVVcvBD25ZHZXV6eEHF1QIFj29HQk&#10;Y7G8ETmHH3lUX29Pb09PIGAlEvHbxVillBC0IvVZ8dhDQllZ8VjsmhPP88vLBQk1ZzYikVXhK0cX&#10;jgGQSCYcx7n95xet+vA1RZh92m+RubZNAHXWRQqqqhCJdBJpGa7MmNeOeDyEUGR0VFQ0gMeDZv57&#10;caGZBCKxMCOnq/axbtnRLOjmAD3i+5mpwqwz97bGRmamlpZVsmtOyeRt5eX7mBeGwx2RSIFSABbf&#10;+LtgKPTT1VsB/udtFaYdCkeea2NVpC93OKxlx7i8vJ15PdGirVupuXnrihX7lFpHtE6IUiJmNLPa&#10;xzweAGg/AGAGsIeIwSUMZAJ63q+TVdBkwmIGgycMlee0pvPFc6qkFB2RyCO+3zB06kLKb31/kVLr&#10;idYJcbpSDZyRoH3UkFOE4DlzmEH19cz8kq+mKzWD0ADMBE0QdICICMwYD/rQdRvAGp6wRqnrUs6P&#10;KqT/MUKkAK3pJsjPVPGJyDQNxew4ju97ylfSkLYdMIeYFVpFVAPWM1gpbedOItO7GKJ6s/IVM8BC&#10;gYXScFYiIjrumrvOfvCPj/8FAN5dtE4tvHncaCE83xVSAFIahg0cMqZAPzuif3sxmT8yfc06HjWO&#10;mZWvfPY91x2MRjXgRPzrzzet//gXN8z59b76x7yzZvzM8TzKy8/zfZVIxDs7OnS8mJOfl5WdrZgH&#10;o9HuO+/Mzs7OyxqhTTzUEOjLsu3s7GwpDWbV19eTXVPTtmCB6zja7k0aUgix78T77YAdMrIyaysr&#10;13Mdx6FHHyPTdJWfGoil02lhStO2s3NyTNMsKCwaWVCwbu0bbQcP5uXnAZg4MfrxATNo2ZZlBYKW&#10;ISzXSTmOk/KdgGnFYvGu7t6BaBTSzM43DUMmUymf4CTiKhYFELACoZzs7JycbCf917377qiZdsPV&#10;Cx9/ZvHMGx9Ip9MPnLk7vXHbaq7IHTmir7d34bjX//jPyXfNfyyZSKysu721NReI3nJb3XE/OWFj&#10;+riq2y9ubc1taW2U0ugfGCie/na6OgOLv/X2OgBvvr5eGoaZCYelbVk52TnZ+TmDsVgqnYoNxvv7&#10;+m6cuQzAIyvnjBw1Ki8vX5mKQJ7vOY7jOM6RtbturH7+mdiVlmlaluW5LqUIwE2zlj312L06XDAg&#10;hBC2aZmWJYRIu240OjDj1uUAnn1ycU5unuf5d389yfe9Y48/IRQKJRLxgf4BPRoFUTArC4DneZ7r&#10;RqMDS0t3pT/lZYO/zc7NISJBJKSQSkhpEPla08nzHAghpBSGSYZkQIEZ8JXveK7jOKlkcjAajcfj&#10;hmHkF4wKZWUpZt93pJBr/jjn6GOPPnL0Ua6X8lxXGqxbdVIKpTSOTskhKTbOELkzaBDPTWtHPwNg&#10;KYkMmZGfErZtGoZBQqTT6Xg8phOM3p6eDemZvu8m4vH8ESMKiwsOfts2avSoQMCORfvZSZMhdhbf&#10;ZRumy4lEMpYbyu7p8dKJlBWyiwuLCg4pHp0/anAwGo/FPM9JJVPJZAKK7UAgaJuBkOX7AcVsm9IN&#10;sBAkhNRuxB6xGQgkFce6u9MpzzSFaQdcyem0Q8Q+O66f5uvOdb3Ud24HQO7UMx6c/9+QQACsXPtg&#10;djA0ceL1GGJL6/dXr7oJwKX8T82WBvBBpG0/PZqID4Kd3PzsQNBKJ+N/XDErfOsypeA6ju+56VRa&#10;CJmIJ1Y+UlVT5ds2hbKyAoGY73tSGiRIZ3GJeCY43rS5ITsnp22dVnLjRf0VgUCAFQ8ORjEaozZO&#10;bEXrxInRBVPnmal/m0Ww4voj/vTDs7ina/IDBdsB3J21CcDa4C1fYk3FaQcBHDr/MDDa1p3zyta3&#10;L7+6NnzHEgAPLJ377lv1ra2tt+DOpbV3t73/qM7kJ9busucHY/HY/2jhBjb/17sAKo8/S2tGZd7V&#10;L3QwpKtsLS0oKb16/PnP7P8TZUap3Pyv95Svrhj3m4yoFECMGWeWP/nhK8x8/ekXv/C3t4SQmo/n&#10;OI7neo+JTgA3ZfregR15Qn3e5DiOlMbWT3dPBTqH6KG3mYczq8I5czrr6kkSEbpAXFdfBHSwassk&#10;C7pWSkzEYM7IV2r8LQAUhqu76upQFaba2uGSs/bXKwpXd9bXMUjnIkWMDs1cBRgoAjorKvQc1A+I&#10;MUJ0C5lMJIkI0yu7iBZt2bJw2rS1Sk33/X3Lls8kAqijq/PC+as7mE8HdG7DSvmKC4morCz69ftt&#10;Bw929XZf/EWKIxEFRjj8UKjj9qnTmPkMVi8pBmgNK8MwpjZuKZo2FZyJgYpAL7FfQoCgjkikGThA&#10;dKoQ+4EFZZcCWDRtGhHNEkQ+q/LyBvAMUMkQwENTCJIioSZd2KaU7tssePrP6+Zd6freTRMu4aYm&#10;v3bFWlbjGAekGFNdvey9DXOVArNoaeGSEi6vKAGKgFlAC2MygLq6ziFWzGQiqg4XAVxSmukElJZS&#10;OMwlJUqpxbW1IDpVf9Dc3AGAUURY/peN88yjVckkrqhAOIyyUlRU+Df/zvc9CJGIx9uZtVFJJ1AU&#10;ifDmzWCmlj0gFFWFEalDXR01bs4klM0tJAglpSqDqietO7N9xYrTlQJjjKAV8c/uOv9aje8HUET0&#10;MjBNG70xTz7ulyDa+fk7r36263ddAU3AAIZEjZkA/GrMhLcPtgJ445sPPM+98Kiy84+YBOadXzYJ&#10;Id/85gPDkEQmEZ0z9tTXv/1gMDrg8hCcVbFYWb+IsWhO1XX94qmCQtfx4rHYjInnglmVl8utW97u&#10;/9QNBpKWmRWyDcGrY98VjRljGEbhQIEBJt+zhE4DeDvUxQA1bsn9+PWQZbqeC+Up5TIrz0tXlUzR&#10;jw1uamKgs662Gbh40iRUzSkAcemQ5wlA0GUxhmatA81gZswSAGMGa1sZrCNqo0wOvp8xjvkAsJ/o&#10;YGMjmpuX1EU053oGo0HPNBCAZe803hU6rKp0ypqPXtVkfaqr2wPs1fZzUt519uXbVm/Vk1lKASIo&#10;3g4qIS7KHDwjHF4fiYDo/l1bmdWNwL7hAoKetZkonYgwnrEfrM0lAd7PmE4Yx9iXIbRDgTuIFhIB&#10;1EkoqqraHoloXodfu6JMCGZeqxRp3hHzTMEErAME0X7gdGYAUkoSYkrjZm5qaq+NFAFMxJs2H6go&#10;z6wjROuIDhB9LIRenGYS3UhEjPbqGiLaFqn9H67e/+vbjxEiRUSWZWVnZ+fk5oVCWYYhlfItO6B1&#10;7lPJ1ODg4MDAQDQ6EI/FtGRQIBA0LcswMtgnIYV2n5CGHBa3zfQyhACgZcN+uEkpReHP75p3ztH6&#10;IL79y+J7V7/4mRQklK9c11PKN0zTPuUnv8gcpJCG7JGjJhRblm3bth0IBOxgwLQsKQfffrjuxvW9&#10;1zywZOrg5sesKSsmH9vd2Vly3rVKsWmalmlJwzAMwzTNjvb29ra2b7766uyLZnS2t6fTad/zYrFY&#10;Ih7XPgZKKU2CVMp3XY8EnR4ullLYAbs8/VQolBUMhgLBgOu5/rDbIBErZsU+WCmls9toNPr555+d&#10;9eWDn3/6Xx3t7b3dPX29vYl4PGgFxhQXV4VebW3NbW3Nve76M08Zd8EXX3z+3Xdt3b09sVQ65XqO&#10;46U89c133x7saodpkmXFUono4GDKdWLxWG9Pd/vBtrbvD3711Zd/++vHH+xp+aC56f6lNwN4/JnF&#10;AA496qisvNzwrtMBjC4s9JU/9/itxdPf1qVr1/VaW3M3blrWtu6crOzstoMHdXYxcWKUiPoG+mtL&#10;3mttzb2z88zhEbKu4U5m7uvt6Wxv9x03LycnOzubWcViMc910+l0dCC64Odv6S9n5+Rk5+QODPTr&#10;no+GKj369D03XHVfz2WtP1m2wtF2E0RE9OhT9+praNuBQCCotS+1J7TrebFYrO37DHCloKhIixpL&#10;Q44cNTqUlWVaVjKRHOjvT6fSWi2ZiAxtDem5Tjp965s/BzAv5zXlK2kYQzLKJA1pWpY0pD4GaZm2&#10;bZu2BUAnFY7vOun0wOBAe1vbd99/29nRkUyncnJzDzviiO7OTs917YAdDIXuPfI9aRgklBDScRzf&#10;c3ylgIwYjh72eg4A2g3DH1ZuzXjcKqUZ6q7r+r6vvxkIBM1gQDtwu6wcx9G0FtOSUmCgp5eZ83Pz&#10;80eMCIXs/q7O+OCAk05I8mzLCAZMyxC2NIKBQMGogqOOOvLoI48uLCrKDoSEIFbK89xkIjn9qI2G&#10;NHJzc/Nz8wOBgAQpz3cdJ5VKOcm463qO46RSycHBwVjaSbn+w9cd3xeN9ccGY2lnIJXs7hvoGRjo&#10;7u/vGxjoHRjsGxwciCfi6VQynfSGUP74TynYFasWBQIBreE7/OnjT0Zm3brm1tsyLY4ja3cNa8WO&#10;r11oCQoF7KBpZdlWyDIBWIZpmObTm5fef1hLJko2JIb4fFlZ2cFQ8NY7ls0f9bry1UD/QG93TyqV&#10;JEEfRNo0yHPx3kpNyQAgDcNX/rCp9qiNEy+8eOGrW++5d+79x3x08PRw8enhYsdxdM4zvAUCgWXJ&#10;yyLeVSvVtSvVtfrfG3lsI4/t7uycmXxE7z98x5KJE6MPLJ1LQ5bwADZvvFNnFwBun/O4lNL9gdXG&#10;/9tW2WtLIbd8+t7mUY5ONv69lZaipDQD+igpRUszA77nuboW4ji+5zPzpn+8s/GTtzaEYgBAoJaW&#10;6/3ROt39w8/O0Xzuy086V/d1dV6B5ubLTvq1YmUahm3btm0bhsHMtGULDTUYulbWCyFBVMAa0cqF&#10;+n1txiaGnw9CSCml6CIioAg6HNXQd+qMRJgZtRFkVlpBgkoFjSHqrKsrBADuYO5Epq+RKb4OiZxy&#10;pvZJa5kX+r7nuaWzl06evcz3vWZmqqxcJMRMIQi0RqlHfP8R37t8Xr3req7rvuc4juN85zj3um77&#10;UPMEwPUnX1C9aqu/YvlBzz3oeQeXLStf+NS9nnuv5z7i+/vAEwRJIRfPnSuk6CSaQDRZCAY6WGne&#10;OKrCSvkAL5KihOhmpdqmTds6bSozkxATpbzxJ+dsZ0VE4xjNnKnaCqKOuro71Ni2adP0kWTAYKdN&#10;vmnZswxsr4u0K2bmA/oyDeGFuurrUVrKFRXbocEtxOB9zBo/Bg1ZIaJwWINPhtYuRnPzsNbQeKJT&#10;pdT2glxS0sw8gUCNjbYdoLJSMGuRWWpuRlWYWfm+8jxvcdbxLRnZU8rIrldWZmSaNLsmHEa4iqHF&#10;BoaQUc1NzMwaFKdxcUq1MO8RJIQwTDMDfqqrA9ABXKL3zEOgKN2VGAY+YTjTJgC72va+fbCVWbmu&#10;q0XJNa6EGclEIpVKuo7j+4qIzh576p8P7k2mUh4r27YB4qYmZka4evrQ1cvKzmbmmyeco95/n5ub&#10;xZYtT3/8hlLKV640oKUOQ6Esx0l3drR3tH+vn4mX/eTcjvKKLq00QEIIyg6GTBKShADctLNw51Oz&#10;VcG/o6VIhCO1DFy8eTMDalKJKilRSrF2PARxhshHRHTp8/Ug7AetIxCJNqIZRBMEzRKiXXOjq8JD&#10;s4nAnHG9KC1h1oJntJ4yrR4wE1EoaDcYPU///c+5uVmLpFxcUyO3bv1YCCFEcU3NiJEjiWiKoMlE&#10;1695abYq0DsvIbQA2+siHIno5GFhdXhhVTiVSs5/ZGMRMAFoAC4BCsNVewAQxoNKiSYTlZJGHxEA&#10;rU67BziQkaYlEjRL0AQiqg7rQd5eW3u6r5RSNym1V6lm5nX6BIWYSQD4FKU6gANCtNfUCBJ7SDQA&#10;Bxsb2xobuaKCGUUEDV9smzZtrVJgNABEtD9jJK2YeTxoLatxw3MvUjtUzvkRbT/GDoaQQhdXTdM0&#10;zQwTI5lMaN1AAL7vuSlXh5IaGSUNaZCpazuk57OhfbIyiKhMW4OEnue+rwtBxMxQxMx2MEBMVHja&#10;3GX5z83buhsAsPvpVbtRXFE17cy8lPLNQFBIeeyppfhLM8iwTCP+ty46+wQ1BFUygN43Iquf+gw4&#10;+vz69aVdGxY0FM9++qqsdCqZiMf/tHmlZdmGaUghc3NzpTSkFBCklPKINj2xpKCocNTo0Xn5+QAG&#10;evukkMIwAPi+n06ltCoCpHzrkHCAs4QQuwvuDooMIiuRSgnDEKZBRD77CuyDARhSKrCnPAV1o72l&#10;57LW36IKwPYXagOBgB0MHnbPvbH62u2HzJm8sf4HWjQ3AWhYt5iI7855eUnXeQsK3gRwf9+5eSNG&#10;SdNOO24sGu3u6U6nkql0CoBlBwA89HAV/nOrX/1y0aFju3q6nn9h6Y03nzvh6FPjbRmtGzeZ7I/H&#10;la/WrK7+yYknrvyics7RL8x85Wc64mlbdw7EnTNGPKrBUUsLdw/vc/2jd98zb31fb29/f19WMCs7&#10;N9cwzFQioZK+sO2Zh78w/9tfFE/XVSHk5eULImY2TZNAyURy7inbb742LqWcODE6Kjzxr64rDcPP&#10;tHTx3GMLbMMckZvHzI7jeK6roBzfSyUSsXjszgWPAdj56tqc3Nx0KqV8dd8hTQCecq/Vx8bM0jDg&#10;eQBMy9LaTwD+ePpbs3eVLO47Nz8nLyPcpHzNHxqCawpmhhRCCsO0YAjHdRPplHJclpSKxds7Owd7&#10;++YuehzA4w13B7OzpGE4jiNNYlec/exTq67/7dhDDtUxou/5noAEsdDrMkNCSqGUEkKSIGIiEqxY&#10;h3c67WAhfM/zXFc4jrZMdn2YNpHLyUTa8RSR9Hyvr7dXp2qBQKCru7OrszN/xIjCglEDAwPdnW22&#10;bYYCVl5uTnZWQJgyaFskIAm2ZQYtWwGJ6KCTTrPj+mkHnsuus/rvU249ccvz3Tfbti0gfM8HfDed&#10;jEXjrudaVkpKmYgnorGoy3juxpMuWvYXx3E8n9OxGJEEFDNBMAkD8JmENC1DWpLkI8VvYyN6Lmtd&#10;sXJxdGBgzcZ37+6cLIQYPaoAALu+Hmx65AefDyiGkxocHmk9l7WejokfRNqabrq1ML/ADphBy8wf&#10;mZOXE1pXt+WnJ57Y3t4JYLU3NTsnJxAIGqY5r2a9YZpKKe3m3rBmvm3bs257cPXq+alUyrZChmG+&#10;ccPMnFQOUo7n+wCOrN3lX+frOsJlW575AG2b/nCDYRiWZenDW/DAPOWr63ZsuAbPYYg7pJOfe3Ne&#10;rHWv1Phy13GisRiA3vMn3vzGywAQBn6gKHXPncsfWDr3d5fcu2Thqh9O0tfe2siC0r6n/scVpy2j&#10;HCkNQMDzyo/7JZARhnrxH7uU8v9w4rm6m0HNzVxSStA9Z+V6inxfam8H7XBHtCEUuyKRo4O0a5c+&#10;+cw9MhGPTz9jWmdl5fOL/MtOOveFv739h5+d8/zHb3JJCSoqKhobicSr33w45ZgyHY923FOhC9ud&#10;QBGwvS6imC8Jh4vq6zsyQT83AOOASUAhuJO1oDkVEXWCioB2wg8ysky82M5oAUozyveEofyhM1Nj&#10;RQFzJxEIRYwOYFg1qIVQIsWtUjQr5fuqidUBQBDPJFEmBAEvM99C1KQUfG8tYwaw0M+AwcYx1kKN&#10;J4wXogUoZS4uL48/ML2x/cOpjZvbpk5Tym/4gRmBzplmEhUB07ZsffbgXy7fvbvJ97UPN2prm5in&#10;COoE2mtXNCk1RQjetFlVlDexYs4wTg57YKZ5yKHtFeWZByj4gKZfV1drtNL22loFnirEDqLJOqYH&#10;0NiI8vJJzKuZJ5AQQjxbVVFTWjoPJTCPKQKU4u3MQ3qwWMs8EzweYnI4XBiJbNdeaXV1CIfXGB23&#10;EGlUDACeVLK9vJyBqVu2Cime/vSd1Mc7e7q7k0ADCM3Niv4ttTwMf7Lf+UJK4fq+zgHWgSYAU8Jh&#10;6GYUASWlOsxFJAICGhuhwT1DLn5UWYnNm32lWCkuLy8hGlNTI4RAaWl4CP6HcJhZoa6eiHSDItP0&#10;IPz2mF8BjOMyw4WHO3sESAHF54w5Vbt8oLRs6AOecuKv9auX/vmOFn05e8z47V81W8GsKUefoZTP&#10;kVoieubBO35D6ABTbW1ldTVKz161e0faSVefPa3x892SKD7Y76XTAcsKWHYyFrvh1N+q95uo7NdL&#10;X1tvmaZlmk/u2/ENgRkLiai+juopfc/1xJCWKYT0XHdh7vF6+GsA3nbgks2NhcAQAYmGBn7mhuq3&#10;Oysr1xFOBu3Y1jQTmACaRtQuaAxjCgmNeeNIBJHaQuaFRJqwoVVlmbGwcfNCECorxwIzmRvAAC17&#10;8/k7f3P5kwfeFCCDhGjcsu1gC7V/ePzSWf39g2up2xIWiB6ae1U6na5ZtQnAypqrLlv+TBHzZKAT&#10;oMbN3NykQ8LOush9mzdXJxIrpt4wuSJjMUSlpZMJixjjCesIAC0AJoerOusiJQydoLYMnexCEIEW&#10;EXUwt9fWNjDGgfczjxsijQiiM6Sc1ti4iJmItpVXzCJ/P3MpUQPD8Ltx25UHHnpmhk/U0tIeiQBc&#10;WBfpBMB4RCnFCkSzpFirGMxFjPsI05n3ACRor+KTwQA6IpF/s4d+TNuPsYPBzIl4fKC/Px4bZFa2&#10;befk5CTiccdxNKubiHTwl0wkujo6+np7k4mktr3TNnue72XKS0MkIb1nysj/ZzjivtIMWN913YxT&#10;JpEUx1y5rOqW04cPp62x7pHZC9fdsrb1e9dl5qKiQ/TOfNU7asTYVCqZTLS9smzJ729acPnM1U99&#10;Vvz7u6q+nHrH1psX7T6h5q4zAgDsQPBq2iikTKdTTjqtj21ETU1uVTgYCvlKMXNefv6o0QWWZXme&#10;p5QfCoaysrOzc3KCwaBpWRm7NKWyZs/JqarWnh6GdknzXF3ncD1XG5bzUFHaU74VCiqlHMfJzsl9&#10;7+j5H+3a8PlpYwEsWXHz+VNuDQQDA6tXjZ5TXVw1d0vhrX/a+egP8egzpi+8O+flnstab7l9qY7A&#10;5o/+85XR9d9+/bVhWMWHHFJQUJhIJQcGBjo7Oh56uOqH2cXsqlX3LHh8yQMbFLitvW3eCdtbW3ML&#10;xhS57CcTyfrPKwAMRgcffWz+408uGF1Y8NWXXyxbNrN4+tvbXn4YwGuvPfLuiGX5I0ZgiM96ZO0u&#10;AE89u2RLY2Tu3LW3Hv0CsyosLJoRrhdCRAf6fc8rKChkVg99Nm3WHfX6RF7d/lBu3v9h7r2j46rO&#10;fuHfs/c5Z7q6NJKB0NIgIbGBYEkQkkASWnCVAENCiQEXSrBGNqa5AKbYkmxMsU0JHWNLcqOlgN+Q&#10;YI0MGGwSICRAMMXSqEvTT9nP98ceGe5977fW/W6+u1bOH1rW+Ghmzzl77/OUXylWzJGi4nAkYphm&#10;671XHzjxzTnX3GWapgaoHNe25qLcY67n3vvQ9VdffpcQ0jAMzQXXTTNdQc/n85dfs3LzM3f97sX1&#10;oXBYFhyFCcDNn9eNjY7kczndIjAMqWepJlW7rqMZQXcfGl9a+rJhGlJjND2lSfzQ4D1WbsGcXpBp&#10;EJGjvHw+n7Xztm2PjI2Njoyk89m1Ldc8+9QdFVWVLGlgpL+ktDQYDNm2/dz06VIalt8E4LkuoFUH&#10;HM/zlHKYmUgIIbXJJBEJKfXgtS7Twf6wUiqfz2s3aMdxdDcjn8+nsxktnuu63ujIiM/vd23bHwi4&#10;njeYSORyuUhx8VBfT7SyPFoVLSsv95uWY+fz6QyAkD8YCofTI6P//Pvf//WPf6RTqZA/EAqHDcNc&#10;fP7Rf2/bIoT87ScXMbPreZ7nKuWFQiHLLOjnsmJNmyQSht9/xoqdyVTSA5EUrmIF9ofCps8yTZ80&#10;JITBAncvum9FrO3WplW//nsdgNa1t/l8vkAweEPf1NKyssqqqmwmOzIwODjQv2rVLXfcsRjAugfu&#10;9ptWJBQUUFdcdsf1TesxTsI+KVZT/9B9gaDfEpTLp7OpNCvPkmY4EKqsit6zakt5RWVRUXEwFAqF&#10;Qn6/XwrhKaXN0KQQlmU9+shtmnOsJbMBpNOZZDLp2PYvL2655NLVTz56LTMb0nhx9rUAfD7fjKc2&#10;lFdUrlm/cuU9txnSuH3JKt3H0Ovr91det9K5pFX9+q7cL/O5/Betj52y5q6fPNC2ovK5lc388HFv&#10;nhSreXH2/EdLY7fctmPbi09tef5xzSqJFEUAr2SUAAAgAElEQVRe2HHbY0/f27njsUtm3wPgkSdb&#10;tR9ZKjn273cwZnz9VCGkaZhCyPZ/vLrtX11aQkpvwpveH6eO1NWhO06gS44/+5Ljz7rk+LO+pDQQ&#10;Xfi9n+qI9nHfsIa0oKP94klnWpb18O7tVe3ts5LBZ9/dWZAiUOrRN15Aewfi3Vv++ZrW+9/4t5dR&#10;V6s8j7lg1907zmWi1at582ZWXMms1YpqCbuBPkBoCRAh+oAqZm5qqoo1VQGq8LeFuuwkQHOdvwKl&#10;ADNXgauamqIFp2FgnIlBQLQ5BuAkpSqVqlSqFiBB7xCBoZSqYu5SaquGDwkxfdGih6Sh+coaty2E&#10;OFkKANrcQ8vL9DJf0h+Y/pHtTZteqdSDQkwE5hU8n8RDQtTc+utX740999jSbSNv+X3+3lUt+jHH&#10;jF7mOiJ0dCjFXUrtI+oXonfmzC6l5lNhZyMhioqLPU+xUnOUmgiQEN8H9jIvb23rA7ildbK+ArHY&#10;1I4OtLWREM9+9Gf9gH7N9SYC7wgxfcuWQDDIYDQ0MLNqaUk0zNSuzNUkouMYd330McDoHuc6e0o9&#10;+PYLBUe5ujr9dKsrPNsp4Pcrpa6/byszv828rKVlVstGtUsLPRZ8uKm72/L5FtQ26JsEQBd9ubWV&#10;mROtrfrefdlv0Nzuulr9t3pGPnXXNSQENzT0NjRouS2xZk3B76+u7sF3XhpPIQstii9zUo25ATje&#10;jcaG/75etArNHz5/4+BMev6j1174eNe4GQcef317Mpk8+6j6je/87tn3dlo+v+X3MauemTMTzIjF&#10;Lj32NH3uOqWYWeze/a1jjjniqCOfePfV4aGh/r5EcmzMH/BHa2pKSktyuZw3Y4aQYsf+3d/93qSi&#10;4mJBZklJqSAxEUB7B9rbmXlseDSZTCrlSdD1P5lF9XW3Zz9iFLCOU2NNGBd3oi8JJdDAW7VrFzU2&#10;3trQOAmYyJgzvkZ0xhUF+kBobwegWlqUpzzPSyi1HYBeVgRBdLCjSB0de4H10KwMXP+zWffu2ioE&#10;8vl8Kp18/L0/2LbrOo6UxvwfTJ9/wpT5k87Wd9mQBpqaVrpfSGlUdbQnALS3V3V0EBHV1395ixoa&#10;W6bP7mtsLPzaFNNWJxOBvcDEQicS1NYWBWni9XrGXmAumJm3gxPgrcq733N3eR6z0oCuucA8ovXM&#10;64EqBs9s2DZzJjNPYV7CvFwIQWIO4LmeZVnHCyGkECefXC2ourMT7R1dind5nlJqA0hKQ5DQfYvl&#10;4IlEr5PQC2IiCnyMDdC2If9xOcZ/Isn7mQ23mEbBYNh1HNPyhcPhA59/HgqHfX5fLpvTSBgAJCib&#10;ySilpDSCoWAkUuTz+TylHDsvhDRM03UcvU6CoZBpmK7nuk4eAJEBDZRSynWUpllbliUNy3PdfD7v&#10;Oo4x9tfWVa9+CJxyydUXfIN5cF/b6tf+NT7Oo869dHHlniv/J/c9APUTT+na+xqOnX/nad8VstBU&#10;EXTOwL2doSs0h0QIYVk+jaaYPrbht+q8ouLi4uListJy07JSybFAINjX0yuF8GzHcWwpjWAoZEjp&#10;el6g6ToA7oZ1WlNLe5Nnsxlj3C0kEAwyq1w2JwSZlmUalgceHOg/8MUXhpRl5RVF1y04KVaj43XN&#10;Ih2+d03pNdeN3b/Wgyy96qqD8jUAyjeesDI7bfavb9G/PnDf9UcefXRJUcnet/aUV5b19fZ+9tn+&#10;l//0GIAzTp/9+1ce0af1bDhth3mzx151zYThoaG397x507efO3Dimxt+e9O3vvWN2LUzrruuZc2a&#10;5oOfcvXVdw8NDsSaN2gh/7lzbv/epEnhoqJPP/38rJ/N0ciWI1r+65PmnwzO2vP4Y8vX3rvgosbF&#10;JCjoCxQVFRVHikLhSCQUNIP+T/d/smTFbJ1dvLjjXgCO6xrSyOfzzCo5mrl3Q9OePUXbO9bm87m+&#10;3t6lEwoojkeNi5bfdTmAay+/25BywqGHEtFYKul5rhCyr7c3lUpVRaNVh0zQckDM3HPgi3999JHu&#10;YLRlzw0EA5l02nO9YCiUz+cA1Bx6qK2YgeTY6MKjN1/z8kkth+9+QMwyTUPlXBIkdcHH44JEgSHC&#10;kVAynSotK5OG0Z9IBILBUDjc23Ng75tvWj5/RWVFeUWlECKXy/l8vuKSEuHKwYGB4aH+XDZXVlL6&#10;9W99vaS4ZHhooLgoTEQSDEAKFkL4TCnIlIZVyKUFAfBcN5fL2battWWllFoPN6e1s6RUEKY/GAgG&#10;tEllor/vk08+6evtrTpkwhFHHgkhE/2JeUdt3Dx2XXl5eaS4OD08ZAjR35cYGx0tLSsPhoJSyKKS&#10;ksGB/g/ee6+0rEwIUVVdXVlV9fGHH4WKwj6ff2142dnvXBQMhjxXua7rDwV9Pp/jqLHkWDaTlYY0&#10;fAHHttOp1Jq5x0298y9ZpbS0WmEJu56nPNdxw5GIz++zbfvuRau/uiLLN55we3qWIWUymQQQsHyO&#10;bfclEqY0LJ+v5aiXmz/+actRL68YbKiKloXCIp9LMcMSVjaTXdF6pV4m5RtP6IzMDQaCpimSY6NE&#10;fOihExzlOhBjY6mxdJqZC+xSLqRqjuPk804+n3ddTxDBMIUQ/X1DUohCE4kMZpV3bMe2/aGiUDhM&#10;JMZGx7QDBoAXZl+byuR0uNY64Tmd5C+5tfmSHc8A2DjzV2bHKw10AOPdDHzFu6N84wlt3iUlpaV/&#10;/NY9Z33YdOCLzwcHBxs3P/nq1c2DAwPhSKTmkAnZTLbl7gsXXP9EKBx2HGdsdGjJse0T5uL/+KFA&#10;muRNBGDHJ92GIc859Afb/tU19Yg6/Zab3t9pmoYQcvrRp2iiBdfWaYFa1NU9887LugBkGIanPK3V&#10;cdH3f4Z4HCDU1T377k4tGlGz5pmpoPbbrznvmB8x44m3fyeFsG37sh+cQ7t376gW5/Z4fa1tDI4C&#10;CUY3mBm10AVlqmTVN57zVAuBcWn5k6XEV6jeRFDMuv9JRF82IhhTtWylUkQUBVgXRwtiUxwl6lVc&#10;xdxH0JzvbUppWf2JzAzsA00k7GVeNy7eKoTYN66mDwIrValUgmjdOPO7Frpuisng10lMl5JZ9SqO&#10;Em1nngyuWbhw68pVBJxsGG88uEQ/HQyfNTI8XFRc9Paet77esukHnveGYdQTxZmvVN4GIfYC31Pq&#10;HSHmgrqUt49oIqDlMmds3fpS8r1Jl95yn+MwILQsphDQMTpjLzAHqnLBAlF/MnV3y1NOeeKjP118&#10;9I/veOWx7Nqt3wfvBW7duu2+t7Zfna/i2lrE48tbW7/PLEiAMDXWjLra3pkNE1kB2EBiKoGZ9b2Y&#10;1ryQBBXsC0AAFKvEzJnVQjy+9MrSsvK8kx9Jji299ZHPPW8bMxFN37JV7O4+eO8KMXp9/b1vbLv2&#10;B9Pu/PPTi9Z09jLvBuqEqG5uRmsrGAmw/jcz0NSEg40VENXXebt2oaWFOjsB9MyYoefMhEWLDvKL&#10;7t+z45ofTFNKea/tQmtrH6GahJRCNDdTfT0zg5kEFYLs7u5xwz68Nvw3z8WpFd/Vs5LH05wdH/45&#10;n89XRaOjIyPnHn0KA6yYCK+N/t1mZHLZwf6BXy5brzwlhHhw4SX+QICIzl7xEDPHgelC/NdjLZ7y&#10;+nsPHPj0XyPDQ9885piqaBTA0MDgvz7+qKKy8sijjwaQy+WymYxhmJbPymZywwMDleWV4WCIDJnJ&#10;ZKYccdIDu7blXDvnOtefduG9b754jVOmWlbpx0dC6ywR7WXMAUcBtHdoAvwh48H6XMIk0BSgD4g2&#10;N1Nbm+js5Jkztyo1eZxpU0e0GzSVAKCXmYAJhvHwTVey54TC4Yu+fer615+fd9K52pZCL5On33v5&#10;wiXrNt31m/OOPmX7F29EiotGhofD4fAZpd/1lGrt6iwqKvb5fJ7yspnsVcefs+SlR4UQSx7czk0x&#10;qqsDYfnLG5f+9EIN7VvPTETzSES1RT3wHNFkAOBuYEpTrK+ttUprRmM8kWJsB+8dn5frQQDPAdYr&#10;FqJAwSrsGMA7UlY3L/RW3r2deVrzwq0tq04WgoSoVEopJZoXyh+eombM6PE8IWWF8nYQ7WUGsEzI&#10;La57pacGfNZyxfe5rhC0DmhYvHjrylX1gqpiMdXSEvU8VkoIIaToAZVkcv9RIf1/IkRKecqBI4RU&#10;BYS45zhOpLjI7w8QkZAFSwRmhoLfH3C9L6MNAFIIWD59Dgny+Xwa2qipdYZpMjMr0rIMhfMhhBQa&#10;aSVFAUalSiY23TmJ6JNnFt93NQDgyLMvWltbZFqZP69//A3DGhkZ+l+MvgvHtzb9UrEQpBSf0btG&#10;v/z76ia/6zdMUynPHdcDNS3rKeOX3737nuQ9a7QCj2PbybFkNpN1bFsZUgBabdbn83mum3Nsc90D&#10;tuuorDYAoXwuD8AwzNKyMtu2XdcZGxnRgHX9gJl06oVfhZ4j8yVq4oQTxk44YQxvonzj3a88cKNl&#10;+f2XXzlw/wMfv5pNDo9ekX0IwOCsPbNRyC7ubWu6pqlta8eaMVAqOVJSEnn0yeUAbr7podtXXPHY&#10;ef+65ZZHjv7GNwPBAKpaD4tEWICIRkdHbvr2c9e+Nrl9zpj/Gf/MT+/9pBlr1nw5op4Np910HGrm&#10;7AQK0Kmjvv71qmi0v7//5l9M+OSxAvv2CKDVnXoplqy9dwGA6ISasZHRbDpjSFlWXh6JRBzXGew5&#10;MNA/cLAJQ4Jc19UXM5kce+SJZXMvu2vPnqJnn7wrEAh6nnfHj/6c/2dhGK7jXH35Xfc9vNjv97uO&#10;k8vlAECx8lQmnXFdd8GN6373wjodio0MDyfHxj7/9NOhwUEcgg3ifL/fL8bt56Uhg0ZIEPn8vmwy&#10;BRLMvCj+k5bDd96VOacoXKRFz3SYyayYled6nuuRTYBKZdISxFKkx5KK2c3bPV8cCAdD0mdJkG3b&#10;ftPy+Xx+0xIKwVCgL+HlsjmlPNvJppLJ4qJIRbTCzmSJGCCG57pKCGkISMswpPRIqXG6jjQM7Xqu&#10;PA+AaZqmZXlSep7nOk7OdqXlCxjS7w/AEOlUcmRkOJfLGaZZVl7uOC6TVxwpeioxJ2ePeJ7rt8zK&#10;aOVQ38Bgf//o6GhxSUl1zQTXcfr6EsNDQ+FI5OhvfEMICVA+Z7uuZxhmNp+ffuDyQHEgeughpjDG&#10;UmPJsbGRsZTP51P6wSy0p2Qunco23r7TDITuKX/p2oEzNVOfmaUQhpQBXwCM264r8LlXPXz7s+uu&#10;PbNhaXmkJBQMlVdUuE7+issWrLijuenGFgDLl1y39pi/3PDZWUv7zg34fDd9dkZpWUUg4A/4pN8Q&#10;GjHrM61bFz/mKc+QRqQkXBwuAbtaPkJKSMvnudInDVZj2UzG89xAIOgPBKThk4YcHR7xPM9x3Gwm&#10;a9u2kMIXDAeCwUgkkk6lRkdHbrxpdfnGE5b1FwDbmUzm8Ueu3rOn6I6VN+lXtv5qrptxNfyaiBZ8&#10;fvasEx85KVZz65IWLDlQvvGEk/AymgvLGV9JLQ7+Gtoayudz8e8sveq1fw49sNmdceqbi5chhUAw&#10;8PC13739+YzruLMuvMMKBoaHhu48cUfNrTuBeZh72v9iW/vfPpiZgK0f7dLaGACmHVm//ZPuKYfX&#10;Arjg2NO2fqQLzAwUmBgX1f4cAOJxihT8gAsUOg0vjHcfDOYu+M5pT+/7AzNPAbipqXGYNr//6nnH&#10;/PjiSWc+884fmfm3rz8/u/bcKfFuXZmOxmLbW1sBfpsBXZJk1BJrQ71eRpx5Knv9RPuEEEKcXMB6&#10;03gqoSNNihL6iAhUBU4wK8UHCo0FqgISIAKiBAAJVszsAbsUT2a1HphYuDAEwiQQEwiYRESgScQb&#10;FDOrt5XawHy/4kkECKG/ra7pziVCgTc4/sxj1OqSfmxhdUsLAAJqSBjSmGkYPUpF29tV4q1cLjeS&#10;yxVXlJeWlH788Ue/at1cCRxgnqO8DULUk7jKME4R4irmK4C5ALPay1jW2XFb43kkaCnR71LvA1BK&#10;fY95vhDzAIDmEm0AiFmbdQD0/Oo1U1avAdH6otG53/8F79p1/X3btwL7dE7W3S0Dgpm5q6uvrY1A&#10;06XYplQtE5i5oaGbmRnzCAD6hahUCjo9qK9jAF3xRFtrFOAFTYnWlg1Eyzs7rQ9eHRjon/39s9TM&#10;GVVEJMR8pd7Ws6+2FsyJmTOjzc0CQF3d2te3/uak6QAWm0f2AN3ANKJ+oK+1LQpKEFfrsFGLIDFQ&#10;W8cExLsBTsycWQX0SxkVQmuxVjH3CzGulkQA5DgnmNpadaOLhepVqGYmpcZBUShwlMd5HQARqR9X&#10;TeSuLo3jQrxbZ1Pnfv2HW957ZVwnTQgiJsXM+bzDhkyNJS8+7ucK60kQNcf8gbTP53Ndt6qpaVtr&#10;K8C9zKf9rYeIAPMOpcqro57rZu18LpXu7U/ccPblO3reHOgbYEGe47ieCgdNBCxDKtMKpDJZIrIC&#10;QddTj+39I0tiD9f/5MKlLz0WLi3Z0dY2WQgQrwcYOJ6ZGRN15K3zqHh8R1sbgHlEc5ijTc20ug2M&#10;KLivpaVauyt2dExVqnfmzH1Ems8wJdZE9fXo7qaWFgKooyPw/p+YzaJwcOP7O32meHTvi0R02cSz&#10;iKj9o10XHnv6Dqy/YMBUfXGnGsplMDm2xwCRWHhKIxE98PaL8yae1da1BcBVj7wQJaimGMAc7yLQ&#10;stCRDO4GgzGJNNKRewEGbwfqGOsLU4Fq21rjjClgMLYTT2VKAESoZdo3noYKwhwQmOdLrR9FG0jz&#10;v2kDUN3RkWhoqAAA9La0AJhItAE4F7QDoLbW6VL0jsevtwLrmYUQPST09iJYaGI9CHOJ6kkAqCVU&#10;MquWll6ldCazT4iHmn4p5AQsv+3/eOv+v3H8J0KkPOVp7Dvr6pFi27Z9Pr9lWYZhCCFN0zBMU/Ni&#10;DdOUQjKzY9v5fD6fz7uey6wMQ+q75g/4A4EgESlmQxo+n880Clq3GI+xtBuA8gqtDL8/4Pf7TdPg&#10;/rdaF3/8g3sWP37vDb9dfcWJ7z597ZJ18xY/vvETkJH6294vDo75qF9c/HBr7NE1198xvX9tx6eG&#10;YfzsQOsZvW0HTzijt+2cgXvTqWQ2kxkdGf15w7V9icTw0NAv3ac6eEKkuAhALpf1PM8wDN36JxI+&#10;vz8cibywYKXmQ3uu29/f9+NP7urtOZDP57VorzRkKBxOJZNDg4NffPbZxx99+NE//3HS6ZdM/uml&#10;k069EP8t8tDHV7OOwVl7Tv/ojlPfXwpgsL/PzmSuyD70WOjKdeKXjz96x8HTXDe/bm1zMOivrCg7&#10;5NBDohWVAFpXdhx15NFtqzpbP5jGSg0PDfV8ceDjDz/8xwd/P/DpZx9/+OEnH398kM/dRNseK/oV&#10;gPvvf+6++3YAWLRwbcvfzz3INNXHoYceZplWz2ef9+xarl854YSxq69qCYznjfpmPfz4EivoNwI+&#10;M+CXlpl37MGBwbUPXn/wHFaslMrnc2Njo488sWzB1auDoeDmp1f6fL58Phc79n8wE9RqVAD8luW3&#10;rHwmMzY6aufzTt4eGR6e17QaQElJiafUQH//Z/v3z2iMGab5wh/W37h/8ujIqM/v8zxl27bruVLI&#10;QCAYCkc0zsBzXdu2r7tmFQAhpNblLPizfGnSojzPdV0Hii1pQDE7rs+0IoEQKdjpjJOzDZApDANk&#10;SaM4HAn4/Mp1Bwf6BwcSmUwaQC6X6+tL9Pf12bkcABIkx3FQgCelNE1DSKlNXQ6q30ppaOiOBkdp&#10;TWFNXjQNUxAxSVdxJpXt7+1LJPpcxykuKdEOyj7TNEzzl9ENlx/2WGpkuL+/Lzk6RoaIHnpIcVnp&#10;8Mhwb6J3eHSkp7dXAZY/IExTAZlsfnQs5SkIMovLKnzhMBmm64FJSNNP0mIS2bxtO64HImlavmBR&#10;SXlVzYSvfe3IlvKXABQXR4oj4WDA5zONgGWG/f67b1hz9w2FtLV1w3K/lBfObrEIhoTPFH7L8FvG&#10;fQ/cJqB0lywU8N24/3S/ZVhSWIYM+K2g3xcOBgM+X3FRUSQcskwj4DMrK8oOnVBdVVVeXBoxLPHI&#10;hNbfX7fKVZ6CVCw8UCabdVxXNw+DoZBhGLZtj42O2nbec13Pcz1dUCjsTjkh5PKqF2+8abVed6Zl&#10;TXnyYQD5XG7m+XetuOvGGxetOPrNA8/MvHj6k+uz2axt27M2PeK5HhGdFKuJfX7OVx0w/pcr+qXf&#10;bSzfeMJLv9tIjMFEP4Cezz9voAOztj4brYoq1310wUQA+UzWzuacvP2Pnz1HijUXvPn6x//7O/9/&#10;Op752x87//nn6UefPPWIes9Tz3/6+vZPuqUQL37xxksH3iSiGV8/RUix/ZP4jv27t3y4i+rqChCL&#10;ujpWrBvInufpNMOyLKqvG0dLAMBF3/+53+9HewfA3NqilHpu/+vUHT8ok6CXvh5MX2vrVMZkBsBz&#10;gXk0njEIEs3NGsE2IGS1EPNILOnoiMaadnlKqUKOUU1EBKWlEUAAEjzuUkAgQrUQ/RqIS0gACV0t&#10;UNzjKQZ3E00k2luw8eK9jINVrX1E9VLMWLRohiFPNoyHpJxHxOC3mNnzujzVpdRe5n2AIKqRBfem&#10;eiEEideFiIIoFhMnn2xs3Wpu29awffvvH1n65qlHvProit8vuYIbGn5RNWnm5zyr3zrng/TuXV2X&#10;9Ps9z9NDv9JTb3mqm3m+kNVC9BItBVUVKspM3buPF2Ie0aO3X8GeOity7C7PI8KDQkwi2gdsAOaC&#10;agt3m7vBdYJEczM1x+Ycd3ZrfJOaPLmH1dTmmHbJuNfqmZ+tBNDX1rabaGlzDO3t84CotspmAJhL&#10;AEhnTTtAINQeNEBobanSDmitLRsAIeTTH7wqpZg98aytM6Yfok9bsEAptX5cdLGwr2mqz7hmqIZc&#10;6ar5dqAKqALrBhdAaG0FQK1thcmmYT+EaCxGHR0v3nLFE++/osWFdoBqhECdPg1rXts898Qpd7/y&#10;JMe7+kCDhqyR8qARip4o446NhVEAINCrA2+dXPJ9tWuXTr1UV9cfDrdoHPqVymROq5l07td/CILG&#10;qgFI9CVGRkfP/+aPCi0aENpWCyIwh0KhR/1j02JNU0Fg9lau8latYsYNZ1x63Q8v6OlNjIyMBsKR&#10;imj1jgN7BvoHQ8Wl/mDY9AWl5YNhuh5ncnYyk3VclbWdZDY/ls2NpNJzvYrfiAlq166JD+345qqn&#10;wLye0Q2aSzQJtI9ICiGFfF1f9+7uQ9ra9ulnnsbjrm4bIHqe6FYgGotRff3KXTsWP/cImKPAMqJq&#10;oprOTlFf0LOujsUmETa8+ZIUwiSh3cx+Pelsx7EBfvLdl9s/2uV47v3xLQWuf21tOptNZ7OZbP7c&#10;mklKjafgSs353plKcTqTRjz+4Lzpt8+bcXCDYjC3tnJDQy0XiNfvkOgeZ1PV6hPAYEwExxm1QB+w&#10;HWBGgjkK7gaIaB7RPEHLBGmj9AeFOF7KZULcumhhD1F1c3N1Z+eSjg7E48pTCaCORDcghUx0bqkj&#10;6gMmM6Ywo66OQN2MigULHpbGPKLe5mbq6OhVSimeC16mmABBtJSoRopEWxsRJYAdXwH/V4GvbHv6&#10;wKqV/+bu/f/78Z8IkXry/hscx9X9BP2iRjP7fD4SZOfytm0rnQ14ShWyEVdIofVDtMa/ZVn5fB5A&#10;IBggErlclhVblgUoT3meO64kopgViCibzRAJ0/QdtF1zHcdx+nZ2vHCg5txLflSi/0wzYnt3bWkP&#10;H1crvnXmT8p0TKY/0TD3v/D0+3zs6acfQwAc2/7F0H0dwcsN05g2un57yXy/3y+lSKczv7m5cc+e&#10;otdfeTJUFFHKMwxjcGDQlLJmwiGe5xKJns8+9/l8oUBQh+baXSGVy6QzKSIKhcPl5RX+gN+2bQ2g&#10;1wpU+Xz+10bHf88ovhqR/P6wRUXFRbZtjwwPn1dy30F/if/pzC3VCwSkUq7nugz39DOuALDxkeWH&#10;H3n414488ovPPiuvqHA9TwhRUlEuGL39ff2JxFhqzHM9kgKAIvQPDvR88cXyJY/fteaqT/fv33RS&#10;D4DO6vkVVZWObff39fcc+OKG435XM2dnc9Oalrbrbrv1MZ/Pd8TRR48OD19R59+TP1cPZsKbJx44&#10;8c3OzS3SkLetmA2gZ8NpNXN2LlvyuByHJo+NjQ0PD9i5/HUL79/8zJ2aFed5bi6bX33fAgC33PDw&#10;/COeWfPBeYZhZDOZhcdt0/L/ADrL5u++cd2EK84EEAmHpWE4tj06MmJYFhGtfnDhnj1Ff3rlUcuy&#10;9u/f3zL7OD2wRzbc9MCD1+t3+K3/V8nRsbGxMSFERWWF9glhggtKpVKxIzceOPHNlauurqisKisp&#10;tSzLyzs6x1VKKdfTmtlE5Pf7mJWUUimWUpSUlI6MDL+zd+9tR71+d99pldGoaRjSMEzT1IGsafpH&#10;hodJUDgcJKUsv1VRXhoKhwXYNEzLIMXMrmMYRjgUCgZDTt5lJm/cGlL/YGbTNFOpVD6XM3RPwzCk&#10;NCCN3t6EMC0hZDqV+uyLz4YGBkKhUGU0avn9VdXVAIYGB/KOC8B1nZtXXLr69meLS0oqq6KpZPLz&#10;T/eblt8f8PcnEsdNnDiQGJSGkUlniSgcKfI8t6yqajg5+vkX+/MZO1QUsgyf1jzIZPMjA4PZfM5T&#10;6q8/ex7Az96bZxgWLPntxc1vr7jT9bxcLpvWYmuZXNuEV74659f99i4dZs799eLV99wciYRKSssd&#10;J9/f0+c4eb8/pJTjN/0euwQpBLu2+vkTD/518bJDD5sAJxsKmK7tDI8Me54KhcL6Uvt8vmw+//TX&#10;7jnsfHzvpostv696wiH5XDaXzaTSqXQ2p/co13GyOdu27aKiIsdxsjk7n897rsesFEkAYJlKpVqO&#10;fPWg08X9624fHRnNO56UcslNq/RXuP2uGwEc9LuY98/TfH7fmsNeWnhgipSQUkbCocX+pw5+5Q3+&#10;+UXFxY5te65XXVPz4QcfBEOhwYGBoSBsaHIAACAASURBVMEBVvxpwysLLjiw76bbKyqr/vnB3wf7&#10;+zctPWXRkwdyuewb9U9968WzS8vKVq/+9YIFD4dLim9ftu7fhEht+1eXXpLTjz65859/9pSyLGv6&#10;UScD9Pvetz3P1VU3IeSZNZMwrq00/rTk377+/K9P+gUaGztWXCvHNRJ0KJDNZC74zk82v/+qnc/n&#10;cjnF6gqu0rr7BDz+9u+Y1aUnnA1tiBaLJdpauwvecJgLio5nKf26cwhUE/VpSBJzXHEt8D3Pe0dK&#10;IXRrsTAsIaiKkQAzowp8KzBv3PeCmSvHaR7drKNQ3kdiXgFpQwyOFwh+qCXaTUQkpmnBmbo6NDRw&#10;ezsR9c6cGWeezIiCtacE6di0o4O646irR7zr6So1q1e/Ue3W3j2ebQvTqCgr98DDA4l8Ln/MN79j&#10;23ZyLDmWTErL9IeDAwMD/gUtbzjOg0T7hFDM6xVPEvRXKa8yZBS0bskF0SVPTmaeCBDRbbddXlZe&#10;nh5LhiMRO+/4m1bv8bz5QtQsXIi21qWemi9lVBMVWlu3KcXgj5pnLaw/j5kVKzQ0bmM1l7l34SIp&#10;BOuauuIq4HkhpgC8efO2mTOnxpp1KJ9oaIgrngsGaB7RsoXN3NJyK7AkFkNrKzc1bW9tnQow8w6i&#10;aZ2dQoin3v+vi7794+oZM95SasK2bdEZM67wvImMd6RYvmULiNRrryVaW6uFoM5O0q5wtbXMzA0N&#10;W5UionqiqE4KY03U1oaODjCjoRFat+ogEqbuS+4QAOV53owZRGQsur7QiOiKMzO3tlJHO0CaYqEW&#10;NFFb64CU1URoakJd7cF2GADq7v7LN8xTK38AAAzavZuZeXKtYoV4nOrqDwKlxvMTvPRpdzaT7e/v&#10;80AyEJydK+GWViEIsRiBHjGHTdMMhkL5XO6Xx50OoLehIQreASKiqc0xIuLaWv1uj3/waklRcc52&#10;Gw89nhsbtHnf0x/EfaHgeV+b9MDul+ac+HNBhPPO2wE9FfUwvxzMwey6QC5hBrCc+RaltjFrlj8A&#10;zU4p4MHGryB1d3NtrZo5Uzc5qXPLQUU7VgpEvGtXf1vbhOsXbSp1L/j2qVs+2tU/2OfYtmGac06a&#10;du9r7dec0ggixONcW7vujefnnniOEOLJ9//yq2//kAvafeNLtqGBiFbMnXrLzy7WyrDc0IBYE+rq&#10;0BXXXP9e5teJpnV2rnh129DgQPNTL3YDe0ETv0KXnqrLCuA4g4C5BAIdiMV2tLXVEQCKAn2EDURX&#10;KvU6iTpCtRCu62p1bKV4t6CTlKomSgBVm9uNN96gk+t7ps+IM5/Eqrqj45bfbzrxoXaleFpzbKXo&#10;v7T1Sf0N1jGz4vWANIw5ipVS6wl/lQaz2k00hTkBdHlqDphAD45rpV7yHwaR+k9MMDY+uESX5zVL&#10;AQCRcB1Hxz0a6QTAdT3NtdBhEhEZ0pCGoZWatS+ekCISiRim6dg2KzZMM5/PAACkPs1zXc/Vde68&#10;8jxAWpZl+X2WZbFiz+sbGK4sK8m7jktE0pCa8JD9/M0tO8YOmfWzM2sKPFRPKdM0fT7f2P7P+sqK&#10;KoGz+9diXO8lfc89Pr9Pg50A5HNZrdQeCAZdz332l4t/fs/CR6pXXbz/N4cfcUQ2m02n06mRUcuy&#10;gv4AgHwup2uZ07IPbS+ZGykp9vv9+Xw+lUzmstl0Jn3uBYsAbHpk2fzgcwCeDVx6Qfaxp4yLzmps&#10;0gnDk+avfuU8CeC1by8vLSuThlSO4ziulsHN5bLpdNqxbQ8wLB+E9FuWP2D5fEEixa5ylUNEybEx&#10;8lhIFBUV9SUSNYccEgyFUpksCVlcXGRY1ujIyODwEBnSHwxk0pmPP/l42i+u1TdrRcuczz/9dHOd&#10;VlvBaxOXJpPJaWL1Ld0nP/zobQDa2jYVFRW7rhsIBn0+37t/fWd2bvPdY6dXVdUoj+cf8czKv55b&#10;XlkhDTOVTK646woAN17/YFl5eSaX6UskRkdGn3z6Nt0G2dp+dyAYzmVzqWSSWV3/vRfXfthoWta8&#10;rz194MQ3f7v+luKSEsdxmo7pAJD/Z2H+P8TnXUGbNzgzDSGIMe+Yjtt3/YSkvO/RG29seqAsWhUK&#10;h4eHh/e9taesvKKktCSbya65b4GmhXRubtFCwNlMxuf3FRUVhyMRpVQynRSmNZZMLjS36U9ZoxrC&#10;wZAQwtC66kp5nkcM0zR9Pr9hGsrJM7PylDZk9Pl8vT097/3tr+Fw+LDDj6iorLLzuXQ6DWB569zr&#10;Zt9VVlmdzWb04489r7i4KBqtlFJCedKQPkMCIPYsywoFA35/IJPKaQKS9lrJ5/N2Pu+6rmEYeg4Y&#10;phkIBLSEFITRNzgCIT3lZNLp5NiY4zihcLi4pCTv2NHqaiFodGTU81zdpQFw052zATzQ9lxxcYnj&#10;OKbpk4YxPDR0+BFH9PYkRkdGk6MpaciiomLTsiLFRf0jQ2PJYb8ZjJRGoMh2Hc/zMtm837Ky+Rwz&#10;S8tnCkMRAAEDQkhX2a7jeEp5tpNJp0eGh5PJZDgQMC0r6AtYPh8RCY1yJEqnUqZlmKYvk0n19/ZJ&#10;U5aVlBlSBPxB287btuM6tp21pSlqag494vCv5VMjgYDl2e7g0IDjOJFIkbTMXC4bjETSmczo6IgV&#10;9LNiIcyy8vLUWFIKHhsdGRkby2Qymsdi+oOhYLCiqmpkeHhoaNS2bc06yHteLpszDb/nejM7nu76&#10;zcJgqCiXzfYPDtxW+ZyeHr/5+PQlN60EcMeqm5lZed6FnU8c3Bs3nX+5fPZF89Jp/kBAEIjopw+0&#10;7LxqoYAqKy8PRyKZTOaL/ftLSko/3b+fOnZGZk9zHTcQCAgpQ+FwSUlpNpu5/fyKWbfHvWf/cGjT&#10;pfHJj218g5ceOLMyGs3aufTYiON5z2x85d9JMDY+uEQD8JTyZnz9VB1ZbfnwL6blsyzrrAknvHRg&#10;j3aLJxKO7QKYcsRJhbggHkdt7RNv/95z3cvc8meLsroFJ0jM/OYPt33UNfUo/VjHpvf+5HnurO+c&#10;rl3PdrS1Te3oePytl4SQF086Y9N7fzrvlvsSQHchLkItKFrIU0BE1NHhzZgBzTcd9zyLs5oMxJU6&#10;xTAAcl2XwYJEtRBKqb5COZMZ2ACaN56rcMF3CBq0rY9pQvZpSAwVXDK0328VWBD1CRFtanrpWxFd&#10;JTun8vvbDuzJpNOnLb5HtybQ1goQNcd6VrVEdfAKIN4FgOrq/zD2flVF1WhyrPfA55lMpqSkJBgO&#10;O/lMLpuz8150woRwUUR3K4ZHht96e09m1aYHhQDhQRLMPIfVehKCqF7KagJv2rx15gxmnk/iHSmr&#10;t3S+nH0PLnzB4F/3vl257LdEYlpnJxoaOBZbvqplviGrY833mP3X2OXbVq2qBaoXNjODa2t7ZkzX&#10;+BAAt27dKrp3K1aJ1tZKxX2AEKKyfbOaPqNa8TtSVHd2Hkww3gZvAACaCxZCLGtuvsf59Jp7Nhfs&#10;q+NxtLWKzs7Of8Ubjz6lbedTV5/SuL2hoV6IaGdndMYMgPeRiDY3o7YOjQ0JZl0vR3c31dVxvCvR&#10;0qqhd3FmEqJ+3AwRAGktqc2b0dioQ/ZC4tcd1zcXtbUAFLN67bXelhYhRI0mYBTY8iDQhte3AZiz&#10;6indeesjmiClWLgQKPy5Juki3g0C1dUD406L3bsxbgEMjQyrrRsXEycQcVd8Y3BY9/R+XTuTwWrG&#10;TGqOiUJXhB+WQ5Y0pSF/NfGnzMxdcT3VEm2tVUCCOUqkLf9QW6fz4f7zzvM8rwrYAUwBniMCUS1z&#10;JbPQH8qsFizglhZ90RKAEAJgLRK8F5hEpBeUVirTdKY48xRmzREHMwlBu7u5tnZ8HYAZ1N2tJk9m&#10;5uatD5WUli/96XngwqpHPK5aWvqBCddf31mFHy5ufWXZ3JydK1vxaP/iSwxDXvr9s9a9vn3e5Glg&#10;KOa1u3f8pnaKxk/ywUpAvIsBtLRwU0wIWkMJjynW9pRSKgFUx5pRX8ddXQVHjdbWBGj9nMblZ8zq&#10;mTEjrtRe0CQCgClEif9hC2QwugnzQCBtygEAU0H9hCpQvyZrCQJoN9EPXLeqvb2vsZGBCVL2MjPz&#10;OqXmEh2ydRvAB6bP6CYQMAXoZV6n1LLmhaswmM0m523Y8oCnNIiAmR9Qqt80byW6yfOWM58gDaU8&#10;IcRkcJyhPDUPmEc0X4pqIdDeXnzWOf9RIf1/IgdDS/foEpd+RUqh+RX6pxCyoB/iSiEFCRKKx9Wl&#10;lOd6nvJ0c4OIXNeT0jAtSz/2eLyRSiSZGQbACoDP53Mdx/XYcR3koAomACU1UcplWXkeCTLJlKb0&#10;PEvVlHufDRX706EFi0ZXrhpvbBIRWTVV1a7LzDq1SK5eHVmwoKi42HVdwzSYOZvJuI5jmCYRpVMp&#10;fygAIBQOAygrLzdMM9XfNzQ4WFpcCkC7x3uep5RnmiayCIVC+uT04ODoyAiAcy9YpLOIcDi82X+Z&#10;5fMV+0permiOcnX3K4+pqseLS0uPCXx3t7rTNI3KcJXneiPDw37LOig8rxT7/YFIpMjv95Nh6HyJ&#10;WcGxtXug63pBv7+msqIyGk2nUk7eHpGD+XSGPS8QDCcG+tPJscpoNBwKBYNBj5B37I8++Mf86icO&#10;4FoAJ5wwdv+P9wDQhIf2qivK7QqlFAR0dnHPPZ1l5RWBQEAre/b39w8NDiKEmuoaJ+e4jgfAlDLk&#10;D5JpZDNpAFfOXmH6rGQ6lbVzqWRSR7cAOttXBjSczHM1D77lvamBgHHg8y8OzHgTGgplWXr+1MzZ&#10;+UlzAUJ2xcbNG4O/rrAqM6Nj+Vz+kY8uLCnNEdEdS5887PDDQyXFyWRyeGho0U0PPvbIEikN13P3&#10;7CkqBx7/7bJodbX2H9DZkR4JETm2befymXQaJYW5HQgGmFU2mysKRDzlQTEAQcI0Tb/f7/P5oCzF&#10;fDDoz2azoyMjnusFgyHLspiV63n6v+665YlDDj3M8AUcxxke6k+OjRF7lmUAMEzTztpw4UIJISSB&#10;mV3HyYFs25aShRCe1lDTdCDPS6dSruca0rAsi4hyuVw+n7NdVsIUptBCzOFIxOfzA8jn8qbfGh0Z&#10;MU0jGAw4jtPb0+N5bnXNhPtbdvT39y27+/JVt24MBiPBEPmlLCkt7e8ffKj81tnuEkNazxyx6ty/&#10;zjNN4/EJK84fWWz5gqbP53k8NjqSzuaUp/L5XCqVZYKUwjB9ylOzL4utbL1pUWzFM5vWMispjVA4&#10;XBYpLi8qvajxms4t6/OZTDqVSqaHQ+FwcaRYGjKfzeXzmUg4ZCvXU45t2xBsWVYwFLAsn8+wCvr6&#10;ytOtBQhm9lipF66684y2mCTpSaWYSXkKUGAPShGkYSqFvGOPptJjo8OsHOU4QohgMGgbhlKe5fcH&#10;gsFAIDg6MpLLZfP5vKCQETANkFaePfvZh1+65MoIF+VzuVQqlctlD259Qojb71wMErq2J6R8YsbF&#10;F28p5Bjy2RcBTH38AQB/mNv0s3Wtf77uRnILSkS5XC45Ovrez7d968VzDcOYTgf+cvXCdCq1/ppj&#10;G5f9JRAIeJ47ONAPVGy8ue48/KG3p+ew87F8x1llZWWmIXM5vvOUP9TM2fnMxlf+nd3bdZyCOm3h&#10;kR8HMLP+1O2fxM+acDyAs/bbLxwmHcfVTj0Atn3cDYCVUhXK+8dfAoGAnc8/40sRk+sqALO++1M0&#10;NEzraN/4t50XjAWoru78Y3/c/sGfN777SiqVyudzjUBfY6O1dO6s7/50xyevn7/0fu7oiAJTu+PU&#10;1tYHVIH6wAXrg6aYN2PGNsV1gojAGhElRC2RIFHHrJSqYihwP2lYVCGBmErogyDCfABAFSjBzIyD&#10;CK7psVhfaytANE4KFSROJgJQFWtCa5tiRiz29jHFP599S0Ypzdv+gtlR6l3gPRARTVq1Uick3StX&#10;1oF6ZzboKmk0FkNd3Y6et/wBfzabIUZxccl5R5zCzOiOo64O8Ti3rt7cFhvLpiGob3CgdOHatOcC&#10;9KCUU5qauLU1ATBjLvF65jjTySQqgTqiOPOBWKyjxr6A8bPAd/6YfPdUeWTtrb+JKn5Hgrq7lzJ/&#10;f9UqxbxO0bLaydfE49tWrWKgG6hd1dKlFBHtYRZEggSIBAlVW4vGhuqOTmbe8IeHl4SP3TZjJgPz&#10;BEWJ0NiIWLNOyTYAc4GJADMk0RPhlD/rp46ODa9vn1s7HSfXP1WaLU/sq6yq2vzhX85f275t9bP1&#10;QlQvXLjyLxvXMe9lji6KUX09urq4vT0aL1wN3ZgCIxqLqZaW5cD3gb3AdI1/OhiGbW4HoD2evyT8&#10;1NYBePD1bcH3XvnVd36Krq4Cqwe0QSTmAADWxbeGwuFQOFxRWZVKjqGjg2bM6COqicVozZoCrI4E&#10;x7tQXw8m1NeRjlX1R3fH1fgYSJBmaHS+v3PGt3+y+d0/nv/dnwNAXe0F4zIAACmlEIthPA0A44qT&#10;zgFICOKuOE8+iVtaqLMDQkQpxi0tRNSjlFi1qpt5KgkhhPK8ciokx1OYAZykVDewi3kyYx2riUAt&#10;ULny7h2MqURob482NmLTpkRj40mMaMHlgynWxHV1qrtbrFlTTSIhaLrORs47r3LBgkRra3VzM9XX&#10;3flfmzzPNQ2hlFr841lcVwvFRFQciRQVFd/79iu2bdtufnF3NwACqgiPBtMhz1+1uf2fjY3fvH3+&#10;1Pb2Da9vM/wWEc2bPE3n84jHr6k7V+c/S3Y8mre9u6ZfhnicTq6/+7+eWbxly62/ezQUDhcVFeXy&#10;LppiaFlFuq/SHUddPXd16TsebW1zXQ9dXdGm2JSWVRqbp+dkFNByybqNkyDUgvYSAHQXCF0Mwj4m&#10;Ip7INAXoBxEwFayIes87bz2wTIgdRLXA/Uopxbslfdj1YnPtmSCwYgVeBhDRcilJiMtWP9mlvGjz&#10;wvmtLeuIrjKMB5Sa57o3z5kVrTnk9mWty8Fy4cIDq1ZWC7GdVa1S6wAimkQU7ehINDbyzJn/ztb9&#10;f+P4T0wwpDSkVONKskoKbXVM0PAmpUyTDMPSDnqO4wKKoR261UHcFI+z+B3bllL4/QEAdi5PXxGu&#10;LZDCpRRCFDAqjvKU5ykPTkFmR3lSSqkMg8c9xaU0gqFjj78Y35QicettFvsMKQikCSE+MBEp5WXu&#10;XWtIw09+9dBDEqaUQmsZpZJJIgqGQsw8Njpi+qzpjyz3B/xXjy1xPWdkeFiHqqZpZjOZvO3o4QWD&#10;IWkYr5XfHPEX6y9lmGakqNgw5L74Zv+3dySTyUPNrwHwXFcIGQyF/AE/EXkMJkhpWIY0SKZTqeP3&#10;LGwvuvK0c+b8rmPNmQ3XffXKl2884bmKq6UU2lqOGAV5UMGZtCOIiQHlBX1WWXHR2NhYz6f7Kw89&#10;ZKR/CEAqlbIsKxgO5xz7k/2fnDvl2gOYC+DpzXdueT6QTk27/uuFKn5j30OdYo7P77v/04arNpxW&#10;M2endjvRUezo6OgnH39888SdN7w2+fDDj75t5VwAPRs655tbn05fJizz1hWzATz4yE0aJXVw8Lp9&#10;EQpHPDuXz+f1RdAqq83Hbqy5a+eePfjt+luKiooxboWmMwR9DM7aE9lZJKRwsjmfz2eYZkV1FAAM&#10;o7ikOO+6vT0HLrjoBgB+fyCfz6dTqfKNJ7Rlz41EIjrTY1Y+n980Tdd1Pc81TUsISezd8YOXD1LJ&#10;TcsH1zOkAiCISArPQwElzKyYLdMkBjw2pQkgmR11cvmAzx8MBInBnjKFDAfDgWCgpLTUHwxm8/mR&#10;kUESIlJUZBkyGAxp3/eUcgEQlBAwDVMahuu6juMqT1eXZGHyG0ZACP0PIYQ/EAgEgswqnUqxUkwK&#10;hs/0B1IplcvZhhT+Yr/ruSPDw0VmMRF5nvLGZW31F8xk0pHi4hVLns7nc+ls/tLe1kUtVH/3As/l&#10;izM3eQLSsmb+oynrZRnqvq+/uenNtal0evbsGwCsvKsp73rbtt42bfotpuVX0CO3lVK3r1zMiu9Y&#10;eX3AIGmIQDBgSPrRWZd2d2/fHd9eU1k5MjTEjpNzXBMwAaFYEcG0XNd1vLwgkhLhQKCoOFJcXCSE&#10;8FxHmuRnQ5DFSvtbeaw8Q7PrFCzLgkfMynXBzMNDQ6lsOpXOsZTKRSqXzeTcsaFhz077TTMQiYSL&#10;IkJIz3UVkzQM13UAWJZ1cDHmHH1H5Nbzf0V58uV8bJE7LpCtDw3OvHvCCwCaPjvTNEySps4x2n85&#10;9/NNWHBBQeHt5+vbAJy65o7Xmm6R8CyfTxC5nlv/+mWfPf5o9JqLPll5r9ljAth83JxVsWXrjDl6&#10;AtS9uxzAguMOnBSrQTMePXJ+NpPJZrKGkHfua1j7v79N/78cRGLT+/91/jE/QWMjmprGq+9xt8LZ&#10;9q+uaUfW//5Iv1CKSHmuEsI4uCFrsPyMb5yCeBx1P9r03p+UUp7r6uC+fcU1jSAierYoi3d3CiHO&#10;P/bHm977UygYsiwrGov1ta2e9d2fjmtPoq+xIRqLcWtbAgChr+DpBjCqWlp6Fb/NLEDTiHrGSbhR&#10;BpoWeKtWYsGCHo2xIVHx/zD35nFWFWe76PNWrbX22BP0iJhoEocMBpQEupvPRI2aqAljg+IUZ0CN&#10;Su9uNBplihPde4OiAs7GCChNI3xOcYwDPRgJ4JgENCoKPY97WFPVe/5Y3cSb8517zz3f/d2f9dfu&#10;vXfXWqtWrdrvW+8zaBXI1wAIcgaMUnYZukXpKSNXDQY6GhvLgC7wQa3bgEqiMoEuEBhbV65kxgxB&#10;HY2NP2Ru1pq1vpfBYI+5msRuGvGQUwwFtAG7mWGalYxOQnmijqqrX+r5yDKk9rzPP/nn2T0Gqqs3&#10;/f21j/furYsdxdOmdTALIWZdcwczugiljGalJgBXG2IFYVsqOW2UKL6AsQu4iplAm/72/M+ErAbE&#10;qtS85q3Nn71OhjF9XJU7bdpBrRYAa5mXNTYeTxRY02qldUtLZzKptSYhqoh2aAVgIdHlAVGFsKSp&#10;CW2tvLKBEok733zc99Qt8e9tS464E8rRhIyqqoJwez6wnmgdqFpQeaLucZE2TZPmzl3Q1EREzZ+2&#10;xmIxx7H7+3oPHjhwJfNaovItWx7c8wI7DGBCMH8COHtrKwMI5GUrqwCguhqBq3djwy7gBACJBFKp&#10;kRpGMsmbN4/I0QKoquKg1AAGQ1jSIPnQX575tS5kRjkJqq9boMUDb28HEI/FL5r4i6c/bc9mMkP9&#10;g1pr1CbKV6VICNTWPhbp/XV2zFcejFF2d2vryIlVVdNXHPeCuz/zmJOY+ewfnL7pw5e01ud877RD&#10;W6J8CEyYTPLmJq6pAZiojqqq0drGlVNY6xFR1aCvRKI0meokUQaqBLZqxb4PIIh2dgMLMFJeOwvY&#10;DmolLBgNr6m2dhqDUynMmQPmYDzLCNsD1FDT5iDl4cpKPPWUbm9vSSanAwDKBG1fvXpafX2AIhtb&#10;UcyeGh4eWFx1DgC0tN7U/d6tJcdFolHTsogooQv5xEoCMGcO6uq6UslLJpwKIBhhX/kMXDF5BgGN&#10;rz5xnfVNZjBrIlH35L2Nhx+PZLJ3+k9VkIcTiOi3p5y35i/b43l5zGzbtu14/B+VzwjxK8by1zYt&#10;OWUej0iMjYz47x/eyk1NmD2biPYAM0ZE3LgTqCKUjUCkRu5dG6gSXAm0ggO9ZiJMAE1L1FJqFQFl&#10;RJ3MpUTrmdcDk0gwjzx06wnvSzmLig7W1LQBu5gnMC8I5Cy2bOHZswOVW54y+cEr54Yts7mwZGna&#10;1A2Nd5WWXnNcdbNu6CSqqJzCzE9rxYwWrdeCFo7MHxpVpPh6ta9jgkFEAbBeKc2sg0gsgEL5ytdK&#10;G4aUhjSFZUhDCEdr5ftKKV8rCGhIQYKCEByA53nBCwCe70lJzKy1OiTWKaQkItdxhBSSmTRpBWYf&#10;2iAxUquyLCvgnQOwQqFwJDLlx8cF5hsiiMGFMA3Tsixf+8HZBkj54Fiuy8zaMMxsJpO3aFETj5v3&#10;+B3MnMvmYnHX9T0BGuzrHxoaMg2TmQsKC1zXHR4ettOZcCSSl5dnWlZgnuB73kDvwFldazZFLvJc&#10;N5fNGqaZX1AQz8tzbCeXy84avP9hPaewqKhozJhIJNrT2/fLztW983a+9epj0VBkcHDgBGDO0P29&#10;2Plv2QWA3nk7q3ExgLEbJz1dclUsFA6FrLz8WDQaVUoN9Pfv27e3q7PzsPHjIWXacT7dv7/1r3+V&#10;phkrKNBaKd8fW1LieO499y3euRMAHn9ixerUtQuuXnkoAA1aOBwqrxgnSKz5ZMZtAAGe6yufbds9&#10;cODLvXv3HZj2ztK9k1YPj2jsXLn9+79bvrP74R7DsoJ3brz+/tvufBWjclgAVt11XWlZaUVJ8bCj&#10;Pd8NWaFwJD+byfzm25sr5r/66zk3XHPDfbFoSEC52bTruoec+IL2/NNriscW57I5CBpbUmrbudKK&#10;CgDZXE4IOTzUG3h4P/7IspKyslw2OzgwgDLURv7zIXl+xIwODw0qX1F4JKf1PC8UCgspwl8hpif9&#10;mWN5rGWFQtKE0iAmQEgSYNJKeY4L5ea0ApTrBkn1cHo4nc3c/oP3HqdzA161iEQBGIY0SBIjPTjQ&#10;29vl2E5pWVk0FCZBQ/3DyvXy8wugPMWeKaRpGQaRp5VSClowBbkMkxCWZUkpDcPo6+0VUiqlbM/V&#10;rkrnhr2cpwgl44ulDA0NDw0MDBomxQvzAbjKy2Qy5RXjDEMMDg6m08NSCCFFOp3OOrnyssMAuK4T&#10;jUY2+gvGXz37unt+FaR/wZ267ILGhdctX3/3itUNN0hp/Kb29/etudkMhaKx/DD0xZeuikZjABxf&#10;2bbNnN3WvPTTupMTX54Wj0WkUpYhTWH4truted3CbzwI4NH+q8cWl0RjMe16QdmTmeOF+VYk8s/P&#10;Pg6e0IgVkqBwOCwNGYiDAZDSCIVE4J8TGB2O6D0ICFOS9nOe0tr1wN2dnRknZ2cdj4WvdSaXC4fd&#10;4eFh8eRb/rknOmrY9zkSjUtpYtXPYwAAIABJREFUGpZpmuZwOqtZnPH4423XXhuJREkQZ23XdZ2c&#10;a+fswEvUMAzDNA1p9c7bOXbjpLeTB40LTSK6/sBZrnINYUhDktbaNJ+cd0UkFPmfl8o/X3ODoYFR&#10;H2qttBE2A+Haf/w+6TiOZUYAJO1fFxYVaaUNYQE4/GxM/kvFbUNzxleUezn309RjAAov/mX5uIoV&#10;Szb/b63R/+s2+6gTt+x98+l/tmDlohn1Kd68mdpamTHrOz9p3vcGgJ9XHP9K93vBPbLMEPMhqWGl&#10;td7899fnwERr69mVJ214/+Ugu3jyw9ci0egLB3YdykaU8je+/+q875/SvG9HTAju4NLaQJsfvzoQ&#10;eAGBk0kApRgh1nYH/wp0MoQQpBUzOkfwG1ROxLW13h13UF2dqK4ur6rumjsHrDtHiCEjNJFSRhdQ&#10;ygD4IMCgNox+gcGMSkI70R4S88HrmCdqPR3UGUT2QJPnB7qcAIhokhSVwDrGT4VYQdjGvEuzAL8N&#10;COb1ADz/R0AZkVZ640dvAiqdTmdz6Wswzl/VIJq29A0N1t//TBCDlgHbtN4jxIQAxC/oXSlY6yu0&#10;7pJGFaELqCAs0HQ80S5GO9FsQeXl5eOuX9zR0CibNv9V7M8rKj7tsmUH/KTr++sIQkitta6rm7F6&#10;dTMzgLXgpclkG/MuZhloMGotBN0vxU5mALcwAO5Mpopra/WUyXWtmtc0LgNNJJoOLAOOHw3XGDyZ&#10;NTMvAAlCFVFFfT2qKi8AUFOz/vpfy13P5RUUFRYVffbpPy+b8HOttO7e0a95uhBEpHw/sXrzOGCh&#10;NGYHPlHBzjRGNAMwSh7gpiZozYz1wJXATIASCUqmkKjlZHIk8k8mOZH4FwEDACEUjZzzvZO10gdm&#10;zgAg6usFiUesvngkrpQWgjZ++Jrrun0DfVefWNMxaxaCS0gmOZG44LgzmEgQoXoqvipyCgTVFaqe&#10;ygAqKw/Fu2AmouZ9r88+6iTHcS6YcCZGqDgE0MaPXpl79E85lewEldXUMDONMEboYfRcqDTX1Ij6&#10;eiGIGaiqEgDq68oaG9WmjaVCVs+ZU5y4DqlUh1IY4ZvTNKAT/DQwA+gClSZqp6VSALYlUwFzaSKw&#10;m2hJVVVZUxPX1EyrTaC6ig5pADMvf2kjWP5u06bmOTUzSEgpB1KLnzCM3ndfEuBrjj9jw6ft8487&#10;/eZnHl5x1sV3uPsjkeitmU8isTwo76pJp9/03B9X6Ml3vfNC7Jarr8iI8rr6jXtbBOtQKHTcndd1&#10;D44IdeqWlmuNw9WIVSJRXV3j4ccD4NrEGnBnKlWaqEUqpbWWLS3XUClLZs34cRWAjprZVdK49cqa&#10;JSfNvXPHtsXV05BKBdCv1kDpa3YNgCmgBeBOYAoY4LKgTlSXAKg8mdzGzEDlaNlrTzA4IxsP6Eom&#10;hRClAGprWxoaphPdrLUOlMKUDtDQC4WoEIKrqhislZoIusqQB+vqVuQ6btZ6q9ZaayklQHl5+bbr&#10;XrFk9QFmZr5m+V0ddDezbiURlIk0I0g4FxItJGoPZs+oU/DXqn0dEwytdSQSFVLksrlsxj30q29a&#10;VjgcCYDjgwOD4XA4HAn7nheKhKMx07Gd9PCw5/mWZYUj4UwmE2y3KOUPDw06jh2PxwsLiwYHBwAS&#10;QpghQwiplB8Iq8fica0IxOwpKK2hWblQKCwMK60DSSulNYBAwTOgjAsi13Vt2w6SEMdxMrmMYZgA&#10;spkMM1uhUCgcCpIN27Y9z9vO4wAETO6CoqJYPB7yvIHevuxw2hRGYUFBOBxxXbe3p1srffq5tS8+&#10;tTrXawfXwqw1QWvde8HO0/Cbrw7aUw8uM6S8PLwVwCViMwaBQTwVvWRu9uHgC3t2/uWq+nsAYCM2&#10;Ry42n7NmDK4H0H7sMvb8yo9XAHi6YP6MwfW983b2ztt5Ii55aN3iwqKi4pLywqKivt5eZuSy2Ug4&#10;bgvrw/ffk4bhWGEnZLBB6eGB7VtSAC64eOnjjyw9dFaRaOyaRXctOe6FNV+cN//ZH9x99Mj7YW3m&#10;mbG8I44qG1N2cP0p3zx8NZMRicfebn/77fZ3brnlEQC983ZegCWL6u9c1bBQGSaACy4Jeh4CcNud&#10;V/zbtPnjH5Ynrk1JS9putqerK2SGnJwjhKxY+erVl654bPMdO3dCEmKxqOM4g/19F9X8dukRIxtX&#10;LzbdPe6wCtf3AeSPHXOgt6u0vNyF7u3u/uzTT+10ZrC//5ob7l2z8upvHXOM57q93V3N/3nXp3VY&#10;y3MsbTFUyLI813XsXCwWy8/Pz+WyA329lhXJjdqHAYiH4trTrPxoOOKpjPJ8KYRhCDIks89a+dqy&#10;QjFPcSwv35DGwS/2f7r/CycXaBXkRWMxQeR7XtgKRyMxO535/LNPe/p7DEkUsbKZjCllYWGRNOTw&#10;cCY/VhAJxYQQvmsrxxFSEIM0AETClpDCtR1F0jRNx3H6enshzVAkapoGhPCYh4YyrDB2XDmESNtZ&#10;T+vi8jIi6u7py2SGQ6YZjkQKi4psO9vb3e3k7JLS0oKifGnIMVQ02D+gCAWF+Qe+OOBrjBt/ZF3t&#10;Q719g77yWdOi2hXprH3r0utuWjoi+rRm9Y2ShJPLBVDDRx5a9NXbevEVd51z4Z3ZzC1WKGRasiCU&#10;x772le/kHFac+tt5tcc+8f677/9gwoSKceMgqaujQyldUlbGrA8e+FIp35SGkCJQotZa29lcNBQe&#10;7OsfHh4eV15RVDRGMOLxePm4ca5ta8LPGhcNO9msnXMcL+O4mXR6OGs7ju34ygpFXU3SjLGN/sEc&#10;iRCd+zOHtZAhEcmToTzlu3bO5Yw9NDxoWdbb9YvDVn4gFSwYkUjUMuH47g2LGwJY49sPHNx6zmW3&#10;3XaDENKcZ7KrXdcJhUIlxcWWIbM5+5b8JgBHXLR0xtIdJZtO/rc577s5wwpFojFolbNzxPqDXTsD&#10;lQbfccNmOLnwG089gPxYXtgMDfT393R0HX42VtYxgKKCPM/39q0c8a6RknzXiUas/3JN/t9vT3/a&#10;NvuoE5/98p0zx/1o0won9GlL7Dvxg18euBA86zsnbvjglXAkPOtbU0H0Uvd7pxX/4Nkv/iIMGbYM&#10;AJ7r2nZuQ146Fo9PJzr3uFOZ8fieF3zftW1o7Z89GHrU6le+Mi3LsuSG91+e94NTn/zwtT9G3fMn&#10;nI6Wls5kqozQNar4FGjbg1A+urtXBnSNssanMJcw9whRCnp+9W+Pv+b3xVLQ1Kk0d84IWZtHCK6l&#10;AGoTSCZHoPN1CU4mS5mnN21GzZwADkVEXQIAzSRMBQBxApiZtzOIxAwiIjQz7gfPD7oFVSQSzaV6&#10;+VEn6tk13cDMLc3hrl1nfGIzMyeT7zL7vmpl3qUV7rxjIgjAGYR2YCvRzPp6PXvWNHC3EK3MSqlp&#10;wAwhJmvVDpJSVgK7AktNISvq6h4pHg5Z0XmHV98/Y8ZC0JXEh9XVv3iU0Hbu+SNk3uPLy4X0SVp5&#10;ea9sWHlMzXVMtJ7ofiGZxNLGxuOJpjD/FSCip7VeSHQvQQIzhWgC5mv9oGHcL3ghkSmFbmsvWXTd&#10;1pUNCwkPGsaPSCwBkEh0NDYsq1/clUwGxupcU9PGWMBYL0iQKKtLcOWUps/enHPETx67/er5R52k&#10;W1owoVLPnvW01s1Yt5uxDrxHCLFly+q3Nlx719YloF1gSfRwfvbSQJZ7lDYs2tsfLkpfdPTPdEsL&#10;gGXJ5ESiBcwTQcFmM9fWcmMjJRIgoKpKbNnCAO/YgaqqjXtfNQxzcCjdub/X73tr68oG1vyuFCXe&#10;gYqKipjOm/vdEwE07XvTNM25x/xE7dixraZmRn09EenGRiQSFIADq6t1S4ucGqgk0b8Y46MZBQFo&#10;bwfAU6YAEEQMuNmMVvr8437BzAGNJMhTzj76pwxQXV0Zs25sBINIgKjpH29cpIv82bOJ6LFI/8XB&#10;3GptU1OmPJw3ePGTT3XOnkUkKqTQgjTrskRiWSoF5krwsgAyBzwNng50NDa2E6YTVREJQsulv5qR&#10;f9R04LfP/sFjvRgoAXNLC6qrRfAMgW4+9ZzbX3qK2tt2A6wUMV9Qe6dcXP9w+RjfcVnrs8dP0kov&#10;P+Pi5J+3wvUNVvFYYSgac1y34a2nf194JIOV0p/s26dnXCKlcD9846LvnxRE4dzSqnfs4MbGDuYy&#10;UDdRK4iZZySTy686d+nPajpmzdKa24mmEzEgpk7VNTVoakJNDQO0uQmtrbfN/fndZ8+/qaVF7dhR&#10;h2I9uwZg1CaQShLRDCEA6mCUQm8DCKgCbQemE6ipKSDuMwfqUmhlAKgET2DsIdpDNDGofxJprTtJ&#10;UCo1va6ueeVKAq6UsqJp88FZs7TW64gWAGrRdYQgo8aVUhysq0MyeTlz892PMeNdIU4gQSSG0k40&#10;L96heT3RfKJt4OkMAFO0fnr27F3ABM0LCAulPJ65nTCjrm7Zn7cvratjZqy49b+5gP9/276OCYbr&#10;usr3g6QiHAkbhhkKhwLrgNGMEYG1he/5eQX5vudnMxmttGlZpmVprRzbEUQaEFIwC6218pXjOMyc&#10;l5cPQLMOQvYArRSNxQYHBk3TCIXCsVhMKe06dmBAlk6nA01PIjJNgzV3vrHhxqdHBWonz1jzq3GB&#10;GbPW2vM8aRqBA0bATQxIBULIQIgmoE/MfGCpFQ8H1xIJhXsGhxzHjsXj0WhMSpnLZnO5HADTslqe&#10;eygai/meH5QFpSFt19FKPbcpCSDYewagmY8+5ljXdZ/ja6Q0iurrDyxfNmNw3dzsw8+Prw2FwwN/&#10;6ruq/p5tT9wx/bwbHrBnlBaWHzZ+/K5v3u55nrKdUCj80aSk53mFQ0WvH37LUNvAr/55d++8nZcu&#10;+K9Vz15/faPncywvvnb9RQDOvmypm7NPnXbV42d95Oqp51x486qpO/Cjd1J3Xzdp0o/LpNgqfltc&#10;Yq8/631nLxr7T6krejUej2fTaa21EbY+/OZ9MStiex5IsJC+HlGyCqgRi7+z+eIrh3357+eQTDUn&#10;ake0525b9uiNSy564J5nSorHpIf6F31r24G57zz37Cowd+z/4prLV/ievXNn/qYHf5efnx+xTNJs&#10;SXnpb+/FxpHeopGIJU0hhK8VDMnAJ59+4rluatU1X9XPPeJb37bTGWGZt/z45U/rXrrLnlZaXu57&#10;3uDggJRGKBQKhcKBrYQU0iehfL/uyA0HfvTO2L0AYFohSxCU8p2cncnE43mhkMHMSnvCECQMV7MW&#10;lEmne/t73JxzznnXnzkTYzdO6p23M/pKzDRN3/M83zekr10vk073dHWf95vbnvrDLaYRDhg1djan&#10;pWLmzPAwcV40bJmmYRpExMrTClppEJFpmJ5wvZyrlCKiSCQirbBWenA4nc1kmDUJIxqLxuNxEYpk&#10;HDeTy9g5OxwJkxSmaQrDMKRh27nBgYFMJmMIaVmhAOfW09PNQDSaLwzTcZx01iuu8KJ5hR09/Upx&#10;XeL3ABQhyC6W3DgfrMLhcCgUrr2hce09t4TCYQALF95DUniepwUMUxpaSJc0e3bOzrciQgpTmDQq&#10;QAngic23ALj5dxvHfeMbxeXljuP09ff39PUM9fVHwpbWigDDkLFoLBwJK0+l02mtte95w5k0DJnO&#10;ZsiUOdfRvs/atx17aGiwr39gOJ1zPDdxw1233fabG29aM2nS0Nnn3kmmRdKAIT3g3sNerj94pqdc&#10;cnko7bi+CECcRKw8uOyxhi0caO17rud5rtJMQhAFM/zO7Hn2RbY3pJNHvrRo72lSCmZOHvnybw/8&#10;gn3fZ9/zvJt7Z0LIfR9sObwJQ2dN/benwBSGIQ0h4Hnevlvv3/8kFt174IULLisuqbA8y846wdcc&#10;xzMtZdvul+e9urGOV9u/1uxn0kPDjz0DoIYOTE5U3FdwrlKem8n+3y/O/4+NWW/44BUhBYBwJMzM&#10;6aHhCyf+Itj7U8qfcUT1ln1vhSPhgIcWDkcCT71AvSMcjoTDkWwu27zvTSKa2SUuqPzFhvdf9H1P&#10;awXEim5/eNrmpua9b2nWyvaf2PNigOd8fPeftKUu2tJEoHICWls7k8nljLUEAOvB05g6mTsAIiYS&#10;xxOVE3UTlTH0outO+yTTqZRmplmzur4CNSgjdBN1MZemkiB0MdqA6ckUNjdRawu3tFJA4SV0E5UB&#10;XUAnEFjsVQGBmmg74T8JlaD/MIz/YGbmUoDqEl2rVs1panql94NTxEhl5uclE/SVcwIf8fnMbYbB&#10;Wk/iUWsm1q2aARZCcrIRtYkygISYwXywoaGbeazWFULOlgK1ia0NDesY9wsxq7l54/434yKmfW8E&#10;r6E1hNhQPCi7fVOSMC0WRntsfziWl+nv/6Kjc6rWtzDrkYiYJzAms24dHZPdgNZ6D+hqIQDeDQgp&#10;q4k66+s3jfNw0NK+vzyVXEe4Whr6rmsqfnMXams7GhvbGLNSqTJBgsQDN13U3dGVW7dtIREJmr6l&#10;KRj14fSg1vr8G9Ysvfyfv1u/fRuwS/PaAJQGEFFFc7MQwmd9UPmBplFpbe2l368OPg3YF1RdxaCL&#10;AQRB5+zZE4BdjElCzqirG4kiksl/1SoCSkNrG02d+uiHzw8N9V/947N1TQ0zlzOvBd4VYpKQdlmZ&#10;NIzB3r7Hdj5/4QlndHd2Qgq9v4UbG0kIGl2OAHQmkyREeXU1mEecLgLwUutXaiwBcwZAayu1txGD&#10;q6rAPG/CWVrrEauNqqpRvSYA4JZWIiCVEnV1ACi16rFQ/6/7ijoaG1qIZtTXjxlDmz56TWt1bvVp&#10;QgdmR2gjqgLf/ptZ1yeTAC36fOdqoJMEgOOBKTQiWtVNeEfIWQCaNleA9r39bCkglERV5R26Gq2t&#10;2/DMrwIsDkYRX4TbX9hAglBZtQRYSriF9QHFhzU0yLuXmFYkYJACIEEGWfGisO1mhRCe59g5x1X+&#10;UveTJa3c19d/6/SLAaxqfSYaiTy05xXbycx3i7TWnalUG6hSEIHKgMqgJgksOWU2M5cyPx2cT+DI&#10;3tKK2lq0tKC2FgC3tgBYPefykb2CZBJAJ9DGqEwm24A9RDOA7cCvAAamA9sZpcQB7pFbW7pGORil&#10;AMCVwAg/P0ADMkC8G9jNfDzR9KbN3NLSvHIlMwshyuvq1I4dHFhYAATqbEyW1ta2Ml8p5ZKmJq6p&#10;eVprZt7NDKKFRBuuX/i7P21e8cAmEqKD6AQhBFgwdWi1ByQECRKS8IGknvo6gJj1MqfznfT+XC57&#10;cM1j/y+W6f+/2tdRRWrD+puV7xumaZrmSNwWDnmeN6InzVor7fle8JsUz8tzXdd1HN9XAaw84GAc&#10;6tD31SFKBpEoKCwwTNOQBjMHcrcBrSJIPwLo1Ff/3c46FEC0Ajt3Gng+uZ3PPe+n+S4w8MqbAydP&#10;PZw1k6AA6W67DrP2PL/i5hF/uv6GhkCpKT+/IBKNBNAs07IAeK6bS2e6u7uymWwsHg9Hwq7t2HaO&#10;SBQWFZmWZZqG5/nZTMZx7Hnq8abwJY7naq0Du4xQKBQOR6xQyDCMcDgcEHOFkIEHiFJ6zOLFANSj&#10;D2YzmUBL98wvV700PiGEHFM8NhIK2zm7r6dbCDm2pBhA7tzze+9ZNfbqRRj1Bv4vPTSe3b42nR4u&#10;GjN2aHiQomZHd+eBz/f7yh8/bnzFYYddU/4HAIH67a73n2HWvq/6+/reaW9LHfnX1OCp3//usSUl&#10;pQP9/Y7rl40/bGxxmWatSXzZcaC9/e29//j7/cf97dChb1x+8aNnvvdVLd0AZrPu/hcXXHE6gBXL&#10;Hy0vLQ9Fwrn00IEvvuju7bx0/ioA7W2PhkKhz/Z9PNw/vGr9TTt35j+/NRXPKzSk7Onu7Tx48LJr&#10;GwC0PPeQYNieG8vPs11nKDushejs6LjlRy/+mzsHgNdeeCCdTmfs3FVyC4Bbe0458tvfNk1zcGDA&#10;8zzDMAzTME2TSGilPN9TClcf+UQgVHUXzxlXWi4ZTtaG9sKWFbiwO25WSBGJRwgy49qD6Vx3d+/Q&#10;wEDt4jWHjvvmK4+HSIZCITuXG+jvJ0Y4HB7s7fvs80+WHP3Oxtj5ESva29Pt2n4kEolFYuFwJGIa&#10;0WgsHosYxohosFae53mGGQ6FwiCy7ZzWwjQNlsLzPOWx53kHDnb0dHeFQqG8/IK8vLxYYb4SZndv&#10;zxeff+a6bmFRERF5dk4IMX78+HA43N3ZUb/sguWJdYcdfngkFtZKDQ4OMiCl5bL+6P0P+4ey3z7m&#10;WGlFPv98v698IgqFwpLE/Pk3JO9YrJQfCVvRWOzSBTcDeOrJNZZlScsCIKTIZLM519ZK23YuPTzs&#10;KRW2QmPj+ZZhHkottNY5x7537dW//EUiLy/viO8cddSxx0hpfP7pPz/558fpweGxRYX5efnhSEQI&#10;EY1Eo7FYLpft6e5m5r7e3nA4HIlGM+l0LB4vKy8XxNpzhgf7hwaGHc+99OrbHn1oBVj6pC+79He3&#10;Ny42jVAkPy7IHEwPNxRvB3BD1688zwNgmqaUklgHCE/l+VJASKGV57ue57q+Umdv3bx57nlznnoi&#10;OPnJiYol3TOGh3KObd/7/dev338GAKV805LRWAxQOcczzbAGubaTTqeV713y3P8FwtTE4wB8o/4i&#10;rXRfb0/2sedW1nGjPS8SjX+28sHIBdMfu37iU8fNb712ieM4u076w6JzDjx/4ZWRaLRn7Yagh6Ca&#10;8ceCq9nX/b09hmk2rN7wf/yjQETZF19gDtABaP54R6C2YUhj9nf+Y+OHrwZLrmma0WgsHAkHSakg&#10;4fu+73usWRqGNOTw4JAYlZ8OYLFB/77rG6Z59mC4K5Uqra3lysqN77987nGnbnjv5Xk/OHXj+y8H&#10;pi4AZn6nmltakUx2jkCUA0AH2gmVAXwcAKO0trajsbG0dtGhYsU6dXDB1FkgUFtbV2rEyOjQgBwa&#10;mDIAiVokUxj14As+bGOeAtCoN9/IsAQKuYnRGsjmzQC92vv+KQuWBfq2wfkw81rm44Hph1wUQJ0c&#10;oL/QkUyWsu4YVawqq6sLDNoe+vBPRKKr4+Die7ZprXsMWb5li35rx4E772wjMg3DvqsuErEAdHd0&#10;nnXzgz/Uaj7z72+4YdsRarCz86Lja2jOXGxpei33dxmOntj6xRd33nmf0gwmohOE3EO4XOtWrfcQ&#10;3R+YoxGBmQQtq1+MZHIp60lS8tqbZpac8Ozgnl9cvLTU898zZHld3ZMV2XM64kqp7alkYFQ3+/rr&#10;H87rl8K6oD/a0dDYChYkZghBW5oOjbTesQPJ5DKGHlF2AYOlkEubt2AUXtUxe3aL1rsZxwtRRShr&#10;2jJilj1KGNBao6pKvN2Oquols2ZpzRPBsxdfPwI4Cu5jVdWIdhlA1dV/+OhlIeV5R52klOKWFiJq&#10;bmioJlpPtJTEAzddWlFS5rm5mu/8BzNY6845c8qaNge6q1JKuXgxT5mid+xAKtUFlDU10dy5qK19&#10;sjAz7/unB0inVzt3um7u5+MD5j+92vn2yR/7qKoKahdP/+PVbC57znFnaq211kRCCHri3RdDkXDN&#10;UT/VO97SwSxNpaguQSBUVf1xz4sXTvy5Zs0tLZsKssUlpYHsAQT3DfanHTexeou+7joAYurU37/8&#10;+O9OvRDAkhc3GGbIsiJSykBKWwoZiYXClgmowL1ej4ImFk+dpne0INn4NPO0RbVUXT2K2hq5F7e/&#10;uNH2vSVnXojWlqcbGydrFkKMMwwhRIfWxddeC0BUT31o1+uX/+jkdX95TlimZhroH6z/yQwAuqUF&#10;DKquqm++v3HcD0f5TkGCBVRVr939gpTG/Amn8ewavWgRa41AXLi1jRsbubaWVqWQSAQs/FIGJWq7&#10;UqkRbORXoGmdgQQwAFAZ0Am0E81IJDpTydJFtYGkMkZJF+0ACIdsERncypgOdDCvB44XBNBuMICF&#10;JLRWUsiyuoRuaFyqVRAvEtFxWgeXs4v5eKJKoIV5gdbrgN1EE5kXAILEekHT6+oCPxA1a9ZS1su2&#10;NHfUzCZQK7iSobQKvrYAYOZ2EjMSiaeTjVMYrax3MU9kVBHK6urG3Hr71yqk/zpWMISQLBiA53mB&#10;ka2QQivNrBB4YkghtfS067ru4MBgYKVn27mhwSHHcQKIlOu6AeJCSBGgfINMQ/epcDgSi8ctywqF&#10;Qn6Av/a9eDzuBmZYnq2VJkGBjZ1psdYBazzgawx2/PPLV1///NRZhxOVnnVaOQBmFlIY0hBShmPR&#10;wCuqb+VKw5DhcCRP5vm+em3xXTUPrzBNUwUqV0o5jp3L5vp7erTSkWhEEOWyWa11Xn5BYVFRNpPB&#10;qPefNKSpzafERUfcevvnN98cgO2EkIZpGKZpGIY05NR9y7cVXimIZMgwLSvIoHL3rAnHIsxcNGYM&#10;Ebmuu2tcw2HG4Y7jOLaTSae1ZisayWWzx+2sB/BMwzUhK+4+8TCRfNXJsc+0m7KZzODAgOPYQwOD&#10;ppDhSAQQEdOImJbMzxv2bPi6IBbPLywsKy9Xvl/X8h9PPLb8wE5s3X73Ucce63teNjPU3dl5040P&#10;YCNisZghDV/5rvIUoMGO69q+y6B3d+3a94+/337bE70YyWpWrb/537ILjJIu+gb6g9eHjT98TNEY&#10;acj9n38yreYGAO+0P8LMTjbrZm3TNFetH7FGjsXjoVBoeHi4t6cnyC5ee+7+qLS01opVJpfpHxjo&#10;H+y/5Mo7Jk0a2rnztkMMjT8+sqyirNxz3L7+vnhRQe2xzc5eJP7+w/z8guGhwXhefoCO8zzPcWyt&#10;tDSMQPHJdpygfHFb5szDx40LWyHtu4ZB7AvTMAMj6lAkFg6HffDQ0NDg4GDf0NBA/2A2k1l568I7&#10;v/V2KjOtory8oqwiPTAYGLQPDw36rh8Oh51MVmu9uv9nRx/2XUtY/X19gpRSyvd9IYQCe77nOqS1&#10;lAJSggDDNCORqOd5jusCiEYjoXAk6+Qy6WE76wYJrWGYoVAoFotKQ9o524PrBnKxUhqBOYZWhpRB&#10;XS4cidx208MlZWWxeB4/t5cKAAAgAElEQVTDV1pHY9FcNjc4OOD5KgiFcrkcuSoeizueaxgynpcf&#10;i8a2P/Pot48+yvd8J5fJLyx49ZWNSutYLKY1B5QJnxVrLRT7Wq2Y8PTVr/0EABEppVgaCLQdmQGY&#10;hnHVwnsemLkLwFUveB/f/tBP7lsaCoULCgolSd9XkWi0oKDI91wSIqgEBn6rZAjH9307Y7uumx7i&#10;HiNkyJDQmWzOZ5VXVPjqnx77ztHHOI6XsZ177ltmGIZW2snaEJ7veVfs/Ymv/LFFY0HEig/pmBGR&#10;QQBgSGEwKc2e0q7y2McT02ZHRPTQTL65a7pWWkppWVbik18Y5siPWV3i1jX3LBcSQkjf9z85c/vY&#10;TSf7vnfpc/9OkAhdcKYhjUFzQGudfey5GjrQeNW8rns2BZ8+dv1EAE08rvSqi/r7+jb+hZHAZGwF&#10;gLonANR99pM7S2sisXB5eFxP18GBwaH8/Lz/w1V7tBEBEGht4cqqmd+q3vTRa6FQiJm37Htr3vdO&#10;+cOeP2mlXXalNIQUruNEItHTx00IAm5f+aeXTnit/8N4Xp5Svuu6SvvMfPZ3TwboPz9v70l3MzOS&#10;97YRkEoyI3TbtVv3tQSo1GAHSms9++gTt+7bMbN6amAC3QUioLQ2AXBlKlWWSGzKz8397klobdFa&#10;tWo9pTFZXpdAVfX6Hc0L5LhHdz538Y9/idQqACXMnSN6ITR6dTzC6Fi1CoeE/L9C1ScQCQokZRhc&#10;xgHMnasaG0oTCUqlqK19x4QSw7I6mZVWrEcMv3cDmvkyQGk9UwgSoiOIsJNJSiTKm5rQ2jKusgpz&#10;5+jrrqPq6vt3PSOEyI/HAbjxGCUSIdP8U7lzsPXJuoaNpYAQYjrRw5nM+UeeuKWj/dLvndGs1y9g&#10;TACoeiofeKOouPjFrjbrod8Zub9JafZ0d6mGBq01CIJkIOl7gqBy5krgXaIFgNb6eCGqhRBCbEs2&#10;aqWXGYasX7zdNLZ0tLuuu0RpECrqF//nMebZf4NuXNmhNYMQUF9I+L7/63TBwcaVaxknEFUJOgRM&#10;GHW8BoAJ4PnMCwJVKqZlW5ulkJq1fustZgbzHiKAZxAhUYuAdMKswWCmVArMqK1lIt6xY63W80fI&#10;DKCqSrS1oXpUZ7a1lSsrhRCP/+0131MXHXOKeuutzmSybPNmnjOnClQu5FVCPHjTJSFpzvjmjwNq&#10;sFJ+15w55aMirWuBq4jaxov0hy+fJ2JIJEobkx2za8oFgfmc75566OkI9ilp9EE5pWwyPmkBAkQe&#10;bNu2czbrQ6haBsR5Pzx95HVVFWpqUFvLtbXBeD3wl2fDprH5H2/MOeYnG+M5KxTKZjLpdNpzXcfP&#10;zZ88m9rbkEigoYEXLWLmUDh8+583/fakc4QQQiActsLhmBXys9mMEDIaD2vPzWYzuWyWiISUyvdt&#10;29ZKg5lrE7sbG6cFJZc5c9DUtOzFDUtOP5cAGNIgCCJMnfpW/993Pbj9lqeeap47d5YhhZB9d68p&#10;XnQdtbddUX2yZl7w4zM2fPKOzzw4PMxAYsvDjTMv4tZWAu6ceblqaRFCIJVCbS0RUVU1tbVeWXUG&#10;DuWEzJxMIpEIspBOQlkqFWjOgrkNNIUZjY3tRABNAbczqggASoG2UZfMPYSJhN0AWFcmG8sTdQFf&#10;618r2MixUEqjKQdjOnhktwIUUOQBqgTawJq5Smu1smHb6EY2gOO0rgTeJtLME5gnAy3M85mJaAEz&#10;AQuIOkjI5ma0tTHrg7NntQGTmZeAqK2tncQureczQxAYJeBbmLoI7SNYO56sdQtzJWMyuA1oBc0I&#10;7s7XqX0dEwwiCoVDgYF3EIQFQCA1op5OwpDSkFIaQijf85RpGtII4h/fF8xa+X4Af4IMFHIkAKVc&#10;AFpp13WlnQvMd0MU8vwRSwjTNC3LysvLCyI5O2d7GTe/oMhxbD/neZ6vtcpLNM7HmeKt8y99C6de&#10;s/yyH7Dyfc/zlK8Ct914QV6wvSqECBRRg9Vz9kPLlVa2bfueF5gDZtLpdDptCiOvID8UCvuep7SK&#10;RWPRWEwaxkB/PzsOANM0w+FILBpj5t7bby/JK2Vm5SvP83zPcxz7jK7VW/PnAwiHw6FwKIj8ACjf&#10;B9Dd2ZlfUBgrHCOkGApiMimNcOjLA192d3cr37+M/hW1/LLj7s3qqmzOMYSplSfJNC1BQNiwyopL&#10;0gVFyvUYWrt+Xn5+LJ4XLzjsw71/H19Snveto/IK8g92dnz04Uf9fX07d+Y//OjSbx55RCwW9Ty/&#10;v69vVfLqgPY9tngMkfaVX1hUZIai0Xjc034uZ3/+6edffvHlbbc9AfwLIrVo/opLb+tY8aN/zY01&#10;9y8uHjP2z62H3bj4bABfdraUjCtn38tkhvv7B4LvFI8ZM9Df39HX59jONcf+CVgI4I1XHvCV6ujo&#10;6O7tvfTK2wA8/WTqsPGHO0NDUgjDNEkIrbXn+WM3Tjr71kmLb7r/0EHHjB0bisc0s+M4IpMNKhLJ&#10;Y95dT3N9XwXLcVD78pUfRL0O62wme/OPXjyAmwGUFBTGwmEoX7k+MZOUHV2dUsrCoqK8wjG+73V+&#10;+UV3V6ftuYJMYoStUFFB0SPGBd8Yf7hpmJl02rSsoYGBro6OTDp9aaLhuSdSynGXHfvXtdkz47GY&#10;gIxEI6a0HMfp7+vzXDcaDvvRiBTxeDhmGBIUiKxCaw1BgRK00jqbzaSzmWw2NzSUzsvPF0KapiEs&#10;Uwvh+L5yHbIigXpMIGlLRJZlxeLxXDYbDkdMyxoztrggL19rNTjY7zhOengIgO34RigcCoUwnHNs&#10;2wiLWDwuslmtNTGkgGGGyLAYamigV+u8YLqm02nXtskwDNO0czlP+Zq18tV1r52Uy2ZCoZAljVE+&#10;swA0EZmmGRRo7v7kos8/+yyb6Ss65+T9R3xWNGbMuPHjSWOot68wv8i0wlorKS3DDOVs33bdTDo3&#10;nM4qkGVJ11WczTga+eFwiBgKkXA8Es1TGpnhbCBmZVqWq3zH85TjkDRIszQMzZxzbUGCNAWh8PKb&#10;GiZNGjpz+pIVt6wCsDJ5M8Cuz6u+1XLt3hO3bVu+c2f+2MMqAg1rrbRpGmAZaJppHcQuatKkIdd1&#10;LcswDCOdzhU98ZOsnTkUhD119sVzn3zk5QXXuraz7xfPjXvyJK28eds3Ty7a9jYOpjODAPIun6V8&#10;HwkACF04vesPj9bQgeDP4Mkau3HSA9Erj/nud23PbZn46Im7L+vs7P7HL/805a25/83Ve/vnb//q&#10;SwUiamtj8DmINBV7vudLQ27e+8YFP/z5H/a8oLUK1kBDyEPlYmkYQoq3hveeMub7fx74m+95I6bA&#10;nrf5H68DCMh4Smve/JSumTOdQIk69AIAqk566qM/M2ul9NnfO2n7p+2xePy13g9PJuoK5C8ZzJob&#10;k8WJWtWwsuapzUEsilRq+pYtAAI5XcuyaHJV/G9vEBGaNpe2tHKysbQ20ZVKlYG/Cp0CAJAOOhnx&#10;QwARzSDRRcTgEuYuMDMfZC5lKGAHYSYzamtBUOCsnS1h/TTzfGA+8y5gIrALWMC8C9il/Pk+ykDL&#10;CQtAZXfeiUQtANGyQyyqlatWbf92+MhvfBPQBAghYqb5SFdnDrRw/C/1NTN5Ue2zq1cbhvHHlb8J&#10;CWLm7p7urZfN+qvW9wuxDuLxT16+8NunEujZg29EDdOwrO7evmljj29Waleg6CVoAbCesCSRUCtX&#10;MvM65gUACEKIivp6sWoVtJ4GiOZmEKX3vzE0ONjT3b1W6z1SUHV19vM/b21YXQluH9nxFu8KkSvO&#10;7P/gsyUPP7weWEgkpCwn6gSX8qHdZeZkcjsAYAGNtIWSAKTam6/98XQxdSpqakC0VqsrhaT6Ohrl&#10;c3NNDbQGgerqJYCqKr1jh25oYOb7hdgzsnRQ4JzQWVNTCnBtbQAQ6u3pvrpy1oFZM98mUUnEra0H&#10;lXrHMGYIem75wphpak8x+N43nlo4tYZrakgIsWULgFLgFqAXMCVFQuGgf715SmtNTZWmMmaeM0fU&#10;11FVdTBDTv+ccdjoBEKA2IPe0cLMc6p+jlE5qdE59pXd6NZWMEZY6fV1qKq032y+/MezCLT5gz/H&#10;4nE2MNDf39XZ6StV/4uL0dLy+Bg75zrTiIoBtLZJKV1PMfMtsW/+tvODbMaORKPMpJWKxeOxaMyy&#10;Ctwv7aWnzcMhfjyAlhYECRuAtjakUrRlCxEFguzJ17eGw2HH90Bo3Pl8LBY7nkT33LnTamu3rlo1&#10;CySEhJCdycbtEW84MxSKhvLyCx3XHhhK846WhvJjuKYGIA7cSJLJ7VJOH9UQ5paWgBhDAFVX8+bN&#10;mD0biQSSKQaQSrUxAh9GMEoStZxKBaILu4GJ4DZgD1AFtAFTAAZPAdqACUBlYNrNaAOqUsmyRALM&#10;HcnGMnAniIDKQ8OeqO1MpkZ6YAhBx4N2g9eNuG2O3Kz7WI/i2EgIPQEEoD2obTIzsI6ZmRcw1gPz&#10;AQImEt10xdnle944N7XmXl9dwZpJgHm7oJnVVTNFfWVDQytzNZEWI+sMkSTCCJ+bwcxtRETiPaLj&#10;R+xWvl7t6wiRevLBZaZpMms7Z7uuG46EDxEnAEghg4TB9/xD5IdDv1IBfcLzfCEFj5pjCCIVSE35&#10;yrQsNQrViMZikWgkwF/KUddwrZXv+a7rOo6tfCVIBjRu3/OCgEYahpQSPe/cuuLlvdVzH55zhPJH&#10;vGlJUHF5mVbacZxcNuv7ntbs+57jOKzZ872AW2JZlhDCc13btuPReDgSDjSyIpFoNBaz7Vxvdw8A&#10;z3WDtCcSiRqmqXzf871YXhyA7yvf81zXVcqfaz+yKXRRSUmpYRpSyCAr81zXcZya7IMYxRrt3vFk&#10;UWlxLB7PpNN9fX1DQ0PdnZ01598YXPUhA+//lQv4WmdmWWlJ0Zgx+fE8wzSj8UhvZ09RSUnazh3o&#10;ODg0NOR63pf793/++acvvvrQkiWPjSkrLSgsEEL29nR/sm/fRRfcEvT2zo7HJZRpRfKLiuKFhYpF&#10;f/9A/0D/66+8tvi39x063JrQBYUFxWf+7Py6m85tvHXDoZN5ovnO0uLSwqKifX/7sKy8/Jijjx0e&#10;Guzv6erq7Fy+YsE1V/1+wveONUzR3dlju+6l45uD/6qYumTNiz1ffNlxZ/KqAPX05B/vzM8vChlm&#10;bmhAGqSUEqbZ29czNDh087g3Dw3CpiduLyktdR3bdd2QNIloOJuez08BeCL/smCKRqJRIgqUaoMc&#10;VTOnh4d6urp/k7gr6OeV5+8NhSPKVb7vkwIJ6u/rk5YVicSZ0NvTfe4lN69prMsvzOvt7lZKmZZV&#10;XFw8rmJcPC+PlXJspyCet/fvfz+wf38sHv/Wt74djcY6v/zys88/Ofzbh3/vhz8Ai57uLihx8MCX&#10;V0S2BQd9Sp5fVlZaVlEaDVm+73iOrbWWZjgcjgSqaOnhzFAmHSSi/QNDoVBoaCg90N8fjscKCgqF&#10;FAxE8ov6+vs+/+zTXC5XUFAQjcUiIaugsHCwry8ajVmWGYvH82LxoaHBzo4vbNseGhwaW1JshWKh&#10;SPTAga69H++L5xXlFRXkFY4ZGkyvWXPpFVfcEwqFDINEsJVgWmOLS6J58eGhwYMHDqTTaSFlOBLJ&#10;ZrPMTIa4f+01AGbMvDESiY4ZOzYkjZBpHdKVNi3LsExmHhocTA8PDw4PBz+WV129/M9vbRlTNBae&#10;Vq4/NJxxvVwsmm+EZMfBzo8/2WvbruvlIE0rYjGT7zm3/HbVY5vuTnd0RMJWPC9PmjI9nMs5ufzC&#10;MWXlFZ/885/pXDabcwBIMyRI2J7nuq7r+AHO5/nmmzCqlRy0AMsH4KxpS+49+g0A137y023NS88+&#10;5/dKofGbr7ydPPjS5dflMu60DfcB2DjjfCJi1iTYNA0rZEozlMnY2az9P5cvVm0a9+1nz5z2+IP/&#10;JZTxnvuWhUIRrcR7p2za+Bf+6hc+/tE4AC9dcfW3vnNkznVe+s49wfvf2HoKb3r1m4svbmx45L8F&#10;kXrpBWZu3vdWzVEnbv/87V994XNlEP9hy763ArrFOd89ecMHLwfLaVAoJhLTj6h84eCuSDQSCoUd&#10;xz6p8LtBn4EwJdfUMLPYsmXTB6/Zds73/F82/IEIpbUJVFVu+uC1c75/MmrmPHbjJZZlnXvcaUT0&#10;576P0sPDv0ysDJwHOphLNz8FAIwN77183oTT0daKyiq0tQZI9y3/ePPEm+4u3bwZQOecGozGeaW1&#10;CZ4yBW2tnclUQPjejhGcleYRT4MAhRX4gpcRDioVxC4BiGIiUElERK1aE9F0IiQS3Ni4DQiw+QEk&#10;aR1ARFcKMRHYqZRSioCJh1zKABBNlbJCiBfu/R3xiFoDKY5EI+zrye9177/jjiDneVuIqYbRuu53&#10;SvnZbOa8L+XBxob7lJrALKUxy5Db19+gfd/NpEOGiOcVMhmnXbbiC89r0byHIKQ8QYiA21pel1CT&#10;J09PLrq45bM9RCcIObO+PhCE1cnGDs3jmpu5pUWz7mxMtrBewNxtms331s36mDsaG4lQFgxLIvFg&#10;rPespQ/7/4O5Nw+Tojr7hu/7nKrq6nU2ZgNXNE/UmICSwMxgEjXGuMLAzKBoNEajLC6R6QE3FEHc&#10;YLohGhE0KsYFYRYWEzVuqIHpGRUBNSruCsxMz957d1Wdc79/nJ6Jea7net/n+573va6cv2Cu6uma&#10;qrtO3ctvcexTkW1grIaxirY2qG8gksqMrDOf9lEnwD4AIjqVsZlNTWz6dJV2I8AD72yzcplLwy0/&#10;EuJRTattb39k/wvzJ5+vnNpo0aK863TNdIp0iFWre6Q8FfFRznvvuGrB5PPHvL3Hgvahzq3zRVnF&#10;6tUPE8za2g6IJOTWujpEmL1kCSJiTc2TH+284qQzH3lnx1Wnnid37e5fs6Zicf6snNpaQNCW3PTS&#10;ca5MMjv7uOlE5Pz979FQSHVDKtra/vrNrpl9BlTXqIh+o/89GPXnPXtC9d8O7R4eGmr4wXktH708&#10;56SzVesHIhGsqVFuayrXl1KK2XWAwBCxqQkIqKpqzH5xxxcRd8B7dvkkIQQ0NDDEDbf8WjPclnBq&#10;73q8dNGiW/v2l5SWZjPW1Ru2lgMuJ1JTnfKW1lv/+kxxSUlFZblhaBdP+JEQQnlK3PnypuW/ugQU&#10;t4GIgKKhUDng7VfNdHs8GiII4ff4UOfpXNaWjgCKx5PVj+2Y2dq2or5+EhEgzuZc07SXHm4+59Pu&#10;Db5sJpt1HPv3okgI0dvcjIBlqphBgMbGvnBYsRdISqqqwq5OCIWIID+yQMybsiu5sOpq6OyMhkJA&#10;9DDBfKDOUXjVvnyBhIgwGbAKKEK0jwAQJuc3KgCAaUSIuAEQAOYRPUw0GaAasay1BUFZs2MfQASg&#10;ioiAOgmqGQOETiIArGFIROuEXA80H2ADMkQ12YD5iBVNTdFQuAxom5TziBAwrzQHMA8ACCYj1DC+&#10;senqk8KPSSn2AZwCKElWA1a0t2lcE7NnE0lV8OyWohqxsq19W32dFFKS3EdwCgJjvHZx083DX+ma&#10;tvJXF/27Ge3921U8AKBpeZF+xplCtKvZBUNGRI5wHNtxbAcANE37J1TXEUJIANB03eVy6Zquaf+k&#10;BnNFTdC4EI6aAGSzmXg8Njw0lIjF06nUqDCu49iOJKnpmt8fKCouzmQyQgjl0s01TcihQz1WNptN&#10;e05svK/2px1/f6nHUj7ial5hGIbH6w0EAv6A32W6FY1E13SucZfLFQgUFBUVF5eUlJaWjZ9wxLET&#10;jxt/xBEFBYVer7egoNDn8xGRlc0J4ei6ruk6Y9y27UQiPjI8HIuN1CY2DA4ODg8NJeKxVDqlYGDb&#10;CuYHAgHGmJXLDQz0dx8+9JMzf11zzpVnzFygsorXdzwEAJOnXzQ4MDDQ1//lF1+c9eV9pmmWVJSP&#10;1RX/m6VEpRa4tnJkpuHyuM2SkqKAz5OOxVA6ZSXjTKYP9/V3f/21Y1lHH33s0qWPVVRWlpWXSyE/&#10;/fST/fv2Prg2r4fbuuV+r8803W7OmRBONpNNxuPR3t6vv/pm7S/f/u6Xki3SCTWRkN/9ucfjlcKe&#10;mVsppcik0wc++uCjD/cfOHBgxV3z9+wJMCSP6U6NxNOJmNvlerr/ko29c3Y4N657c+TgoUP9A317&#10;9gRKNk1p3RyqmHCkx+vP5XI5x05lMsMjI0PDQ8lkcmFw7dh3PbruJpdhgJSZdCaXzRFHyUAB7gHA&#10;tm3HEYFAIBAIKEN0hZTTDUP5SORyeWXeF9pXuV0GI4FS6AyZwQmxaNw4t88/ODj8/vsfXHLl7QDg&#10;LyzmmpFKJhcvfbgw4Av4vYbOlYItSLsv2h0fGeIalpaPKyjw2042nUtxnQcCBabhAiKGjHPm2PbS&#10;f0x+cPAc9SDw7/AOgTNu6ACQy+US6VQ6l7FJjrWpvD6fJIqnkulcVgoxahGjqTeceskxzokok8kM&#10;Dw0lYrHBgf6hwYFMJi2EY+VyqVQ6mUwWFhT4/X5N09Wl4JypqY7jCCGs31y++pFHrkvFhxMjw6l4&#10;PJNM6qapuwzOmW072Uwml8kwALfL5fV6XS6XwfXrrnv4d79b4zE9puHijOexv8g4VxqvmhBStQCE&#10;lKZpen2+u6teWLfuzrqD9wwPjXg8AU136cwA4olEqvtwT7QnGo/FLcsRwCVyQo5Md5CvXneXz1/g&#10;cruJMJe1clmHCEiCZYl0JpvL2Y6VB2VxxjVd4xoDAEc4joSHJ776n+g6al10+ZqeDWc6eZ8N2N5+&#10;JwBsfm6py3Td2nNuK42PPbJFVRf5W8Q10zRN09R0XfVG2OjIqO2Sa7Zdpl5e8OrCph+8VvfF+S+M&#10;fbBk05SxZ/nRx+7x+f2m6X7k+u8fedG/nM+UKfHj3u0+7t3u2/xt8VhsaHAYAEq3/AwA6LnXASBn&#10;C/ifrW1fdQBA3fGnbfu688KjpkI4jJ35937d8achItf45k/eUG0dtQ+nU6l0KrXlwBvZbCaVTMbj&#10;MSnkzuGPRqcCgJ2dGAxiayt0dioTQ855WWOjkouF+nr3snUr6hvGA5x77+NzTz6L6utbD7w1PDR0&#10;/lE/oZYWaAxCsBERWVcXItv04Wtenw+7OhFw80c7+0KhvoYGRKxf+oDKXWj3bplXzVU1BikftHIE&#10;JV65ALAToAygAhERVYe+AlGRs7dJ2SHpYSIimgwwGXA/IkN8mzECmEokhGxftWqrEHtHYX75trWU&#10;10hJUhLQKYiM4WQctRlHrGaMM1bJGFu8GKWTScUziaSVzv780zhHMg3thfFoGMZRO54/6vnn6w0j&#10;sn6pbdvR/uglh3nbKkWrgPcZr+XsL0/ewQ2daRpyhrqRs+VwbLiXCBAXMhx75GcAAVA0FLqrYc6V&#10;kW/fVwMlBLl69dbZs7pXrxK/v5GkPFQ7s33Vqq2rVq+Tcq8kROxDFNKiUChfXSBuXXoZEV1x0jmO&#10;42xQIDLGVP4NwcYdiIi4AXE/ogqMaUQAwBirZgxCIYWJUrXc4ED/IjwyQrRAbW5EiLjxk1fltGm9&#10;UkIoRKEwNYfE7l3CESTlIwiMsdr2Nr/fD0RUVUVVVY/v2Y6I2Nm5Yc+OhdNqnfvvn0dUyxljDDo6&#10;xO7d1QizNQ2qaxDwT/tftLLpP+7actWp58uOju3hUAVnWFNDREIKUM6/06craBMREFFfONw19jd2&#10;dV3YqxPlp2QKq/XzcaeeUf6TRDK+9bNX05nMnJPPQwApxZP7nieV0I9lwQAKdkcAfQAYDAJgb3Oz&#10;4l0QkZxWJTt2ZzMZy7IgEoGGBgwG115XK6Xo74vGYzEAiIbC0hbK5BcBIRicDFAOUN7agnPq77ng&#10;0pHhwZ7u7i8/PaAIq9FwCCKdDAABV/19G1ZXY03NjvCaLsAdACvPvUxYlm3bnHMBpPIfIWQmnY7H&#10;4xcSQSSyrKlpP+I+oh4phRDnfNYNNdXX/PD0XC7Xc6hXrFq9vbkZATsR+yD/BABAOajcHZChmtio&#10;y6ViQEopd++WQubFajs7MRxWT8hkIADcRwQA+8a4TwzvZAwZdgISgKIVvc+YojxVAXQhA4JJRJOI&#10;OgEmI1QhdAJgpBM6I334L3cAAGcilgF1jvYUygjKCAhoPsApjEUXL44uWbKc8+VLllQuXqzGZbSo&#10;kSjP5GDIGOOI7FHGkeF+wC7EW2rOnSrzgF8i2kewHmB7Xf3a997oJeqVFJGS8vxyUH2WaUALER/l&#10;7ENN55yvsPqElMlEPLj1if/h7v1/ff07QqR0w7ByOZKEyBgnABCOyOMvhZRSOGCPsa4z6YxhGLph&#10;iGw2mYgTkcfr9QX82UzWsUGhOyA/xiDGeDabMQxDc+kMUeFbssgYZ0rf1u1xe7weRKbQh5ZlZTMZ&#10;l+lyuUzGmG3bVo59+OZ7NHPSkW43gOaCCe5VS4oAACARCqHAr7/8yu1x65oupJRScI17dC953Co3&#10;Up4bahahdLHcLtO2LCHEjmvv/uXqRbHYiBTS5TYvGHlom3+eruu2DVIKAKlxbfCiPb+E69/YsZ6I&#10;QArgqFD1Sq3Fsqza2HqFf3iG//qcOYsAYCNedEVqM2yCR3K1lhRzr7zzhEkwCHt626PsO9mn+tRT&#10;Bb+7bNOf/ktiNwBMOOIIK5vu6T6cScQKCgszmWRhUREB//4JJ1RMGB+LxbKOxTXd5TGZoR8+eDAe&#10;j11b/mTlHf+kSleMn+AvKGAkLEdatmMlkzlLjsQT3b3dlavyrhSDc/c8uyUcH4kpQaGdLz2yZ/R0&#10;2v+y9u5lV94QXLP4w2pdG8qkkw//8bbvnmFBURHXNJemG4YhbYcATZ/HIfHxRx91H+q5bVneEbm0&#10;rNwfCNhZRziW4eJLbr+oZ8OZ9+4/jxh7oPn65RM6SjZNeZga/IECIurv789mM6WlZQDwxaefZTJp&#10;mAignCg0vaCoyLasg99+q36zmTWzmWwiHov29oZP+AA2wTOuiwoDfkPnjm1rOnJmCMCcZWm628pm&#10;4qnk4qUPhe5d9CJYan0AACAASURBVB8nnugvKPjs4491TXt83c3jKycEAgGuaVYum8tkMul0z8FD&#10;VwXDAPD2a08hYn80mojFTdMMFBYYhpFIpHK5LEddSrnyB/vaPVf/zXO9H/1KvgyFI8lWJW46mRsZ&#10;Hoinki7TFQgUmW53wrYTiURJabk1NKScXlymqY/6jTiOPUrOdvl8PgCIDQ0ODw0JyyIpb6p889mB&#10;ywyup1KpVDKZzWYqKyqtjDMw0KubLkGay+XSDIMzJi1bChtA/uY39+mMM8513TAM49uvv0olE6bb&#10;PTQ4qOzAdcNgjOuGoeShEfGunzwPAJXzXr/md2u46Rb5FzdXmZBtW5lMGhGzmYwjpT8QAIDHHmvs&#10;2YAHP/l1gSfAUfd4vTnH6jl8uLevt3HJyqW3Xbfy7jW3r1hEQjiWEEzkcrbLsYGxsgkThqPRZCrt&#10;C/j9BQHNdCWT6a+/+iqVtYTjCOlwTVMYLZIkHAcZU72Jkk1T9sCeKVPiKtoff/bhKVMuXTv9eQAY&#10;m46q9ZsrmptPe/Hv87tbnxmvPCsA4OnzL/31tmd2/Hq+y2UgIykFIj32+x/WLvs7IGOoAYDSaQCA&#10;s9Y1v3SVspMGhbbad+udnGuwHUyvq7yyUjikDh5DRiktMgBQZzg4d0/22cwfw1dVb34mNSo2pU7m&#10;Qfjzf/n4/zcXInv+27dV+4Ck3LZqkT/gPytvfFbV8L2fbfn0TWQIMs+cZoyrRpKu6cjQcYRlWUXF&#10;xUS0c/gfjHFEFCcW5rK5X3V1EUDtxCoieGb/y4+LgataWqAzol78tcHGZeHwCoA75jQsB1p/y9q9&#10;AMshdAdAVCUuCFWhcFlLyyUrNshFi2j6tPbPdl88aFJLKwDIjt07pJymYBJE5QBRxIqmIITX4Jq1&#10;eNpptHZtlDFVZuwnAIB+ACJCpDxAB7G8sbE3FCIJjOEpBABQjRABmEQQAUJJP9V1KeUAEUpJAJOU&#10;Ej/AFE3bS7RQzeKl3Es4GXEh4xGS0/LZDFY0Nc1C3DZeFBf6PVLmUmk7lzvv6KpXRVcJAZA896hp&#10;f1u3lIb+kcik6m688fA331576oWynLbVzd4PMBmBIa9mjLW1FbkO/dQ+CojEJ7sRAcL3kaRtRNMA&#10;NjC2AOBqKd+TUgLsRzwV4BQEQnYKYA3DCJHcvBkumtMF+F4ohAyJgCFKAgRAgv3IKlrb6PBORNgA&#10;7I7GRgiH56VLe5tXO44zmUDX9QVS7keYFQwCwI5wuLatDSKRFeGQFJKCjWLV6uVEpyLWNjWhStyJ&#10;ZF2d4lTMf/TF7fTCfsRr1furvn7ekiWYAae+Pv+uDwaxpkZKIWfPXoF4KmO33nTJxo9fvfKks8fo&#10;DVf9eCYAPKL1zrj7z23iMUC2nDPW3k4EUlJfOMQYh5ZWBHgykA64A8NDQ/OrZm2dPatKuc60toIC&#10;8KxetR1g8KZLj4nuOf9bCVWnKZ9pAKhF5IxhUxN+RyRAiUf9vKp6+2evXTDx57XHnwVAm//xwl+/&#10;eev8o39+0Q/OWbfrWYhEINS8HXHW9Onq1rd89iYh1EV5OSKOUoN6VzeXA+xAFWZ48ZIlMGmqPLi7&#10;H7Gcsd+7jtt+X/N85fkdbKLm5vsbroNIJwBg6xXUEdkHMDMYZMigtY3qZl8nSUm29/zhmS7Et6+4&#10;4L6aGvPN3nvfaNV0/b4324jolmCwNxQqb2wEhGVnX7Ly9S2OEJTL3nR6veJISKLeutkKcobV1eai&#10;31z5wNMPC/kj25l1//0K6H684/xeyCjJKsSKpqba6mqqqwOEXgldoVAVwFQCqqpinZ2odIdbW1ln&#10;J1VXy7q67VJOG+12lQNRKIyIZUDU2DgjFNoBRAT7RuWdAOBORGxtm1lfv21UKesUxNqmpt7mZklU&#10;BlCNUEokifYDnoKIY+Co6mpAKA8GIRQuR6oiAFD6EPmKQo1HokCSaDLA+4zNbG3d1tCwH2BZWxtD&#10;Bp2R1Sy+uK21rXbW/FHRi/WItYgVJPcBTCLci/DYoqsOfRi5FrEagSH+RDh7kd3JGLS2cs7bYa3y&#10;T+kEIMAqgF6SUsiHieYhLkAY39Z2b8dfc4nE9Ce2AsHMpuCf/id79/+D9e9YYDi2wxhnGuNSKuok&#10;kcxmM5xrXOMcOBGRJNuybMd2uVx5NBSix+sFgGwmOzw0ZJpmQWGhV/Ol0ynbtl2GrqOhqgtEJhxh&#10;SwGqZeg2FWJEwYKFIxhjyNBwuTxeD0NuW5bt5HMsy0j+8GT2+G1//BoAAH565Y0/O3mNZRjGddfq&#10;hiEcsXPJH85eE3zhuvt+evdCAFBN3Fcaw79au1hZ9Wm67va4Na7lnFwqmSRHvnjjqrObG+ux+8ub&#10;bnZsm2vctqznCxYW+AtdLpdt245ja5qu6/qBt7c7JIuKixU4SiHmNV3njMdiI+cPPAijEKNLxdNP&#10;b7703IsaL7x4CWyC14+56WRzUk+0d6zNOXNuY8mmKS1lCxs2rVOZx+DcPZdt+hMAtD4Vnqc9s7L7&#10;FwhQWBQoLixymXrJscWYxqKigqLikqG+nng8PvH444Xj2MI+dOiwy+MOFBZUBgKvvvzShKOPHknE&#10;AOBw9+Hu895VZcP6R2495qijJx43MZtJJ0eGov2DQoLu9SWTmaGRuD9Q9HXTGSWjQI7rxTPgBwAY&#10;hD3fbQx//slHAPBA6F98Er67jpwwwWt6Bi3nN0duf6Z3TqCgKJnLfH7g05Hh4duW/VnlWMc074RV&#10;ZGczC880AYoffiO38fG3bLqloOCb+EjshqYHYROszVxYMm6cx+tNJBJDgwOOI3q6D+dyuesa15Zs&#10;mvKH7AwAMMhVXlFh5XL9/X2GYbhMl8LdEUnLssInfAAAz3iuKB9XRtJOJVOpZJIbroKAS9cNCdB9&#10;+HA0Gr2+aQ0AfO+EEzVN7+6OCiG9pnnM0ccamp7LZMaVlmaz2UO9USubi8ViALDrxcdy2Yxj2bbt&#10;JJPJ475/vMF1KSQH1JkmCXRd/0PPL46eONEwDI/HS+Rkc1mzIGDqhu1YOcfOOTZ3GW5ySymzuZwL&#10;QEhpWVYsHhscHnIc5/qiv23BK2zb0Q2D61w3XABgut0a57lsLh6PZVNJRLSz2etuXTcIe9g2nk6n&#10;ELGouDibzaSSmaWrrwGAZcH1UkrDZVqWDQBDQ31en880jGQyQUKaHpfLZRDJdCp5R+mLkIUbD05d&#10;e8Lbdw2cV1BYyDhD4RT4/Woud8/79Zl0GiPNuq47QhjIbNvWNFLPeyaXAYBUMplKJk2v1+/3r/3q&#10;t7kbH02mZ5z96Ko9i5aVFJX4/IH6gZX3JeckRhIrly8+4qhjHnhgpdfr55wPDA0IoKLiYpJw8JtD&#10;x46vMExTCATimmYWeHyGyzen4RoAaFryO+AYCBRYlqUTGVzLaprBYMPEV8YicCxcC4sKf3fdY3f9&#10;ECrnvX7XjwOwCR5yXzcwrzeXTAHIJR0XsN/MW9VEY7yI7d2BtjlXoo0aZ1xnUkgAeeUDHzLG2ltu&#10;BYD6uavH+mmtNJ7NPdv7p1MA4OWrrsukkzPv2bjv1jtN0x2Px8vKS4HwswOfbfnhXVODeb7H32+4&#10;JbhpoyqBbrvtmhN/cGJZRUXPhjMnvHVu6+qp1f/oUtXFq9cE4Z/ko/8/a+YxVTu+6dI03evT2r/Y&#10;Pfu46U+899cd48tmdEuIdLaMs0Dx4HUdAEhIZFj/vZ8DUMunb3o9XgCwLOtnBSf89dv8SFMS6bru&#10;9rg7TymMDcew9/2zKyeVVVTYltX62d/rSaPGRVISCok3Lpq0Zk0fwgLE+QBlwcZJzc09Qj5MtIHh&#10;AsCfAPXMnlWuVKQ6OmYBSqA83rs5NAMAWtuAiCKRvnCIIfavWVOOCK0tL3XvMx9dedK8O6SUvZIU&#10;+CIPjmIMR2mX1NwMgDWMjXG+EZEBEI6JUBEyVtHYWBcOR0ebtQRQGwzSUZz9fpU6Zi9RNREA1CCv&#10;QOhDLA8G8zmqIK5xg7kMwzjvqOqXvukaV1bqEAz09r7bs9ddUqy7PbPGT3EW1i1AdBYVKtWHyYwh&#10;YjUyxvDhj3aYujH9e0f0zq7rBJoJSEBSyveI3gPcMHqiDxMsYHAK4F6ieQpNjljBmLCsHQ0N12na&#10;Q1L8SMqZi4IrwmGJhIjrAQBg+eKmzQd3Xtz4ULeUCzRt20Qj8PR9Z11+a6mkrQSMMQJAxqSkntWr&#10;ywEEUfus2mpkr666wbKt3wzQDgCGuFfKmaHQn8uyV3zvF3L3br5kiZw2rWfWLAKoRpzV1ASIEAox&#10;zv7kH7rqpHMwGKxUJ19dDQBEsJ1gAQOG2MtZLpNUU1khBQIyzoDoylMu3Co3EtH7nHUv+bW+9+Vr&#10;0l4IhSoYY21tGz9+Ex3b7dIvOm666NkliRDxHcZmtbUhopSyZ/XqcsDpnL3EWToRR3CrXj4BRIiq&#10;JFWi4N/Bq+QTXyKS8sKJp5PC0QMlEwnOtR3f7Jpx9PQF0+fKujpArG1rQ2Qqshq+97ON+19ECBAC&#10;BRtBGYk0BTG8ZhYCILK2NiB47O3tV7HyyvZ2KSV0dMxavDgvSjCtSiBAR0SVwcte2FhSOm45YxKg&#10;t66uoq0NW9vK6+pmtrQ0bllXe9G1sxAPvNm2atc2ZOg2vV6fDxHjsdjK5MGlba3KfB0AFBPWtixE&#10;JKDlr2+6/fSLyra0RBvqK6urm995iTEekXIS0HtEIMR0gErGp2vaIIjxre1UV3eXM3w7Mmpto/q6&#10;ciAiBAQC6p09uxxxO1EVQFljUK4JI2KUaBpRZBQwNhMQCKIA5YjbQiEp5X5kk4CQgDO2DzE/eI9E&#10;oiSBaB8BIuxHrEUsBySgKGA5ASBWA+wn2ktwCmJ5MBgNh7CzE6qroapaEZ+wOVQGiAhdABcCqd82&#10;GSACRED7ERcAQENDNeAshqs6/so48/v9RxYe6fx913wgAJyfl14jAnqfsdJFjQvDobcJ7vjp+Yjg&#10;EHUCIhBXVgwI9+1+8ea1j88E2I44MxjE8Jooh93CqSLaj3gKwPuMvY1YC3RL9Xk9dbM7pKz9dzTy&#10;/rcsMKQUjHFkyIBpGldvo1QyaRgwBkaUUihlWMuypJCSSDErGOMu06XAKgP9A5rG/YECwzBSqZQU&#10;Uvlp4Kj0h+Iaqq6tFDLrZDPpNGNcCasDgCQaV1JqWZbtOAyRc+6WE0+sKV9+Sk33ocNEEnFoZNhw&#10;e9yu8BouOWPsF82LgAMApNKpTDr9W75lcO6eU/dc8nL0gbn2k0/hJbphKE8MAFBs7HPWLBbk9N21&#10;0hSm7vd7fT6P12sYhsJ2O45DRI5tx2Kx2MiI2+dVQ0zONV3XGWPCEdlMVtP0vxRfZzs2AGhcu3D4&#10;ocLCopJNU7Z4fjsHnjAMo2RcqScQ2J1cLkgCwM82LQeAY485tuuYVbmPcublvwOAkiA865lXapY+&#10;rwVPKvqB4ziMgcZASpFJZ8rKyz1ef2x4MJnJFRT6XV5fOpVOJNPR3h5g3HC7CsaV9PX3Z4UzNDKU&#10;iMdTyaS6zs88d++4omIASI4MpxP9tpX77fjnAOCu/WfFk9nh4eSKO/80ZkkBo+OU74bEy688csvN&#10;F/N/WqHCGT+/eOebz/2nyHGE6OnuZqjtSFx9xJFFnsJAKpUdHE6uPvlv3aPH9Gw4M564PBVnPbs3&#10;Pnhgju41fQE/Ikoiw22qIkQ+Jj1er23buq4fcdTRuVx2aGAwm4ndtfTyygnjAwWFhmFcZT/zvN6o&#10;bqLb4yGSRcUlhmH09/Vl0pmmTyePKx1XoZcnYnGP24WIuVxOZHOEyDV3Ip0aGBxU1QUAFBUX9/X2&#10;JmNxl6GXl43z+3wqzoUjErF4IhbL5XKNKx57acuawqKiDFEykchk0uNKxxUUFAohMum0qsNty7r3&#10;4cavm854bKC2qKRIPSnqK9QbUUqFSEmPjAxn0mnT4ysuKfF4vBWVlYd7epOJeCaTedysG19+pM/n&#10;s207k8s4qRRJUt1lkqRpmqZpRHTsccf9rf0Bl8vw+/0u3XC5XIyRrmtow+qlTzLUysrLUXNzXTt0&#10;uGd4YLC4rJQxZIwVjysSti2FjShNt8k17Z6RGZyx4pKSu4cvLCktNU1TOELjmmEYpmmCx+syXEnd&#10;yGayUgqNc86ZsqiSUkghs9lsLptVqmtuj8fr8yNDK5e7a8qOXGD7cXPnPfPYg5WI7WXLjgoc6y8s&#10;tC3L7fclUklrZEhK0jVdIxKOsCxLAxgaGcmmkk4mRxxTuQzXNceh8AN3Nt5wZ/OqPwHAPc03K8cb&#10;xtnjZ++c8dQP4bj/ImLjo/GvSo7BuXtEq8MZM92GcBxHCEfIxi9/EZ742tgNUmMZrmlcU7N5gRon&#10;oj17AuPf/TFnF2TSKXWw/psZX9buWHRxd/ucy4v0YubzRW5cEjAKHceqLK+0pTUUHdz/89abPS0w&#10;qje9M2GtTM8peNY3ZcplL73UDABr//gaALTeMhUAIj9YtgUAAAqLiv7rTfm/v4hmHDUVANq/2A0A&#10;Wz590zTNGUdNbcm9xRlv6DM2F2eV7CwiAhFIeO6jV4UjuMYty2KcMcQ/731RtU4UQ+Pc8dNeOPxu&#10;NpN1LIdx/rfufZqmoWkCAE6f0ldfX9bSCkSyo+MC4VBjUIETgGgGQAUCAO5HVoG4HWhGYxBrqokI&#10;Ip1QXQWAeeBKY+NjfCD1+qajHmqtRtx97yKf36/rennpyRTp+BUBhFdG8+UAdUi6kEhBO7oIqxAB&#10;oDc/aqAygH7GSgmgpQU7O2vDoSgpNSoJwMuIIBzGYLAiHK5taoKqqvaed7YTzKr8MRH1EilCYblS&#10;XGpvf6n/nXNKf/LayL5c2jr3K3v2LX/E1ta34h/bJKEzki7Jff75Fw13rOsl+iFgRXsbdnY6N9QT&#10;SdnSRvX1sGhRNWIXQBViBSIGmwr9Oa/Hu2Pw3dwDNyJDNv40sXs3rG5W2c88RM7Y1QS3b9m8vb7+&#10;PaRTGUPGahABISqptrUN58ypa2vdOmt2LSIy9ihnRDQfYD/iO5rWfqTNCLb+4QbTF/D5CiYYbvUK&#10;u1Ml+AgAMBmAiDpI7oP8j4jkmYvXMmS9QigP6fmIfQCO5fyhq+330+ue/PS1yxHLESsVon316oWc&#10;VzYFnxyX9mg6IoOaGqqvh2AjY0gdEVi1qgqgvDHITjttQR4JSlLmmcpUU9M7e/Y6KYloMmN3trVx&#10;xghA7Nqtovi+1zcdP/F7w4M9V06auS7Sfk3oKZByZtPi9diNo8lreTAIodDmay8c7/bonFNVFapy&#10;IhyuVulLWxt2danUEgCgpvqtgf3JSsf6/HUV/xdOPJ0Irpx20RNvb/nt988WQlLHbmpsRMYQ8blP&#10;d879/hkqrK6YdK6UEhY1QnOoD/LN9T6AimATq6lp+ccbF518Zml5+VZHzEZ86v2/5VxZ0+fPZnKm&#10;x2d/+OoVTU1SElRXQWfn8qLvrxj+/L7rGsA+xBsv1d/eEY/Ff4Q4kzGf39/UtqG5bh4RLTmtVg1e&#10;mjt2aJpm2/btv7iIOjoUfYXy1GWQUq7p+suNU8/PpDMQiYCUynTSpRkZO6OI0Rc0NvaFw2VEgFAO&#10;AJzLri5qb0/95Vmor4dFN0JjcHso9D5DDjgNCACiQNNAjRck3riIaqojDQ3TRjlLFcggHKZgI4TD&#10;0NIKs+vUdOJ9xlTVdgfACkQMNkVDoXUyH3cbEKOtrdDQoITg8sLVjUHljzEZYSYCrglXBJsgHIoS&#10;lCNEATsBqjBPu+oEIJJ7iU5lDBGJoApoH8B6gslAtW2t93e86DL0XC438461nUSVUgIAQ3wkvyHR&#10;XkHzpXzQtAtvv35f31BNfR0ASIRqwE6gMoDJAMuuuWQ5L9pONFWpElfXYOt0qK8jogjBMgaArK69&#10;/b7dL654c/u8B54ioiqAPsSKmpr/6e79f3v9OxYYikrBpNJi4sokO8M4jCZMwnEc4SAyTePk5KV7&#10;hOMwJWHLuNKflVLYthTC4dxgiI4UYy8wmVcTQ4Uschzh8Xpty3IcASAMAFC6VY6j5EeV9KdKAjxe&#10;r24YXo83m82mU6l0Jp1KJmMjMSEckuQt8BuG8dO7F5bfsxQANi66yLfdb5qm2+PeSvM8wgsAUopc&#10;LqdpnDGeSiZxdCmnNo/X6/Z4rGxWWYwTkWEYRJROpX42Y97r2x6ybZuIzpmz6O8vPKrruhTSEY7f&#10;7+du040ernHG+K7i2wNU+EbgFjbIn9Yu9Q8UICIzdJfpcpkmIH4w/Q+O7aDyG7TsQ6vujsdjUzNP&#10;5bIpj8dVUlTi8Xp1TWecKcDGl59/bktHIjBuMK6nM7nuw72xRGxkeCSdzY6rKAfOEqlkMpOitK6b&#10;ZuzwYSuXmzIl/turV1aUV/jc3oDPb5gulF5vedlOvDlrw/dPtr/99tuR5JdjyVnJpinXfPzDe1ds&#10;VBlbyaYpf5SziooLuaYtuGbls5tW33LTQ/fefy0AFAYK/1PYdHU+7jFNn9fQUPcE/P6iwpx0+oe+&#10;vv7YdiV0Ozh3z5Qp8Z534c67rgAAgMvvGf3souAfnZyl2o4lm6aAI4sChbHYiKeg0O/3Hzp8qPvQ&#10;4eAtD6uDn35iuWEYzxXNKzSKiMjn83nc7oMHv9U1DRGTiUTwlocffqCptKzc4/Hkcikgmc3lbMsC&#10;xm3LisczY9z69X+87ehjjvN7A1YmR8I2OC8KFOqMEZHOWS6Tjg0NppIJrmlv/mV9YVEhSckZJtPJ&#10;TDY98fjjAwUBt9ulAXJAt+FixJquuOe6cWf4/X7OGBFJIRljqDHgLGdbmUxaEBhuVyEvNj1u4VA6&#10;lU6m00KKgf6+bCarG4bH53N73IbLJRG4sB0hkKGUQhmKc869Pp8UwnC5vF6vabq4phkK7mTqmq4b&#10;oFvSsXI2IjMMw+UyNV3PZLO2bTm2rRtGYVGAu125bErjmsfj1XXN6/dzTbOHhxFAFfbZbIYj44xp&#10;TNOQacg5MpDSzuUrc1B9QCEd4TiKk2XbjDPTNA3DsB1bSNm066yRgakiaJ900o9s6XDQysrKPH5v&#10;X2+vLWwSTi6Vckj+dsdzADA1WHnDV2eSkLlszhGUdZxcxqJEEhHnbn3u6dqLSjZNWfBpjdfnNwwj&#10;k8u2Pbu04fJVANBS9T58B4C0cvVta454aXDuHhAkhV057/VKiO/ZE9j4zINFxcVWNpMVtgAYM9tR&#10;44WWuqs8Hg9yXeMaY4whEOKHZ247+c05eutrG4PrkV2dzX75wHGvvw09rTT+4GaY0HomAMze8mcA&#10;ePmqBabpNnQjk0l2Hz60UDwxOHdPPSyAd2D5wMxl47YPzt1z06Znbzl47vjystXNLw8PRLOWpWv8&#10;9pEZ6cieZ5vyT9+uxtsL3f8Fk+T/61KSSrOPy9sCtnz21jMfvqIGrQBw0fdPJ4DNH+9EhtIRiByR&#10;AQhV4+m6zhg3DEMJf6tez/avO2ccPQ3qGyAY3FpqabpORIrz9sLBPfbqxTMbGgCABxs33XW9ZSVt&#10;y7pSlMjmEAabNjQ372P5Bnw1QF84XF7TuumDV8lLlyIC4HOBLAAQSVOYV4eejmq8HCBQUOA4zhkl&#10;J3XPqlViIQqY0YUMAGcARQHKABCQFPxJZfCAfaO2GBhcRJEIhUN9Su21sZGam3fZtmoq195/PyKC&#10;48CuXTOrq6G+vp1IcQ86ARhjA4xVtrUhot9X2Gl/VVBQIv2SjT9arllD9fU/BaQtm8WiOpWN9RAQ&#10;yQjR9Lq6SsaUyWxvXV0ZAIRCZQgE0Ek0iwHWVMPXO61clmxx0TGnSyKKRCCUt/tQ/ZtJBKcyvHrO&#10;nPemTTil67Aap5QhIqAUgiIRxhAbGgBgBQCGwwsYbmDsx4gda66vP/L05754ae7x53DO/xEYiCWs&#10;oaHhc/wn3O44P5JyP+IGZO+PJtyUtyzL96RJ0jiUMg9pxi6A2tZW/tErN0ydzbq6hmS/WDIrStSD&#10;uBxxA8CpRLXV1fKjFxymyoaICj6KdEopo3lNWCUdpagRAIissxNraiTROikl0XLGlCYS5FkABAh3&#10;Afo4IgiOjAjmT6sV9OcoYiVDt88DkYgy3oZQCBADXp/P5+NslH6RB85BF2JtQwO1tmJnJ4xyjn9W&#10;MkkWimf2bvP6fF6f76/fvnXeUT8Dklf8pF5KSfX1CICtrZsPvMY+e93jCew4/M6MCT8BRCLAzk4i&#10;ipJkyDC8BpqC5QBYU73lkzcNXd/Z/w+325OIxwDA7fFoDgfODcPQNM22LKqqptmzoLGxNxwuDwaX&#10;eo9bmfps2Tm/bd7VkkyklnqOjRJBQ/3KxqCcNo2Ibjm9XhVRANBUM+O+na2m6Q7t3tFYc6G6TAhw&#10;6xkNBLTi5WcXTbvg7tc333P+FdTRsT0cqm1tW/G3zT6//6bpF2wNPbEX4I414Xtn/6JiQsXS9Zv7&#10;GTJkpeEwtLTc+1gLtLYByb76Boa4EBnjrJQIpIRgkEIhSQThMBERBKdK6sS8uFMfYhkQhMJlwSDU&#10;N6hOv2I6qQDuU3OWULOaH21AXIDYy/DejpduUVaYQGWNwbxRBsIpgDPGBLuqq6ExWB4ORQE2AE0C&#10;WD+6sc0g2ko0WfE3gKaRjBBNRvY+5oNN0/Ubf/xL2dFRIQSNatFuANgH0AUwDREYlgPc+OPTN3y8&#10;++INz4xbtCgaCikEv7qw04BmnjWLGhqmkiRJEkmSZMjz4y4EAGRtbeF3X/f6fMn+XhqVscp3Vf7N&#10;1r8jyZshCiEdx7aVER5DzjXFHCWSRPkRhHAcNQpgjJMkSeQIx7YspQNLRMUl4woKC7OZbCKeMFym&#10;2+PJZrIAIEdZRIiqDCXHsQGAa1zXdV3XkSFnTNc1t8czMjwcj8XisVg8HovH4+l0Ou+rZRhuj8fr&#10;8wUCBQUFhYVFRcUlJcUlJaCyB6Lj3u2eGqw8ac3aknHj3rr1IUXjLi4pKSgscLlcnCkZW26aps/v&#10;Lx43rryioqysvLCoSNd1KUT34cMHv/nmqy+/+OqLLw5+++1pX628YOQhlYgTUTabBYCfnnf1tTfP&#10;zuVyjPFUnTNYNwAAIABJREFUKs255g8EXC4zk06PDA/blmWa7qKiYgDo7T58wqkz/+Pk8z764IPP&#10;Pvnk8wMH+np6vvr8s48//KBqz837u97+4N13r8g8BQDHHnPUkRPGl5aWFZUUeH0+020YhmGa7orK&#10;8al05vDhnuFkbCSZ/OLrbz468Mm3Bw9daj81+9c3D8dH4ulkxspJzkZiI6lc2lcUcPu8AHDd/FW2&#10;betcM10u0zA8Xu/wyOCBTz/95OOPPjtw4Isvvk79q3nwIyd+cOstlzfeMGNw7p7V8V/pnDFJ8f6B&#10;6MFDAHBE5Xh12Nbn14995OknX3r6qZd9Xq/b5R5/xMSC4lKX22tZztdfHtz73p7Kea+rw9TVG/sv&#10;ANxy4wMA0LPhzFgiNpKIWU7eykBB5hBR4zyTTkejvYMD/fetvFrVPL83d6jCTwWhFAIZc7lc6Uym&#10;LxodGR4GgKLi4sKiIrfbbZpmLpfLpDNun7+otJQbLoUfA4CNjy2vnDA+Z6UHBqLIwe/zLT/mTQSR&#10;zWaFkESUTCRisRjXtKLiYs45YyyXyyHiA08uBYBxpaWaS0NJiUQilUwq9TCuaQBQVFwiRvmjjDPO&#10;uHCcVDI5PDRERGpkUTlhgsfjTSTiB7/95usvvrAsK1BYeNQxx1RUVmpcsy2Lc+YrKDDdbo1ruVwu&#10;NjKSzWRdLrOgoCBQWOjYNueax+tVFCBd1zlnIMl0mwU+v98fMDSXk7VyuSzZDkdMjsTi8Vh8ZCiR&#10;GBbC4jp3HGtkZMDr8zHGHKW5nMnE4/FEPG5ZVjqVTsYTyVgskUjkcrk835ZI/V1CCNWMHCvO27bf&#10;o5wuHeFY2ZxwnObTXvX5fOUVFYVFRURSOZS7dENIkY4nyBEu3fC4THUvnggE/+M/TjjyiCP9vkLT&#10;bTJNIyLbtjO53OPnzXrguLcAwHS7ldID59rFVzRrXLv65TMue+/Ut0M9N/XVqthYuvhuFWmJxMja&#10;015Q44spU+Kmx8imUrGhfsXsym8g7rwnhq7r5z/1oNJ1QGRCSCll5AfLHl14IgC8O/VPQwODl7Y/&#10;BQBjPO85rU+PhbHP5zNMVzqd6otGf7zqnu9yqJaN2w4AG9bdNzh3j89j6hzdhqlrejIe6z14aKi/&#10;P+DLG1+0zb3qtPBdyXji/7g//x9WpBNH/wEAbZ/vIiKl1j37uOlqaICRTjV9RWTIkGuccSaJbMsS&#10;UjDOTLepazoAzDimSu3GW7/YveXua58LZHK5XDqV+lXl5LNKT7bVldS0Vx66A9vaoLpm7sm/8Hg9&#10;BUWF28qAL16C4fDMpiAAzARQ+IoIEXXsviTlvfRHv9z47gsAdPEPzrz4B2fOPfmsSyedTUovddGi&#10;s8p+eM432Wh9fTlgOcMIUYRA8Z5nIrKmxZWc8/Z2aG2Z0dIyY1HjNKIyqaC7VCplqZTUHOoNNW+T&#10;FJHUBQDhNRXBJhhtfrcLcdhx2u+/v33Vqp5Zs9qFEEK8J8R6Is64pmmVixcD4q7MZ5Ko2pg4tetw&#10;1Ts9r418CI2N1NIifn+D2L27h+RuKSURMuxiDADHCSEbG7FpMQabyjAv2g8E09RmQICRTl3XnExu&#10;uH9Qzp4tZ82GUBibmrYREcAjjDFk75GcB8AQp7zbyxibDFAGhAAMkVq2PL8mzJAhYDUCY2whw/G3&#10;/XoDoh2+TuNs04EXLu4LYGfnrsyH8dhIXzT6S8/3Ds6c+UMh9iv3McaWIe5HeJ/h+4wxxk5h7E7G&#10;ZjHGOYfGxj5AAJiUD6HIFXE/1dWtkV9df/9zPVJ2AqxAZIi9jAEAdXTkculsMkUdu2laFTQ2EpFc&#10;vVqsWhUhqmhqYqedxhh79qMXFDqJMYY1NQQgd++WRAsAsK3tO1xEAoJ+wIUMCzz+XCbp87gBSEoZ&#10;JeoCeFTrM1yuMVY+ADDEQEGhrusopZpCAgACnIqY9+7u7Pxn2kf5NXfSjJHh4eGRYdu2x34KkQi2&#10;trLFTU9/+IIvEFBdRZLU8k3H1kNdW77aBdXV0XCoC7EcEZua1F0AQMMwDMOwbTuVTKZSaSJQmA4U&#10;sqKy0nC5Mpl0tK5u9G/EHeFwb3NzOpFc/tITiXj8VvfEaChUDgAtrQCgBA/Gqgt1FxBRNwyXy4TO&#10;iPovjoaW6vneesacpX/ZiKFwFeWPD9acd8/r7TODwQUIiPjA8acu/UU9EUUklRIBQLS+nlpaCAgB&#10;y4PBfZCnQvcjAmJfOIyIfYjY2gqA0BxS+rOdgABQ1ti4sP5X302plTHFPKJliO8z7AScPCpH9ghj&#10;13K+nPPQ4vmMQM0BgABCIQiH1bwFEKIAy4l6VSKvEIwA8xQlg/I3aZuk/YizGAeEqVJ2SFIG24i4&#10;HzHU9XIiFts6e/adq1fDaHVxCsACRESoRnyHsQmapuka1dVd8/1qIEJ15QEwXzupDaojeMkFiAwZ&#10;q0YEAurYHcnXddgHAA31ju1cf/cD161/bqy6KAe487XW/9HW/f9g/TtOMLimSdtWfXpEVCZKpttU&#10;uj2KXIuIyphC03Up5Njz4AgHRtMOTeMkWYbSji0sjXNNU2TosS9inJFEVY1kMmk1jpdC5rK5HOQU&#10;sH7seOGInMwqi3HOmJB5xSrVTlPHIGI6myZJ2Wz2jR3rhekYK1yurPmL5kUFi5sAoP/eexjj6oQB&#10;gDEuhSOEsKycYFxpOCrgx4Wxde2eq03TPHvOjS8809zqubKouLigoNA/VKAIlC88F8plczue5l6v&#10;lyGm0ilN41JKy7KSiXhD5nEYgrdDPd7HHnX7fTmR1z46v77xyT/elMmk5y9+8NHQjVcH18ImuGze&#10;3QCgQErjK8fruq5rBmPokMhatmPbAsBXWDAYHxno7clk0sMjicUFL4RzM/nozvzNt98ESoonnnDC&#10;hGOP+vSzz4ajMa/Phxr71Yzr7ln2Z0agG4bONWHZPd2HEuk4565j/2NizuG3nfQXAMh99i8BcM+9&#10;f7791kvUDWJCIgFIan9x/UPh1tKy8vV/2DrTfHDtx+eUVVQEb7788Ud3IEEmm2HAXMXjMpkcQyMe&#10;T33x1aeffPrZsqmvA9y2qvmaJU2PPFV4mX6ffvPNl419UYHfF/rD9sHYbzQ9mkmmQEgAGJy7x73Z&#10;03PoECKODA8n4vGeaO/SFU+qS3T/yC9vKnxlFMLkJJPJ4aEhxtDnD8SGh/uiUTXo8Hg9XNMQQNfN&#10;bCpjmp5AYYlNou/wod8tuP/2Wy6+697niooLPKaZyWQdK2enUxwg1H/uMUdNYIicoS1kIhbLZTJ3&#10;THy7xbzCdJmKiSSlXHjJMpdput0e5NJAjcgx3W6SJCUsKHzxKXvOeHaElctqGmeGxg1dIFiWlUil&#10;YokECWZZlpE2Mul038DQyPAwEXl9Pl9hUUFBYWFhiabptrAdx0HBGEOVGqqGscfrKSgs0Dm3bcul&#10;Gx6vx+VySSLHFlJauWxOCpFJZ4qLx3kD7qyV7e8fjI3Elo5/penANMPlAgBbWiMDQ0xKr89rWdbg&#10;wNDGZ1bc8PtHHNt2ezzkONlMxspkdV13LJsBgmkahqFa3OQ4RKR6/Kq6GHvqGWL9rNtcLnMU2SgR&#10;cdm+WtOd46Al03FIw6o1lz30h12m2/R7PLlUcnBwCKXgPC8053W7NAbxWFJ3u7KORSwtgRMSH4VT&#10;NnWfq2kuhRMzNM3j8TpCOM6g4TI2z71SJ/2m6Pl1T/9pKkwBgEVfn7nulzvV+GLJLc+uuvcScOxM&#10;Kreq5sUbd54JAJqOLpcJlH9+ap9br8JJvTH/cVbria/UXrl27+M3nnJwMwDA4EC/QjpxrolLzi1K&#10;/LMMaKXx379joRQy2tu7tHAbBGEQ8nhAVWk8+8TaW4taXorcfcwxx1rZdF+0J5tK6YybhYVFWokw&#10;OABccNtrl+/YAgCZdPy/sUP/7xdBJALV1VBdBZHOuurTKBLBmprNn+x8+oOXLz35bEQChLrjfwpA&#10;Ww68wRlDZKTrKitS6CnhOI4jHMfe9OErc39w1o5vutROe+FR0zZ/tHPOiIs6OiAcPi8YhOrq5795&#10;+/yKH23/qlM4zqzjaxqGjK2lkmvaXyew+PKF6dTQstZWinSWAewNNQPBvlBoPiAAfA3QC4+XI0Bj&#10;ECDv3EdAIATMno1NwfLGRkBkCLXTqp545y94/8btRNUgMRwCQKpvKANCgl6g8tbW7fUN1UBAoFSi&#10;qxEQYCZCHwJTqf6a8GmcK4A+SdlFtDffVwfGGCEuJ2AMX3zwlorxE94h+ZOOjtMQd00eBx0RSVIS&#10;nf5hrCfU3AlwtRD7R6VLOglAyhmAyJm44fc4depjB1777PNP+2pP/dPxZ4KkaDhUJqXqzSNiafE4&#10;x7K9uuvplVdfFivEmuli9qy9qivG2HqEeYBEhIAMYR4AACAybGrC6dMHZs3iXONb299IfxrtPTwl&#10;+OD4puDRR2nnAIhvtb5QiGvaG4/dcubH9kB/34wjTu++evYyx5lE9AHjHGEyQC0iW7z4TpIACFXT&#10;KBLB6mqcM+eR5b++ari0e9UqNQXYB7AMUdmfEcn6+zcBwDucVxNVKXxkU9NMAKyums/Y+vdaZHMI&#10;ADAYJIBeISYBPIL4IBwu/+w1jjT3pPOoowOqqgFASto6e/Z7Uk4iqOAMR7k0oFSHQ83AWGV7e/Gn&#10;b2XTqUsmnyelUKKotYjP+b2Xnni2Ip1H6+vLAZChx+vKZdMXHndGXoc0EokCHIZ/lhNjeXB+agMA&#10;AJf/uE7dDiml3N0BoRA2NWFnJ0yvcX3ySiaTSadSV0y+YOOHf7vi5F/9+aNXLMvqbayrYKw2GFSN&#10;UayuAqKN7/7V5/fPPn46EUmSj7+zY/MnO9VXGC4zHkv2Rfvn3b9RSknBxrvCa+YjzCDYjsi5BiB1&#10;g+fHPC0t0BnZHgrNXLwYujppWlW+5kEkAJfLRMTrfvy/mHvv6Liqq29473NunapejA2mBEjIE4oT&#10;rBGkQCCkYMtYko0hCZCAsYGAPSObjjHdlmYMIWCbXm2wJNsyhBIChGKNTFAoISEhBEzAVi/Tbztn&#10;f39cycnzrvX98T553rVyl5aXl2Z075255+67y69876YXt1x3+tkAcPsrnVef2goIwNmdb/36im/8&#10;0B/J7kFc0Nh4A+d39j2vGwbGYus//35y24vQ0CB2716/vLWispzs6Oidd6IQbNEi2rYNWltvIiKi&#10;XilPAqjt6iKimnQvNcRqmpuHWloIoMavA5A1IPQRzu1ovwcR29oAkBLxofb2ZQA1Pt6J4Q2pVA8C&#10;AI4g/mHpkqEzWjd+kL5HyFUlRhs6iGhBIgHJ5BBALYKP2pofT/R0dBBAH0BTS0sPok/s3oQAABcD&#10;9RHMBepDvIThMCCQ9K/s8VM1AIGUTes23UhTtO/NjL2H6IveNjM2jFizMr6gMQYAg83NUsoaKWsB&#10;7rzyZys7Hq2Lr8RY446FCyXAe4CNG1LVK35ev6qNOpIUj+PixQNSziVKA8wHwHh8cENqNUZIUg0A&#10;AOxE9Ac7a05t3tDxnyUk9Z9ZYEy5L/n/+nep5wlfYZYx7g8Z/NvMh0mIaR8Mf5ztz+J9awJdN1zm&#10;5nI5XdfLKyoL+ZyczksQEflUAuE6DjcY5xqAJ23hup4QnpRC00wA4JwLIVzX9RFTjDPDMDljjHMp&#10;hOt5nuv6SNNwWURMPyNdjyEyn5B9RqIeALpLVmLtOXvbTukKXNj4/Z/1vfSI57hSSCGmjMYPxKMX&#10;a1aGMRyJRN566dFAMJi4+dzk9U86jsMURdd13638R6N3P8HO9d1CAsFgqVhqOP38V3beo6jqr4O/&#10;UBSVbWDMUgzTnBEM/v7NLd//PDm2pP+8y9b5H/miaUnW57asR8ZmzT7kS0cepTmq8Bzb8xhnricK&#10;pUKxULRddzKbWTh6DwCMLem/f+O19+Di8352AwDcv/3cgbv3Fx0bCvmiU9LMgKKpFaFqvy3kFkoA&#10;IIUMmGZZebmuMU2Xg0P7MvlCPpebyFgwA8587ODu/25AWbl1Tn3djIc2X8MBy8LRivLKaCAEH7xW&#10;V1UTKYuqnD0/vvKIQ52K2ppHH3j2H598KqWsrKoqKy9XACcmMhWV1dlcfsWP6vpPu2g/QD1kn97a&#10;AZDte6sqGAg+sHEXuB55DjhUVVmO5eVZu+RJabvOtVfd51dZjLF8Jqvr+sjYyOTERPvR7ycf+GGp&#10;ZLmOs3bGm/fKFkXhPgbJsW3HtlVNy0xMjIwMx6+6FwC6nlpXVV3jyySPjwwTgW4GSo61b/++n1x4&#10;GwAEgsGd2zeQJMe2wuGghXxg3xfkisMOn11eUcFACiDbtnwQ//2lplk1hwSDgUKh6DhOLpv9eWLD&#10;zsdukyQDis5IKIrKmOq6ruu6DxabSMDgwECkLBwIBjVNVxTuqxdIKThjk5MTeqmkaZptW/lcznUc&#10;MxCIlpWFy8oZZ7lsDgCYwhDRtu2ibYXDFbZtK4o6PZMJSOFKmwCgVCwJzyOSnuMRSVXjoUjEK3pE&#10;ZOULA6NDX3y+b3hg/xWffC1YFhXCU3Vl5aq7fnXnSsaZGQgwDpZjr/jFxkKx9OCD8Xj8QYXzXCZT&#10;yhc81yMhDMPUdT0QDDIAInJsS3M9Q9MVVZVS+imoFFPCO1dfd3fl1jn3sPMVriiKommadMhBS7jO&#10;yNCQYZrXrNpaXVNrBgLhaCSbzZAkBmyafAuZkTHHcfKFfKii0vNxV9PmNr6FRceM5wHgmtF5rusq&#10;Ctd1nRzb9TySUMznEVE39J7zl28fsBdueWgJPHlLfVv5mq6qmppDDj34llt7SvmCECL19/MMY0QS&#10;KYrGGJMCuhddkM+WznvhqRMT9Tv2OYjs9tj2+mPWxGDtrMVwwUVK+oo1P7j6FQC4bqw5FAwQyVwu&#10;Z1kln7294akZ8DTATfeub6Ox5f3+6vUndfd459TWzAxHI4d/6cju0tVRXqZyZTyXs6yCaQYqK6sY&#10;hxvPnrn6yX0A8Oyt3922CwDgwFDlf7xNfaNp31yCphgO6TRFyfO8R9997rzjfogNDf4bD8goc8a4&#10;woXjCOEJTwSCQcdxHId5rvvUn19hnC066js7P+1FBE3TtpXZQnhLOjs7P3q9tbVFrm/b/rfdXFF0&#10;XUdkzx2sn3XQCQCw7cPfGYZBJBEQEKghtgawBwEA6rq7IJ2+sSH28Nu/vsCr8GnB0Nj16B+eP88q&#10;IwDo6iIASqeBaDiVrGPs54m2IYYgqVfSAl8viQgZG0JghLhoETLsI2hCaADoI6qJtyHirlQKABoA&#10;evxWKCICNiIAY9UrV/6xowMAGMBZjGFX1869aZUr876Qb9UJcsVvjwid+rdc7A/DgkhKubOj412i&#10;iwEF0PuM3SvlsRIWrGrrSaaEEIKArWrDhoY1z90/60uHu1KUSkWIxaC3tw5xkLEYIiYS3YeyqCQG&#10;EDACZ83+9s7W1jMbYgNC3EBACExKBngcAk4pwAIiMMYUxnbO9LSBvrGbllbV1e7xPgvoRm1NjXXf&#10;ta8oPKrprG0VtbcD4DOrmmeVbGw8eb6UUsg3PY+I3meMc34skZTSd2hmjG89yJv807NLY2cissfu&#10;uDg3MiDbHyYpN02rs667tOma75431NpSS6xWiGHABW1tlEwOSomMITJomIt96cfKR4XnTQ0UiHo6&#10;OiTQpZyfxRg7eTECPPj2diDChhggSCnF7t1/kHITAGPYsmqV3z2ZAsgT9RD9EeBmxIBpLjryW0SS&#10;dvdCMlmHuLnt7AqFT+kJ9/YCECB74pqfVhHMO+w7QOTvXxL1SnoXphrYdeQT4Kf8GaaXABygSk/h&#10;shIJv94AgLOPPh0AJUkiOv+Y7wGRL9BXHY8jIsQaEXHj28/C7p2u517+zRboSz/5zotnH3saEf3s&#10;6/O3/Pm353719IfffVZoXsvhMbmvd6eUDUC4YcONbW0AQEBnpTYsPGt5sncb52yTMb6su1sKsXZ9&#10;+5q2NmhoQMSh5uaazk5obMTWVujqiu95C77eAADXf2+Jf8NefWorwJRpvT/Pv23ez3seex4B1/5m&#10;SzAYIUm+4J6iKJBIEMDO9vbJH38/aOh3KVYCcYCxZwHO7NtD8cTxG1Ik5dR31Dvl7AHpNCQSNckU&#10;AEGiDVLJuUCbCJcB9AIsiMcBABBIQh8AADYA1QKRBFqxklLJPzJ+VlviJgAiWv5fsXVvPE93PiAl&#10;DQPUIcKqtjoC6ugAAorHoaPj3WkEUg9AzOdaAS0jBIQagPmJuI9l6gOYTyQl9QD+kbFlCGlJRDSX&#10;5HYAQGxk7C3EJsSTAGoTCQRkd254Y/3VCxO37EphU1cXEfURzW1pqWOsvraetbUdUB57l2g5w7q2&#10;No0Xe9YnT5Syr6NjQVtbbUfHTgDwqSDJZB1DbIwNTZ0kTC2qRAJaWv7N6P2/vv0nGu31PLmOpjuU&#10;UgrOFd3QhSd8YwHDMAHAskoAYJoBy7J8kqtf1ft22r5PX6lYAoBAMOj/HxkGAkHGmfDElHy134eW&#10;0vcxMAzD37mPNvG55rpmHNCWdRzHHwhyhTuW7bte+KAUf2+Mc8dzfRewYqHgK0X6IazyyisBYPSO&#10;2xGZ57qe8HyIlKmbU17gQhwok2BaA9uffnqeuHj1fAC44Rf3lFVVIKLCFa5wIrJtu5DPX99+0Yab&#10;nhKeOKVp+e92bTIDpmGYoRUrivfcXXIsQIyEI7qh24Wi67qe7WSz2W+fuaxy65wXa1eEAwHf2T4Q&#10;DEaj0fKKsonxkYnxTNEu5UuFiYmJifHMnHs3+w3Uh80L5i+4DAAefXJdnG3zW6Q33/JzbuhGMFB3&#10;8MxcIf+Xv3w4Y+ZMVdOsfMHO5XWuHTFr9lFHHl1bUcXAGxr7h6orS44zH37H/vSzwbd+379//8jD&#10;m579Pziyv3QXhEJBg7ODZ8w0TLOYzxrBQCQUDkWjxUIOAITwNEMfHhr4bO+nDLG8ojJSFg2FyvM5&#10;xyo6532L9dvz/F3NmZMd2HwqADyrrA4FDDufEyUbPFeRjAeDn05k948ODw8MXtM2ZUew5bGbK8sq&#10;SvnCJUduu+Wt04aHhg4+/DBN00ZGRn2jd86ZqmmRSJQryvDgQD6fj0Sit9xxkY+H2bbljiqfqSyl&#10;dNzMyIih6RJocGTo7geu8d+zedNVhx5+eDGXB4HhYDA3mf30o49uOertF+vi4VDQyucKhfzoyMjo&#10;yPCqWeku87zq2lrXcTKTk2PjY+Njo9Hy8lkHH6zrRjQStfI5z3Ec28tmMotoKwCMLel/IrV65uxZ&#10;dfX1gUiQK8g5lEr5zOSElDI3kVdVVVFU27ZGRscL+bwZCpZXVASCYUTmetLzfLEE5rlu3ioFA5FM&#10;Nus4TiAYCIXCRFJ6HgB4tkVEqqbquk5Ceq4bCBkVZRVO0UPE0eGxvfs+O/+KO9bfsNQMRKpm1GWy&#10;E6qqKirTdTUYDAZMgzNyBezdO7jp/pU/u6AjFImETNMTopDJFgtFzlgkEqkoL9d1gzxhWZZtWx5J&#10;rqiKofmC7mYgAACZXPa647bbf6NbJ+aVV1WZgYD/qkeylC9oTPv2fb988ScX1tXPMANmRWWVxtUv&#10;vvjcLpXy+TwinnzfXQDw+8tXSyF1M2gDFEqlTDaby+WsUgkANF1VVfWu2S9fNTzvjppnxpb03568&#10;prqm2nXdm7+2bf/X3772hkulkJqu64YuHOecnU+/tfra7EQmGDQCwSDnSimfGx4cEFKWV1Wrhmlb&#10;tusJkuTaXi6XW7z98QPL/pubZlydXvBI27EAcH6y3yO0bde2nR/veKKLZpg/b56cmDh3xxMnJupv&#10;HGsyA4F3v/WUfs8xj5z4wYE9bIlcpgBJQlVRI+EKzdCzk7kth9wy74MriOTo8GA2N1FTW1tTV+s6&#10;1sjEpBYODY2OPXDJV1vWvlZeVlZVXnlH+4P/44cCIhbXrjnQp0UAiMWmaoxYjNJpaIht+dNL5xxz&#10;+raPfqdwpXmEb6uwFx31ne0fv+m6rmWVfOqOL1MrpXBd13NdIaXfOTKN4Lz9AmIxANr+t92+TvFZ&#10;R5zE9uwhImpo6Pzra61HfesAIFlK6v7oDdd1F3/llCff+825xRAkU769XQ3Q1OACAZOpzlt/AQAt&#10;R34TACDd5x+CetOQ7KB4/JkNG5oAAWGIqJpoiGAK/wLUgFNk0Zr4yp5kEgBjUy8BIviv1gAMA+5B&#10;mI9TNi6YSADAq18pJyH8BtMZtcdBOu0bmQHCi6mrTr/i1v1C9gEQ0DuSjgVqmIaInKTw3UJIST48&#10;40RJNUTQ1Xnz754wFGXW4Ye998f39u79tKKmOpudfPy8tQDAGFM43znyNlj2WTNP2vLus+ccfyYR&#10;iN1vbl+//swVK29OpXC63pvDOCDEAOoQ2apVzxyqIHlWoVQqWZVV1aFQABGlFFbJApDBYMAMBIho&#10;bHD/cZfftfu2n7d++Uc7Fi78vet+Vcj3GbtMUes52ynliVIiYh1j0NnZvvvJROxsaF2EXV1DLc1S&#10;ynvlVL9/M+LgqjZ+0skPf/iia1tLi9WivV2SfAZZE2IPUQyxrm0VAbHG2P3vdl74tRbZ0kxEg0TH&#10;A25GHFpz4fLjfnTfO88uPW7KdwwBAMF7c/cOv6hj7Kzu7TjtxOw/o+Wbbw4lkzN27Hjmk9dLRXvx&#10;V7+3o3khSWpAqN++feuHL52bjci5c2Vz806SCxA3xRf+Qv0SwpQ1OICv09pMRDUAI4h7EBcwhl1d&#10;rwz1I2PC8xzbFsKdd/gpU+7TBJKkbG7GRAIZw1jjlO0JoDxQjdAUr2Owubmurc1H9VDnNkin/ebo&#10;gaYkAfjlAQDc/eZWhsqy5FMQj/uyqh32Z4Fg8BdzF2x+57lsIRsOh6WUy48/E/r6iGiwvb2aiLWt&#10;glTK39sQUbWU0NV1AIb0z7DQl745u/fi+7fX+Edva4OGhmufffjWMy+g3l5kDBoabnj2CTMYvObe&#10;rZLoxqWL1t6/TVxxBQLcNPHncLj8ytBsANjZ3nEiUfWKFZBKQTy+K5VCv0nf3YV9fdQQE7t3D3Yk&#10;yWdSRMGgAAAgAElEQVSHxxOQTA4j1CIbBkgTMYZNgDukBKD3AI8FIqIFiGuJEHEOV+Z3dVJz8xSj&#10;O5EgIuroGEasX7XqTsqvaDxd7t4NqSTF44MdHZumyT/HAza1JagjCUBDALWAADQ0xReC9PTsHJE1&#10;MqwB6DkgbwXYyFndlOZy6kZEBLh/9c8ulhVEtL99fV3bKsbYQHt7rxQNBHWrVvGTT/bNPRBxR3v7&#10;iVJuRnY8wwWJtp3JDj8NRoYNBNUkieAZhvPjcdZ40ujZi4X4Z/8dEeva2q7N7L3nl0/+R6X0/4kT&#10;jCmxGnUKBu3/0vM8n/ynalqpVLRKFleUQBB9QXy/uoDpoQcylEIGQyEism2LMR6ORmzbHhkZPuig&#10;mQBArpT//TK4ruuruPjIKMaZL1nr8w41TWOqioxJIRjniq+Yqyi+0JMUgogY54wxz3aMoKmqul82&#10;+H7DisJH77hdVVVTCRCRqipE5DuFSddDVfVFG323cddxXNctWUXP9XRdr6isjEQiD931wsToGFO5&#10;VSoJktevu3DDLU+HAkFFn/IrWHnD2f39kTeff/A785cBQOXWOS9vWK0rhqkEAhdf6j18v3BcIopE&#10;omXRKCIb/vvr+054uU7W+64RiOgJz7KsgeHBgcEvhvYNnO1O6zqZsO68U0+EVwBgYnz80YdvO++C&#10;a84790rYCg88eFNxciKkm1owEK0or6+uDRjmX5wP8uOTmqapjIVDofJwtKKygnEcGxvOjA85shSp&#10;it77RuGTz75IHNrz/MhBXNP96sIvVyq3zvkVLWII0XDwsEMP54C5zPj4xPjMkOl6NpDn2kVEHBwY&#10;qKqpmTlr1qGHHTY2PL73s08Xz9Gf+1izPfd7/OZ++20AeOqp9TMOmTnj7dTd+1odx5k1K+86pczo&#10;SDGX5wQhMxxVtc/2frr84nUHlsHDD1xfVVUdiUYZsN/wG8or/jKZzf5C3blu8oxcPjv78MNN3VQV&#10;RVUUrqqObWcy2WKxYBimXzm8/Nzmg2fOQgKrYGWzmVw2WzejjnM+OjqaKHtpbxvAkv7ubR31dTPI&#10;k6YZ8EqlidGR7HiGI20sLDgheoJlFzOFwsT4RNMFN9x76/LNhR8ePuNIwzAG9u0r5POe4wpXlEXK&#10;qiorRofHHN2IRMutQlGKnOOJ1NC3zUBg+dbnr6h/uVP8hBgxxkkKD1wppWGYqqapWkC40rbtku1a&#10;luW6bljVQ+GyUqkYCodNwyiUCoVCAQBUVY1EItlcvlQqSiE9Tcvnc57tKCqPhsOuRZ7nqZqqqqor&#10;nWKx6Hmeqpie7UopM6UcATzyy+vqZxykGUY0Eq6qKBfC8Q2qPccu5vKGqoTLylVGl138S51zUSqB&#10;rpdHo6ZuTIyM+daWHjGnUHIdR0ipaUZI1zO5CXLAc13X9TQhOWcq47e8u1BliwzDACmtQsEqFhVF&#10;0TUNAhTUg1t/tDDiRqQUuWwuFI6U1ZRHyqKjllXI57mivPSTnxPh9375wEs/WTqjLCrIM5guIOC4&#10;xVJJeq7LOKiqGv/iDFVVrhqel789u/bq1MZHOvzqAgBe+PXt/f2Rm25akZz127El/ZWH1/85GBJW&#10;qZDLjQwO+LabwVDAskogncpobYHns/mS7VmCvAMPb3+7/t2zkZfOXfcWgARBjnA9wVRN2/7ji1tw&#10;/4mJeigHSMDNuSXZTJ4x9eDtZzS/8TCcCNcMnFEWjR526OwjVl/756uuCgUjRF7RygGTgO4Z71xo&#10;hDVVY5mMYo/aruuYpm4YWsFxLUeSSwCwqGsLALy+LP5vRm/fgAyBaHp2AdO0b0TfYY0/+cFvVE3j&#10;CodYrJXg6Q9fXfzlUwDg0XeeE8LzXBwZGtIMfdHRp/z6H28xxsU08NV1nO1VsBAA+vrUeg0AhOd1&#10;f/QGX7+hKdGGra2LurqwL00NMSJ6+s+/M0yz+chvdv71tc6/vMYVBQChq7OhpZVI9gDMT3aAj6uJ&#10;x1vGAFIp6PwWIkBjI/SlhzqSNZ3b7sOfXDS3cW4qtROgEbGOMdq2rXZh8y6AGKIP16n1Hz2++dfU&#10;54QGorQEQuhDjCHUIS5gDOJxSnb4SQFDDIXD0vM810WA301+eHQyCURDCDUrE6ddfku3EAfUbX1O&#10;wh5EfzwihVzAWA+SlHIuAeNM6epa++qWgG6S52qMB00zEDAMTSsx7tc/iPjU4O6KcDRXLFJv79lQ&#10;Ts0t0N2NGzY0AQoiArgf8WJAKcXbnncCY8AZInbOoJCieI7rOg5J31QTGGMMmRAOAAAy13VPCnzl&#10;zUpx0M6drb29D/2h52+O+1XPu4Tz+xhDhtDZ1dC8MO3n8Z4nm+ZnAG7AbTe2tcHCs34lCYCOA7iE&#10;c0QcTCQQ8b4PXhSuc/Gx80RLcw+AJHofqCmR6F+/vh/g0vb2uu4uQHQ9l9K9vttaH9FyBgt37AAA&#10;Irro2B/6DUFsbaVEnAhu7OjYBHAJY5dy/sCHv1t6zCnTIDWSQlBHR9327Vs/ePHcr/1QSiF7d0/9&#10;ObLH//j8+cedOdC8UAjRR0CSRhR+2Td/OsVyQUQASUSSqlfGKdkxjMgQFyBCPA7pXnaEBiAAJKLk&#10;3Dd6w6f+9OKiL5/+T4cM3/D+wH30/3d/dXVBOj3Vq0aEeJySSejqeuL93/7UitJ0PLnspLMlEdEW&#10;8KcBfX2r9Nkbip/f1/9cJBK2SoVlpUqINRARxmIIMGPHjqm11tgIiE9/1n/27K/vP+us6t278QAD&#10;PtaAiJBO9yST1yUSwwSDJPsAFiSTiBC6ZNGBIgcAhBRAEro6sTd9EwIB7kqlmgDkT7+36pRFsq/P&#10;7w7sATgTgEhCsmN+oq0nmdwJtIAIY7HhltZKIdJA84GGAYdSSQBAwBHEOr8CIxicbuIfhwgE8xMJ&#10;3LDhRqRdAPMTiV2trScS1AABEQIhwpBvdZFKruzqpuZmn/g/LXKAAL7P99SUiQhqAYaAgKAGABLx&#10;nmTSj2WMsQbAGgLo6sSWViKfjMEWMtbT0iKllIDEGSTijj1M34pBc3MfwFkAiFCHgIi1iYT/ZdKJ&#10;J/pXEhD6EImkFDjQ0YEMY5zVAgwjCCF7ABoQEJEhu/7lHVcAVEt6ljMfj9PU1YWch18b/b8N1/+v&#10;t/9Ekncum5mcmBgbGc1MZoQ35aKtqqqf9BcLBUSMlpWZAbNULFmWpaqqT7OORKLhSFTVNOF5qqr4&#10;xYYvSFIqljzXDZiBsdFxq2grim7oAYaK50rP8UgCEDq2V8gVctm8VbQReDgUraioCgcDmsKF63iO&#10;jVJwBBCeYxUZkHSdUj6bm5wo5LKubaEUTMFgOMgQHNsi6QUDRjQSNk2dhOCMCc8t5nO57GQ+l7VL&#10;JSlckp5n2eR6HNBQtZAZLI+UVVZV1dbVRSvKq+vrgOPxp5yTyWU1Uw9GwkYwcEbrCkXX29c8qWia&#10;RLAcB9g/Y5EnvZef3QQAY0v6J7OTiqIGdMN4aktFtDwajkTCEYVzzxNc4aFoJByJhiJh1dCzhfy+&#10;gX0TmQzTtT9++MHzl234Z3UBAABXVk0Ro61CMRoK+HzWjuyPIpp25MFHNBw3d2Z53YxIjTWSxbxd&#10;HYyYwAwCsC0rk0HPraqMlEVMT1iWaxHCJ5/udSXNPOSIS16N2Y4MBP5PPaiJ0bG66tpDD57FkSTK&#10;iWxWKmS7JUJRyGdUBVy7cFBdncG5kyvYuVI4FP3yl/+r5wNzdCzz+lvv+GkfAJTX1FdX1zxeXP6L&#10;gzpJOIuUe19/7dWrr1968/r4UL60L1t4Nf3Wgepizpxs99Pr6uvroqEwIlqO9be//uXSI7YViiUA&#10;CJdXrJv99rp1yz79+OOJyTHFUCWIXCEbjIZC0fDnn++t3DrnxV2/ikTCTi6fGR4ujo5CvhhQFMb5&#10;WC5zW+pS/yjP/fpX5ZXl9fV1OmOZ0RGnUCzls/v+sVdVlRn1dflcdnx8Il8sDo+MAEAwHJk1+3BF&#10;MwYHhyfGxy/56q7JidEZdbVl4ZBTKlZXVoSDAc61YsmezORKBYskSEAA2B6+qKyqHBUQZEnmSCG4&#10;AgqHYrHAuOYSWI5bKFmuoPLqmsqKGsdyDTVAghULBbtY0nW9srLSCAVdz0VVsVyLacwM6FJ6XGGG&#10;pk2OjTuWXcoXcxOZoBmSANGKCuA8b5VK0v1o76ejmUktFHClI6RrGKqdz2kIB9VUm4yj7cysrK0v&#10;q3RyBTefP/boIw+bWfOlQ+oPPag6pCvl4VBtZSURjY+NDg4P79372Sf/2P/F0NjIRP6L4fGP934+&#10;NDiYz2ZIil9tvmzFkY8pnIfDIRBCVRXyPKdYlK6rcq5yriEqEiTJ69b+yvXk0NCoqmmFQmHv3k+R&#10;8+ZzLtVMNV/IOK7NFAYApz9+3/jEMNMkV11PZAvWhCdLekBjXMlkM2c//QgyJRiOlFfXVm6dk5uW&#10;YPa369ZcEQqVXfnZaZVb5zxsXpodGx/8Yp+uqtVVFZ5XnJgYcrySHlJ1g3OQBgK6Viig6SrmShMn&#10;Jur98WAXzVB1jWsaYxwEoZSqRAbSc+xSIe+/563kQHzvD4r5UqS8qlB08qWS/8vag2YZwdDBq1cC&#10;gKGpJG2GIhI2cpmRLQevC4U13URE+cbJW8ury6vqa1RTHRoddGzbc0V97SwA8E9jfOJ/gYOBUw9C&#10;nJLhb4gdaIFCundJxlQ4ulax6ZCGzo9eQ4TFXz7Vf7prqsGZ6nlCSrCK9pb3XyoWS8IVnKmcqU2z&#10;Gxd+6WSmYM/eXiCYd8g35h3yDUmCq0yuW4kIPSRl88KB9o6dn+5+cfCdxcec0nToXABQNUXVFMYR&#10;Yg1EUNvVSQC+Fip0dkIsho0xbIxtWXPRUx++uuVPrxARJJO1bQlctGhp6kno66tD5mOgh3zRUIa+&#10;1XQtoi8dhIijjDcynEtA/+LPnSZJJImI4nHato2AMNHG2toYMgL4Rt8/5vbv51yxbFsI6VsaAOL2&#10;am+QKIYYmy7MGGMxxPcQOWMnK/4AW/mWqn5b02Zeubo+0cYQj5gxc1bdjCMOO/yTv36kA3LXGx/6&#10;QkGxYsftN72++fEvXq6pq3Y8K1vM40kn8ZO/iYk2f54iVq70e7dS0mZERVE450QyTQCJBCJ+8fne&#10;efWxxROhH699aGx8EBhpppovZXN20RLuN0PHNJpf+W3xrywUfdn51GtvD9zwwFeFRMaWATQyVptI&#10;UO/uGsQGRJoy+oApycfGk4jgPsTNyBoZH2Rs38qV0NDweJUdCAQuPvZHcndvD+BcIkAGiEPJ5AmM&#10;McQDmrfL5yyBZEpu2+YXA8umZhX/3BhjfMcOamgcaG/fKCVDdgNATWdnwNSnkdJARJRO9yDene7i&#10;hjl1yZLJBoBLGHuLcz1kSCnvEaJXyBOl5JzVdXf5WKcphkVrC/iOgxs24JTlOUIigbHYMxVZnYGd&#10;z44P78/lMgIIAAlg8Ze/RwTQ14dtq/CAr7nPJ5byn1xq/0ubrmN9ghMiYlsbxeODHUl/ebieOyW7&#10;DHDvnp0EAOk0X70aU0kigoYGiMUioXBFedTQlMmRUWiY+8T7v/GZ4vf/vmfT7u4tf3px24evsj19&#10;DIGKeQDw52PU0EDJFCD0tLYOtrQMdiTfIVibTNUk4nWInDNl9arH74hf/Z3WkUWL/Grklhe3VlaU&#10;m7rmf73rneE15zc1AUI8vnb+0oc/fIMaGqijY2qetyEFBD0EA+3tRBIQId3nN+Z7gBBoF8AegDqE&#10;WoQ+oKoVK4YBYsjeA+gDeg/wPb8aQBjZkJIk5cqVCxgDpG8IUYvAV69aH1/iXxAi2nr5kgevu/jJ&#10;D3cjAmtLXPezhRBf6VeZyxER8B0g2d4BAIg4PD1RgkQcOpINRA2ICxJtDYB7AHoAhlpaTyQCouMQ&#10;AWFQyHeJOOM37dgOAD3J5CUnNwHQAEkAAEQ5twESiQaAoVRyOJUaSiWhtWU4lZQdHQj4HsAyZDHG&#10;6toSZ23fXr99+5pLzq3t7p6xelUTIgB8Q0iZ7Ljl9IVS0ihjcyXNlRKRYWsrNbeoXPu3o/f/8vaf&#10;WGBIIiGFJzzPdW3bti3bKlmu65IkxpmiTMVXVVF1XSeSPj3Dc10iUhQeMAOhcMTzhOcJT3j+pIIr&#10;XNU03TQ4Y1JK27J8k2B/JOIPLjhjkshxHMsq2bbl++IdOCvEA3EDffdZX7Wec3bMyYuOnHtWsVgo&#10;ZnJ+4OOM+axErijcf/N0a+HkHy4l/wN6nu+754OsfIKHZZVcz/Vx5QCg6fpL2+/+xqk/zmVzgkQw&#10;GOx+/HYi4prmOE6xZGmaFikv33zX87dd/9icOdlsPu/jOgDgOz+6+NNP/l7I5PKZjF0qMcbD4Yhv&#10;xlwsFFzHIZJCSFd4RsCsrKnRTWMiM0EIX7n+nM3Y+itvgb+fe+wFAPAALt4S/Nnxx59w9NFHv37U&#10;TTurLp9Zf1B9VW3IDIaMcGW0vDwUiQZCuqJqwMl2pW1VRMuOPuKIww8/LBwJAkjD1Opm1JbXVFVW&#10;1+hmyCMJAKpmcKYAwE3WeQfmGNdXv1wqFvKZXD43+cmnfx+aGCoUCtlCPpfNTE6O5jIZy7L2fvpx&#10;IZ8XUlquIyUoipnL5n86lx6479IDl6ysvNxx7NHBoYcmflxbXQ0AG075wB81bNx4rY0sseoe/53b&#10;Hr9l5fJ2z3ZU5KqqOo6TzWQKpdJNb38fGAMA4XkA0N8fuTxxFyKTkjzXKxVL+Vwul81u7WzvyH0/&#10;EAyqyIGIExiaXh4pq6upLVilkclx3zvZH9GQJ8j1pBBBM8AY8xzv+tTT1x26Rzc027Esx87mix4h&#10;AJx3+TqmKrlMdnR0cMUJL1z7wrEXX7VZNxXT1AKGYRiqrmm2ZQkCVdX1oKmZpqZp28MXGaYmGTAG&#10;PgUol8vmcjnheZqm2Y5VcjwhQNGMYCCsKYau62Vl5UTk2tYBUJ/nCSkEY5xIMoWrmqaZRtAM6rqO&#10;BFJIBqhyHggGiciv/3XTlECW46qmEYxGFF3nXOGMKUiKipWVZQry/OTEyP6BybFxFXhVeUV1tIIc&#10;W+cYNgNB0wwYmqowTeWhcEDXDcYVxTSMoAmami2WxrPZbD5388yXAcA0zYHNpz40eEk4HA4Eg1XV&#10;1aYZ8DVqdU0zdN00TUPXdUPnyB7cvK5YLBQLBTatxOU6TuXWORXVVYFw8PK29WPjUxRqiaJUzLhe&#10;8eGNbS/saE/d/vDtN97zwq6bAsHgw/PPdhynaFsA8FZygKtYf/Erc+Zkb7i1DQCef/ZmITxkeO3n&#10;Z6iqmrroiGgkHA6ZgWDw4IMPqayuiERCjGEkFA5qaiBgmJrKkITnkRQAcPkX3/XXYT6f8VxX07ip&#10;6SpnW9Z8U1VVIs913Ss+OXXVF/N2nLNc6XpBPNlTKtquK0gy/8wzk9mSZQPAH69cLaT7+xvuz2Qn&#10;HMfye8zFYjYcDeSLEwAgpQsgERln3HXdYraQz2Vjf1qb+PtpbyUHIpHovx/An9//+xcG3oZYDGMx&#10;AEBfPxQAYjH/5+xM6Nyv/WDLBy8CYfdHbwIApNOQ7uOc++PiA7w7z/Vcz/UhrD2f9j3zjz2cK4hs&#10;Z53s/tvr2/76u4UjfMHqDQtHOMRi8zu7tt548as3LW9qSx33i1t3Njdv//hNSPcKz2OcLf7yqU/9&#10;+WU/DD9/1fnHAQwBDLW2DrW0UEvLUEvrOfnwkoyx5CunAviw7CQQDAMMp1JDCHWIMcCaaTHSNEEN&#10;+FYYRESSZJqoFqCOYR0y/3HRyHgjYw2+sVdDg+zdPdjRIUlKKX2EPQGRpPGxse98OPndZTfWJtpq&#10;AdLtiaZVqV4piQgZizFcsKptAWO/53wZABHVEM1YtQo7O6tWrKhescJnSmC6j2yXexQwQtXllcFA&#10;EKQExyuLhg879PAvHXWkaWquVVR1rbyqChnuGv49bEgB4E4iiMUgtQEA7yUikscS3MiQMY4IW2o9&#10;z3EuuvUJuXu3XL+eiH560xOFQnYiMzmZyy4eDC6M30MtrUOtLf/10+s+Hxr+Jpt1vSekpHcB3kME&#10;xNq2xOM1pcGOjgEhqomaAN4DvITxG5DN4XywpeUmgPc4f5+xF2+7hHd3sw0bAOCno/o5g1w2N1My&#10;OR8gDfCOlJJoEwAiLmcMATCdllIONDcLKXY2N/cAIGId4v3vPeNXDk9++ApjnACEEHL37j5Axtgg&#10;Z749BZF3YMUS0XAqdRLjhhl0HJcAqKWlh2gPw4G2tgXdXUuu3gytrYj4PsMTGC5gDJG9MvLW6+P9&#10;6dz7iPib1OUAgICDRESyBqgmHieS1Ntr6ApJG5lUVZWIzjzk21JK8nXx0umhZJIaGvwKZ+ffXpui&#10;l/T1YSz25PvP+4nvL9/e+c+SKZWCdBo6O4HAH3oAwOPvv/Rzr3KKhpJOLz+xCQAwldqsjENXF/al&#10;ffWnC93yidHRoX0D11d/7f63duma9uznbzGGQd1czmaYuqFzub28sP3jNwxdfeCdF2ri8aFUChYt&#10;wu4uiDU2JdoAoCaRQMQ1iJjagG1t8zs7f8XHnZKFCM/ceAk2Nk6lVYpqGObGt1/aqBYNTV/7o3Mh&#10;Ed+ZTEJfH1e1u3//Qg9AE2ITIkOmqCrn/C2G5Js+kpS9vTXxeAOgD02cD7SWYNinriQ7KrY+lSa5&#10;JpFAZMsQjwV4F+BdgI1EuwB2pZKrL5rnY5wgEb9N/EPR4G5t+B599IFlZ1p2IZ+dcIqZu+M/ud0a&#10;FEIQQB/g8QzrEJu6Oo8jGiKieBwSiVqEWoAaAt/UrwagFgBSqVqA+YlEA4AvTLeHMQA4lgARb1y1&#10;6pP4BTubm3dKOR+Aens3vfditU9ASia3fuZTNqg2kajt6qqJx3sIahIJTLQBgCTaSLIPqCeZks3N&#10;snnhsnsel7t3E8DQ1OIHTLTdmn7Bn3gAQB9gUyIBgBCPr7rzwX8/ev/vbv+JBYbwhC9b6TiObVuW&#10;ZZVKRc9zicjP64nIJ3cCAGMcp2RthZ8FqppmmIbfH4F/kZNjiJxxrihE0vNc13WRMUVVVUXlCtd1&#10;Q9WmZu62ZdslyyqVfPaSpCm3MoaMIZsWyRXT/Q/805vb3n9ti1+Z5HK5E/54rW3bPsLKrzd830Bf&#10;k/HN5+7zz+r7w790Xde3w2SIUkrHtm3Lch3H8zzd0DlnhmFGo2W/f+3JA+aAt9156RkLLguYhnCc&#10;QjbjlCzyPBJe0Ay0r3nS0LRgIND38qPp3z7y2nP3qapqBgKe542NjA7s3zcyPJzL5YqFQiGfHxke&#10;mRgf938cx9E0zXPdwf0DiyYfOr/0pHDcoBF4wjxvS/CCyoqqbeGLhOPVVNdEQmGrUPJcV1VUzpmq&#10;qkJKQUI3DDXgT+WNYCikcK4oajAaraytqais1HTdc13bcQSQqmvhcIRzls1mi4UigHzsv94eW9J/&#10;6QWXA8BDj3Q88tDtAGCahqIxIioWCrlM5vP9X3z+xT88kuVVNWa0zBOgGSYpimScmJItlD7+5JN3&#10;3vtjvz3vX52/o5HQ5Niw65TsYnFidBQA6i9+5fEtNwxsPvXy1ffcu+Hyyq1ztj19x5uvPzJz9mzV&#10;NEuOXbBLk7nMvoF9uWLBsu0bvv6C32X5BetcO3HaQ4/cCACu52YykyMjw6Mjw9nJyV9ccWd/f4QR&#10;eI7jOA4BqAFTCZqkcluKyYmJa4IvVm6d89SW255/7h6Vq5qi+u54yNB1HE94T957TU/ZMq4oxWIx&#10;Ozl59s+u8+zSjsdve3f306FQyFcUqL/4lYd2bNjxwHUVlVXRaFkwFAgETN0wUOWqGdCDAUXXBAnL&#10;sf1161i2lJJzxgGl67nFkuM4nudls9lcJpPL5YQnAMCyrFKxpKpqOBpRVNWnX5uBADKURL7TmcIV&#10;KaUnhN/QkkL4ZbZPRLGsEiI6jsMYtyyrkM8bphkOhxVF8SF/nucBQC6TzefzwvM456FQqLq+rrq6&#10;RtU0IaRhmuGyskgkGgwG/KZdMBReE3tWSiE8T1EUVVWASQYsEAh25FpVVeWK8sjwZZqquZ4rPKHr&#10;umEavui7T/YNmIFAMKgbhud5UspSsWTbtq+OsGzmvVLK7rorA8FgTW1t5dY519xwz9iS/sPf3l8q&#10;lbLj2VK+cMHF6846+1oAuPmOePOS2wzdcD03m81kxkatfGHnhcuJqPm8OwDg19tv8JfcU0+tfurp&#10;a26d9aLrukvv/ANXVeTcE15VVXUoFAqFI+RJZKioqmEYhmkyxonovmPeAYBQMPjblVcDwLwHN/o3&#10;o67ryPDHN7/um/Cc/+w27qvaq6ryk2YAWHfQztTsX9979KswbaUXCAb/dOMtjPP3bn6sbun3Hcct&#10;2SXf5ty27EAoks0VAEDXdUXhAPDcMQ8Kz6utrw1HIulj1ize+fiJifqrIlv+zehNBK7r+lK8AACx&#10;RjjQef2XDfv6FEVpPepbAND90RsQa4BYbNGXv6Pruq+fAQC+OIHrOK7nSiGkmJLB+G/Hi8UAYCiZ&#10;gnQa+tKcK2d/5VQC6iMiSezKO4eSyYVHfKtpdiP2pZccczoiPvXnl3VDb0ok9gAAQU08AQB9ALuS&#10;SUiloC89JUsJRPG4n1LUxhM+1xOANu7uJqIGoEEiIqoh6CEalHIu0bAf4le11TH0nxXTkxyAlubB&#10;9nbhed66de66dfvuuKP7jjv23bFu37o7isvX7rtjned5D+vj3lNPffzRX/cLMZeodqo3jrK9Y0B4&#10;X/c8KWUdonLllVJI6u2FZIoAJEnZ3iFJ/vRrp3mep6pqbV3d7EMPO/Koo6tqanxzdNdxctncxPjk&#10;8NDQ/I9c7/XXf1R5ApEUu9/8hhA0bcc5l+RFQvQLQfFEI8MYY3UHHcQVBbu6EZGvXk1Eg1IumPXd&#10;ypr6WYccBqkUSSmffrr66W1VTz991l9y3U0LpBDvTvXj2AmMMcZ0jdcA1QIgwBDAsSQ3IyDQAmRS&#10;yo0+gry7u6y8nKZyZBJCSCGHiIanIUgEsIloE8ACxhhjtX5nXVKNlENEiMA5O2vVKmxru+hrZ+KN&#10;QmkAACAASURBVFJrKxH95JjT/EtA6fRgsuNdoOXTZlbQECuVSkRTeT719u5BrNvevfzr835yzOlE&#10;NEQ0nygGyBobpxrtbQlfQfgyReGrVjOGtuWOjI7NDX312U9+V7I9QJyWM6UhIkomfewNIUhkqqou&#10;/MqZi/9r3j91aQGoo4MIoKXFV21CxGf+/hoAYGMMEFHh/lpXVdW3wpDt7SQlJJMEPmAJEHGEMV3X&#10;fVggEVBDg3+LYFvb1C3pp6KxGDY2Lp27wAwFWWOjaQZ0QzcD5ksj7/sIbVXTFGWqKyoRVFWBWONU&#10;HusXsQi1iQSkksv82WRnJ8Ri1JtePucHF33ttHvefl7hvOONHZBOSyEdx5FEumFceuLpU583mSRJ&#10;w6mU67qXn/iDeStXAgACDCMCUBP48EmGyIZTKUimyGczM2xEfAbZ8YibERGwB2C4tWUekSQ5T8o0&#10;yfdgCjuEiO8zhowpijIMBADX5T4CAN9STDeMmQcf7DiOKzymGeUV1VzhADCcTMUQ3gOERIJaWucS&#10;pIEgmZoeXuAwAKSSfQgjjI0gDgEMAVFHR3o6Fr2HON/3o0Bo98ZLpeJcoqZEAjo7qSPJFW0YkQgg&#10;keBck1LW4vS6SibnJ+IYi0Es9o4vjwYQQ7aAIcTjQwR7AIeTycH2Dn8U2kcwnEp6tiMl9UqqbUv4&#10;98sQka+L9Z+2/SdyMDzXnc6nJQB4bGqMwKa99jzP850rAEDTNF/XVRKJabV8RAyYAV9gRniekNIT&#10;fgwV/vzBX/HC83xDPYUrPpPb34EUQkjpOo6Ukk2FA8kYlyQZMp95IzwPGR4da/lwdycAcK4wRMbZ&#10;UQ3NY7H+o+Gsd1/fIhjXUWecaZpm2xKnjWDmnn7Bm8/d9+uKSxkxSWSsuNy96244EFg9RGSKohaL&#10;BQAwDBMVJjzPcr1sZnL1JRsW/3xNIZ8vFAqWZXlCOHaQcVZWVu6ZhsIVZOi6Lme8rLwcEXPZTD6f&#10;z2UyjuMgY5zzr2y4CwA+uWr1EvfxJ/m5AGAGApqq5XLZ8cnxdusUMxSIhMq4qtpWqZDPF/Mlz/MM&#10;0+RccRxnZHjYMA3hicmJiQxmDNXgRVUP6siZoQdBxYMPmz2RmeAqM0wjW8gxxoR0Cvn88MCgbdta&#10;QNODJjJj3+efZzKTfiZx+VUX5cYnHr6va9XWrb/0Fj0WOP/gmnpd1ybGR4NlIT1sDA8MTmayY+MT&#10;VTW1ksDyXMtxJj//Qg+EzFB4ZGRi9fy6/rnX/+sqev+vL9n5zBd7PwlHgrmJ8QMZT8AIPpq7JD/x&#10;cX9/pBKgrr4+FAqWijYAuI4zPjEuPcpkJkOhkI89k9O9ozXlv30wfP6WJ29jjOVzuVwmm5/MdO26&#10;q78fnulM1lVXK8jyuawnRDQa1XUjn89bVnFocBAOAQCIRiIKU/zWTi6XKxQLDDGTzzHOquvrwmXR&#10;Ur5gObbrOhtuXXrLYf3bAucFQyEAEQgZhumLZcOs2bPKK8q4gqVi0fM84IoA3XacolMq5PPZbFZR&#10;1WAoqGpcStfzwoio6YZpukTSc4XnlBzbs23bLhSRIXnStm1VVSurqyKRqPA8SWSaAVSYP+PyK3Cu&#10;8FKxCABBzQAA7rtfc65pWrS8fHxsVJDMZjKhaLRULLquVxaJmgHTcxyYfpZyzoWUioqBSIQR+F71&#10;krxCPi+EF9DChmF4nutKIcjzPNQ07Vcfn48w/P1HN72y9ApdUVVFVRjeWr/rztIiv55xxscVRdF0&#10;PWAGfF4WSSmk5L5jCGe+1X2pNO7zuBRV1XUdEe/+5MJIFEqlImM8Ei17xF6WeWziCvXpsSX9nHPH&#10;tRRV0RU9YgbbO1Zdf1Wq487r21bcPGdOtr8/Er9qqZSuUuICaOPsN/v7++fM+W+YorEl/VZnae03&#10;nln71pkAUCrmPeEJV0TLo34lL4VQNc0wDNcSAHDp3+aet2untkxzbDvX9E0AuK3m1x3uOSA9ROSM&#10;kSfOf7YbAALBoKpotm0VC9Y5uB8SU0dMfP79xdsexqUIAMjV4ZGxI+ItGFa4gpZleZ5IH7PmyvQf&#10;bdv2Z5sVlVWcK45jz/vr0jFlwnWsbN6O/emurYkbbxxeEAgG/0cx+58bIsw7OAYAXR+92vyl7yD6&#10;FFiAdC+k05BMQmLq1BdPBrd9+BoALDr629s+fA0Zth717YVfOhkAnv7zq0x4rusBgBSy5chvdf7l&#10;NWTYOqJ2V9n+gwCRKZzt+PtuXL/StuzF16d2ASxGgM5TdtyxwhOe8Lwlx5xGNIXSPiBvtQSCWyOF&#10;LeH8OZ1dBLSrtbVpWudxCACSyZp/KWGGAGoTcQAAgp0kAWDZhi2QSNR2JGHlSkylIJFoAhhKJv1s&#10;bxiQkinf7wKIatvaeupowaGN1NwMftoNMERERHMBCGAPwnyAnSRR0N/WbNwPGxcBAEAdMsaYFAIA&#10;dgHM9VNGRGxrg1iMzlqICJhIQLKDpBwiqAPAPX0Q4aVikVBGKsqPOebYssEyx3FKbnFw/z5PCCbZ&#10;Nb98wRViiGAG5yOMpds7frhypezrm8lwM7L7EdZI2kW0Y/16zvlCZH8i2Tr7JEny4chwXf2MH6xe&#10;Xb1undvUdBjnANAl5bsEuHDhcQDvAlzoiW+QXMrYsumqYCHnPYc4zJWsrQ0AIZXs8+Q7RAwAEgk6&#10;6eSN8+dvQqjZ1vnwX17+WSYkP95NnZ3Q0kLxlUPJ5B7EpkQCksm5REsBEWAjEQA8s/bCn3/lDOjt&#10;pVgMEglMJhd0b9/8h53sGyf5laG8YgXt3o133omIcuVK2d5+nKRNiAsTbXiy7/9IFx3zPbl7t5/o&#10;D6dSC7Zvf/TPv73gq98DkkDke+Od1d2Ne/qQMejqgt7eG9vaDpCwId33g447JUm57btnzDoZAGTv&#10;7oH1HbUAg4AoaQipfns39vVZlqVpmidg16cvzTv0NACcUkHoTYPfEU8kIN0LG+507rjs/2PuzePj&#10;qsv98ef5fM42e/ZJWqCFwoWLKCBqMylevC5cBaFLEhYRRC4KggvNJAUV2RVKMpMia9kEZG2Sbsiu&#10;cIU2k4JVCrKILF1okplss5/98/z++Eyq9/fn1/sH59VXX2k6c2Y5n3PO8zzvTQMEIkTc+N4fvnX0&#10;ybIRufS4bwoiGNpAo6PZdetaAaC7G3p6CCCOgABnHnWSrFygu5sIcgDx3iQuW4avPYWAcvXf+NRv&#10;muPx+sZYMBQUggr5Oc+xXddVuGKa1fuVQqNoXrHkJMhkHo+ZxJmmaXfv+sP3hocnOjvjXZ04shEQ&#10;swOpMQIASADFuzqhN0nt7Qj0wDt/jEQijuP0fnEljY5e8dXu6599lIh+tPTr9+x62XEc6OrKEgDC&#10;vRefVV81KZMR/f2oKAgQTyb9/n5I9ixvT9RMg7u6oCd5deFvSiB8pb6wdSAl2RTtQHcREMAueX71&#10;DxyHwJBd09t7ZXE/1xTPc4xQYMWy01aOjVFPMpsaUFXmuS65ftUpBzS9JR4HAE3TFVXRA0YgELzp&#10;xNPEA5uI4CogGkhtISGjOWpiKgQAiANuAVi+ugcHBwEgS5QBep3g6mQvIGxJpS4CkMkwzYK+nb5v&#10;DCA+Mrxu+5OXdXZBMnnh0Sduxts6GG5ODXQDjHv+gk2bZN+WBRCplJxxEBEAXsKwbeNGAKDR7a19&#10;vSuhZgdw1dq1PwBo7eu91p667j9XiNseQgJMpQFo88AAIr56zmk3P/HMv3j1/j/fPokIhhRLwbwV&#10;CNboodLtyfOF7/teDbLwxQFVN0NERCKSXCNFVVVV4VyRdyMiWX74iMgVLmXNjuNYpun7vlxHMjLc&#10;MAzd0BXOiUiiKDLq2/c94Qvf9+WuZAv0bmZYEP3HvrUMUVFVTdPf3L7hrbHhv2aGAEBSOSWRijEu&#10;Vd2qor76+wdUVZW/FEJYg7fIpojJsCEA3/Msy7JMS/iiWqlMTkx87eMBx7Y8z/Md9/H1V83mpkBQ&#10;QDcUZH3XnhMKhOrr6g1NVzhHAZ7tIIHCFN/1C/m88EUoHInV1QUCgdPOufzVCy/Ydt63T+667G5z&#10;ebFY/PoZPSd98+I3dv3low8/OOvC6+LNzXWxOk1RbcusFkqVfNExTfK9eHNzQ319JBgK6UYkEAoZ&#10;AeF4szPTtueWrSowFACqoUcb6pcc8W+Llyw5eNGiYChcrpb3frz3nffefeutN99++6/v/u2dd99+&#10;a2L/5AWR+6ayWcdx7rxlCAAeOfbPXEUAmDl75znnXh4IBsPhIDJWqVaEL5YcdeSnjjtW04yz6x/a&#10;9srLr772p/c++PDSNeeu/vl3Llnd+XVx07mN6//jew/+8xJ69ImbghpHcBsb6xcdcnBTU8OVn90m&#10;I/bKhZJr2iT8xsdOSHvdhhGYnZudzE16wmOKUqlUCqXCw4//igcMl/yfvfqVq666V76xG0rfiNbV&#10;1bc0hcJhVdM0RQkHgqsvunnbM/cc3LogFom5lj2+f/++j/fNFQtFx5ytFidmcr9c9CoA3OouV5CD&#10;L3RFZYxVyiXHcfL5gu04kYb6uqZGH8i0Ldn23nDYztsr34jWRxQOnmOR8I2AtuH+Fzbc/1xjvJGp&#10;vFKtTM3m9k/s+3D3h7mpqfHJ8f3jk6u+e2WxXPJ8b/m5P5X8KSTwbYdcT2WKoQYYMc9yEZFxJjl4&#10;mqbJda4qquu6EtOQuJ87H0QjcULbtqWHG0P0PE+QYIyrmqYoXNpbFfL5crksBVGBYMDQNPkA+VqM&#10;81hdTFVVIfxiubhn7569+/YWS0XP90vVius4pll1HEdRFET0fZ8rPBQOc65s7jpPTv05wNqFWwGg&#10;kC/4vu+5brlUsi0rGo02NDZKV1PJfbIsy7Is27alq7XrOL7nrT/hL+FwWAhRrVbNarVarYbC4UAw&#10;gAw9z0Nkaav7tw+sDQeC4XA4HApFI9GG+ob6uvo7118XNLTb7vqVhCnSN9191xGj1/503Q0/vQUA&#10;Uuuv/c4P71z/+K8vTj5wad+Dl/zkvkcev5WIrnj5q4wxI2AwAukFHIvE6mIx4fnEQAIUtSqZ4ebv&#10;fN9xnHK+8N2tTwDAq6kJycbmXFENfeO1Jw2ddf6mb38fESv3Pv6r+KZ1hz3zhWTb5ftXvJqa6Pv4&#10;NMbYhjMvKBaLE+P7377ylum7f8dUnWvGu2sfM21XM0I/e/C9tRd+ev++fUKIU9++MBQOe65bKZcl&#10;Hc6yzEqlcPCZkPzwP9sWtja3Nv8fXMHHxgCgJqoGAICn9++Ajg4AONBdyK07r3UfddJjb70oJ9bS&#10;1nbr7h1GICBNilVVYZw9/taLQoiuWZVSqQMJkvhP+njG2YZfXrocam0EIqqKquvGxve3PfrXF6B2&#10;kybIjAIAJBJnHf3Vbx1zMiD8dtezy4dHcoiyg28hagGQqVsAAKlUnIAAsqmBzURfEKId6EnGkDHW&#10;14uDgzk5qB9c98JV35NefATU0rNajhvjAGxwUDK+JgFeZaxVGolw3rZmTVtf3wLOl3GuKErn5Zev&#10;7Ou7GhEA72asjfMcw60AABhHXA4YR+SMLdy0iQ0OkqAcAq3u8YUvEzlbgGggRYJUVTXNaqlUrFYq&#10;wVAoFA7H6uoMI1ApW1OTU1cs+67neUCwgLMpzuIIpxMR0byXLn2W1WD/BMMOhpwz3/M2T+ygzs7z&#10;r/ntzOwMtbdvQbyGyHW9+kcf/bMv7gI4DrEdQAjRTLQe2T2cc67cy/kljEGyZ3nrF83S3EN1U482&#10;F2l1DwEdh3gtY+vrKv72bXcBJRgDoIbGJurvB0QcG8sBbE2lxwDaASiVEkNDRHQxwl3zEIHCFbZj&#10;DBClUKF1ZAQR2YHCHSCXTrF169jIRurpEf39m4mQoaIqbNkyPFA2zgMj2VTqNc5l8SB/T52dr1NN&#10;+sI6lmGio7bOEBAQEx3SYRZGhnFkBHfsAAAhhLi5v0ZsA0CEOMDQW89gosP3wXGFZVnVsjkPXhAQ&#10;UWqgtk8JVSWTJGr1zJYP/sh1rWZV9o+zpbtWDCV7ZeIHDKSEJNwR0egojWayRFmgZiDJnrrIa5BJ&#10;1QRwef2//ffnvrFvz54P339fbN9+8eBj+/d/vGf37v0f75ubnT3faS4XiyQEtLdzhZMg27Idx4FM&#10;Jg6whQC6uqA9AUBLiV4nGgPIQY2jdfP/DMn7xdzsLGQyUuTtOo5lmeu2/86RobTJ5BjCipERTdMu&#10;PeFrJGgSCIhyiLnBwWnGMD0oz1PaPkobhgDourojL7rtCUylMZkEhBxA67wIW37Jn2VsGecr+vqu&#10;rIzf8PWua4z4L08+4yreDJkMSVktoKEbClA4GgGAarVi2zbjnHPN86lUrgDAz556VB72LBGR+AsB&#10;ANbC9dprztK1FLx0SgY9Z4CI6FiAbHqgdsEj2ooIBJMkRkkgws1/3NLzxeWTRDWHMQJE9hdfXOX5&#10;jDEcG6MaSw7mISJaD3B1bbKA1Nk5OTBwe1DcU6fML2qKJ5OYTgd1Y/C1F3MEBLAZaCnAJYgrenu5&#10;pkLyX7Xo+D/fPokNxnzEBR6QPQCA8IXruu68LkKR1A2FO47jup6MnuDzyghpPCLz7JChwhVVVZR5&#10;syaGjM1D8DK/QkIdctQqg6tVTZMuzp4rGcB+jTQ7z7lSNU3VNMlv+uNBa/59WbcQviAhjWUVLmUV&#10;nmWZ1UpFmuQiQ8aZokp7W01VVVVVvjR+s+SfCF+iK4yIPN+zbYsrXNP10+ZuH//44/XWijOq97fE&#10;4zKZOBKLtcTjCw86qLkl/ptfPyfB5VKhWMwXbNvmXAmFw5qmFfN5VdM6K/fWNzQ0NbfEW1v/9NLD&#10;S4444uhjPv3WjpHDDj/80MOWZJ67/+nHB8LhyEVrbn1py+2hUEhBZlmmWSp7nhuJRQ9dsuSYzxx3&#10;+L8dqapKpVJ55We35vNzlUoZEbmiWLZdKJcsxylXyqZtOp5rhEN6MKBqmqIovufPzs1+9NGHH3zw&#10;wUx+DhVe19RS19iQ2t3p+d49tz95wJ1204kfyh8efeSmYDCgBQxd14ORcHYqO5XLzc7NXv7pP7Rd&#10;9OL7u/f8+fVd775XS+a7/PJanvfgbf/IsHzhD+sXtDTs/fA9BqJtQavn2JqqXTV6AgDs3Bk9+KCD&#10;Pcc1i+XeDxI6V+sbGgDAdV0jEAxFI79MvOwK/zv/fZ0AUbEt07QO7PYAS00gaKoaicYaGhrCRtB3&#10;vXKp5Jk2EAUCgVhdTAsFLM/ZP5Pds2+vfMrCtoWRSCQUDGqaJntUz/Mdx7kkeUtjUzMyVqlWq5Zp&#10;OtVvXfQrAKhvrAsEdETiCmoa5woqClMURRICkcsi1VA1rWxWiqXity68CgAEgKapzw2nBFGsrk7h&#10;imVa5VLFshzhgxDguVStVH3Pl/5mhmEEgkF5LlTKZV/4cmXK2b+u67quW6Ypu19VVSORiKYbvud7&#10;rlcqFor5Qi6brVQqxULBtqxyqWRXTQDwPb9aqXqeq+u63HO1Utn94Ycf/P29yYmJ/Nzc+OT4no8+&#10;nNi/f2oqZ5rVYrEgE9CFIIVx3/PQ98vlomNXhe+gTxwQGf7kvZMA4Oq25xBRqim4oiAyyzKnp3K+&#10;5xGRL4TnupIEKD2yOFeuaXuq74P/DAQCpVJxbnbGNKs/OPhOAFC4ctb0IOdcURVFUVzPzc8VNaYp&#10;yDXkAS0YCgQMTdcUVVWwf+ByeShnzt4pF+315srG+pggv2JWPd8j4bm+4zimZVmKqhhBzTACumFU&#10;CiXHtmzbZozLAQdTFVC4vCWDJ37V9KRZrbrzCNvT/30JAKCqqIamadq3btxBJCzTLBYK5W9+CQBe&#10;TU28mpoAgCe6vt/9xN3dj98HAJ7rWqYFAEdffREwpVSqxC9ZLnwwQgFVMwBg3969nCuBYEDSOC3L&#10;cixb+ELXjfuTx3XheF19XSQWO6Dg+n/eNn+07ZlDODK2MqciwqYPXyGiUw9a+uSe0VrcxPxWgxUy&#10;GSJx1qe+fEZB3/DOHzc2+adPiBWHtXNFkQI5VdPkVRHaEzlAPm8bKIFliVQoXOGMPXH9JZDsgUxm&#10;5RXrVi5ZturwExVV5VwBkK8CJAvDf5C18DtWvSR+ZBFIqjKg1l3UiBA9PdDeTgTtQHcBIbIOZJge&#10;ZOvW8b4+xvj0unXTnLXE461SjCtociAFCK0MpzjH3t5KpeJv29YsxOkAmwXlAOLIWMcyxhj29SKy&#10;HAA/8UTGOed8gcKvW7NmmjEE+IIgRACCLFEOgDE2feZZOcTJrs5mIURqANJpZAiAk0QTQvj9/Wcd&#10;scy2bF0PKlwVQszkZibG949//PH+ffvyc3PfuafvvJMXMUn0URS+Zg0gQCq1C+D7gkYFtQM8icgY&#10;csbjiNTTM5efU3SdAIQvzsqGR1aseAPZCYqCiNB9xn2qqun6iZzHR0aOA7yB1cTon2Xsbs5bk0nR&#10;3y+2b8/PZs896rSzc6GJ/puB6E3O+KZNkWhU9PffhbgDERBVTZMBhdTe3gKwFAhq9r4AXV0yj5lx&#10;1g64WYipmSkhCICwI4Edy9jYDgS46IQVVGPysAWqyvr67nnruavn3pwf3vGVGzfiqztkwf7rzAiN&#10;jsq2cwxgxcgIAJz/qa9Jz1BBdBHQLkDIZGTtDpkMdnRgokNqDBCwFgINeGBVE0A7gORrvco46+vr&#10;LtYTkabpAHjaESf7olYrynWYlcwWqkVKA4BlWStngg+8tknTNMY4Atz/xlN3v/507TkA2VRKZqtB&#10;KgWpFCV7srLlGh2FdArTael/tBUAuruos5Pa2yEzhh0dmE5De4JGR3+iLUretWVqcJAx9rMHXzj7&#10;js3FQsGsVrOp1NnH/NfNz973yF+fMwJBZFgsFn/4ua9DKpUDWC7tfOfzpGVT1MrYdd3dU2d0c0W5&#10;8NNfLhYKveoCSe4CgOtO+45lWoVCvlQqrTFqCDx0d5tmVZ6580ZQ0EIUHx6WZy6NZiCdAiBqT1Aq&#10;3QKAyWTtCwfIASLi8YjHA1zT17dS4Q8mv4sdiRtCC4ioJ/sudXbR0qXff287EUEiEUeoj8YaGxpV&#10;pgCRWTWnJqcUpkkiief5lXK5Ui5LJEGe8sch7EIcA9gClOvqIqr5OsQBsgCbazGaiIgJxDggALQD&#10;JRDagTJAYzWrWwaIYvv2+PAwIhLQaatXjwEcC3QsURtjYqBfrFolto+29PQAwNZUCgEvRoBkEhkC&#10;wWYhMoJ++Jll3z/q8zQgGxvaPDCQBbhi2TcqlYoEZpcKgQC7OMPB9A0PbjrQIX9ytk9kg8GZRB7k&#10;TEjMwxTSNNZxnFp0tyDX9eRi/efnKgpXVcXzfH9epMEVLsXWnHFg5JPn+o4gHxkwBQmE6zmecAV5&#10;BAI5MAVVTdF0RQtoLgkfyAfyGRBD4kgMiTGBIBBAYcA5KOzN7RtcEpYr6cJCXtEAwPN827ZMs+p7&#10;noRl5Kebt7pVRhdfCQCu49i27fv+V3Jp4fue68E8veQx9Tu9zX+I1dfvOOYGwwg0t8QXLzr00MWH&#10;NTe11Mfqmxoao+GIgmw2N1UulpAgoBuaoqqMgyCzUimXShuM84vFQrVa8TxfVdVoNFbf0BCrq2uO&#10;x+OtrY3NTQsWLlxyxBGvvfjbppaWQCCoqSr4BD5x5AE9EAlHY5EoAExOTExP5Y5OfquQLxTyBQ9I&#10;0dSyWSmWClWrmi/mC/lCoZCXTl8T4/vHJ8ezudxcPm86tqJrjfGWxYcvOeb44w5ZvMQIGDSf+TFz&#10;9s5LP+iQAmgAiNVFUIFSsZgvFRzPzc/N/eXPf965808SfwhHYqBpW566GwDueeCVcH0zAMj/OrBZ&#10;5XypOJOd2Dv58Z656dyH7/9t/8f7SsXizp3Rt97avPCgRcW5ucLs3MCSTCQclrz2y5YMa4YOnPVl&#10;TgSGiq7bnmfaZl/yFrnPO++/yqyaU1O5fCEvBdMhw6iLxIKBAPh+tVhSOW9qbjn8yCMXH35EMBo1&#10;PcfyvPWnvgUAj0cuqIvFQqFQOBy2qtXpXE5OdxBx09CAHg7lS8V8qWA7zuzcrPxCouEQgvCFGwwH&#10;YnVRXdWIBIAAEIig6nogHA6Ew4FA0HE903IHb/pR42MnNDQ2XrHglUAwSL5rqJrCmO8Jx/ZM0ylX&#10;zVK5WixXioWi7C5839cMwzAMIUS1WrEsU1GUQCCoaRrnTFFVKXWQCIZEPCQqCADIsFQqzc5MT4yP&#10;c85VTbvqP17WNO32B37OGPccxzSrjLFoNKYqqkwQ3z++f//4x7bj1DU0xOrrBcNitTybn+NMtS13&#10;dmZmbnZWYg6WZVWrFcdxJKRn22a1XLwhvlVRmFwkXFGSRz9uBAKaplWrlVw2l52cVNVa4w4Atm2b&#10;1aplmp7rGgFDHkFFVeXYnnPl6leXVysVX/ibD/qpIm0YGCNBcoThVB3bdMgXHLmmKAoDDnTTwt8f&#10;aIZv9s58YvNdDfWNUmRVLuWr1VK1WiqXC6VCsVIua5oWjkQ0VauLxRgAeDD58YRZqQhBUipmWaZp&#10;ViWG8NPsKSCIzbevp9x3h+e6DJFzLgC4UnPrvurn/ddfOwAAD5123uOdF8pgkEdXnr/hzAvOeOJ+&#10;dfgPuqEDgKoHiqVKxbJ0I6TpQcv2nv/MbwDg1h+dEIxGBbCJyWypXGGKhoyTwHxpTr6uLzxg9PLx&#10;d/9L126A5YeeeMrCLzyf/fPzh+nPjL+24rAvAsDv9o4R0Zbd22s6bwCYjyYAhLOP+erjb//+iZhJ&#10;IFYdsUx6PS0/tJ0pqOmqpquqpiCDR954riXZo/zs1hWHLoP/jWDUdshwQ4MNADA0BJkMZDKnL2o/&#10;6+gvy4JIRlvI8SqMZXAsgyglHPjkAiYVAmMEQHAXQQtQCxARZFMp6OpuAYoDHo+S/Q+TJLIAU4Pr&#10;pDUNAHzusrVZIBKCgOIIrYiY7AUi0d/fOaXkUukcwBaiFQzjiHhg0Ejw0g2XNG/Y4PsiOzCQA5xC&#10;zKbTzT09soAQQmwhYowpitq2cdMrN/5k1PdHhdiKyHp7eW8fY2yK1QqdLIDYtj03nTPN/QLwfAAA&#10;IABJREFUqm1bnufNzc5OTkzs/XDP7Mx0uVwORqOLlhzxy9XLcXjkpVvXQEeHPAjHI36WISCMASxH&#10;XKkoLckeGhryPve57gVLT6n7jBBik/A39/e/jnj1yHA7YAvAFMP+dX2PDt0S7+29euVKURNykBAi&#10;AbQcUQz05xBwMP0j9mno6soOpHYArGD8uo2bNk+//u2P6RohJMX/rtefmp7Knd7Tk0unsbt7q5Su&#10;ImAy2dKTJKBdiHcBIOAOxNOBelJDQghKpRBw/asb7gtkERHGxm4dfeLu17ciwvorz/c///nzf36H&#10;uPvpawFOJ7qDhNi+fahNPPK3F4Hoh/2PyD1sSaVWzGsVgEisWrWpf2ArwKuMXbNxpObP2l5TO0jE&#10;AwAgkYChoU17th8QXRBQFgAZtnHGGF/Z17ex2UHEje8+7xGefMhJQ+88d/ZnvgkAYnQ029lJo6Mt&#10;EhFJJnF4GIeHIdF+7rGnQKJdNXQPyHUcIjqgIyWA3DzbntIp6ElKi6o4APX0EAAme1lfbxtjrYyt&#10;ZAx7eyGZhMwYIuDYGPYmYSyTS6dxcBB7e9v6eofXXvb49T/Y8KPOy3/z3BUPPv/YpadTV1cyctTZ&#10;nzpZWmL8qGMljI3h8EgcEQGpp2fLwAAArEe8BnH50DD09FwFEE/2appGmcxq3kqpWoYGAADijx5+&#10;yjKtvi8tv7G8H9Lp5QDYk7zqv84GAOzoaB0Z2UIUl04HnZ20tB1SKTY4yHr7ps44E8fGgEiO5Pu9&#10;SRgaiieTcYAViCsZW7VmDV+2jA0PC9dZPbRekICursFHnoKe1ZTJ+K4HAJDJwNCwoWh1dXUMMWQE&#10;dEWfzU15QGWz6vg+MKyUy+nuC7NSBcRYK+LyZPJqBAA4HQAAcgAt8+TK1mTvGwwTyFYgLkeMJ5Nb&#10;ALakUi0AYwQZguUA7fM8miN//dDmgQG2Y0f/9i237Xwhl06fTtQOuAKRksma/XFayjzg9N4kJBIX&#10;EeBgGgEmuzrlmicAGh3NAUylB+UCbE32IsKVJ30TEVYgAuAYQLynZ6t0G/vfE5xPwvZJ1GDUZk6S&#10;1+QLH33wgCvc93zXc9FHwQUy9D3P8/xINCILdwAgQcBqsm8AT+IfggiAEfkA4AsfEX3Pl8bqiqIy&#10;zmTOEYBCDAGAAZdQAzLkACaYcICsxWqNg9QwKVyRUnIFFA88EkRAvu/JgAxdRpL7Ugfi1xL6WK0+&#10;AwHSWkphquM4X5ted+DjS5HJysrdj/Bvu44j1SYLFh4UDIb2frQ7EgxHmsJ6IFCtVFzPk1ljlXI5&#10;n58DAEkXyU5Ozs7MIGJ+bo6Qvh/Y8nTkRzKGmYikdH5udlbWXnLwGQqHhS/KxdLuD98TvhCEXFF+&#10;VPfs5thFTU1N4brY3//27iHXXBcGqNx6u+M4c4W8XyyYtun6vi98n4TnebbnCIcLEJ7r7vv443x+&#10;bmYqyxXeFG8KNTbG6uvjCxY2Nrf5jm+5/gFRRONjJ1x35a33PrTWLJfqYqGFba1m1ZydnrCr5XKl&#10;cvc918uH9awZbG1rQ82ob2wBgJHfvVO2nAvrbx//3J/Ga70JPDp869Ljj9j793cXHnzwokMOnspN&#10;WBYEgsHLjvwDHAsPPj3YdvBhM7PTgxd/dqd9NTwGoXA4l82WS6X0eCfwarVS6U9sA4Br3z3NskzP&#10;8xsfO+Ha6jeuDj5zZeCpmQt23npnXzgScSxLQxYxQoYWMHRdRaYyxXU9Xfi24+6fzk7OTl9y8c0A&#10;cGnqB+kFoABzXVdDJKKpqdzHe/fqumGZ1mU/vfMPz93NGSvk5zzP6x/88e7e/5yBnS9uvbmppcX3&#10;PcepBoL1Klcc2wqGgiRIWqt5nm9ZVrFYKJbNQsm5uv3Z5PNLAaC5peXJposboo2uVbVta76PFb5n&#10;m45XKFeLxbLn+Tpn0q7HMAyGWCoUzGrVF0LS9nxf1JS1vuf6Plc4IrqObZpc3vOQoaZpDNEXwjbN&#10;BQsP0gPG0/aapubCr37xUCAYkNnh4XA4HAq7nlsq5Yno4EMOKeTzsUhkwUEHAUAhX7Dsiu+4RkDm&#10;Zlq+V4MczWrZNK3GuiYSopAv2rZl5fMzl+z8GQwAwD38AvSw/81uI6Dpuk6ChPB1Xdd03fB8z3Nt&#10;IXzfr1nAMa7rxqWvf0HXdc6Y53kKV/Swcdnhv3lwbjUis61qIZ+vlMu1OPNwpFIq+UJw9Jmmqaqq&#10;KFxh3Cc/bZ0hhO+s9zVNa2xoMIxAdiq7f+/utsMWV6slIs/3uee4BKRoRiAYrY/Vh3RD4/XSDi4/&#10;M8MZRBrqXcepWlbVNKtVU7iugiyg6wDgefTEWd8lzz1r+GHbtrmiSEc7wwj6JM7c8NtU7CLOdM91&#10;pcvZeU8+9PDp52sbn+/CcQConP7F0NZn9j0BhxQKJ97+6xcuvKS+qQUZ5memPv9K12Xb3l530dGh&#10;UNjzvJnp6VisTtd1U1ERHWkrN3TGOYYwJAvuX9zkLfPkluN/t3eMcfbcxJ++3vZ5z/eIaMWhJ8qa&#10;ChIdNbbS/Hb2p776xDsvyZ8PxGKsOHQZjmV+t5DLITQAPBIsnkME3V0rhoY3f7SdAecMJc4siDhj&#10;iGxLG8DuzPJER7a7Kz7UAdJjXupA/rm3gZrjJ4xl2EIOQ8NjXV2vQ21WlZ1XbbQAZAEzBCsQVyST&#10;M7fcMkniDt8/AWAZn88HAAAgQdRClJ0vsIio0fP3k8CBgTbOoLd3OdHU4DoAaCES27cTEAJ0/fTX&#10;4+KWOIJAhlizqJKpZ1OIf+LKMgRJmfvtX54965o7cwhcUVoZ81Npz/eJyJdIC0CcQAwM9AwNXfvU&#10;vY2l5rYFCxAxaIQDgUAgEpidmXFdt6W19aCFizbkd5q+I1Z1TgpRL8RfGP8sQxBEQgBj2NuLiQRj&#10;zN+2DVIpn0QOAAAY559j7JZdWy8bGdnS3fUGsi/E4x+9/9HUjWuFoB8gXMK5bBjaOJ9i7BXf7+T8&#10;hbt+6Nhm4ZfnEePfOvI0QNw68xfX9kR/PxG1M8YBXohEvp1Ts6mBto0biQi7ulbKYWw6TUJMCvoF&#10;Qg7oHsKLEICQiBCI9fZSZhQ46LoOiJhI+Ns/+t6xpwlB37z6no3+XYyxSxgjokmi1wE6GetelHjo&#10;7RcAYDPRaURIlEBky5bJBSaLeAB6g7Hr1qxhZ54FyZ7avT/RQZlMze5pLCOdl2uzaibIJxrNjAqx&#10;jHHet4avG8SORCfAC3Wvd7Z0PPbmkyRE15En3/3q8IXuAqqZ4BICIGM1se8/6F0YCoddx7Ec+4Fd&#10;Twmg7x93qiACohYAAphGxJ4kAcFAurangQFYs6ZWn4yM0DxAR0SQ6AAgGM0QEKRScWTY28sAqX0p&#10;fLhdTpHWJ78VjUUbfYf19oqBgV+LPZxpl+ACGBvjy5YJIkwmNw+kKDVwMcEPEC9hCMkkAZEQ2NMD&#10;CJqm4fEJ6O6uUbq6OjGZhESidXhE+d2DiPizr3WL0ILN/f0rOjoGXn4qHAk4rgMAZ0LNJBgBst3d&#10;LQg5xPhgOo5I6TQkk9CeAMS+TIYyGVraDj09U+l0fHiYMXb7a8+7rvuzk1aJzk5a/SkAotU98tS+&#10;94I+7D6jt/skZf/Ow5ccFjS0WDAsgiHLdKZzOabqMxUTuabpQUfUYlBaAXF4BLo6IZWeBFo6j5aM&#10;EZwOAAQ5QEinr+ntzabS0NNDQsDAAAC0I2QJltYEFYiIS4mIxBgAQwaInuvq9ToiTgoBiDnEFt/b&#10;QrBiZIRxDt3dcQAApEzmTqJrkr20bBl1dwOBZFxSagARW5I9cNNaAIBU6lf2zBW3P5ghWiorSR/E&#10;wAAhYm8vjo39axfv//vtk5jk/cidVwrhu653oA1QanIFX0a6wgFNhS80Q5fPkm6wqqJyRWGMeZ5L&#10;gnwhaobZNRcntO2qP0+I+mcuL1cUhXPGORHV6FKKwjk3Lcd1HM/zOWe6YaiqCgCSrV6zGpQuVdK5&#10;ljPXcWRXIx8jewzPcxVFPfByspKTb0nn2kGf/tqB4egj/tku+aFQiGsqY+yLp3zv6cdTTfF428IF&#10;+bm59Y03HnwmnPrrKwLBoOSfmKZZyOerlYplmS3xeCAQnJ2Zyc/NAYCiqkSipS3OGJePr1Yq2exk&#10;pVyWlINKuey6bjQabWpp0XU9P5efnZk2dBUZfps2DBnnNzQ1xerqCsXSxPh+y7IWLloUizXMzc6O&#10;7/+4VCk7tm3atuOTEQ4hF5Zp6Ybe2haP1NUB0M7XMoZhVKxyfm4u1hA76lOfWrDwIMZQUwKFfOHv&#10;f3v/umOePRBYAQAPPHxztVL61DFHBw01N7HXc+3Z3KQAuOPuWoNx/c0PGXqo7ytNAHDX60pDfcML&#10;zz5/8fn/S9j90rYnWmP8K/ZNW60LFx2+xHGc/fv2OZ4fDoeRq4FgWHi8UCiuVFP23ylVWrnw4IWK&#10;KnLTE4pi1DU3uq47l5+rWrbtOpVyeTCx7dwnj773qLcA4DblW7ZlzkxldcMIGYauqHXhSHNjM3h+&#10;ea7g+d6ChQflZqb2jO87/wc3nXBC8ZwLr/GQvKqdatvxsHJOfUtzMBj0ff9U5eaep46N1cVmZmeX&#10;JjqYpsraaGZ66qxvX9n42AkzZ+/869gD0WgMEWvrX1UZ47Zlzc3OMkVRVNV1nHAkoqrq5OT0m29/&#10;VCiV6utia+qeeXpBD0cRi0YjoWC5OOe5rmN7nutZrlcx7Uq5UqlWHOFWyuWmhsaGxibheoYRiMWi&#10;ZrXKGG9d0FauVOZmZ8PRCCKbmps2TcsHmJyc9Bwn3tYWb2j2fc+pVInow7/9HQDqmxsPWXxoOBpx&#10;HAc4i0SiM3N5qIFvwvd806zOTeXmZmf//ZhjOOcMyDACmqYViwXbrkbCEU01yuVyfi6vKEogHHJd&#10;VwCrb2ioVKzxyWypVLqy5Vl5cG+YOs0wtGDQsCyLhAiHw+FoVFVU27Zs245GY9LGzZGTP8Y45wQI&#10;wH58+G9++vIpTS0tDY31RFStVFzXbWppUDXNrFYsy2KMCSFcx9FUTWHMMW3f81BRhPBM07RtG5hw&#10;HRGtC0ci9VIpbtv2zPT05HRODQeBo3A9Bmgoqm9ZjGFjQ2M4EIpGIvHWlvzc3Mz0tGmbc7OzjPGF&#10;ixcJX1Qta3z/+PT0XKSurqG5zRV+qVAuFouapsTqYgFd5VwB4VXK5UC4zvG8/7r71y/8IFm44zFx&#10;5imu43POhRClUgnAr2uIGYZh25brmHI0c9bwwzv6fiF8t6mluVIsfPj++82tzbd+7+ifPbxnz+7d&#10;0Wj0M8d9plIuz83OWrZbqFTe+srWg8+E1r7zNE3b/pl7x86C/+ebAiJWn3/mH/8AAMQXp3d9ufEz&#10;ALBl9/bTFy8DgC0fbRO+L4RwXffMf/8ajGX+AUbIHkCW/vPb5o+2ua7re161YumGfk45Aun0xht/&#10;surwE0f+/vK8Rx9K7h/jTNcNImGZ1pl5I5tOx3t6qD0BmQygZI0TjI1houOfXldGZBB0d28FlE6y&#10;CJBgrBWRiDCZnBwYaO3rA4CNa9cCAOdKAhGAEBkA+b4AIGQMAZs3bMh2dWaIlhK1zrsO1l6mt3ey&#10;f0CQgHm+LQDEAYkoh0BExxG9joxzLhGtOOAzqcs9zz910t880H+gmZF8zaUA0gapVpwSLFiz5hZ/&#10;smpV9KDWtmDB1PTEnt0fhaOh2fxcIBgUCJFIJFLftLoSF77AwfRGz6ea2ADbAeKIfGRkYPsTRx59&#10;1AfvvrOaLc4OpMaglvvRtnEjjY76QiDi/Qu8+mhD19+rG29ae4LnfhbZD2S5zfBazp9/8AYh3OmJ&#10;fYcdsoB8W9OMdv1Y3/NhbOzRNtNxRXTNHX9y3fWM3cP5CsaeSF32rUP/Y2LVqmYhqKcH0+ksgiBq&#10;6UlCKnUt0cWIGaI3EH/AZGgFtSJjIyNMHp2xsfXahG27P152Jo1m9q9dux7g2jVrKJWaECIOBIBT&#10;iG0bNzLGJNnH3759U//NXxDU1tfHTzyxJpfs7NxCBABvcn7dmjWICO2Jl7OvndT6+doZgUijo0II&#10;SCQIgDMmD4j78suTAwOI2Irs4au+FwyFdF1raKizbfurTccCwBPv/P6Mo74ihKDRDAFlUykAyBB1&#10;bt4MNSgPf/On3333c6ci4rOTrwnhf6Nt6T2vbeaaev6nT6HRUQDYPDAAAJ2XXw4EQghIp6FnNQ2k&#10;GGM4Mnwgfh4QH3rnD985+qsAIITA7m7q6RFCbBlIrVzTx5CJ9qWQyWw+SFl58BfE9m0PBPORaNSs&#10;lL5z7KmpPzzAdU3XQpZlNTS2hkKxlfurQogtqdTFAEA0nuydXjcYR5gkiANATw92JABgcPvmbw0+&#10;AkCtIxtJCBrNAAImEmtfGrn8jsdpaIi6uqTpc9umjYPbn8vPzWma9rO7H5Uj2wnfa+npkRIXKVqg&#10;zCi0JyCTyaVSBEBEY0QJxHiy97rsO1evvAAyGcY4IHieRyQgPQi199MBmQy1t+PYGKbTN190Wn1D&#10;Q3NT8/TMTMU0y6VqbmrGdpxQLKYZwbnZwlWbX2ohmmKsFdkkiRZBWxFqDCjELAEBxXuSkE5lCeKI&#10;WYAWICLaQiStF8aADjCmtgAtJRqbH0knEBFx488vXXXDbc3yHF3dk0unWnqSXOGY6IBMRixdCl1d&#10;ADTu+62M8TVrJvsHiKgFSNm0mbq6slKZ4vmvA123Zg0bXCdWr54Y6AeCMaxdQ95Adk1f3+TAwL9V&#10;zE9USf9JpUjNE3AlyIDIan2/+Md3J39TM8J0XXkHcmXGr+dKApLsTBAZkWQeuVDTeDD4JxE541z4&#10;vufXKFiu6woiROS8ltfNuQxD8Pn3L5bApS98hlIUHjCMgKIoEhyQCd9ccuWlhISzGocYABE1TTMC&#10;RiAQDIaCgWDAc933X906dthV8kOdwx87X9nAGI9Gow2NTbu2bWhqbnmpd53jOOsbb5SPURQFACTL&#10;Rfi+fIlFiw+Nxepkw6Mbeqyurq6+Phar8zxfCN+yzLnZ2ampXKVcPpAwHwgEAsFgsVh86403jvvi&#10;2RPj+xnn4WjkoIMP+fOnf3nYEUeEI9FytTI7M/Nt7+HZublv7E8p/31Bc1+v5diu73tEqqFbllkq&#10;FYmoqaWlta0tEAgqjBkBw9D1aDR20MKDFi0+NBqLVSuVj/fv271n7xtvvPH2m2/fc+ua0x9oPXAo&#10;b0xdZlbLsVi4LhopFYpWtWqZldvuvv6Ou6/v++m6a2564JcDj9iWm52euWrr/sGMwzk/Y1Hunlt/&#10;8s/L5qnf//agttZgIPicf0ksElWR6bpeX9+kaVpuasZ1xfTU7F92/nlp4mzZ2NTV1zc1Nbe2tYUD&#10;IbNamdi776MPPtg/MV7I523btl1HMq8uevcYACgW8pZpcWCuacWiscamZsa4DOIIxCLRxoYPdn+4&#10;e8/uZN0LD/zmqh+vXqdyBQVFo5Frxju4XqPuIOL6j85+bOtgpVIZ+t2vTbM6NztbKORnZ2b6B38M&#10;ADNn7xx94dba4pmXIQlfeK4r02CKxUKxkK+UzWq1UpgrzhUKtm3duHhU+PBY5EJdUSLhsK4qnudZ&#10;pin9YS3XyxdKU1NT2enZQqlSmCv+cM3tjHFd1w+0qb4QEovXNC0SiaiaJuVJQvi+713Z9OI1C7bp&#10;Rq2wLhaLc7OzrQvaFh92aNuChQyxVCqZZtUyrfzcXDgcDkv9NLJyuTwzNV0sFq9elFFVraaCJWFZ&#10;ZqlYNKsm4xwA5DtRFJVzruu6rhuMcV8I37HJ9aTk4Mp9X46EAvV19bKBl32+4zhVsyol3Ywz6Woq&#10;vaoZosQxLNO6amyFesDUwTKlqZTUmUgJxwHFM2dsbmZO6jesSqVYLBbyebNaJtvTEITpVOZmK3Oz&#10;nmmpgEFNjwVC4HkciBOA65DrABG6wqlaZqXieR4HVFTVCBgBPSCISqXi/n37xif2T09NV82qED4J&#10;4TmuZ9vk+YwxXdcfvO8nKD0tgIChR4KIhmmBvID4nq9veu6skXsdx7nv2G0333SbPJf3r3xO1bSJ&#10;rhfPGn54mBZUqpZpu6bteQKYoqlcS7x1bbVSWf7Eo0bA8D3PdV0iIcvxzKeudrq+KJfb4qf+61+8&#10;etNohuaZ5lv3jAKR5/vPTf4ZMpnlE/9UawN0HvGls47+2tB7L/4vqlMmM/TeS49FSzQ6Sl1dRASZ&#10;zIpDT5SioEAwwBh7LFoholVTHAA6p9WVS6Qv0AF+rCqTkjRN27qAxYeGs+k0jmUgkZAlC4yNbWr2&#10;pRLj2cUGdnTMi2mRVvcIIYCAMSbvEVmiHCClUhmihwJFaE8wxjnnCVnaMva3+38JUg3MmDSfeXZi&#10;Z0tPzwrEBWvWMM4QMCcZLCMbIZWKJ3vk8JsxbGWsjXO+po9fvmZTz9kLOJ+64oqFiiJVuYgsh/j1&#10;nptO6VtLAwMdjHWqyomqskxROhVlpcJbGUrn3PnqF4jIdX1VM4JGWFVVjipnnDzx6U9/5ogjj2pt&#10;a3N8ys8VIJHAwfRmIkRcMTI8b5UDbHj4pv95BJAm9u29LHEmLW2PI6xSON3709beXn/bNujoAAJx&#10;c//5q9eteKvg3Hjjn3zvrnkP00s5u15Vf/+ba+1yYXZy/7lHfN1xHU8Il+AV681nZndgR8eePfvO&#10;6bvd9/2LABCgHQCTSU03iKh59eoswNZ0OivxIEHZVOo6gIsRW4hel25gBGOAbL676H/pN0RE7e3E&#10;wCdfCBIDA+sRZSL4/JJCTCYBgDKjD/z1uQd2PSXr9V3IXpPZdkBCiFxXlwRqdiEeX2uN4aXxsZNa&#10;Pw8AuGMHItL27d7NN4+vXTuxapVYudJ75RV/2zbf97em03cBCCG2AJVLRZkgVCoUv9p0rDw23Ud+&#10;uSbFTg1MDgy0EMUBOedSxSG3Cz73TSAgQbnpnA+EiGpAv+Azp8qFmk2lE7Jg7VgmKwrGENODUwxZ&#10;X989r26FROJAxuB5//4VILrr9acQkYaG5Je5lIiIHopVpGSlUqncuu0JAijk8+VSCQAee/f3imH8&#10;eNnZiGz+AluVepHlyeQuQES8fjCNiDA8HId/vHUAXL1sZQtRzX5txxggYDoNY2OILAsABDA0tBWg&#10;ZXiICBzHUVRVDxhYgxJpDDCbSlH/wKb+fn/VKrF9Ow2kZFo5AYwBIEAHY62MpUp7dK4AQDaVEsIX&#10;/f25dCqXTmMyyRBrISGpFHZ3QSp11RlfAtfXkLuWTb6HxAHA9X3TtufyxZnp6dvPuRQAELEVcCtC&#10;HBAQ2hF3MdaSTBJRC1G8pwfSKSnMz8rZ2eqemmks0BiAtL5qIdgC1A4QB2wHWHqAPCfED477kjxD&#10;c4AAlCGSmOqvX3seEu0AlJ0XgUBPEtoT8WRyDIEhI6As0RjADgBAOE5eo5I9m1MDY9LoTHJMAX8x&#10;NJScfndU/EMs8AnZPokNhiQVINb0fETkC/+A0GKe8ygkO8J1vdofx5HpE67j2JaNNVMmCUywA3IO&#10;uRPZVMi/Wc3XkgOA8H3PdX3f9z1P+L7v+4wzhStyNOh5bnndoKzb5PVL+DWrf+ELGZeBrBbDV9Om&#10;1/oKJmervu95vuc4jue5MklD1TTJeXi2/kcHvoFoNCo5Hq7rPrToln1PgFk1AeDgM6HzvutUQ+eq&#10;gpxxTdGDgVAsEmuoD4RDPpBpmz6IQCgUjkWDkbAW0CPRSDgS1TRNJoqcS48ZgYCu677vh8KRBQsX&#10;Lj70sIMXL35+eN1hhx9+1L8fbQSDiqaapjX+8f733n1n/759mq4/szA5/eCLvz/sp4U77vAeeuhT&#10;xx1f39RYqVbGJ8artlUsFc1qVdO0kBFEQeAJQ9MVQMPQ462tRxx11CGLFgeCQZkuZVWdYqkMANo8&#10;Of5XN/0wHAgGjEA4EnVde/fu94l83dBvv/2JB3/7nG3bqqKqil4uVcY//njv7o/eeuPN7f/zChxz&#10;0j9HXoyNbfq3Qw8JaLwwM+s6HhF6PulasG3hQa2tBxuByIcf7t2zZ3xg3U96f7xcPoWrKjLMT8+Y&#10;5bLveoPrLpN6jIH2lz3X3fTITQAQDoelMYBZNcEXhqa3NDY31DfoXMnn87mZqXylVLKrc+Viyar0&#10;Nr8IAK1tCxoaG8nzyPXqo3We77ueWzXNfKFQKpc1XQeA3470A4DretViybXsavEfVqehQCig67Kx&#10;BmBE4LqebTtv/fXtd9/929/f+fueD/dOz8xOT83uH5/4xsreHybTAHBF4zOVckkIX9M013XzM7lq&#10;perYtuU6Fas6WyjMlcq274OqSUpMfUNDKBwOhcJGwJCuCI7jlMtl3/NVTSOicrlsVk3hi/zc3PVT&#10;/3mru6KxqTne2rrwoIMPPWzJkiOOiESjTc0tdfV1iCj7ed3QucJlskq5WJqXGVhGKHi3kOEVnBja&#10;vlcyK8VK2fIcaeKk6wEjGASORKSqqqIqRMQAiIgruO3CiwDg9A2PRCPhuoYYImq6HgyFNMOQ3Bjb&#10;tm3bZoxJmzkA0HVdDwQURRG+b5rV69o3y55cWsJxznVDtyyTMa6qivCFaZon9N9UKpVm5+bKVct2&#10;BSES4kn33hXQ9Gg4Ul8fXbCwNRwOoudapaKVzzulEpmO4voBxmK6HjUCQU0NaGokaAQ1RSHfty3h&#10;Or7r+bYDAKqmMUTLsnLZbHZysljIE5FhBIxAQL43RAwZgUg4PLH+y74Q8lLmAUk+Z+C/V0kVuOM4&#10;XTj+hWTbHUf9QS4Y3/Ns2z5kyzeEL+ofrk39Tcueve2xYrli2i4xDlxZsvWr47cOPf3t80LhiOu5&#10;tm1Loh1DJfHWtcIHhiqC8tia9n/p2g1QE2+PZiCTOe2QxNY9oye3HP/1thOeX2IAAGQyCLDi0BNX&#10;LvkPANj4/h/PmA3Unjef/N09YwDAo5Ei9PRAd7csWlYceiIyZhgBmR0JPT1EAF3dkEpTJrN8caJS&#10;Li9f3OF5vpCBGUQAcPqipUTUsmFofi5Fj4SKmEgYAWNDgyXvJZDJUK1IJ+hItANsOqqBAAAgAElE&#10;QVQBAEO2ApGkqgLgScRdsq1FWN6bXJ7sjQ8PA0LL6tXTUzkpvWju6WkWfqPvf323XXv5RAKGhohE&#10;MxG1LyUSkvcfR0SsOUohMhwcxHS665Yh7O3DwcGcJEoJaiYRTyYBIEuQQwRkWYAmIRp94Xrufs+b&#10;8P1JQfSPOyIBkA9UO9eIdF2PRWPRugaZDdXYGK9vaNBDwcG/PcP6+ogIELeecUZCuvQOD1/3Pw81&#10;NDWEA4FqqXTbzmFF4XzjxkdSl3Y2fgEAIJ0WQlD7UiHEhO9vvHnt1Z5/HBGrhUvwzC1X8L6+SCgg&#10;fPOc6SgA5LJTX451fNE4brZQzs0Wf/H0ncn0ps1C7EK8h/PXGcqxLvjulq5OSKVeZWwlZ8gYzIfB&#10;M8ZaEQFgvTx+RO3zCSF37txUrpRFV6cguuj4lT9OnCVWrZoU4jiAeDIJiYQknCEiILb09AhfnHf0&#10;18799NdT1b8B0PFyzphIiO2j1NUlC8qlQJcwtmJkBBEh0fGVgxOyUIT2dgKgVCpHtAORCKa4nF2i&#10;WNVJgo4DkLd833OCQT0cMk45eGkNpZLtdiYDmbF5qgWfVvgqRX1w1wuyQId/Gpyee/Qpc7OzAGBW&#10;TTE6Ov9fBAA7pOofADoSmEwiw9bevuFm//tLl8/HioM8yyiTuahaDwQ0Oiral25Jp+LJJKTS5x79&#10;FQm/zM5MX8oOgkTCtu1qpQKIjHNV1aGri0goigqecKomAEA6xdKDccS7EI+TBdhoJge1lHdEvPXV&#10;38nXlR8UCCCdhuFh7Oi4/MudccRsdzcAnA4EmQyNjvbd9iDnSu8XT6GhIbl0Za+SBTiNaFIIMTAw&#10;SWILQDaVkqSfHYitIyP3JL8bMQxd4f2bH4gPDdHSpT/v/OLd55zcmuy9JvvGTRedfu25p94w9/4U&#10;IiZ7rz/na4wREiiclwoFx7RJyJgB4ThOpVrJF0oAVOO5IS5PJrE3iYitiMcjXjm3m4gm5SHsqXnf&#10;NRM1A20eGGgjel1esxi+iqwd4f/n4CQ90DLSdmr79jtJbAGII2xNp18HAMSBsedsX4jRUerqaq4h&#10;IZBNp67/nyel4h8ZO3Bqy75xl1wpkqdH0I5wOtQW2GRn5033bRGfvAbjk0iR+s0ta5DhPP9IyFmu&#10;onD/QP4pgBC+NNY8AEDLaxyXAnHOwuHwPISA8vHyGux6Ns1bu4FEM2pYA6N5N6eaBAdROpoBgF8b&#10;6ErVOJMsLOPSH8313ywF6FJjqnAFiGRJ6rmu53tyAu37njSPUhVVEAnhM8YDwYBhBKqFsv3d71T6&#10;U6G+5DAtAIAVd/7CNKuRZHJm7VpF4fcvTJ+377JINKJqmue6Klfl52UMhSDPc23L9jzXcZxTp2/d&#10;YHwXEQOBoBEwPM+3bTscDqqa5nt+uVTyfM8wDFVVXdc1jNp9Hdn8mLwWPkihcPjOhrXn7ftJqVgQ&#10;HCP/H3VvHiVXWa59X/ezp9o19ZQeEsaII0cF5ZV0dTwq4KwkIekOIDigQBIRJF0dRECGCAhJV4dR&#10;CHgEFBHS3ZnAAQdAMF0d3pMj4HEAZCbprp5r2rWn57nfP3Z1i99Z3x/vOmetz28nK6uSrtSuXfvZ&#10;u577ua/rdyUa7GRCKXlofOxLzr0AvjP2kWqlEoYB6TpphpIykbAXtbU2JNO6IZKJZGNT41/+89lE&#10;OtXQ0hhL2J70qtVqIKWum7Wy/8brb2xcvxXANddvCMMwHos1NjYcddRRVsxIxq0/P/fMse871qs5&#10;La0tmm789cWXNd1yHHfjEQ8COOeR9/7y4VveWlr8+J7vvu+49y096ugwDEtTExPjb4DDRDqdTKWg&#10;GwyUqs7YWOG5Z5675Nv/YGD96Y9zb3/HMW5lZnZmkoRhpRJOzZmtlCpV5967Lt/Qe5PneT+8/VsL&#10;+7rztkt1DUuPWkrgiYmJ3vfuvfG5zyaSyXK1csv6D33j+/v74r8AcH/jubWa8+rLL+u6vvTtb3/+&#10;uT8uamtLpVI6abquKcW+5/m+H08kAt/vPvsyAFGWwsZzb3jHu96xqCVpx0xd00MZhn4owZHH5S9/&#10;/tN3b+oDcOXGmxqaWkzTnJ6e/goPArj64CkX9m0Z/vH33r70bc3NqWppdnJiQtf1kMn1g1KxMlep&#10;eUpZsUQ8bqXjZjKRaEimAQSeDwCsXNf1Pc+0rJgdNwy95rmTExNVt2aYZqlaVczpdLqtvT0dS7hu&#10;LYjIWpJjsZhmGkqpUIWapgtD13XdC0Lf98MgdN3a5MTE7MyMZRnNi1raW9tN0/QDr1ZzgiCsuTVD&#10;o+aWRZYeSyaSVac6Mz1tmGYymWTSiWhurlQYHwOJVCrl++Hrtw++o/fseCIxVy5FeXm6YQghwiCs&#10;VsrlcvnIo44ulYpOtWpZVkNTk2ma1UplrlgqFSuh5Os//Mj3nvtCLGZGzCjTNGdnpw4/8kghaLJQ&#10;KJVKUR/D9wM7lrKMmGnppi5IwBAUj1uJmJVIJqulUmm2XKs5GnQNFATKC2pIGMl0SioV1LyYYQoi&#10;z/MESNf1VFNDS8ui6ekp3/cN237z4BuFiQkFlmFoxOKxWEzXY8lUyoylXNetlh0ISjUmDd2YnZly&#10;3ZowNSIydDsM5dbMwxc+/qm1D90TZeoBuOjFTyWSSU0nz3cGf7ppbPvJAM7Y8YHWjsUAxE9+vjDO&#10;5emfbO9o9ZxKaXamqbHx6KVHC4hSabrm1EY/PPzex1b/58k7AXT94TzdMJ587/f/mxKp6tXzqsVM&#10;ZvCFxw1dF5pm2/FPdZzwq4n/0IT4eOvxnM+DOaJA/n2LBMRv2fVDjdW1cwnkchgc2vHX35z+no/v&#10;/NvvgyBY++6P/eiZX0SrQ8lr7loxOLinuzvaf4bQDtp5wzeFJlixaZqfO+JDD/75sTOifG5m5Ed3&#10;tyvdMD5/xIfAiOLwwFyIXoHoDqWOB9HAJZ7nGZdu6wQt3tSHTBd3r9m1pXfVpoHxOhhdAGhjRm8W&#10;Azn09hZyuTwzM3cCbcDD89kaAPaTWAkweAIgonaiKARtcy53ZW/vjha/+9u3TNK8o4MgSLQTCozm&#10;MCxEEXVEyGbHo1w2wn5QJ0VzOW5jEKEAagcwODiwbw+gTFNram4GyZrjaKaYmhyXArF40ofyA5ls&#10;arx4qjG44Ya9wEoiGhoC+IKHth77zncfvmRxENaqxfKijnY7Hv90+riFWTKzOnTaaduJeD6H8HjQ&#10;16NcbaLv6rq2a+eTzp9r1SJz8KlFy3l+GI2tWdOq1DUcCclwt6Yxqw0kmPkOpSYM/ZHbNhXn5r50&#10;7GcGfne/ZhoXbHlIKVmILN2Dg+Pd3az4g4QNRMcDKwAxPCwEFbp78syd4LahoYnu7hHFJypFRPsF&#10;ZUDtfX27t25dxiyEGCVaplRbb6/+4Q9HZ+TvRoX+/nGlhKa1A+1S3sHcvWeP9vTTyGRodBSZzsha&#10;GZUBzMwjI8hklFKRPgfMb65alWcm0GmaBvAPNp15zDveqQlxUvP7to/uWtd5mlIchbjzfDHWBhAJ&#10;becwAIzk6/K8+iUEAilWP3hmz9ecNu7fStlNILBidGWQz9O2bQXmdkBEiSj5PAEUMaAjl0g+T/Pk&#10;U2QyavUaBkemCBodpYFtGBqMCFrRxGdb7SXDNBub0rplTk3PXbDlJ6Jv092xGU0ZXz3hk0opdHdT&#10;3ybO5QqsmLltaKjQ3T1w1il9Dz7e3pvdbpcjtv6519yhmEVfX3QsYvnyf/vjkwCq1dqFKqWWLWNm&#10;6lmLbJa6MhM9a+8+/8zLkx17B7Z1CQLQ2tt75dTzV3/2i1FiTAFoHxpCVDLlR0VX161P7jIgglrN&#10;cyq+51kxu1ypSA4am5sDyFqtFk8lISzTNEmxDH0V+J7jGLrRsWRxpVJxpRKaUXH9g+PjRceB0Pwg&#10;TKdS1/9sJPrM24eGOD/CzJTJkBCFNWtGFqrZvj7kcswYRz1Yc/52h1Ukvv211Tc0LgWwZyDHzMsY&#10;o+BOEAj7GctYgaidQX1ZWr58z5puAKs29eVEuU+lOdc/plQ7MEE0olSGaPGmTRO5gdaNG29LyJ7v&#10;3sysBIl2ol1SMni50EYBKWUnuGPTpvH+/v1Ey5hHlHoWBOAWP/inmtL/M5q8mVmFUoZSMWua0DQR&#10;Rc9GG72VV81cv5YUQ6CeiUEyEuAuhG1FZldBAoCsBEyKBAmFeuksouayBFjXiIXGLKSSSqowUFKC&#10;dEFEwtA5jBgwIcJQ17Xq1htbNtXhlTO5LRqihpjUYWhCsK5FXRcWRIpkGCpNl0J5nltzapF41DCM&#10;crFo3/WDFKd38BIAZ937PYdqj/bmPhb4TU0tDQ0NV/BAtdWJNNPVajWVSi0cu5QqCHy3VvtMz0YA&#10;0zgw+YMpy7JqnktFYubPnZ79+YP9hmlG9N5EMhml7w1/7aqzHrixODdXmitKJSNZfFRmNLc0h2H4&#10;lUMbZ6tz1Vo1DGVxrhSwnJ2dS6RTsHBv4/lHJY55/+brf73+azWnZlm2YRiGISzNIEbMsGKmxUq+&#10;853vdlzHrTm1muOx73qeAptGLFBUrdYAXHbNVxLxhBC6ZRnJRKKlqdEw9EQi9ra3v/3wI4/60x//&#10;MD5+yPfCw4886qXnX3nttVcXX/sYgF+uA4De7OkDuYeiz+GIJR1LWppjAjW/plF4+OLDqq4DomKx&#10;fGisMD0ze8lxjy6+4jEAr/adACAiEV2/eUNbe7ttW63pw21Dq9S8WuBXy2WnUgmZx7afHMrP1hxn&#10;xZq+W5YeqMOLFAuG9PyaU+19714AzW2tFbd2y/oPdV/7iCY0xAGgWCl5lSopjmumIQFBc8U50sSi&#10;5kVEJH0/WoAvzc05TvUHt/Qtbu844YTzAaRT6UQiYemWpkQYhn7gM5Om68IgAh/zjnffvW1PqVxK&#10;NzbHYokwlI7rwwKARc0tux/Ylkwk4nE7ZphVQANbluUUy9Mzs8WqE0K74Jtb7/nRFiV0X8qYbeuG&#10;7rqulCErDgI/8H0rFguDIPB9pWTke4auabpmx+0wlJHiP6i6YRhoCqZpJpPJWs2BDBKJhCCtUi67&#10;Rd80TdtOqkCGfiCDUNd1Ox63LMM0zZnZmabmZs/zZmfnNF0zbVtAFsvFjpaE0HXMdyYBUL1sdnRN&#10;mJYVj1sELDnv1DLPvThwf/u6VdESgE1kJRKRtbvqOAvaJ90wYjHbMIyorWFZlqx5lzzxacuqAirq&#10;3Xmud5H+wI8r34jH45Ea03VrMpRKKt8LAj8UNVimbtuWYceUUq5bk14QejUEvgFGGBAorpmpWGNZ&#10;uQazQWSZZsyOIVQUKlZKIyH9wKlUa04tDENomgyYmUzLcFQIwDAM3TCJiFQ9A4eZlVS+8u/NngDg&#10;7Nx+wzA0zWDmi574dOB7Pzr1bOTuj4Z98uxUOp3WDa1WM756/p3XnYC+kc/75z/CjxxRc5wk0E2H&#10;7llxxjl7H7x/9Vme6xmG8WbPU21PdrMmnKrj+dJ1awCC+aZuoBiKD9/7GeB/KK0pn1eNMiTSmF23&#10;BvAn2z74+Mwff1f880czGR4ZodHR3R1+tO5z2oQ1b5CYx8gSTi8mACCb5dH8Wo7zyIjf6J9RtHe8&#10;8LsvHf/Znzz3aBiGKwYH0dMToev3RxykbG8QuEIJTWhmzAKoDpICdvz1cTTBEtay7NaCUscDz0Ye&#10;CQZA+wmnbtz47mZ/5bs+ChB6ugtCdGSzTxzbMvfq6Iodg5nu7t2slFKdQLvivYROEOVy7cCeXG4F&#10;80oQE8YVTxCt4EhQASFoJWEvsIJBQnSAJqJQ8M7O4xiFXO4jwCSJdgIzF8BgtEIpRsuOHbtWr+4E&#10;dkeXx5atDO4ieppEhqiNMQ6lFI+D25na5hmXmqaHoRsGSgVBImkDcGoVzwsKU5MQJGJmALLmiurj&#10;n+Te3lNzAxgaBOjc+7+XisXqsslASN8rFmde/tvzn0CZiKiri0f2HdqyRSkFTaNovkv0HNEGEh8k&#10;Wq5rQhOj/suBV5FBzYppT5b2VT2vMOd/4pK7fi/DFYx1gu6YpzBtEJoguoOZmPcCTrlcnpsF42Jt&#10;aWHrwB7mZaCnhVgFqHwezNsJIPqAEJ3MxIx8HkK0Z3tPG9iGocGB0QfOYAC8PxIRgbYTXTUw8BwR&#10;gAyok8HAxMDAYf/6r4i0ZIK4s5PXdDN4lLCaQNk+bevW5YCIwr8BdHZKqSLubTSiiYiWL2cGEauR&#10;fbxsWfQjIloJEsPDPLIvHZ/TFMrVMjexrunMUPMLo/tBGYAVK7Do6/3+gV9ecMJnuCtTL6rzo5Gf&#10;AQRiOu/4VVIpDA3R/qcBQAA9awFGNtsOTOQGOkA0OhrxEngkH3Vs6oKxqCLN55HPI9tLuQEiigp4&#10;7t3ISk3059oGd2B0FEQbTzoLo6P3oxgdy7XrPnclgYjO+eAnOJ+f6M+BBG0baB8eal+zpgDQaB7g&#10;G9qPm+LHCrn+9X2btttl3TBAmGB0oG6j2vb7h+OJ+PoPnMKM6389eOno6J7+3MrBQeTze7q7O0GX&#10;JdrV1v4/CLGSiQiFXO6aHTu4u3tiXrBY6OlpY0Zflga2oasrDAPfD2XNYT9UvtRjyhTwQxYy1DWK&#10;aVrMNEOJhB0nBRnqUhPsB1KG5WIplBwEPovQ9fxQhUITpBtCKcMw2ue7l9/ae98Nre8Ag0fyEBQx&#10;vtqzWSIgNxBNPNsYhUgTRdiPCGzNNzQunRjItROtJCoADO5ktDEXGAqcZxCwItuL3ACRiFL80Jnp&#10;2z/K4D0MxeiM2reg7aCrom/BgdwZmhYytwFiaLDQsxYEMCJL8bJoMA4MgKgTlAdHhelVRLf8z9y7&#10;/8e2f0aJVL3zIOod0ijCAvWWgqgjnv4Lo3Ch46GkUkp5nuu5XuD7f08QE0LTyYj4m/MAqGj9HkAQ&#10;BKEMlVJEFK1xGoYhDIqywOsMKF3XNY0EKSVd143qmdmBrQCas5fIMHR9t/4emGUoI1QuEemGEQSh&#10;57lOtepUq02XfMupORGtH8BD512pFK+4+dJVt10eaTxOvvGbDQ2NhqF7nlcul6cmJt/f2d31iXM+&#10;seobr7/2WucpXz508ODkxES5VDzp8+uVUnsf2PLQv13zkzuviPQSxbm5menparX6i8FtiWQyFovF&#10;YnYylUomk0KIKEhkamLC9zzDNGMxW9NE1FSJJxKlUvFQYaypd9MZ5R9OT02v04bXaUNnfvGKxpbm&#10;D9+2/QeJc+ZmZ8fHxwEogp1KWpaViCcakmk7HjdN09B1Vsqt1pLJJCRPFyZfeemlN156eapQmJua&#10;mZqamp2ZKZVK6y86NQgCJZXQhGWapmXYcduKm8zSMLVDB187dPCNqlNmUq+9+PLzf/7zoYMHo05C&#10;tFLb3NQcnfQnHr37mKVHm4JK0xN+eTZhmsl43DRinhfMTBWvOONdk9Ozm373D+y2yE9/2ZV3nLvu&#10;ahI0PnaoNFcMXE/5wab37NU0rSGV+u5fVzhVp1apXnXZXVF1cc/2K+OxeNy2Zc2PW7H7D50zVL4w&#10;kUrVPHds3zVDD2715wGGMdu+5ba++x+6QSiuzMyaphlKqRtGQ0tzurkpnkjouu77vuNUwyCIW7F0&#10;Q0P0H9s7OkzdUEr5vud7XuD5EWcZrAEwTTuRTJqm7fuhU60W5+YqpQqAy57PpJPp5samVDxpCt33&#10;/cDzzciI7HrlYrFacy/45lYAVdcvTE9PjE/WCbBEth2PJxKmYRqm2djUFIvZkVEhipC347ZlWZqm&#10;E5EMw5rjRGnZkYko8P1oMIehZGbP8yrlcjTwnGo1DAJmtu14a2tby6JF8XiiXC5XKpWIRhBISURM&#10;pJQiXYvuqFEEDQDf913XtWJWU3PzotZFiUTSjsejXJfGL37cKZWrlUrNqTNeDUM3TVMTQioVhV0K&#10;TZMyXLjq44nEdcsfFkRhENxy+/lOtRpRCgA41arjVJk5St5MplLtHR12KhlLJgw7Do1ICE0HEcsg&#10;qFZLnuNCKk2CQmY/hC91cMrQTWgx0pvS6dZUY8qOx00rmUhCse+4Xq0W3Y9ct+bWapFEU0rFiomI&#10;lXJdt+Y4gesxcxAEkZAyGg+RCc2yrGiBgJk1TexYe+6J2cU71q5T86QsTdfsePzGv51rWVbLQx9z&#10;qtViubKlj0/MLr7jHb+LOh6h4iCod2WdilOtVGQYPvPxnwN/b1ZUK5U3rrvjf3b16/S5ZM87T1r9&#10;9o+uOKqLmZEfOanlfTKUj03/EV1dyGRWjZurCuZpk9Y/RGREj+tMHWAgR9E/Ek668vsAdE0fevF3&#10;Z73/U0QC+VEMDtU2r//t1eevADqBPbnc2itu777s1j9eetPHX6yMrVmtlOKRfZwfOf09J58+Z68a&#10;p7bBISIaA7WBWzdubN24sZXVqczj/bnY5bcWenq4u5sZ7b2947ncR7922bLeLePda1o5ClYSHUKA&#10;cKLiNuY2cKFu2SYior6+/UT7iaivr4NICNpPRKAMiUmhESiScY9v3Tq2es2JSrXW62oeizqVzHcw&#10;dkl5KAx3rV7dFVlBiDqJQHgWuIMhlcor3sM8CnRESFyiCQLncmCEMtSEEUXEEIkwCKanJsvFUrlc&#10;Ks7NhQHrwihWymvu+w4ynTQ89IV7rl8/eHMsZttx2zCEBqlU4Djl2cnC+NhYlLeg1qy5auvWfVLe&#10;rWkf1LQNROsJgugaTdt8ySWrdX3Jzl2P/2Cz9N2PN32oqSF9cuPy2elxt+p8YdP226VcD7pW0z5I&#10;4jgiZj5fKQBXAmPDw3dp2tRVX/7CZdvXbdmh9u0joo6hoQyREOK0nTsnhUBu4APAduBZopXADy88&#10;jYS4Wb1OAwNEdPvlZwK4WB19J3h9hP0BOglXCyGEuEqITqANkVae61PJfP6nL/yaMl2F7m5mtZex&#10;ioh7syTExLe+teRblxAJ7uys5ypHtuNo0XPfPq6HPLKmaaKrK7KG3sk4VfFe4P4/PS6WL0+lUkEY&#10;rDiqC8BXP3Qq50c4P7JnIHeXEM9pGhGNgPcwTwwMNLe07Hhx386/5Ylox/O/29HqP/Ti4/f+6WcL&#10;GBvk83t71kbJGwAYrJTa3d/P/TkGj23dKqVUa1bX10lH8wAhn0e9mwdkMsh0UVdX5HRg5kJ/DlzP&#10;FUHPWs5kWCnO52/lN2UoI8XeFcl3/6jROddt4jVrCv39HX3Zhzedvzd7HgAxPNyxc6fYdlM70d6B&#10;XNvgYHs2i0yn69ZqjoPebEdfVixfHnVpiKjm1BTzdx99KLrzrOrLFnp6kMmsGBxqY961tX838/Hg&#10;AtdxbZsffRCDQx3Dw9HvxZv6xPAwdXXR8NC2kb2mZemabhlG3LYtQ0AqTSkOwlq1isBPxO24aRm6&#10;nrATqaQd0007Zjc0NsYtW3p+4PpurVap1JxqNfClputCaKz4zmNOuOyc06KP94YVX6rfcOZvPisJ&#10;9ZIv2zvfXCQAbUTt2b4Vg0MrmVuZVf/WPDP39k5SNJmkNsZu5jzzM8AzC17fbJZzuUjaz8y8rJM7&#10;o8oXDG4fHALwflaqvz/Pag8gpcozo7d395puAFH2X555BTMRRgncmyVQO9WJuseDJv7LrPj/8+2f&#10;USJ1763fwnzBULdA6FqEnI+eo+YztsMgjFrhPG+hJkGRsFXXtUg0petahGOLZO1KKqUi96qKdFPR&#10;8AqDMDrxUUxFtJwfqFAGQkEBiIKQomcGYSDDMHrx+aRw9atv5gB8altvqrevetO2Ws0JgqAe22fo&#10;8UQigtuGMlRSRYWNJjQEioSIMsWJyI7HdctUSkFQJI503drJqy6IDvwXg9vK1SoAIYSu61Ys9pnV&#10;Fz3xi7uJRITVX3lGH4DdD2zxfT+RSCxqWZROJkNZN41EVJ9oBiPDMEpqkzKsViqO4xy77WYAz3xj&#10;nRQwdMuMWZqmu4FfKVe+Gdu7cIJu0k7v2nLTw+d9yXVdwWhuaIHieMxMplKmbhCUpRl2PGZa+sTU&#10;5JtvvjY9M6U0tlIJ07IArViqzUyWQr+WSCbjdlwI0drU2NbR8Y5jjlGQs5MTxeJ0cW6mVJ5beszR&#10;fqCu/s7XAXx+5UWP7LnlGxff/vorr+zd03/gQHrn4LbWtkVHHba4uSFFvlurlIWSVtyenq3Olp2p&#10;6ckvHn5/ZOaOBEhj20/2XmQAtxhnJ+N2pVxavHhJ3DBe/9NfTF00NrcK25wtF93A1+0YNO2Vl176&#10;6X2bo6rmJ/dcGzNNYujglBVPNqeha2W/NlMpvTkxfvG6rdEuzs0OdLS0NiXS/lxp6uCYrLp6PJb9&#10;X7+8+PEPtXV0HH3kUZZpsuJKqXzw1VdD37/zR1dfe+kPjj5qqe+5QRC2d3SErqNrxCwjUAFIF0J4&#10;Uvmuq5t2Q2NjzXPL5bICZqZnD735ZhCoy5f8dlfDxU0NaSXdxnTKrRWL01OmbRbLlcLE9IbUo/Wz&#10;Js6+acvXABw4kM4/fl9zY5NTrcbMmG4YnluLKr252VmplOe6U9NTX1h37W9/dgeIorTBwPOYWYSK&#10;mQ3SdF1rTDdKJXXTiCcSTKhUKpVqVSkVT6SSqRSRKJeKpUpZSalU6Pu+Yei2Hb9+4OsbvzEQWa4N&#10;QzSmG2wzaepater4nhtPJJh5bna25jjtHYfrum5Zlud5pWrFMIwwDKemZk78/q0jGy6MJxKxWCye&#10;SFiWVS6XpyYmFi85zA/8IEqQ0HUAnuu5nqfrluO4rutKKXVdhGG4/htXRrSun/w4F4tZUdBEqVgM&#10;gyCebvACpWs6FMvA0YlSCTNmGgbgVapBzZG+1CSpgKXnE2u6pcVbUiGUYZjNLS3JRLJULJZLpXgi&#10;MVcqVx3HsMyyVwuCIATPzMyxRkqocq3aEG9saV3ErAVBoJEFIFCoOY4ZNwzTdNwqANM2ANhmyvO8&#10;SqnqOA5Bj8VsIYwgDALf13Xj9KG7fnnexclUWtfF3Oz01PTM2Tt/cmJ28UKqzHX9V4BVPBEPHWf1&#10;g/c+seFCIlKBf8dFHwDQ/Z1fpVsP/8spg/l/uWrNtfsNw1p9/x2nY8l/R1CFXjUAACAASURBVCJV&#10;ueo7WNCCAwAhkyHCQ3/5jdC0KK0kupEC+PTi/xVZIJDpRH60LuAGeIEki/m/ZjoHX/ht93SCcgM7&#10;rrsg6mMv3PlPf89JP3rmFwC+dN0PNzPWgduJHiaSUj5Tl+/TmCAhBO8Y5JF9hYGBdoCyWWYg1x/x&#10;SevTU1D70CB390zM65sXWE+F6AEJIqiLN9aTmIEocntlxBoFCsDTRCt2DDIw0dPz2DXrTrl6e/1A&#10;mBkYnW/WrQQKoDbw3shdML+4BnA7sIdIKvUMcFz9c0QncCdwPnNeqQzRfqKVdQQRRd2PjmwfdWVu&#10;zv/MNCkRt1PpVNWtvvraK7MzU7XQc6VKpFN2umGmOPvmm2NOtda6qF2TSMTjDclYR1PT0qVHNqWS&#10;lXKxMPamBE/PzFzV8CHO5XbKMDohuqatHB6++rTV72elCe31S7/4TblY+/DyfbVXZOgaOsdjWuBX&#10;J8femCi8edb3Hr1SKqVwlyYKmy65ur9fyvA7ir9LRITtRM8J8fDVX+1obVl5Ue5qpY69Yb1TrWlG&#10;7Kwr7xpnjlxV2VOO/fWv/iiEdijbS11dlM9jYICAH1x6thv6X1/WXejuZubjgQ1ExzE6We0nITRt&#10;VV+fUkqdeCKNju7J5ViplQTq2yS6uqJo0bHVqxcpuZfoNKHR8JDYv59IoO7BecvYqwvCMF9ykBDi&#10;qcpL/5p8e8RZuWr16uOYdV3Xb74cgWfo7Dje6nefBEApjgqAAtBBgoTYw6yUegZ8jabtvPk7Yblk&#10;6caady7f9co+CDrtqIxSSrEikFSSetYKIaivL1o6LfTnSFAbMEnUPjiE/Eg0Xt5ymTAvW8bd3Rgc&#10;Qj2LQjCruiKxP0cE6uvjXG6C0d6XRS7Hvb1CiLvMSaXCeCr5pXd/kru7d2y5+IyCvnPLli4hFu/c&#10;OfiXp7vf/aG/X87Ect++Qn/ux9kzYrr9TV50M00R0TfCZhAeaNN9zz3n2I/8/dOLxmfEme3u5sFB&#10;AnhkZNfWrdGSMUCrBBGIs728bNnCnaR+RAwiCKI79u0NXR+eSyFL1/F9n6GCIAg4SKRTiUTCCXwY&#10;1uLDjxSM0sycpiFmmE6pXCyXHNd3ao4HzZWBK2EkYqwbpWLlgXWXCCHQ3V2Iwv5APDJSbzIAGMgB&#10;QG9vNPg5l1PAHuZOoIMIkQObuTOqKoToGB5mYHz1mlal9oAB0oRg8ErQHmAluABipUaBVZv6aGBb&#10;ATwKsOJI9be7e82JSgF4WogMCaVk1FZdwRCXbOKtW5XiPcCqvixyA3siQAJRW2/veH9/HhxRcc+p&#10;uf9UU/p/RolUNN2J7N2ISHwyupDq/RYBtdC1/HsIBitAQIGJAUUUoZZkENR7G1IqTROmZQCCmQUx&#10;k8A8+NwwzQhCJTlACBKKlYBi3RRBABWGTELTBOkiWqo2NUNByUAGHEAx5q0gkU6jWqm0XVHXIs9u&#10;uTECYXlerVKpMCtd11lx1ak61WpTqsk0zeNPOQvAX34/FL0CM4dB4PqekjIWs/f/5r6oZDr88CNc&#10;34uMrdGOAHzsM+c98bPt6WTSN00A//7kA0sWL3HdmmXFmltaZmemwzAgBRZ46tLvH/ONFR+4/c4X&#10;L93keR4qZaXU+2++7XPZxT9EzxvXXHnEVZubOxbXas4X3R/Dw8I05dafrLlQDH977F/7em+6+KcP&#10;IYu9RU4m0k2NTaHnl2eL0g8S8QRpCL3AjGsNjY2lYlHXdCue0JySAuuGAVMPfExOzkgflmFbsZgQ&#10;wjI0O243ptIy9AHl+46mUaDCZCrl+fL5P/8legOP7Lll28CelKlt/+x/jG0/edTLJu1Y0rJ0kPQD&#10;UxhNDY2sQjcIa25Y84OF6mJhW7zusQMHDrT89ISLgvtvn13bsaj5qPaOmfHCxcc/snN6XaIhHTDm&#10;KiUVhiyVpmkCOHAgHc1EdVNjlmCwIKVDKjU3W3xz7GAl8C6+qB5g8oXzNl/f8DhmsCt+ccyKWYYp&#10;bSTSaQBSymqlMjUxkU43NDc1G4ZRqRR1oR04kI7HrZhlGAQ9qTUmEhPVomnGGAoKUpKSgetzuVop&#10;V51UsrFxUXMy1igs2/O8Q4XpiZnZ/nf9O4CmpmRzY8r1dDJ0pxhWgqA5nZ6cOVip1TaXupKNi1oX&#10;L2kxmxc+ioQdE8Se5xEJ0gU0YcXs6anJUqUCIIIB7PzRtR2LlwQqyuQOiShz+/a/XnZJzIwZmqbr&#10;uue4yUTaNE0v8H3PA0BEUfesY/Hh8UTCDwMlpdCiuMwwHk8rFWzaeFsyldaASrls6YnW1ta5yTkV&#10;UuC7QhO6obu12ru29D/5pbPbFyvNIGZ23Vrg+3bctm27VnP+9wUXNTc1pRJJRdCJpAwQBkTc1JCq&#10;+Z7v1Gq+J91awApSagQpA8PQBFnMLJmlquc7tvz0hIv0B74vvxyzTQDM7Pt+XMowkFGHkwM9lH4g&#10;OabpmiZYd0OQDCWErtk6NOJQKZ18Jb0wCJkVNNYNXyFUrDTdTjeWap7v+tWK4wU+AChKNCSrgWcq&#10;jiUTqaZmKZVb8wAhSBdBIKUuhKZruqUbSikVsO/7mjClUhLy7N0P3L/qLMkBfBl63s3v/A2Ab639&#10;TBqNhqER1RXVC0c3feaB63NX21bMDzwOlVOtnphd/KuSDNwaEV1wx59u3/Ava3cP/2b9N4997Az8&#10;C6rl8ld//sMHu7+Cof/rO/Y/bgyAOzPzUHYGGPnRtZ2nRD8eevGJnned/IuDT3/2sBMB/PxI+uxh&#10;nfPp2sTEYNA8rDZSqiCf5+6enogFlO3tuTz30OavG4a+5l0f3fm3p0IZIj/6JTQiN4C+7JUAOjO0&#10;f3RVVxczVgMffGXfyr4BGh56Yu4vHyNcncu9XykhBOUGOoG2bB9lMvtfy8di9qpXXWYGg4aG2nu6&#10;C0AHUCBqU0yb+hbnBhgc4fl3vfDUmp27fnHo38vl8toZa2LbtmmglZmyWX1goAtEp68Fc4egszbf&#10;PQ5qVepqVgCOJ0LdIYpOIjBfw/x1TQNwJ/P7pWKEROJZwjrmUeB4YBlzROZSRAx8gLFB0zQgwyhE&#10;tRjP22s7O6MaTTH5odR1LZFMNjSkzJjhq/CN8UOTM9N26FfcasUrC02LW6ZfdVRYs4xEMpWMJ2xN&#10;F5ID0zId1/EDN/r6hWJN17qEaB8aKnR3Xwmmvj5N0znk3f1bTsvsWh5bKgT9u/xbsVz0/Arr5idv&#10;+NVVUpHQjlPh7UqN5/rvJJxPNCnAzJt142qlNEGNDWkBxcxXbux9RHNbjjpa6ELsHF7MuOevv/3S&#10;ZbevfvS53wgxvnNYrVlTyA1QpC7LZr/2vdwe5t346XpmZh4X2nVCdCkeYWQI+5WK0hUiGtiqvr7d&#10;W7cWAOrvJ0GLd+786V9/dRJhM+jqoWFN12n/KGe6AIAZ+VEhCCC17MRIjUCjeepavvv1p1Ye+a8M&#10;MOPDyWOklGrNmivDkIi6hDhM035paErhM0ctV/VGB6l9+3ZJlRG0n8QqIiKs6utDLre6NyuWdxmH&#10;/tDzno9STw+ydFqma/5SAY/kMTDAUk4IsSQKAcxkiBmEvGLFahWRGtlHAwOU7eN6dmQ9SYMV845B&#10;jIzUC/Su5QAIULncHvAqCACUzbb19wsSPDQEQAixHrj5yQe//KFP3vjYjzcBQhOFXG4Zcxuw829P&#10;pxoT9YuRObIr3Oi+dKmg5qZGYkHv6/rmSB6dGWZ18+jeRWhTgX/ryCNWPd4nEEIzTNPh6gVgGh7C&#10;yMie3MAfWF0BCCKRzXJ/jhX2CnQODLDi1o0bAY4y44gIIyMMXDX3QsqMIVSh43AoLUNzVWjFYkbM&#10;9F1H6lSW/vjERKqhOe24zDw1N2fGjMa07oBLnlfz/KrnSRJK08yYnkgk+xf/y1efH42qx2u+fvqV&#10;J3UXurvbMJ/RCWAgx729yOUmBgbqOeTZ3r39OTCPEub1ClhJFJX31Nu7p7ubGScyFwAQrSJh7Nql&#10;9u3bk8t1MheA/YAirARxf26C6E5g/by9f6KnJ3rBUdBpg0Pi6acPbbmxQ9DK3izn+tGZ2QNi4k5m&#10;5AZAiFRYgogHcqNABiT++doX+OfsYNxz8yULhW+URidEPWspsnTX08aCIJShEFqdzvGPfQzLsv7+&#10;IlF2dj0oQ4tgDwslCkgCcF0XgJJSqoBZKBkwEzODjXpiii4EBAQRgwkx01Jg6Qeu7/muxwRdaKZp&#10;JpINUeJG1Ambx9RqzHzozTc/N3N7tM/fHX1pJCOJW7EFfCdQBx5qmub7XgjWGMI0DN0gQUEQhEFg&#10;mJbnuUqqyOfK8+WXrunR7hSzlGGUu2xa1osvPr/WuScqFRbSNqbPPDD042vX6bsADDWt657dDvy9&#10;nIieeatac6EYjv4alRYLr3BN9XOe65mmnYjHVRDKIIRUpiFS8WRTYyqZSsdipp1OVmvVZ//0XLwp&#10;+errr7nKZSFKJcctKlnzmxrSrS3NyvcsDUcvPerIIw9vbmw4NH6IWVZd541Db+qGFYJf/s8/b948&#10;/MsHvptuaAiZinNzNc+1E6mmpuZ9l9310Rs3NDU0Ni9alLRjrFTgVKu+eungwX/9xDnR2z7hhNKB&#10;A+mFDsbidY+92nfS99WaJiu+KNXYlG4gUuPT447vLTnyiJbWjrHJqamZqVCy67rrD/+R9yLfGp5m&#10;Gnppdtq27XQyUXWquh277uz3je27ZqGAOeGE0sXfvOmmmy8+54tXXdX+5HDzeoTS8xxBFLD6zpnv&#10;/NrNT3lOpbGp6eijjtY1fbYwcc2NGw4cSP/v3/5ba0sjS6VCP2ZatmVrOnmeZ9t2tVodOzRWC/x0&#10;c4sVT3qBfHNsfPFhh6WbW6Zn5l54/oUvnH0JgDtuvezYtx32tiOPMu1YYXKyUvNi8UTVcw8dPPj6&#10;q6+nGxvv+rdLsxd+v72jQ0kfrEm33NbSkErGoemVas1nWLFYCDgV1/W9ifGx0PXCwDv3wi2/GOxv&#10;X9RaqpZ9kON6q7p77/u3KwUJ27SsWMwyzHQyGUTzaiAMwkql7LouMyvAMAwrbhtGrFopT80UlZJX&#10;tP369vB0JZWp6ZZtWoZmaEIIYRrC8/0o/3FudraxqUnTtddefoVIO+6EEwA4VWdudrZWqxm6YZgm&#10;E01OTB6xdKlOourWkvG4H4bFmVlo1JBKW7bt1WpVxyFGoEIOlWXHPDeoVhzoGpi+8fZ7L/v9Z1iR&#10;G/rxeAKAFbNOuvOmv313q1T+dGFiambaiqcjEoOUvgZKJePJZMLQxcTYm4KVRkQMDpVUgabrumaa&#10;tl2pVPSY1bKoXdf14twch9JOJVlSsTg3WZgMwzBpxz3PDYLATKdiLam5Snlubrapufnww44ozs4V&#10;p2eaW9pmpqc0XTc1Q2iCuY64UAj1ZNyTQeC4N7b+8q0X6batlzOzG/iWZSUb03ddcCyAnuvyPQ/e&#10;u2vt+R2LFzc0pR99d+6dP1/lurXXVz96xOnQz/q067qAHFv7FICOoY+Ymm5bManU3z7/y41nHNrZ&#10;fc7iw5bcdPM9/90ORiaD/EJONpAfRaYzirb4yXO/Epr4wns/seulfULDyqOX731thIhWHJr/dsxk&#10;IopoZGAFgFyubqQGkM1GcqlCd3dbNvtQQ0XT9Yha0XPZ7ZzNPpgun1FKYaEBkukafvF3a97xkWjv&#10;O55/omfa3N3f/wzwAaKVRBgcHHrxybXv+tieV0dXHLUsqtB+9ur+z40pAJwb2AteUc9fqy+ptjMw&#10;PLQQoLHz+SdWX3HblBBtDMUKvdmJgRyIWpUqAIKoDRhTKq/UM0RKqeMBAJ2E/aA/MB8/v1i7Tqk/&#10;AIJoFGDGM2AQbaAIRIsCeJTxB+YrlNqtWNM0Iup8i5yjHQBBbeylTGbzrx9oako3pJLRyohU4ZuH&#10;3gwpnHXKYzMzFafqETMEAtkgYm0NzelkoqExdcSSJalULAi80PdC1y2Mj8/Nzn639aPc3z8lhG4Y&#10;f7zvilPi7+fu7ohXRcAk0ShRBiSEaCf69d2XM5Hre6+9/vL45gfuBNaBzleqldk0zc3Asb7/nCBm&#10;XCBEhxDazuGH33hKZ4S+t+KYjzPzrtd/aySSdjxd893PNX4gPO20XYo3AHdpGsAZUMfwMK3tUVKN&#10;KcnMo6CvCxIkDhHtmQe3RL2dVUKgtxeZDIPF/qdlGCKXA7CXsGp4mEDcvYayffenp7/43s/Py7Kp&#10;Prmcb6SpZcsYwEieurqijKxI+XDR/QPf3rVvlPEM+E7mDUJ8V9efuu+6j6XePU/yITWyL7xxyx5A&#10;CLGCITQtmgFqmy752duTlWLp9GMyat++CMG15zB56uFdSik1MsL9OaXkw0KcJoQYHsbo6EIbZe/A&#10;gFKqS4inSXxeSWSzoqur3g+LTP8jI5zppJ616MtSVOdH3a01a0iIjr4sMxdyOWbu6OsTXV137t+9&#10;ftmq7U/vNjUDGsVt6yPfvv1nl3/5vKBD9W+lbN+OZi/d1PiZl9279MK5QStyOQwNAUA+f5sYu0B2&#10;INOFfB7gm9WhVLohZseEQtWpJuIJQLluzTQM247Xas5Z7zmFgfE1a9qBa4D3K7VKCBoaZuaJtT37&#10;gZVEk0TMvOihh8CM0dE646erSxBte2xHqVislouhDIMgiNmm6/uBkmbChkDVrSkG+9TU0KLrerla&#10;CYNAt61IqQUgZsegyHVdU9fT6fSNi9/Xe/DZl998ZdfFN1z+mweuiy/FQG4C1N7bi0wG3T34L9N1&#10;Zt7NzIqX61o70R7m0zZtYlaHtmwBqJ0wARoFljHagL2gVQRN00Rf3+7+/g8pyUpFTysA7aAJwui8&#10;8zAasScqxczRpVSIQmAGcpTNojPD4PE13aPgVX19NLCNUf9FROOKR4FVRAVCG6PF9f6ppvT/jB6M&#10;/7eNmZVUah5BGAFhwyAIg1CG4bzDux4gEATBfDxGELlXgyDwfV8qGYZhFJ6hpJyf1tdB5kKDrulE&#10;CgBzyMyArFerkpWUKtpXEHqeJ/0AgKEblmVZhmkYBhFVyqVKpVKpVJya47o1161FxMlyuRRJlZ7O&#10;jT1+xCVKKk3TbTuuabppmnbctu24bhjR7UBKGYZSYwihkeTQ833HVX4gGAhlwrKTdlwwdFBjKt3c&#10;0GSbsYQdb2poMHXDrVSVH6STqZhhzs3MLFQX+McSovuLV0QPTvr0+dNnHhhwP7dQfgC4J/GVhsaG&#10;u+NfuU07c6u38nuLn1p4hekzDzQ1LGpr7YiZluu6QhOaoQtDU4p833eqXs1xajV3amKiVnM0TdRc&#10;14hZQchu4EvFmq4JoRNDKWWZenNzc0tDOmbovudABgB835+dLY0VxkulimFZv9215R3HvO3Iw5YY&#10;YBV4dsw0dZRKMwB+9607Us1NbuBPl0ouc41psjj35tjEwlF8csXG/8cQmj7zgKVpDYl4a2NjyrLY&#10;95KptG7pTrVaq9UWL1ly/An/a8lhh5Xm5have2z6zAMX6rs810s3NbW0NsdTyVg6Pjkz9eXco4vX&#10;PfbWj+tbx+4d236yLaztwRqSKhpOTIpJXnLff8ZiMU0TfbFfVkplFQTJZHzg2h+NPHq7beksQ13A&#10;MgxdEJQfejXT1Fy36rmupmu6YUShJal02rbtv77w/M8f+dnvnvhtVF0AuGLRo6lUQim35lb80Auk&#10;LDnV6ZnS1Fz5hqX71339+gsvuF03jMCriUAtSseXHn5E26JmU9d9x2UOk6lUorEBpM9ViiXHKZZL&#10;M6W5cy/cAsA0dKlCGYZQrJQ64YSSYRjxRNxKJgzDkKwmpqampqdmZmfnSqWough8P/B9w9RASkoZ&#10;BG6goGniirZf3yW+YllxTTellGEYKF+FoSTFpKKvxZARQkiQNEwtmUqlG1OVUtmpVmUYEMHQDaEJ&#10;KcPQ82zbqpbmxg69MTV+aOzgG+MH36hWipau+76rAp+IY6YeT8TSiURDQ6qpMb14cXsiYYVezXEq&#10;m0dP1TT9ex/5+Q1H/NpOpCw7IcgA8IW5AUFGy6LWpUe/zTZjkQIToTJNU7dMpdhxnWKpMlepzlXK&#10;s9XybK1YdKuz1bmZ6tx0qThRLL05Nv7Xv73wp78+/9Jrr786Pv7awUOvHHxjplIOSbBuSKGxZrDQ&#10;FVSgONf5K93UpZKO6/jSD8FuWItMJtG9K6ab8Zhtm5Zh2mEQyFBWq9XojN9557XRg6amtKELSxNE&#10;XHMqY/uuGdt3jfT9IV5iaboONkgDYOumAC3d9Rl/5cfi8VRTc7OdrHt+dl11Us33nv/szyH9JQ90&#10;7lz9BTtmlGZn/+9uyv9lo64MjeYXcJkAAK4/yOelkmf+y8cBnHbMckDseXWfruu6rj9yGCGTma9M&#10;iIgwOhox3pHNAkBvL3p7I40RR2uNudzpc0klpQzDdDpNfX2iqysWiw021/AWmvnqSZ1HRqLv3LUz&#10;MRrYtkqIq/v6VkWAwdHR7stu5TXdNcdhxu4Xf88jI589JMf7+8f7cwB3MgoMVtzWuxHg6P0QgO5u&#10;XtONnu7V7/roJNEbP8kVwAVGIde/SKlFUk4AHUStg4PRevZKovXA14Ugomg+0UnYQNRJ6AQyRNsj&#10;aq0QXUJ0aeLrmqYJMQoUgAIzGJ2gDUTXCu3DuvYHVn9gNcroAHXMB4ePKUUA5/PFubmpyanJicni&#10;3Kzv+7qmBX4tcvv4fi3gAJCSpFTBouamhkSiubmxraXZTlimbcZskznUTc31qrPT08h0aps2Ldm9&#10;+z9uzQYVJ9IDY94JPaIUKxWt+hWAj5933cf/VP3sC8HKzT+Vis9TvB14WohIAHYVYXndPMnHsXqY&#10;sPfgU7qmyUCauv7EWF7TtHgiITSEoet7nlrTvVup9RE0Ukoi2n3VV2l09Ka+1Ty4405gP9GzhA0k&#10;niGibJaEiFzddzKDuQCQEIWeHl7TrbZsUUoVmHczg+vDMsp0++J7T/3Rs3uIQfk8j+S5P8fMnOkE&#10;mJd1qn37WLFatkwqFYZhKKXct49H8pftGomQZ8cDG4S4WwgaHmJIACDiekqV2gNkhDht0yUgYuaI&#10;KYzOTsjw9GMynM8T4b7k+H2JiVMPz9TrBAbAE5EJta8Po6PzARcAcCrzCqCtt3dFby+yWTCUYqVU&#10;PaJuNI9tA9Szth5DsRBTkc+3ZXvbenu5PzeRG2gHwEBnhhnrl60CsO7EVeec8Dnf9U5/1yltwHlB&#10;O3VlqK+PCKXy7KGDr3HnMil9ymRoaKh+VWY6vyE7osIHnZ3IDVz84W5NEzHTsOOxtkUtdsyQoS8D&#10;XydK2LGEbRIBIyPt2SwND28geo4EstmrHh3qHbynvTfbCSJQO6ijr0/XdKFp1NVFmS7KZAi4+fe7&#10;mDkMQ1cGXhgojVyGB+Vy6EJ6BIqZmmVWnNrU7OzU3FzFrTkq9MChELAtn1CqOU7oGZYpdN3zvG8d&#10;fM609OGLrgf4ulO+sCB3jKpQBi90BaOxzb296M3Wi/lsloaGVg4NbRXTyGTaQR2CKNsXeaUiuwUI&#10;BUBtvFgtO/HPG74UUZc7iCjb1z40tJcAxgpmAJ1A++DgCuY28NNCtGez1JttX7if5nLc013o7h4F&#10;niU692/PcrYXvVlkewmE3l4AneD6wgf+iUqLaPv/TQcjqh/mjdwc2ScARI6Ctx5FdIqDea8kgCiY&#10;IoLYxuMxAFRHd0PMB2JEfQxmyazCUEY+USUji61Y2MXCnxGsNoIwvvUNVErVBeN41HUR8wnf0Vu1&#10;LCs6HN0wEvFEtVQ2TTPqt0QZfwA0TdScmmGadbiTksys64ZhGLWak0o3aEJ4nmdZVrqxUSk5OzMT&#10;BqGU0vM8pWQ8kbCsWKVcmpie0nXDl8HHPrcewO4HbxRCMy3LNE3P85gVNO2L1Xunzzzwi0dusyzL&#10;tuPMCILgoyd/BcD99242Y5ZlJ4SmfaX8g81Tp1xw4ZboMFt+esKtdLZpmoWJAgAOFSnWCfG43ZBO&#10;JhIJK2kn08mxyUJhbkJp9PLrL7mBrwKRMBrDqhe3rMaGeHM6uWRJx5L2Nk1Aeu7kzKRkNVOe+8sL&#10;z4ehbD38iKRudb7vA+l4yvP9g4cOTc3MKHDN9yql6vQPHv/oLRc3L2rzfZ+DkIjmZmbeeP2N/tsu&#10;XgDLRh2Mnz953+TU+LePHFy87rFI9fTEkX2NdsIguJ5npBJsCBJG1a25XiBMszA+ccmla95Kwn38&#10;sbtjllEszlUrlf9D3ZtHyVWVe8O/Z+8z1NxjujuMijhcRBGjpCvh3itOVxASSLrDoKg4JQERUtVB&#10;RGZRhnQViAwJgqLMdHdCABEVwYmujhIDONx7RWZIujvpqcYz7f18f+zqBu96v2+933vXu5Z3/5N0&#10;d9Wpc06ds89+nt909iEPmAC+nTszjzx8o+vGzju//+y1xQve/zAA/zm+J3lGLB73/Xrg1RX41d0T&#10;0rbXrb/GnLSRzi+HfsMi0ZJOUaQsKdKJRMxxyKDyRCTEvql901PTNa+hItbgRLol0975yuuvT83O&#10;3PS9CxZ27Nrrvrbh3Kv/umvEIe0rXW9EjTCqBcHevTNny/sA3Jr4sl+rho0GRZFjWW9/+9v26+6u&#10;V2dqtUq5XA2g45l2cux9+2Zefe1V13XH9+zhSH394lt+fN9gR0ebI8VcpQrbKTfqjXqDiFzXlZbF&#10;YRT4PjEMdcporE0Bz8xO3AUgLFtKWWuE9VpdWE46nY65bqNeD72GtClpu5Yj447j2NKPApNTMzc3&#10;m860tba1lWdnbcepVRqWbUkheT5dU6koiMJYMtmo18tzc1EUmQCZeDx+0MFvkZZ03VgYhkpFQkiT&#10;h+O6blt758svvTQ1NROBWAPSzr3zh4vXPr7h3DuiSGkOpSVz9h13t+YSCddxnNdfm6hVq5XKHFi3&#10;tLSmW1KsVK06Nz05CdLEijUzNDNDhREolmqtNTzf95mZyNJasSDLtgM/TKczzKzC0JYuCWKlhStl&#10;MqZJe/WGIEqmUiqK/Ibvuq4jY1EU6jASQsbsmLQsrVSgVUN5lmPvHXjieAAAIABJREFU3Tt50yGj&#10;ALbYX7aEiMcT1UplYnycWUvXqdXrLMmy7Vq5vqfv8bdsPba9pa2taxERVcpzlXJZa/Ufxz3wnsfW&#10;2I4sVytahy8c/9P9hv7l5JF7f7n+7OnJCaW5ra1TCntmeva+rY/9dxCM2qUXA1iALHi0NP/jGLK9&#10;Td4UEWWzpulKRD9+bTQMw5V7bCIyy6kmB2F0FM2HPQAgmzWE7CZ1ipskacrnty9+wwCeDa+FmZlX&#10;v/1D3Nc3wejO51EsGJ43CoXtzCvz+WbXt1DYTrQyl0e2V+zYwb293NeHpl8o6L88tO8fAoHGxsyu&#10;TvT1d4ORHwB4z6ZB8xgYA/cSLRaCiPYoPco6C4wBmrkX4PmgXxD1MgMoMRPRQrwDEU0YRKL50TzO&#10;b9KCMBsWvmYu6WZsMAjGErc7n+fe7Fk/Gkwk4q2ZVCoTb8u0JtKJV157sRbUpitzs/WqD7AlIgXl&#10;+e0y1WLHDjrkoK7OzjDyISIV+ON7dnMUzExPR4FubW3Zf/+3HnjwwTrQK161xPLlzMx9ffMsIBBo&#10;rzC6EZSAE7S+dF7GKgQJIW4RQiv9rBSLN25USj+wadNOpS635A8v/3xHe0fUqCNULZlMSyqtpfjL&#10;c/+xd2Y6d/3DzLz4DQqAvBl47ZLPnfO+lVrrxatXm/XfOiIwhJSX5PMTxWIPsIf1qIlUJ/GsEJdt&#10;3Lht0yZDMDuK9e+ITFrcWy757BlHrDT7f+cfH/z0e1aYHIYm2YyMpgU8+qRYfjSacSiaR0f1pkHD&#10;czuCmRnPALcIGt+6VQgx8sqTa97yz5r1fc/9zPfDT//TsbtXrSoxnySk2Lp1z6pVzFxiXi7EU7Z1&#10;4sgIa0b/at6Q42wv5kPZxlevHmUG8zIpF2/cKJYvR6k0/9UzL+3lUokHCwAeBAywZi5sDA3T2JgJ&#10;SQCAvv5mLAMRgfTSpfzkk5PXXruDyHgpaNY9+QGiefisWMTQkLm51KpVlpQPFgbqtVoQRqfX0mYZ&#10;g+yyN8IuzLnr69PMlMsjm8Wa/i3nn9HW3p5MxISQXq0mBHmN+qnv+vDtux6JxxNB2Pj04ceiVNrk&#10;ve7EEucs+6TWeqK/vzuXH9jz1013PfigoGVEW4guIaKBAV66VCulR0cpa+KwafDn91TK5XqtEugI&#10;AAQFOgjDkG0pHdskEagGGwK8AkMQWZawLCmF12gEQeDaTks6Qwy/VpeWlW5rmQsal9zzyy7miXnw&#10;sJcBQvfQMPr7DRppkATzJUwwusDyvPNo2TIeHaVlWa15z6pVizduZPBkoQiQcY4GgFyuufNjY+OD&#10;gwzuBiGfayrMCoVJGLFaMyl8XHOPEMjnwcyFApvwjWIBgD53w2SxuMOArjCykPm5rjA4wegZGECx&#10;CHCHF/xDLen/JyEYmtkE2y2AFULIeDwRi8VjsZhJmTAOBsxsoI5IKaV1pCIVmRiuKJy3hDKeCZo5&#10;CHzPa0jLkpZlO47jmu3Fmx47jmPbtgm+mJ//Fzwl1Rvz7PyIJ+KxWGzBfseEYERhSES2ZS/92BlE&#10;pFTk+77X8PQXvmhk3J7X8H3PJPGZ+zmRTJjMCsuyLNu253cj09JqjGVi8RgJqpTnxnfvMXD20r9d&#10;Xq/VFi3qam1tM34+tmWfMHPT6vL3Hrx/8IF7rz7xlK9ddvWXP7Hy7A8fuzYMw+NOOve4FWffItY8&#10;MFwQQsZi8XgiQZodaf3mF7f/4pEtXZ2LMumMxRTWGt8Tn9p//wO2b7vx+Q/sZxjeZ/Oda/3vz5oe&#10;dqNWqZertWqtVvE8Lwg8v1HXWsUcqzo1o0Nf1f2o4dsEDnytVRR4UehLIWOuHYX+vj2758ozldmZ&#10;6al9Xq2eiiXa29t7uhe99Z1vd1sy41NTr01OUMLNdHX4wHS12kDUnTv+Ly/87aln//Dq5O4tmSv+&#10;/Px/nnNc56lnXPzmwgDAPcPXJB17ccei4ov9xoFqW+faWDJRbVQrgRfLpJxUIpFqiVi//PKrO3aM&#10;Pf6zx3Y+9fuXBo5ZACjuvuvbwnI8P/x8152r11z4ZmaUG4/bjvOtb97b1f1Gx+Ftl3+bhDj/ks8G&#10;QRD4frk8Y6oLAFu7z4zFYpa0mLVSquo1KtVyuVotV6sz09PT09PVanVqeirU3Na96F2HH/6e97//&#10;wLceqhgvvfjCiad87Qvrrnrz0W049+rHf/oDAF4YhZGWlkVCNBoNz6+bF8Rsi4BKZe6czEOVufJH&#10;Xx8MwyiKFBHZ8bhjx3zfn52ZqVbnpBCVcvn8C25OJtxt917duagjmUrZ0orFY7bjuG7Mti2tVaNR&#10;r1Wr9VrN933HNaHbsVg8nkwkjUdZMpUyltC2bdm2bUlLa5VPjlQqFeOohjclz5idZOYw8JVWWmvf&#10;a6goMndeEPi+5/m+r1lblrRtS0rLImkRGXuDWCxmWp6ZlhZpyWQqLRcMqSwJwPMa5fLc3r17Pa8R&#10;i8Xa2lvb2tvTqcT1z39pz5YPK5OP7vtHX3/NzfT502aLrFlFqr29NZNuibmuEBI64kgDsIQ9P8m4&#10;0sRE25YQtooiJljxWCyVdJMJNxmPZVJ2LKZYW45Nrh0JlP16OWr4grUtlEQQBMxs/LK8hqe0th3n&#10;k7fd6nkNEwAspFBam9QdIgp8H5qJcdZz2evpc9KyTNB4GIaNwBOOnUynZMxxY7FUOi0d++Btn9Dg&#10;uUZ1emaqUq2YhoU5LZojZuZI6TB6989Xdnd1P7HuK16tBsBxHMdxxHwg6X93ZLMojTVpStleZOcD&#10;IUpjzf+wyR0bbV4AYbhyj90MkCqN/vjV0R+/VgKzwTQWoo5pbIx2jBm3zWammFFlFAordtOKg5et&#10;3CNUFBGRmTAd1310zy4aGOgZyINAw8PI59CbbUKchcJEobC9UNw+v+oC8GA3o6+/+QICgSZAk6C9&#10;JPYS0fAw7RijNWsmi9caFyNm5vuHeHDTnms2aa0YLASduHHjflLOa3P1ygXFqlmnMvcCTzODeWxe&#10;2w0ARJPzUYNgHmd+gHmceZzRncv1DAz0CLHYJH9L2U3UQ5QV9Lv5ZtYYz0vemYlELGbH4o5lWSAt&#10;BbMKo4YfNjwKlaPJUkAY6SCM245j2x2tHa1tbaHnladm67VGvVYLfbX/AW/5YG/28COWLFrc48Rj&#10;5NgoFtHfP7lmDTePhcc1b2N9Q6R+q9SNSkVRtFWp92h9xLwc+kiiM0lsIbr5ix/TS5caqg8R3fD1&#10;U+LplJSWtB07kdDCevm13UfF3/XX557/1HceukTpbUqxMam3rHEpBNHZ9U4je9gsSAi5RcgjiW4G&#10;bwZQKHTlNjAwxmDmpYynAWa+rFBYymyqr1uIskSXbt166daRdEuLmYF+sOuB5vU4asAYpfQC3Vrr&#10;pb1KqTv/8/EmGNbbOw4GsA60lpkIQopbLGvopScfGv99/1uOvve5nwM4+e0fP/2w4/ToaInZ+Jly&#10;3+puYIwZwA6ileZSKI3y/UO6t5e5KWXWq1dr5l7G06Ce/AARGYxl/mJs3k+T1KxHHgR2EFGxKAY2&#10;Ni9XIrFjB43toIE8TL3Um+XeXpRK5rpamct1gbsAYWL5DGaYzRIIpTFjmbWXiIeGvIYnhPzMEZ/4&#10;YWyGli37vj31g50P/+APP77l99vRLCxBw8MEQrEw0d9H+bxpPwVBUKtW905ORFGUTKXv/Mtjn/Pa&#10;xvfs/vThn0Bp9Idp/7wP95+z7JODv91ORN35PAib7n5Ib9iwS7NxVNvOzIODAGjHDpPvYU6/EMLY&#10;CWaSKVfatrTS8WQ6nYkJ22aC4qDaSMYTFknSsEgIEEeRNrHIQrix2A/e9SEFhDoKWftRWKlV4/F4&#10;dy6PZj1PK5qp4URjY5TPTxYLDCx8BcwYAx58s7C+VAKwo1mnEYi6Cd0gyuebNUB/P4P14GAJ3JXL&#10;g/nyQuHBYsGgHD0DA4uF6BkeQbGIXL6bCMPDYHChiFyeigUiIJdHLmdwlZUA5XPI5Zp80WLBROt0&#10;k+GR5hYCAf9xxj+iyPt/OUxLqpmXx3+naERTumDk3SY8W0sh9LxDlHjTiwPPMxFdkFJpRGHk+40w&#10;DKVFCyWEqWWEIK3Jsm1m0kppIv2m0jAMAq217/sUBEY2YUQ2jptAE+KIwoi00EREghZCxI/451P/&#10;8MSdSz92BoCnrrna5iYtykxqRGRsr1KplAndAGBLR8zHOnYu6izPlRuNBrMOgmBuZqZWqzPrnsX7&#10;PZn4+v4tB7a1t5fL5Vq1GoZhMpEwH7pizcC2O779wL1XL1my3vzG8xpb777Ksu24457u3XG/XBtF&#10;UaNSLc/O2rYtpbRtKy4saVlaaS/whLSl4wDy+cuv+P3UvrPuuW/hzMNIToC/Cz1kCIiY44LZUmjP&#10;tIY6SqdaZyZmpETKtTLxRFsm1ZpME6t6tRKpqDw3ownJTCZz6NucWCzZ1pJIJKar1UoYKEs6jlPz&#10;vH3VajnwE4nEBe98eOG7+MIs8Jb7d/p/p+p+9NHNS5acJiJVn56BVo2ZmcVXPb57J1pbWyxHMsUJ&#10;VNVBfbK6Z8/E66+9Wq7Vzt14gxFsvDTQ3Mh+T32g7h87sW8fh+HuDzc9qUyhsnjt4yGrsBHWvcZX&#10;DroTwMYnlm/YuBOF/VjQlVfcUfcaIauvX3h7xz1LbrH6HdftbO+Mx2OWEIK1CgMpBGnyfb9er4W+&#10;b1t2MpUKWQeadaNRrnvxREoLjrSemZvtuGfJFXv+ZX3u2oUDfGrH9rbW1jCMoEFCKNbVanXf5OTM&#10;3Nz5e3sX73dgt704isIrjn5i9wd2nnfPLx7ryafDTBAq34/8IAx15Ee6XK9VKlXfa9QqFQAtbW2p&#10;VCoWjzHrwPcAqOgNoUUQBB+69XbjfPoj+rQCiEhKy3Fdmx3btllzoEMVRcbAceEGJKJ6vaaVsi3p&#10;uI5tuUIYFiI70g5UZJEtyQr9gJV27JhjOZl0JoxCFWpoGMaiYEEkPc9jwLbtwPfDMGxpbY3HE0b+&#10;EQRBvVYz3mjGRA7A1PhEyCqVbo2lkrWqr8JASqv4n2dIS9cbvletHZVfPOb5cLH/xnNeuPzqTKaN&#10;0zoKMuVyWYdR5HuWbbmWY1mSNZiUBizLlVIoCkNWilUYhcYEVkgtSQJQgONYZJEONAuSjoQrTGgi&#10;lHIJtm2xZhWEMuY6jvPIF7/sf+8nyS+ckEgkSVDkRaERR9q2Cjn0Ix3yGT/e+tR5l4ShagShFUZ1&#10;P9Aatht3k5lkoDRBCBuAnUqEjaAR+P70lBSk73pEnPIJAAeejI+fckPpK+e1ZlJa6VQ67dh2o1Gt&#10;l8vJVMpxXNYcRiqeiOO/ObK9KJXubamdcthHURqlbJZHS0TzqogFO9rSGANUKoGwsvdfeM8owNy7&#10;FGNjx71CDKUXa4yVyAQ1GAVkLg8imB5tk+UCk2HERNTfD6JVhkINABj66xPMYmtntOrQo9+YmHaM&#10;dQ+PnDhWQqHQMzR0YmnMvH6ir68LfNS8VRQByOUnioUuAAzkclQsTvavIaJuIbo35HRhcGLVqpJm&#10;9K3ubZL2SQixeON5yGax/Gg9+uQlSl1kFJ9vMokyO7IOGDOlBVEP6CRBE0BXLjdZLHKTK4OlC68v&#10;FieIuvP5yUKhC5gASkAv0WKiEw1trFBovim77Et3bEo5cdd1pSWFNpecziRTxvIoEU+wtCPoaqMe&#10;KNGSSMUdN+a4Oorq5UrNr7W2tXZ0dieTyZ799u9c1FkpV2amZkS9vmb/Y/RGQUSd11yzR6nNABMx&#10;a2IiIZ5mHAHepZmZ30fYZbAhxklCHE1QwNItj+7Z8tMu1s+Q+KBtnbhp+KHN33BdF1L6dW/l2dds&#10;jaLXou8KwhYpL5dimyYCE4ldwB6lNUNds2k787NSHHL12RPv+LBetWpc42aGBDA8jL4+Bi9lvpnQ&#10;O88dWAsocLdGDzMRXTYycse//0xAOY7zwz89/PGLv+9t7P/8+082540I86nfREIQMwTvWb36GKI9&#10;fP2iDTkuDG5mZsYY4RYhnxV04OVrubXttIN7H949tu3FJ04+9CMAaWa1apVSahfwrBCXEk0CiwAQ&#10;ziKa2Dry4O6nVpRGwcx9feNadxNhaEj3rR5n3swQgi4XoonbjY5y71LMm2eir0+fu8FALFkBItEN&#10;IJdjY1PbXPgSsr3MGgyMlTA6unDNdQMMTDJAvJgEli1rrmb6+zE8bL4vEHryA+jrWzMyQiS2/u03&#10;mUyGxnZ8vvd4c8/OAxjzNnHDQxN9fV2MiULh8yMjd/zHr0Kv3mg0SLOKFDtaEN2sX//qh04lIixb&#10;Fn++9MO//Gq2UmXmTb95cOA7P+INuQnm0cLgESQmmNYRupnHmXv6+oQQ0Jo3bODe3it/emfCjbmu&#10;Cx0FASlLMZDJpIRlVaqVCBzpUNV9v1ILQ6XAwrKYwAQT5q3DKJFMnv36H6Io5Chy4i5rrnueTMRQ&#10;LCCfp2Kxe2iI+/oYPAZaUSggn+8CtjNWlkab55+wlHkH0ZVq6uulErJZjI3R2NiJJMSyZRc/MXTp&#10;8LBxAWbw9kLBoJ+9q1cDtCKfp2JhgrCOaAygYhFDQzQ2hnyuOZUR0cgIl0oMBniiWOgeGuZSCWAu&#10;FCYJ3fk8lmW5v98UdwA4l6PBQlcuP1ksdufzVCwy/oGwCzP+xxQYvECVmP8RAKA9zzeggpQCgJBC&#10;AMxCay3mX284S4YiFQQeCREpZaK7wzA00EG1bINUc3Ihbf4BhG3PJ14TiQWkQghjva/m62Mpmp+h&#10;dVM+ToIsabHQQkhTYCit/lQaAhBPxP/jd9uYdTKZQKQXFOEwvnKaozBs1BuG72FZdjyRcF1XSqnN&#10;InLv5PKXrpw6deeffnNfFKl4Ip7JtHR0dra2tQkpJ3bvfvfT570L2Bo7o1opb8t8ea4yF9zuW7YN&#10;om/kblz1qa8/cO/VqVQqHk/EEwnLtn9C5yVVyvf9SqXsuu6BF176yqUX+VEoIdx4wo25JoHB8xqL&#10;chv+fME3kqn0HeLLYRjWfa+1s0ODEQY6jCSx47qWJGYWUhJHruWkXJf9sCPTWm/UE47tO45GmEjE&#10;0qlEMh6zJPyG7/ue4zitbW2O47QuWtS6qIukqHh1zw+IqG3/xQB273n9+RdfvP3GC+YvgW9gPhYD&#10;wH/xjPrxw9/taGu76vK7pIrKk3uVivy5ys6dmf/84wPpTDqIwngmVfdqr7z8yte/8dmdOzNf27Dq&#10;6mu3vmmD/K3aSudHzoWH4eL3/sRsv+OeJY/900XbH3kpCvvP3n8IgG3bvvLLtWrhhVPyh9xLUuz3&#10;1Ac68ozx797dckYjaBrG3RY7dVFHtyPtRDwWhaEJQbclEZuFJpjYicWTqUymrdWLwlrdm5mZKk9N&#10;Q+6V0pmbmZ2dKaMTFy7+9RR2AvjFw7ccfMg7ujoWVcozUhE5lmYd+l5lrlyem/32Ac2Q2nvUmX69&#10;NvDTo3IfwFDyiwe1HKR1pAnlWn2uMseAJlmvVGZnZmq12sVX/OiHt13Umm7RSjfqDdYqqFa1tHzN&#10;gfF0Zg3gqPzi78vTUqkUas3bUAiy52NqtFZRqEJmFQSmbJbSuq7Rn06nZ6en//XWzX/aeH48EXMg&#10;o8gzoQK2Y0cqMGiI5zWY2ZKWELK9s6M8V66r+sJ6SzOTICElay2EiKKoUa9nMhnLtqIwqlQqBpEA&#10;EAZx3/eVUpZlxxPxOJBIpSzbrlFDKy0tKy4TRgXYqNcBeJ53a/KLsYtchFC+H7OdzrZ22xJBvUEM&#10;Yli27TgOa9YBATAOuToMqeqw4/iV2cDzAVhSRgALaQsRBIHwLGaOxeKxVBKCfBUCLKB9X0kraduW&#10;CkITiGG8rY79/pbfnDNARErrv3z8gcN+diKEk0mlQq3jbgyAZVlSykxLaybTEoVhurU1lkzarhNL&#10;JrzA88OABcpzcxeff/WSJeXjT/qmELD6P+paZNm2Dwzzfj1nnZJMJJWKJMNvNMozsy0tLfFUkhmz&#10;03N+I7Cd/3aBASCbxV8eQ6nULAGWZefFGAuC7wWDKQKAsfm/LiQQG6I8gc0DOJdDoQgwBgsGtWjy&#10;OvL5bVedfdL536VCAfNr8WbvMJvtf8cxZqP3/+cv17zzQ1v/9ttVvf/c/NzeLIaGzMuIwKXS6NXn&#10;njQpuw3Y0t8/CXQXC13AJKMLjEKBwYtAxKQJE4Ob2JhNNZXWzR5Rdz7PzbgC5ms2mXZsL5oL3t/N&#10;Z3t3MSbAvaCekWGx5uRJIs26i5kHB0e5qdeleT43AxPMXVrvueaaMTSpUFkhu5rni7hYpPwACgWT&#10;H/e9z2zM3Xe9iqKw7inSlswwJ13LjtsOxxLKEiwtPwpI6UBhUUe7KxzJCGuBUrDJziTTPfstZs2x&#10;ZAJCSNty4i5swWC9dOn46j6l1U2qSQEwKP0loK1KPT3/BT5tGk1E64mIxI7Bc07IX7edxVLww0xL&#10;SKz62nnIZt3qn8tz1fFXX9s3MUFRtI6Zhfgy85EkHhKil/kmpdezGhWyl7COsJSxFHiG8dlDj7nl&#10;zz/9Qi6PwUEA65h3P/PwesK45jEyzS6+WfP3gB2EDxKx1mZFLIRoaU3Xy5U1h36EV68e13rt1ffp&#10;kTXc13f9V04450OfbVKGiIjot9V/D5Q+5oHtDNZKqyd/a45vPdEOQSeNbK0+98QZ7/oIAK31cd1H&#10;AXznnx72lPxcNaOZt4POFCSFuPkbX1z9rdv2aLUOfJaUD732e9eR5opBPt/DzNnsxOrVT2ptsguP&#10;JCGF1MVrQeB8ft5ILYuxEnJ5Ym5y5xhgPUHUbe6XUgnZZdgxZqqL5pS5tJfGxqipHCLk8ygMLmI8&#10;BFouqMuU5gv3bKlE2SwzG/HAb/70i5Pf+zFbStbirmT51NESLcvSsixKY6aQ4XmCXHc+z4OFLuDm&#10;3z+8/oPHG5WUEPT9XY+Uy7NRGNq2fcezP/3s+4697Q8PO/E0EdkklKANy1dq2ak3bVrEeBog8In5&#10;nFi2jPv6GNhOOIlIbtw4Pji4aMOGC449/eYnHwyCgARJKWzbYuZUIuUmYswsbEsIkpoa1SCZsCHI&#10;V5HneWCtoyhoaBWGSmmiyPd8S4q447BmLwjq9TqAyUIRQHepZBI5VhholDHBJmLC8OcYoMUDG08i&#10;uiEZ4IjsNb97xIk759YT31i72n5iyPfD7atXM2Mpc2nToJmjnjHvA680/mDMJWYCxoXoXt3HAzlj&#10;Ykr5/Hdp1nnm8S8jjmwWuXx3trdpLgyeMP10AH39E0A3GX/tZjVBxWL38DAtyIr+wcb/nAJD/9fi&#10;zGACJlNCCCyQL8xfpbRYvMFfMhZSRGRbrhBSkAQECQgpHSdurKhYgxGZtxuJBZGmMGQm1VSzNQsJ&#10;ANKyEEWwLACWlPLv0ojfIAQvJH0yazmfmAFASCGlI4giP9BaQcAiIaWLJvqsGvW60toIQrTWYRCY&#10;vK2Z6elavQbg2V/d7bquMd4xmop6reZ53quvvPJuAMAq7wd30qnHnjIAoOOeJXe7p6tIAfon267r&#10;6uo2sR5K61q1GgTBIZd8883nNpZMuEDg+9V6eXyyvuQ7NwB4fuO50xddlEom4/EUCZqbnasGXiIV&#10;C8Mo0gqKhdAkhNY6DMPy7KwgHU8l2zOt03Mz3d0d0zMkyF7U3uLVvGQ83pJMSAv1WqVerTaqte5D&#10;e9xkwraFcJ143NUCdgCP2bKtWrU+OzPz6iuvXPnex4CFAgNnXXLrhfsBwOK1j+/e2bTmBHDbLRsP&#10;OeTtLZlkzLLPX3XAt+/69zPecv/i5Zfc/qu79zvowGqjOjszMz4zUa5Wd7/8miEdmerioUe+9+qr&#10;x1+x5GEA30huB7B47RN7tnx43aNHbl9bfukehKyUH8zjNCAp7birmfOH3Lt47ePxpzed+dP3XXsI&#10;7l20Tgccaf292y7fuROSRFtLGwCvXts3OTm9dyIMo9ZMJua4QkodRkKITCphO3EN4aZa3Qx1HXgQ&#10;EVUrlVdfenVifO+3377roheO+uYhv3t023fbOzq6FnVU5qbCMEKkbIeIhK/CmZmZuWrl3I034B5s&#10;qhy7qHtx0kqqSN219aqdO9He0WHiw9OZVj9QIEuxqtTqF3zgZwu1Wc/i/WwStepcvQbLsqIwVGys&#10;nCGlMFUEgEa9HgZBKplS2jAJWKlIKR34XqRUpVZWSkvLdlzXsoRlWYo5DEMVRb/7aq49lonF4uyH&#10;SmuCtm2LNJMiW1q2kL4iUiRBiJRrORYLKE0spGVJKSxiLWDF5Gy5bFlWOp1WSoVRFAaB0joMAjKC&#10;EMvyGl6lUomiMJFIxlKO73vGxdW2bduOQqV8z5+Z3NtoNC645Nop7OSbdRiGAiTA3V87e6pwY2d7&#10;WyaT9qo1P2yoSCmt2jKtWmuvXg0CKx53M6l0FCkNJNo7yZIxUZaWxRCNeiNSkWPblVqdg1BDC0sq&#10;pQIviJRKJJMUhEG9oZ2Ym4j7wlMq0kGkvKCPdj/0mS+kwhQRKVaHPnI822DmZCpVr9fsTKaUuyDl&#10;pFmz5diKFVnSTSSCwA9nIt/3//TP9/Y88JELB65euDse3nYRgNUnX0WChWDq/wgP/WL8xnsPOOtU&#10;36/7gG3bEujq7haWrNcbWukwDAH5vzkh/7+Ne//yCwCnHPbRNxUVpQVXJzTdJ98EZRBQKhGoqWdd&#10;EFosvLFYQC6PfB6GsWBMpZoGSnzSpL0gjGvKr4tF5PM0NoZsdtsLT544IdYUbgRuXDU0BDD39d1x&#10;4RdPr7cAbF7JhQKGhsK//oqWHf2z3bukEB8dGekplR490Pm3c64E8SQIoC5zrefyKBbnOSLUS9QN&#10;TJoFHIMHCwxwbsOewcFuYB0AEib6TQC9oFITx2CC6BkY2HvyySBiMGs9DoB5KWMMzPOlyJNarWBM&#10;AuPMprpgom5gQkWaiIgmi4VuAhcLzHpcc09fP+6/X2uttA7DkKBUEELrw9/9nlqjGupIOjaEXffq&#10;lWoj9Ly0m4o7sWQyCcC2Rc2rxuOJdEu6XC7XKrXA803iUt9OM4twAAAgAElEQVSif1FKq5NO+q3W&#10;K0HrgDHwMuBWIS4Gtim9i/X7QE8TiGmLICJ6xsgnAYuVHBlZ3t/HjOVgEP3iiPba9DPHt7xHOUqt&#10;vWKC+UjCFpLPSgKwjKjEPAZeCqwDniGSQozncxODg09qrbXec9JJX9g6MrG6j5kNFSpkNQl0Ma8k&#10;cSLRNtZrodeC/6iZQZcT1jdDFQBBjaD+wOrVR2ndxcyEyb6+EvPZ331QX78dw8MkBEgz81+f+xtJ&#10;++aXd3/p8I9qrfSmwe3gLaAzBa0S8u4XRmOxWPNxz2Z933vaYZ9UWuu+PjIEbCG6SZz1/mPH6bYt&#10;BIK4lOixuOP7PhjIZu/+809PPezjrJvxfUQkpFgmBAbyNDi4sPg36m1GM/VvHOjK5W4uDB7BLEic&#10;ZF5UKPJwFkt7MS+AwQL8ZeoIZhSLE/MuOF1vvmNzOTZC7dFRAJRd1sUFrRilUpAJNLNfayD7MZRK&#10;JhzTbM/UGJt///C67PGTVASwbskn9ZOjVCzQ8DCaeal1IhFzYo7j3P2Xn33+/cff/uxj0naJxLnL&#10;Vnzrsfu+duO941pvIRIk3kdEpnGcy3UXiysYrDUR9QwMTBQKXddx8oK1qFYFJS0hK+Wy7/uWEMQg&#10;pV1XptLpyA8Tlp9oaZVCzM7Nzs3OeWGgWAVB4NpW5NcjH0IIYctQh0opSGJmDA2jrw8LmANoct6T&#10;rblgLxZpIG+mGCJ8M5q6+Ijjz//J3UTi2/92sn7yybM3D48R9TIbZdgR860HIjpTyme0PkLricIg&#10;AGZeAUwSdW3YwADNt0tuwHRHe8fp/7Q8+s1vUSo1HXKBiUKhC2y072ZO7Dak0CZSwQAwPNSc9ADk&#10;c/jWlf8Hk/b/vfE/psAwg0g02VLzLX/Lto0VrEEWeP7uEkQguUBqomb1IZyYJYUwUY4AHMexpGSO&#10;MSvNWkVKc4j5CUIKEfjRQg+VtIZlERG09oPAEGppnl9rOCGJeMogEsYzSmkliJi5Wq3att20vVKR&#10;ENJ1Xdu2Y7ajtBAkTGovEZkMQcyzkxuN+sz0tFKR6RjF4rF0Ov279ksyosXwplZ94eibvzWcTKXG&#10;d7/ued4JlVvul59eo+68X37atd2Oe5aMJL+IDLmIebpBRKl4srOrKx5P+L43NTU1Nztbr9Vmzjlz&#10;zekXAnhw27Xv/tamXw9899Dz+k1O80D60cF1xw0kH/l1peJHWs1NaSVi8ZibSGRaW/bOTBmTLqUC&#10;UpJlGIYC4GQy5rqxnu6uzva2yb3jh73nPXun9iqllR+Uy3OOdNvbWhzHAuvy3JxSUTKVSrW2hFFU&#10;qZXDICDb8sPAJuHXg11/ePryI352xvOHLS4+DqD/C5cM3XbZRdeOzE1NL77s8TdfHkY40dbWFnft&#10;mOOmnNjdv60efNBbRt2L5S4ZjydqjWoEnpmdee6Fv5UbNdJvVPwjD1zf1tZ9xZK/c+y96aK7lP70&#10;5k/caX7c/frrlUpFEBudt+97rhsTQl727PHtF//wsvf95MyfHwlAK63B37utmdOXSqVc256bm93z&#10;+uv79u4NGvV4IlGrVgMn0Fo3qjUA1ZaWSs2DZR106DumK7N+IyDw9NT0qy+/+NWBG3AP3nPEET9q&#10;fDoTz7S3tRHRvsm9vu+l05l9+/ZqYs8PZsqz1UoFQKH+yda2tkwmFYvFNv/gfACP3F985zv/KRGP&#10;V8vlcrkKSYl0ulKrTs9OL1QXDwwX3vrWg7xavTY3w1pZ5GjL0kSuG+MoYs2WpU2Rf5b7AIB7xOeZ&#10;WSsV+B6rKArDeq0WBEGlUbUtO9XS6rqu1LJRb5jAb9uyvmLfM+ycbVky9EOtFAsBIArDKAznI65V&#10;pJoKKzCZpGrDd2oarAlSpIIgMKW18YmrVqsmaDIeTxjFeaSiKAoty860tvi1mud5MtBuki2SUlK5&#10;XNu3d9/u1/dcWbjNHLvtWMw6DD0o/bevXdpF3S2trbZlN7xapVKpVsr1Wt1NJlUUqSiIoojIhHso&#10;pXVnR0cYhiknlkwmVYTJfZP1uQqRTNgxgjCG0V4Q1esNK+YkOzr9SEWR0lqZ+ScMQ4usby9+DHk8&#10;Oms35yjHkdKyLMt2HGOEZ/QtrLlcraogCFREJCIdVW8eDvqP0eAbDn0K87y+N4+R+84/fuXFErAt&#10;e/Zf392Waa131EK/Li2rJd2SSqdbWlq8wNeqaiac4E3eGP9n49R3f7Q56Wbf4DI1RzZrJNojnSH9&#10;7berDj165G8/lxahp8lpoZefWHnwMRgrcW/2jXZcfp5YnMv/XYMul4N5xuZyVCwC4EKBh4bJsIay&#10;WTDCMNzaKcU1G4SQK8bGRjqCVUPDp5dKC+pwLhQu1bx59epniCbETf82kP/tP7XT2Bhns//GwNDQ&#10;jhdHV0zQwz30gYFNJSB7bbEJugArAYA18yImEEye92XAEYOD5nAMBHFSfgDXFk9kZmajkxVDI3JN&#10;/77rriMSWqtOpSZJEGEHETOy4DHmEjOYVxI9aEQZhCw3O6AG+WGtmDHfcxcrQUIQmFEave6Ucy5/&#10;9DbHtkiDoEmrfVMTvucDiCXiLCyvXguqjTAMpZNybFsKYdt2Z0en2qtnpmerjZrX8Gbm9tW9RqjV&#10;N7f8+nVcu0izOvccuu4725mfEfR+YT0l6CKtt2q1SzOI1oPXASCsBwjoIZKCKJ8P/dmtf350hVIT&#10;DCFEdz6/02sc9/nLXldKaX3kvBiSgLXAL68b6NpQUFrtYt5FtIVoC/iE3AajbO5lZubNwGWgzYAy&#10;rGLWDd9jYJy5hyCIVuQ2/GFwkDXfyOpIg0oIulnzZZpP7MnqF54c15qZJ4DFwyM9QpxUKtGyZQ+s&#10;Xs1r1qwcGebSqNb8scKtXfm83jQ4Qt9tilsINxEdwWIit8FyBIchRkcNYY+WZZmZ+1az4nHwGONp&#10;6F4NBib7+nqGhy978snLiR48AK2OMze9j3s/ctcfHpyqVjTzntWrR7V+GlgixWUbzxPLl9HYmFGW&#10;o7cXRPOWBmx+WWKdLRaPJPqD5vcTUCjwhg0inzeoIIMxOIgNOSzLNqt6nm9253LdxQIRnTiwEQum&#10;SX19PG+OhN5eY2swCZxcS/LybPV3D3/mg8exZoyVmI3pwrx4AwBo/VEnXD+27eyBPA8W9OrVyOWw&#10;IWfqhLVLT1y4W+949menv/fjP3j6ESnczxz2r6z15Y/cccGt2y6ZX0FdKgQN5AFwqUTAd879lCXl&#10;V7Ir5CmnbPvupatGRgA+Y3Wf1vqH538xkUyo5tDc8Ou1mpRStoqY4zQqjZjtxGKxIAj8hmfbdshK&#10;Br6Q1lxlLoqiRCZlkfQ8LwpDksIWCYyVugHO5VcWi6a66AKwbBnYRL+DiLlQQC43MVgoMR9OuPja&#10;287Weoxo25b7tNbPACBaaw6VGcA6MjZrovWbG756YXEbYDoLY4AQ4sSREaxejXyeBgYAEFEmnVFB&#10;eOVP792Y2H/98ztvMhhsodAFwChVzFgQBTBQKIAZ+RyapCk0Zf3/YOMfscAQUgCYj62wLduWljSN&#10;9jAImpCFFFA6UhERWU7MdV2tled5URRJIW3HYQ5Zs9FFkCApLVOEGCbT/EdJIghp+FekIp+ZpXBM&#10;H1RzqKIonkioKDIOOaZGMVpVQ9M0Q0WRAkznXgrbdhxm9n3fpFUIKbTSZjtRGAopErGkiqLZ2Zn9&#10;LrlMAeF3r+9c1GWMpCIV6YDDKBTNcAw2Cw7AMUjFu7J9zzxxVwyADd/3fN+//doft7a1vWPpSU8M&#10;X39M31ensNN9MP5Y8tz9YgdYcXenfUV3o+fo5694ZNHZyXhyUU93MpWqVsovv/RieW72uFUbfvno&#10;Le++ugDgXrXOjrurT/4aTtp9cH6llbCWbboVwPcuOC1jtyDEQPIRABCY+sybUjUEvqVPsG1JSggh&#10;XNe1LTsKg7BBQb0xu2+KBMVt58W/Pec4FhH5nhfWqjLGhLQUQkirvbMzkUyV52ZffuGFiJmkKM9N&#10;l2tVJijFL/1tt+XEvzq15NHtm8x3dv1Rv9l4+fdz3XcuvuHxhZiLN493vuPtLa2t9Wq1WqnNTO0L&#10;fbWoq9u2bRlzXnnltedfenFmbuaOO65eEExvGy7uf/BbY7HYSy+8gPc08ZAlS8pfPPvGVDIO6LOe&#10;yH7jA5kOIAiCtpa2dfvfvWfLo4vXPr5vfEKBG0F4640DX7/sRxc9e9xNH3tk9wd2/hvWAti5E3ff&#10;cVHhuo3Al3f8+gfl8lzQ8BrV2vfvverr517nxmKO47huTPnB6fv/6I7XPyOl2Dcz/cQvf5nMpPbt&#10;nd6Qv27hiM7/65FXvWPX3fEzOhd1+p7PKlJB4NVqjmW3tLePT4xXKzXf88/OfwfA575w+R23X5pO&#10;p4RA8aohr15va2+XUpbL5VqjNjM7S5YE5L7pfSpqps498egtB+x/AGsmEulMkiOlOZLSavgeS1vI&#10;pg1avV67onzMhYueADAzPW2SWIioafzcvP5lpiUTTyYajUa9EQEw0/3+Bxx4J86MQUaRMvCgCsNa&#10;rVav11taWqZmZ5OpVCxSe6f2pVvatNazM9OBCqUbC8Jw3/Rca1urbdkzM/vchJNIJM39FY/HPaKZ&#10;6ekwCKRlua5r21YUqSgKk8lUPBEPgyAI/FQ67ToJLwzCwCcirfSV//Ko/xzjHkydunPr/ZvTyZTW&#10;Uej57R2dCKOZqX1RGCzq6nJcNxVPAioej0UqUlEkpHRcl5lDpZWG68Qb5dm0Y3tz/ky18o53vlv7&#10;jchJTM1MJzPpcqWCRigtacecWGsLhPAqlSgIXdsKfb9RrSZiMRWpKFIX7Plove4ddvjh+2amVRQ4&#10;Vizwa3bMjbSKQgbLyb3TX/rCeQC+temC4gE/fcNveuf5OP9/MYVuvOJBHUYD+92w/rFjbNu+9i2P&#10;T526c/MNl0PpVDrpSURe0N7apglEotFozM3NNRr1SKn/vtHhgt3RXc/+7FPv/TjmvZgAmMqBstnV&#10;pZJhvcfc5CcPWgbGAy89IYRYefC/ojRG117LfC3lcyDxhoVUc+PzPxQKbxQe2axp+KFYfINt1d//&#10;wDXnGNC4Cc70/utq8ycjpjS6i1z+lsIggbrneR/L/zJl5EGGcS56BLK9nxwtAZQlANhB1NsUaeRQ&#10;KIIxDt0N6iYC6BLm7dSM35okAmOiWADQxbydOUuie3hY7BiT0urKbdh9zTWjWj8N0lqtJ1pKTXi8&#10;d55NcSnzesIY0YlEE0Q9YMnYBSYQM71Xa9PCB6ulRD1C0MAAiFjIerlSDoOYLS1JWuvZfdOWZbW0&#10;tgghK5WyDsNUzI2kFXi+L6wgCBzHSabTrW0dtbo3OzMzOzNz8NsOfvmVl6dn9vJ993eMPgkhrGuv&#10;NfXM+4myhC6ttym1i9k049ZrNuD8ZsZ6IiFIbt3KWp1YGvuBfkUrDSmlJWnZso//+tevR+FmBjOv&#10;E2IJEYiWkejZOHDabt6qtSGk3CLkFqJeQF1zzSTofcyvsX4aOAuY6Ot7HxAxGBBCfvaa+xVrIaQg&#10;UkptLxRuIdpCtJ5o99BQb3+/2aWmlnrTIIhuIbpoaIgE3ffCr05e9qH7XvjVmoEBAm7/91+cvvTD&#10;u1et2sxYPzg4yryLmTUfSThLWERYTySWL+fnf21Z4p5F3ikEjI5yNmvwrYlmdQEisYNoBetOhYm+&#10;PpOwLl4tfegvZV76EWY+7X3HA4iefNIILwn8rBB9Rx9NpRKRULkcMXPTcg3Um+VSyXBEe0HMmkHv&#10;FwIEBoQUpgAzS0zKDwAMEjQ2xswoFmloiEdHm/Tv4WHu75/Q3AMGiIYN0R80VjJq7x/97scfA4OI&#10;tf7MB48zW+J5oiODeWmW3kStisVifESWh4aoVBovDHYDWL7VaPCMoP/uPz8mBN3xp58IIROp+Obf&#10;PQSyLmo7VM3fz1JIsXXkhp2/+EqQMIUcM0dRxMzROeeccOZFkWkQg4jouKtvA9AN3H3JmVEUhEHQ&#10;rjvqtdrszExnV/fE7ol4PF6emyuXy61tbQworaZmpuuNRsKNISmFbRmGiNl5rRUKBWP5+oDWvUR/&#10;sB0Ax5dKrJlzOQLh2uKDMDHe/DR4HRMDm00FqHkzsA4QROsJm7mpUNlCOJPoUkGXzs1s000V7mal&#10;wXwZkVizZrsQK4TBPAc5l3v95Ve+8clP68ooM9/86a809TN50zFiFIoGv4URbwDI5xhAPs/Mb5hy&#10;FAr/vyfr//vjH7HAME+RSEWSBQDNbGn5d6gfAMAEBZhfhlGTzWyeKGEQWLYNiWZQC5GQQoqm7nPB&#10;RrZJdhKW+aUIpZIBERlUBCz0/Plh5mbJrJtWE4lkMooi4/RiChLbtl3XVVpJrUwiryKF+ceb8Y0x&#10;O2NJi4hisdjCsdSq1Vq1ymxiIqTrxrQy1rSW1urwfz75j7++xwQMA5CWFYYGCInCKJRCAt6On9xm&#10;O87ow1vi8UTnok5TUEmSE+Pjx+274ef75VKxdDKZ7Gjv0OAoUisnbzDLlInx8caF5zuO08GL7Jh7&#10;371XnHzKhaecdtFdd1321PnnNslnkm62PrW+cZfZW0NGMm+/efNF8UQi7qagdBR4kR/U52Z9v3Hw&#10;QQdDaB1FrCMSwrFtodgP/Ljj+LYNjmrVSq1acRynpa2ttb19Ynyy5vlSCMd2yXa8wJ+bm/XqYUdH&#10;ezrV7gW+ScrbcN6NwOrz3nanwRAWQvQw34m/q+X0w1sOc2x7X7k8OzUdhmEq3dKyqD0Wi73wwosv&#10;vfzS9Tecv3NnBiibo9i2rbj/gQfGE/Ev0S3obH4dS5aUT//S4Fx55qVq/Y4Vz5y681AAU6fujO4L&#10;My2d5qMBBEFw0XseufiPx1/0rXuCKLx1/Qdx+MDunQCwefNAT/ci06V+9IGCtGS1XCGi7997FYD2&#10;jo55AYxVmSvfOXlGPB2vVuuTk1O33f3Nz33u2/T3N+ZV79gFIJlKBUGgVRRzYslUCqwBni1XZuYq&#10;1XIlCPyF12ulXnnpxdZ0y6KuroMOODDmxIIg8Gr1IAgy7Z0zs+V6vTy9b3Z9rtnH6lrclUgkAq/O&#10;gS9JaLAgYcdsKxGfnquQ4wDQWkeRMtUFgDNjD9wuPyWIgiCA1sxsSRlPJGyOiASRcF3XD1Evz0UK&#10;rusaT4KgoRxXxoQthYTFADo6Oy3b9hueIUmTEJ7n1Rt113b8KNBaR6x1qGr1esxxAUQhs+A3bsmo&#10;6bpm7i/zDIbxLGS2hBQgKK05ZGZB2pKWFPCfaz4gt96/OZmK6ygKgiDyAx1GgdeoBVF5bm5mejqe&#10;SFiOFYs58USiUa/HUulEMln3U0IrLVCdmZuZno7FHSlk3I21JNPV2bnGTDmZyhy4eP+615Agx3ID&#10;6CiKgiAkSwrYxhfczDxa6zAKAy/UWl/3tt+6B9CV3mca9XqT8qOZmf/44XsPPBnFAT7nyo8A2D58&#10;4c6db6TZ/C/H5vtuTCeTM1NT2A83f/SJxWsff2kAHfcs6eru/tZVp37zoiHJmJyrvP7qqyyIpmw/&#10;DIIgsC1bCFvr/+9t/2+Nu//089MO/5g21BHDHQIjm73nz4+dNlbCsmW0bLmZyBPJ5M/3/v7ji45y&#10;HAcsADy4nzohlwODs9mHXn7yhIOXo6+/SQoYHgbzff/+2ClzqZGrzo6i+pqZhGmsNp+7AHp7uVQC&#10;EeVyJ751XvsxL+OGaU/mchgt3Z2unDY0PPTXX+4eHkap1OQYzJcwj7y0Q+wvjz3og8cDzQbh8FB3&#10;Xx9AK3K5iULxBDAPDmJ4GH393fmByWKhKZIVdCJoEjRvDgRoLgErgZVEYmSE1vSLkZHu5cv3rFrN&#10;jF7QSgHWtB14mnndm8opAr0PusR4mrELfKSpPQi9oC4AA3kwsoVCSTMzlxik9YpIoVhc+9F3S0Jn&#10;R3tLWzKZjDOiRqNuScvYD5qQ2ihQYRB0dnbbtt3wG4HnCSktx25JZ8iSlnAsy61V6pMTE5+5LZ9I&#10;Jg5461svGdmqV64gEieOjIiTT36AmYgsKXsuPq21re3kA4+5ZNWqLcCzQiwWQgwP/3h8NO2kpju9&#10;T3ztPmlZi4n4nHNfW7nyRqXmrWAZzGuBPfm8FPK+t7r/cuYVWmsj5zBUq26tRzT3Qu8i+ibROuYj&#10;tHoWeJqIhVBK3aT1TfPgCYMvY76ZsZloHfA080RfX/fAwLpCoQsgkB590jBxLs4PCCEx9v8w957R&#10;cVVn/+jz7H3OmTNV1ZJc6BgCIWDjBGlkEhInhH8guEmihJe8JoAbEMOMDISOKQGkGVONTXVoBkuu&#10;tBBaIFgj88bYlJAEHKpt9Tbt1L2f+2GPFG7W/XDXzXvXyl5eXiNpyp59ztnnKb/SfXb6fkwEzmr4&#10;wRPuq//9rdPOF/4NCxeuA+jdvJlampeQBATG2XtEF/k+5+zGLVse3vPixTPOoK4uaDiFiLCxETLd&#10;1NbWI+U6xAcV3R9xHcI2SQAwW8p1vHfK/v+Ze3CjvHzhutaz6yZPsYrFlqPmbG1r200wE/FExha2&#10;rlQ5LpEsncZA1BDH7gxkSuwS2RDvRgCCZQhrAZny75p9skil+ogUFwJVmpHJQDzOdu6kzk5qauoj&#10;qiHC1lbcsQOE7EaYVwIiIsbHmRXd3ZRK/bKjU9CjG4K5cwGoqzQHIFLtC2ws9S4m2N6LZ/xMklSn&#10;em3npvEriAAIMpn14THTMInkecf+bP3ul4RQIZMAICXSygAYQ8h0X9b4kwfefSWXHyPPNYNBjSMi&#10;UjxOGzfe8tLvrj/jvzHTvT2dngslcetzcyauXgOJJK39Xa+UTy2bN9jff+TR36qorM5ls9MmTxkc&#10;GeacWYVigOuh6rBl25Ztea7neZ4koRuGbppmINRHUJNKqbDyXaUSgSB8UUoWADCRqE+liaiL6ASC&#10;blQqcDCxMQDACQDLAJYCEAIizmRsPmMMccldj3URNSDuBJyB8D4gdnbe9+EbGnJctRoSCUomgeA3&#10;FYdTVxfVN6gbA3WXnEaxO7Psiw+h+VSj9xP/rJ89cNCx1BCHTAYISJH70ylItgIipFIlms1tt/8v&#10;7OD/e+M/McGQQqpaiEQmpNS4FIJJIRmiojqosJ5rmorUPd+biDO4xqWUvu8LR2DJ7UJyrk2Uvmpr&#10;JysVSN/3feFKIRW5gwMwxojrpXs/kRQgpBCuK4UAAM65bhgAoCCTSkfS9zxJJHxf03VN0xhjjuMJ&#10;X+i6pphWvvCDl62w0+22LZTzsaZpKsPRdX3ojtsDXDekYduW7wsimtCLLC0FSQD4644O9U0R8ZOd&#10;W4TvO46DiJqmKYMPRHbo4Yc5tuP5nhTScZzsWNZxnPnFRzaHL3q+fGllsLq6ZlI4GjNNMzs2ms9l&#10;t5QvCb0dHh4dOXvRDbNmZe+4+clAwAQCXStB7c8778aJI1K1YdY68xdr9LNR00wziIjFLYXl9jMA&#10;cF3ZSwBw1d6TODJAqSMLhYLVlVU61zRkwvdd19Z13Qwa0hf57FgRwPW9WFm5putWwXEdi2kBIaBi&#10;Uq2PYFlFIUH4lM8VhgaGfdeffui3NG6A9FVYP7m65vyyB9WsetbNeca+3HX9RTGYNSv7xQZ4IrTo&#10;iKmHRCIRzxXAdMMMaUHkRjBvu198vS9xxuRdzoXfDM+qNsyK1ZRVVFUcONADIQAA9Sk96+bo+tx1&#10;czJnPD759McnPfLAs61XNr/5+mOPPpKHysqJl1//nZcAQEeGiKmzj9zlnAnjb46IVtFCgN9cno5G&#10;InahKH3PCEZuu/5RRAyGQp4gN5sPBAJMMxj3x7L5625ZpDIfn+CpZ26YmOesWdldsGt7R/qQ6CHB&#10;QGB4aHCwf8DzLI1pkfKKXD6fLxRvmPzmRFX7ycduuHfNygvPu8bWOGJ1OBISrhgeGvAcLxIrJ9QG&#10;h0faLz56l1NyIXz9pbVHHHUESN93Lde1FIPIdR2JnAUC4UiENM22LQCYyC4A4N1UT+zWMtd1HcdR&#10;UqearnPGND2o6k8qN7YtWxIahmFZllUsxtfc++HK1lDEZJyTj8L3I9Go47kE4PoeATJdtxwrW8hV&#10;VUxyXCE9SchcYUurwDjjuu74ngJFKjyP67pSSmVlo6B6qqkipZRCahpXKBTlacM417keCARAwrup&#10;HgCI3BIOhUO+6yBDzyoAk7V1Na7t2K7je+7wSIGIdF1/+btP/OyzRcqnFhD1YEgzDJIs4liO45hG&#10;wDSDU6dOHe4bCIUCAV3TNe4Cho1gQDc8kDnbkfmcb3uuJhCZzjXDCOicO55rW5bw5D3Tux+KXhIt&#10;Xg1wwHNdmzwhhOO7JOngF06/839eBIB7Dn0dAP4lu5jgHU2MR559oLqqPDeaHRkeWP7HH4dD4adK&#10;zXsIhgN33bpdN4xoNJIdC9hOMRSN5gsF5MwwDI0Zvi99/9/NMLA7w8u05/765vlW2Tda+ojd3b+I&#10;/xRR8bzjRPBK7+5cdqRp+g+J6PQpswGACM48wLfWOoja/Ez33PjJL+3vPr2zc8tnf5x/2Cmb977F&#10;Ne3cbPT3h+nNU2b/oe+935d5nucJX8xX3Yx4HJqbS0LyANDVBfFGAPgml1XFYYjwi85ORDjr6B+C&#10;wlZ3dAICAUKmC+Lx0wG37X2nlAwCleBe6lPS6VqAPoIaAGhuwdbWgdXp8cqX6oQASZEhAoCGcb8L&#10;RBxAVoeAnZt2Q+8JXZ9JKWpI9iEiIrW2zlOYBwJArEXsU8tGCEAz/uk9gGsJZiAg4nxkgDhl5cqF&#10;qZQKH4lAxuPY2RF5st0wtLLy8mBIBwDXdT3fEyQczwEOqhcHxB3HsV2HEPL5gm3ZwLRIeXnADIW5&#10;dmBfjyu8bDbrOE5ID5pm0HdsKcVCTR9AXLf7uUs2dc5ubslwdhPBWpDnHjJHvLMDiJYiTmaMMY6I&#10;nu38oDZO5dTHHlCX5IrP34543hKAh3lJjnnduMkUrk6fRbTf9wFBlQIbAGqkJIJLONsnxEGlm7kE&#10;gJ2INzG2Ckgt0FLCnQjzk4mt7e2S5BKCDzkvqSUSYSKtfaUAACAASURBVCpVCwAdnZTpovYU56yu&#10;ozP99uNJbCSS8tnnOGcvDn7wy2/91Bf+loUL1wEs5xwQpZDqsDLG/wdohvQuQ/bdgT2hUGjj5281&#10;p+7pEYII6hCxNUlEMwGWED0I8D7QwwjzksktbW1AdALRQP2C10Y+3Pbljp9v3LgYoOMffzrnWz/p&#10;nDd/NwAALGfsYc4ZY9DcQkIoZSEEGDfJVlQKAEDasaOBiACWQkmHtqQilWytUbivdKoulcZkEgD6&#10;WprrWleSlNuAGhC2EzSk2usQiaAeIP36M9GyyOKT5gEhxOMlEFQiQZlMH8C5tz5EHadCvEF2dUFX&#10;l3LABKCSLFW8cXxW9E9X6VQKW9Wlh2vgwPLZzRiP6399XdM11SpHRNuypRTBYHAdji1GXIY4A+AS&#10;gDVGzvjoLSMQMEVwxQ+b1+x8IaBxZPj033bkisUb1r8IlUeni19d0bERMt2A0JtK1wEQQX86VYNY&#10;x3jruucpkYDvxtd/+Nrlc1peGfxY/u3vhmFoCMA5EXGQwnWE54DwkIHGWSAQiJbFasZFJRBx/qZN&#10;d77zkmEYl0EIUuk+oNpksrc93Q1AJSY6LAVQOtlICADLEJYC7kRch9CAsBbwRsQBxDsuP+/qu5+u&#10;SVyB7SkFot+jEpbmZvc3F6046Qzq/BGRxK4MAGFjI6q1BLj6xad/e/ovCErgUk3T7mu5cMXm3z1w&#10;1oUlW5yGBshkFD0DkklFJINk8t9vPv//Mf4TfTCkVGrUpTRDDSLJGFeoEm08CIZvNs0BAACRKW9s&#10;zjjnjGtcCfYHg6FgKBgMhZShabFQyGWz2bFsNjuWz2XzuSwics51TVdD0zT1PkTEONd1Xen9x2Kx&#10;svLysvLyYCgUDJb8NwDAc13bshTN2rKKVtHyXFfhy3PpdiKybbviyqscx/F9X/mRa7oejkRAlV2R&#10;6bquaVz4vlUsFvJ5z/cUBl0ZCIyr9Cr+nmScBUOhWHlZRWVlrKxMsfSIyHPdYqFwyr67fN8LBAJv&#10;TkmWV5RXVlVXTaouKytniLlstr+vP3Z5UkVOoXB401O3A4BVtPK5bLGYDQVDzz276l+OyNC5u5oX&#10;JJd7zy2znkaCkGlWV1Y9Wbn08fCvHg8sujt3ZsgIGBoGNM0w9Gg4WFlVxTggouc5juP4noMEnudZ&#10;+UI+l/NsBwAYaML384XiyPBo/+BYWVV1rLIKuJ4vWtlcvlC0mKbX1NWBpOzQsFO0Wi9rv/2WJwKB&#10;wIbiZQBwV3rTM/bl5Pm54aEbuufEn5vzRPBXhx96WEDXR/oHRkdGyqsqDzlqekVdzZhd+OjvHyfO&#10;mHzSBfepr3Pfuqtg3JW8prbWtZ1P//oX+EZ2ce2e00EQAEyqqXrkgZcB4M3XHwOACy+6zSmWPJV7&#10;1s255p3vA4Cm61998QUcd8rEcm3enOKAJAUjCBiGFIIzZprBkGEGAiYiy+dyivoSDAYraibZvv/Z&#10;F58ryNaNqzp8VyhDwG8egmg0ihp3pW9Z1tBg3/DQUDY3NjY6misUCwX7m888/1erAKCQzf06/Hsd&#10;OUlpW7ZiZhPR4NBI+8VHf3O2NZMnuXZxdKh/ZHjYLhYVIFtK6TqO4zhmMIiInucJKW7u+f7Eq05K&#10;Tg6FQ+FwiGuaEELRuH0hVJ7vuW52bMwqWlzjXNMeeGjF2OhooVD404WLARRxlDPGkHHbdfJW0RWe&#10;5TqO5woix3OFlNlsdmRsNF/I257r+V7eKlq2LQBLJjacAYAUwvc8JSpVLBQKhYJt21JINt6rBADO&#10;GQII15O+g4imzkPhcGB66a8lvw5dN3RDGVDatg0MI+FIeXlFWXm5ETR9kD959zzLKo6Mjoxls47v&#10;Oa6bLxbQ0KZMO/TwY75VVl3tCc+y7YJdnDLtoMOPPLKqulp6PkihMy1oBMJmUDcCUkrbtgHANIPR&#10;aMwwDOF6juOct33LqtEzfd8fHRmxikXbtq2iJYRvW7blWFdeXroYl30+55Ivf6LOiqoNs9S/iccA&#10;sP6Rux95NB0JhoXnj46MuK4bCofbTtp+xrxrxvdGBIae6zJdC0ci3DDKqyqrqqsrKisj0WggEID/&#10;lRGPn3PsnHOOnYMlmiSW+raIv+957+UD70G84YWvdm77IlMsFpoGTQDY8o8d27/s+n3P7lcH9rwx&#10;PRqLVZhm+A9HmK8PfmSaIezuXtBvYvfOpuk/nNfLqaHhtM9dkvLUSTNsyyIiTdf7V6/GxkZEhNbW&#10;f9LHS4PWv/fiE3terkkkawBqAXcqTnYmo8AhHZ+8hYocAqjMAQEAMl3zBhh0ZZRlAWQykMlAKt2f&#10;TiMAtiaR4QAyZMgY1iH76P7rVcjXB9RLJInqierH6Z6c8UHGJ69cmfG+3Cm+Hs2N9bS1SSm3Usli&#10;DaAkWbMWABEHABAxPi4nFUemuoLzx40y6om2trdTezsRQUdHbWcndHRSIqF4et/5znHTpx8Zi0V8&#10;z7Nty/M83dAZY1IKoYplmsY513TdtmzXdX3PLxQLoyMj+VzWFyJkKCdWLxKMHjz1kIMPPqx28uRo&#10;JHrHOw9rW7ZM3rz5EnFEZ8873Q9duYBxtmmT4/myK9O/evXNnN+sXGuTCWpuOvOKe6m5GXfurN20&#10;qUeI/Z43e8OfliCuYziTsZmMzRzn0fan05BI9Ph+huhDzldt3TqLcyLZI+VNJBljB3H+EOeIOAOR&#10;MWxkjLW23tDZyRmfzbmm8fmtK2V9w3tSriNgDGcA3AiwE2AnQD8iIirJY2QInZ2ImPjBBdTURPUN&#10;2J0hAt0MCCEOLFiwDOAhzm8E7G1a2CMlIi5D3IO4HJFz3ssZCJEdHW4++GQiYoz9D+eMMWpPSSkv&#10;llIxsWciWwvQ5n8RR1zG8APG3i78/dTK4+ce3Pjoey+ue3db8xHf9xcsUK4piPAQYwtWtgIAkRx3&#10;MwEAgO5uZIizG6GxkQhkfT3FG3YivstKAxEJaG33dkinEAHTaSxdcYAItclWamiQTU0AOHnlynGq&#10;C24DIqIr5px78ffmlhjqQNDQ8E3qMClFBIJSH647Q/EGIpLK6ZwIgNbtfqm0zWYyykCzt729N5Wi&#10;VApLivXIGGfIkOHTf3kFGdm2xZGCoUBZWRm2tu5EfJDoBCLDDGhcu/iEH5qasfZ/XgqYhhHQHn//&#10;Vc91l848lYAolboieJByVZf19ZM2bhQnnXTA9ypc1/c8ccXlkohSqf6zWjRdf/LjN2unTKmqqlIk&#10;1cGeXs+2hedrnBmabmi6howhcsBYKKJUpPuI4ojIWD6bXSEj4340WHJ2J6n2zxtVvQBxKeLScUlj&#10;hYfZAwCAN23axFpb61qTx979VI8QmEojY92l3IFmAPQBCSGoq4uISiakAHe88tQ972xpf7MTAHzh&#10;E8Dypx+AhvjyLz+8r/nCZRvW3b3gl0T034/dR11d0NwMqVRtMonJVlSCFvE4fOPY/UeN/0Qn70fS&#10;CfVAKcGryqhtW5qy7iJStsH/FITFktGEAkTpuqY43IjIuaJqK/knBgDZ0ayUUkhBkjjnnHPd0JR5&#10;FkkCkOOKs0gkJJHreDSuzDBeGRW+EEpEQv3oed54CkCeJ9QdBRmK8SkpCV1FoFQMzol8yXdczplC&#10;NJEkz3UVOzwQMKUUQpQ465wxdSZzrgnhc66FwuFAIOD7nm3Znucpk2+raP2k/+4Xy5YyxsORSCQS&#10;MSNhrvFoNAYAI8PDY6OjjXtvAYCntPOCoZAUwnEcj+TNdy7+ovVHALCtZnmxkLWLhbnnXNf5+E3K&#10;NZPpGkONMz5j9X0A8OHVrYyrKrLkPrNyeY+8WCwWDIVA+EJ6nHHbykeiUY2j67mhoFleUS49d3Bw&#10;MBAMOY5thsOGHhwdyzq2F4yWBUyzsrbGE15fb+/AQG8uNzo01GcYxiGHHBYApqMejESiFeW6GfAl&#10;+FJIhNGREc8VSjvLKViaxhvufrCw7gEOXn50zIyWTTnsEGD4t72f/OWjjx9eczUAfNPhGwAuu/ze&#10;Redft/fTP5x9TsO5TYmDjzjyyGOP7e0dGB4avPLIku33xGk55c/fBYB1+8+ZFI6Fg2FPyP7hQUcC&#10;atrA0PCFF/yz27P+yZvvu/uKnnVz1ny20NA0lKRxzTAMCSR9YJz5QLZlFS2nvLq6bvKUsWz2B6ec&#10;DwDr1lxz2BFH/e1vn/56xW0T2UVbYcGvLroOAHbv7HQcxy4WCvk8St8MGb4vhkfygyPWjZNfBYCh&#10;c3etuffKcCQUNAMk3LvuvuKaFe3HHTezrKwsly0ODw0WcwXbE0M5678uvAoA2m6/dMrkuu+dNMsM&#10;GWPDQyMDfY5lcWShcFjjAc91GQEPBQu2O5LL3XLe9MWpP/1k/VMA8Ml1vzFN0y5aZWVliGx0dCQ3&#10;OjrRXSQGwVDQdtyR4WEJeqysXEgYGR5evuK2+1NXBTQeLYuUh6NGQDM0rul6wXGKtmUapi99u1DU&#10;AkZADwLHwlhuLDemoW4ETc/yJchIOGIENE3npmnouqZcAgv5/IrYSw9Y80ZHRpYmV29/LhWNRhWS&#10;MGAGwsGQ79iu4whBnvRRC0ai0VzB+eqLz+MP3gMAX93WbgaDwnOJfLtYjEQinm1pnCPTHN9zHOea&#10;W8698tI1d92/fOWla2zPDZihUCRiF4tDQ0OGYdRMrolGTc3QiiNjU6dNK47lD556ECP22d692bGx&#10;omPbjicYOFLkC/mxQs7z/VAoWl1RGSsvLzpW74GeYrHw3y+9+P71NxVsp1gs+kJYxaLr+rqu31Hz&#10;0uX7fkyoe0oLW9cQUbHGL+wsqQ68eOGvgeiMx+7b+evrQ8Eg07lvsJHRod6eAw+c8pp6juLxV22Y&#10;9XT5r03DyI6NccaywyPDQ0OTams1M0AIvpCFbLGQL3q+fGbj7/8/3xQQsfiHl7/5iy3/eAfgnw45&#10;asw/bPbWz3cAgJLvA2LIQGPaGQd/FwC2f7lT1wxkgMCYhqfWnPCHvj3Ckz+bOhNaWqCjg5qbN966&#10;rGU4CKnUc6uWnH3MqWxn97jAVGLzpJKXbdNgYEuNdBzn7GN+VJpdd4aUgS4AjNNFugHnIeCEsXe8&#10;8fnPu87sxZIZ+fjoS6VL2jIAA4CAUAPQP65mJaVU9r1KVpIxVgOgVC/rGBtgrK619a0ZNacEj3gt&#10;97fhgQF2RTsRjStqqckQEXUDNCJTy1WjIrlkAkqUd1R+IP0Ak9QBSia3pVIIMBegl4iknLx5C2MM&#10;EZ7++DXbLmZzI65rRSKhaFnUdRxVPfM8jzGmcd2xvVhZhabrwwMjPf29jOllsYqKSVVV1dWDw0P7&#10;D3ydHRsR5OkBLVoRrYiVlVdUWjnXNMNNX0hZXy+lpKZmhQRTX6EfEBEnM/YCY/M6O/uam2sZ2/Lg&#10;tXMXr7re874jRAPCiYwtQ5zJ2CWM73ScExl+yDVEqGOs03Ev1Xgv44hwQIg1Qp4AJKW8hLFljN+0&#10;qfOmpubjhXgf4ZatWzt7upqnzIbu7nWVuezI6BW/feb8Hx/56qufrGPIkEkpGWK9opuvXPmIPkBE&#10;iLT4e/Nl145xaAsOrE7XJlullD1tbcdLiYAPcTY3kZTtbZOJlhAwzm5KtuLqNHZ2IuIDOzcv/958&#10;yGRwdZo6OlX6R5mMaGvrEeJBIs75jYj9iHWdndDSQiQZsj+suVrTAz+uPP7x3S9eMOMMSXLLgoXv&#10;SakO/Qygpq1bXxz4YO5nNrW3Kao6JRIACPE47tyJ8ThlMrK+XjY19UhZh+MjmSSibe0pRJjfurLk&#10;4a04SDT+FVPpA0LUtbZyzmV9PTU1bQOSUiLAfMZYays2NirLaog3EBF276SGhp6FC6ds2azCX0q1&#10;K4UrSlzRl0rVKnO9s1oQ8KFrf7V01hnptzeuYFO2pVLKMf19wBMZ67/6l0S05KT5T338qs40Ifzz&#10;chGIx9fu3AoAZZWTiPCc6Y0HFizokvJDzqe3/Ub4vuc65PuGxi8oBhVITArZl04D0E5ARTeaAdQA&#10;+C5j9URdJF/6P8dxXa+orr6t6gRIpVQyw1pbEZlsa3v8mosumHmaED4Artr6kOU6tusUrKIn/IAZ&#10;CIZi046Yfu7tDysn7ykrVzLGxF1t422BBBH0pdpLiC/EWgBIJAGoL52uJYBkYlsq/T7iUoC1ADcC&#10;YDKJDBljGI/f1NT0HSkAcB7iNiIpxVKCpYg3b958/4evrShGZXs7JBNAJCUBKK0gBIBLv/rg3rMW&#10;l0CbHR0Xrr/30aO+R+lUP4HywKnp6OhvaaltTSIgpFKYTEA8TuPe7ZW3/fY/KqT/T4RIKeQ6jlvO&#10;6brGGGeuO0HOZpyhQJAgpUAs5RHKWQ9K5RlN7de+L4g8IiJJUgpJZOimsrMADoxzXdM0Q9M0zXFU&#10;GVgKMaGFTciQcy5RSl9OpBO+EFKIYqHAOFfJiK7rNE4BJ2JinEKk9KCIJAAzAgEAIEmMMVVYYoyL&#10;oBkJhoXwhfCJSgKRGtdUrKbGRJqkqgWGYSALqCzFcZzs2GgumxPCD4XDju34vvdS+XLONE3TAMAX&#10;figcViR127aGhgYfrL6jEW7ZoJ8fiUSllMhYKBx2fK9n3ZxHseVC2hg1TBNRGqGulx+sqaiyPZdz&#10;pgWMUDBGCH233lKwi6bPAPh51vqO8EV9fX0AEAwFIuFwWTQKjLmu5bpuLjviOA4EdKWV7nm+hiwa&#10;jUoAKXVDDwYCQV1z89J1x8ZEdgx0vbJmUmV1je8LwwwQZ1IIMxwygU+dOi1aVpYtFPP5vE8im88N&#10;Do0QUbFQcF2BBABgSN5JUwBgUWc7k6CHI67rfrbvyz3v77lscfv35sz9nzeeUlH70Lm75ja1SkdO&#10;P+LIV15+eHJtBQBs2JS+554tBtc818pncxMsi3+BoOjIqiqrwBO6zqZNmTaczX954OvengMwTnkf&#10;OnfXfXdfAQBtH/yf6iozGg57jssYM82g57qjhaym66FYzDAD1TXBbCH/4fvv79v3tUowomWxvZ98&#10;8usVtytM1FNP3W3oPBYre+Wl9WZQK+bySL6ha2bQEB4ZATMU4o6PBwZzE9Orqq42Q3pQ1zzXAoBj&#10;j/tORWWlVSw6jq2uiNGRkStnPX8ArgKAldfc/9xTd+q6Lj1Bvg+SOONA5Ps+Q80MmgbXWSCQLViW&#10;VbzwrjcB4J1lF4XDYcPTpRR9+3uOuv2Ofbfeoml6LBYzjADjTNlLh0JhQE6SmMbLyssBuUqtH3/m&#10;WpWzPfvQqmhZWI9EDMMoOA4AGMGAX/AdzwWOUoJpBrWAYXpBBM4Z9zWpMw017riupgcBJmri+F9L&#10;bkmtOS1Z8QoEYQh2qd4LolA4Q8+1SUp1ISMxFCSEZECMcWUXeNJw6vmpvyHyVd9GN4yKsphVLI5k&#10;c6MjI8pV4677lwNA2/3LL7/0/vZ7Fqulbpr3G8YZM/mXPWO1k+uCmmGTb4SDBdciHyzXmXrYoUPD&#10;Q0NDIwXbEiQAUTMN9DljSr8TuSxJJwFANFY2lj/g2HY4GmWMQb6o6Xqy57S7p72e6D/TV8U0jRGR&#10;FAQA689ZtOjZ9QBwxqP3vvjL5a8tWhER4QBqZjjsB/DSmtVw1L9uqkPn7ip05I3ycikJQPKA4Xle&#10;/0A/IHJDR8aFJ13XdV3x/3qf/n8ez3/1LgDMPaSeALZ+tmNBP4d4Q8cnb7UcdQoAEMFzf32DiGzL&#10;PufYOUT05J4/nHbbwzWJZEdFXsU0Vrlz5jH1ALBl7w5EpL1dVh2TQhDB1jsvn5/JYGfn2QDbv+w6&#10;s7X1nDGC7oxURgEbO57766vnHHmqmskW9vbCI39IRJDpooY4AFBDHJLJmlQKASmRKEUPSH2AtWpy&#10;8TgCccafrxNy7w6YBPOOPBmAoLkFAPoAcDx0q0smIR5nZ52lmsqTSPaOrwARCKmwTwwQ+hHrOjp6&#10;mpuPlHI/wg8kEdF2gLiqrAOAMkFLJnvb24FoLdByRUgCwERCNtQr9TZsaYHWVgSoU5JZRNDYuGD1&#10;6j6AAaLJyVYAwHd3Yrzx2b+++YtjfgwAD7/XIcc8x3EqtArLcdD3AUAKoXHVP6RorKxgFfNWIZ/N&#10;ea7M5wuErLy8qrKqqpDPR2NlVnGsYOdQkm1bxULh3IN+QgBeleyZN1/FMd1AewAQ8QQCIBlH7EUA&#10;5G/Zn56yaZPcseOMsm93uO7F4yJIiyU9yPADAiJZk0xAevU6gJnIlhFciPABY6w12dPerr7ycsCL&#10;CEpiWYAMcR7CcoBbMpnYt4Occ2qc7by/ra+np0eIw17521LGGpU4CiJjrBtgXiKBABryX33v5wCA&#10;DKkhTkR857vQGK87eRMRbJk/72JfMM4f4nweQG+q/UHAZYjHg3xfSojHgSURcdPX3ctFnWxayLmG&#10;mzaTFHJHFzQ2Qn09EexEfAjxEsZ4a+tk1WhKJjHe0Ln3jbpweN9X+57p7TWMgIoi3iMa1x2FPQTN&#10;iPMmn9h7aVMNYp1qPzBORMq0njIZamhQwOwHpTyRcyBqkHJnW9vcROI9kieqMutZLdDRCenVkEgo&#10;0A8iUiJR29YGqRQp875kcl6qvRdwLdD88YYFdnRAdzdkuhEI4vG+5uaScID6u8o9MhkAqFUWGIDb&#10;AeYmE74YBoIVs5tK0B2iPQSc4/xNm9R1AMqnFeQvTziNmpsxmVwSn//Qu9scx7aKFpHsBngfUUP8&#10;5fT69R/vQEmco6YzaFCSaQTpFADWIVuwaVPxL2+d9+1TqLkZOjv633u5zi5vTLXPv/jm3+7YAAxX&#10;uZ/YF5+64uFXpwAnItl+FxBccOJp7+Q///5HffKk+kmTJmVz2ZGxMcsqSl+QLxHAsx1EhCsSmE6t&#10;yu3Xdf2qRAKIMKFq3FCbbKVUex8hEPUBdqfaJ4J3TKX2AC4lelBpliaTfalUbTIhAVgmMwNBAjYg&#10;YjJZ3962RvGzGGJ3Ji9zxKOICgLXBel2kgTJpOpX3nvWYiCCVOqC009+PJN59KjvKaM95XE4L5n8&#10;hq4UQTJB6XRptvH4P2Wm/mPGf2KCoQgMDHEiqkZErmlE0nV9ACAizhhomhRSPVkSccYNnauyuhC+&#10;53nq3aQowYoUJ9sMiJIzNxGAZIhMQ8a4GTRJkpReSSQKccLdQk4Y6iEioq5pxLllWSiEGDfYBgDO&#10;FStEA+X3x7jGNZXkjDfSEBggMiFd13URGde4x11lH2MYBiuZdTBVZ1LzV+vANQ4AJIlr6kN0IUQu&#10;OzYyPOw4DmNsdGTE83zOWSQaLa+oiEZjoXDININDgwNWsajaPmOjY029i7aWLQlIMxgIAoAvfcY4&#10;c2wAmH/OVa++fXnMCHHDwBC4vmczy2JoGEEzHApHygRJp2iZmobANTPwlrwq5kUrp8d4wNA0TYBU&#10;DlMa55JzJRiq67pmMBBULBQ0jWm67lo2IgYCAcMwiGSxULAd1/VJ083q2rqy8nLHd6MUC4TM4aFB&#10;x/OEcA/0H/D3f9nXP5DN5wSR5VjPrDyzZ8fNE2lAz7o5l752wqFXzf/6zq2hUKhohLL5/D+++vya&#10;eQfDD0750bXnY8D45gkWMMMdm27etSv2x1cev+DinyYvvT11/zXVkyaNjuZ8z/VcW4lTqUD/9689&#10;dO1V55x/9/eefPJOtuqRUCAowbU8v1gs9Pf27v/q62uvexgAUqIpEok0w69XrnygqrwyGosRkSQK&#10;BAIMMBgKIkN/SCAyzjQgXlU96at9+648bvuBRX8GgDfe+J0ZCC+/7J+SQHa+aFREY2XloWDQsrJ9&#10;vb2x8khZea3n2yPDg/lCoawiCkzeNq3Ei3j5pUdr6yZrBgY4Onbxud+9GYmGc7nR4cER23IRsWAV&#10;R3Nj33QkXM43vmPdLKXHNS0YDGLEBEFSSg2IgfRc17Ztz/Nc112+Iv3A3Vfcu6Y1cdndM++/552L&#10;f1UsFE5KTt4HoOuaofFAIKBU1FQaDgCMcyGFbVmBYDgSiTz12B0P3pNbtuI2GDeMIyLHdpjGfZIS&#10;wZW+40v0SfgWISJqwDUhpOtYvk/hSAQ1zXctACCSQoqJOo0/fqW8/sLaSDTqOo4QgjGOyFzXBkkM&#10;QdN0QvA96bmuY1tFKw8mAMAL067RNB18D5EhkpR+/+CAbdv5XNZ13VAkds9dL0QiEWJsZHho2sEH&#10;351+RQJZxeL9p+98YP/FgZAxnDNcEGMjAzmrMLV26tDI8KSK6rqDJ4dDZVJjLBgIFgvZQlHkxjwL&#10;hfDBJdd1rWJRZS+6rr+2dPlB7iGO4xQKhWhZma7rysMMAC79eo5kui/9hw56fSLRVanspWef9svn&#10;1gOA8ITUmJUvWFznph4IhQHgxo/OipWVZUdHb/5Oh3rVrFnZxx7LmUHTFR4XGInGIuUR13Uty0Hh&#10;M8alANf1/n0OhhLK2/r5uP1tPA5AnPHNe98BgIVHnsw4e/bj14Qvntjz+/OLZefHT4NkbEs1BI3I&#10;yzENEc+e2khEQDS/HwFgY4V/Vo8G8caOv7+Vy45R/c9Jyg1/+cO53/4pHQSQyTwdHvV3Pw8B+O9M&#10;19nxnzz1/ks4DiABIKWqieNEDIzHlYQUZjK1ySQ1xBtamms7OqGludRwQHbGps7tn3UR0fzp31dx&#10;Useq5S1jJqTT/QATUiPvjP498ETbrF37e9vb+hHrAPsVbQJhkpQDiIhYt6nzlcEPayQpgZBuAAKK&#10;AwJiN5TmpPgGkE4jYgNRnChD1KiSz8bG/qaFkyT1ATFVQwUFu4e+VApbWmqTydpUahsApNMLGINk&#10;EhDPGTWppQUSiYvizUS05t2nJYAE3yMAgAuOb3nm0xclggCyHHvelLiolVd/mUKm2baVy+VyxUIo&#10;GIrGyiprqoYGD/T1UTAYyGZHDuzv9S65nxIJSqUIERnbibgAoJGojrM+SV1SZog+lMSFuHHXwP72&#10;qx6Q4toVK37+3MZpZ58FCItFiU+yE3EJ0fPp9BKAtQh9ra3z4w03LFjw+h2Lq2q005LJzXfdtXa8&#10;Zvc+Y5NbWx/526tTb1k8dP1DfZ0dGz57rVIGNEJyMQAAIABJREFUXhh+d3/v4LTrH10l5XoEAmQA&#10;N4/fpjf89lIUsv/61TVEF3R2EhF2d28/VP58cqNsauoFqI13tr/1u0PTWxYLyTjv27wZu7t72tpP&#10;IPiAsW4A35eSaHLTwrWI8zdtaj6oQX61QykvyR3vkBJoYkzZqL8niQBO4ICIT9d4vwAAAARsHgjC&#10;wAjV/1iF5pJkz8KmJUTrEJchQ8QuKSCTodmz3/7tJaahzz1kNhDgzm4ikBIICOrr5Y4dsr19i5Rf&#10;zjtx1YsfbAMAgD2AkE4zxEbGAQA6OqE7o7KLUjcDUXZ1AYCqr2LnJsxkCHCdUnVrTSJMqEgr/2+C&#10;TKYmkei5q42am5UTZW9zMwBliPYAzETE5uZ5nZ1zCQDgku/9nDJd2NBAma56oi6imYwt3LR5/Yd/&#10;WHT8TyHTjQB6mX7esaeC8voDeOqDVxeLmsdFfsmd66V8DAAQ4MbW1ic/2UlEF8+Ys/4vfzz/mB8S&#10;EHR19bWnapFtTlxw6eyfA+J/HfdDInrsuovZB69ddNsjWwHmAty/5/lwLFawio4UPon1ibNPPGGm&#10;azle+qqmK+7sb275fmsSCBhjl/6gmbq62rR/AABkRxFACD+XKwAApdq7kQHA1YEaUlpMCJBI9qVT&#10;NQRA0A20G2AG0J7xaxYAZyKuQ5hR6lsCANQkE9tSqfmMUWsrEdUDdQNAKvUe0VoAzthNjEM8fjUB&#10;INLGDuzOYGMja11JJAEQ0mkigkSC2tshmXxsgnuTTNam03NVJTWdxmQSECHeQM3NCADJJMXj/5ka&#10;tfCfmWBwTWOSiAjHlWCllJrGXVcotSjGmbL7lUzoRkAJKqlOAmPcdV3HsQzDQFVDAgDF6xCSSHqu&#10;QATGdERS0lJcZ4xxKQUBKca2lFKh9wAAGfM8z/c89eME/ToUChGRcvhSBVqNcyJyXR9Ui8EwEFHz&#10;dQDgXEMsdSF0XSeSnmEwxoOhUHY0SyQNwzDNoGEYKgsSQpT+U9TU8ZUhIsMwdF3XdM22bAAghsFg&#10;KBiNlFVVFvJ5x3GYoUsEH6QrBPrel59/MTo2SkLMX3Tdxodu0A1jwaLr1LtVbZj1wqRLFb7wwb83&#10;Ox/fcuc9KzY/+jZHBgDCcchy1CbPNY2IhOcL1+MCAqa+bcWd81df+eKVdzded+GkmppwNCqk59gO&#10;McH8ACCGohGuaaYZ4DraBatYKCikVjQasx3P80ShkO3pGxgcGuaGrgdCn//jHzVTJodjYSKIRso1&#10;TRMSGMpIOHhg376+np6CbflCCOHzgHHePb+vqPw5XbnaNE2O+oF9P9x04ykAEH9u635rsKenp3Ve&#10;Xc+Ox2ddVF1VU/fm9gd61s2Z8aPzt87ap754x9M3qwflFRVbN/259Tuv9ax7LTw5PTw4cvvZ03t2&#10;PDN5VhYAdu2KPfP0rd865uj77t188MFTV924tnZSjUQWrawSuezAF1/8dvUlqiQ/a1Z2w0Yupbf+&#10;8RsOPfSwqVOnHfj8s+zISEEWy8vKAVE3gpIYaLpL6Li+7fkHPvzoiqM3qXD/pZfW9RzYf+FFq+67&#10;79qa2mlT/vwofPfPFy29pmrDrKecJTxkcOlXlIUQwHMt8CUIAQCFbKGnbxjGPZNCwWDQNHRGTAMQ&#10;/udf/gOICV8AsEAg5Es5Wigua03f+JvFhxx2eFlZ5Pa7fgmz3tzxGIAvwqGQhmAGDWRoF13PdT1P&#10;Zgv54eFRy/NyuVz77UtMMwgAK4/b/idYm4i9DDF4QvuvCr1S5e8+ke+6+UJBCJEvFKUECcyxneGh&#10;kWiZ1DTl8IAA8PSjq6qrJgUDmvT8XDHPAwHXdT3Pc2zH9zwKBFzX55rvuUXbtlzXXX75nWqFr73y&#10;Mct1ohCWwCSgBCLG16+91hM+ADwbvqiqogoZDjuO7/vK8NUVAqQPmmbqGjFwfddz3WLRKhYKUAGp&#10;3ILjAzM1BEvTCHwppfBd33cAhGkGg6FQNFZWVhFjjDm2RSQMTXc9e3R0lIge0y6NxXTbLRKC47lm&#10;MHToYYfP+s6sj3fvHh0ZEZ572GGRYChkhkMxzzWHRwWQ9HxXgi0t13YQmSd8ztlZm7a8ctGSbDFf&#10;yOez2bGKmmqS5Pge0zVBEhhfM/WVf9keh87ddV3b1S8/ew08+7eN+C3gKEn+6Hf3/2lRAk3dN/H6&#10;T8+55bhnAQAOKr3kkUdv3bK5SmcofeE7rg9QXlYejVUU8vmAGfZJeq7neJ6U0hP/bgdjZHj4gu/+&#10;fMNfXjv326d2fPJHdfNdeOTJmz59W/Hvg8GQlML3PCHls5oFf3njHAounB7f9EmX61hCgJwst+zN&#10;eJ4jonTucT86S1nm7e3mjP/qe3M3ffqm53lKeOPJ91/iUc6QLypWPFuWh5nxZz9+Ve2X5xx76rMf&#10;v9r5yVuIbOGRJwP8S3UPt9ZR/MrVNRsb61pboTtDiSS1tyNCHxA2N5/Z0QEE0NxEAH0ELQgA2I+l&#10;3KIWsevb1d//eOj1w8Ol2wSyQYZYEp6BYc4ZAAL+YeijU/+eFW0LMkSAGAfIAOxEjANmgEjIegDG&#10;sIugAREAuonqAaSU1QCysxMWLpgkqZeojiFLtqpPp4YG6OrCUiTNoKOzvmnhTgTc1CklYXcGG+N9&#10;KZCpVA0RJpM1tTW+cDlxhqgzAwHOO+rnG/e+IgSMjY7Jz7ropPpgMBgOlzuOIwGEL/Z++inTQDe1&#10;3gP9A/39ddPqcvnC559/hZ2deNZZA5r2Z8R6gAaiPqJaxB4hgGA30fFS+lJKKffdcccakg9KuiaV&#10;UoSBJUSLEddiyRB3LcHXiMsINIDNR+t8+M+rNm/e+OWbQGyd2bufAAGXAgogIMJ4HP/2qhEIvPLb&#10;pcZXb5nBcF9v//lHn+b/ckGtkMsZnsj4EiJFfX7shgtz2Wwd4i/GwiXgsiTs7gaGZ37JcSoHxmuE&#10;kE3NBwtxsZSMsYcYg+5uIniQ5BKiDOD7gGsQl3G2TGUGZ50Fmzaxk09ms2cjImucTQA4+2QCkO3t&#10;vSQR8RLO9kgaDY2YjqaK0ATUI2WXlPORqbR2e0uLAJAAM5FN0TRMJhrvugsaGqirq7nhFER8+at3&#10;/89BJ02YcZem357qlbSb6NDtu0G1WQgAoYGgAaEWABrj0JWBdArUedvVRfEG5R2NiETURzC5pUVJ&#10;D51AxBiWKFIAyjEGurqoIa4MFggAEglqblYYHtVMeBBgGcFMVvoFptI4e7YEgO5uaGwsLTLHZ/e+&#10;rTDeqjCsGwYiPPOX18/t7ITu7vOPP5UAfgUokxGUck972xIAamg4n/HfffwnAFh03A/Xf/iaU7Au&#10;bjgdAAY5u5RX485uANhQ5uZyuYu++7O+lpZ+ZPOAIJG4zMF7osMCCDUW1MLDff0cuaFpB02d9sK9&#10;V8/bJ0pM/e4MEiBjVz687a6L5wnh25YrXGkV8whARHORdkmfUu2lBmUyqaB/av0VF3/PNzcQhOWI&#10;6xCXAi0BICm3pdrnqbZUIgEADQQ7ShQsOIGAIfQx/vQ914x+/GbzjWtqOjook8HGOHR3Y2NjiQmT&#10;TFIq1ZdK/99sEONxbG6BZBIn9GpLJLHMxBMgk4GGhl+tv/exRb/+N3fv//Xxn8jBWH/fVRM/cqb4&#10;bVjI53kJMaUr5K4Ukohs25JCKiEpAGCMa7rOOTMCAeELRXXQdb3UASASQopSAbTUqVCwuX9ZByJS&#10;5l+axtVjlaIAlFRuXddFRKUcBSURT5+INF1HzhSrQzlgKNUOTdM4YxyYlMo2A5TfX75YsG3L83wz&#10;aMZiMd0IqGa0iucm5h8IBBQRimsckdm2NToyYhUtQAwYBtO4aQZ935NCmkEzVlmBiAf27fvqiy9M&#10;02wpPDZR/vzji2ubsg8Pnbtr8xO3KqK5aZrI8JrbfnXl8vRdaxJ3rHqGiCLBECLLjg5pyGvq6srL&#10;yhHJzhcUUMc0zaAZlNJzbG/z5el5918dq6pkyArFYr44NpbPFQs5q1g8YvpRIL2hvv5QKBQKh6Xr&#10;IWIgUj6aLwBANpc7sG8/cYxEIvlCoaKycuohh/T39jqOPf3b386Ojny695PqSZMGRwb6evbl8/my&#10;yrLqSTW/OfSFO786UwBlR7PCByIuXLE6/jYAnN157NurW0rH77hTjp/1i7rJk39788OzZmXrT140&#10;ddrU9LQuABg6d1f77Us2bGrbtSv258xzkcqysbGsbTsVZRUA7IKThCJA96ybc+C7f9745K3Tpk4J&#10;hgKe7zDOgmakMGoVi8XPPvvsgfXXfpPU8ZurHgiFw+Fg2DAMDlx4Xn4sm8uOhWPlhmFUVNeEwuFs&#10;vjg0PDTYN5hecswpS59J37MBAJ7fvo6Ilk59RCUbjz/622tP2OR8SuqQvfHiunAgwHXkQIjoOI7r&#10;usFgJBAKDg0OfPH518nqEtT+qcBFhx920Mjw4NBgX+20Kfv3fb3siM03//lHkViF7QvXgyUXXg8A&#10;VRtmPRW6JBgwcrnRWNgIhUMIIhgwAqYOiL7vW7br+MLzaTSXy46OfvHFV47nrrrtiafW3xoMhS47&#10;/Jk/LT3QtWxpsVg8+qijY2WxfD6vrgurULBs23Zdx7ENI6gZpue6XNNDZoiIxkZHc7nRS5N3bnr6&#10;LjMYdK0i13ksFsvm8pwz36dioWBbLmM8GIqYpjk2MlIoFJcmbp9Y4cuXpPWgGQiEph50kFUsZrMj&#10;DLUD+766uuoVAHi+LsE1jcj3fZ9zbpomQ/A8T7qOpmkAzPUlEXqeNzIyOjQ4VCwWwpHIYYcfUVs7&#10;yXGKtmOpa3lsbGzfV19Nm3bwQYccOjoyEtC1aDTW19ubLxY45xLIEZ6mG0bQ9D1vtJAdtXKazqNG&#10;KAD8B43fJ8e38sV8Pm+7jmYGsvmCL2V5RUUul933+RdF2+rp7/UJy8rLDTMwMjyWKxQiZbFwNDo8&#10;NBqKRQPBsOd5jieEL/LF/EMHlXp0/yIVteaJ1Y/ec6F6vBG/pR68c+lvAiHTZ9A9Y93m0dIzJy95&#10;Y9ni9NHHHFMWjXz9+Wdjo6PSB8b1ikmTgPCzvXuraqoA0Xbd7EguZ1lSsm3b//jvcDAeXZ1Ud2VE&#10;5FzTdZ1xZlu2rmuarhOR8P2m6T949uM3EBE581yXCDRNO/tbP1IKTk9/9Crn+jiQnM45Zs6zf31D&#10;PSYpGOPnHDsHAJ7765tCCQsIX2nfnXf8T5/9+HVEdvYxczb85VUpJB8H05193E++sbkD4DjwBhFa&#10;muUVCUil+hHWSLoxmSwRvoH60mlFeR0HzSIA1Ch8AhGlUj1SdhM0ANQiKM43jmO1e9rbpJCZ8dpt&#10;Q6mfouJGHKe+KwFe6iaoB6ohoMQV29pTe+CfVVK1mI2MTeb8BcbCD1734+oT5I4dkE6jcjSPx0ul&#10;zu4MNs5+pW/3qXsLUhK1twHAAGN1mzaRlAS05dNXmKEvOPxUyGRI0tPlw+dc+yh0dNz1x9+FwmEJ&#10;muPYOjejsdjQyNC0Qw8xDO3Tv/3100//arlFXdc96ZdXTomVV94RPaavPaUYI7vH0TgAcALAbpKL&#10;JdVccQXE49DdDQS33r1aob2Ol2Iu0TTGHua8kXMFfK9NJjZM83+xX+9pa9twVcuhBx8yb3nbjaUs&#10;F0nKGYjzGVt37aJwJBIKh82gaRWLLVe01wqJAEsRZgDuIbpp8+b+luY1Ut688spxr4AkNs5+vm93&#10;dmz0nH6N2tv7ACavXMlOPllKuWXBgt1EDwgJAH/R9drWZM9dbWuBCIAhm8mwXtJagJtbkw/p+81A&#10;eNEJZ0wIAFBXBuINiAjIAEgsWNgjxTpkl3D29MWnT62bRMDOOf50RZvpaWqaRHQz0QyABoA1UgKi&#10;ilzrDX1+ZydkuogA4g2/2/3iBbPmEkFvc1NtMonp1ZRIyPr6vubmHULsJnkiY4yx+a0roaHhxqaF&#10;JxDtlvIhxvo1TVki0His2dvUpI7OgpVXEpFsb+sHqGttpVRqm6qTIpvX2oqNcUXkZt3dEI9TJgMN&#10;cdm1o689paTMgIgSib729gzRB4wtRVR0iLkIDBnbvFlI0bZr2/Tbntgl/BkAJ2valM1bAEsm3E9/&#10;9Op5x/306Y9fFVL+8rifQkvLk6uWc85+cdQPiaRsauojqOnoAATG2OPvv2qaZsDQWo6YLXfskG3t&#10;gLD9/ms8z7Mt+/xv/aikrJVOQzJJ9Q2U6ULGMB5f/dHzY/ls0XWcfKF4YGTBmQsOOeQgKaVdKLiO&#10;AyCyQ8NCyjN7GbWnKJHAdJqA5HMbL3usXSuPtD/9BwDcSrRg5UqSEtKrEYESSUin+ogySmMUYR7A&#10;AOcP+D4yNoNgD9BMZAs2b6bm/4u5946yqrr7xj/fvU+5bXpHxR5NUwwqM5BijWkKMowtMWqiArbA&#10;vYM9IBgLzNyLHbA8YoXAUBM1lqAmOgM+joDxSVETsTC9z22n7e/7x76DPs9v/db6/d6871puZrFm&#10;5t57zpl9ztnnWz5lztZCO53ObW6mlSuJ0KO4nRWY64l2AnvAYCzbunVDb6d99Z1gnsYA8OSCCywj&#10;/Kv6H3NHBzVMJy2o3tGBZBIbN17y+L1rL/0V7exAw3S0t5MQV/zz3Wwm8/SVC9Cxs6BuVKCAoS7Z&#10;Og90AtFleedLFdJ/GTsYrLjgh/eFFoTOEAI/0EZ7GqMJIBzWnYQCZKJA6JYCQCAC/ftABYEb6CRB&#10;miYAIQmQBW5GoFSg9Ee+OPSiqdMYnY38P9/j+77mcJNW4icRBH6gVKBcP/AlaRVZQabJgVLEAoWs&#10;RpNiTdPU2cXszKOD53S+8+rTnldwMh4c6LdtOxKN2iHbtm0hpApU3suFQuHx8ZG+nu6zR1Y/yeeX&#10;lVfEYrFQOCQts6KoEkB/X/9f/vLu+Pj4pf6zOi7Z/PyVs9c9/JS8yPO8mT+98XcvXx36c+jr3zxu&#10;dGR0fGzUD/zAD25d8MCKh+LXXXH3fY/c+EVy89Nrfm1HIpeeEnruvYi0TGkJ34XruuAAQKD881fd&#10;ImNhA8JVgefnMun06MhQzskXFxcrFXiOwwKmaVqWRSSFtIbHM0Qik80MDQ5Ky6ypq7Ntm/r7DWnk&#10;c7lABVIa+VxudHS0t7vn0/2fKmbHy4fCoUhRMSQt++dZjjPOSt193J8A1M3Q7OpTAfxpBk6+uu2t&#10;1+//1nevJrWuqLzmrqWPAOhec1pJ9Bu3LLof67Ch7OrqvdXTG6YDePtPT1XU1fzjw3+SkIcefuT4&#10;yNhMcQe+sePqy1oefHyRtturLKkwTDsSCtnR0vHhkU/27fvlIeu7Tn37FKCzE6vui9dNqmUEK1v+&#10;dcxXv2pIIvaJDcsKCdsWwhCG+dFH+2KlpS7LUCbr+urmWVX4xhwAqXvPBrB+w31KBRddsLAL8wBM&#10;nTr27NN23dwd1y/8afnvS4qLImVFRRx4UjEjyOdzruOHQtFQOOy5QTad990CoKUtcm3MCCvPNwwK&#10;hcJB4IfD4Tv3nr7kxD8CuKnzB3dN/YOzbqsWzvrZugefK74+Fq4KvJyTy0iwQWAEQYC86zh+4INc&#10;LxhLZ66zt+EYABhEZ6y0xBTGivdm/SpRdzK2IYKn8peHwiEt+eYHfi6fz+ZzjuMpsEVSKZXJ5IJg&#10;PCPHAxXcXPXczQPfASCkNAxT2ZYhSUipVaoMA0opFcD32ff8PBzPCzzXO8BsufaKlvsfWQRgya+f&#10;Ma2QggpGMTIydMU1dw6ic+3Dt3398G8ys3I93/OVUlJKAvueZ5hGoD3ClQ82AAghLdMUsZhlWZ6b&#10;Hx8fEUKGQiFAjY+PjYwMX3zlb3a+/hRIGQTPddJjo56Tj0XCAdh1XSGEaUjLlIHvBSqIxiLZTCbn&#10;ZmOxkpgdsUIyb4bClj2cHjMiIQXqGxgY7u8PWfak6tqskzNsa3BsOJ/LZ3NZP1CXbN/20tXX+IEf&#10;DodD4ZCQMufmc9ncA3V/GLymE+sQHzwnHAnfse63+EKaEQ1FLpu/+vFV87rXnPad1fjzvK6X5sUt&#10;YbHyuz7tWnh31zUXXfrAd19CQXB5lm3KfR/+Y97hz6ZGZsmQJJhCisCbkKxhVp7vQzds/10Ur8aJ&#10;FlZg3/c8Tzl6rVDkBwAU84Z/vHbB107b9MGf9GoMQArZ9uGf5pAJkGlZ5x9zCoDf/uO18485lYEL&#10;vnbab//2KkCKWalg/V93aP7GhV8/89n3XgKMnx73/Sf3vABAw0Sffe8lrcshAChAYNPfXmv86qmF&#10;xzFBK9MSEYFeeeDXp9Ucz+Cq1uQJBC3Mom2tauJxpFKIJwbuuUenHFXMPS0tzOgAT2MmTaUQYoBI&#10;gGr0DuKJoGWFUkor1TIRgNXMU4gadMKgVAdAgmeRANALngZtHkt8z73nSjGLeatixWo3xGJgO5EQ&#10;4uXVt1YWFeXSmQI4J17wGSTghY/af9gr0NDA7W+eWV+v3m8/UD6rAdDRwUGAlSlz+TW+52/64OVG&#10;xDiZvHDjhm5+tG7nzuqaGsu2PR/5vJ3PuoPDg5l0eqCvj4hHRoYd1weEYVtho0hKymZHOco1hH4h&#10;ZxCmK9aQSAZXM05mrloYZzA1NW0neleb2xAdr/gd5mlciIhqmEmIzTdeOHPZ8hCJ+xZf3ARMvnP9&#10;2cBixUT0sBB6uwQ0bt48v7396RJPKfXZJ5/2/ubx25jXENUT7QLXg86VYsNHrw7e+NP5dz2DVKqP&#10;qLrw+Oaz/5ULpn1XLTq3h3kX0cnLl7/V0kpEu7kgdv+ulDXNzczq+EIDhOYRdjEK5445bIerqis2&#10;fvjHfjUwT00jIWjGdA1eQMebSCZ7mDuYjwczc/z7l235y/Ozj/uxNmrkVLKGiAQtUYraNjEzn3su&#10;mDVGaTfzLGBzdHD2siceW9gkwxEt2lSluKc1WZNI8LRpGr6xm3kKMJOESCQA5o72KcAeohOEWCME&#10;NTcXjrWxUd/O7cwgNJBAKoX4wj4QEfpSKdYGDoRv6e6Fttirb4C2wgA0/6OGCEAfczWAZHInAKIp&#10;E9D/makUEZF2j2lpOUoFfhAw8Bcpm4Rc/683AtcbGxmeN23WRV8/k5nT6fSVJ83kjg5s3Jjb8/wV&#10;U37EYO7oAKgmEcd5TUgkGEDYE7CcfE4p5tZkH1Ftc7OTz3msmANgwmNu40aAwArJJJqb9fYz+VwQ&#10;BESiurI6bIUkhBTIM7tOtjgWjU6q7e7q2liSmUMQQkAIKCXOO++YBZfsH+kHEStFJNDQQB0dnIhj&#10;5UoAfQAz6oHVhMUAgGqlhJQnAOcQ9jL2AG8890xrfCFaWwHsJcxKJrcBZ8cXBsnkTBLi+kVcX0+N&#10;jbqIsOSlJ6vrqg5iJqBWUC/z9d9punfXc9Dnrr0dRGht2Qacw8CcpifaNgL0yw/fewwEIq6vXzNt&#10;Gjrae+fM2QU6Jx4n0rrWvC2ZBPAw0fx/e/X+Pz6+pDK1B/IHPZj5gDBUoRknyDCkDtBd19U1VACK&#10;2fM9x3Ecx/GDCXMMUWh+6B69FHJCjNbU9t6FfojiA1/QnQpBE8goKaUhpSGEPIB00mL8mu+hD0Bv&#10;DYDSNAvXDfxAkCjgmqSht2NZVigcDkfC4XBYCGmaxlvJ7op1UwMVBIEPwDTNUCisvyzLIhKu646N&#10;jQ4PDX3tP+OfffKx4zjbSuYeesQRkw8/rLSsTG92fHy8u6ura/9njcNrLvWfxYSE5ezRhwGwHyjP&#10;BzD9zF8M9g/0dfdkxsZMw6ypqjnyyKO+8pVjHlq++dBDJn8xu3jkvkXFZSVV1VV/+EeZEJIEAYJg&#10;sDBA0jDtcKQoUlQEIJvJZDOZdDr95xvXOHlXQpaWlDqOMz427vuF+p+UhmEYvuflXWd0dFQFqqqm&#10;pqy83LSs0rIyy7az42mNp9eu7VA80j8ohYiEw5FwmH2VS2c8x40VFR1y6GF37ptVN2PJxQ++ccmD&#10;b11033/+aOkfp87bMDw0dNRxFzyy8qmH7332vrsfAzB16ljdjCX+hGW1YZpCivLKysU3PDz3zNJ9&#10;//qXEGL/px//9JvZmeIOTep48PFFmJCcsiLhvOMMj44PD48ODo388pD1XSe+/ehDt+it1R1ycN0h&#10;Bx9x9NFHfuUYP1CBCgImJgGiQKlsLjs6NppOj11w8Y1vtbfHm39y443nfFEfdt3mB03bSl5ylP7x&#10;2afuAtB87LMArpLPhMJWaWmJYVtZJz84MjQyNm7YkZKKKhfq08/2f/TJJ0Ojo5cnCu7moVgUghzP&#10;texQNBYjorqDDjrs8CMe/OTC+/ddWF5apt92IF4XEkXFUZ3ohiNh07LGRtMjI8MjY+PpdDaXczLZ&#10;3PhYQZB3Se/3NqxvtU0rUMH139h64PilIfX1n8/nhoeG+vv7BgYGHnq02fcD07K0r7aUhmlZth0C&#10;cOfhfwZgGKa+c4WQrJQhJaRgQcIwhWWyIMfzcnmHDHnboYX6/bNr7ywuK7vlhodvXvSIbdu+H2Qz&#10;2asmr734soIAa01tbSgUFkIWsIW+XzDoyOd9z9Ntn8D3ddRlGIZpWcXFJULITDqdHh/3XJeIPM8b&#10;GR528g6AUCiUy+X8wHddN5vJGIYRCoelYWidaC0Gysyu42i9h7ybDxfFQuFwwU8TiEaiJUVFkyYd&#10;VF1ZKUCmZZWXl4et0GFHHHHEUUfXTqozJmJry7KCQIXCYSkNKA5cX7uO6OE7jvL8hd0/fCvZfd9j&#10;Kz5fD6XRveY0AHVzdxz5dtf3V6dOue/u/t7e5KTnf3f5taUlJfqlurk7spns6Mjo0rsvBxCORU3D&#10;VATHdbP5rOO5eq5c12393ktCSPk5HvN/c5SWlhWXlpSUlMaKiqKxonAkYtuhaKzo/GNPbTz6O6Zl&#10;WZZl2/bvPnlrzle+N+vw6YY0pCj8o4YG7Ow4/5hT0NGBpiYi2vD+6xvff33j+68LKYQUoVBIX1cb&#10;339dGnLj+6/9NF308yk/APDzKT985t2XBBVqT0IK7RIEgBUHSm15//VCXwCfyzm+1L1bGoYgounT&#10;KZGoB0CglQUnASRTiCeIqDJQlSqoVAWGBHQJAAAgAElEQVRNv1qi6SSkkAcZ5iTD+NvDy2oYlSrw&#10;Pd+/7rr9K5Z3BwUfDEzYfk8B6sHaDbZOigZB9czdQdCjtD6hFpuifqJ+EqJ50bmLFkkh5xP9jsQM&#10;KaWUFeVVhrBOrzyemXnDBlU/TdVPU9Omrd31u6HhMZ5Wz4pVS0vw5ptaAxc6yG5r49bWntZWMAzD&#10;4oD8INha5yC+sKexkQgPGJ8qxUODg5ccc9rY2GjOyWXSac/zxkZGM5m0bduV1dU1tXW1NbUHTT6o&#10;rLwkFLa0YikzVy+MV8UXVscXVjFXM29lrtbO5cnUMtBekBBiPulgWjFzTSKOiUYQtbWNjoxXLlj4&#10;kwULBvr7agBm3hIESxctWiplFwAiwzRNyyIiIcTPjz6lu2v/p59+ukqp1UADUS2RELI6HsfGtvOP&#10;Oh2mJEGKVfmvrtNxeTB79qL+d/xzZ3WzOoGwl2gX0R5mgI8HK8VEkFIg2cqtSYBJ0LeEqCWaBlas&#10;FCukUpdMOcewwk1HnzEvtUEj4J55/zWtoq9aWpRS7Yp3M3ZPVLuVYW778DUSgqZPx8Y2amsjIXU4&#10;rsVJCRBCPGoYgsQLn7SbYZuam6tqay+bek5BsziRqI7HubW1p7GRGxvbWev163hEu4bwHgYB75KY&#10;SVRAUoHB3Mu8dKJH8VYBCEVEVA2q1gYOAIB6EOob0NBwoNpdIHXrLk1zgoEqcC+wnQq4QALQ0ICG&#10;BmpuJiLu6FC6NKuCPcxCiG9J+dvkoguP/E6ggvn1567d+wcQHnl725UnzSzstaODJnCKNH06NSeQ&#10;SiKeQDLZ29rq+/6Fx5560UiE29/sBe8i2lTLjuP4nnfJaIy01FU88dS7Lz353ovarKOwQvq+k3e0&#10;pv/BkyfHYjESpJgd1x0YGuwb6BsZHyurrimpqHjpgVtfPbaUJuRlF3x3ZnllBRExY1ZzAk1zDhye&#10;ln/YCa4GCLgdtA3YBhzPfI5WiyIxn9BSelhPayszhJBTgK2sTmaFVKpOCLFpEzU06Ok/gegqEkuL&#10;jhJCTBfi3M1bAFQnEnf+8be/mvZjfStp5Nk2TJwNMDp2YmfHYxdfqT1A9cWzrTV5ArAHWJpK9urf&#10;A7uZmXnul0+jFl/SDgZzEPhKkRBSSNa2O1IIzZAmogKF2pDaMJgEaaki/VmNZdK8CP1OOdF5YMX+&#10;F7xqFQLJEgAJCnx/4okg9GsFXrYUVGhmA4CGSgEwDFNKDgJfI6MCFcBHoJRhmARWFASKMLErIiEN&#10;AKCgkLoI7UYkqKS0xHXd4RXL37r+BvuekBarDQI/GosJKQIVZDIZFSjfL1hKvVy7sCZSG40VRaIR&#10;wzSz2VzX/s96urur6mq1u8Ksn900iM4/PrfqvLFH9d43hi9ryj0eKy6WUr7++9WZdDqbyYwRWbZ9&#10;qdiw66Bl4Ug4l81lM1litO9Ye3bv/Y+q80C8+olfb3jizYMnHQygv7c7nU6nx8Z83zcMKy8KfZu8&#10;y2Pp8bzvMnM6MzqHuvZcM7esuiISiQ4PDY2PjVuG6ft+4PsABcoPCKPDI+nxsbLy8qqqquGhod6+&#10;3qLikiDw02PjbuCFQmE38IiourZWmKJqUg3rlC3wc9k0MwuGVv76xZqd6dGM44z4SriuL4QyLWmH&#10;YwfO79SpYzoIU6oQxJu2VIHq6+6af8T6C276umFbhx55ZHpsrPvNpc2vnBw/sfjVl9f+tOwBjVZ6&#10;/Y9PSWH4gTM+ODyaHk1eMbXTeRtARXUVgK1bUipQgwMD4bBdWlb2wd//Ho6EI1E/l80OschkMv19&#10;fYP9A4vveArA1j+s1AfQvea0uhlLOp2zARQXl/R17wcO0lpVsaJoYsGDPd3fjp9YjAs78UdowQDH&#10;cbK5bCwWMyw777qfdfcMDw6bdshTCsDghZ0V66b2DfRGwnaxEYtEbCLy2XPyTtiy87afd1x2vP9x&#10;ixXHwkIQSBWXlhYXx8bHx8fGRgMFDxQAHrvpTH48kx28qrNi3VTLDoVCIdd1M+n0FzcSiUQBuK6b&#10;TqfHR0cffvJWbRT46Nobu9ec9ljPVbls3jSDSChy4CPPPHpXeeXnGWygVKDYC3zfZ6VAZACejo1M&#10;83OvG8O0pTQMk6S0DEMO9Pd1d33adeXnbPWDJ09GQUW+AIgPgkD5nuu6gCIiIU3LsqQMBb4vhGOa&#10;JhHlslnfc8IR27T8TDrtOLkgCC64dHHFuqniqE3jo6MSBCDwg3AkDEDH4h4XbGl8HZp7Wc/zKksq&#10;Dpl8qGVZ2ZHR8aHhrOtkXcfIpIsrq+pq60KWbQhJAY+I4cBXVRWVJcXlAD7+6JPtP/95sSq3LQss&#10;/LzjeYGfdx89/PXL//mdR9f9GcB9k14E8NYj3dt/eU1JuOSfJ07acsm8cCSi17cDfvZLZy/62eZn&#10;giB4IHR1TagSAS//x8/uAQCEwiGlgtsXPxOKzC8qwvDoWOB62Vw2m83lXSdg9j3PC/y6uTvux2kL&#10;dpyFf28UcKETnVgphLRtwzRf6HpH/0YvsILouc/+M593DjSZmXndX3dwscJ/vYJiXBiPqyA/oRZW&#10;CK00gU0FCirQahwbyh384zXTMJk5HAlr8BUmaj2WMLTsHwBm3vbhG0KKcw6fvvn912cfcwoYZ9RO&#10;IQJ2dhAzr0zVANi4EUTo6EA8zvX125uaGog6gHrGToLOFhhcQ4R4nFMre5m/esXibmbFaiczWlt1&#10;T6MBqGFsI+wCAOwFGoCa5oSYMeOlgXfOnHenWrgArUkdrvWtXEmJRE0qqaWo+lKpGsK5W7Zs/3jX&#10;7G5++ahoSUmpSWJsfFT9vV21tmg+ek0igWTyZ6BeQhceJmAVM7e0zGXuTSbrFi0iIZnRrdROogYg&#10;YCUs0wB5ymcYNYnEaqvr2pOaeM4cFahgYV18+nnXPt0CwDAMz3XDsVAkGg0XxXzlSgEzZIelNJ3c&#10;jS8/ePfChRXM/vLlutuzDQBjD2MPaDGhF5hCeJdoCqgDB6w+sH3lyvlSP3AFgOb7NvUoXgMcx7xE&#10;iocUP2paT1c7PyB6U6n5RLdv2bKl5x1ub998uDVr9uwhpR4D5hFN0bNEtJvVj1pblq1MLQbmbtzY&#10;T09vU+qklhYigRUrOpgfe+QPjwEkqHfR9bRyJZhnLYxvTybnA0rQXhLVAAM9SgH4FtHMTW3b5sxR&#10;ivcwhKC1t10Rfv9V+AH/4020tWm8/vm9Rvei2buIZjY3c2tyDxSA1eCrWGH27O9I+VYqAYA7OsDM&#10;9fX47W+hFLe2bg0CaCa0FEffFa+pKA2JYHggi4aGsvTfn+/ZfVbV8aqxkYTQc1bNfBszM88DphJ9&#10;h6iWCMyUSoEwBbSXqJ9IpFKVQdDL3IGCYdx0olrtkhGPM3M1uA+oYdrNAOEEol1EM3d26IQB+ptk&#10;kuNxbk0REW3YwPE4wNWpwmOLdUo+Zw4AFoI2tfGb7UtaVugukGHIq6Ss27QJIAb//Guno2MnRcTj&#10;u59ThIf+c6sPJoMFUcwsfuKvr1zytTM0wrCXmVtbOpiFkFeedA7PmdPLSnefGoh2miYcXPbVMzFn&#10;zlN3XHXxLUnEExcf930GWKmaROLR0nHxz1cNw2BWnufD8SorysIR2/f9fD7rebmmgdC21tb3rz3n&#10;G8edIAzLNC2S4g8PLj3rqsUM5qamG+ILAy0rzCCQDvOhuF3xXsIUAIn4vJUrVwME2gsoZjBmtrbO&#10;BSnw1taWeoCIZiYSzGpra3IXYVbzIpregI6Om0f3lZWXNjc3o6GhteP3kWhWeapmY1vfeU2VAICb&#10;I5OZGXPmEKDbUOcA28DQAK1UskY3/OJxAL3JZAervURdbZuWNc3R6hVIJfuYp0ycpC8TNqowvowJ&#10;Bk0Y8SqhDJi6uqVdLwoJgxAT/O9ANyW0zYWWogVAgrSHnc4OA98PlNKNEcOyCnZ1gVITEYkQQpe4&#10;9duJCBC6t24ZJiaQAypQmscHwDAkJgSvNIxKk0JIkBRCQkql2NfYgIB8EoJYMenqGgQLzSYPwpFI&#10;oJTjOEPL77IRIiLXdfL5XEFyt6ArRVqTypBGNBYzTFOpYHhoKO84Tt7JZNI/uqBZH9WfXngYwAtb&#10;7vlZ/in9m22l86JGdEdFc22olgS5rhuNRD3XFVLYtv12ye1F0VigAgKKYrGioiI/8F874oavmscy&#10;++sfe7W6psYwjPHR0fR4ZmhweLC///0Htn1tQZMEa/eP8oqKXDZ79Mp7Tk7UpfpP33/heVVGZVlx&#10;KSlysvlvpFZ9eOMCgiHINA1yPJXLZQFYkUgoGvWDoLe3Z99H+2KxmJAinU4blhkOR8SoKCoqikSj&#10;VbImFApblrTtkB/4w0NG/0Dfvn/t++ifHxlWeNOTywHoFEKPc9d/ff3U97CuACY58NK6Cz7sAgDE&#10;ioqLiovef2/w2vavtz1X8N274tIldXN3nDi++Y8vPnJxxZq6uTu2P7TNMIxIUbHvuJ6T+/HshQA6&#10;HQBY+9jiSZMPmzp17PH/GL7luBcALNtz6uTDDntoza8vv3zx8MiYk8u1ntp5QKzp/tSCI4895oUX&#10;5MhY2g/4nuSOzs7i1EO3Hn7EkUqpkdEx3dN48Y+Pzzv4SQB19+zo7MRzm+8/6OBJeSc7Mj4WEIpL&#10;K0zT+Oe+j7u7u65Z9ACApx6/c2ygX+/isNZXf9H8+FPBZXYkzIId3/N9x8k7ZAgv56THx1c+sLCz&#10;83qc2Ll5wwNHdU6O2mZ5WVkmMxYKh8rKy4mov/+jXN5lYXiA5wWj2dzVV90B4IYbL11+99p5uHPH&#10;K2vz+Xzg+3fs+UlztDDbtmnm8znHcZbfcxUmej43JR61IuFYdKHvZ3K5rOd5vusFfoAKAPjp5Te9&#10;sPXBA0Jt+u7zfM93FfB5948VCyG12fbJibr54tkHsnPCEduyIvlcvnt/z+XzNTQOG9anqisramrr&#10;MpmMdhI0TO0pVri1/cA3DV03t1Qgcq6rGxqO4zRXPA9gvbhcBSqTyQBBUVHRy8+tOvhrh8CFYo5F&#10;oypQ+WxWtxD9CQJ04WZXSgVB3s+bpllRWVVTV6dzLdd1TdM8/5KT77ppbXnV8CGTJ0fDEUFkQaq6&#10;un91fUqWNIUVCoW0qK6ECNuhbDafTaedvPfrG1sG0WndZV732Zl2KNxSuV1PwsnYdGPfj9aff7E7&#10;5uZzadf3uk58O/HLpVJKz3XvO3zHkisba0pq8pm0ZUjDMCPhyK23PCulOOjgQyzLcJy8NGzHc5kg&#10;LdNnlXNztyx5cN1TSTXxd13z8qkK/v/XZfr/ZQwPDfEEgU2vzACkIzX37bxjTwXQ9sHrumzk+Z6+&#10;DLQChz5l2vznyfDoz489C6Df/v1VIYV+1J7TpTQOXmcREys/2aGCCPjWj9p1jQZaO3JifBGXvP2j&#10;9mgstqN37+m1UwgM4MXJ9vHX3VHF6AFqOzoY0IouPYp3E+qBmc3NAGYCqG9A05w+gBVjgofQQCAi&#10;SWL6RIuklkQvmJiJUQ8G0SxdBhaCmc8on6IWLOhPrazdsgVEfXPm1BL1JpPqAKuUuYdINDUdtH7l&#10;f07iSsMwTDOXzY6NjXKylZk7GERAMlkPgqb5MpCIH59MzgNAtCTRLFbeg0XNaJoDRoMopMqhaMQL&#10;/HQ2DeBBua+kqAIdHb3MCqhKpS757pEBk3aPdV1HUWDZVjgSMUEBAgChsMXw86ZAQ8PFj9/yZCJO&#10;qVQ/iXd1CVxzTOKJ1ckkEX1L0ExCL/PZzLeBAdQDVzM/zKwWLiSl+hiPCLmUEKjgPRLvSqpLJLpv&#10;aHmD+V0hjl3Z/NzYXxUrmjGj953fXT1z6sZNu4Sg4xkkRA3RJOYHlbqdSAqxLQjmzm682pBMxEL4&#10;frCXsAY0X9DDQqymAvu2u6WVW1uuKPQuZF1zc28yBWAVK5DYS1TfOEepYDezEGQYRjRWnEmnL1v6&#10;sIrHwQyQapytArWaSAhqSK1UwGoQCZoPKFYnKVUtRM71VHs7M6O+gZnVm28CuC0ItHiMFJISzZd8&#10;ZfqLvXsybkbY1vPduwIhf1IztWv2bAaDVTWjR6lVBZgW1pAgIWoOuDUnEickk2BMIdQSERAANUA9&#10;sBMQRG8RzSwomQKMXgaAHvDxzHuBBkFvFVhG2ucQDE1rZjBrMnpfKskMDfnbAz5+grRd8I5p7+gp&#10;dMnoYSF7t2x+5L2Xr+QC3eiR3c9f3vCjSxir396qmOefNOveXW2/mtaYenNd2Io6Tl4p1ds4p4MV&#10;A3uYGThJY3uYAfyOxMxEAqnkzHiLNjVHIiGFAwCpJC+MI5WkeJxTKV52heu6+XzO93xmpTuhBolM&#10;PpdJp61Q6PWvy1lCBPdtvedqUTfpoMrqGgHDjkRefbzl1NjhwZtviNTKPkAI6k221i26vru1RYfp&#10;9YDQug6pVA0A0DTwzObmSanUXOY9zMezAmMPsEfQbYnm7pYWIpCgel3namyk5uY7fnDhg395fUV6&#10;iN/YetN9zzLzVqVUorjyVwsYTA3TC00tQDQ3kxCsFICZIE4lAVRrfCajp7X1c8U5EBEtSSS2trZW&#10;AxxPINk6HyCi1YT5/9ur9v+18WVMMLQPhoI60LFiZl33YsWB8gNAqUAnCPoNOgE4YILJrDQqA4Dm&#10;WHNB807QBPFaBQfqnYW+iEZQ6PWdiIWQB1oQB7DKXJCuF/o4dcIDQOui+EqpQBEVRBIVs1KFB3bY&#10;DCsKhIAgIScEcAH4vhf4vu95RMIwfGblOE46nT5yeUvX0iXSkLZtFyzMFDPz0OCgNGTgBw0/+CWA&#10;Pz23pri4+L92bfr0009+MGfhIZMn7/vrS5VV1fgUAF6oXVBkFtuWZVpWEPiZdNrJO3bILq2pMU3D&#10;tkOhUEgx50ZHxsdGtVtfb0/XoYcddujkQwxpZNJp0zB9z8vn80ODA6MjI8c9uOry0Na37u1+f9H1&#10;hrSIVcAg03i/OY7W1LfxdOe8K0vLymJFRSMjw77n/b35muJoiWmadsi2DJn3M/lcPlpaWiyl67qD&#10;A/0ALMsaHBwIRyKs2DDMAno7UJaQVnEJhDIt07QsqWQ4Eo6EIm7OyTqO62Tx37MLAA+2PoF1APDA&#10;Y7cbppke/X6q4SUAv9j+zd+cCABjY6PhSDgglJWXL7vlscV3/BLAI2uXrvjNU3Yo/Nf33q17dseD&#10;975UUVMNwHHd3rGxjz76+Iu7KCmv/P6Zv+hec6JhnA3g/k+aVq2af9uyRwHcftIb+j2av6FH1aRa&#10;j4ORoeGurv0519NReHV1zdWVDy75a+PTifrOzuIKIJNOowSYCNPrJtUKKbq7uwf7+y3TlGVlXZ91&#10;/evDf95yx5MApk4du//+sfiilQdsOhb87YR7vrr7FfdWJ5MZ7Otx3VwkGvU9NT46Njo8qrdZsW5q&#10;3cE1AiyIHTfn+34kEiUhhgYHe/oGACh2HcXZbP7q6+7WB7/87rUAtm6+r7auzjBNJ5/PZrMHpkLr&#10;HzBzfO7K1JqF+sBefqEMgoJA5bLZfC7PrPKKc9msTjD0CHxfr5e+77OUykcQwDSlaVJeCF3M1peB&#10;dqt4wDuPFWl3maHBwcvnLzmA9aqqqpaChocGAWg9aMMwiEiTJWzbdpys0kJwvp8Zzw8PDV7wi1sB&#10;PNTSPDi/E4D5gqFRjpf6z75S2zw0NOr5HoBYLFYUK8rn87l0xnHyru8zlGmaKiBmpZWvAKggEJYl&#10;hWDFA319Xi5nWVakuOjF9XtvuuvSZYseE0SVlZUhKyRss6a6Jgc1kh7N5XJhK6RdSnzHhSDlem4+&#10;f8+hrzcnz2p79sbn237949nLPM4t2n+W73kXbnrm5ETd3dXP6wnUbatBdEopBQlmXtB1ZiQaZebA&#10;8ywSJBWRDIfCpmnkM9mbZlY2P/a3UDSnPOUHSli2l8t4QVCxbqodDvmeJ4S48II7AGjx3H9nBH6g&#10;V61zj/z21o/e1KvWuUd++9n3XgoC9cy7L0pDXvj1M7RqrQasThiZ4ov+RQCeevclIbQhBM4btDZU&#10;uFz/bTB++7cd4cWr9MNBR9hg1Ey4UDGzzgGqN7b1zZnTARY6N2hro6YmJBIAtlc7bDEBO/rfO636&#10;m2dN+hZvbOOO9lrdxJ7egJUrexlEPA9UA4IWr9T877ZNNU1zAPQSiNEwkboQUQ2hF6jZ2PbiwN4f&#10;XPUbBhrADKptbtaRStDSQkAvUJNI1LRtop07+1KpGlAvcxAEbwbBHgDACaAZhvhw7Z3W57PqZzOZ&#10;ac3JrUrtYawG5gFTgJq2Qr9lWzJZn0rNIppF1EckDfn8fTdC8Y+IagSJTZu4vZ2FR1Kcc9CMNZ2b&#10;mSPXtG7RZHSN5jqnra30qbtMO1JSWqoVU8ywWVRUHCsqssOmIQkGIHh4jFTg3bHriWO+eoyx8t5e&#10;KWpBVwFvKvWO4rkM1NcDmA96q4CG4m2KF+vZS6WYebfimUoRUCelxt6ITZuXnNe0lcEtLfOZu0k0&#10;bt78QvrvAWE8k+5pbOzyvDbm+UTHMzMwEziYaJVSe4S8igDm45jnC1oM9AAKeIgAUI8Qd9184a1l&#10;ZQ03PczTpi1pbFw9kWnuJSGE2JZMnqzUasYJQvxFyC2/nstLV7+jWAhauuj6tkPM8yafxO0dDPQm&#10;UzuZT2a1ink18K4QNYlET2vr8Uqt1vAKcGdAJxD1t206T1Bww2zdZdrJBXiYjhyWSSkXLQIBTU1n&#10;bdy46Z87yqsrPYUfFH/Dnz27OpFgZtXSugTMileD54HWAEKIRybkKwuc/mRyNysoqgdqE4neZLIa&#10;qAFmEgmiWc2LiLSIlLaS4Gpgmf6RsBOYpaOk9nY0NIAZivkApg6am0E7wWDsAR/PaCCqI2q59iLf&#10;90zLam5t1S4ZU6W4XRDaO65IruG2MzSv/fITfvTkf71yydfPmHfSLACP/teLkaLY6nd/F4pGfnHc&#10;WT2NjVvV2t3MYD6B6FtC1IMmNTcz0AOuJZq1qU13QgBQw3QGo6PjogEb8TgDaE0yWAu2Xf7V7zN4&#10;wQf3O24+FImETMN1Xc/zA88FUFJSEi0q/tvzD//t73+77iNf/vq+P6xZIhmGZCEt7mhXra1kSB0W&#10;dnAwK5kEYyewB1jS3Dxrxgx0tN/W2no8M4NXg6m1da7uIAHvEoEg9OKTSu7S+ZFSHUB9a2ttc/PN&#10;45/chYarvvHdA22fraym6eiR0NuarIkDALe2Alg29tGSkiM+L4IkEr2tSSSTBKoGVqOQXRyPwtlZ&#10;0P2PU4m2AfUrU4UuB7Aa9MK5Z+DZ3/+bC/j/2fFlTDBM0zzgOqeH1juaqBv+t9TCMOSEpBsKsrOG&#10;JBKZdMGATBvjSVHw7Av8QLFGTfw35SidNjAHSle/BLRBnoYiAJ+7Yj1/3QoA5zx004HPfp58KHac&#10;vFCGIDrzs+TghZ07X37cMJiINLkCICmlZVlCSmale/eWZalIhIg0LNu0rHAk0n/Hb0JGyLZDlmXp&#10;mpxOiqKxmDSk73kdf3gs7+QN0wwC5Xv+4Uce+f6e31uWZZhGWXn5q/bNSqkioygairjZXD6dCQKf&#10;Pd+SMmKHwpZdUlri5J306Njw0OAp+1t1nPpUqvnQIw6N2FbUtgB4hmGA8k5+ZHh4YHDoMrkRCQxe&#10;2Hle69idN9mWLS3bzqdHDWGSQf+6+SYpaHL00NLSsnAoOuj1m6YZChUXFRUJgyBEwJTJ5pQKctms&#10;aVmZTOZy7xmYaKn4oZAiEolqkoxhSNOyQpFISWlpuCjCcCFYKZXP56KhsKytrayuVeDR4bHuNafd&#10;03fZ8nMnA6i/bl0u52z7oGCAXVZWmrrjEp1+XLDuSMMsnMSZn6VeDN1cd9DBy5NX37Hsqe41pz32&#10;6QW/PGT9xVUAcN73kFyx6bAjjx0YHLSs0P6u/b+suL/rqrcPxPFrn/pNVVX1pLdPrJu7I7r4sYf2&#10;X3jt5HWdnTcErrdk6SOD/Wfc8s1XNGpl7TO3V1XWhsLhkorynu7uy35eqLivenxZLFZ8w+FPA+jv&#10;7e10bqpYN/XJsrmZwTQmMpNX//BwNBZLp8ezmUwAvuaYTXfu+eGll9+ut7BpywOT3l67du2Ofc2F&#10;P7azs3jrc6nOzs78G7nxsdFMNuO5bm481zz1pS/6ka8vuqaUijOjI+yZ2lTOssNDg4OffPaZH/ie&#10;4lzeveq6FV+87/Qfbtum7zkEDodt1ynQA95Kdo/dMeI5riEoHLEXXLHinkeuv3vZeisUdX3Pc11P&#10;azeb5q1Vzx/Y4HNtqw1L+r4XBJ4KPNfzhGnmci6RYYVtAUMIOe9Xt+tdI4G3kt2d8euLS0td1w0C&#10;N+fkRoaH9VFt3fxA9MUYM/usAGgUk874dftCGoZt25ogqJkYt5x/+L61j2IdksM/fmz94vjc2yur&#10;K8NhO5fLWZb1Qu2CsBkWQuSyWduybNsGcMCOxsnnjJBtGIZPcF2XPVezvzSUy807fj6fy2Ri4Yhl&#10;S8sOHVpRufnJXYZhDg4O2ratQoGTyYZKYpZhZMfTns8lJSW+r25rqv3ZXW8alum6wcpDX2/+7Myy&#10;8vIrr3506XHPLrvl8wsPN3VhXd3/OC/J+297dm0cGnc3d8ePm5Z5jlNbXi5YuZnsuONkw2YkEr7m&#10;sMcvXX5aRWWl6ysvn/eUIt8dHOh3HGd5bFapLPU874DPD/7toQsiUogXut4OhwvouO0fd0QiUT/w&#10;tbjF9o936fVcspSGFCyUUgJSFlJWZXzBaVQjZp8pSsPF+r++csFY9Pz60wirEI8jldoOPofB8TgD&#10;1anUxvdfmzNggcGE7U1zGFwPTFjwohcF0urMjW0gMPi06m8CYODFrnfE4ZEz66Ywgwh/uP+Ws+pO&#10;4MZGMLQ6LevtNDVhoh9SzSCiHgbANaA+UB9QS9gx/NezPsxyPN6bTIJIgKhhejVS+snSL+VBmzbp&#10;qX572sG5tXe8MzZ+xlW/2arUHuYpRHuJzhVCLlo0UFaWzeR813fyrue6p8xd3B0EcxWDMJ+Igd0A&#10;z5lTD9RoESEAQvQBQggxY4bRt3jNAYAAACAASURBVOesDzI9zNVEtHMnhJh91KkMcPubl6vqoLWl&#10;D7SzpYWZAa4HoWNnZU2NZYWllJ7vW5YVDtvFpUWlpWXRkqiU5CnX8/O+yguUMAlhhMWiRW8lk9O0&#10;JhLzSRMP1NXAt4AZIBICgToHzIn45xBxAgkhdu3a/tCvJ3Xt3/ab/+CmprOVOpv5EMPo27yZSDyx&#10;741cNjs6NrbQqdziOLcmEqtSKRD2MgFoFGI10dvMU6Wo2bhx86xZu4nelnI7Q9vYPSIlMy9ta7tV&#10;SuzsUCrYMnv2qoIaGHqkFJs29TQ27mY+GVAq2CvlR4suqgxZO8FEeETKg6PjVtrSBWZq20Rz5jCr&#10;dsWrASFl7aZN3N6+SjGAvUQCOIHEVEk94Cf+8fqlIzZQyHjPATPwDrMQUgiSm7fQzp0Ai7Y2xWrO&#10;0ae/NPbe0OiQiimOx8G8rTX5DrOew3lEU0AA1gia2ZxAa5J1X6Kjo3ARMhjc3dKiLyfR3IxUatYB&#10;SDcDrHoZq4EpX5j7BiIGo76gY8v19cwKyWQfUCskOjoKXhDg3QwAewBBmJVIGNwfqCCXyynmDoYg&#10;MV1ISsSRTPYCG3dtu7a+YN93yTfO1AgxACiGEFJYllKK58zZqXN4YJ4QtZs2iZ07kUoB9LkjBzQ4&#10;BbQyhRkz0LETDQ3c3l5YCxLxgpAuM3e0F2wTDUNKQ0B4bj5Qnm3blm0LMjPpbM53Zx/6bf/jP4H5&#10;hxXffPi9l5nZkMa3p51Sx+oRFjOF2Ao1k0mnWGDMBWjGdCLihulL4oltqeQB1pYG8mr1uROIdGdj&#10;GfMUomkaosYMQUil7kgkVGNjjwp2gRqIHr/mwpvMWgbEjBnc0Q7GltaWeubVwBJQPpflYu5NJjuY&#10;64lqUikQahh9X1iPpxAx8/HMXD/tHqrf9uzv9YvbJ94wn9C95ZUN/78W6//748uYYAgphDC1M/cB&#10;6+ywGVaB8uEzsxQQRqF74LkuuEAKJ0nSkNrlOhwJazKDRkSwYu0L7nqeFFJDezEhRxuoAAIcTBCe&#10;WF9IDCg/+DyZ0Xv8yYM3avM7ACpQBWdvX3cwAtd1Z/bd9/uqa7aVXxX83tMS4NAlasAUhrIVgIKz&#10;hO+btiUNIxyJQGPDAmVZVigcGhsZgQ8H+SDwpTSkITVV3fM9vXfTsgzLCkfC0WjUMEwyhO/5gQq8&#10;rJd1cvl8XrMpI9HI+PDI6MhwNBqbdNDBxaWlemJt286k0z3dXWcN3I8J+u/xU6ccduhhoWgoUCqb&#10;yTiOZ4bskeHRffs+OlBi1+Pmu366cO4DRcWRb7Su+Mt115qGaYXsaCxWVl4eDkf0jB1xR8vYyhW2&#10;bXu+43meB4yNjvl+8Nm+jxZXv6638+v900vLyqqqqi3btizLdV1mjsViRcUlZeXllTWVjpuGhOf5&#10;6ey4YWTDrgsWLI2WxmOAk+S27p/eu+uZX01zXde2bV3ZXZafNansoOuXPNX12Rn9vb2m5Rvy8ztV&#10;SnnMsV99Yu2fb5k9ObH6h7n0ZzgEyztPq6ytO/iwI2PF6oMP3rfC4X99tO/dd/ds7z+o6vdXLrvt&#10;YR3SWZZVWV2h+1oHH3rwLH+53mZFZdX54YdQiwPef5Gi0pznD4zsv+/nX8M3LujsxNSpY52dxZFo&#10;1C2kmhgfGdXfFJWUjA4O6M+++05brCSaHhvL53NFZSVlVZV1M5bcPwP71hbSiTFnDIdA9z0wEWsu&#10;XPDAIYceEjIN0zCLiopc182MFKw89KfeeOWpo48+MpdNIwzLMgRRpChGMPoGBrv2d4VisQeu/ta+&#10;tbcN4r/JoQJ46eX/IKLxsVEhpPqCScLJibqOTz8OWSE7FIrGYrZttyxbN+mgg8bT+YBVXrl+ECyp&#10;+58eDqZlkfQDJ3Adx8lnczmHyXB8NxSKRKPFpmXq2woTRfqTE3V7hBEOx4D02FjOcdK31e0A8NTj&#10;d9ZOmuQ6TiabiYbsaCwmhQQgSGNsAhUEpmXatg3ElAo8TzXPmtTpnF0B3Dc+q7Zu0i0LHzl48uTS&#10;spLRkSEnny8pK7Ft2/c8wzRd1xVEhmlmMplsJkOCbDs0MDggLNMwTdbMC9/LZjKu68aKSwoIRtPU&#10;kDPlBUqpdD4bCoXINDKZjOd5rullx9MiPdo1PNDV2/3gQ/FHH31jrn33ZSu+n8/nS0Ihz8/HP/pu&#10;UWl5aVmZCnD9zlm3fzAVX/CS1//r+/Tu/EW51YVM78LLUuse3wHguY2LZ1/0m5HhYZMpl81l0ulY&#10;SfSggw9e9dkVFbXZsrJy5mDIdW/5Wlvzm6c2x1OLbr744MmTc9lszsnnXRfSgBRfjOz/9wYz57JZ&#10;pQIhpFbAMy2rqKj49MpvArz9412CSDEHgR/4vmau4kCneCLJMS3rQNO4QKhVAQBB4qnw6MVgji8E&#10;MxYuPDuZ4kQcrUkmEFHToKUX65p4/JyG6Vvef/3PgW47O8YHfxZ3LwQw86Z7QLTl/deFkJZlKaUc&#10;J994zCkkiFkv+/jhpG8xoxfQbtNK+5+3thJRn+5pEPpAAIRADQQ1N1MqWaWUWhA/5W/DTNSXSu0C&#10;6olq2toA8MKFrJQ0jFoiBv48+jfTspQKGvYOqBUrtjIT0TWmuUuI60iYm9o6g09zY+NFRaXjajw/&#10;lh0eGS6g8pgJtJrEPDAztAz/vNbW3cBuYClQA1Ai8eLIX/Oeq1pbO5hnbtqEnTs1t3X9BzvOa72f&#10;WfUydzBrcBeRAEjMmF7S0TUwMNTdtT8UCpeUlqK8xA5Znu8pz/ccP5MbI+lx4BuCSJoBAjQ0zGxr&#10;62s6z3O9DsVn61PY1DQfBNBOYHbhIQvUN9DOnUQ0X9BSKZFM8ubNpd6+cCR81g03IJnqYbWGqDtQ&#10;rPi+vc8bljFvJNy14v4lQbA4kfj9PfdofPzDVDCm2AOsBlYHQc/sxneUmrlly/j+N09feO8qwqNC&#10;SqIHg6CnsfEtQdMYSqk9gBDiSmYAqVsvWUTUrhSIpJRTlJoXBO+teGbTLb8oZggheqV8pqjowiMa&#10;euc0VSfiAGra2s6ZPXsLWItGYiLJJEFTgHfB9SReWpGgI+ov2bWL6xsokeBksnrDhq2NjWC+SohH&#10;DXlbc3P/+edV/XYDg//Uv3d4fGzW0d87o+jrQSRgZiSTtyl13IT71lWgNaC54PmMBhA1NKiNGwBC&#10;e/sETb7AVmagipm0RmrzIkKhJ8GsOJnUEf+egmsba3dqJFvR1MQbN4IJcxr1eavRt299PTOv0gnr&#10;BC0VABoagje2ep6XzWRYKe27V5tIcEM9JRJ1K1PXJp/hDTP1cd27a7PnuwvpYAC/GI0l+VNhIH7y&#10;+b38H9PAO0G3CSKi1Z2/m98wE0ihoR6NcwBQIoGODmZViOh1lqJzD+aJzAfc2trLXJ1MtTQ3RWMx&#10;4bskhe/6QRAIRjgWFVKOjo/t+/ij0Ux66rHVaGhQBPb9S4ds1NdTU1NA93XFE4P33astVvtJvKkC&#10;nXrVgABa+trvFlvlnErWg2YROJHoSybXCHE8g1ntVvwTwm8EpgEA3lGKid4VAoy9rI5nVd+yooax&#10;k+hdISRRWXk5pYlbW5UQ6uSTa5oTvHxFO/MUIUjQnTVfQzJZO4FAK5yLRKI6lerTySHRXkABxzP3&#10;Ns65/fwfnAWaRqhmZvA88G0QgqifvnSiTV/GBMPzPEF+IKQ0DCIhJANIp9OmaUppCEtq27sD/Qcd&#10;eQNQKnAcR7vQl5VXEJGURjRmRhRrN+5AqcAPhCkMaQLwPU/DIQoFACmEFIYJaIgtAIABzSjURYEg&#10;8B0n73t+JBpxHCfwA9OyotGIYdtKBb7jmKb5x8nXl4bKlGLfcZUKDNO0bZsDi5k1uSSfz2vuue5s&#10;EAkpPz8RJkwpDa1so01/DdPU0kAasmzZoWjMDHzfV8owpP7s4MCA67oqCGw79OJ1LQAu3rwSvuru&#10;7vYDr7iivKy8PFZSykRO4DFz18fdfT09w0ODeuV5K9ld9Nv1k60jIpEIoFQAMxT2WXR39372yafD&#10;IyPXlBTq0BXrpmLqqwBWrrnmmitXnpyoQ/J+AIMtK8rKyy3LyuazmXT69RtWnW6FbMvKO04oHLLD&#10;0ZHh4fFcpm+wf3H167/eP12QKCopPuyII0zDdF13eGjos6Ehz/dKS8v0/BcVFRnSGMyMCWLfV57r&#10;mlIa4Zjvq5zj3v3aKCvq7up65lfTTr7mmSDwySjEpotDW9dFE/lcenhoyPdd2zK1KeHa0suryivK&#10;isoVq5LSsvXv5b5z+vdHB3rqGk6/ZwZWbP2kr7+3uKzKVcG777zz7KIZ39u1a9WqbRqLckAh1DTN&#10;ukt3APjn3/+Oo1A3d8cTd95nWCYmGLfda0675rWTN93yw6aW1yWo+82lXc7ndOSSktKu/V0HNjV1&#10;6ti+dVCud9FPbwbGVrZuNgQDYEWeq5ic4rLIDU/8Y/klx+iPPFO5wP9UYSLQBPD7rywe++NQdW1t&#10;OBy2DSOfzuZz+cBxWQVdJ779H6n4L+Kp/9zxdFlxiZ/PDw/0hsNWZXVdcUlZd0/PBx/+ta9v0AiH&#10;vIC/KG91YKSCiyaLyuF02vf90rKysGWn1dj/Yu7Nw6uq7r3xz3ft4Qw5GZgScGhrtd7b3rYEcysJ&#10;2mqxvffWKmOi4lBrrTI5cU5QVBACqEhyThwQEnDAoiIkDEGLndTWgQQ0BbS21Wq1WshAxjOfvfda&#10;3/ePdRJp+z7P+/zuvb/n6Xrg4ZCcYZ+91l77O3yGUeW5oD/ouq7rOH7bHjd2rG3buVQ6lUxLsOe6&#10;yUQCwb9/w1wu5wsI/YAVF5WUJJLpAn+R31cgpezrO3Ht9Z95mescg5lTqZTjZHK5XDqVwgQAKCwu&#10;cl2nsLho3ITxbjarlBoeHvL7/RDIZDLpVEp6nmHQ4MCAaQlhGJ4r736i5waxCsCYsWMBlIwZ4w8E&#10;stmM57mBYNC0LNd1mdkQwvb7fbYtPU/mHGZ2crlUMun3+3O5XCaTZsMwDZMMI8gM25TE6WQyW5jx&#10;XLeouERJWVRU/PHHH739+98xgUwhLOOPH7yfSaayyVTGyRVPGKcE7rt3V9HYMRA47Ywv/Oorm+29&#10;01PJZCAQ8Nm2AJRUQog7jl/8wCn7V/fPooflignPj67ARe9X+gOBMePG6VB4+5OfebjeHVkPYPU9&#10;86/a/7xGlz0eXGDZ9nBPj1IIhoJMxqTzVj4z/4LOTpzx+c8NDgwUB4sDwYDjyazjkWnSPyhx/38d&#10;/oDftKxcLis9mcvmMum0Bk1t7+kRJ4lt5DsVtp1OpYjIH/DPPuO8/cc7Pc+77OwLdr7/G9audSzy&#10;1DpFSrHnOP6Af++fD6AMuhhhP3Cbz2el779Zy5dftjxG4fD21Qukl6Df/eKqZCGisZ11CzHCnGHm&#10;XasX03u/1tyPvEeqae394HUAVsD3/dPO1Vvii8c7zyHqicVKmXuByUodFcIg0gYORIJ0EKRR80qO&#10;l7KbmRvq9Z1pkhBThShraWXm3uqa0khYnP/Nn/ce8fsDVuqD8wv/hRlcPbeNUSnEHK3m2to6G3g9&#10;9cFf3E8tyyootCWrE/0nvv9RVjVE9zKOEDUTHWEQeEU43BaNLiAiombmcmYSYi/zrEgtGhq+Ew5r&#10;BdWpWn+msZFqa1kpyaqbldZx/mDJ7Dn0RZpWBVCsY/ttzLeqSQt7/2gIg5mzmUw6ZY4vnVBYWJRM&#10;xnu6jjluZnCwW1hk+YKmz7/UOVsde6OroYGZJ+zYcWl1Ne9sQU3NWiHKmX+r5E2CmLkM4KVL1WU1&#10;ascOIxKusywQ8dRKJeXHf/5zcUnJi2cXyo13S1dOMcXzwu794MDi1ZtXKukuWTLu1ltXVFbhYMd8&#10;5i2GOV/J+azqbl9G55339TlzmomqiDYqWQ7CgQPehNwWITZLtWL5NXPWbjvAaAaapFpkmmqEHgDm&#10;zYaxFOADB4ioHGDmowCAyUr2nHOx2HvJ8Y69awYH7zqjkto7ylpbmVkq2TO3+g3pHQEtMo3xd92I&#10;mpo2KZu0pYmgOsPctm7JNT3oXjq3TIi9Uiqlqog65s49rFgIqll256pYrDcWm7CzhcGi46D6UsG4&#10;0lLP86RS3XPmlEYidQAzjvBnUtHzmacImmUIhCPy9TcoFkNrixjxDm8GhKBFhDIGCXGisbFMe8Uw&#10;EIsiHB5tBZSPgCyOgMuFeD4WmwoqjYSpvYOjUaqtBTOiUY5ExIMPds2du1EpApoIABYQnTOCzgo3&#10;bkNLC9rb9+Knm0l01daqykoBomnTMG0awKSvhTlzFi1Z0hON7gEAHCVaJERZbWTD4T2LW1p6q6tn&#10;Eqi2FtGY63loPwBAHThAkbCINSIW40iYojHtYM2VlVxdDWZNdKZIBNFoN1DKXCYERSI+X7flZnPs&#10;ua4Lxy0pDBWEAkwslZNxct3d3bPu/4mKBLrWrz/APDMSIeDqpuVlV11YVlZ6p6Bxt90mGxtngLoJ&#10;QghWqhKgXbuEINd12RpZNCAApcA9La3PX1ZzmMVmpZrBCxllRAuF0CDDBYCCKge6Ba2G+LpSlYTZ&#10;kQgBd/3lw7atbVOJypSigx176+uPAM1EXbURijUCWP7D/1r71M9m1daiqooPtOezqUh4QjSmD2Iy&#10;cAR4R4i5Qjza8osesGbXzASgPUCBiS07cfEl/8MN/H93/DMmGHr8oyK7buWLPO9Z29tJy7YB6KoY&#10;syk8TwkplervOyGErvX/zV0NRFqWUduB+/0BcwSH53meFmsaZYoLIQQMz5NEI4q3hmn7fLrR7/P5&#10;NfhKf4Rl28FR3qqbz1sMw2TFuVzOFAK6/0fiZG5JJpUa5XJoXSZhCAH4/X6plOM4ZStWAhh44P5A&#10;MEhEBQUF2mfQ9VzX83I51pJZJ/p6tYOm3x/4VsPNBaFQ3B42QGPGjvVc1zTMQLBAGMLzpOt6Ukn8&#10;+IaxzZuKSooPBdaECgrGtfltu9C27Vw2Y1mmhBzsHz726afdvV2ZdPamwp+OzsKjat4VnbUVFXEA&#10;GzYvAV4Bvn0o2jWUSnhKCmFks5l0JvkvS+bGxyYKECAS5HnZ4cHevp4TA/3jSsu22Fd98awvGUJo&#10;SFgqmRweHhoaGoRGiymlC8mCKJtKf/rnj3JeNp3KeK5n2wFfQUixkc5kksnMlgUV3/nlX6fccNj1&#10;lGJ+YsNeALNen3TWl878ytiv+/12UVHIdbKjEsamaWip34JgQdnEiT6fLx6PE5mtbxuG7RtXdsqH&#10;f/7z7d+fCEy4YMkrlYuetq08BFpH848Ff3zKqacNDQ52NU9/5JMa2zAAdHYW+QP+sokTEcfKex6b&#10;dNrnZgIbLjyEr65reeqCmVfcteCXU8a8WXvzwgYA+365haGUciedt/LaBw9ZoqezswjzOtMvDLft&#10;jv20zQz6/CcGem2/PxQsMmy7q6vrvT998PSzq/XTnt//hJfzmhZO7nojrxX7EF11Js4AVCoZH+o/&#10;cdtZLRgDjAGASfNf7uzEaZ/73HudbcGCAlZuzlGmaU44tSyZznZ1vz84PJzJuQx6ZPG5s+98/uPa&#10;b+OkvAXAvYm5gYCZSCSUkpZlGUK4rnfbl3fn/gQA26xrLMO2bDsYDIaCBbZte9LLZrOKVTKZyqSy&#10;o+Cik0vvBQVBkGcYRkEopDzXldLzvFBByLbtXC738MZFnX/bQemf14nn4Lmuk5Ou40hPAng4d/nY&#10;ojGGYRLlJdeY2TKtwYGB5NDAHee8ONpHiixqmDipjEiwImGIze5lpmXZIkBEUspcNqe7HdrI0jRN&#10;x3E038lzXc/zpON4nqevYke6GuVo+i2/36/AilXGybGUROS3bC0qzY6bzqT7+/qG40PxdGpwOLHo&#10;tvq1K683SPhtm2yzYEzRcDIxlBjOsbfVXiKs3Jd/dnHOdDZ++dCdx79rGmYuk00lM7lU2mO1vPf7&#10;ftsPA+vTl92+fac+IWvw6LjtFfXyKquwsLOzSF+Js6+5d+P5L9X94vxTJ5a1/bS+Zk7Nz/qLbdsu&#10;EEVrLpt4/aOfMHMinU4kEvjqBZ2dRfXRWwuLiwIB27YNIp/jKRY5BeF6Ev+z4Xly1IQhrxJr5Bl0&#10;lw34dpRkkQ938hS4eV+Zvu+TQz6fb//xzkw6PfvM855996XRlwshDPOzhrPG3bmeO6pFq/kwNWdf&#10;2FZTDUYbgGh0OtAOENDGqCRoDl5Oq1oZpmGapjCYWXtkjIoNAMhlc20ft1uWefGp3wBwMLr0cKR+&#10;MjAjHNkcbdDh2wkSQlBZPmNRGkrL9fU9DIDLNWYaqFSqQ6mZnouamvFEXFm599hBN5NLppJzzjhP&#10;qbx370wAsRgBv2ha6Uu+f8E7/aJikmSZTqQz6XRvd8/0FRuPKwXGEUI50cKR6vWqBx+cVVtbFY2W&#10;AfuIlMZvgPY21AOorK9n5g7N4m1oAIAHHpgZCV9Bvh7QQRKziJbSF0kQ2jsYfBt/jqurecmSR6+9&#10;88ebV/n9fgC5XC6ZSKTTaWYWRCxd0zANgwxBSyuuRXV1DzMzT2BWc6upNkJEiESmNDYyYbLidlZz&#10;IfYRqWjDJTt3zmi4ecFbfR/edXXk/me6lCTQPCJqbSUhmt/al0mmbv3W5at/uX0olTjmeXfv3KEY&#10;6GhHRztPm4ZYbD4ziLaQOGNs2jv8wo+VAvNeZia8Y4jqhx4KRW+bzDjMXJaesEdKZpwjRE9rK2pq&#10;7mFuJlokxNeYhRCpZLKrcavGznUrCdAWQwhhPPH7lw3gpqkzeW41trygwGht5bnVUnobFBPRY6bx&#10;jiEmTPlul9zEzAsIwzXfpN0Hnli92GYgFp0oBDPPFkadENMUH2WuMMU0EiCgZeeE6moienXgD+Ir&#10;Y04c7/ro2CffuPAMdHSUgpj560odBhNp218IonJBhFFtI1BtJE+r0IkN0QKisnCEmXsbG0+Oljgc&#10;4cqp6o0Dek1qI+pyvRgYl7LqBaGqCtXVumWB9vZeorKTLoQmYAFGNG6BGZEIampOELimhpmPgHRm&#10;SzU1EIRIhFX+sHjq1L1KIRZ7mwQICwizI7UENAdOWDBIf0o4DACtLTcD3dXVBEI0VkYoi0Ty9iWR&#10;CLRcW3W1Ti3yJKhwGK2tZe3tFItRbS2qqm47cOAub0CHhYGQz7Qs27CEZebYY1az120bv2SJqq9v&#10;B6oIi461F4RCpaefWlRcInw+eEA02kM0URCBKsHtRDOJhKBVrzzvOg6COEF0EJgJwrRpRARBs3bt&#10;mgWsqq7eB1QSGeHwxMrKWYB64426aLQcJAjUuqu8uloBHYzZzGhsvK+1tWdrWwdjRmWV3v+awAQK&#10;/+XQnUBZVZX189+jtRVvHNBSCdqHB9HYPuAIMNrZ0HlXW7RBY2xAdC4D4E2MVcyLntvyP9y9/9fH&#10;P2OCcbK/Ho0MQeR5UjIbJvtMvyGEbkcoUiRIjfhjjDI0WLFUkoRS6rNoHoAwTJVnkdqWbWsIted5&#10;Ujqf0b5FvgPJzMIwLUuYpjFK/BjFR2n08J4b1/zjV7iw/mZhGGMjt8djDVpetqCggIhMkIZyAJBS&#10;AvA8KQw22NBTYYw4aRimefWN326uzysjK6Vs2w4GCwLBYDabiQ8lhoeGs7ncSNMmPee6FfqZu3+y&#10;dtmaa++75ynbtoUQY4pLlFSGEMPJhGDkXEd5niKgfr2ZtUIFId1PdDxXKfaUUkqlk+nh4aG//vXY&#10;sU8/HYoPL659SDOntarPNxDb7buzouLaO25//IH11wPon9d5LiqwKn8eDi1ekMvlIsU/wzAO3dOl&#10;f/jHFUtzrvPtx585siwibMsgASDnOk4ul4zHtfGF3+83SGRSKbAKhUJOJpuIx8eUjImnBnPpjBLC&#10;tm2fz5/NeZ7kgf7B/7xz7/DgkPSkaZkQAkBFRVy62Yay1x9OXHlVdeSUCf/+o+e/LCzx8oubgfhT&#10;T/ekhuKe5wIYP6G0ZMyYZDw+prBoeHDQUR5IHOvpmXztLxPJdFHxGMM0xd96ApQUFgV99h/eff/2&#10;oanrz29Z9uo3Jq17+XgnfIalHPfety407QHFhNMAYGFkoyM5kUjUr37qvvU/BtDZWWQIIz40fF/5&#10;/us3CieTMkfaVn6fvyhYwErFhwYsK5BL56RK5nK548eOHz/WrWFOu/c2CSEG+vqASZPmv3z1vAuW&#10;1MbG/6wwGPBBFZpANpPe9MmVCz/37OgBv7T74bKJkwAYgq463977TrBobEkqPXy8u6unq9f1FIRI&#10;OU7XG3XLV72lp/jkURQKssxlUgkT8PstwZx1sqO/NSyDXSUYIu8kppTrSsdRoOHhIfV/0yJq5mtK&#10;rdKck5NSGoYBlk4qbVhmIFhg2f7hxHBnZ9FnrANg3PaKh92rTdtwnVwml9FS5wB8fr/2ogHgSand&#10;ZnK5bF/viaYnl3V2rjneiYqK+Jq7Hx87brwuQDCTYZhQMA0zL8CglOs6WoPB9vn8fj8JJpeEYbJS&#10;rlJaekFKKUCGaZDydJhr23YgGPSkhwRcx2GfrjX4/AG/bdnZrJPKpHr7TiRSqaFkfNFtDXfddZVp&#10;WaGCQCBU5Pf7i8ePz7hOOptJu7mxJcK07Xsr9+f+xADKTjs1FCrJZjKcyVkB/5ytGwG8fOOtwjAC&#10;geCW4CLDNGSbvCG9cVNwQREVF4RCO/Zufrip+6ktt+3Zdjdwt/jVqmBBQVfz9GV3v7Vh4z3CsrOu&#10;d/OTHz6+uPymJz7IJJPxeB6VB1ZQ7LNs/Y18Pi/tup6rXPk/TTAACGFYlsUGzz7z/D0fvu56eW8K&#10;nV0gv6trFT5r3yeHLMti5lwum81mwExEV3x5Ojra9078jCOnd2afzz/juKpriM7PAzeoA1wJtOHB&#10;qeAO5koAI4irw0A5ULokckUKPdFoE6MJaCLMjNRq0659wAxgz303jxZ9lJLwwKxe+OQgCTIMURG7&#10;XTHjmJxZW9vd0MCKJ+1ueS3xfum7/V31DQeUPAIQqGkkBCCiWSAVXgLG1Gi0rrq6nKiSuWPOnEqg&#10;g8HgY1wPffxaeDQSMYTx7VR3/gAAIABJREFU3XFfBYCqs6vaO17+t7EXhs7ac/WcgFQbNdYeeXT4&#10;QmAKiamaKRKLMcDh8NRYbDKzDnlphAKu5U6akX/1AmB+fUMT0RFgAdDN4IaGdnClPrMMEBCLlYXD&#10;j89ftWjr/czs5tKCEPQHggUBeNJzHOS9pYR+e/334srPDw4Mt8ca96GRmYUQeT0iRo/iaURvEBHR&#10;grf6zjONWeueOe555cB8VvcwMGsWEV0P9DCOxbZ/lcRh8ARdCuzooGnTqKamt7Hxr+Hw2gcbF5Ew&#10;DOOVgmBXf38vczORYj6HqPuOK3ZPnGgLc0Yk0l1f39YQfVsYBIxdelXdzx5bcdttm9avF0LMV2ri&#10;nj2J4+3fuzXmsZokDGY1WbEQtDRyxcSJE0t8/upIlJcEicDhsKpvWDlrdjPhBqWaQaZhdC9d2huL&#10;dc+Z085qIbBQiIv2HJglxNOWaUD1Asw8QfETa+ev+fr31Jw5q5nFrt3aN51ALwijKP6+A/5u8b/K&#10;0JfUWVLNnUtEbcBvGxo2MS8YXRbgciICKrV0QTSqxQlQM2JLR9ANHGqMsWIFngjiSBiVVehoR2Ul&#10;v3GgJxrtIICpHEyEI0QCdJRodiRSFouhvYMjETQ0aABSWSRCjY2K814ZTYSjGlRFIxApPSeAAutE&#10;GrEYWlqe/P1LP/paFSvVPbeawe1KHVbKMM2VtbWisREtLQDQ3u6zLCGM5s4X5kciVFX18IHWWzBC&#10;JgFPjETy1deqKrR3EDFHYxwJa+TYSVvLSBo14jLJlZWp5w+l3VwwFPL7/KYQUG4uJ11I1/WYeW80&#10;CuAIMJOEPxi0fX7Xcx3PVanhJcmu6JLwhFiMCaUgCZ4RDpMQaG+f/8jW0p07u6uriTBDC9gCNG0a&#10;A7ED+8M0llp3HX/nN3sNY/5XqtrmzgXRaKC5AGirrj4CMGEyQzEbLS3U3t7BPANATXW3UgsYF13w&#10;b0+/+ntxxa2riguxf4swCQBi0TwxhtELlBFmjtBgAJQDggRNm3Ykiq8DR4EpoIPAEWAViCK1G6dV&#10;PfuTNvwzjX/GBGN0nEw61Aqw+tYhPU8J0imEbiyMBv26aqaIQ0WFn6F48/+yfh/TystWGoYppZfN&#10;ZHO5rOdJTdLQFmAY8ftTShqmKYQlPG/vgrXT19+stZ/HLbsrEWtQUk1ff/M3Lrq2/WePA2CgbPmK&#10;cyOT9pTMF8LovXctp/m1uzfpr/CfjWF9W7Vvvdnb8Ej+lun3IX/H1bZ9+XK7EMaOx14NBAP96+7L&#10;ZrOWtDTNIJmIJxKJCz5eNxqHnTx+uqNBCOPu8KP3xhYDWHP34wP9/SRo1hV3ANiz7T4JZZIhbKsw&#10;WBA0CkMGCcsQhqkISnJOuqlUuren53ufNkwFUIj+Gz/Df585D7taG8vX1QeKgzfd+pDysHzlT9bW&#10;/aCiIt6JzjPnAcC47RXnog1+6Fdd1hDX8fGZWALgyfSNlmN7mVTEbANw97EqpdT9px9c1vPvoVAI&#10;gOe6juNI6fX39QX9ASEkERsgS5hKeFDsZb1cJpNLpS3L0vAGXzAQKixqqHt88bIrH133rJYndr3c&#10;87/aPL8ElmXu2/PQ0rs3l00o+/BPf0rH46+8+pOLLrzuvT/8obi4xDJNML/wi6ZvnnvVa4ee+db0&#10;G21fsMjwGX7bMq1H6p9dFK7ZGGtpemzVxPHjJgYmJoaGTQPrzz84af7LT83H2nuaJpSWFgULCJhY&#10;NvH6059b//tLAaz/6Eqf3zxx7PgzM97Nba+46/bHdrSunzCxzM2l4/HhOw/9h2Ujk0ytuKd5+9Pr&#10;zjjj8xPGjUsMDWXTKem4BcUlfSdODH76aeTOTaPT+tyORyzLSiQSGxd+rTN3KTqx9tTfbN+/YOKk&#10;0mwymUkmk4k4e2pMccl+eQc8lYzHSze/ctbZZ6fTmVQy+cSpjSV/jBkGS3gffvjRUHw4lUx7ih9b&#10;8s3O3KXHsfYfF9Ij8krbtiVISQlh6DxWNyUORbuOr1trOZbjOLmMtrmUgWAQkpk5k8mkksmbbltf&#10;URHv7OzUVo/aQdxssfSlysxSusqTwjACftsf8DOLbCZ3cv9Erx/xtCFd5bjO8vK9ecL6dhiGoXtc&#10;AJSUmXQmm80s+deWSevyjPaDrz176HUaO248ETF7rFgKNgwBJsM0NCdKQ/uFIMMwLcsiIYiUaRoM&#10;8phV3v5MAFLHTJZlgYUhDMMwpOdlc9lMJpPL5QL+AmGQZZjSkxknlc2kXceTrOoXTrn2gZfGba8o&#10;mVjq9wcs27ZME6Y5lBhO5jICBkgUFLj+guCaP1w20P8dIaySMWPiw8OJeHx4KB77/C/vmHcxoMbb&#10;YyzLNP22lqv2+/3PFS2b6C8bHB5+e2neZvHGm3ybNyzsap6+YtlbTz3TMGn+y5MQz7qOLwjLNB+5&#10;9owbm/8AIJVO7Xqu7uJLlvgsO+i3IV1YdjabZWFq8lgu5+Zyzv9rV/5/DNM0tEkRM794/C3btknQ&#10;aDtLF4/0d5l5xrT9x95yXS+TTjPz3LPOf+4Pr+z584HikpJ9nxycAQBg5tlnnKf9v3pqasDYC16h&#10;FWbCEYBmxKJgTCUuHckuSgEwpgIzIpF9sShiMbS2AFhAuAd58Xjt0jUV6AHNvuuR3ffepHfgvF4f&#10;swaj6iaKYQiK1es4awKY2w98MxbTfAgi2gxaQFgIAbCO7BGOgBUIE2sjFIsdJapknsp8gHkWCdZS&#10;9wCBKoFu5tKGBtq9G2+8AQDTptHUcy84cEDWL5VKHWFMRv5GeIQB5snAYahOpRYJo4xAQE80Ouo0&#10;0aShGkRNwAJCE2gT8xFgCkBEC4AjgFLyDeA8GB2aKIt8dqEr+lQ1LbzzQSmlbduAyGayqVTSH7D9&#10;gQBQ4joZV7meo9a+9vjdQAdwCSOVTL2xuvn5eVcQNI+RkS9+oxQQtUun1df3XX65YZhlLa27Z826&#10;eMmShQ8++HVmbtk5497Fjx3pLQVKI7VrHmz8umIAa4RYeMUVmxj3nHfe80RHiJZXVurTMJGIiM5s&#10;bNlimqt37WqbO7d/+dVjQiEmmvm5ac85r/D6m4cTw6sypRyNKq9UNm1diRcMw+g2jF7gkd+/aPls&#10;pXSQzN15QRfjjm/Ne+4vBzLpTLdSpcxYsoQbGtpYbVKKhCASpmF0GwbXN0jmDmAhaCHROcKYJsSz&#10;9y1mz5k36O9m1gZ5PxoqeOa9l6+srRWxGB08yIL43KnoaJ/R2rL3r29eOukcT3o8txqRMIAupW5k&#10;ZmDhCOiOmQk4rNRk5gOEacIgQQx01zeUtrYApPWpKkeMUIioVI1koWBUVvLc6m5Wm8ALIZi4nQHQ&#10;FCJBNJOIYo35AD2aL5P3EsoIDGLmw5znbOj8Ql+2HI32AO3MlUA7owno0a0G4LpEARi9NTUAb1Jq&#10;MjOIztFVnNbWfL+lqsr83YtEYn7FJfob3jKtGtCKWITRHEYL51ZVAUAEf5NatLSgvQNVlQAoFkM4&#10;zJVVzGr1K1ul9EiQMIRlCdfNxePxtOOyKVzPKyMioiMAES26+kKDxGByOJfL2aawbHvDU68SvZTP&#10;3QFeEu6JNhAZHcBMwt7qucxMTCCuZExkZiK0tyezmTXq0+U8dcHXvgVgz9y5lyrVA55IYtbSpXsb&#10;GlipI0SLiJiMTUrlXQZjMc3pAqGduYloxqt/0AIQgPKUe2/hlHt+8diqcJgbosy8DwBRFahU6+YS&#10;gfkIUR1h9W9emEKkiKYIAaASdHhEP2HFz3f9t/bs/x/HPx0pBMg7MY1mF6PdDNMwfX6faZiezHs3&#10;AjCEMA1T5wz+gD9YUFAQKgyFQiNIKiISgsgQwhrRzgkEgoFA0DBM13WzmewosTgQDNq2rYujGheh&#10;SSCsWHtsTV9/s+s40vOkJ+PReq3B7DpOx8+f0GCAaf91/Scr7t5TMt+yLHOks//Nexd+896FF9Xf&#10;OiqBlX3wQdf1XNd1XXe0FqtNMaX09B/TNGzbLiwsKhkzRguwxIeGent6Pv7zRyd6evC3aBY9Xmrb&#10;YBiGNsZdecdmfQ5nX7lsTf1CAM8+sWr2NXe5npx19Z2mZSbSqeH48Im+E11dXd29PX0n+rpP9Pz1&#10;079++OHHr9z62YX9d58yt3rJmW8dHxzqIwNkYiA+pH9eURHXf/rndepGhx464NMoDgDX/WBVLpfN&#10;ZrL6OeHaDfeffhCAEIbfH9AZYGFhYShQ4GazqWTCdb1cOu15kpk918uk0zoWsW3bdd14POF5sinW&#10;0lD3OICsmwVgmQYA2xChQKDx0yvGT5jQ1Tz9lEmndHcdjw8NeUp1dhZ5LIeTiXQ69cLPN8XjSQA7&#10;r+8CQIZVdsqpp57xhYKC4o6XmwAYhllRETcFAgGfbYrL+jYu/fILu71bu5qndzVPP6Vsks+wnGwO&#10;jjzzC2fsGJp/yqRTtvT82M3mPvnzR61b75o0/+XV8e8AKJtQKl050NvnZXIClEmm9rbVAxg/bsLY&#10;kjFuKu2ms04mwxK93b3Lz/3V32UXfn/B8FD8wR+f3fVGnZ6U3eMXjykMBW07OTiUHB5MDA4M9vX0&#10;9/Zmkym/7SubOEmbu1u27fP7I7nVqVTir5989LvfvR1PJtKOm/XkcCqt/f70+Lt89Wbj2flyqyHY&#10;IsHMmXQmHh92cjkA79211HUcSxi2YQhhMLN0PSeTy2YzuWx2aHDoptvWA7h54YbReR+3vWJfa7M/&#10;EOCR9F56klkVhEKBQEhKJOKJRTf/TSdQL6e8IKzjrOj4nv55M11rWpaWf9CNiNVXnbH++q+MLrZD&#10;r2/3+XyavJRJp08uUghdiBiBFBuGoUsNRKSk1MemmDVHXBjaypNYsa4pWKZlWpZSKplMJhJxzZIy&#10;TMNnWoo5lUwODgwkEwlF8BcEADy1bTUAf2HIKPBn2RtIxvsG+j/+5C/xeFwpliw95UEICOFKed+E&#10;F283n+3r7+sf6Lt72boF751/e2TN4MBAOpdx2ZPwMk46nhweGO6PDw8MDfb/8e6HQj++xJ1TZV3z&#10;Hb/1WZ3INI3FS5q6mqdv/8ldrpQae55MZ1KZdOO0XwHw+XxFwVDQH7CFaYD1RprLZTOZdDabfWD1&#10;BvzPht48Rx7ktcU1Tc627eqzL5j7pW/O/uL5s8447xfdR5hZC3x50tv94Rv+gF87NycTcZ5aObML&#10;s7oJ7QcQi+6rqdGopJktLQRQa+tIIBJBa+tEEBGV1db+es3i7avmP7ns2rLWli2iO1e3cMeq+c+9&#10;/ctX7pn/61ULThD1EvWeZGncAUY4rJ03mFV+uqXS6h26OAUNy97VKoQ4QQIMbb8tBJ1nmIZhnCOM&#10;c4RYJMRCEuUgxKL5kxCLzWeer1RpOHyQ6B0h9glanRdGF0R5nFUPs5w9W0op16+Xs2d7s2bteuCB&#10;41L+VqnJ4CM08nxBC4SoHFEWamfVrbgDJIjKiBYgL3WFEYyWfqCP5DA+03D68Lv/MiMc0WfgPMOY&#10;Y5rnW+Z5hjlJGBSJgKCUCgQCJWPGjJswvmTMmFCgoLCgYNz48ad/4fOlEyaNGzO+MFDotwJ5CwXm&#10;RCKFjg6AtEJRvuoNqiQSQhjnnXeKEIYwZobDUnrfl/LSV58C4W0hrm5a8cJ3fiAMw7Ks+x55uMIw&#10;NGVWCFFhmEKItuqawwARvv/oHU2MCZyvGc7evfvsBxY/98Er6fULrz9ndiBU4Emv+fDerHSDJUWn&#10;fv4LW8enmdXK+vo65snMC4ioNlK2a5fjODfe/ugBJUHoyk+i6Bai5dihTDp99fJHS1taUFmpJ+Uo&#10;yDRN0zC2GEJHeN2sOpiPEhYQygkLgTJwOpW8esDXXd/ASiEafV6InmhDzdIH1bnncjisKqeiskr7&#10;n0R/s/P7f85IpdTcahVeIhsa9iqerNRvFS8ECSF0wDCFCETMfFipw4pLmQlEmvh7oL2neq52YChl&#10;Vg0Ndcy9hBOCSAiKxdDerpEcebAT5Zc6MwM8IxKhSGSEyZ1/zok8OArM3M0q350AACoHykHau5pH&#10;3PZmEhaSEIIQiYiDB7mySrF6esm8Ccw3KqX31Vm1tfSZ4i1QXS1dL5tMobo6bwfX3r7h4J5HOnaX&#10;RsJl4QgAqqpCNLbrozf2ftyx64PXtaUKIhEQ0NLC7e08uoTDEYBQXY0D7aZpFoRCBaGQ3sal42aS&#10;qXQ86Xre6D7PzAQyAz6PVTqXlWAIYdq6qCQ0bAwgaox1gACeyqqNUQkcBR0ZkRPQJxZVlY6bybnZ&#10;e375LDPzgQMzmHuYlVS9gCCqApoAQTRx9+7td1y/kmhfLMaAWrJkKqt2ZjAfYcwkotpaikRoBC9z&#10;V99bdZtf1Ilc20jLAlr4jqgcKCdaCaClxXXdmchD12hkK6sDt0Ub4iOyMf8845+0gzEaFggiyUyC&#10;hNLVR0ORZE+HF4KZFUCfKZGLkdub0CxSfQlpFTNdWpNKEgmVr9jltGqTZduhUMhxnEwmnUmnpMwD&#10;r4UhAjfdkt3wsOs4GulkmKZufYz63xmGME1Le4G/+fI2ffCmZVmmRXkNBiJBnuMQUUG4FkA6Fg2G&#10;IwCS9fWuk1Mjxz9a3gPguq5tk98f8Pl8Z1fMPPybZ1zXJRJSeoFA8KWxkYuORf8u+veNDeQ/Symp&#10;1Iqlm5RUP93dWFFxPYDoo+HOTsy7biWAFWt/FF7UkEqlBvr6AZimKYRwPTedzaWz3h2db50MU9EV&#10;6IqK+Me139Y/7+nuPvX0003bPtHb+3cTV1ERHxepGH3t34WtK++/vu7Oxx/ddPurt8w/Giz27/c5&#10;gVwunZ14yqR0KsXMPp+/ZEyJLUzHcWzbtiyzbNLnXS+TjKcGhhLpjMOwALJs+uPv/xQfGi4IFep3&#10;jj52j9YVlZ5320flXysvLy4p9vl9RUVFjw+exSrx7ttvkyDNIC8IFX7OH5gwbjyAHdcdz7trdxY9&#10;Nfn3+puOHnDJmDHT/3NB2bixYwqDk8ZPeONrKweGFlu22JNdZBiiJBgkID48PJRKBQPFnz/986ms&#10;+857f9zw46+OcqbHj5uw/8VHCGZPd1dfdw9ZJpE5dGIw700xpmigt+/E8WN+n8/N5DLZXE79jY1G&#10;RUV82zZveKi7rmI3vvryKF9cSJlJJqSTGezrMWy7uLhYuZ7MeSdO9HqOWzJmjL5+TMv0lNnb0zOU&#10;GE4mEsOppLB98WRyaGB49aonT561Ub2pkykTBsBCKKUcx1FKakyX4ziZdGbcmLGWaVlFljAMUxie&#10;62Wz2XQmo7k0AB7ZdFNX8/RD0eOabRwKhRwvl06lQJ7jOJ7nmQZZlulCpJLJ/r7+f0yYb1n8hCB2&#10;Hcf1XGEYP7r2gcW33BsIBGyfXyqHiDzXTadSNz38fiaTWXTbWwBee2lrUVGx4zhKKcM0TcPQjppS&#10;SikVtCe8UjphOHnTUErpK1pJ6boumHX6BA2bAWAQM1gpVyrXcbR3RCAYtMhgltJx0+kUZxxmFj6f&#10;x9z1Rt2kr758KNrl3QLHddKZlOd5tmUFC4IF/kBxydhUMqnAjuc6rnv59mfv/MH3iEgpPHzGb/rR&#10;2fQvr/ej8/57N62+f4knQ8xK53JEBE9ms5nxN1X3DHVnkumSopLCgtAtt25++KGXj3eioKi40KI1&#10;7122onl6JnexR1zT8ObDVfsxIkIQ8BUEgwG/z7AMg4Ug4QLwPOk6zv8GPAqu6xHJvOiTMHTdxLQs&#10;ImGaxs+6Do+S4rTv59yzzt/x3q/9/oBlmRd/4qLyGzve+/W8r3wHNdUawtQNlIUjlwI9sWhZJKLZ&#10;GdzRsS8arQQ6tKcY4XkQYrEgwIwCVqfw1sPAq6sXEREZZBqmYZod65ZI6c25+5EZ4ci+WLQSmAGg&#10;qqqmo33POFcIwxvptIyauuq7xiv97wL4diSiGhoQjZYCJMQkISgSOc7gqsre6uoO0BRiJnqecaku&#10;/UYiZdGohnnMJJpJ1Ma8AOgAZgL7AB3+6k/khoYqoJx5PnMT83ygHGBgPiDytV2aytzEXE5YSGIT&#10;q/msjgqjdNeunrlzNZF3Yd4VJC+GtRDUVRsRsZiG45YDlUD7S3964aVGveYBAy0tZR0H87CMhihX&#10;TdP0P9vn8/stv98fCoVM07Jt0x+w6bTTHNdJpLKD8TS37Dx39pzvTJn45rIHL3pg6Ss7dxqHDqKy&#10;alaeYqOMK66g1pZXUn9QW9d8+3dDSqo9s+c8cAZ9962+KaYpDHHOa38+8ZvGNw1jzp69pb998fuJ&#10;YNf69QtIvCXEUSEeZXWUQETlJNSrH+8HT2LuCS9h5p1/7ZjX65Pr6xGJPDS0s6RkTDabHU4lI5Mv&#10;3fz7/WPHjYunU4qZiLZY5gapNrFaWd9Qf+eVy86tWc5bARJENyoFQvjWuVsmlM4/9dzuW+aCITo6&#10;eqIxBhuGUUG0GGgmIkWbmHuAzSTKCZNZHQGY+UZWStH4NY9rJ7tSYB/BNIw3WRxWauFllxHQrg24&#10;hLjk1ttujj6jwmHMre4Bq2i0XfEC8ALQZkHnCFFF2KhQzjgqiBgkhF4Z+4BZ4TCBUVsLcFltLYCV&#10;0WgdA6zKifKEjNZWtLejspIV9zA3QWd8NJOxV0PWmPK4uSVhZu5piAJcRlSm6dQNDd3MmxQ3AwsI&#10;RLRSlwkiERDaGqLMOAJUEtoUFhAQiaCyigzBr7+hpk69teFppVQ5sFiI1SNqK9zeDh3Ltbb+8MAB&#10;HmV4AKisUu2tt9CpqKxiQvPBvQvbOxAJzz1j2q4PXp9z1nnoPZBnX4QjaO8YfUOqqsK0KgCgCKJR&#10;q7bGByndnPS8rOZEkTJtYdt2xstwS8ulUt5YXU1Q3885rpP1lCwqLAoEfQHbvnfZFcvd06AUNzYS&#10;cIJI99x6gBnMbUA54SgIhGZgczR6OBoti4RXfecKAqGjY/nPn17zH1dxONzR0HDUMOqE0B227l27&#10;Yh0vNB3+1W1eSRczK7Vn9mydoJKgJtAUQeHqi8yud/y2bf38PSIyTZISaGnlOXNG06iq/EVPWs22&#10;HGgDV82tTlw9o5sxlVmL1CngMKABZg9e9qOnntr9v7CJ/++Nf9IEQ4+TrVjztVLpsWJDCLIsvVxd&#10;x5HCMJQhhRSeSyPis4Zhcj4BwWiLwzCNnON4rqd53qzYtEwNi0qlUp7n6nre2NvvOHH/vb9ZFvv2&#10;+pu9WIPKKMVsCMMKWEIYmyfWz++5PXDzrc6jj/h82Lfo/pOPuZqOf7ziLgAUpIDPb5qmznOEj5g5&#10;++CDGlKbjkUBCAjtaoyRnIryPRdDSk/r55qG+cm7vzBNSytZjZ9QWhAKBYKBI+PX5RxHnxBr4SIA&#10;k7Cib/39rutJKM/zsplMTuaIaG3dT1jxnpbc2nU3rrhzy5r7b1i+bPNV16/WkfRok0ETRkcDTQCb&#10;Hl9j2YZl22arASzBvM4nn11bS3ue3loHoHbFZstv/XDR+q0bbx8lmwL4QsMrH9d+ewNXM/OVuAvA&#10;dYvuI8NY/MN7X2htBOKu9HSFOBAIWLYthCEdN5POaKItANOyQoWFxYXFQX/QMg3bH/L7C6xAKD6c&#10;HBpODQ7EBxPJVDLpSRkIBm+58wennX5aYUlxQSjU8Ngy22cFC/w+n8/nDxQWFYcKC//60V9WzDj1&#10;69s/fXLrq1oSav9PH+1qnj7pvCuXr/zJhNLl7x5958jWra58bM+3/tr6y22P7R7edO8P9HnYv2vd&#10;hd+9sTayYfu2NU42awi/aVndXV2Z+FBJYZFvohnw+wUjNTScTjqh4qJsOp1LpTWP9pS3/h2A580R&#10;8EvpPbKhdtQWUPt8H+nc5zmuk83YllUcKpKZzJiiwF3X/ctlmI4KAPh0B5b8+3EjbNdVPHOyo0X/&#10;vM5Ma2qeu22bqHayGZPl2usrAFS9Wweg/d9WbmjrvWlmadW7qwDAjwuPXjKcjNu2KaXq6+vb8dy6&#10;k9kOG7aue7Ji0eikjyKaxm2v8NmmKz0DhjBtz/Ns02r+6LJFZ+0E8NqC4+/fEQ4GAz6fBcB1PU86&#10;nnTXnP66dlK/eeGGZPw/Vkby7g3ZbNb1HC+bddwUkW4nmlIqRZxIJ++Z8CJGcptNG9dZpvW4INO0&#10;XOU0PXYLgOuvj9077eeTKu54fi9blmmRcBwnkUj0negd6O+P3PWo/pRQKCSlp5QMBIKmQcycSsWl&#10;J13XldIjUN6uRinTNF3X9TwGbNMydblLQyk912WliMgEea4rPc80Ydk+CX0Dg2GaFtuSWbmOGpGo&#10;VlIapkGA67qDQ4O3H/nmtvk4NzJpR9rxWOWUZ/t9oaKiomAo5Av6AwWJVDLnugoQtnVuZNJzxx0p&#10;PSmx+KNvPbr91dHpaGutm/fDdUPDw8xsWmYgGFQkOCtzuZzf9kW//tqDuctDwQJTiM7Oom1PNxRP&#10;GK/NOm/4ZdULrbXfv2LVo6f95vi/d+rVeNU192mfCtMyLQiPVd5mh9nzpOLP9tv/9vBcl4h0gmFa&#10;0FVsnV3ougy0urf0pFSu6+58/zeWaZmmIaUCMx9ovyy2YR89CtCMcBjRaCm4LdpwBCgHZjXG2mIA&#10;eEY0qkEhM8BoiPacxILUpc+NjE3gc1ZumtnSuuPdX+WdWJmJaM99t3hetiYS2VGYIhLGH38txgnD&#10;MA3D8Fz5d6mF3pBTyaTrudzQWMfMzFOEmC0EgboaGsqANuAosACaVA0QPf9g48yWlt0fH5izezfr&#10;0CoabWOeSdQNaLhP5UhXoZJIlzbbgflAOWHBiG8yQFOALuZ9QCVQmof6cjtRORGYD7ASc+bOiISn&#10;NjQAmELEBIAWghloBiMam0nULURZJNIWjR5E3rwZwFTmN6SsmjNHF0MPAlOZSwnrZi9euusRL+d4&#10;BsyCAsM0HcdxsmlWAYsM01/gsXmiL6GkUoo9hYvW1f76yDEwU9W0u19+Jj3UH5u1mA4eJKItb+79&#10;whmfMy3/tuLEvD7/JUtuW7/3YSEw2zBOCKMU3CWpCoi+ue/We59wXbecSAj6HWk6PRPRFsPYBEwh&#10;YEkEjY0ESiSG4wO3XCWVAAAgAElEQVSDMtayl9Wl9etPEWIWEVpacVmN4s9dH31s7S2X3vDQvjpg&#10;ihBHhXhNKhCtMcRpE8se+v1PVxG1AVMZCwhbhDGhrPTGlY918ZaJkQhVVW1795fXCGoDVQEElDM3&#10;AUyCBLYA5zBXAgckVxAdZibgFKAJdJC0Zix0TmAIUSHEIaCSGaNKAJVTdQugh5Vi7gCOEpqY3hZE&#10;RJVEHYxyYAZ4GkMI6gAdJmLFM/PzpT+BRoup5eDDrKeMepnVgQPQVA1WHXrp5J+JfO9BvzQa0/2Z&#10;svzvCK2tPdXVeTMxAoBmEkdH+pAaT8g6agE1E2l42dyqqoff/GlJSck1VdP49deVUnXMi4QQhqBI&#10;bT6VYNZtxmfe/sVVCHEsNqo52+B8bJomDKD9AGKx+S0tfPAgVU1D+4E5Ved91m7720EA2jswrQoH&#10;2gFGJCzEMWbO5XIMmJal4JmGIUlIz4sPDU+6es6PlQLRtIsnu46Ty2Zd5ZAQZAhHep5yubIS1dX6&#10;mugAzYyE2xqiOpOvBDUDAMqBZiFmAHXMqr7hHsI+0EzC6nCE587pASqJZguB1hbuOEi1tURUO20G&#10;qmu6WR0EdDOqkvmQ7kICs1p3vbHrMdOgtZdet+pnT5DguqLy5QNv6TPTARzV5DFgH0F3q5DvaVAl&#10;c+OsH6x+5vnJRAA6GL8FpoCIoDWy/tnGP3WCcfIQhtCOE1rBySTyXFcbvmq4hH4AaAVoLioKKCWl&#10;JB7pq0olSRJpMJJUROTz+3SRMpvNDA0OCmG8vPQhABcH/AEZBPDK7Y8AqKbjw/Xri5fe3sqnzGpa&#10;DiCVTO7nUy55dNkLi9f946F+Yc19ALrW1GkOpWKVy2WDwSArZnhSqpORafaI4jswKpxiCCLLH2BW&#10;nut5rpdIxLW7XzUdV5ubdKk+m81UvlcH4FC0q5VPATBj8/Lx8+8EkN30qITysrlULptIxL93yU0A&#10;ftb2yL33PDWrOrJ2xcOk1K5n7t+903Ac54qrl+Mkw4STx8LrV4zbXtF/eeeT2/Iw/euuXD7KBp43&#10;q3brjrXO/836t39eJ3YKfzCw56cPZ12nsKj42po7Nzx515MVywCYpnn9das3bl426A9olgsp9vv9&#10;EOxmnWQiDk+WFBcVjyny+e2+3hMFxYWhgqLx4wt9/pKc6urqHug/MZBzXUsYgYCfWSo3baqAn72g&#10;YRYXlwSLSkzLZobP7zeFkc1mp/7oUZKsD+y1ju0dnf4PP7ws885vT//8F99//48ffPyh53l7Lvgr&#10;gPhQ/6Z1Pxr9Il3N04m+BMDy+5LZ5EB8oH+gv+FHU+at2t0fGPzkk2M+y7IMU0oWZGUct7vvxI8W&#10;revsRNtPn1hYBgC38K5n6UdjxoxZXffUDRNR+/LUhukHAfxi/5bxY0v6+/rGjxtbOn6CzzY9L/fs&#10;vz7+/LvAuzj9cgA4/XK0Xn7Kzt+tBFaurdt1dWIDRqLwee62Q9Gu/c+NYi4/K/9XvVu37IwHgHT7&#10;v63UKUfKcdOO60IMDA8m0tnvz65dvXwzgHHbK5YPz1iyYCUQv69+afS0l7cEbrghs2W0meDzBUUm&#10;bVmWJEj5WdMZwLmRSW8m42c/EPu4bgURuZ5kiHD5fq0xteOZRiXlfd/6hf4vACebtkzhQWWzWZ/P&#10;Fyostiwrkcoy8yhAP39F+Ey/36ccFwbf+dXt11wzuG3b7WvPfUFPh+tdB1KmZeVyuUR8uK+3Nz6Y&#10;75m89sozgQJfJptl1/P7/TlHxeNxyzQdhZySUiOqWORv+YDjZJRShoGgCBgmAZCeZGaplHRdIQSD&#10;POmxUkzwBwJZ1/E8TxCEbbIg1/WkUiSF60pXSTIMn89mKVOZ7ODAQE9XF4Dr/vRVX6iABaSUAdvv&#10;t325dFJIz8tm4wODfn/AnjSppKhodW917JSX9LdY8ulFOrvLO5ws27Z96zIAF/1n+PGvHV56fLpp&#10;2l4uY5Jx/2kvr0/M1qQjn8+/a8cGk4STyWSzqbVfz1P9Vi+NjV6wNy58tDAYgudBsmDBYM+VZNpK&#10;GB5j/X2P/eOF/N8Yeoue+6Vv7frTq6PKeCc/QUmlqVau544UVMh1XcdxOPpIGzATSK688cpVzU8F&#10;Bv8L+UioHKgk7ANmRsLdDdFu8AyGhhPMALcDGsjRE40B2nkX5aD5SnF1dUAQgdw1i+f+64V7/vSq&#10;9gvfVZIzYULbsxqm7uIabBKRaZh6H8ZIzpnOpKv77ImsdLDYKwwisZcVM1eCqohmRcI90ag22wLw&#10;jhCzhJj7xfPbqqtnhMMEwDDOA/YpdS6ghW7LgBnMvcAUYJPupQCEk0iloEqiJuY24ChjFKp+lJmZ&#10;F5FYKASU+i1LbmjQqpeahVJGqGRqYjUfOAy1ECSI0Ng4szYCgCuremqqyyK1e+rXVwEA2plngi/V&#10;vQ+NcgE5bpZyLBiGYSjPyWaySilPenZB0HVx27nV3qxZl325xGca48eXzq85a2DjyjPPOrMkFMxA&#10;hluiD16+VHzzmz8mIiJmPvaDuy46y3+iP965aff+K+c9EQ1bPtsgcfXND0gpL1/72HGpSmsjTdHY&#10;YqJSwirFkxULQ3STUKzkzpa66uq3TUMIccM9j0nP2wu8bQgl5VHmTilpzuzFhrEpGv2aVF99cF8H&#10;oc4wH6q7btbKJ25U0jKsVZFaHMPx9Y9p5auNijcL6t2165lPXgcA8PYJTvD4m9f8238wN88AmFky&#10;G4ahmTZCGFOYFctDeUwzGawmMzcTxVf8sLCwsGR8yfT3cohGd0tJTCQEmDtAQhjfkFJK2TVnLoO5&#10;oYHBTczaRw/gcqKjQAdzFVETERFVgYmEFhsCoZcwcdo0MHP7/2HuTcOrqs7+4d+99t5nzjwzO9bW&#10;VnGoJGhba1vbPioEkuBU5wFBRZITUBFlULGQnAMOTIotODAlYXKuVauWJKhU8LG1DggiZJ7PvId1&#10;vx/WSaT/9/3y/p/ng8vr8iLJ2fvsca17+A0tw3RroKamNBT6GGhllEoWmlCMBWZGaVnpcK+gsLp6&#10;dyh8gMHAEqTpFgVKtDcYpHAYRLsrKycxtzDPZCaig6B9REW1QSqbvOjNF2et21EIgDCVSQgqJ7GD&#10;5AGgAnTPTy9f/t5W7mruCIXWSiZB52ratNp56pVReY3ysb5GUdWJOpg5FCoCgo2NaG3l0tLQu1uu&#10;A7iyUgihLGLQ3IKyMmUxzgCqqhQWKK09RaCWFg6H1AlqD1zLMZaOFLrmcrmUMJxkjsdi08ZcsPO3&#10;P/rMNCtHj4omU263SCUcaaZgm0iRw47UXWhuJkBpvJYRIRyaQhC1tbvq6g8Q7mBeCxDo05rrD7k8&#10;i8+/dMe0aUvB68B3SNxRXw/CuSTKiLi6umN6RUltLQ0/8GjYXlxVNX3evEdTbffqRbvr68t3ND3y&#10;TtOiX1Yu2LOxrvK2hS//+aFX/gQ4JHnR4AHHkRyq3/1dZkVLh3PDiYSPJRPR2QABdzf++anhJLkV&#10;DOAOYBaDQvX/KxP4/+74TpjsezKIaMvTC3VNpxNo3MysTL5UtjDyYUEkOF1+U9nFiZUnTdOEELqR&#10;9uyzLSvlpPvgisNnGAYRqQKn7565Q6E6ZQOcVsTX9LfmPQ6gktoaedSUtQ9Eo9F4PKaq7+pQf37Z&#10;zObXnz1xBS18YKH6hwr6AVy+er4YMcYBHCkd21bfbri8UjqG5kokEoGMjHgslpGVZZmm4XJpQgz0&#10;98djMd0wkslk7n33qr1l79jR29Oj3X57/MknsrKyhSZi0Wg8Fvv18XoAH4TaxZ//5HJ7HhO11Ve1&#10;JdasVglXZGiop7vbdCy3x6tpIplICk0o5vfzTy+0bOvm2cs3rX/giafvVZnGpheWMcsbr1sI4Jln&#10;H7rtlqUjJ/jEkzVz7g6P9DpWr51/56wVGzY+5PF6h6LRZ9ekj/NI7S8fTv4uKzvL4/E60rEtm1kS&#10;acSis6NjsL9/0YKnzztv6O55TzlmMplIJmNxaad0oWcGMgJ+j9ftLczPLygq6urqzczJs5mTKcuT&#10;GTh05JuPWj/89ti3GRkZOTlZfo+bHDPg94wdN0Y49tffHA3kFxeOHR/w+VyaIaXcnr/Cfiw3Fo+5&#10;NOPZF/729rub8wpyQXo8lWxrO/7t0aNffPZ5RlZ2V0fbnl92Aui9ev/d1Vc+uXLbtt1PXDl1zqJH&#10;b4nHYiVjSiacdLLH4/r688+7Ojs3XPb5iBAqgPnBNYau33XyVgAlM9+eM3v1j378k6NHjtx9ysa2&#10;8z/a8sIfx48f09vb99UXnyfi8acu/++SmW/PvbN+wimn6ZogybZjGpomhGYnU4PRWMp0/r38xRPf&#10;iG+3AcDYK1FJbSPPlfrl3d3BrOz8jKycWDSasuzl7vtO3PCqo3Pbujq6u7tSjhWPx+Ox+LJHn8cw&#10;JUbp0vZevX/t+kc2PD0HwP79mTt3rM3MzBzs773N3gTgBfcNHiGsZNzweCQhlbK8mRlJ27yleGPq&#10;S16VuiIjM8vlctm2YyYTyUTSTNnzsl4FsJqvqTl9CwClj7TZf7OdMpXlJYTu9riF7nYcO2WZ9bf8&#10;8MjGxSce9hq+iZmlYyeTqYXnNi768AqP32/oeu3pL5TMfHvF8t2CJDP39/V9e/To3NpVaqvWlgbl&#10;du/YDjuO0iaWBK8/K5ZIDvT3J6IRTQi/z6+7NGJkBryxaDQVj7m9rtysHJ/fyyxTyRRrumnZdsqU&#10;UupCKJCPYzvC0JnAmgCRA06YyXgyEU8k3D6vZVl5GdkTz/xJTiArmUx0tLf/4oul9x0vNVm6MwPC&#10;0CJDQ1bS9LhcJCgnN0cI5OcWxmLx7o6+8ydNbj92vO1Y+7KC15Ylro0NDD1a8tK8b357333L8rac&#10;98hQZWFRkeFyffXF5zVz/4OjkrflvMXdl/n8XmZ2u90ZmZkCiEUjhqYLDR6vJzMr+5tDRw59/dXY&#10;MeNKRo/u7e62HQfMgiQ5zMxCB7ncfXEzmkzFIvE1p7yrnofzzz///3pRIKIX1jzgSKfq9F9s//xv&#10;RKQJjYgUDJWZFeHNMNJYu6kTJhPh1eMfqTzTtqyK037e8MW7sWj0hmV/RkNDZ1VVUU3N7lCYCFMa&#10;Grm5uSscKgI2LbxFYduEIADXLnkaDQ0vfvomgGsjAQ6FdgMHGOcQoDoGQCtRGQCivY/dYzu2igOU&#10;hblqYmuanoglMjIzPR7PxblnoLJKzJ/HzDypVNVZS4Yj+yU7d6Clpb2uvoiIaoNvnOy9tODsJZUV&#10;ikpbRlTU2MhgVFbuZp5SE9wdDpUytwBThzMWKEV/5kLmPYCSqCoKBqmsTDY37w6FVBWzfN68zuHA&#10;sXV4BfmY+RyiK5iXAhMBBddRblzlQqgAWgjRwiylPDisPToRmDZvHsIhEFFDozN9+i6WBJpK6ALt&#10;IyqvDSIUXnzbbwf6BxKRmKaLgtw8duRFF19sJVJ5BfkHDx441t39xaHDGRlZa04q5dLS3y+b85eD&#10;XbdPnSQdq6R4VElxgaEJM5WwbbP2wmu4tQUg27J31dWtOj2nv7+3uKTk7n/3Td+5a+U/Xp4TzwKo&#10;Kxze69iX2TYAIYQj5Tjd+ESI9YJuMc0PNb1C1xzHmXHRuGveO6Jp2lSiXVJe7jhLAU3XHCnXgWcL&#10;bR3Q3ti4u7Lqp44zkblDiOdXVf/mnjAzr2W5QdM6583bVV9/vu0QYR3oaaKDmnhl6a0+r+/X960p&#10;bmx84at3rzn5Z8zMzc1KwrUT2EdERJoQROICKZulA5CmCa6rEfeuGr81TCTisaF4PO44zm++cbrC&#10;4RY5XC9kviAdr6TfpwJmZl4KQNA5RAT6h3TOJaG6c4pCkw5j0mBvAFTe2KBq99zcjMllw/B7bp9e&#10;0SwdRQC+UNMLWCpxWw7WtK9YsQ6k69pC5j2Mf0hnHaNT07QdTZ2VlYXVNRwKEVEn0ApcAexm/gfL&#10;dQwiHACE0IpraxcPfPVQ5skIhztYFjHEjh2dlZX5Uu4GT5s3X0yezGC5dy9LWRIKzRZitqatJ1qk&#10;MoFQSOUDXeFwEdAFUue+UzoEHCAsCta+FA5PVbCucKiTQUQltfNUTP3d/FNWitZWKJxhMEjhlQjW&#10;cCik4i0GFs2+rG9oMGGZhsed6XKfe9LJ44rHeAK+nxonm++9V33s/byS4oHIUH5RiWkl+7q7vT6f&#10;ITQzkfS4jVTK8noCD65+uVfTVM7vOE5RsBalpUsqqyYSpmnaEilt214yf94zOXZ7R9tPHt92gGjJ&#10;jh27KyoOEEnHWU9pxbZZRPuEmDav9ulAStPTcNbbz7xYsnTefx9lk+v2Ns3/WSWaW4LH9ytOr8fn&#10;8ni8pmk6tsnMoe17OyT2CfGx44Boybx5S4fV4aYws2LLBIMomyxaWzvD4QLmTuaJGO48EQ6Czkim&#10;vlch/fe0gyFZCpmmeo9gh9SFE1KZVAwLC5oOERnDNEdmlo60bcflctm2ne7Ia0ov34EtNa/BrAMg&#10;QZqmizSkSiafekJ3DIU4GrETViFdf92K34Sro07UtixDN4TbrWm6mgg+eGuTfgLDkkic8lFb3pbz&#10;mnw3AvjFspm6YXjmzwUQfzwkNE2kHf3S+5fSEaSr81XPXDwWiwwOKrZAKpUC4Dh2PBbLBQCIDc8y&#10;Zz+Rufi2VXFdGI5jSykA/Pp4vaJNF73yiuPk9/f1jb0BuAre2XcqBPw74+5FLifNpNA0x7ZZd4Zi&#10;UQAb1y3QdS0nN3dPQ0jXv1NlTQwMZGRmbN+63LEdr6arkraqnc+5O3zinbpz1goAHk23Uim38R+6&#10;rg96Xu+dth/A2o0Ls7IydU2XDiejMcd2Fi14+qlnF/AGefetf9z+8soMINrfl0okpWlZ0rQtXQ+Q&#10;y+USJEaNHh9JpA59+e+vvjxkEScdGU8kMrIzieWEk8ebsWgqOnjmGacHvO7OY8fOOO3U44Pxvr6B&#10;Y0e+Hejvf+rivVvqiiND/RmBwBlnnrln97qMnKyvvjyUSCRYE6v+cBow6qwbP3G5U5qW9tTJ23Je&#10;bmYGgIKc3G2N9Zrj1C3bCmDHG08kUomEbeYWlZTMXHviaboCgWNHj9Z8fWH413v378/Mz88/9PkX&#10;Rw8fLlnxdtt+ZGVkRaOxb7850tXRkZWdozKTMePGa4I8Xo+uG7adSsRT8WQ8GU3GYzFH0g/m/eHz&#10;uhdG9j+zf+H6nEcANPKoq55PR5lLjJAOwiik4iYcybY8MbuY+vntXV1dR+jIUCQeiSUk2GKo7OL/&#10;PcQJDelbUxvQjQ9C7R+g/auHH/GKjExNDFkW2w4ZmkLXsJMWGprrfgkprKdrHVMySOiuhT95SbUs&#10;xH/6tbkMnaWjs87MEARhzJqwMf23H3+XqoWTMwKBgJt0KZ2kI1laiz68wuPxCKJEIqFAYpqmxSLR&#10;/r7eoaGhkezivPOG3n0n5Ti2ZVmO44y4ZEqI7oH2lG2ZieTMW+8H8MJzK/4wY/7WF+utRCyZjEnb&#10;YvhNb9LtNpREXSIelwwCNE2TjmOapiY0YejMbBPYti1pW5aVsE3HcaDR0W+/8bq92b4ASNjSTsQT&#10;8UQcQHFJScxMeTL83kDAzImn4kmfyy00shzTNM1ELCYtJycnhxiZvkAnaOnANL8/Cz4fgPHjxj//&#10;/BPXXTdn4ZbGF73zNc1Vf9FrJefNGyFBQWXCWJq35bzqL8uu3rOj+Z5gQWFRfn5+TlZGpH8gMjTE&#10;KcvvcY0uKMzNyoRlylRSOrZS4lZkNsfkVCImdZfDNCzl/f8hHfH/d2i6Rg41fPEuS3akbbEJIJVK&#10;qSla9ZxtQ8HqrK3/ekvTNeXCrmBszFzZ4+oM/amTqAhU1NC4+dO/8EO3XXvWpWhtIUFvLbmDiNzD&#10;wrKq+rR58Uz+9E0AUvJzviFeeMsNj/ypjLj1u+NKn2Ers2VZymicBCnZKF1Lk/SUNh1Lufv2qjLC&#10;B6GQlDyFmQTtYmbJJGi2JlA1Y5eUF7CUDJLy0oKzu6qqzhGiDChsbFRWxB0VlaozsDtUT0TFTU2i&#10;qooaGnZ801wxfvLOY/um7dw5qrmZmSeHQhQOCyG0Vavw+ONUXS2EWFRTsyQUmr5y1ShNQ2MjmKdX&#10;Vu0BpgRrpoXCu8EacC4zM58t5cfMJAQJ0cWswo5CYCpQTJhFJIQ4S0pm3llXNwlcBBJ796rFdLIQ&#10;w/5QYIAaGzzvvVji80nTchxZmJevaZrX6+tu7xCa0AwXhCdu2onewd8c3sx/ecG2TDQ25L28YdzY&#10;MW6PWxekEQIBn2kmubLSmTt3Z33oiTOKomMDXhJnnnXuaWecMe3Ra5e9v2M+8tvqVigK/X8xI1hD&#10;K1d2AoUKyC7oXBJPC3EuwNXVHStWbL5z+cvvXTkVoMYGUVn1MnAu+BOixbW1i8vKNnz9Rudp/9Ve&#10;UXGBlM1SziQiIW5qdzUyHwA/Q+IZIZ7PHbiUyCbsI9KEuJNEcWOj+Oerf+j2vvPi8hIioWms5OMm&#10;TYKUxCisDZaGw/sYkpnYaZYsmYnQt+AmdzwRCNf0DQyQoGQiYZpJTRNvnOJNhmt57gqlBHWFZPWf&#10;iuOnAADvScPeaGowSKGQIxmaItswGAeJZhK1MP9DytlCfKCiHBKb//nO1YNuBhMj7Z7HYJYHkI6Q&#10;LgR3AYUEKN4wiXPAgoGamimhsEzTKkCtrcUkOletbBFiKrBP5d7MDBDELGIA68CzgbDT+dBvr1Wg&#10;nX2gKU0NzFzY0NBRWaGSnxWtu2vrNrGUS8GzhRBCFNfWLgqFOpi5vp6Zi+rrGcgHnJpgXjjUzumn&#10;7GOoFEJKlh0VFTQM9SlTygAgTC5F2rSxMv3uBoMivBIrV3GwBqEQASNVZktKZZXDjmOaZiJpmbYl&#10;E4nXhz7+NnewyC5MWamhgb6xY8fk5hZketyS2a+7XR63z+Xu7OwZisRGasPq7stJF6BiOoOmAFwd&#10;fCgUXiSIGbf/8OdLFlYSEZi5omJqbe2FK1euBmansWu0z3GmMCMcnrVjJ8BqprUdG83NUnJtw6ri&#10;USVdlZUFzHXbt8/ftYbxnT10eEwpwmEE57WuWHFQMk4oWB9gTCTazVwGKiYCCVRVcTBYFAxyqF6V&#10;20mBX4RYN/NarPzfaUT/b43vYwdj6zMPqn+IYUFDIlLR9sjRjmQddtJKG9WRkCxty7Is27FtpWLJ&#10;zApzBEA6UjJrLsN2bAWREpoQipBo27phmKmUImaoNU8yO47tCwQUYlhKFoJ03dB0TZBQrRUlDDUC&#10;cAIAZseRUjoX/PrGD9/ahOGcp+CBhQCSTz2hPAEBpGt7hlvT9UQ87vX5BgcGXC6XPntWz6PLsrKz&#10;1Y+3/i4DwIoXj4wdPz47J2cpqrd8yADeGXffWRdWfb5/jxLG8fp8So8lEY9f8u3yt8bMz6iuNp57&#10;Lh6L+vx+TdcS8YTyMZBSplIpzWUkE4loPGZblvICj0WjAwP9N89evv35ZRkZGdk5OUqNJ5VKKYNw&#10;3dBVewdAedeTTyWnXn3TQwC2bl6WkZnR2dm5es38OcHHXT5vcMxWVbpeLqfcK/aMREWrnqrWoA1G&#10;BnPz8gyPp/34cZfXNW78eAA5mdm2lbISCdu0A25Pbk52dnae4XIlkmYkFvviiy++/Prr3t5+4XE5&#10;Nqcs0+tzn3PuRK+hu0ic8YNTNJZDvd0ZeQVfd/T2DEYOffb50W+OOPGUpusFuXlbb/hmQ+dMZu7u&#10;6z127NtIJMKaSCaTg0NDn+7f1r7+kptfmbT29FYAOyYs+OSjDzduXFBXt/OSS24I3jMl9PiebTv+&#10;mJmdoen6jb5nln81Jb+g0DYdQUI3dI/h0jSjq7PjrnGbFbPi/fe2za1OSx4dqf3ljvw7k4n4TaM2&#10;AiiZ+fYjS56TjvT6vJnZuYFAhm7o0ehQd2d3X39PbDCaSqVchkc3DL/Pfyi0Ve1kpIOhxlUvPOL1&#10;+TRdty3rYTt44rtT9e/bNMPo7OqOxmN9/f2HKhVeAyUNk8ITWgHMa/tlTlYegCUTm9QNUrfmvPOG&#10;7r5zdW9P97Kx7z6RunKOe9v2/Dk+n19Ih1KJaG8vE3S/Rwrdcuz7K8Yd2bhYbbhle71tWXAcXTcg&#10;OZFKzvO9tKT398WF+UMDfalEcmHhWwB25s82dN2ybcuyJbOEYVtWJBqvOWMzhrscajxj3Kxrum2a&#10;yUSi9sfbHzlQ7g8ETNu+94ytbed/tPvlZ7yG0dPVfs1196vPN20P5xcUZmZlXia/a7Kt+LR85ZNz&#10;2tdf8siBKUlTzp69eORPq594wO3SAKx9plb95uEHns3NyvL5/WA7ZdoJ07YsWyPh8Xh1TdiWRSQ0&#10;lysyNAiXrmmazTIWj/UNDUSGhqKphD8jw2W4RuUX/fC0H7hIc0wLGn3x1Zcmce9gvzvgzS0olJYV&#10;j0Q9umG4XJqg/r6+oaEhIlFUNNbj8VtJ65qecM2hX2ia7qRMr8/36Ng3ntFvn141E8Dm55+8W984&#10;of4ddbTzg88Vl5QcOfLVE0/Nmj9vo8vlujX1DID12o1jxo3z+f2dx75NJpNDAwNCE9GhiGVbhYVF&#10;tmNHBoccKW3LUgQVr89nWdZAJGpkZEaTqUQ8/tSEd9VXnBT6v18UiGjz+gcV7tG2HUUku/asSzf+&#10;4xVVzVEaG7quXX3mbwB+7sBrI0alinKm9nN9Ivt535Bh6KrWM+PB1Who3PLPNzXDkI686oeXbPv3&#10;OyPzsGM7qvw0MhULIVT+4FgWgF8tXt/6n8c5paGx4Yu/EdHIbFx1+sVdVZWtIE5rcTIRyoWQ27Z3&#10;VlaU7Ni5c/o0Zp42b75YtWo3s5TOBcwEtIJKwUXBYFc4XATqBDOjJb0ioFwIqq2lsjJubu4IhYqA&#10;LiIAhQ0N6nK90vWx48gpR0wpJcJhlTDtBqYGgwiHh9cUAMNxak0NQiGF8VPoeWZuYS4jKq6t7aiv&#10;V/j+6Tt3MvOi6dOIaBaJIkAy7wEky1KAiAolg6DNny8vmMQsxYwriQjBGpRNDu9riA0M2pZdkJfv&#10;8/tzcnM/ah0n30QAACAASURBVG3JzMwyLRu+wGdffGmZlm1b0Uiko+PYqOKSgoLCc396ns/ldntc&#10;Gf5AVna27ViX/StiL19ubdl6+SM1rz60imbM0A1d27HTcRxnWvkvf5BtGMZrD67+/WN3vnb/Uy/N&#10;mPGJEA9WVy8JhYSmLdU0ITTHtvcQyomcrVsVZVzTNGpqbDr298jQwPX9OZsKB6+b/0y7dIogxI6m&#10;DZ+9edtDzxRYlpSy2zB6Ne0p217U2LjinY23rH+tiGin4xDR1Npamjy58XhL5T0hrq7ZkDmUmZk5&#10;0D/Q29s7Tx8vpeT6EBGIBAiiaQdVVXUR1EUuBfapeFJ8J3Q5vPqDQJJ5qqI8VFfLSaWKftOpzA3S&#10;bwiIqLi2Vm1YUld/p65PBKQyFCfMlLyGpXLYO4dQBtqX7ok1MOP5f79//Y9+Lpk7KyrWSAbzHURC&#10;UAtjKqV3z8GaXXX1zCwETQEB2CWdA8DSnTs1oW371ztSOtFoFELcaudLMNeHdjGrLsoBZgCLiVbc&#10;NcOyrIUZJ+8OhS5gLq6tRX1oF5iIyoUgQFZX76yrmwXMIpotRMmOHc8dfu/S2sfXSHk2M6dZSQSA&#10;wS3Mk5iZeR+hFNhHVB6s7Vq5UigsFmh3KDSViBobtx/++4wJF3FlBRoalOkHAAqH0dgIQLl683C5&#10;WbKUc6uv/vSlWDIpNOEzjGv+8pWmaZOYixobSdATH++MJmL9Q0Nuj3vU2LGpSGxwcOBB/XQx+UK0&#10;tijb1q6V4VGaDsBxnB22fQA0kVRYj8lClDTtYPDuisopwZqucLiVsd9xFhGEEGLefK6vF0JQbe2O&#10;5cuvqK6mlSt7Na2oscHZu5frQ+F51wS5BKGQ4ziiqSn8wa4aWczMLCXKyu7ZGvL5/ELTlm38Cxob&#10;QYSWlkUr6piZhJgIbr2lsqCo6LQ/risFmiWXNzU+9NZuKZ1HAiWqbdUZCivvlKJgkIjE5MnL//7a&#10;smVPfa9C+u9jB4PSAhcgjRTbThDZlg1gBDE1chHTP0iGprZVOT/ZliWlHMFNqSeSmeFYjpP+vaYW&#10;oeEkwRk28FY8P11ogEv10DVNN1xiGDAsABiGIR1pwx6Re0M6j9RUf+Lg+1sMw5j482vSZ/Xbtrwt&#10;573LTELT0pmIZMbQ0JDP798162EAv1s5T+0qKzvbkY7jOJqul/1zydgrcUn2PVnZ2SPZxUs5d15x&#10;dPUr8btZsuFyuT3uRCKeiCcu+NV1AHqx33zLNNesgeX2eD1EZFu28mN2uz2qf5e0zKzsnEIglUom&#10;EgnHtnNycyecfHLL28+fevKpfp+PiZKxmG1aXt2Vd//8rj8us6Uc6O1NpFICeDJ1RcDnU2dmaJqV&#10;NGORCIAbrnlw+67Q/f+45O7b9wMQz/MK57L5W14B0Hv1fpk0dZfLMU2Xbvi8Hm04UU/EE1YiZRiG&#10;kDbb0jKkaTv9A0MpM97b1QdduD2uU39wqjh02CGtb6BvqLffdvyf/evfkyZNOmn8uMGhAbdLLx5z&#10;UtyyNcMdj7QPDQ1KKbNyc4qLiseNHfds138R4V+fffrNkcMOS0vKaGTI5fbkFRWnb5wuAHwQanev&#10;dS/OfxN4JxaPA8jKygJQmJeblZWte92be2aPHyOIqLOv8+g33zi2XTJ69Ngx44sLi0eeXvXA3HbT&#10;8gknn6xlN+UEAh6Pu+TCRQ83HClc+8boMWPjsZgEM3M0GjFTqZ6+/s729t7eXjOVZFv6AwGhCce2&#10;z1h4g0szYtHotxdsnfjmr3uv/Ou32zD2Smz9w8LJK+7aNv6pGUfuxIT/eHESlkm2FY3H4skkC4ze&#10;dh6TTkSWY9UcKfX6Ah6vB0AqkSiZ+faRWjxFN1yNOWpbKZ3g/DC2YI57G4Bvjx71en0GOMfnIU24&#10;fF6Xxx1LmX0D/ftTd+YBADa98LCuu0zT1EkYhmGlzIVnv5z6EovyXlsrr3Uc5+EL3059idXJKaNp&#10;rNfn00yThOXYjiUF6UJ5XGLYwPGCYMmKSHlWZpbtSCVGvPxghUsTju3Ytt12/kebt6/Ky83p7+kN&#10;3frj/cPEn7z8AqXQUPLrRe17l6SvQyJxx63LbftXGzbOBVBROXfB/asWLbp9yZKn75zz6IvP/dGt&#10;60+F91iWVX1vRU5OrtfjIiLHlo7tuN1u23aklCTI7U6LYisRJ2Xql7TMRCIei0YH+vsHopG+3l6X&#10;y/X0qhoADy/cKED5BYXMLNlJxOMOyZwcmxjsSFOaGonMvNxYLGGavV5PoKCwJNI3pGsuAOFT3h25&#10;j/WRqtz8nN071lummZHhb8y475f7qxSwbWio76STJ2RkZC59qOG0009787YHw3cNaKBTzjjVbbi+&#10;+fqrN87ccMnH1+fk5jrgRDzhgN1er+bYsWhUCsCCAyZButulJi6vz2dLaSX+o/f4PxmWZak+7ZU/&#10;/OX2z/8mhdz6r7dG2DtKn5WZN3/6F/UjhrnXJEgXuuo+bfL0C2gj8/zWJXfwP9+8+szfPHfw9evP&#10;/u3Gj18xDEOJ36vdDpefRmb7dMVH2Sy+++hd0pFXPrQGABoau6oqiaBwLwCkbc044+JdFRVlBBKk&#10;wEhq8y6guaryCgBVlWUkighExNXVsr6OlXioIGJuZXB9fTrgJEwFpmmig7lFcpvj0PLlI6qIuwAQ&#10;lROhpYWIqKzs8qJzAdBo6pw+XdUDphBNI6JVq6CkPphZ8h7wVKIrlNmfilGIiiori5uaiOiiysoW&#10;5imAlLIV6fBXrY1nM/bCnixEK1AuxC4WxcwAZEMDtbbwpNKaprBlWU82NNQ0hEMXTILjVP90+r07&#10;n4DkSDxqeN2WaTIQi8WiyeT4kuKTTp3Q19ObSqUcabrdhq7rgPT4fFLKwchQd28PHaNUMjXx8aZ8&#10;KS8M/mHf1XPF1VfTzp0kyHFsu3xamgHl2Jcvr359wepr1i35kRATQdM/3NXIPMZxFoMEiZeEEGAh&#10;BF95JbZv13bueLnnI9mxTwh4vB764eQbAczPGVVXh5pgZ2XVLdXVO2wbzJrQuhijGhuXVlQwkUZG&#10;gWQIlNfWQtksMFeUlD67+Gab+2JDsZsG/NLx3/LP99re2L4OvB4AaB3LUiaqmA5QEQDwFUAX0SRw&#10;C0OopGIYCpV+XMBTAFlTwwBPmqSQKxQOF4EY3JXm79I5oKllZWhu6QyFhBCLifYQlTIL8AHGurRm&#10;KjHjYykl8AkRhCgHhBC6rjODm5tbhr90PWEiQxkvprk7zAfAZ4OZ0SVEqzpUAMCmT95wTCuVSs1E&#10;ETuQkBwKAVBeDZOYARwkQm3w3rIyZnBVJTP2AeVlk3chREA5EQWDzNxRV3eAebampfOllpbrWN/J&#10;fPZ3fhxoQTpXV+pnAM4h+gA0TYjux1eN0jQKBpW13NTaWgqFwIhFo1xZgZpgOrsIh6FA3tOno6YG&#10;ii7PjJqaznAYzM319amLJwBofevw1MrzU3VzL1249iwpecaMtWsfYOa+7n4TluNIy7aIdCJS3SJR&#10;Npkch5mLVtJ3EHeixSAQfULQlOnKvn0a0TRNSFBxY1P/Z+/rDz7+MnO5IEH09MNzbvvRLzCjSkr5&#10;0srwtHnziyaXOVLuXFF34LbLHp5c+dyhv1/ftIOnT1v8l42Z2dmPJA4t9J4CISSzaZperw9A9YyL&#10;qOHx8JhJDCYiySyAUqJ/ZWePGj2mjKiwpqY8FJr/ypZAIGORpzjtBx0KF4LTSl8EmlwGQMr/YDN+&#10;H8b3sYOxbcNDaeF5w1AMCiKyLCW+Kh3HkVKOUDLY4mFxWrVWpcN90zSlI23HxnCvQH2eDO3EfGAk&#10;8aD0EKpRpsgbuqb39fXphqHgQ0ouXdOEpukulystheLY6cwkLVZOIxYcAOSwwjozq98rBuGI6fgr&#10;dy3//ar5/uq5Cluv+B43bAkNDgwM9PdnZmW53O7GWx+aumZhZnb289fUrqhlAK8WzMm/7/4LgiX/&#10;hw7sVwdenfTZg71X739r51NE5HJ7jOHzLbj/geTa1ZlZmS4FhnZs3TA0XbcsKzI4tOfmxZc8EXQZ&#10;RsAXSCaSiWhscGhgqH9w2o0L8ract9l9g7RsJnQca9NcutfjzcjKzM7MTqSSVbENf9aunjKjVgVA&#10;C+5/2nbsrw599cCCDQBW1M1aPuaDVdaUyU+sf3/2LZZpRiKRjvZjJaPG5hbmtnd2GC5XTm5BZ0c7&#10;kfB4PG6hE1FmRkZuTq6hu1Kp5PFj30gpA1mZOYXFBw5+zJrR39/f1tnpdnvyc/Mu/NmFxYWFR774&#10;wk4mC/MLU4791dGjh7/+pr+3JyMj46TxJ40eO9bn8TmO3X687dCXX/T09PgzAobPIx3pz8h467Un&#10;lbLTb58Zt+fibwA8n3N3ZsB/0UVV77y1Cez09/U8uvyOdWtf8gY8Xp+vv69PsBBkEFEymWTJKds8&#10;8tXhI4e/3vPaWkVKeeetTddmPfnEoasB6IaR4ff4fW5N11myhLAdh0Eej6e/b3AoMtjb29vT2x+N&#10;RP7y5uqRmzjlsjk+jy+QnSkgorGIYzsutzsrK3f/L9LM3bFXptsaI+M3/7ja5/f39PUA6OnsdcDP&#10;b1lafkW1zaQJ8fjp6YdkycB/eV2BWDS6pPDVNdpNGRkZ8Vh8prXhWc9tDz9yDYaJGSeORt/Nfr/f&#10;5XanLLOrt6ets2PmXXUjf/3zcw87tuP3eH1+fzyaDP4g3blaS9fOPfW77sTuwruY2Uyl4omkZZqW&#10;1CSktGFJZ8FZTQ/+44pLn14P4N07Zvu9fgISicT9E3eUzHy7du4zwR9uWXqwPJCR6fF7ieXxw9/M&#10;vnuZ+vZ33tqkMKw1v8sayS5KZr6t7umCv19sWk5bR2d9KO1uvnHDstz8nOzMLLfbgLQc2wE7mq67&#10;BKkZw7Is6IZkwGHHsc1kMm22o+umaUaS8Wg0mrItIciEk4gnIsm4JrSc3Nxtmx7eveefU6ecCaBp&#10;84dtXR2Hjh4+3tnhC/jHnDRBF1o8EtWJ3C5Pdk720ECk7fixjIycc39aOtjTn0paJdWzLgiWrBis&#10;8Hg8c9wv/sm4NTsnMyMjg0h0tHVpLkMDzV84BcCC+ZtO/8EZg0OD+Xn5nV1trbVhAD984KYJp5w0&#10;2De4bWzo/HenTjj5lMzMzHgi8e2Rw4lksri4OJlMJeIx07Li0WjKNH1en9fvt01zYHCoeNy4/sHB&#10;vt7+x096H8Ctn5771hsf/086GBufvFfF7sNTq5TM8jujCXFiRebEDUcmcABSSpZ87VmXoqrqxQdv&#10;UzM8AGuYa6fruq4bQhNqTYhEIiMdb9W+UOASr8c78hUjphbM7PF4VSGABNG8lcxcCobCxUk5nGCI&#10;MqICKTvB+4hKQUUAgzsZzFxEIJByzipqaASA1pb0UZaVoaWFQyGurpb19R3MrUpfmKiMaB/RZCGK&#10;gsG3zsy55NO+PRNcyWTiZ8Gw6kIQkcL9lzKaWTq2fQGjkBnBmofD4VlERURdRGAUqdCiNggApWVq&#10;FTs+rbxYEBobqWpGh5QtLEHEkksJrYwyIYhQFKylyWV3blsByV6XOxAIENHQ0FA8GlVuMKZp+vx+&#10;l8vl8/tz8/JGlYzu7uxMpVKHj3x9xllnC0P/6vMvo9FoNBIRGk7+wQ9z8/IM3Wg7fuzwoUN9vb3q&#10;biaTyWQ0keEP/PXhZx//8NVqzmPJbStW5FdXd68MF4HKy056uvXwh5peJqiwpmbH8hWPTnBn52S+&#10;dvE1j6xcpev6YvVMCCGldGy7mwiEImDL8pmZ2VmWlUwlrBkTLtk5vYKZJ0nJzOuAp0k8o2vdD9xW&#10;VFwcG+q/auHqDuaimprexx8vnleLsskNHR9WFJ3/x/demK+dRERcX99m25J5PWMdDSuDDkectwOL&#10;1MNTU0PhMBF1AoUsBWkg3gOaAgajU3nelZUp9auOysp1LAFxjiAwVEJVOvygf0A0lQjgDsnrCYLE&#10;REHlRKgJ7qqvV+Ynk0kAWAcmQN10amwkImdvc0d9/VqWAM4hKgUpmu8B4BwhyoNBLi2VFRW7VH2W&#10;xGRNtEi+QDrriZbu2Lnxv/8yODgwZ+W29GMMFBGWEt0BNDMOSDkRmKbA5w0N3NLSGQoVNTYseXXT&#10;rD+/3MJcCnoh+IfaydNkxfQlzER0jhDlRFRbi1BoV9rQGKVQ7o3MzB8DZzMfBNYTzSK6U9eKaoJE&#10;9Oe8mBDaDaf+UjUluhS7QI1wmBoaAEJVJdfUdNTVN3P6ArYwM/OBYYOX9UQM7Jl+TtxMud3uLI9/&#10;+qWXn33mj7u6uiPJqCPEe++9c/DgQUdHTk5+8egSF2kkcN+kq9Daql144aYv3v7DKb8gQTva9/98&#10;bl3enDltdXVFDY1EpGkatbYiFAKRaGpqnz7dcZz1RKetuJeB6++vRzCIsrLnDzUH5tVLKacGg+LC&#10;yUQCYCl56V/+9NBvbxZE6//5ZjKRPPz1ofrpdy97d7OZSgkhFv3mBmfv3lmfv+Pz+4nINM2nrp13&#10;3+61jz3/1m7GBVKO2rULzA+/u2PU6DG39MjOUKiwpkbZVwKqloE0A7wmiHCYGhvvf/XFnEDmgrUv&#10;ZkRi36uQ/vvYwcBITWv4VXek1HVNslD0aNu2RxIDlWlIRwKSho0kABi64QipSlwjq5eUDp8wfQw7&#10;+gFQIjma0IRjS9u2pZTCNNMZTlrG0bYt5Y/h1g09lUqqpoc6CijtEhY0/I0KWKxyG6X4PnwkBEC5&#10;kr9y1/KyRbdpBZq1es2Vf3rEuSWtX2S4XEpXF4AgmrL6AaGJeCx2yfJ79p76kDFrlu9Jv7V2bYum&#10;8X6peO1EQjf0QCDwQajdOnV3ZlZ2IhGfOrAGQO/V+/f9dePKraPmWY+pfUrJCpHV39+fe0+wZ/mj&#10;P6u/O3deEEDWzh3RyLc58+b9NliyxpmydcPiq25d3PFU28mnnuZyuYQQ+YWFABQ/Xkvo7+Tda7SJ&#10;vC3nzX7yEtaFx+9LxOM7msL79wOAQaL36v3XYdGT3RWZVmZORsDvdjlW3OMyDKFnBTIkIR6JDvQP&#10;FBYVOo4dS5k6CZfmMgOOP+AJZAYikYHung7LMbNzM4UQmkvPzA7YLEePHX/SKae43K4vv/yqu63j&#10;2DffmPFEblFh31Cku6vL5/ONHjt2zLhx2Tk5sWj022+Pfnv4sDfgf/7xxgUP3BDIyW7a8vD8Rc/P&#10;fWDjvePwqw0TXKRd8dcxL/362A8WLgDwzvLHcrJzSFqJ6MD8ufXMji/gGTd+glvTsrMLjn97vLez&#10;+/CRr5dd/AHcuOmzCa+/8yd14/72zp/zCvNel4vd/iNtx44JEoRcnzc/Ny8PQuvu7O7t67FNR3e7&#10;opFYV09fb3f3I49uBLB//3d2hHteeQLAtdctUpg3Q/foXl/PQN+pr12qGboQuvaeniuEZVtmIpEd&#10;cIGdY5Hj/kCgp6t7S+NylefMufvhtZcfBNB2/ke3zj9jwzn/BuA2XJqWxoTMdv6MAawWNzYUBj2m&#10;p339JSUz3w7Fy71e32zarBLXN/asdmu64XIlUsmOrs5p19wHIG/LeevFlUPRyM23PHzT9Q8CaGpc&#10;qd6gtvM/yvsSABS6VI0NXFUsSvp6e1OpVCwWT9qmI3VN14QwoGsLWn+3KG8Pgvgg1O7SDMV8MHR9&#10;+cEKd82z6u1eu2bOAw9uJkZkcPDB/DeULNJz/lu9Pq9lW7Ztte9dciLtvmTm21XT5jXsfGhEG23b&#10;1lWZmRkTTh7vcrl0jVhyNBIhIk2QZBa60IRmGAZ0kYzb/qwMIdHR3vbgYzcDmHPTsif+vGBk5yOK&#10;zNdc/2DKskgXumHUrdxZNmnyvvc7+3t6DJcLtuzv7olGIiwU8dqwLUtoum1ZzMLr82Vm5noMr5O0&#10;DMMY6Bv86413vHQsnpWVWVhY8FLg/sxUwDCEpgvHtnt6OtvWNF2wrGbLCwfi8diYMWMdxw74vdee&#10;G7nriS8zrvvVmHFjikuKBnr7Bgb6L+m6xvSyZVv9/f2maZqWDcC0rFg06vZ6lCgvM8cT8WQqJYig&#10;IRGLWskUWdacLyb5vL5xY0anddX/b8fIrR/JLgDoumbbDiCEJliS4looZOawyB+T0vqEYJaapkty&#10;nj/4Bj9w8/VnXTpi4gvQtn+/M7J/27LUtmo6UqJVYrg1ocZ38y2EBozwc9QSM61T7CYA2AcCqGy4&#10;9PTd+QSDCIVKgeY/VpefXMYtzQiHi5uadn61V9wXLgWKSZAmCHj/7MKL/KcygysqOpiLG5tIkL5y&#10;lc6spTkOGLVzp6fnk7/HY6lk8krfqY7TctnsRzqBvVKCuZmIhJhMtE+IfGbpOEz0AaGMBK9aNZFo&#10;LWNxbbB45Ur1jcyQ9fVSStTUEBFNnjzm3nsxuUw2N3eoWI9IExqTFECp47RIWSZIED37xetnnHYq&#10;Myeiydy8PKGJnq7uIbdbXcZEPNHf10tudzwWc7lc8Zx4Zm5OLBoFUXv70YLi4kQi4vO7MzKLfP5A&#10;Xn6uJsRn//znoa+/7Ozo8Poz8/PzhdBYcwnd9eaD6xe++kxGRgZcebK+vhC8Z+VKoekA79n3zUua&#10;Xt7UJFkumj79k0t+dP9fP53a+BxamlmydBzWNNTU8KpVqKkmyQX19dJx7GDwqpMv2vDJrlvjRTzp&#10;Imfa9AuYzxXUrmmPCDFJiLmg4qaml45/PGXMuU2H91JtbUkoxEQFDduZREPbvhmjJ6395LVaGu+s&#10;WEHBIDtO9c9POv1vX08kENE6YCqJl9KCXXSQ6BEwS749HGbmVmYw/4NZUFq9p41QVBPMD4cdKWn6&#10;dNTUdIZCE5kZeFqgnGj38HOkdGnvAMpUEyAUIuKzGQfBUrIkQaHQcMuO9wmUAueADhIVgxRSiFta&#10;OFQ/jL6jNPMbUECpYgYzOisrJeNjBhHOJSpkTAHagYnAqpadGQGvaVsdJ9Co9yAt0XSAmYGPmTVg&#10;amMDGAiHigiLX9m45PKbdv3pJQaKgsHalSs5/MJuZoDOEQJKruAERAkR9oEESEKCQeBPiATRfwut&#10;RBOiqUl98mbmpw+8wszq+pSf+KrW1vK+VjC4pkZKuVc6BxRLikCOQ8D5mvasEEovYcEdv0f7cUWO&#10;BdDf1zfQNxCPxVKmmXDMyFDEkdLrybDMVH9fv8bw+/3c3MylpZAyMjiE1pau8MrK2loC7HD4AxKl&#10;M2YU19Zi8mSUlXFNDcJhZi6sqdlZV3cHMPr0ss1ffyC3b2dmOPZv5ockcz7LsDw+j2jTF29ff9rF&#10;j729ydC1lXu364YB0mzp1E+/64FXnvYHApZlPXr57cxMwNqX/3Hr737Ckp/9yW9rdzxVP+p8xlul&#10;RK2advTjt+Lx2NDQkG0dRmB8UTAIhgzVKf/13crEHehkFIK7mIsqK/7Y1EQkdq/5jrr5PRnf0wTj&#10;xKEKYPKEpUiQkEhbZZFGzAyRLn1hpFGuCRLEiikuCIDjSCE0S9ojUb76ZLrYJtmBLSUxM5EApGM7&#10;tmW7vR61W13XR5YxKaVl2SNHeOJ6JkgXpGmk03B3iEgI0gxtWD+EiaAB2DP7YQAtS54BMP3pxbph&#10;OMMaQalUShAZLpdt26ZpqoKQlI5qPkRXrYID3WtkZGQokiIAwzAGBwa6ejp51Sqv5isoLEylkhgC&#10;gLu+On/+qMcWIpSC2d/XpywIo8n40ODAf02vxkdtp+CmvC3n/XX1fZl33tM70DswNBAAPgi1n4/1&#10;R5Y8mLflvBvu+uPru54wvC5/dmbR6FF9vT0D/f39/X12ImXoRsDveT3/7h8VnNHZ0xVPxPUTSMM6&#10;4bElN9y/aFMsMpifk11YWJSZGSgZVSg0w+X1JJLJlGXGU6bX54bQ4rF4yk5aUsYSSdE/YBjunNzs&#10;0ePHDER6JFs+v1eQNFyGN+APZGSWjB1juPSuzp6vPvu8o709Ho26NA1DEdM0PR7vqNFjRo8da3g9&#10;kXisf6C/q6eLCcse3QSgYHRJ3QV/rV24UbLs6uye3vLjQABr6zfOuvtqAIoT/999/Vn+gG0lbdMi&#10;xtDAQPuxITOezM3Laz/a2d7WpgHLLv5ABbWvzwSAe4NPjBo3tmR0sTB0M2nn5OSkEvGBwV4hRNJK&#10;mpbt8ehSykQ8EYlEU46TSliDkaFHHt04cq2uu3Xl8xuqR7wyXrx3EYD2vUtmvVm27KdvtJ3/0YkO&#10;gL+dvgCssZ2Ix3SWZiway0hk3n//epXXrV57X3HJqJEPL1/xIrbgcetKJdDJ0g5+fVHo5L8DiPT3&#10;+b2eRCJRsvBtAEHfrieSlWFnyg1YtHP7Sp/HlbKsmJXq7e1+5KYzFTCp9+r9zmZ58y1puvnmF1a4&#10;3Z7oUCwyFBmhCBNjSeultmkuLAEAR0rLtmzHdqSUkgGse6YWwNzqpxPxqFJlvSBY8hHrJCQc6dKE&#10;zdJxTMsx1UW2rGQqJef/YHvqy23qGMTL0rZS7FjX5a0/MbtQo2Hnd22W11999uSTTzIMwzYt20qZ&#10;iZRtWfOnjQIQ3tMx/AorhWjDMhMsORKJDgwMqFzixOxi6UObLpt6d339ju7BPpfLZRhGVl6O2+Vi&#10;y3Ys02W4XC6DHWi6iMdjxBLgZCJhIglmkGZzKmZ43C6f1+WzU2ZXe0d2Tk50aOjXG9cBePeWWY6Z&#10;tBJIJobYNgRkIh7f94umybMrC87Jd1LmQHdvPB7p7uoqLCqa+1GXtFJFBXmjSoo8HldssB+O5fX6&#10;ZDJpOQ6zDYLm0tkhMnThMkzbiqeSCTNlO7ayKvcHAtk5OVI6uqCA31ddW7d188rM3Bz8z8b0U3/W&#10;9OW78oSYA0o7UjoAiDTSSEqldSGIyLHB/B8Of8ys6QKAroNZbP3XW5zJV7e0AOgKh68MBqmsrLOy&#10;kodVGqeCuggMFNUEO8OhIgANjQC2/fsdZqn8S/+P/Tu2feF9j4OwGyN+FESEVuVRRzSJmcCtICvf&#10;mQ6goaFcoe3Lyt5ZcqevqmoycwujBShjLt67l4HJpWU7KypKmVsYIFBlhUqJWgAimkziy+eXEzDx&#10;9sWOmlEZaAAAIABJREFU47Qy2zXUGQrtIxJE5UQS6GSG4zwFnCPETmAScytQSqT+D/BM5sV1dbOE&#10;KK6pobIybm5pr1vRLCXV10/bseO5g6+P+fFoq39/d250aMGV0x7bpjHa7rsyloqVX3QjSzm9qooa&#10;G0kI99d/ue2nVVuPvnvV2J8//9W7mhB6kZabk8vMlmMnkwmhCZ/fH4vFPF4fCc3n97u9nnETxvb2&#10;dlmpeDIRHT2mJJCZlUikjh872t3dHYnEBweH3IHMcSedlJGd19PVlYzEdM145P0tgBwa6pcbG3n7&#10;NrS0lK9apQnBwRop5U/r67+dMuV3Y1xOiXaKwxfpOqqqLj8v/yWWL0tA0xAOoXYe19UZui537Wwr&#10;L3dCIYRCuYBZXY2pU18SQtP0nnvvRVnZIinXfbSn8KdTd7Z9CMk7ju7zBgIb/cedh265aXGovb5+&#10;PeF25u3At4xF4ImM0rq6tUDV3w7NIroDtA40laiLoHpNRcFasXLlBSzXgFXt/A4GwDOBtcwfAxJo&#10;ZRysr19PBFVXDoUIuINoHVDe1ESaoIpKIpoEXq9Slu9K9Vyokg0CGLsgPwGdDUwE38GYzVCAmUU1&#10;NSDislIwwNzJKCNSFmytQAtYsSbKiDrBXF/fwnwAPDFN/EUnmMHrgXOApJmcGytmdyYT7U53VGgq&#10;YQq4czjpJmAKYcXbm29Ys6MoGERp2eKWZq6sBDC1Joiysq6V4TXA7cABAqUfSyAU6lQsDqIpQBfQ&#10;SvSJpIkanUdUBhSCRFOTEGLb4b/PmDAZzFxVNZWZGi8rDwYRCnUqV/tQCDU1XFqKqkqlvrVLMhEt&#10;FULMq0UoLDU8veDG/JJiyzRRu5IBM5UiImXmneHPHDV6nMfjF9GY0KSVSDoOXC7PhmsXPPDWJs2l&#10;27GkIAPhMGpqmOiO0CauqSmoru6orxdCKwjWTg+HmZkuvBDNLbJ0EurrRVMTmAEub2wUV14J4Kp2&#10;yx5tA4yqqsb7b5pl5zNzfPBfq/ftzMzKfvrjl+1UKhFP6LkiKyfHshydBREZupslPXrZ7WhuVrA0&#10;ABte+28QxFm/y80teDRx5Pi0yVlZeS6Pu0CDbmgXbXp5SmMj7du3NNnx4C/KO4F1odAsovJgLQCE&#10;Q+vVFQPOAZVVVj7+h98/Vl2Nhx/9H07g/7vj+5tgnJAGsCILynSj4ATCAwl8Bx7WWLKUUkpHyX2w&#10;ZMmc1omSqp7mqPqW6myoahYJ0oQAXGoJ1DTd49GQhkzY8XgcgGEYXq/P7XGz5EQinnlPbfyPyzDM&#10;7lBSiemD0DQlqT5cjUgfsG4Yjm3LYVu9x7MW37VmoWVZyWQyEAjsuHMxAFx3L4Dfr5q/rKS2mpfq&#10;up6Ix6WUmqYlkwmWnJufn7JSl3y7HMDfJtyv67pqsYnbbousXPmrY/8Pe28eX1V19o8+z1p7OlPm&#10;5CQBFHBoax1QrCRgHWjtoBWQBJBaZ1vAmZwgVgUU0WKSE8AJcRZU1AQRnIc6kgErFYdXKyozSU7m&#10;nHFPaz33j30Sad/7+f3uvX3v/fSPu/7aydn77OGstfZ6nuc71Hlw9sz99zmOoyjcs8hY8kKjkWek&#10;Uunu7ljHwYOZTJoxPvuKZQDw9qtrpRAD/f0D/f0L5q6GTzoAztvx6fIzP+kAgPf/+rh02MfRznbr&#10;josuW7Z18ypdN0hhKcvs6u25mm0CA+4fPKcwNydcEuaampObmzIzPbHYZRcuPv7Ek1zhjh8/3rWd&#10;Lc+vPPnECT6fX1e4a5uGoSPjXOUhNWQ4jj9ABYWFJHEoEU8nUq7rgguKoiAqiqKUlo/5dtcX6WQq&#10;kxwaivcX+oy83CJfIJhIJL7YuZMc6u3t+e67rmOOHXXKqT8b6O8/sG+3P+AvKCz0+fyJeDyZSMTj&#10;Q0ODg89XHmh4drY/EAgGg9d/+PNU8ouBwYHevn7Dl//F356Ye9nygf7+ae+Ub/1lBwDk5ecnEglN&#10;wfLS8sKi/M6OAx+3b9uza9f10/ZEXvnJ99/u2v6PtwGW1C1fX1xWOjgwEMrLO+ZHPxJAlmNLy3Qc&#10;p7A4Xw/qztfWgQN7Hqv91WX3vPHkhrtHOskvf3UNALzz1gN7aycCwNiG9+ZcWs8Y9zzFl7x4MDc3&#10;13yj77bfFJZNWbbk1PM7AGA4d37czy4mwq8/WQ/D/wQYqX5knRPHjhsvicqmLJtx81b/uzdGblrd&#10;N3cHPUnCslVNVxTFs1IBgJtzt0LK23wPAPrm7rh+Y/M6mvtS02qf308opXBc181kzM6WOzZ8viMQ&#10;DP5RbLwam/ogC7tSVNVxnEU/aTqcqy1cVwr3zjPet74FD+EAAARw3yOL5191NyK/9uo1iu7jCr/2&#10;2h8ei6JwkESOC5wrimJmMrecsuXGazlXuBBy8fEjph/w2tb7FVUlIsd1vejizmXrGee3Lr3o8Dnk&#10;jVfX6pqvqLg46A+4rm1LxxUuQ+QK1r/UyRj3+FLCFSSJSQ5cUbiSiA9N/e2fAGDrs3Xffna8bdu7&#10;dn0z5six3KeNPuKItvbn0+lUKpkEgEAwqCicPI8dZJ6VJ5mZdCqlqqpPQZ/PzwClcBmBiyCsTHxv&#10;Mj+/CATalgWAJeEwR3Zw5SpVVcoTozSGlpNOJZMAfsPQbdue/MFMxlhubu6Bffv27f1eSjHQ3z92&#10;3Pjcghzb0k0zvfu770pKwrl5ea4Q+w/s14yQHgzougEAQsrE0JDCuWVZUspUMmlZFmPMg3aqqlpQ&#10;WOSYpqGYrp+efToayskxVO2/zcT/91rTrveJSA6jRr2qMh0Wb2TLzAxVRSUi4lno1LCTuhypXbPD&#10;+N8b/PE/nPhrSUQNDRCpfe2Wyy+963EiqEDYAlRBAABd0QYg6AIIt7ZA5eQ5Pz7rxe8+OvzapJBE&#10;suqYM6CtfQsQeNo1AO0AFUAAzIOhb0doJ6ggIKSZf16dVe8BwFmzm+667sKfnr2FHmgjmA7URSQF&#10;vFhXNwlgOyJDVsr4TAQi6gYsidRsjUYZwHSAtx5cwk3zxT/M/JkQJUTTEYExRPS0dBGRRWrCkmIN&#10;DScQ7SBCAAG0k+DviKcw1oaIgNsRSMoHhZhwzz07AecDAFAlYhnjG798JzcnSK5EorzcYLi8uLXx&#10;2qqxU5/99o1rjplNRMjYlgdqzIPvX3jE1Iu7gnKsnHvEmUR08dFneb/Us3s+TMQTyXTKtiyFKyMI&#10;t3QqBQCGYeQXFOg+TVHQSg8pKg8F/el0aqC/P9bVOTiY7B+K5+TkSKKBwaFYTw9DHD1mjGWnE/FB&#10;IpA33vib5X967ZeXMUSsjdCkSbRtW6uQD1eMLWP8tZp7ts6aVVCz8FfvPukmkr88Vt/4rd0NEI7U&#10;IiIgrK2tnl5VBR7lhWgS0YpVq5iqncJ5xx1XPBVyLm5tBSJ/cS4Azig/9dk920hKNNSBdPwGWX5I&#10;uGuJENlaRC9//DDnOwFbpSAh/k4EnCNiJUPWvKkUYcas2VgbQURPlupEIf5OtA48ijbjiFcTPUze&#10;lAYe0fnk4b69E3EdwOcAbFjochKRh+fZ6UWx0SgAxAjaiCYz5pECdnqUHkTG2HwpPe8dr19kgTFE&#10;sfqGtSQnZGVqYScQEXl/liIS0UvZ6AI/RULEichASgCYAAgAaTND9zUQAEQi0ysrcdYsACCCGGXD&#10;JyBYhxhYcMFi3ziqqanL7HHf2nVz8JjlRMtqa6GiwrthbyysI1hHVMoYYJb4cRIAIG4FAEQgOhkR&#10;EWds2gSAj3z13lUA1Noyu6LyyZ2vXXbSb7GpKdzWRgBQUUEAJVJKKUkIqKsb0VCKEQFA1eLFbMoU&#10;2dIiSSJgTk5O9T5XSpAkoaamjiACn6ZMM5POmIMJjxrnOo7P5xcIwWCQMe55uq8465LarQ8K1115&#10;XdXNkydjW5tcuNCDtBUvXNi3Zk0WGtfUDADr8+T3Lz81j+jVne9pmnIxMWhrA4QX9nxcRZJaW3tW&#10;ry7lvKCwaE3nwesnV99Gldjejj+a/MjOV4PBoBRSVZVgMBiL9biCqLUtEU9EZ11L1VWHT0fIEGtr&#10;G6F79Ogxl//ojOufbVw57fKlbz173Ym/AIBOeLzmxUfWzJov3nqB2lrDAMsQcFMzekNiypRTqquE&#10;EF73KKmpEZ1f3trzj39r7v5/obH//S7/nzdVVTnnbJj/J4WQQno6UUTkrVekF0lIoSoqZ5wkCVe4&#10;rjOCrPWCB84988RsFKEqqvfS4owpXFEU7tEhHMf1JAsVVWWcSSIhJWNc0zTD8Om6gYiZTHqgv7+/&#10;ry+VSp0WKYvH45N+edlvYqszmXR8KH5OR2N8KO4ZZQz09w8NDRGRmsUjSe+ment6BgcGXlpw55rc&#10;2y/+/tqS0tLXbrjHg8DOWLtk2gO3HngeqrHDHwgAQDKRsCyL8Sx7JBAM+gOBdCp15p67AeDF0J+6&#10;Ojv/8dV/ffP11x2HDp4WKSsOhz87pd549lkAyM3N03VdmTdfeeqpBa88BACdhzr2fv99TywmpTQM&#10;n8+fhSZfGH/Uez7ei3wY+7HU+/SsX1xxzm/mnRYpu17f+vTTt0+7YOGvz13w2utbP/+vnbHejjsH&#10;zrjfnXbMj36cn59rpZK6qgQDvnBJYcCvn/2LqcGAr6gg386kfT59zKiynFAgJxSwMpnuri6SpGma&#10;Y9uZTBoZeqitZDJJruCA4EqQpDAOUqaTyc6DB3983E9/fNxxiURi3NjxKrKikiKu8IH+fnLc3Xt3&#10;d8a6ysYUFBSVDA7Fu7piiUQ6EAjkFxbGurr279vX09tzYP9+RdMBIJSbK6S0bPveMz6KdccUxkPB&#10;0Bd/e2LKr2v/8dVX/kBA1bSLW4/27r2kJCykjA8O7tu7p7e3x+sGd7VNIsSXForOdVMfe/D13Lx8&#10;D0UwODBg23ZPLJZJpwsKC1VD3bt/9zdff3mo48CKyjY4/szDo4vOdVM3VH1tO2LHjhzPM/uKa9b6&#10;/aHCovAjiUXRDy1/TmggnrjtN4UAAMef+S+j46u/bQiXjsr+QL+rPfyjznVTZ829+dnn60YfcUQi&#10;PnRZ9CN/IHD3mI+eWb/ywXtvNtMZVdMA6C+T34jU1v0vBuA83BjwG0G/kUzEh5LxvsGBmuO3AsCN&#10;vpf/KDYevueGJ/+SGIp7lheHNyudPhwlNTDQn4wn/P7AXUvX5xcUBEM5oVBISPH7CxcerovKkZsZ&#10;07FtRVXMTOamU7aUzXsXEX0+f05eXtmUZSN7qpqm67pHE1922+MAsOSOS25detFI/Wd145a1D7xR&#10;VFxsGD7XMuMDfenEILk2k0JIR0qZE8q1rUxvd3d/X193X/+effu/2/Xt3t3f792zu+PQQQD48M3H&#10;xx11VCqZHOjvDwSDmqaZmUwikRgcGDAMX0k4jIhekJNMDPr8uoJysLdHCkfVFEXjmUxS11WfT9N9&#10;ajAUCIYC/qCRl5efm5srhB2P96fNpKIqfX09RcUFjDEzY6qKqmpaYmiot7dX07RQbq5pZmzbLi0r&#10;F0IkEolEfCiTzhQXl+QXFAQCAcdxOOeObRNJ13WHBgYKi4p0n6FwRdO0RHwonUr5AwEhZSqZ7I7F&#10;GGPFJeHcvDzD5ysfNerI8eN9fl9eXn4iPmRbaenaqcRQf2/sf9Ex/q80TdM0TdN1XdM0ReGcMQBQ&#10;uKLrujcfCim5whlnUgpEVBXVMHwen54hMs64ohAR40zTNFVRvW9giOt3vvbe8gXe6/Wyu5/YCliJ&#10;sN07KyIAlgKWIoabm9Zh15Ofvvr8P95njKdTqaGhQTNjAoAr3Hg8vnlmlZTC4x+2A2xHBgDtkK2H&#10;tANNkoSI2xFJUgyoBzE2qzo2axYBnXHrvVRVPYloGtATiy9//tqqkqamSUTtRJO8N5IU3oRf0tRE&#10;RJKoYlj05uwrl5wmJSL2IBLAlmjUW9IQ0R1EWxqiiFjKGOf8ZAAi2ukRd4F2COGByhjDUxgDgHlE&#10;J0rRRiKMWL55M1u0iAMlEkOD/T3xwX6O8sD333Ud3P/8t6+byYRsaZEtLWz2bIWzC4+YKrZtg2iU&#10;f7wdAOTMKjHc5hwx5cqf/nrfnt17d+/ev2/v559++t0333y+c2frRx9u++D9b7/5RyAYHD9+XF5+&#10;7ik/myiFMzQ02NXR2dlxSNO0ZCJRMbli0pQpuZ72oGOnTKu4NCyIXKBYT2xG6zMZK129/QVobqaK&#10;CiklEU2rWfhq+96rt+/tnTNnEtHZb663kun8grz3vnc/5qxYSraq0aOyXL5igxASEXeo2qe6/ndN&#10;v1NVj151vfXwbUJVLjnyjA1jERobd3z+d8ex7enTqw/I2UdObv247To3fOiee7YjTuTZYPUUxrii&#10;XsN5GODvUs7zVOMRFzAs3bQJZs96efZsT+lL1jdIIT71uNreBMX4NYwDZdei6wDXIT7M+KmMK1y5&#10;VlE+5wwATgL4mDHG2dov35nkVS0QgWj7SPkiEikBqvDUaQE+A5wAiAiTPXQfDQs6IeCqRiCilpat&#10;s6q3M7yGKwD0dynmEwGBd1QFQJeU3YAVCBM8oIckBJwG4MkG7ATaCXD1o695If69vOuHhGikBgA+&#10;JQlE6xC5wkEQEGDlZCnkLTnHvryq8WRABMT27dFtTWECSXQywAKGM2+6yQMQwsgT8Vq2CojTAai1&#10;VVbN/N2S+16qrtpc30BV1Zfe+RgAIOJLZfD8rvcf2P4iSdkpJTY29jLGOGe1tZwztmgRMqzWNO9K&#10;aNgccG6P6hXBEZAx3qDHbNNKp7NJMq4oyUTCtu3+vt5EIvHnM+cWlxQzxu765WUEEJ12tc/vF1Iu&#10;f/upu5Pf965e7fEZZH09AHjSWARE1dVSiqVPbi1jLBAIcK40mB2yoWELwawjT5WnTWKrV4++ebHy&#10;4uZkMrnw3mZsb4f2NklZTM2Np1+o67oQMplMqqpqmdbNsc8bRp0iq2bGCBCQIVNuWqy89BJ/8cUG&#10;2VlQWHjpLauptSU6+lTZ0nJHcBy0tRFRKWJBft6d724Srk1SQiSCkciC9fd5ufLFLz09raaGce71&#10;za2Njfc89/Zd0y7/N2fv//H2n0jyfu6RJV7aXtcNVVXI89Z1XY/hLYSgw6wwVFTBU5eSP5QLENF1&#10;nSyG6jDuIBExTR1GWmVtv73zSjFM4UAcgTwRyVQ6wxh6dQ+P//12zaozV15T/OdbAWCgvo5zJjwd&#10;WyGJyMqYoZzcQCAghDBNk4g0TVNUxXXcNxbWVyy9qrSszNOMmvP4iuevuK0aO1Y9V/6nzpu8Kw/W&#10;LFz1XDkAXHUoMvxAsnRJ4brnxBrfLo94dQ/LtFzXOffCyKvPNpz3+9rt7zzl0fIMw0dEz196SzV2&#10;6M88rSpKf1/f1gV3nXrbpVxTOec//80fX29q/O2sGgDY2hS93H12vf6HTDpT/YdbAGDEQW+kPbFh&#10;yRlrHgOAoz7pGPln4caJ9/ELxoRHuQODY8Llms8YHBoUQPlFRfsP7DNNM5iTM9Dfn0gkRpWPKioo&#10;zGTSicF4V3fXcSee4JI7MDAU6+22HTcQ8Cu6z3Wc3Xv2CSGkLcx02rIcBXkgGPT59VGjiorLSjRd&#10;NwL+7lhPV093TmGRaVu7vt7V0dmZNu0xR44/4oijdF3vjvV+9eVOkTF/esJxRx37o86OQ0ODQ0Sy&#10;s6ND1bUTTjgpXFo60N9/cP/+7u6Ypmqr6jbe1bCwdyA+OBRPD8aDAV9JcdFfVjwKAB+990xZaek3&#10;X36+b99un98oKy+99c4/AoC3fm1OXBcIBrnKSKJE0dfbu+vbbwzDF08MMcaDoZBLjmmamXR61Zmf&#10;AsBH8zt+/lAWsDQzDya0zVx71Qlw/JmnTbli7b3NAPDI06sCgdzohcV/3tyvaWCmk6lk8v7Lj4Pj&#10;zzz8tzgcIvUv7frIvYyxxUe/CAAPdFxWNmrU7u++7e/rc9LOilEfAMDKwXM50zRNS2ZS6VT6meeW&#10;/gufe0QI1fv/K+ULVU07cPDAij8c29lyR+N31TVHN4/UKPrm7mj4y3X5BYXBUEgSmaZ960kvjnz6&#10;gPt7YWXS6cSyyX+1vqWHRZWqaZl02vD7QeGuKwRxATSUSM6/aunIBTz/bFRTVCmF57lu23b9/VcD&#10;wJKbnwKOwnXvvvgo74EUbpy4ZdRCIrJN03bsK0ufGIFIeUySu+98VuHcc5txLfvmpb+vu3MjInJF&#10;UT2Zacb7e7tTyaQr3IA/YPh8QgiVca5rmYwJAD7dFwwGVYV7A00Q+fy+RCYliTK2FQwGLXK/27Ur&#10;Y2cYV+x0smLiaRNPnmgn0whgO87X//jqm93fkaYwTWGqojJFZUxjCkdFUTXLctOplLCFYfgKi8J+&#10;fxAkJZNDXFF8qppKJU0zVTaq1DD0fXv3pRLmwbUv/eLeJQcP7B8aHDzm2KNDubmqosa6uvoHutOp&#10;lOva4446yh8I7P3+e80fJKYwTdF1w7Htnp7uxNBQJpNJxON5+fnBUE5hUSHnimWZhuELBIPCsnu6&#10;ujo7DuXk5vn8Po9a/eDDL/8/fikgYvqtN7ztzd9vG5lm/4nAfVgpw3WFN+GOcNVgeDnu7TMihiGF&#10;nPOTqVv2tc0YN3nL3nYpheu6s445A6pnbUEAoophtwEigpqarY2NnyFOAJgE0E4AQDsp6zbgWbPN&#10;Z9gmaTJj2xGklJWI7QDnSwKg2LDqUxsBAFQieLTviiw0hTzsU0lNpCvaEAbwYrJwTWRrY+MMREDs&#10;QQxHajxhn20nFsWH4uY1K7zb91Al3lHhYSqth9rfCbAOYCkAvdAUm1Udbm7G9jYAhIqKl6qr5hEh&#10;wE5AQGwVAgCmAyBjD1w3My8/3x8I6LoyONh36YQZL3d8eG54CrW1vXqka9l21aKHoKbmqWAsVJBX&#10;fchPDQ1ekrhLStd1sypJCNDUdPmDt1iODQAe/VRRVZ/Pl5uXl5uf7/f5mQLp5EBxSZHl2oMDA67k&#10;3bHYN19/093X/5PjTxx39LGo6l1dnQcOduzbt7+woPDsqWfbycFMfLC7pzuRSAz2DxYVFx1/4imW&#10;Zd059ZJfLJ8PnG/8rKesdpEQ4sw3nnzv15ewxsZXOLugdhFFoxiJ8DVr2KZNsmXboXvqXll2WXFR&#10;mS0ty7IsxyYi5vOPOfboPXv2Dw4M2Gbqz6dUbZ45cxJRO9BniCcRfDasJ7u0pgaijVhby1evppoa&#10;qqigqqqXpPydlAg4mrP5gKcwrEQWbm6i1laKRrsJCGAdgpSeAhI+hICIlYhriSYMCy5NQJwxoqAK&#10;1J0VOMaZioLIpBSdHksT6GSCzzkvAdhCsgJQkgSCdoRKxHWYRU9dzXhJTc3murq/S3ESwBTGyxUO&#10;ALRwITQ2QiQi6uuXCQlAiGwCwDSgUYg7AcOIPQgPCnkS0E4AIuCcLaut7apvaCP6lGgBw/UL5zAG&#10;i3DMGt5lOdZN/EiqqKSq6ttJEtE6ZAsQl3v6Y5EaAPAcHtsBpgPeu+gP10+aTtXVMUlrgRBxAWNl&#10;iFRTE4tGvVVXeDjC8IZDCQB68KcsUQQACBHDAFATwcpKAohVVxNQibdmYwy9vSIRBPCs+jaWiou6&#10;VSKCaBSamgARqqu9igQAQCSyXOzes3d3MpPRDZ058vJZl+ToPlS46Tpn+Mcuef1R07EdkpZpAUcf&#10;1wyfcccvLq1vaVo0uXrF209yoj//6nJqaeX3rukGKL5xIVRW0qxZ0NREVVWP3np1YXFxYmjwkrgS&#10;a2go37z5yf96/+Il92JtLT/9dAB6ZOebruP86ZTfSinZ7Nkv1C80zcxAf/+Np8+h1tYGsa8Gj9gS&#10;bSCC6QCAgM2bELFuW3NeXr5pmoMDAz6/T9eN6+x8AJBS1kHs5tOrtlRVTUdccc2cpVNnSyJqaeny&#10;vAURS5ubPc4MVVVTzUJEXLjnb/kFBXecdym1tsai0WPT5n/Ukv4/ESLlZYDY8CofETljNKwEBQDE&#10;GA13Mk86/Z+xUjASTeIPX8KIssV38jxVhs0ovNK8J3gPw0yjkR9JN3SFK1zhPCuW7E5be6sbdAfq&#10;6/5au7oaO9L3rcmpuQEAev5yl2M7H694wjvwF3U1pmmXLbttxNLbU4g68DwsxA7lifXpTAo80sXz&#10;IKVwHJdI2ivvuWzfjX+9afWbED2nfiEAnBNreG/0YgA4J9YIAIqS9fdgjBEZH776cE5e7sSJ8S/b&#10;g7pu5OTk+Px+Irpi073Q3KxpObv+8fVvYqtPr13xzqiI7TpSyu3vPlUcDrd/sMG2bV3XP76n88dQ&#10;DwBv5d3KVfWp9QcUXdN1XVFV4Yo/pTdefvGdcHHHxqa733ls6Bb/O31zd9RH5y2KrAu8FgyFQlKC&#10;mcmohi6FRIUd2L/PtMyioqKcgsKDBw8Ymqaqiitc3fBZmplfUJBMpeOpeFdHrLunxyVhGD4Clk6l&#10;vJCScx4IBXJCzKfpwVBOMBhQVWaoPiRUUC0rLeeKkrZMdIRX4SkoLBp/9NHFJaMGBwcGBgbSKTM/&#10;FCgrH+Xz+aWQXOWW5Tquo/h0CZSxzJ6+3s6ujlQiWRIOP7rh7tKyst379iGD8tHhD9++v/bW9c88&#10;26gwKC8vDebmlh8xRiIBQGE4/PyzLY5t96WvTaes4pKcYG5uIj7U39eHHFMZa/lpH855qvTD1mf/&#10;pSdfdOktpi3xDzPf/OLcUCjHcZ2fpKy1V59wwmVrLXONR5OYODH+yNPAVbxu/aHu2CFFIek4G9ff&#10;umNHTmHtxMJhq4pVDy19+pF/qldcfsPDQUNxzDhHKWzXcZyyKcvu3toZLs4jx41e8pOrVrWAogDA&#10;w/xiVdMuu3LJM0/WZdIZhXMAWB779W+eftLjnADAA2veqDh99sSJce904l3BhSCila92q8aN/pxk&#10;2ZRle7/Nnvq+htraP9/31OMrdM1PDCI/es7TvfWaXzeSVmbZ5L+WzXv38qpJR4w9UlUVDAQ8oquq&#10;aUyyTCr5yNobdwxLoL32ykM+vy5sJ+AzQMp0KlVzQvOKJSHD8Pn8ejqTtm1zh3U+7IC3Xl8XLDXD&#10;CLOYAAAgAElEQVRUVGzHka7LJD3RcRktfcowDCkl0VW4YqPGGBBJ2xZSOKZ1562Pca6oqopAQAII&#10;SZIQLgB4RQNV07ybRURFUVRN8+kGAKRT6UwmTURc1VLJZMpKA4DI6kgyIYRlWaqW1ZkAAM45ZwwQ&#10;FUXNLyiwyLVs206bkjHQdd1QFY1rqpq2TF/Ih5Klk5mMmdJ9hpnOpNJpVVUtMw0AuQUFqs8wbZtr&#10;hi0yxyy6LFmYTpsZRddCBUWKwvfv3+vz+XRfcHAoKQQpmgFMBaaqiso0faC/vzvZ0bvu5bpaWpyo&#10;RMSSouL8ggKfz58TyiFJKCUHNJOp+NBgPD4kiXx+n2H4EkNJT+/132mI2fUE44yIaJhuAQBEDACY&#10;/OH95zHIPDDUjHFTtu5rH5nkpRSeDCARkSREbNr1fiZjrt/5BmN40fHnPPnpa4/97WX886WXn3Le&#10;1lmzSgAmAcQAHgKYF22cBOAJiCJiJUKrpAclAcB8hPmACxi2j2huDi+kJhF0gWdtQUBQATAdcAtA&#10;2zCSKgywFYfDDAJobPRW6gRQCfDyqlWTWZYdHI7UUEXFln3bAej8T7u66uvbh0G/OGyX1A4wfdYs&#10;jERKa2sfaWz8lOgUgPkAPQDvfP/BRZs3b/z2/QGl9+r652IAM5ARyZ1E7QgzEC9grBuRNzcjYt7n&#10;r1024Xcv7vnQddxQKCQlHdx7AHa3bQj0HFP0485Dh2jhwmfzB+2UWzX6bDkKSEoAhEiNbGhgjJUA&#10;AkDNrEmpJ5Y7wgUAhXPHtvPy8vyBAONcVVVNUW3LjPcMBEOGz+/3sUBiKN7V1T3Q328YvlFjxpSN&#10;Ks+YycFY16FDnZ0dXYxBabhE1/WBWNoVQhAIKYFzrhm2cLp7u89ruN60UqqihwFwciWT8sh/vNe/&#10;Zg3XtCkA98CBmwAAEb21e0UlIgpipus4Qlx89C9ka+tfxG495HR9/Mnik6Z1XVfVRnKp3LAUACOR&#10;zxobTyKYBLQA8GFERNazanUxIkUbRGQR1dXfLqUkuZQIIpE7V69hjJ0M4CVbO2dWtUn5KdFDAIzh&#10;AmQTiOYDMIYMcBJQO9HJkCVpMIDpiFuqqycBlUjqAnoYEQDuYAw3bYK2tpfq6iRRBQISzkcIAxDA&#10;NMBuAARszy40aALi54ie3R5OrvQEYHYSfE7yGonhEchQNLpNEhCNaBAg4DrE7YDTayMl0caTADyF&#10;pXWMzait9WoLk4h2IpQicmSL2GhobKTIHMY4VE4GSV0kSdI6xKsRT2YMmpqwvQ0qK2PVszxm0vTa&#10;yCO+gevveiJGG4ioleQExAtqaxFRRqPoqRcgbAf0ou5wJBL2FBSGx3hJTQ00NsYAvBqjF71QW1ss&#10;2gAACNDDWNirhHihhVfYidQAwO/H/5wWz4KaGgLwXP+gpsbDmEFNDQCYpmlblhAugM45BxCaphgB&#10;v+o6Lc5Bw9CYxl0gIRzbsU3X0X3qfTu2LD59tge8zynIv+f9p2/Sj6KFC0saV22ORqc3NxMRtbRg&#10;c7P+TfussSc3btsSiz4BiE98/cFlPz1LNP3cE/qn1laep6cy1qqWTd9/++39zc1zufLQzle4rt/7&#10;8eZZDRuOInqJqAIRGbLmTYBQv+2lxT+f6feHMhlrXN2T50sZjVximjZwBCI2ZUrJN9sQoAIBm5uV&#10;95slEUnZFW3wpLdwyhSGSB6bHwAaG7cjqnPO0f3+htat/X19P/tPCi289p8YYKiK6skqEElXCE87&#10;jysKSMYYjeS3vJnayTgjeS/wIFUkR9y4fyjbAXh93nNXgWF9J+b58CF6EQh4fnxSeDUTInJcgYh8&#10;RHZWStfNSqCcXXddM5VPrb/Bqq/7a+1qAKjGjp+j9uyxD1z07bWCiYA/4EUUALDwwg4A+FXDosfG&#10;1MeW3zVeP7red/MYAACYH7s542Rcx/nd4AOv5l9LRFOWzzv9vD/CVCjcOPHNkoUqqVMP1W0bdxsA&#10;BK694fBnFW+Marrx3KMfBYMhImmapuM6whXpVMo0M0LI38RWe8SM4CM5aTNtmVbhosUAMLAmahhG&#10;KCenmco9w/JgIKj6fSeWFNiuI2xXgCQhnzGuGHpu4GrafC1sWqOfv5ZVzYZbxh8xbvNLDbmhHHLt&#10;wvyC9FAcEU3TRJX39/Xl5OeVjx5tOY4UMq8oX1HV7q4uxlgmmVYMbf++Aw4JQWzl+J11iV8CQCKZ&#10;9moyHFFRVb/hDwR8OaFQIBAyNNUVdiqRNjOZkGWFR5WH/MGOgwd7+nqDhq6WlY058ihVUffs/jbW&#10;Fevq6fEFAmXl5bl5eel0yhWuphtDyYQt3XzDhyofSsb7+3oty2LDkaSuq+HScCgnJ1xSsrx+c15e&#10;fn9Xp+sIKeRQYghVRQ8E0qlkMmXpQSeTNnt6+wi4MhTP2E7HwYPf7vommRh6ovq7s6Is6MtWaaec&#10;Pqdl2/MA0LluanHJjH2HukxTCEwMJsze7u7nZnw5/sIPnbRVVl6+auX6iRPj8OUHqVQqk86sPOXF&#10;srp/JSuPtJHo4qpr7ycAIsmQmWm7v/OgX9frzmgDgIWPBn903HG64rv8NAEA0hHDwgeAiBseX+kN&#10;kOtr7tmxAxzHOS1S5vWNvSvuzlFChRsnwsT3vBLW0OBAKCdX1/W0lUHXvuOC0Tus8wuHLyYQDBZu&#10;nHjvA9cvu22j4/6T9vZjyhUaV2zbXvrBWY/Mg2AoZPh8xNDwqbYQjHNUlGTaTqaSXi3Ci2f8/oCZ&#10;TjuuRM/FivG13/0+FNIUVbVt28qYcy++eXgUkyuEzCoIyVvuuCR69/PImKoowgPySjk8DxBJ4orC&#10;Fa6pmqfQ4Aphp9NCiEAg6EEfNV3njNlSCiEc206nMwaRgsxF5lim4ziccSIyTdN1XVXTECQReepV&#10;ruuqmsIVRdN1n98PXDVUXQDlFxT0p4ZQCmRcWhlyBBApCvcHAhnbtG0rNzfX5w9IBEVVAeQXd6wd&#10;u+gPQoiUmeIKD4VCri0zKUvhSjKeLB9zBEmSBAF/sLe3JxGPp9Pp0WNCiq4J4RIyVfNxlWmGj6na&#10;YH//vujGauw4LbR1efcvC4uKA4FATl6u67hc4dIVt8wovua+fYbf5zN8JKRh+BAxv6BQVXTHcv9H&#10;sl8I8MqBjxWuSMraE3ky3zCcuPHYcUQ0c+zpI0e9tKcVADwNAI8s4RUu5LD7Hoh/PgsiV/ilE367&#10;4fO37JsueYTktLqsV/1DAPMxS2NFRAKYDzAfPAw9AuB2xEmSIFITi0aJ5DSCbgAiWQrw7NL5AGBZ&#10;1uuIPr8fEWcP6lui0WwoQQgjuCwg8F5GRG2IMxDQs/GORmMNDR6uXRK9KMnL3XrRyENEExB3Is4H&#10;eBlxGmIsGhVSngiwFmAyY6W1tblLG1+mh+YuXCjrn6VIxFtiziSa6d0dO7SgYta7X72lfPeeqqiX&#10;n3z+W707DcOXSAyiC7Jl2x/hyMe0Q0V5Jb3d3TPHTZWdLbl5uRcteXyz3DiJqA2gErAUoGzRTbhq&#10;FQBATc2aygoiWv7W41IKrihmJlNQWGT4jHQqZaYyqXhc1bSgLxAuK9F1nWtqUUlpX8+gbZl5eblj&#10;xo7LKSjctevbjgOHBoYGEMQR5aPKy8rNTLKnr4dxSNtOxhGSMcPnQ8ZSyaSUIhgMAsCl551w9EfP&#10;6ZoyZsyocPOtOHsOkby4/rlOoNL6erlqFVu0CBsaiGj68sc3L7nqiPHjH/r6nUN1998mJdTW/qrl&#10;uS1bX2Yn5r131iXnRaPlDPmq1fMZqxDyEc6/YGy7h52rjUgpl9XVn3jPyukAS2oiVFnZM3vWKWvW&#10;fM7ZRMTpBJJkF9HJREQwHwAZrkP2qaT5RPMR53up92wqOhv5TK+u9qaZdgBA2AnoEQ9w0yavk0/y&#10;6hSEXgVsS7bTwDQAT7usEthakqcQESIRtUmJVVUVBMT4PJILEEtqaqixERobY0RrpTyBpNcFJwAB&#10;wBbEyYDbhxc5nyFMIHgIcLrn+vdCE1VVAcACRGzeJD7Y2IAHjJsvdtKpRT+fC9XVW6TcIekhAIZ4&#10;+6YXcXs7tbUBAlRXF2evFKCy8k+IXfQ4Ea2VkgAY4OTGxjAA1NQAYhgQPF/IYe7y8NgAIMKaiLcZ&#10;jkQ87BREo90AABAe9krOamSNLNUqKqitDaNRqK2FtjbwFFprajxy9g9nqawkAPnWF4jIPXQ7oXAF&#10;IHHOOQoUyBWuAddURlKmzbS03RHjynvef8bMZBwn6Eg3KvbV8iMBYCcQzpo1DQAnTwEEx3Hu/9ub&#10;Q0ODJUBs0yZ178eypQWj0Q11N1101CSaNEnd9zENSduVa44+HRGf+Opdy7algMGhgbVES5uaEZEx&#10;tvazd+Dzv9q2rapqY/vLQohaLJELF1LFJOWTN1zXZYgSaOUHzYVFRY3tL0c2vUjV1Te/8ELXzJlE&#10;FI5E+Omnr3z/peCO9wDgWttHUhDJcCRygaL8vfebTDptu+71T75SUlv7/5O8//cNGXLgI7ggr3Dv&#10;tR/2GU4FeQh+HKZZSyFBgmRS5Sr8a4BBAOCQ9HBQ2f2JiMgdtoAdqcgPI7JkFqMlvGBSjHyPtzFl&#10;xTwLTG/B6hUozrr7hqovrnK4U1ic58HQx8wBDwfl2RdcsudGI2SkUqkF5m1itWuaqYQbdxyHcfZ6&#10;0fW6onv3svODja4rTp0Lp8IfAKAPduB25IoyknLOtkMNH4y7xROQnTHBWvdG319rV9XV0og/Rh/s&#10;OGou/HXzfWP/+JcgQOCJR+Vjj0gpCv1FqVTq1T+u8KKL+ANrSnLK/AH/hgtu/M3Di/qGBi3H9ulG&#10;XsCfZ/g2u38a7OsfXRTOCYZ2/m3j+DFjgKGqqBpXVFULhvymlf7+u3/kFBbk5uUEQoHuWGdPX49l&#10;p3NzQ0QU6+pIp1JXRdY+vvq64tHjuE9TFb1ZveaYUcdJIjNjptMpVVEd25aurSlKwOfXFU265DqO&#10;mUpzA4tyinLycorzCzngHq5oipqXp6u+wJgjRnd29+zbszeZSNqWGQr6C4qKMul0Z2dnJp0J5oTM&#10;jMkYD+bm+IPB/r6+eDLBFSUYCBqGjyvc5/MdeeQYpnLHsfbv3yNsYSUTPk0P5gQKwyXptNXb2z8w&#10;2AeKVlRWCqqyYu6xnS13TH+szItLhXA5x6r1o77ZlV3ZdK6b2rLtXW+jbMoyfuDr/HDp41ee1Nly&#10;x5mPlGSSyZ81+vLyg19++RIAXHntSnwS04nk4MDAa1vu3rHjljKIe8fWtv36rqIs1OShx1dk0hmP&#10;rGIYhk/XSbiW5S6f8BIAlN33AzrIp/tQQjqRXPT4npofNQn79DtGfwQAfxIbGuGC1Q9cfd2C+3WN&#10;F26ceM/QeRueW7Jjx47TYCIAwG23AMDG2/80t/Zhr+e4jk3CzcnL60sMLp8+eod1/uFkiUW5L3tn&#10;lOJKz2qmc93Uj6Mdb10578jycidlZuJJAHnj5XWhUEhV1bSZUUD13gSulNcf8ZRlEQwTN7ZufUBX&#10;NURUFG7bNkjJFW4YPkVRHdtOJZMeo9prtm2riJ54msKVxpVNiqp6A1lK6TrOiBu0N2moKuMAKIV0&#10;yBu0KCUHqaqqJ2rqHa55UGwAmUxJIVxXME6KonhVTUHSdV2ucF3XHekKKWzLdF2RlaLmwDkwkMBA&#10;URmSREaI5PPrul9TTG6m0gjEGCgcpXQzdkI1uaLrqABqSAzXrIN7NZUD40JnHFySqUwmnkhaliUA&#10;A6G8nq4u25Fjy0YNxft7e3rHHn2U47iuIFeAEfADKq6QquZzHefQwQPF887fNn/Bdlf7yY+PUwwt&#10;k0wLEuQKiWg71nUP7jTTaX8gkBvK8QcCPV09CFzXfApXDZ8f8d933EMA4IpCnoQfAACcO/pnAPBW&#10;bOfI7yKlOHfUqa93/J1Injvq1M27W0acvL1pH4bLzuAlfbzlOoB3hRs+f8v7dP1nbyLiFaee/+jf&#10;tryy+FKu8KVm/tZo1IsBKhHbAQloPgAhnIw4PVILAIwzkvK53MyFRJOIoKn57S/esixLVXVdVQHA&#10;FcJbHCBDaIwehr0lIJw0cq9ERNAOUAmIkdo3uz9LhWXWk8JbeAF4CPatAOdLuRXxRMQKRM894AJE&#10;mjQpXFmJVVWfIS7w2LoA5z//wuaqmZ11daW1tVBZCdu3e0bRsYZoCZD/tktfi33sDxq2bVcddSa0&#10;tynHBWxHCpJn3fxQjOTrf744J5TfeahzXrSpi1aXcS5X3UBNTZOqqpDxmYjdCHz1GkQURAQE0ShG&#10;Ik8VpccdfTQiqoqSSac93U9d0VLALctUkQdCfnIhlUwHQzl5+flHjhuvGHo6ZaaSydKy0QjESKrI&#10;gQlDVRwzte+7zmTK1AzuOJKAqZqhB4KKrgGimTG9HlhYkK9wlhjs79x/UHy0rcu2t2dFU3CSlH9z&#10;xen1DaWLalldXZEQF6x4rHTTpmWX33KrlEQEDdE3IzVnv/c0Iry8ahVypjA2H5CI1gEojJVv3nwB&#10;gJQkW1s21zf8UcqSmhqYPOXO2bPZvWtQUa5BDBNMI+okWiukJJqH+DBjj6BX+sATHWceACC0E+0E&#10;yIYZQLHq6nYgz/PB6xaVjM2srX2pvh4Z4qxZsqmJ6uuJyEvtTwKaR/Q5YYkXZiB4UrGlnE0QQEQn&#10;EVUAeHJP2xGncNZNDAAAGdTWxqLRdo+WA1k+yE4CAjgZsiB3amjoBq8GAgS0hfCCykrats07VWmk&#10;9t7tLy0+48KsthQREMWIPiUCAIZ4tcdHr6jAtlYvrOgmCCNmSwrV1UDURpSFayOGa2qgsTEbMUci&#10;BOQpUFEkAkSed553LDVGYwQAFI42AKBXIQTAcDYab/ceBCDCwprsxqxZ3UThSARHYolIBAGhJkKN&#10;UYh4EQtCWxs0NuK83yAyACGlcFyyHcu2M9xUTWlm0qZlplDRmKIEc0PcYDLjMg6WZRLJVDJhmpnB&#10;wUFXimAgdGdq11Kg+TAc9MyZDU1NA0MDtadPJyLKGVf3UXNefgGRwTZtUg98JltboaKCK5qU7KYz&#10;ZlFrKwCatgNcsU1rMJ5oaG5mjNW3bC4oLA6GQv19fQP9/Yho+HyMMUDwQF+Koiys+B20tlFDQ+qK&#10;acFQSNcNQKCahV1VM4sX1mBj4zXfted0fxUMhSxLq2UFsmIStbRuZ+yC009/6LMPrn3qlRLvV4hE&#10;oLLy3569/4fbf2KA4bouZ5wp2aIBYwwYeD4S8M8xAwD4NP/INhEhMhSCA/fWDeywnbOYKMxGI9lK&#10;heO6juMKlw4r3I+cSFG4rhuucBFd1xXD15NVjiLyXqMEAGeuvKZ35d0AUHTrYgCI16965doVHhoK&#10;AJqp/OK7b3gf1twYv7PHjamqOtDff+ovfr/9zQ3eG1RVVc8fyvMRzyrBC3n49ViWxV33teLrz+25&#10;96+jb3Jd13UdTdNCeq5hGK4QT38khHA9J77CjROfZhfZtn2F0rQB5557YW2hWfZa+PpcJy+Uk2v4&#10;DN3vh+7YWasXepd30aZGKWQqMVSNHfuX3uS6bsAwcoI5hs8QQtqWqeYXBEMhw/AJ4QIDw/Bpus4I&#10;goa+r6+7u6sLAEKhUG5u3mB8cKDfSZmZgsIiRVWTiQQM57zHjBuXU1ImBFmWZdk2WbamqcFQqLC4&#10;iCM6likdhyNXkdlWOp5IJuLxoqIyn99fUFjIFMwkMhz5kWOOHHfU0Ts/+0wIh0hK11IVDObnWI5D&#10;khTO+/r6Og4cUAydqzydTmm6ruu6oiierQQiBoPB3Lw8v+4TQhw6sBdQphPpZy/YdfW7pz049WMA&#10;uGEejHpkiS8YKC4rNYXTPzhg79qVTKTPfWWP7Z7EfUkiKQHSmQxnsPOTrOld57qpFz53xAfz4C/1&#10;TeHSO/rf6UXgj195EgCctMqfl6OUjx3/4F1PAkDl86cev31u2jIzg/FEIlF31yM7DvNLLJuy7Jkp&#10;sPfJ7J/zr7itcc2ioD/EAMm2bjlxCwDc0nr2zdvOeGrD7bcufsinGVeOXg8AAd1IxuPxoeRgXz8A&#10;CCFu2/fzFUd+dL+YM1K00TStb+4O/QnD06TauxEe5X+4KvI0AMDtd7wSXZh+LYVA/kBACKFxdmfV&#10;WK87/Z8OVdu2JP3QS3/12LqvFi8xzYxj27pP8/n9mqGRlJZlCSlB5USQNNNQ8sM3vPnOU0hgpjKq&#10;qgKRY9sM0Of3+/x+KUQmk7722Oc6Tv1kZH9d4VxROM8mIDy5Ng9f98+DlwGTDEg6XqpAeglvXTcM&#10;w9A0LWlaAOAK4Qrhac+NiDEoikLDOkicM9d1HcfljHlwEdf2wDuSIXrScAyIhLQsS2QscoUtnKH+&#10;fukKrqu6rgNjHJl0XABwXEeCS+TGE4OuK6QEhXNVVR84dCUiIOe5eXkA4AoyrUzGzPT3DRaHw4qi&#10;dff0SeFoum6briQWysnt7enOpDMSwOf3WY4lhACG/b2DKlOKioq84kxOXp5pmomhIcuy8gsKENEF&#10;AYIQUVMUZEyYZiaTcV3XdYSXtPF42P9Oe71jx2/LJwLAuaN+9nrHDgD4bflEb0nwq/CEbIxBRERb&#10;920Xwp0xbvIL37yftaf9b9O7pxjOOAMhBYFpmoyxq342/dG/bfGIwl6maeNX73gS3ozx9b7BvB+O&#10;RgCYTvAp4rJIbXdjY5Y1G6ntikZ9iES0ddEf/F+85QpX13Ug9LoBZ0wSua4z9/hfxujeSVkhW2on&#10;bEeoyApPARGEESqRlSJ+8NMCtEzbtkuIYkTglVBqItAY7QacBkQAFQRhoOVCLKutRSGwcjJI2VVd&#10;zRg7BfEf6//yQVfXgX2751ywkgBKN21ijL343XszK8+G6mrP2qILs6UbHQyf388+3g6TJw8d2NZx&#10;8OBAf//sSM0D9u4xhYXx+NC8ijkQOaJs8hQ2Z86Mg4q4oZohK1cUrI2UNUSFFFJQZzYax4/r6i5l&#10;DDc1P/xfb9hcyc/Ny6TTTsZUAAPBoK5prutmkqmBeB9Xmar1AICi6OPHju/s7v70k0+KisIa4/l5&#10;uYiYSiaZBDudTiYSrus4pki5ppAuY9zzyiWGhs/QNJ6bFyoNh11h7//++3g8waZMKZsyZQZC7+w5&#10;4Uiks75BkixwHWflSgKUklpI/n3atDeOCtwy/YYxa1bPA8DVq6dK+cVZP76WD3DOHmXsU5InuOJz&#10;Vbl90U0vDnzuAn71za4/163/mRAlL7zgpRbXIS4APAkAJEkiT0bpRKIKgIkMr2HsZIbTCIjoIMmd&#10;yNYBPgRwEkAYABGkhFaQlYf10emRWjZlstcVZ9RECEC2tBBJQPD0zdoJ5mX3xelA3YAVQGsBLojU&#10;zKhv6CLaToSMn4w4A6GbIXn+EgBQUQmzqgHAC8xPRjYfacFwHn4B4jrACqAY0UMAEwAAEEgSkAco&#10;QoBwbW3UOqgZ6l/eXn/zw1tHrrrNc9dGZIzdXlsLs6qhpgYqKrdUV08DKolEoLFxLYstmDWrm8DL&#10;qZ7s6XZ6i+NIBBCIKOZVM5qaCACiUaipAUCM1AAANDbCcDY2BvADuAvhiVsvv6LNC5qAog2ISDU1&#10;XqAL3nPOcrGyhBDvKACAaBQRPXwU1NRQ4ktvPnEdVziOJ4duOxnTtjLpZCqdAm4yRykoLPL5fEwl&#10;AGBCAsHt5/7pphcbU5k0Z8wdLnqHESFSg42N0NREQJEp0whgxbvP3fZgs7hudn/fAGrliJhIJSC6&#10;CpubbdvNWKZsbWGTp6z++FUAIBLx+FB96SmI7OEv39U0AwDi8XhXZ+eK8y5j27ffr8d13aA4ERCy&#10;ES94IgLbsrys5Z3vbOyJdTcCwOTJyNiDjVFoal7y2vql55wnW1uoquplxAtefHHdZx8kEnEAgObm&#10;ZW8/393Xc/+kH1If/yHtPzHAkFJ6qUGvea8cZdjwIQuBGm4y2zl+WOV4mUjvlzt8hZ79DxEJSUSu&#10;K4TrusIVw+6wh9tZwDDXcHBgwINdee+zkU91XfdSXCNCXIjsnMaF3vZbtfUHnofr+m8HgGYq/1XD&#10;Ioc5ANDb3f3hbfcv3vFJ62tPfPz208hQU3TG+fA6SbiuIMpm7yRR+xtPSCknn3slAJx0xhwYXuq5&#10;rquqaiAQMHyGz+dXVLWzo8M0Mx6Eusl3hW3bnljTk+5sw+f74JWHIARnTp3/0RuP2Ladk5P73fff&#10;cc5zcnKbqfzKVx8csob27d7dcWDfDZGlhwQVFRaHQjmMsXQqlYrH06kUMiRFZ1xjgKqqBnQfIpqW&#10;2TXQH+vsTCaT4446Kreo0HXdnu4eXyiYk5NTUlpqZszBxFAoPzdcWvpZ2Z1jUkcciPUn0umB/v5U&#10;Mi4lWc+0jL2pOhgM+gxNU7VQIODTNSYoBY7JUVcUXVG7u7qTiXgilZDkFBQVkwq66g8XFx/o6rQy&#10;GcZ4Xn6+iyydzOSGQgDgRYxMKvGhuJnJ5BUUmI6dMk1V0/z+AJHMzc8fNWa0YRj7D+wd6OvOK8z3&#10;B3xXvXVSaTi/Yc+s2nFNL3y57NKWD0tKSxmqg0OJZ246o7PljrJ574790Xl7v3l1pA/8/JwFpaVh&#10;b9vjf48aM+a25U8dffQxmqa6roh19xx7xXvdQ3FDM4IFhQ/e9UT5J6eWTVkGAJ0dh5KJxPv3TIPj&#10;zzytsmrt/ZsmTox3rpsa3X9Vb3f3kzecfHhX1LjKAMm1bdte9EFl/Zlt5Dorz9i2cEF9bm6eJ7Pz&#10;dOyPSM5AT08qmVEQl7VMVbn9xHPLZ007bezRR3GF31TzmKqqjoMAcPHlt2x6YXXjX767a2yboqog&#10;4JXyhcYDBlro8/kNQ0vE4+l0itt6Z9Yh+/b/Pk4bv57rutZNJzQBQNm8d0/7tuzjaKdjW0Skalow&#10;GPT5fchISOlVOQCkQ05iKD7ix3effnEx5TNkEoTjOCAFAKiqqisKuMK0zFQq9X8w951RclTXut8+&#10;p1KHmZ6ePMoIEw0WIkgzEn6OmGCQBBIZjGyCRDSaFmCiAiZqAlkSwQQbBEpIAkwywQSNJF9nNSkA&#10;ACAASURBVCMQXNtcm2gkTc6dqqvqnP1+VM9Y97713nrr3vvD9WPWrJ7uqp7qrlN77y/t210AsEzL&#10;MgTADMVaM4qCCkEWtBbE4UXMrJTWSitV8Aih+KoYwV7kWAYKQKCV7/sjEQ0CIxmXAuR7HpQeEQ9o&#10;wzQDYq2U0koIYRiGNAzNAfv/HFgEKvAD3/e9Qj6fTg9byrfiEWGY0WgUmg2Q1r7nudI2fC/IFbKG&#10;4aSzWbC0ndjw0LCUhlMSVSoY6O83bVPaEY0hOxpPZ10IIxqPDgynB9MZw4kMDmdyrjecyWjAiZZk&#10;824+l2Pmzo6OsXW1pdF4yOTMpzM9XV29XV1lyWRJLO57npd3tecbEAZJP+/29/Wlh4eFaWoIzSJQ&#10;0P9hpvFf2bRWL+3ZASD8Gf4S+oaPsliDIPxwtNJqpLsYiSTa52mjwUcASJAhjNBzj4hisVgo/Q6H&#10;qucMx59w+kcnMv03/Dz8jLaVJlQQYP+ZB/3lDz1LWoiwBZhO9IrTr667IBKNPJLJ2LZtR5zC4FAs&#10;Hld+kZFlWpbW2vf9rnnzAAhBoeB7NmHLSHexDZgO7iZRu2HD24Ofurnc8TVTOhfMC506Q7l5V3NT&#10;G6OBGES0eHFtS0sXcAuzXrGCgW5gO1E9cLRSINp2VurjUEAsxAwpXzrrLGY+rbGRu7eyLuYkh5bo&#10;vu+bphkrTeyYEenv+2jPnt11d6zpvvBHzyTSMbfU11zwFRFR6z10z71IpfSKFQDVCoH16zvnzXtf&#10;qWNUsFVzfdFoiImwkTXNOfVCIlqc2hhXpmlqz09nMp5XEIyCW8jk0+lCRmu2HZuILCc6bsKE0mg8&#10;WV6ulYpFY6y0IWVVRXlldY1t21bE/vevvlHKdwt+aDYc+D4A27HrxtRGY7GaqppkeTKbzsRjTiwS&#10;bf3w+dQx83jr1ur169HWti0kJDN3MlcvagwAvuceIcT1X+ZevPee1SQ+1BqEJUTinc/ktdeuHSdF&#10;zDk0nd7Tsfugqqr1DqlMrr27R93xW9a6prGx/tbLQNYNn3TsJNqOos22AnaBFwJHCrqUxMNCNBCB&#10;8bzWzPqYEaOnBkJ1YwqErpaWsAhoAxqAVUTuz38yZ0YDg7vmnT5n8WJuaurUHL6KRiCFXcDU0F52&#10;w3pi3nb66ZpxBAAGLV68bcWKeuZtYAI6NAshtipNTU2z128AeBNzA2E64wPwrtASlwigeuKjiGaB&#10;upi3gaaMUCumM++gkJWHGiLR2rp4/XoAXafPo6IsCZuL8AVdSrR08eItLS2zADQ380giJDU0PLTo&#10;zMunz+nk31UDm0b0q/UEAGFsRagCrwnP0Lx5mwmzUWwqRqMeip50I3VTGBpIhF/c3sKNjcW3HOqg&#10;RroLAJRaXGwnUo1goKEeRNjaVmxXGke6l8bGcMRgmIZl2ySFbduWY5imNDQJA6yV6+WVC2kIYcqo&#10;aVuWLRQ173gmpSbd/czWG+b/UIFzhbxizQwhSTOwdl14IG5rEzNm3BybpFONyt/DrO9Svf6bG1w3&#10;f9MvTr39zDP7r7toOJO5rG/7yhkzPR1yZoMlj7zQBX7aHIhEor+cdtIDO1/PZjO3PfESKg6mY2c6&#10;f3lnQdr22UdjSgjxy2NOYjA3NxNg2TYJcrPZmyIT+awzecJRDFz2WdvK9Rua214YM3Zc0/svphpO&#10;6gJmpVJgHujv/9X3T+WZJy/e+NiKOT/vmDt383Nv/DdX7//x7V+xwSgC06OEXWYAlm0XOwSlRoUQ&#10;AHzPAxCOUcO7kxAspPQ9j0ZJfvvsyvVDV0elR2hRYfEhjWJbMtq8hLi8UQzX++dtL1zpM+nhMGxb&#10;CBnuKvSD7r/zLkNaJ917vWmaJMh/cNVJ916vhDqxt/XExa1PBGefdO/1u9RawzSFELZtuq5rChLS&#10;ECSCoDi9IxKe54Vhgu/evPJdrDz+nmt+tOfuN8dfRxPWaa0NGKFnlGlZgQrcYTedHp4ztArAhtjF&#10;nuuFhve27Zynn/6df47nuqZlvf3SKmb++ssv08PD5y687fcbW42+vsNuPPegwqV9Z+/c/yAAePkP&#10;l9fEx2y6fMVZj9400Dc4MNCbzxUYQSHvO04kkSgviUcdJ2ZZMpvJZ9JpecWi/OJLk3V1TiwynMmW&#10;JROQRnp4KBqJl5Ym+nsG87l8WVlFpCSe94PNF91ZteCk4XRueGjwluWPAsBO4ExUrDlqx5KOj667&#10;GnVjDMNUnp/N+1nPcwOtpLWnu9uyrCAoSEnRZHng+r19A5MPPHA4k7UNM2bbOdsIAl1WEpk8aQJ5&#10;nmlbsVicgUwuEyhlGIabHtaFbHlZbGxthV8ojK2tnDCuLp91+7rbDzzgoHETxzNzX2+PIS0yrCUf&#10;n7QMyz7eVbFr183HNJyXz+WmLfhs5X0ftO/Ehmfe3TdyO1ESX/fbpasee1Mp347ctPubb6ZOLR2/&#10;335BEHy9u/2GE6qmbNjMMEriZY4T+fCVeycfPefLD94E0HbYmzgTAI5s+MUjD5yydubXZ39ORz11&#10;tmVdYDjiiV9OPeaix9cduzQ8yiO/WR4rjbh5l33v1/VvAVj8h2lPr1t+9eUtsWhEQLDGs32XWbZw&#10;vcLQ4NANR796659OkEHgC7FzZ+mKA3espHOJyDQlKb7oZ8vDHtWKRQLNN+/93q1j/whAQQwMpife&#10;eCOAjrtuC4JCUHC1Lrmvc/4dcyeOyrsB3JM79ero82tLr7SHTDefB1C34M2O1T9c9I+Zran3dvrK&#10;khSPx+MlpYbjeIEriLQgn0gy7vjZITjse2H6B4BzTrv6pS0rBcgw5MXjHr//b2eEZFpImc/nc/lc&#10;Ie+GOo03XvkNEbmFbDwSCa9RFSitleDiZeu6LoDRABylAs/zAt83SJqWcGzHjDiSzFCnpFQASCJS&#10;rACEhtS2bUvDcAsF27YEhFJ+wVemQaZpRx3L83zfcwu+F/ieZVqmlFJKDhSkYQhYhmmbBnzTtp1w&#10;d5lMBp5rB15JMlEaL7UNE17gBl7e803LkcSAMEwr8FQ2m7XsSKFQAAoRxynkvf6+vmR5eUVVRbYk&#10;m04PkRDJirKyZHJ4sD+XTY8ZNy6fzwWB57ouEVm24ebdbDZtGNZAf//ECeND5YJtO4Y0ctlsPp+r&#10;qa21bTtXcHPZbK7gRizbicds2xb9Igj8iGnalmEYkqB14P03V+9RpHffLZTUhyvtqHpbK23bNjMH&#10;CLiYcEohf5UFsWIVqGDkhWG4EICzDv3xc5++ec63j3vmz68xC0kEQY+bvfPz5av0XmmapjQgyBDS&#10;kMYpE6bx1jZ97dyzwtpl3bpZwFO7XjYNIzTSzWQylmUZ0vA8TxAZth2CnLZtj+a3bCc0kBDE0xlb&#10;RlqL6hHS1HZQYvDT75cd8tt/vKIvncsjLJQu5mqAiOYAXWA0NlJLCzPXbthA27eDWTPXNjXNYkYq&#10;tayp6QhmZkwlCMMYe8013c0tmnlOKqVXrBhNT6oV9MSvfhZzbB2goAuczg4PDX7z9e45t6+p3bBB&#10;7X4/n8v/wqt+jr14SQna2rRS3STGhI5Vi1PdrffUzJsXqODoQDEghGhjXc8I2T7TmQHqIKptap67&#10;ceMjf3vTcwuff/l1d3uHlNKQMpvP2FETQo8dP6m8osJ13YH+/rJk8tBDvp1JDweF3FBff8HLVVfX&#10;JEtiXiHw8jkLosBaaliGNKRhmjIesSsSicArjJswoa6mOhaLJUvi8L2B3r7U0XOVCnjFClq/HtOm&#10;nawCvWjRD19+IhKN+m88PTw4uAUQJBiagDmChJBHB4FILb7t3nsOrGHy3P7MEAlOJBK+1jrwzmmX&#10;N935yMVK8YYNkmiHkAzm44D6+lPa2k5paMDWrVtaW0C0mugyIS8TohoA86YRJeeqcG4eRlS0tCDV&#10;uK9GaRvRVNDskxcQ0QMfvXQVQESa0cZ6F9GSVIqbmjuZARwBLAS6idC2jVnPYu4M0yeam8XixQDa&#10;NP9ZMJh3an1Z8RgU+iU0EADaTiAQs54CYlD4YD1R9wjDqKj2ALYhjKoggGhximbMaHljrae861KL&#10;ubkJjYu2tLQwwMwLR3wH6lEUT3cD9UA30br311957Oloa6MR5ICIGsJQwNAcTexjhlYEKLAZmJVq&#10;RHNzF4+8DEVCU01jCi3NSDUWYz0aG5lHkJHROi0MCWlMjUZ/7KPnLlpMYaQJ4cZGAAIsDRmTZiQe&#10;N5hj8Wgk6lh2RAtylW8Ykj2tlN+xd68TiRRKShLxhGWaCrQ08+db1q+7fdv2mzJ/DmvIUNzS1dz8&#10;0CVzlpfuHx7ljvc2KqVuuG+N0XiO48QKrjfQ39fT1TFp8uSHl12Z7urK5/MPnXc1AULI6787a+kf&#10;ntkMng1KJMrS6TQYhUL+uu+eqmfOJiICeZ6npn0X77+PhgYp5L1/evkKr4RZY/064/U1gV+49rvz&#10;lr7yO3r9y5tXb+Srr37wgPrb3tjAzNfMnL3k5WcYXAMIEvd/8AfHcVrafr+o/oS7qg9aOnfuwv9z&#10;2f0X2P4VbWqfW32TFEIahpSGINLM4T1JGv/MsAsC5XteoALHcUY9EEcbA4zgD6ODsRHJoMp7QXiJ&#10;jErDRz+Xf/YVWjGzUhqAYdK+7614AyQR+D4RhVMuz/O0VkJIQ1gCIuR2a+ZQJi4NIzTNDCseIYTt&#10;2IZhMhetbEgUjbOkYVqWFSjlFQpaU/KalPvgyhcvuxXAPGr3Vj5qXXpRsHpVX09PoIKxS5Yln9/o&#10;e15H+96+3t5IJBqJRn68txnAU3wmCRFSUy52Nj1jn19amohEoqZlaa1y2WwmnVZa53O52ecWtbNh&#10;0fli1RVVNTVSwC8EAwO9w0MZpbxzgzVr7fNIUXVttWVFkmWlth1Npwf7u/r+/OknTnWyZlydVsjn&#10;M8lEuVZ+597OXDYdicbHjK0LNPcP9pWUJOOJWEdn11eff6V9LBvzDkbMkQDcuPTCoeGhZHm540TG&#10;jBkzYewYCdr7j2/a9+zJZPPSjsIQrusGXqGqony/SRMi0WhmaHDs+PFK+/+2a1d5VXkul/3zxx8f&#10;dPjhk/ebnB4YDAL+22dfuEplstnB4aFxY+vA/uSJ42pqyod6eksSpWPHTrDsuIhEejp7OtrbAfT1&#10;9A4MDdh2TBN6uvsGBvohZBB4WmtpUCJR1vbW46Fj7MrH7nj0ocsvuqi1r2vvQyd/+Ao1moILhVw+&#10;l3dKSmGaGQ/tvX13n7rfwRc/QsJ24qVgKhQKbjbNDINE4Pm5bNaUYs/fN4Y8pfMvuc+xzMDXj195&#10;WHhOOt5fNur6etPAjxIlsUIuz8y/Pro4oqhb8OY1jStNaQghKiqrEmVlA/19qZ+Wh4DDbbtOHujp&#10;9ZS/Yv8PADRlT6murtGsuzq6Aq1vTL4M4EF5wYq75mPElxbAnUM//eGjjwLoab6dtMdKw7Qu/0kV&#10;gK+fWDp6FayJLTSk9Dwvn89n3fy139kYPh6+4dX+mVJraRhm1GEpPQ5c31PsMxn5fG7JoVvaj/4g&#10;/LKtFudUVVYXCi50EPi+Cr0cQtMFIWLRWFdX55UHrS98xs+WXlwMQxDSMqVg+L7vex4JIaU8q+ph&#10;AI9+c66UBgOe53mFgmZtmqZjm6HBtCmEME0hhQrUKNBnhLa1pjlCLSYAgQ6IBEGSZFak2VcKCsr3&#10;FZMGhB2xCEZ3997e/qGoY/lurry0bPq06ftNmlzIu7Zt5wveR//28aef/XueA02QhmFZVsyJVpQl&#10;y5Jlf/v8M2YKEyoqyiqH+oeyuWxt3ZioE9+7e7clZSQSz+fzjuMIKfe2762urc3kMolEWS6b/fyz&#10;v1fX1Bx86LfdfL6np7u/r68smaypqXZdL5cddl1vqL/vmKlHu5msApuWlc1k+vv6TNOorKqWhhEt&#10;if/x9dcrqqsPPviQbC4bjcW+/Pzzwb6+mtq60rKE73me5wkhV9zz7H/5pkBEL/72jh/XHflWz8cA&#10;wuUxbAWlNEL3lSCUj7BmKQCofRw1eMQb0PO8sKkIP5ezDv7x03959dxvH7/mL68xMymtCRIChjBI&#10;wJCSUQh83y1k8znt+cIyY5GoHY0XCoXzc4mno+mQVofihEin08OGNEYmRCPzLM2ReCybySgVGKZ5&#10;xoHf47at3c3N24kWjoyoOhYvppaWkFa+DTSb8PrKpT+5bNnzSk1nCEGriW5m3gzMIUJjY8eKFeE/&#10;Vbt48ZPR/lis1L7hgdmEzcX7DQCeBXSDqhYt2tzSPINoO4l6QvXadV3z5mmtqhsbO5uaVjJPJZoh&#10;xOtLFpiWiCeSp4w5mpk3zZ07HXh1+UW1deNIyJ98OvS7ak9oZNLDs379uNa6dvHi55KuMM0zrr+v&#10;Q3MNYRPzh6yJ6EghtFIA1RNqGlNcXx8q7MMG6czf3CU0PDen/cCJWhHbMQ207/6qpDQSj5dNmjw5&#10;TIYZO7auvKLimy+/ymaGezt7uns6Djzo4MOmTOnp7u7u7v9qd2d3b396aCgSs2tqK6vraupqqhKJ&#10;ssGB3lw2a5CoqqiqqKjwPK+vs6unf2D5Ty/z/vjO/3r14dLSxIuNrQC9cMYZYfrhDiJmSClPlQKp&#10;lJQS0+uf+Ogl5Rd+ccwctLU97HQL25KmoSRduP9xe+fMqXh2Ddq29bS2gtDGmMW8nITW+pbGRpox&#10;AwCYx5155uWGBPMRIAY+GmFG3Kz5iPHx074ZftQwhBALmBcS1axfh7Zt3SO2Y/XA/fNPuK3y20Si&#10;p7UVwAOBv4pDnQQtAF/CHNqF7QKmkmgIczAIW5qbNfOHWt963XXMvGlF0y5mEhS2EOF1tExKrFun&#10;te4+/XQQbdV6p1JhkQrCESPtej3QxryLQKCbtBrDCBVHy6+9Fg0z0Lb1QXRf0TBHb90ativMvLSp&#10;SRCtLLpjiUtDRWpRocbVABobqbWFiNCY6mxaoZl3EM0Kg/8WpwCilmZm3gzUM7YRZjemNo+woWaF&#10;pdeiRV0tLQCK+H7RJKqRWlrR2IjmFgYXddvAKHCBEaij6CXFPMKYJIDR3MypRtTPIAK3tRERA9f1&#10;/6l3YNCwjUisxGI++Xvfr66skIZlOs5X33z9x3ffzmTysfKEr5HLZn3Pi0Tj8ZJSy7K8gn/Lsecu&#10;e/vJpT+4AMB1v18lyGh8/HUGKoOA1m9AWxvNmNHctmWwv39Z8gAxY2Zz25bhoaFcNut5XqIsUZoo&#10;y2YyruveMesX9+981XVz4dD5hu+fKaVx3wcvXXXMT1lz0/sbrpFjub6eiJ78+7tu3rskGwmCwPxf&#10;333q79suGCAVKD19uiBq3b5lUf1sKSUz3/Hmugvuf6amMYWGhlW73t39j69j8fiND68B868XnGlZ&#10;8rrvz73zjxvad3fc8/xbaGy84qsPpSnvPePS5E9P+Zcq6f8lEYzRKp5ISEHMgkhYQiutlPZ9fxQX&#10;G2UMCyKMyhMN6LB21/hPp1oTbNvmEbOpMBlpBNzQYVMxCrubpiGEZAQY6T2Kt0AmFEkXNHrTCsEH&#10;RkDCDv9kSCFH7HRJkGEaQghtWeEKoooiQgli0zSIRKACrTlQATOkNDLZzBPPjgGA5zD+TPQ232Mr&#10;u/DAg8h5NTfdjMceNZ96srcn3/C3ZZ+VLbQd590bVwIopcUAvrX6oP7evnw+Fy8tfdG5otqpMS1r&#10;VfkdV6ZvEcKKXn5VJQAgc/89u95/rlBw377m/uPebfxNXcv1aFIqGMqk+3p6+ru7hwaHFle92Xf2&#10;zu5Vfft/61uRkoT2/P6BwezQ7uHhYSfiVNaN+dbRh8uIPdDTywOQpsnMUsjLnZcfyJ6kIQzbUExr&#10;xz/0g7+cNTg0uKTqnR3NHTvQAQDNYzaedx4TrGjUCpQb6HT/wMDg0Fdf/cMUslAoKM8LmAvpwUhJ&#10;3Io60rZ80GAmCxaW5WTT6YmTJjrTjnHz7jf/+CJREje1X8gOHXTA5L9/9lk86gx2dA4ODgkSgecf&#10;dOD+kyfUmsRpvTc32NeumA05ZvwBVTU1fr6gtc4PZztzHUMDaZ+Rz3tM4snVvwew6Kbz33n5wfDL&#10;8/Tzd9tmdMrhU1rvfWf/SZMP/tbE9cPHDPZ+BvYmf2tynj0h1FDa/fSr3Q9fXH/45Y/DjpYlKzee&#10;sG3Wxqkf/bG4kwOO/vlXnzz9rSPOHz9+PIAxHxwNe8lvr5oy+hXteH/ZCY+Oc93KV48HgL6zd8pV&#10;QgOmbakguOVPP1p+zBvLPzjB+fN9kWjcsp1EWUkmnT6r9J66694EUHfYmwCGzr6l6bhtoy2KCoKh&#10;oUHDNB3HOm/+TX3Y+fQzLWC64perHrh3Yd/ZO8OK/1eJl5DC7yIXxF3Ty2e9Qs4ns+P9hwCEFKmw&#10;Jzx7zarQe2r/D9qPOmq4Y/XGGz/4yW1Hv1a8xHzPMi3DkFppHzogrQg+U2Z48PYpr+zLd1qgn3nW&#10;XSCJvSAIeUpSGkJIaRhElC+4zLzi45NLSs8tkSVCStIwDKn9AIIAnDfm8TXdF4fdBQDDMEdlGOFw&#10;QUpBwmAOmJUPmLoYdBPaSSmlAGitR41Zw1bEsEwiEhJCGJAINBR89nUsGiFDeJ6ntRYisGzHNtPK&#10;8yWZ2g+CgjJIOvES07EL/kA+nzMitgUTRDAEFGfdHPcG6UzaJFNYFkGahgEWYY/DrC3LKksmB3t7&#10;g2AoUVYe+H5fTw+U9gq5WDwaKK9QyFVUJG3bHOjvkYbhurlEoqS0NK6ZASUNA3CZOZfNFvI5TQhU&#10;EJbpYSihMI3+vr5ABUHg5wt5EuQWCr7vR6KOgILyLUNKMv//Vuj/15bP5zZ/8a4gEkKG45oQB1BK&#10;SyV0scEImJkFaa01OEwxGu0uSJDWmoiUVoY0SNBzf3/jvMNOePZvf2C/GAkvwiJOsyZNPvvMhhB2&#10;PO44TuD7vh+oIMgNDyqW3NyUW3y+FNIwzXBJJ6KqqmpmDoLg9JsfeG7ZZcTFyVFYMTDrc9Kx7tNP&#10;bwM3ENUTLWT+DvMC5tq7VywkLAS2EzUQ0foNxzF3am4gsV3QbMItzJ3AQq2nE1FTEwlR29gI4JnE&#10;YNRyzjjw+5txf6fmU4Aeou2CAHoROIW5+55WQ8q61GJ7olV1xa/Vqacq5u1SzG5trRPiMqCmMUUz&#10;GvTHrxRcddbBRz3159fOO/S42anFa2uDCw/8wVvZv2ez2Ra9mzuxqOW5ZZrfZ90AiJkzSzs/Ornu&#10;KNVoVDc1ac0fFinf0FqHpsI1IJo5U4CufOmR3Xva+/oGyisquru7HMuZOGmSJO7q2OP5etz4uqnT&#10;jinkcu179/z7X/9q23ayvHzixPGOZR9x1FTbsgrZ3D+++qqiMjlm7Dgvl+3u6B4/ps5zC15mOO44&#10;Y2pqxo4bE4tHpZS9nXu15uxw+svP/r2udtwhBx0yfuLERFX1re8+fYOc9N7yJ89YfSO2bROt9wgh&#10;SOsdokhpIAKvXdc1b27dNdcI8M/d8k2V+ef+7eUzOHHRr59qTs11EvErDpt985zZN2nuOv0MED0s&#10;CIxLoBn4Tpig1dra3doKYDthNQkKE7SIwZjC/KHWl2ieduikj29tXjZv7iqiT4imhIhA2zY0NICI&#10;tQZRDdFVT74Keo3BFYsa65qbtNY0yvRjbGeeBjCzkPJj0AxCKIBmMJhDuTY1zCCiI8CfFPXbFH4+&#10;zytVf9pp2wizSYSPECCEmMLYBXzEDNZTBbYJAWAK82xCJ2PBiOgcRGhrayr8wzAMBlNrC1Kprqam&#10;IqUczOBVoMvCHoCBxsaulhFRNRFAm4FZIwVUPVF30QkK1FAfxl/UAzWp1OyWFrS0NABtIyADNzZy&#10;U1P1vnqqULMRHqh5n6YilQq9nvWKFRT+HnYXqcUAQKCWFkqlih1HmCYe9jkzZ4KZt26N2o4lZSad&#10;EUIky8ulYSilvCAjLTMajSbKypQGM9uGZSWTmsnNu319/VqpSDQK+ieFvuD7+fRQpVI9QvQIUan1&#10;LcN/K/njnr7enu6u3quHhuq8dsM0AWVaEpCsVT6fyecz4enKZoaZ2bZtz/Nw+ulLF8xZesIFy179&#10;7ZLjzycS3FC/9OUnSkoTpaWlC474sX7vPXnssffueKG8ohL1M/Dee7RtG82cIYiu2fDghIkTA5+V&#10;0tWjthJMldW1+Vy+i1G9bl1u85P5HDPr6757Kp8+D+vWY9u2n2z64+x16/77q/f/+Pav2GCgqKn4&#10;Z7kAASISUuhA/adnhvDW6Fd51E5q1A8KQCjm0loFrEMW4qgDotZFb6hQIxg+SMRSGiOEYMmsof9J&#10;sgp/MUbuVeFszA/8sFdRnlJQwT4GuEprHSjWLEYKoCBQgAoDywPlAYaQgn32PI+ZpZSvN7YAWLjy&#10;Rq3wcNVt80aU4kcuuXjy8mXDLU1JWe55Xi6bfbV2UVkkGYlEZ6+6aXBwIPSYej2TObn/wc1lCy3L&#10;IhKGNExpjD8T3gMFIsID9710+Z2jJ3Deb5YDqK0dc3VmWfvQnj3ffMOsLzaff6H6srFjxm3IXaSe&#10;D+rGjC0UCsNDg57nWZYVsJaWWTt27OSyUpc4O5jp6+ob6h/ol/2H3d50Qqruxi+OPODgQ0pLkloS&#10;c+chr//gi9yX16YeCi2tKtYcFVaowjbjiUR1NKIJX33xhcpkhgYH+wb6TWlEo5FYJFZi25xJx6OR&#10;eCyuAy87NPT1F30xyyktjY2fOJE0H3DAAYLEhP3Gf/s7h8dLE5MmTfjsr58qr1BdVZX3CpCmMCSz&#10;jsXjyfJyL5uWhp3NpHv7vxnMZDq60uMmTYpbjhNxtNYF5Q8OpjP5vGkpkgLAHfde887LD57+s1vW&#10;PbUcgCCRHuz/ojdXVVVdVl4ScQyhfb+QHxjo/vKrvWUVFdm8+mZv52d/+/w7l3winOjTK5496qjh&#10;Y068JpMvmiB95/uX21EbwLuX7gX2hk5T+36ZD73gsXyuwrQKhm1hpKC3bIeIpGkKKVkCgDAsxaLg&#10;qUDnALV39+72kz9oH+Fudaz+4d3fx6LXpt25X3G3sXi8UChopcJvYMWao4QUeoQYkBgn1QAAIABJ&#10;REFUu6+Au+/snSfiqg1PLLvysBcAPNl53v95bfadXfSe6kP71Zfd4/FJKnD3zcEwpCGl4SpfKRaW&#10;lCAv0OnBoboFb7bvo2X/jTzPKpjSkkEQhFexlIYQYn7tY7/tvCibzepAnXvh0tc2Pxga2hgGGaaZ&#10;LbihAcua7guJeP3AgnnJ1QBIBwoaAEFbZqhoF0Cot2KttVKBlEZIoGLmaDSmVBAEgVKqSKxiBnRm&#10;eDicnVuObdmOKY0QCQ1UEHVilmlBkGEYyvf7NdLpdCwaFdK07Ig0LOX58LVhmmXJZF9u0BJgKSBF&#10;4HnucHY4l6Vhw3YiUcu0HYtZe17O8/O5XDa/Oxd14tFYtLdDu262NJH0fX9wYNAwDc/z4iWl2UzG&#10;cwvJsqQQcqh/wHEi2g/KKipN08ql0wAkCQGKOdGAtSaMArmmaVqOYziWm3e7OtqT5RVjxo4rK0sy&#10;8569ewYHB2qrqzXg+dqO2JZp+/5/MB3+L2xCSIHicg1IyaylwazDsItReFlrrQjMHIJHoylGYaGv&#10;AjX/iJOf+uT3AQLJkojWfPo6RtZ5IYuZSKO0VQBSStOy5h70w41/f4vyruvmfd83LJPWrZd/epGI&#10;tFJuEMw/+qTV7z8fiUbCwz11w4XS96VhCCEIdObB30fbVoC6W1q2ERoYAN674+op17V8hJCPzysZ&#10;KwmriapTjcx607x5swFBYtb6dXru3C7gSCISYjuYQLMXL95QlR8aGtQ5fc5wctP1pwFoYzB41tVX&#10;By0tQogGEr1C1oQTrmOO+THr9iAIQwOnK91J2A4CYXZL8+PWfMOyfjbleL116/kU1/Pm6rVrTxfi&#10;gW0bBgcH8rn8LY+/xsxLgSnAdObtUs6V0oxE1GmndjJvZd6FImMnnKgRCOBNTLO1JqIHTrnwwuce&#10;ipeU9PX2RiOOSSIz2OuYsjRiEyM/NJiIVEbtiGNYruuSaUnQQG/f3n98Uze2tqKyyrFtaZlkGIog&#10;LDMWjw+mXZNELOKUl5WWJ5Kl8VI7ahuGLE2USSkEjOzevXv3dNhWdOKkSVYsvvT7F3BbG597zkql&#10;X3rjXmkYxwqhtZ5JRfMxIUT3vHmVV1/dftfdO4QQgk4VYlPzInFrKwtxjZisv12vVHBhEPCGDUee&#10;ceZCAkC3gDWok3k20CPlbURTmHeBiWghoLXaIUS95jbGdOCnzIeOS5QA3WecQUQfA5cC1anUlpbm&#10;WQQA1eBuIQDuZAZYaWwG84q7leZLBT1MJEgIEoKYGDtYEyFUTRRTFFOLwgDpqcXIGEznUBnBH4/M&#10;Q6cKsYv1dAZIENEm5l3AVCE+ARHxVNACgDVfynwpMxhbmbtGLsAjQHOICOCGBn7rK8/zMO90LE4B&#10;0KEZlCAwCLSQRoDbxhQ3NxXlJsV4R8xqbAylFERUm0qNUJ4olI/XAOFlUg10A9Uo4jaCCPe0dktZ&#10;DNoLlRIAwGhuYQJGjGuLW2MjmpoJhOYWpMLEDKoJW51FjaHKIkyWQ0NDqCBhsCB66rM/nDfjR847&#10;n5eWlliWxZKymUwum405ESFkoOD7Ciwi0ahVEstl8qZlQZAfFHQm8APf8I2b3nrcse0VHz1/7ZFz&#10;kxVJ7fvXX3Rc42/eqBPiqucfapl7+Z1vr4/GSiuqYNtOoHQuO6i0bxiGaZpSGioIQuXbr994pn3P&#10;3ng8niwvz+fyBFryk/OLSxlo8cxTw++taRq+74cxjnLjsVpp3/cf2Pn7f3R+eeepC0E0NDQoiHw/&#10;MA07CHwGelpbao89ljmIx+K93T3VrLvmzbtt/Xq0tWnNXfPmkRDNzz8SjUSWr1+PbW1Lh778b67e&#10;/+Pbv2KDEU6TQqa1GNFFKK2EFKZpEFlaK9/3Az8IiUnMmnmEEquL14HjRAIViFGAQmiliUYoUiFe&#10;ET5TCMnMoapPCBG60zKz7/tC0UiBwfsCT0TEmiEQMjrYNI3ADMO8PR2oQPmBT4pMw4RhhC9Mp9Oj&#10;mbVCCDmqWWdWWmvfHxFy0OuNLT+4+5fRkriUwnML488EzgKAsM0AEARqcGDg1aubj2tZFI/HpWG4&#10;bl4Fqur6G3egY1qqLpG6Zgc6KldWpdPpgf6+0kSCo7F51B62HxtiFx15488m334nP/qIE3EC6e9+&#10;Dr3d3f19fb093QuiW+4fPOEBOjEaxIQQ88XaNeb55RUVYPZ9P5fNSmnAEIO9Q+lP/xJoLaN2xnPz&#10;maxyvQuvuLuiULd8T0MiUTZxv/2sWGRgaCCXy3uBf9eY7X3YiTApfKTNQPPjz8w/z0ibipUddYRp&#10;mJZVyGQDFRiWY0VsyzKdQBqkHAnTiZEqDLk5rTxSEZPEX//8b2V7ExVVlcKS6Uymr78/4jjxWCRZ&#10;Xr63s9fN55T2k8lkdVXlmHHjCoUCSSNZUWU7UZHJpz29t7NzIJ3+9iGHRErjdRPGl1ZV5txgcGCg&#10;v39w+IFNzy1fXVtTu+j6x2pran++4K6SeEQwf/PFl1Ezfs+CQxr+sgzAxQPXj518gN2f6NjbPpAt&#10;dPa2P7SgfurFO5LVY1pueTQUbZM8Kgi8A6b9vKKq8vHm34YPhp/j2S81vD0TP7zhlTdvPwHA4Rc9&#10;CcC2bSFFSbwUwGPPNJPE8sNfXPbXWcIwpABMBvDg5VMvbt2eHs48fm1Dx/vL6pa/ua8JVbi1/mRH&#10;+9E7w15uGu7b/ssrfd/P5/PhX6N2xPU9T3mnzb25Zb/3/tNr585fgg9eePyruT/f73f7Ph62In1n&#10;7ww7n8dXL7vxqBeWfHC82kcabFmWYZphDw9JUhrQnud593+vLeSYhdZVAGafsejVTSuLDk7MUggp&#10;BQnx+J75gZ/3CoUQkXAsyyCCZgIEM0GHGCdG5MLP9lx0VtWjFRWVOqxWTWkKA4YgxQocBH5o5zD6&#10;JsOKNp/PKRUOGHj0SgRQWpoIMUzDNGzTIkMYgZTS8AquVto0jUgkKoSQ0nAs20yWC2ESGa7rZjI5&#10;VfBsHTDYtO1YJFqA1pKYyABxxAsAYuRzGWkbtm0LYUhDxuPxwPeHBtOu68Zj8fKKip6e7mwmbRhm&#10;WTIZKGVJy3XzHASmaUqQNA3LM4aHh7Tnu3k3PTCYyeUS8RIlEBS8SDTCzKN9FEILPiDwA9/zBgcG&#10;qmtrE2WJ0FXC9zzTMO2oU8i5ruuaEdsgGejg/7ou//9tkWgk5LcKIWeWHhwWLW90fYQRZCl01giX&#10;O980NTSA/2Tixw6v+fR1KaVSyld+cW1nCIYUYrRVDm8NzNq0rNMO+gGAjX9/SystpHCciGVZBZ9B&#10;cBznnO8c1336vDZGFz/eyRwGZdCIXjY8JgBKWZtbWgHMXr9+dlsb19dvnjdP/qqVgSOA1YLqQTXA&#10;ZsKcVGpLc8usdWs7Gs/h5qc1687TTmvTuoHELkk1QmxmZnBXU5NkPpG5JpVCa/N05u1hTcfY0tJy&#10;CjMp1U2aWbZrfZRWG06dA2AOUQNRD8DM2xj14O2gzUQVdz1FggiPrbvt8pra2q+XLyiZNw/MVcBN&#10;Wl9KVEektb6UqEGI2muuOfbee98qfHn8JUs2MAOYQdQACvlCocqAR+IH+LS5s747WUEkEuVlyWTB&#10;sa3SEjeTHuhuj9iRMXU1tiWzmeFCLjd23LhEopSEiEajjhNx3ew3X39Vmoi7eVdIkR4a9jxXgX3P&#10;q6ipLHjdYyeMHT+hrqwiGSuJeq4LKKO0pLyiQitEIyWlZeV7d+++4Ue/EELIP+1Q4xVNn4616/Rp&#10;pzHzNNbVI9klLKiLWRBVCTzf2gpwPes2X98khLi6SQsxe906Bt88Z86Nv7yqeu06nH5GGOO9ALwM&#10;YMICApF4mOgIImY+AiCgjXka83TNW5kZaAN2Ed3VPrywPb2K8LAQnxBVA10tzdMBMHjevG5guwBr&#10;tLH+SPMUcANRDbCQaDXRx0SPEF1KaGNo4BTCFhAzGohnh5kPupg6T1RUKoduSgJ0xAhte84118zR&#10;elNTExEolapvavqI8HEIbgAzBB4m+hC0mujSkVjhbaGgnAHCrURLGxqgWQXKtKxuQnVz82bmD4GV&#10;RB2g5cQLGVOJBAipFLioxiag+e11i53xALipuQu8HQDRnPB9NTSgrY0bGtDWFgILNQA3N7cxz2ps&#10;rG9t3d6aaqupicXjQRB0SCmEwPceDEupwPf103dZpjN62Ya/KBWop+5KlJWFcWd65oNSiE7mkHmu&#10;2A8J52AOcn8P4RciyuVy48eO37CnTfuBBI0dNxYkBrq6LSfGkPmCF4iMUsq2HSYYlpVD3vM8DZZS&#10;VlSXLz12/vVvrM5mhywzWSjwfX99oaKyUoIAqiEC0Y/WvXtjJHrbST+/708vLz/xZ3e+s8HNu5qh&#10;ArZtw7IsacgQzc5ms6K7J5MetixLSOF53vXn/wSbHq6qqbn5uHMf+ujlS484YdmrTy49YT4R3fXO&#10;Whx7PIHueGuN7wdOxJFS2rZDJO5869mb498Sx8+4+531hrDcfI7WrauRxkM7375y2o+b33v1tt89&#10;v4kxZ8N6njePwruYoNr165uImt7b3LR1c1Dwl55wbuu9a/CvtP0rNhiW7YQTr9F4uxDBGGk8irwm&#10;Zq2Utmw7fFWoxA6rdyIyDBkESql/RkeFXQoMD/9BzD3izoGilpA1S6FUoJRWgWKtMLqH4vyMCEKo&#10;wGeloU1DspDSlIYEsWDbiBYKrpt3tdYkKHS3BOB5Xt2SJaOp3gBOvOfal64qIgkn3ZcC9JvX3Lv7&#10;OSx44Drf8LyCm1iUOjZVd+TOM/BB+2ubV0kptOaJ48aWqJJMJtOw/OIsZX3fz+fyc7OPPi3PPQAw&#10;nnxixwXz1/OY0x5d6mbyA/19hpSC6Oc/jKwFQtxgburRvrN3PtdzYe03YxJliXQ6/cOuWd/5xRnh&#10;O3n6uXMiYSiyUvON9QAKrvvaopbdz+HKoZttJ1KWTGYyaX/37vnOpr7z/nNh++v2YyftN7mmrq66&#10;uqZvaOCNS+6cR+2vLfzZncFPgyf0TfbLOzES0HH2zmk46sEv+zzPyxfyFZVVlmHYUUsIzg9n8vmM&#10;Ul48YtuC2HMROKVlJVXJSXrseMe0SkpiZcmyjvb2TDbj+Z4TjWXzec/zBgcHVD4zZkxt3vP30/t5&#10;mkqSZRMmjHWzOSblODKWSDBJp7SypKLuH+2dmXT6888/D/NohWkII5LJZP7y3U0Vc6fLKeQ4TjTi&#10;WJKSJQnLktrz7rl9LoCf//q1tptGkYfg1i0uRUtuOXXi9Mv+WDf79crq2sqqmjEfHP2jFfW/+wE2&#10;n7ITwHHPHvj8rJ2nfX40PgfK0PbtJQDenompV6396L4zABx55donHly/75m84eHZpaUx7fs3/3U2&#10;FAuBQKtVF08BDj/vrvdWHPtG3YI3T5v1Kymn+Vt+efPyx8OYvOYVm88pBYArXpp6w9HFk3x/MM9x&#10;HCllY2TzkuYfLBvzVpg74VFu44Zbv94nH/z3zz8gBWuvcOF+YOYnOy+4oPZJjHxzXrvoEhHoG9a8&#10;FDYYzFy34M1lCPulW8I9RGMxqeFrRUSWYQqSrPXDC47cWVgyGqsX/nz75d8YhvSCQBNG0D6hgsAv&#10;eG4+f9f9V+3cWfrmlpXRSIQYrJjBigLTNEJzuNCnQSklpFzbe+HhUyYDEEKIsDGQQoA0uOD6esSP&#10;OszgC5cVy7ZHfU7DCPkRoEMFvh/yMAEEYK2VCpQ0pOsVVKAcx/E8jxixaLQ0mcznCl7eLbie53kG&#10;ESALhWw6nXaciAoKHnsQgogty7DJEEIwpQO/AGhDWo4pKyorE8lkf+9AOHQYP3HSlfs9seRPp1RW&#10;xiZO+lZ3d3u8JD7Q3xONRiORaC6TicZi8fLI4JcDbi4Xqk0s2xalpZ5b8PKubVn5XM40TUlSh7JP&#10;SczadfNK6xCdGBwYSKfTiUSZY9uTv/UtrZXregGrIFBgmXf/uyLvkVNqSEO2Zf9eHzvgze5dP6rZ&#10;xxWN8creHSdOmA7Gpq/fEywAMIp9ZrgkR5yIVkVthlIq1Of8bOpPwfjtRy+Omo8Xn85soqglZWYh&#10;hW3Y4Vqd7x1khh/4z3zyulh62Vnf/iHatk5tbl4N1KNIiH+u1D3z0B889dErKgieieXOBmPd+mc/&#10;fevM5ge6GLPA3UVLINoO2kGoB4ZuvOgJHpzf2AhgAdds0joU2hLRNvBspbWgUwAAm5mZuYZoXVWu&#10;9IFrT7ji7unMq8BHAEII2dioVzRVar1ZqVBIfKoUPUS9oB1hmriAZOxAEecJqS8vAGcf/MOt7lfz&#10;Dzu+HSshRHVj48fNzVOJVjN/CJpK4k9Szrj33n9/rqVQcNuVYjBAbcBsYDOPcll4OriGqZsAQjKR&#10;kJZNRPn0UHV5WTaTLrCfLInGo7G4LWOxaFUywZrjsZjyA0gqicZjiVKiRD6XMwyzv6/P9zwFjsad&#10;nJszI/aEuvHJ8ho355qGEYlHPS/f3d01NDCQy2b3dnR4nieFSdKAaQPQWnfefXebLtJCTtH6ZOYX&#10;mGcyRDEvDyREPUMQmaaYpjUz1zMT42PNH7L+8LTTDtf6RqV0fcP0JRdOOPGwla99iqKfEwhUQ1gO&#10;HMFaa+wCHzHynSGiNubZhC7QSmYAn5C4jMCaL5VUs3gxWpq3MQDMam4GeCWwIFBhdt4thFtJfILw&#10;EEUFwULCNtCl4AfAYJ4FbGHNRJsFzWhpqWLeXgyjAKVSXF8PYBcggCMBEmJ2KoWWZmpMzRGii4Dm&#10;5nCCP4X1paBVADPNIuwSQoC2AwqYAWJwGwDgY8LlRPe8+7zneSQoFovVrF+vtZ4+7/QF/+R6EAi7&#10;gCPD6qa5GYxqMFKLtbcnZHBtHmFbzQmRljCDoqGe5p2O9SEbh7ht6+bQKKuluYaEZUrTFIIYrMBM&#10;MAzDkFJGI2GRJocGh8N9Wo41SmpVSjmRCOtRsjprrR2tFViLES46A0BIvAzr+GhpSbw30dXdNfTN&#10;cD6diSUSVdXVldW1UiOT6dbkS2lFYyUK5HvKdsxAay/wpSTHspo+WutYppvNZDPDrpvPZoYSiXLD&#10;INa04tqzfnbXmjlSfhSN/Or5R+467ZIQXopGS6MxFfieYcqQ5S6FlNJg5nw+V5ZMJsoStm2bpmk7&#10;diaTSTXMAePyI0+86511S0+4IByIXXPsPJ43F+vXX799+3L/c63ZMCgSjdyzbXNJaYKmzgDRdd87&#10;/c631942+0JmFoIsy2LW3Z17O1nPDs/F+g0gCCHGEpjR9P5GQcLz8r9yJoa5iv9S27+iyPsP61uV&#10;+ifCELYClmUFgQp10uGIsRjAXcTKhZRCSsM0DcM0hZAFN19sMP6jQ6KnwluYUkqHmIMKJd1BMLpP&#10;APqff/X3fW+hTVUIuAMIZaZhikWoqxbS9Ap+Ie+GNUo4ygvNLl9tLHIcf3T31aZpqiDwlSflqCcj&#10;m5ZjWpYKVKHgkmH4nucVAgDStr573AXb/7hGq8AkAXAQ+PlczvO8409ftO/Za3v1N9FYTKkgkbpm&#10;WqpuY8nFFRUVhjSgVCafT157Xfi0gbvv6u3oyHsF3y2ccemvAbzwuzujli0NY/ztdwDovfXWt29a&#10;OUrNAhDmkd9MLdFYrLur629/+zRkQZxTKGbMhVXjM4/dcuhhh1fW1Nix6BdffFZ1RWpaqu7X7glO&#10;NFLwvRtlsTa9/NozvcCXlhmLx+OJUicSSQ8NIWTXaGTSw7lsLmLZyWRpXVUZPM80zNJEaTRSapuG&#10;YznRWHR4cEhI0dXd1T8wIKS0HDtRnkyWlfrD/d/+zncGsl7Bh8fa1yiJOX/9+OO4YxKU6+baO/bC&#10;iluxkj3tPa6bjwgQ63Q684fmczveX3bOxkOGh9P7t+2JXXpKMpHcc+dT4f9+4l/nm5Z1/ey6pb/7&#10;NJNOD6ezw5lM6/EfjnKcjrn8d11dPVk3N2Hy5EdXPDPmg6PPfvWoNcfvBHDypikvzvkYwOiTO4re&#10;rwBw6qYjLMtqveWhUXwgfHzl062COAgKv7n4sIse2RW43hNXTht91ewbfi+lsfH5YmxnmIr9TNnC&#10;G+bUhjtf/GYDa0796oFRQtrfly05b7ioWPht7DIAg4MDzfdeEr42fHxz1ZXMrH2PtU9aa9M8t+ox&#10;jAi4b+4+7tbq18M3ueHZ1rlnLXpk9U2KsPzIV+oWvBmKxdeVLuS852ulBZEhCr5/63n7n7/ij1df&#10;1RQe4rHVN1+44FYAb2152GcdaM9TAQcBkQir/IX7PQOg/egPXt/0QMSOmKZBDK20YAiDhEEBB8z6&#10;1MRqAI9/fcYN5x6y8uXuQw8/jIiKBgtCCiEMkpCkuJiqObqkhMP1EUtoLYQ0TVNIEbIoTdPEPmZx&#10;xSVIkuM4oUuEtMz08PDHH3345eefCxgBEHMi04+ZPmnipIHePs8v+Ox/sfvrdG542MsXdAEAQWs/&#10;EJoNwwDJwfRwIe8Hvm9Kq6qqOhYvHR5OR+yYgFGRrBweGv7yiy+S5eXVVXVdXXsryiu6u/eWlSUt&#10;2+7q6CgtK4vFop/+5S/5XC4IlGkaVTU1yfKKXDabHh4yLYuZI9GY49ghBC+lsGzHsqwQohw7fpxp&#10;2UQUj8czmUxJScnw8PCntz42ftEZjhMJFKeHhlY+vPm/fFMgoi1P3W5Zlmka0jC00jNKD8K+ljLA&#10;Wz0fhzaAKlA+j6QiMod9YBipF4lEsK/ybaT4UJ5fTHTZhwoLQLMWJKQhLcsKweGQ/lZQKvDUWUse&#10;6gK/dO38X0w7+be7XhNEoYdVoIKLdBWA1bpzwcxTH92+RbFeUD8HbdtoRsMTH73MzPNv/w0aU1ta&#10;WsJqtB4oFuchS6SxsbulJQQEAMwGIZXa3NwMwgyiWkFdoG1gIip55GbTsnrPvymktTcQFafOjFnM&#10;zJoWL342kTvr0B+HdqI1qdSWlhZm3sU4osiUIQD1QHVjaktLyymNi9Tdd3cx127cSEQPfrRFkrjk&#10;8JP4/fe7W1vfuvOqeEXSdOwT/m3g5jvvZMIRwGygG1QTQkkAmPXatVrrHyy7MJFI7H/ggZUVNUOD&#10;g+1795REYk7Egu8VCoVEPD523JhoJJLNZPLZQqQknk4PCyFLE6XlFZXVNZXpbGbPN1/19feF4TCV&#10;1RWJsjJpGPvtd4CXDTo7OlzXTZYnLMvq6u7qbN+dyeU6e7ryOTedzgaM/83eewdYWV17w2vt/ZTT&#10;25QzM1Rb3lyjEcXIDOZec02uehMFlQEkGmM0ghAbM2BHmiUCM2hsQCxRExUYULCmmHaFAZWAmpgo&#10;sdCmnzlz6lP3Xt8f+5wJSd7ve7/3zf0jf7zPXzPPedo5z25rrV9JJGvjiZqHW6+XO3ae/dPHQ6bx&#10;8q0PQzVSfWn2LM45AjLGmhF3CoGAF3NOmza9cPHFzYiTVDMAulqI22+4oeWVx/VwsFQuTf+otIAx&#10;5ae+r/rSkDEgWiKpH2AXwLsIpwICwhRJyNgugN9JSUQbGFuPOIXoh5yfikAEU0iuB5wHtIsIEElS&#10;M8J65Rl/VPufzNhUZI2LFw/ev7abaI/vXy1kNxEAvMvwNGTIsBmAJNURbQO4WOPU1ta7anU3SUSc&#10;yirrCynpLYbTNnetf/eVeeWUJNmzavWjQq5HXI8IANMR2eJF2Lm2j2inlBcuan9h9Zp9QETAGVt+&#10;003Q0gzd3Wv9w236OCLaunr1PhUEA0wCaEFcDzAJ8UJF/CDoB6of7fTtbds6OgDgXcCli9px7Vpo&#10;a0MA6OyAtr+4ueGubrmmYwCgnogAnrz10mQqpRuG57qjqgkAwDjjXFPyPJpuCo8Uw0rTdYYopBC+&#10;cCsQWaaW7ETSMAOBcFDyygCABAbjmq6bhsG5ViqXgsEQ6ryvv+/dd/f9+c8fAcP6+vTUL315TGMT&#10;MhRAPUd63v/jPmAsnIyXywVuGL4UpVLJd1yuIwB4rmtb1tDQEEc9kUwGjSDnGhFalv39J95AwAGA&#10;uk2blFgtY2zVmy/GE3Hfc3IjI7ZtEVGhULDKZdMMdI4//a7Sp7qul0slMxgoFYtEZJomZ9y2Lc54&#10;JBplnFlla96GF5+8dlYkGpVSqlzVtZO//ui+18ORyHAmo3RlHNu+9ZEX2i4+q6FpTDAYuV7Gac0a&#10;aG9Ty08AwKktD+x6NRqPWqWCbVvtvOmWnr33Np6yraPj25b7T7Wk/2esYGi6DlBVGiE66g9f+EIp&#10;LzGGnGvKBouIiMRfWWEwJWYrVB2YSUCO1djdRwQlhEhVCwsiAI0hYiVmYQx0DqADgEr7/U+KGAAV&#10;ADepXsQZY8C5lKBpnIIGcnBdVwhPCGCSGYZx9qrrfM8XUthQtp0KThqZ1LiGiMouwPN1kuh5Hicp&#10;pdR03nj7HQDQze8jwqlf/dbPun7AOWq6zjg/d+bCmucm/5h9MxAIAMCiFd+aPLn1/pXPG4ZRWNvR&#10;HQ7vuvqxQxvhZuuucr6ooosuarr44dsTPPbG4gfOWXXDSCbz5vZ1yUTyc8efQL4EgPizzz0+px2q&#10;iKwuajq0EcbNBgBYpv9gmXf9LYVVPb1HMtnhRCqVCIW7j12Ry404ZbvYVXAc5/gTPt/QMMYnceTw&#10;kd98r2PVp2sAgCTYluMJb6V5Qc0rteVS6ZiJ4/sG+vP5nJ0XsWAgGo9HamoKhQJKCsfC8XCwXCoF&#10;gsGmdH0yGgDfc11XOG6hPFjWtEQsxkCMHdsYikZ9KTXDcBynUCoCwEg2e0xTmjMwTX0w058v2rFE&#10;CgLmsROPPXTgk1Jh2HLsnt6+ss/QDA3nS8lUqi6RtIoFz6cpCx6LhL+AGjPM4OGvnLDzodNmnbRc&#10;ffeLD1639cQHx82Gpx5bYup82fwzHnh14Iav1wOoNCWccd2WvCVZKBoJhB9b/ezkyfned0BFFwAw&#10;Gl2ctqhrZCT7ya4fN570SwWUmv7CKYGg+dsX7h3FONU8N/mS904b/7O9raf3zHp/vdr52NWTencs&#10;793xWuO8X3592uJXt6/etv2so7tMzXOTN/BL68MNT+xmV565FAB+cibscS7faJpHAAAgAElEQVQA&#10;gIlrfgXw7+vZNw3PfFjOsor2otj2crEQDIU0/pd13wvp9jE3LXKXOxOWLj+ycplumgjgAVu88+xs&#10;ofTwsQAAKrp4WM7RN2mEMHlyvmny641nLu3d8fqePbEagA2hK5IQEEDIWCBoOp678rLjencsv/H6&#10;Crf7qSdWPLJhMUD+rtufZhIkA2SIDAlA+L5yo2uc90sAeHbpuqAZNDQNgXEA1DgCEJJmMJTS9+WW&#10;7FXXnj8WPvvD/S9+Fk8keg4dUOkGqvpAm5qOmkHIkTFe8c4Tag2EiIFg0HVd13VJSmVqQVL6QgCR&#10;qRlmwETO1JKXcY6M6boeikU1XUfX1RhvSDcMDwz19vb7RJ7jZ0fyDWlb5bEVX8x1XSEEAmiGzpAA&#10;GHgeSGmEg6wEmo6+kCMjGc91E8kax3Z5QstlB4f7h0LhcDKV8ly3r7dXNzTXsWPReMAwhZChYFB6&#10;/khmGASFQ2Hhi3AkEg6EfMcxNC2VTFm2PZIbIc6ISEnbBQJBzZCe7zuumx7TlEgmOdc0Xfdc13Pd&#10;QqEQCAZPXDlPJiRJkrbrwz86OXHOlA64Ghh/k/m9EP7Z9ZNGD/j3P1u//XyUMSaYAFlRoR0NJdSI&#10;ypAhQ8Yqw/G5DacBwGs9b4NZscQ62rkIEdUCRaV/1F2ElEL40WjcceyNKxc4jo2+ePKdl6/4/o+e&#10;vPnbtm1dw8ZCNb89d+1Ptt//7HcBAGDDIkCOsPvFq8+Y/sO3tsHmzf2tM5X8/zqgKQDptvYn9KEr&#10;Tz//0R1drv3ZjYCMweEbLp3XciFVM779WPkZGxAvQraNyLEd13WBKqX4NMAAwLT2dgQY6FwLwLvX&#10;3h8k+aJ8tBkhjTjQ2QmAU6SsQoRQQeTr29sAoQWRpjRTW1t66lREfPKjXyyYdMEP3toK3TvZmWf+&#10;Im5dvuSRFx6+zbnijjuFOAVgH8A+Ff9UtYBYy9QH926/TtcXvbJuTNOYUrGYHRzSJCLDeMgMB41U&#10;TYqTzOdy0WAgGQ/pTHOKFA4HPNfzbSdVU5OIxk3TNEyzJhjMDg9F4nFkOJgZcnyvUCr5nofAg1ro&#10;yGcHssPDDU316YZGkj5DhgSJaFLSSL5k+Z5ne77muJc8efdIZviNpRsYVhyioXsXNU+5QNBLJBjj&#10;AHIXYyQJkIiYbJ1BAOsAHgUgor0kT5ZEzS07mpvVl7xr9uz1AAT4RaBTqh7YkwD2AfQD7AJ6FxAR&#10;3wWcB1CPsAIAiK4BWKdykUC7AE4hKanS4OYCPgrqE2AM3wNYTzSP6BSAd6t5zosYxy1dgCzNGazp&#10;mIS4C2EfQUUhCqhZAqGqH8A+oosWtgHBrmrXeJRoPoEk2gXQQvjEe6/NO+Ub1Noqb7yRqlSEfYin&#10;EPUBNXV0AmI3ESL2d3QSSQJcj/A9xA1Gfm7rzAcXXrbwX2cSgNyxQ4W1k6jS/hoWLVo6GvV3KLkn&#10;7EcgkvVt7f1rOgAAECYhYmdnpfmpPEFLCwJs/uPPAaC1Y8NApQYEQHCl17CZSl7ZyedymqZ5nuc6&#10;jud5JAXnmq7rmmYi113bs23b9yvaOapcXCoWGee6piFjKjMbjUZjqaTk0vF937Z9ITigpusBzeAa&#10;j8XijLNYKhlNJMaOG18oFQf6ejP9me7/evO0yZMbGhv1YMD23VLJ5jrqbtCyyiFN0zjqHIGBwRnX&#10;NMEZYxB1wgBMM9jy4BeWO3/yPL9cKvUK0ch5A+Ny9647s/sT3cOLzpzWPnXaYx/8RpL0fM8qW2qi&#10;4Yx3jj8dCO742jfbNj4YT8QZosa1oaHBRDI5ks36nqfpui9FOBIxg4Fn2i4Lm6aQMhQOSSHz+dyd&#10;rz0Ziye4pgfDQRLaglPPl5LEIy9E43HP82xruO+xH6YR2Nr7cUvXsleeX/aNSwCgUMgDkKbhogee&#10;a7uo5V+7dgzgGxf+tZPbP8P2zxhgAICsus4pfIKUwipbyFBpCyq9FwAQQppmgEgKX0giISRJVd/A&#10;QCAoJVfzHONMLeIBwC0WAIAxYIxpoI1GDsIXcLSfRnV6CwaDlSTaX/tqKxCe57pCSqbw1BpHRN+T&#10;qKMJpuu6rFxWQD0AKJdKACCk9CuytlIFMoZhoIaaroPneUJIIo46Zzyfz2lc0w1z4Pv3nD/44FbX&#10;ReQ733iqtq7GsR0hhXIefFLM9G3P8zzh+53Ln2WM2bZtmmZj0xglsbUMOn3mqqyeqkUoi8BvPr6S&#10;UvSzmx4AgG90tk/99J4u/q26dDqXGT60Ea769Lq/eSPjZgNshZvlfeVy2ScZiUZra2tjkVg+O5LN&#10;ZHzfI0nBUCiRTEqEIz09C74S+uqi6mKFoZRS0/VUMoEgk8l4Ip5IJmJHDvfks8NOvlhEHDf+GLdQ&#10;IAHxUDBghKxQ0TRDDTW1peKQoXGDazm36BSKoXCYa6loNBoMhhzHyWezNem0puv793/INY18Ghga&#10;yhVzqfS47PBwZjjn+3J4cLC+LuV7nuv6hmGEogmvZFvCQ6Y1NI3t+XS/71rFchmZTowBgFLMPOWK&#10;Da9fDRcnAADeXvwgbIRDG6FcKtWnawHghq//xYy6d8fy4dxEphm6aQjxVxD2rz8/4dVLDowehnTi&#10;ju/0KGlatVPTtY3n7VbkhNHaxQsn7L1s+pnHvdPTu2P5nO2nGJz97J5pANA475d79sQCweDf95eH&#10;5awxY8YFAsH/afZi4ppfzVv07OqBb5y14bHd194IAMViUTc0zivjUWbOnsNPfNx7/XWnL33wkzuX&#10;hM0gBywWCpl8fiQz8vDn/woI57murmu+L3rXn33Xu+c/fCYobajMnD2J3yTckSJJaRiGbhgly+rd&#10;sVx9qvBRhqavWPJMUDcY49L3JAGr5rp84ZMv2764HWABAFQ0f5BDpTLOkDFAiRqAX6kirtm8n3Gm&#10;63ogEBjq71eN3HVd37alkJqucyNQKttM45qmkSTXdT3fG4X/Wla5VCx6njeKYyQhalK1wVAwGAwB&#10;QNkuW2XLFz5D1M1ATW2tJ4Uv/LFjx9Wl08ccd5xuBA739Oz/04f5zHApn/3c5z7f0NjY23f44Gef&#10;8oDmg9AMHjBMjTPJPAEopFDKTrFEIgaQgUFExrlmBsDz7HxhJNufmXjsCced8Lmew4czg0PHHH9M&#10;IZutT9dJIWzbMs1AqVQaGhzwhR8JRkgj0zRL5VIxX0gkk9F4rFgu5YoFiWBplm1ZUspIMOx7Htd4&#10;PBGvb2gUnlculzRNt6yyZZV94ceTSR1MInJsx3Fsxv4bsl+e55/TeMobA3sVAwQRfz30ftXNEPnn&#10;o+owSZVcJlQVwI9uvViFQzDEnw/uk0L+Z9OXXj/81nljz3jls51EdP7EM185sFNNBMFQ0Pd813Uc&#10;/68iFsXC1HVN1yNKwOqZO676zinnwcyZA9UbvXrLFXj7lYj4NADj2rwvnvP0uz89d+UP++HHYuEc&#10;6u5eBzQJsBlgHkAaYHBt51UAT99haLq+4MszN4TDVtnyrXLHz59RhkY3bN68e9bMKUQvSrjopvYd&#10;k1IX7M30f+8+AJAkFdjmBZWrWr2aCPYBXYPoSzmFoIEhZ/wlxqZIuUf4e5GdWkFGAREBwbaOTsbw&#10;grY2f8bF26ScjrgVIEZ0JzwEAC8CXLR16+V3PYZbumTP2/uknEvyVISrhQSgF6BS8Z9y3yoEmIHo&#10;w5PyqnPHjp+QHeovl0q2VTzuhOPHnT65WCgM9BwWnjNhXAMH1nfoMGdQV9eYy5WL+VxuZCQSjRKR&#10;W7assqWbxocf/KFh3NhwLJrP5aT09HpdMrBcRwfdcWzLLpSKoWKxKKVnmibXtYDrewTITW6Y+ZJ1&#10;4OABy3Fjkcg3N6xobEybgcCq/7yqb21nt6QLSJ6/sYvNmnUX8MmI+xAQ4H2AuQCA+CjAXKIvCnHb&#10;xo3Q3Y27dxMANTfjrJmTGHsPEID2Et25sG3a2s67EM4Q8gKAbUDNBO8yOBXZuwi7ifYCzJVyHdEk&#10;xPmI8xH3Ec0jmkxKoRh+R4BI6wCuqZbj1gPMR3YK0vxq690H+BLDaTNnAmAfgpTyAinTkuYRccaB&#10;YB8QkVRYuL0Ak1Rjb2mp9ABAAOgmuQ/wNMbqAb5TjMsZM14kEqtX75W0AVGCXI8wl+AagvcR0gAE&#10;1AK4C2gvwalICOwaxMbTz5Vtkes619LaZ2hhW8OaNcos41EABLhwyxaYOVNFF/1EAFDf1j7Q2QGA&#10;9QTbOjoASD3khQjQ3v5kuPCdU1qA4CdLi/yDn8/5wjlMN2ac8BWCDfWbu9bv3Swc15PyxpaWQM+b&#10;qj86ti2VqC4i45oZMIPBkGmECJnNXeVXXaGHCeF7noKtcs6rtU2/wsozDQ8sInIdR3g+Z8zmGmNM&#10;+KJYKHgf/7m+sWH8xGMmT/7SoUMH65c+8erZ/wLAa+sOTjj+uHAkkm5s7B3o+Xj/fj2ge0IGQgYy&#10;jCeiwWDI97x8PqfpejwR142goRv3OvuRS2GL+599E5EBUa8U6TUd3yNCRJp6AQLkRkYA5B1nf/Om&#10;rY8IKZVRz+KevasbT4Wd3Ws2/mrF3Omu65atcl9vrwotiMhz3XKppOs6Q5RC+p7n+Z4qXxSLRSVw&#10;4rluMGymUrFnD/xXNjMyFzEcCdhld1nyBNnexs78MufsgV0/D4XDnTtftcrlO9Z33TVvRiIS7iNY&#10;1PVmuquLMfbI2y/B0g3/+AD+37j9MwYYWNWlZ4jAuGZqAMC1SuNTpFDGQBXdHMdWyw2FfFBTEgBY&#10;VhmqlQchwANXNXeDK6JhpebOsEKT8BQvQ4CUEoE4ahpDxjljugoJQFQmSCKSRBpjBtOMQKWiJ3zf&#10;dxwiQl2TrvCFUqbSDENTwGLf03zf9z0PgHPNrLBFKrlVX0pP07mumSTJ9z3XdYPB0Jgly85ob+yK&#10;fveVhoW61CQRq8D+bBW0vPnaDxWiwzAM0nWSNLthAwA4++m3kdsSyeS8Fx8ayPRaxVKhUPjyOz03&#10;73lnFAyjlrM37/k6AMBZ8MyPWseMG7duTMct+RVXfrQgduetR9NF1LbMu/5Wtqa/r7d1ZAMgQN9f&#10;1sQ1z03eFPxOXWNDMpUqW1a5XL5yzdtm+Os3B1/NzNmzAO5Sh921Zr7nuA8du2/p0FnhSLiptjZh&#10;GMViyc3lme20nHZ6KBT58MMPyLbHNzTmc4W+QwfDUVMgCM9XxiOca57rDmcyXNMEUT6XK7tOfboB&#10;AIYGBmLRSMlzkUd7+3osqzw0NNzfPzTxmIkaT8cTCSlcZHz8hFDPQKbg+GaMf7T/Q1nKR0wjGo3V&#10;N44dN37iYCZz4JNPN170+/OfmjD96YmcCLeO37jk7BZYDgC/uqHzjHu+DZBSX6d3x/KLnv9C2T0x&#10;EEDNNMqOPaahcTR4AIBCIXvxS1/YesEfznvuGELw3fxXnmp69nQY1Y/aeSb07vhbHsu0576wruOB&#10;yZPzMPmXv55X2XnpohNXnx4DgNtvuh+gohalHO4AYPWVSztfz1VrdND2w/c/+tOfHjp5WWbOnj17&#10;Yk3vnD5xzS/PwscAYMpD90M76Dp3HOe+zqtVbAMA37xySc1zk6Edfm+Xuc6FJzKZ4bYvbu/51jtQ&#10;pY2p111+1KpvbBwaHOj48BLhj/TuWF6zfxkAdLJZtfGkofF8Pi8R7IJ36MBnPa3vjJ678dlV4UiE&#10;Me55vsoCMI6KUgUAJGn1wzcC3AgAa+/pCoYCUkhA1HWdAQrhkxRMQ5DAdNPzLcfziTHfpXLJCoXd&#10;4z9/Yj6XLxeKDB3bg5JVlNIPmywciSi3e9dxCoWCxjkyHMlmI9GYbQdNw3BsR9O4puu+51llq2pN&#10;g8IXUkrGGScupCjkc6VikZtGJBL57NNP/vTBB3Xp9OQzztD/8Iebv/jyHb+p2/PWWyOZ4QnHHCPB&#10;r62rzxaGbduWtu8LPxIKc5IMGCLokZgRClvlsmVZiUTSDJgMA0Sy5+ARwzDGjZ9gGDw3kk0kE0T0&#10;5w8/HD9uXHY4EwyGdE1XSkGMcYX/AQDXdXO5EdM0g6FgfiTne75hGMVyyfc9ADDMgGQgGHCN64bZ&#10;c/iwbZVTNbWRaHQ4kynni2Mmju/rO6wHzJq6ulRtg5nRR3KZ/8Xo/P9j45ypRdioQ5xtlZUyx4Un&#10;nAUAWz/8Feecca6CvQpXjXFk+I2xU37e+7tyqcQ5Q06o8Yodhqb9eug9RPxZzztc084bc8bWj34F&#10;AMrLwvd8pVqucK2IqG5XKOawAjtRYyczQHv2/dfZ8rmgPFuJNBXBcg4APomn33sVOaa3bMGZrfPP&#10;nCGlnCvlbkRg7PU7rrhi0vn1ra3Q1XV5d/c6KElJV4v6JyKZ70z+xto3fqwbBkN44Fc/OQYAEAlg&#10;6333TQPoAQKCegDOeHOVOIsAFxD1V4Fg0xGR4SDibsQL29qpYw1j7DTGAGAv0SlVcgIASEly9eq+&#10;ajDWDLBDSgJgjL3P+MWzZr3MtbFGBgBOqXp39K5e062c2IgIoJsIAaYj4tat9NKjBKI2VRMeP6Em&#10;kQyFTKuY7T1wIBoJBiLxQm7Ed93aurpQIJTJZG3bLxQK4UiUiPp6e2pq66QUUopYItFz+LBiXgnf&#10;Fb5I1tUUZSHZlOzp6/UtJzAhCAChcDQUjQ8ODTIN05oBg4OfHjjYN5ThZqBp4vjG+oaYacajkXA4&#10;zLnGNY1L+bLE8xFh0aIlnZ39nvd2RaRBMsamIoCUJwvxjRtvhF3dlaiyowMXtb/MuILdASBDBp2d&#10;1Lbw6o6ODZxPArjg+huR4WkPPIAA8wgeEXIJEbW13dHcTLNmnoKMQSWSmSelqv9sQJxHdA2RKgFt&#10;AFyH8C7Ae8DeQ0SEdQC7iECIZYinIk6RoBB/ADCZc4Z4DcKjBHsB5iOuR2QA7zK4CJFmzKCqIOmp&#10;CPsq8DWAtjbG2BaiM6TcIeR6xhCRIycCZLgAsb6trb+zkyGrJ/qdlOsBELH/psVs6pm0cyd0dMKi&#10;dmhuoRkXExECXFOptOBF3d2DiPWVdgfp9nZESAP0kRy1swOEZqi42uVLBdq5EwEvnXoOAlB398XN&#10;X6Gd3f0Add07502dBd3dNHUKASA3g6EgIm8YM05KEY1EpZDDmUwoHK6tqXUdx5OUHRqRUsYTcU3T&#10;8/m857qmaQoplKin67q2bZGkcCQSSyZcLoSUwnZs20IJmq6DkJ7r+L4wDOOzg58dPHDAtu26xsaa&#10;utrw0/e8csUd8+hPFxI9MOcsZnA9YKLBEonkcC4jpAAZjsXiUojscAYBAoFgNBgsly3HtmzbEo7w&#10;PI9zc+X10z3Hu+vcq9O7dkFHZwPCNqLmGTPSXV2mabqujQjBUEgIaZqm4zirGiZRc3N/64wGxsKR&#10;SLlUch0n3dBARKViMZFMhsJhkuTYjoLll4rFaCzmOI6UQiG9Q+FwoZA3gjWO40SiYc3gd37nnJUP&#10;dxFBH9Ga2efGf9q75NyZ155+9n2/3h6JxBe2fF0+8tyd5156x5Z1JGXj4sUPv/OyoRvxeOIfH73/&#10;e7d/xgCjWCgIIRVj29B1wzA41xzbEmrmEFIqMpAkCXK0Jq6Y31KiX/1XuWFUDPaEVFV1TWPKpJOq&#10;DhVKjFbFmlDNRgCAJEKqggg1PirMAgAcQFRSZQxHbcABSJJHgohACCmEPApGzBhTNQc1kyGO8r+F&#10;FNqoxA3nXNM00wz09va/e/2CM+AFAPCF7yvWqQFOJWz2nao4IxGpnqloIU8dvPwSgH/75J7MnD2v&#10;PrtKY1zj3NDNt3/65C9vexgmQyv2HLrt1sjrkXOzDwHA8+zSRCwx4fjjHm1YBQCaaaTS9Rup6cKH&#10;b33xe/f+zavp7Tly5PAhCAMAPGxPuwQqpIK3Onojq+Ibar+/KvbMcD6Xy4240o8EzGUjZy977pej&#10;ccgdix4FgEV3n5pMpTiBZzsasvENjclUKh5PgOONFPpFyTKYJkq2LmQ4kUzUpwr57EC2v1AokA9M&#10;d6NCqJdVU1vbMHbM/v37ew4ftl0nXpNyrBJDPxAJk09DwzkhZNPY8clEXXYoYxpmNBaXUpDnGYbh&#10;Fcr5kuXYtle2mhoa69NNkWQ8Ek+YwVA0Gms8c8bLsHx214kMsWCVZ6/8xdazAQBuAHjrtqceeui6&#10;a7+SAoDpTx1n+7ZmBIlrJMl3XM/5K45sJBQ49MnH//bD2v3vPA4A/9J8WalYmDw5D+ZSADjrzp+O&#10;ZLO5XENx9b9ruv7KjytWEqVS4e87xeq7n/6rF7H+bAC4a+WWq+oBAHp3LJ8ThcYzl979Qg9A42he&#10;RNUNFOjoN3O/e9aGx9TL0heZ0vNHo4tR+jUARCIRH+jWmWMBxu5x7vz7JwmHw47j6IbhWHa+VOw5&#10;/Z2a/QAAQcMUUpbKtgDyEXzXveus3/YcdaIZCAQCASJyXVu4Hte4wUxf+kL4wvfaTtoGcAMA3Hzd&#10;D6KxmJQCiTjXgKPONGCMa4zpLF/MMR1dX0gApgUMgxg3ACA3UgCgVE19NBYKGiHXta2y7fi+GQqE&#10;wmEpRD6fT9XUmKapKnuFfN4wTV3Xq7QuqcjEvutFo9FgKOQJ33UcoXSspfR9nzgSEWPcdeyew0cO&#10;HzyQL+ROmvylnbKj+cz+q7933jWXLPn0k48i8RgPB5P1qaJvD2dzhXy+aIajkVBtPBmJxvpHhrih&#10;h8PxgBmWQghPWmXLsqxUTQ0AkEcIKISr6zwSjSCCKxzheohMQadiMVEqlYikpnGrbAEAZ/ycZ57+&#10;cMlS13U9EmYwIFxH17VIMBQMBhFR+L7l+3axJHwfiITvK3yU53u2ZTu2RYyk8BBJN4xoNPz3b/x/&#10;a1NGqG/0762OsnIU0cQ1bfvHbwKApukAQJKmH/evL3+2o7puFiDh5U93AIAZMKGazRmdC6qHSZL0&#10;2qHdoXB4NKJW+SiGSJVwgkvJACASi1VVPAgA/qIkxhgRMc7xqDEfEX3bUbSc5z74mXbP97wPfjbn&#10;X/5jPeJpjDUgco0/8btt4uZLrwYY6Oy8GGAlPXsNALvtysfe3h4KhRVGWtP1FoBdAC0AwJABNi1q&#10;h+YWANjWOrPywICI8BJgM9JFAGzrViLCmTPfZowDUHNzP8ECxtKA/QCAuA9pEsE+hFOIiKhHiF1E&#10;U4iorQ3WrtU0bSUibtkyNGt2BnFa1+bN+7unH3SXSnlGdQ7CKnpPyRe1IGpbtnS8/WIsHslncwgy&#10;oOuGzly7VC7ka2sSKEnjmIjHGePxeMpzXdt2e/r6XU8apmkYRiQaC0YjwheE7pix43p6juRzufox&#10;TcFYtJgvOI4diSaGeoaE76fSac6MbGYkGDbNYMi17HA8kS8WisWy7/uMaUxjuq4HwiGrUBzJDCGi&#10;OPlcIYQvxBQi6N7Zv/b+dFtbPcBSxBWdnQ8LoUw8vivEBTfeSM3NsHsXdXTQpk20eRMgNsMDj1be&#10;bBUJ1NySbm+nzrXvMrz/Vz9546uXqSbRDbCkbeGpLz3+WkfHjFOb6s49VXvj9wAwiWA9ADJoIXgX&#10;YL4CbhEBwHqGjLH3ARjANQjp9nbs7Dy12oxOJSCSj0hJknyAeQAE1AwAAPMB5gIQ0SlQsapAgH6s&#10;1C4A4ULl+47QsGgREYk1a34npZB0DQADmAd0GiIAvoe4dPEi6OgEggvaFtKajlOI1iEsQMSWFgBS&#10;8rL9HZ1EtJMIAKqKtHgN4hret0jKfvUACNjZSUADNNqPKjHGLoDpHR2IeMPmrr7WGemuLiDa8LtX&#10;rm7+BrTOgM1dW2+6dN7pU+/f/ewNzZdAdzcBnj+1hQhW7X78mGNPMDTUuBmNhDTdHM4MCV/W1NXp&#10;PqQbGtTI47qlQCAQT8R1TVfmM6prqPSTaZqhaNQhx/UFBIMxinOlfQ2IiJ7rhiORUCwaCIfKtj04&#10;NKCN6FbK2bb1Ycexx37r5rZNb66Z8+VMby/oYAaCgUjAssrZYYeIEolkMBTyXdcu24lkjSSSAhA0&#10;Qp8zAxnXNV24PgBBc7NS4G0GBABqbTWWXhOOpB7/029r6+qzw8OlYpEkISJ1dzcwxrZskb/e5Lpu&#10;IBAIBAJW2Yo3NsUSccMwrLLle55uGLoeicViCqHjOI4k0hgnIuGL9uaLf/Thz4Tvuq5NIO749jnX&#10;P/XzBsSO2fNufeFJ6O5eMXIoFA4fOXQITiLc0rXstR8vT39h5VWsXs8EzZBlld2Rf1Si4799+2ck&#10;eW9/+h5VT9eUtbVhcI0LX1CVnC0rQYNUBlU06lChlPcAiKSmaepItR5XImhExNlfTDPYUZhdBYgC&#10;ABz9Qzn9oQ4AUnmJV0XcGWee66q82Cj9jiETILmhe57nOI7nuqOiKHCUgcbo11RzIklfkicF+L4g&#10;BE3jhhnSdf3jP+//H6vuB4CB79+NuubYNgAYhsEEEVHdrbcfunOJpmsK7GjbdjweH/XN1XQtFAop&#10;yd1wKAwAIMRotKDIFcXVq5mhG5wzQw8HQvcYtwDA3fqDPYcPR2LRQCCoypTPfOuWUQ7GoY3wtZ0X&#10;X6VveSDzH4FwSBLND24HgNfr2mLJRE1dXSgeKxTzv//gDxNvvX3rJTOiiYRt2Strf3n0+/2BuNA0&#10;NK5x13JK+Tz5oq6mrqGhgYR0XVfXNNu2CcHzPatcbhwz1kxEDxz89MihQ55jm2Y4EY/X19anamqI&#10;qLa+rq+/78M//am3p0cCpeprPc+RvlWXTrtS6+0ZYCwwYeLEUCBUGB5qGpMG9K1yuVAu9mVzHx86&#10;0jOYQeTHTxg/YcwYrhnZ/IjvSk8Iq+S8tvSrU9u2kPCioXAgZNrFgud58XDoxZXTlECtkoE66dL1&#10;4WiKGUa5aNmu47p2w5iG7p93jgrRXrRp/HA2z7n2x7c3AcC/feP6/sGBD996Hn7/G3XAxMse9VzX&#10;sf26dPqP3T+EKl07M2fPilU3btu44uifblTmtXf92Q8fvOKNL/5o+sfXbjvuIfU8vTuWQ5VHPmq8&#10;/QjNnv3Nm9Qp97437cuPrFP7P1qxslwszBXPqLii5rnJPwldcWn5R266+OUAACAASURBVFvT1xFR&#10;vlBaPntC71HopqMfY715hed57cc9e2v313606Mw9zgXqgMeiVwrPYwQgiHG+YPzTCtOlztr+4kOa&#10;pnFkt915yd3LnwMhlVKcEI7rusIXjLG7O+arg+++8+lYLC58nyRpGlfgFgBguub4rqah50kOQtMC&#10;vmtJwng43NvTZxhaNBKvrU/V1zWFwwGr7ORywxJo7PjxiGiVy4ZhKAPyQCDgC2Gapsb5KFBHSul7&#10;Huc8GAoZhuF6nuM4Ko/gkVQERM/zBEkh/L6e3t6eI47nOdKfMHHiMeOPiQSDTrHc39Ozf//+jw9/&#10;ls3nAslYoiZlGJqwfS5FIhqLp1KZYi4YiUQiMca4dD3HcfL5QqlYjIQiAIx8X/iEiKZpKt4IA25b&#10;diAYiMcTmq4DQCGf6z3SAwDZ4WFd17nGa2rr4ol4ZnDIdhwXRN4q6ZqeTqfDkYhlle1imXwRMoNq&#10;VIzHExqyQwcPFvL5mtqU5ZRC0XBDY2MimSyVyn09h79/36b/40kBEV9/fk11sBRVJ9OKWpdKx1QB&#10;p5IkGZoOR+Gj1AhPkkLhMBGpa5w3YcrPDr997tgzftm315O+qKJeDcP4avrUnx5523NdxhQjjyvF&#10;DqVd7nu+K/1RATF1fYW7VaS1vxmQAaBsW+pRDcO49AvnUmvrE7de9p1Tp+GuXds7O0sr5jqOo6jz&#10;Vzr12zs7pxCtA1gKuA1getfmDbu3Ecm5Uy6Cma39RPVtbdjZiYsWqYtv6+wgScqXWmlSIUILsjQi&#10;qiwpYkN7+2sTzC8uWEFEDciWA8xHqAdQ3uH1BH0ku4+aSqYBvMy5UjaYrr5FV9fWw2/781fMFeJR&#10;BACcomzdGHusrTUWiSAB+FJ6/kIcq2hC7T27ScpAQEvEY5FQSGNQk6zJZgbssmsYRjASjkTjtm0f&#10;OnQkXyhzQ+OaFgqFY/EYSfJ8RzeNSDScHckK4UuiUinvua6Qoly0SXCOWiJZI4Vr5QtNY8eOHT++&#10;ZJX7B/tLjt07kDnSeyTneEYwaIZDOtcKfQPSFz+9+QFEgO5uAhjo6EwzhLY2ABjo7NyN2ExURwRt&#10;7Wxtp9i4ibq7cWoLzpxFbQvlGVNOun52KBxcfsCVJPdVZZpvF4IWLvz3X/14096BxzSNiJYQbQfc&#10;C7Rk06aTFn8biAFjv/gk90PO5yMSUf3CtqbOjmsZX0c0D0AJwp4C8C7AJMSLGK5AXArYD6QYFFi1&#10;ySOg3ynds4oKMC5gvAEB2het6OxQ4fYkBETWwrC+rY3WdGwjagbajXgh4gBiGhAQpJR9Up4sJADM&#10;I0LEdQDzAZDhaYy3MASiHUJKkvsIiGgDQ8ZY36LF2zs7plDFQvsFknulXAcwH/G0ij5Vp3KRn46I&#10;7Yugo6OvEn8CIKTb2wc6O9OI/QC7AaYApCttr9L8AGAbwHSEAVUHQ5xCVN/erlZMsGZNH9GjJBcg&#10;SyP+aOl3jz/uWCLc/+EfHdsdN268FDKZShHR0NCg73nRWBwAciNZ1UEUVQNUzpVrWsDgAa1cLnuu&#10;S0J4llMul1TlQRJFolFP+iXL8oRvuw4hxOJxr+zW1dSNnzAhUVtbdqzTSqktF05/5stN0UQElISM&#10;pumMm0GjrqY2nkqFY/GyrRxHPel6rusSMV3XQJDreiCkrpm3msdARwcADACku7Y8uOdVzrltW/lc&#10;PpcbcW3ngWOaCYivvX9N26X5kZFMJhMOhzRdzw4PJ+vqQuEQABQLBcdxgsFQNBbVDUMBVYrFYmZw&#10;UDmLl4rFMWMa0vVJxiEzlMkO5wwjHAxGGHBNN0pFq1wqRSIJ13VvDdUj4vft3lu+ctHArFmNW7es&#10;3/dz13Udx2m//9lYyfqnWtL/MwYY2566S81MqrCg7FdVywMANTkplSeSZATMUcFZqjIlZDVnNrpn&#10;dJOigpUarSRUklu+r3aOVjDU6SRQSSKou4JykuJMiVNBdWaq3J9BMBiyPde2LRVgjN5XrZBGQ5fq&#10;9QWgAACSzPM8QYIxbgaCphno7++XUjCmj1myDAAGVt8rpOSMacQ0jXueV3PzrQDQRU3/0blwJJvV&#10;DUPXdSlkqVyyLcs0zVRNbTKVksLfevWKVuz55JabXMe5nG16q6PXffjBQqGg1iWPz7jx0EZYrv/A&#10;9zzLKh86eDAYDL2x+AEA+I81NyJD3/cdx3Ec56sXXfc3a805X0IAuDu0wQgEQWNDmcE//enDS0Ye&#10;GT3g2o8mRSKRprFjkokkEQnpRQLBfCFbyI6UCkXpuDqyaDQWj8U0TQ/oRjKVsj3Xtu1Sseh73rGf&#10;/1wJ6M+ffDzcPxgIBsLhsIYsZAbjsYjjOIiomYam8VyhYDm2rmu2a3m+M5TJlsueHoyYRoQkmZxH&#10;AnpjY304pBcLI0O5fNayPzrw2aHeoWAwNKa+nlwnm8sX8iXdDBiBgJDguW6qpiaXy0VDgWg8Lh37&#10;yfP2AMDsruM832dM933hOl4wGA2Fo1bRGujry43kYvFI0/imja2/P/on+o/HazKZbDgc/vN723rX&#10;nz17+0lW2X77wUvPW/aLP3zwe8fxQtGIrgWeX7911WPfzw4OofCuenHzGe2NmTl7Ro3zGs9c2vKH&#10;5d1fWHrva4Pbxz8CAN/sWwwAzzasHr2RinlUmKFEn1YOfrU+ndZ0feXdVyg81YL5a76y7rHuhe01&#10;talSPpsdGggFQ5decefRAUbZcgYGMreevNXZT0dD4NQfP4p/z3XK91wyAQDgpLNG4we1PfWTewOm&#10;SUSrL/vcaOChLvLqy+tsy7r7+1fdftNjoXCYMWaVLatYZBw4Y1zTlIEGIt5y8Zg12/qYoTuOoyqQ&#10;KmL/rylbvrx7hmEYwOGXX3zuy29dbOqm57nki0go1HukV2MIgP0/euNLS74zZsyYQCDkuNYHH7z3&#10;+RNP1A1T+H48kSiXSpnMUDye0DStWCwWcjlfiEgkEo5EPM8rFgqBQMAMBjRNVwwryQAApKRyuRSM&#10;hH3PcxxH03QJAFJohiE18n1H2G5IC40dO6ahsUkKGMhlL7zoVAC4cPZC35fRUDgaCOvIpRTRuppg&#10;IhwOxxgD8qTn+bZt2batKIwcUPi+oixrmsa5rmmGY3mBgGkGglIIz/esUmlwaMjQ9ExmyDRM3TQT&#10;ibhuGIP9Ax4JPRIqFAq6YaQbGgKmmR0etoslTdcb0g3k+ZxxwzDsUgUinEwlyk4+Go/U1tYFI+Fi&#10;rjA4NLB27Uv/SIDx6rP3qbKDCjNGyxejEihQZWkTEUeu8jWcVZz2lKu3kt2rYOeIAOC8CVN+evAt&#10;4CiramBfn9AMANs/efOCY8589UC3ajyj4Uel2QhPVLwUJTKmlptQXXf+/SaBlFguY4xxNvv2dU/e&#10;dvkVk86H7u6Bzs7dDKe3tT+XKAohJMlzlz9RT7AcqOmmb18t6vo7OrbceIkvPMMwAMVc2QTNLdTa&#10;+pert7X1d3TuqmJQVM3lQsYZw20EiFj39H3DmSHnunuJ5DSiFwkAaFr17O3VP6hqeQ6ILYhvVxlE&#10;FyxcqH4ZuXr1nUIQ0SREBDiDCIgaFi/GtWsVRxk2b6bW1heJpkjZsKXrmh+t1HUeCQdqkolUMhUO&#10;hoD8zMCwlCIUjXOuSWDlsjU0OIS6FggHCyN5y7FikRghAIja+vpAwAiFw6FwuGyVrXKBG7pVLH36&#10;yWfC474LyNC1y4zR8cceN37CBI/kocMH0dD7Bgf3//njgu2Ekknbcwd7+2JmsLamTtP4s1feAa2t&#10;g4wBQv2mzbBrV3/HGkVQB6L6TZugdSZ0dQEAAeGuXdDRSW0LacqUc++94Rd3PPTy7EvOkGKdKlUB&#10;3CFEr5SI8BjnmqYD4MlSnCFlHdFXvjSht6enpi6dz+V/tj/7FmPTEfuBEOA0xEFdB4IVRJMQ9wFN&#10;qhQeGABNV7l+gm2ViBGaAXYhIoCUco8QUsp1BOsZvs/5XEmIFZ3cL0o5hWhXNa5uBqhXF0FoQXyL&#10;sent7X1r1kiinRXxNNwHsB5hHgFJyRj7Hue7VUJE+PuIENk6IMbYesZaqqYuSqBMSDEf4BoAxtjS&#10;RYsQoL+jo3uU3k1AQM0E3QAMsRmxHmg7Ygtiur29v6NDwaiaCN5lSETdBNOAULl5dHSoptgPkG5r&#10;A0Ts7ASAfoJ6IASktoUA8BAcSaVqL/v8vy+bMWMZYyrQhc2b5YwZCPj4LZebplnI5x3HUbRvzpgv&#10;hG1Zvu8DQ2awUrEopAwZphDSc+xgKFRTW3vgwAFP+EzXknV1DWOa9IDpk2QETAJKIoZmMBCMhDXT&#10;kESt16zqlWL99f85nMlY5bLOeSAQDAdCzNCi8SRwrukmIvm2Z9sWAOi6yQhK5ZJXthBx2Tnf3T5r&#10;5jRQWltQv2nzrds3cK5pGnccJzcy8uCxU3FtJ9uy5e5fPZ8fyY1ks6FwWNe1kWw2mkrquk5EjuOQ&#10;pFA4FAqHdV1njOfzuVKx6DhObW0tAGQymbHjG2riYeRklexyyda0QCQSN8yQzk3b9rLDw+WitfTr&#10;s2lnNztzKgCKiy/KcJ7u6qLW1pVzpyfiqdmrnzzh/wYY/98bIm59fHmVEciUxhnnTBG7FecPVAgh&#10;SenVQlXKFo7ycFFt5ajLMpVBk74LIEb/VZ+qS1UpHByrRAsiPNp4Ss2LqnBB1dr60Z9KIMbB8T3H&#10;sX3PVwcfXccHgFEvYXU1xiugKeH7niCSpOu6pmuW7aqymqbrY5asGL5/TaXS7QnDMDzPP6///rc6&#10;evOda2Jtiz657ZZiPh+ORELhMACUikUllKaQ5cqndtplt4w+6senN4kN64LBkGEYK6ltufGgEP4K&#10;sXDcbPjSkivOvvBaAPjxQ7cQkZBS4/yya7+/acOds+auODrAmHjFspY/LF+qPVQsFl3XtVynd6D/&#10;wMHPbq/5uTpg/h9Pkr7f2DQmlkgIx5WeD4xccvLFkVK+QJ5vMC0SCtUla2LRWE2qRr3q4UwGAIyA&#10;SUS148ZlLeezw4eL2ZFQOKxzLOUL4MtYOKxykLXpmmg05giblKQMw7Jj/fGj/dlsIZVqYMzIDmUC&#10;Gp8wpqEmEUukIqViri8zkLf8Q0MDvYMj3NDBcYqZrA8YiyaDkQghCgLP82LxeHZ4WLHwwfMisfAT&#10;Z7815+WTHI9s10Nfmrpharr0fLdcFq5jlctjxo9N1CQK5dLjX987+ivNefH44aHsT7+bAYDn2B1t&#10;LRwAZqx+c6Bv4LPPPmNMN8NB1xGfvf/sVy9eNtjbE9Sx/b9+c0Z746PhK+9b/i0AgN//puUPy8fN&#10;hkMb4YrcLSRJCB+JSSF+0tA5eqP5zj2Xn+YAQO+O5SrAAICH5SwAYJzfePzzak/7m2df+OMfv33L&#10;TY5dLo1kF1y7GgCeevz2ttDrz6XmkoSRfGHV5f9j9CKjMQYAPPb4XbV19QuaNjSeufSc9s333vMX&#10;1FbXC/cLIQuFwp0nv/Q3VZTMnD1bXvyBUyp7nveDB2+4bsHa2055CQBW7vnPJZNfA4DO96YFQyGN&#10;c4nAGErGGKLtOL867fnm7umI6JGUQiJDXdOVuLtbdon8gBESvksCIrEwI8aBHMdzrVLADNfX14Qj&#10;cQDxzMQHz+m+UPjCtq1kKuU4jlW26tP19Q2NxXw+mx22Lds0TTNgep5XKpfzhbweCDDOlDkUcAYA&#10;JKXne/FUjYJaAUAgHKxJ1dala7PFrBHUA6DpwMOBUCgclhJGrFKyPj1ilTJDwwO9/ffft+CKy5dq&#10;AohjMBk3o8FgIMx1bjCdcZRCuK7r2iWuaRxQqVQLX2i6bhpB4YMrKGQGJUIpl3N8DyVZrsMkFMrF&#10;aCiCOg/oBmh8ZDBDOjMj4XyxoGk8Hk+ApFw2ywhisVgykXTLNgIgYjGXs8pWOBKJJ6LZbF88GU2m&#10;Upph2GUrl8+tWv2PytRCdUCmKpYVjpJ+gqNGYxAVnOpogDGKq1I71Zg5Wg4hHOUhCKU2MypMXNXY&#10;qIy6Clbqw1+EB5U1h7rR/5thOdM1FdOq7yKl+Oqdj2+/ec5Vky+qFmDwhU9/c9HEs6i1dePd17i2&#10;uOzkcwZmtgJgumvzQ7/d5LoO5/z6r8zZ8NZWKcU8OYbUmr6zA9rbt3d0NgPUKzMKBER2IcNBZOlq&#10;SvhLUnYfZVvZjLgLAAGaEXcD7Kt4LMBeSVDNjjcuXvTrE1Ofu+LWnVLMlZIA5hER0SQAZejWDPDg&#10;FV+7e9qCfgX3R9iN2AxYr8Az3ziZpIxFI+PHjalP15Ikq5Cbe/oltLMbp0596oPXLz/xvDu2P5rL&#10;5kfyw1LIUCxcyudtx6mtq4vH46ma5LgJE0vFXM+Rw0Q0Zuy4mtqkkDIzMHD4cH+u6JRtnwMGdM3g&#10;LJaI1KZqzFBQkBzJjfQODgyO5Ap22RbSdm3H9k47dXIkECqVSgcPHey66s7K1Nndze6/vx+gnqgf&#10;AAHq29sHOjrqiaCri3buhOZmVWJCxjTGL9L4i1Wow7uIADBXijoiRLxX15dvfQG6u5fcd98dUhLA&#10;11qO/9mU85GxSa88VSzmorHo0j9k1Nt/n7EvaTpCZRVeD7QC4FTGpiIjIkWw7pO0i+QUUBYolfhD&#10;SnmGlI8SAdEkRMZYMwEgNHRt2T5r5l4pT5ZyCtF6gNMYb0Gsb2ujjjXQ1sbWrh1grAGgj0hK2inl&#10;PiCCijQtEM0D4owtW7R4eWfH1UIIIU5F5IzNA0BkSxEGAOqV3FRbW39Hx8nCn4+4gLE0Y9jevr2z&#10;s5lIeW/LCkocRuFaaUBc1E4dHapclgbcBqB0mdOM9RN1E+0juHNR+0BnZ7qtDTo7aGEbMoSOTkVe&#10;33DXvGQsNWf8lI0H3yrms98eDkHHGkTWD7SOYBnDfoJ0exsR9K1ZnQZgW7e+2vO7hqbGnsNHXNdR&#10;XdUqW/l8zrZtKQQ3eD434rquxjXf8xzHDkeitXW1gNg30F8oFc1QKF6bCsWjjGtS+Mzz6lK10VTS&#10;dd3BzGDJKofC4XgqGTDDumGQlDOvWdUrRJ2U1144CZDzoBmMRlKp2lAkBD55nqvrWigcLhfzqqaB&#10;DA3duOH0Vmpt7SdKAxLRbZefaxjGsnO/fdtLP7zrG1fBzFa2ePGtA+8johSyXC4BAGPMcZxgNKJ+&#10;X03TgsGQMiEVwvd9fyQ74tgW17R0Q4Pv+5mhoQfGfenRYC/jwJhmW2656HDNiEYTuh4Y6BtijF3+&#10;g6eJaP1Vs4nkpCc2T9u8mTGmHuzxa2ff+bU5vRdf/H8DjP/FporsFaO7KoNCEhmGoWgMrEoHZIiS&#10;yLWd0XNH8VEwSn44SsweABQ5DED8/X3VlMYY54yNqjgTkRBKIF9WQU1YLaDIyixZnQUBgBgI33X+&#10;H/beO8yq6uwbvu+1dj39nOmAJdE0EwVFYQaTmJhiEgsqYIma2AHRCDODsSNCLDAz2AFL7BoZUEBT&#10;TDEmT4CBiKImeWJisFCmz5nTdl1r3d8f+8xIyvs+73fl/a4rf3zrr5l99tln17Xv8isiDEUYyVKN&#10;90MY/7ua2fi+Ma2KxZJKyTFTP0S8+Hun3Xdnt1OpMM6seNIegzyFFc8wDClFuVwmolgsnrvm+3tu&#10;vikUoZJS07RYLK7puus6o/m8U6nYsZiu65qmEZEIQyHlzAuumzq1+MO7f2rHbNO0In/uYrHw+W9e&#10;Nr57m5+5M51Kd3/64dl/uoRI7bj10Wj5uJs4rV4d0Zh6B4e1uZdFFffoo/Ek5NK3PlVbUzOhcYLr&#10;OIWR/OnrnweATd85M4CQKyKhUJFtmE21DfV19cl4IgzDMAhGR/OJdCqVTu/bt68ShEOuP5wvBZ5v&#10;GpxC6VaKtmbkcpnauvpcJpPOJIcGB9zAydXUaoaRyqaH8oW9ff0D/flQKJJMhSKu67lMLJuM1zek&#10;pAz3D/WXfFESaqhQKhbKmhRM8YaJB9U01A2PjO7bt7dUcXzfN03TTiSymZQIw1JxVOOaaWihVNxM&#10;el5AoWQkRakkPPfB1Ruj4331l48Hwr+w9u9kHE55vE7TtI3n9T5UWmBZ8Wu+ZH/9+s2+75NibuBr&#10;3Ky4lb7efm4YvX95PvrK++1f3tHZu+pHVZL9cdtP4QT7Vr00464r41ZMSFEpu37FueGsQ29+8i+S&#10;8JWpz0Rrbvvskivu2XHJ3GVTpxbX4acBYPvVV0khdMOIJxJzJz4KAE1zX4k++s335i/WN3Z6J4vA&#10;Y5w1NE7UdEMpGhge2dfXf3373f/gywEATz3dqRvGwGDvng8/WHHH09HCqVOLC666y47FlJKu64HB&#10;Xdd9bEFzlGB0iDN0XTcMo5wvWJbFNc11nGJh1Pd827Ljduy+B9tvXHi/YVmKSCjxq2PXfem1Oa8e&#10;2/3lXed6IgjDkBAAYGfz5qN7TjMMQ4WkaTwMBQKYpkmhQIaZVKaxoVHnGklVKZfcUtn3fCnCMPSV&#10;CLO5jJQiCALOtWJhdDSfH/5Rz+xHbjZNi3EW8a2lEEopCaq3t5cbupSy4jqu40QCD14QWLZVW1ev&#10;aVqhVHAqFSFkPB6vaahRLIzFYzbTUYGJXNMt1w9HK0VB0HjwofUTJiFicSg/1Nd/7fdnLVpw94f9&#10;+5nJLTtumnoqkUgkk5rGpZSWqUspQYRRhxZQmaZpW6n+gXwYVIGgpWKJSJmmJaQYGhggomwuF7G9&#10;NY2XSiWua54I/TCIPMIZMClEPB6vq6nVkBeLBaZIhOHo8AgA5Gpq7Lg+0P9hriabzeU0XY9mtmuu&#10;fezfSTA2Pb78n5dHxInxAg2OcyoUHZB+fPSjmq59feJxrw6+yaoAZRHNqKESGtfGGxQAoOt6JL0f&#10;JRiR5CAiizIQCVIIEdmtRu4oByr0jxeYxpco+LudBIBzRpNPJkbO/+w3AeDh114wTRMZXrA0mg8R&#10;ursf+f1LF9/52ObIoaK7mwge+N26UPiWbZmmCQBh6Cul5jWf/cRbL31j2eP1rW0ERB0dm6snrHrm&#10;lJKRz3f0/wzGdjB+BmebAIhgJsJmgOnVuBaWKjUZYAbinufuMk1r/wcffufKZfcr9ToQKZoMFOF1&#10;Iuh/Y1vbamPIC4PzV62r7+6Gnm23BO+GSi7/0oWwdesNw29Yhp5K2LlcJpFMghCu63z3c6fT1m3U&#10;0kJE8ne/O2/HJkQulQqFYxh6hBusqaurravPZlPpTMb3HM/zSFWlTTKZbBAEe/bs39tfCEIV+a9T&#10;4JEUE5oaPvbxjzFDf3f3u54UjQcfVPL813btHMmP1NU3Tj5y6tDgQH5kpOxUNl66lIiQ4dDZ5yBi&#10;PZEiggh11tbW39kZ3TAN3d3Y0/PiXasY8tMZsvZ2NmMGbd36/MqVSkkgeANoMlEz4oOISxdfc098&#10;+JBbH/tmGNKiRcjYKbt+/tKUkzZ1dt5+zCTPq7x+y1rs6env6lwbOSFyvgSqZ76eaABwB8PTn39+&#10;YPZsAqhTauNYNhhlMkeNFQ7fHLu0kwHeQpzPWD0RtLVhV9cmACll1MQ4nrHtiM0ARNQDMBNxELEB&#10;EVpbVUfHEilXExDQfGQRzOlBxN72NkR8YWWHUvKNyLKDMQQ4DQBaWzd1dkUpQf2i1o2dHa8rxRk7&#10;hvOZiNjaGhmH93d21hNsJAUEMxmy9nbo7AIg6F6P23v6Ozvru7th9hxoa4Ouzv6xx7J+THIqum0b&#10;APoBGtra2KpVABQJcmgvvPBC/o8IIPzA1A3Xcc7aIx5NljnXTNP89uGfB4BfDL0NAF+dd0uvlPUE&#10;z69Y+IlPfsrzvOip17gWicCKMGScMQ6FQqFcLAae71QqjlNBzu14vLGpqXeof2BwcGh4aDA/bMdj&#10;NY0NlqGlbCudTMeSCRGo/Gi+6JSRMzsWC31RU1uXy+UYY7Nzx26cNet1pdzvfHlP717NtNLpXCIV&#10;NzWNa5pt2/F4jCEZhmFo1WgwCL3vHPI1FVHnAQcQnmm/YDSfv+mr51/9zKp7Pt5ym//BYH9/ZG3h&#10;eZ7nupFvAeqakur+b7des/nBVDplmmYYhq7rkqJKuSyk0HW9rr5BKTmazx/y8UmLjpm59o/PW1bM&#10;KXv79vaJENLpnKFb77/34aSDD1YCwlDE47GB/v7ldYfh8TNo69aBrq7G9vYHYs6Vx3xdSZn+1in/&#10;USH9fyLJO5lMRvWnCJkTcZoDAM6YUopzTdOIEQcecSiqL4zx7CI6v7qu/z3LMGoro6HrpIRUanzN&#10;agKgVQUxo31ARIxcAogFIohwt7phRGWtIAh0XY8SDjgAy0sKot66Rtrf4QH+Ps85cPsEUgohxoC5&#10;jDNSSESPr/mpbnJDmFKKUAgeBBFHPPIaVooYY1LKVxbfPfua7xuGYZpmoTBaKpXCMEwkk4Zh5Gpq&#10;0plM1AqIYE5KhkDVvbr46m/u3Jl6ZfP9J5624EcP33zOpVW4/0+7u7L1dZ89+uh0ItntwxGTj7w1&#10;XLjoh7dKEeoRMgSA7n9gwoRJGuf5Qn5kaOiUtqZ/vohX/mXKnbc/8+y6jmwqnR8a1pm28+rvhRSm&#10;tJwnfSaJAZpci5lWMpWxUglChsQMzbJVUrOtQqX8/r4PRwvOiBuEwHVdF4IHjktSJKxUPJlJJpNM&#10;414QuL6vm4YQolAYMWOWYlyP2ahVCiODQihLM5iSg/2lsBJjLEgmY4wACeprckY8Xim/Wxwpp+KJ&#10;yN9wNJ/3PBcZCgWl4fzh9XXxTMqpVAwZCxw3cD1uxLwwJNQ0jkyxeDyRqs0BwE9euKeurrapodYL&#10;nKYZVTpENA45+ND7v/z7+/u/m8qYQwMDpy/7c6VUZhozDMtOJl5+/rapJ8xPpzOc69O+dLVlGr99&#10;eeXwuTuhc8IX3zrvt0c9/cW3znFlAYD2PAeh74Y6R6lC37nhrEMXr3m9tdouWAIALX9cCp874ZK5&#10;pwJA79oTp7XRjs5eznlE/Y88Uw/8aLG+EQA0TbvwohUAsKH7DgOAGIvUb8azxAPTDN02y8XS7dN+&#10;vv+KMV+Lp29/5LFQiJAqFR7JsLrBYwua4XMnDJ+7s+bZqQrBfXknmQAAIABJREFUcz3GuJ1MREyq&#10;64/cDACLt3wxkUpl0pkbW1fbtg2cgxCapn/zrfMDLo/vORNjGGnXBlIGIjz0Z1/I81FTNwzNtrQ4&#10;6gYnIGBCAZMkBdl2gnFuMJ5Ipt1UZTSf9x0XlGhoqDFM3bJtjfMwFKOj+eHBwWHoqZTLpmmlUql0&#10;OiNEKKXknBNC/cSJTNekEK7rOJWK4/uB73uuGwRBKpvhmpbIZcqlYt/+3sHhwWJ51ExolmUkY/Fc&#10;Mldb32BbsaGR0TAf2Mn03j17du9+L5XJfWzSx4/83JR1T72x6v6ro/N27neXlUsjbsnxPM80DSKV&#10;/dihYRAwQ7NswzAMZMQYN/S4JJ4fLUfzTzydjKa1YrEgSWm6jhoPfU9JCdyWpILAC6QMSYIAz/VM&#10;3dB0XdN1KSXnTCmFCogoMiZHSV65ojPUNeRIGhLqTDes/5Mp+n8c+PeK7KTkmJzGP75xqhH9mIht&#10;VK/Rdf3VwTejPEFJFWUXUohIdowURjSJaFKNSpu60iP/RIgkP6PKDo3vzFjVSRIRRdkIG8siiEih&#10;IiI51tlArKYfz+XKF9zwGHV/CwguPfaMCF2ytr1y+bQ5sG0bbN16cedjAEAAhDAw5ywAWtDaei+8&#10;xxjXNF3TNNPUpVRPvPUSIv78pssAiucfddJmxIgIHh1+C+I2gO1jLfpmgEbGJj13968D99QLru0n&#10;2khVUaQXABDgaEQA2I7sdP1gkvTah1uUomYARfB6ZLwAMGWsvMWO/7zx2uYglJG0NnV0ziUioN57&#10;NjUAwEVframtjVlGGAalkVHbMi488gy1dSsRqS1bVMdK9dw6sfWFeDoDSLXJGs9zACBmx1KZTG1d&#10;va7h8OAggDrs8MMTsfjf/vqXkeHBTDKVSaVGEkVnd58EDUJBMkQZICnPdUMh0+lUIpGIMczmsqpQ&#10;0BggI03nf9v9bv/ePsdzTNs+oWNhxXV2fv2SJs6VlBFVoBrXdnbSGCOZnX3WZmSMsRmIQKRWrlQA&#10;bMOG09ev3zh7VjNRC+AagLcBblm/fvl/PX39587rk4+ohQtP/NVTr7499FJ3N/Zsnw6QSKW3Xb8K&#10;e3rgrlWIOAXgTaJLhdgPcCyiJNpPhIjHEu4/44wo4XmBqBloLSAATCaaTmqrigw34EHG5jOmlNoF&#10;cAwiRLsNAIjNRFvGbv5tRAjYgzAdAAAGABCAFi3Czi5obZu8YgUAAAEyXAPwFuJahoDYt7JDKbkL&#10;4EHGGGNRGtkPAJ1duwB2AU0mmt7ZAUSR4kEL4gBAAyKsX3/Hr57+PkF/lIIyGET2lNzXtr4btm2L&#10;iPIN3d2ACO1t1NxMREopAqoHVAB1QP0AANhA1BuxwFeu7AOob23t6+zcDnD66advvfwUDviDky5E&#10;RJZjjzm/veiTX42emjWv/8TWeTIej8XiP73n+m80Hk2zZw32DxRHC5HQXzaXS6SSjHHDMAzD0HTN&#10;0Hk8Fpd19VH8xjhHzgCxMDqKpp5IZ0hjfSODFd+LB34QeKWhwRFzIJ3L5Grqaxtq0iJdKJUr5XI6&#10;U7t/796//umdhqamX0zJfuI3z8z66Vv7V6yIXNSuO+3YYrFg6YZharqhG4aRySTj8UTMMpQKlVIA&#10;6v631oUGnE3UgACAi6bPvOXlJ656uiuacFzH9X0fADjXgiAQUpqapmlaxXWFkhf9cLllWUKJKGYL&#10;gkDjPPIqcH1XMw3OWBAGUY1DhGHIRVXB1gt13Qw1mUgmLcuO2UnHqVw17St9s2Zde85J+ovvLjvl&#10;gob16+/c+pIZWtf/+MlbU4f+O5P2/xfjP7GD8dsXH0BkkbVrpPEihHQqlUjNkGtaBIAb50IAgFKS&#10;qszBajgf8fxoDDc1Hu7rOpcqVIKE9EExQslRB04GN4ETKgacGGiEkoFGAGEQuJ4rPIka2GYcOAVu&#10;6HjlmlwdoQKFCiRIlBSCQgmCGJNCiLE+e/TuVFJFHYxxZ6hxLJbv+6HwpCBkpGsm0zQkkCS5pkkh&#10;PC9wHTeUKuInISIJpekaAES674fdsQIAepctjcVinusJKXRNj35L13XbjpUq5eilJZUKgyAIgjAM&#10;lZInnbnwn0/+346dEDy8pr6x0TCMgf6Bwmj+F1euBIATVlz5m2vui9oXxpNPPHP+td/9UYfrOMBY&#10;p33jca/ObI1v/IcOxg9Gv5pMJpsmTGSAI0NDjDEVhH97fzcljNHiSBgE2XT6kEkH1edq47alc25o&#10;egQ9HxocKJXdoZGhDz74wLJTnqRYMp1MZpFEuZgXXlBfVzNhwsSa2prhoX7GeTIVP+iQQ0aGB/70&#10;hz8c9ukjrGzNnj29H7y/Nz+cD4KApDIITK7ipj7poMamiU3FSqniB/WHHOqFcsf27UN9g4aup7M1&#10;Zc/9cO8+zTDtRGoknzdj1mGf+CQiDg32YfXOhHQ6OzBc1jTNAmYb7AeLVwHAjzff5zpl3yknUwkr&#10;ETdMs+0bTZet/m3Zc7qmbQeA5e/MjMXjIgxXnX/EjO89JYS0YnGu6bpuVioV1wsS8cRvf9rxzVlL&#10;kJGhwcZnb+1de+L8X04PhW8YRuBWOKAilUmmcjW1lmWWi6VCYbTjyztgjNXdu2Xpec8curJrfXQJ&#10;Jrx2rP9X2tHZ+9a113iexxhLpZNhGM6b9ASMMTSisdI/+eILbwWAxx69+cKLbn1h8z2j5Upvb3/n&#10;hP/6h3vj0dhlbhCuuOO7MEY3f+rpFau65s27osMrO4yxH7S8ctPOk/b07Xt58z3j3IynujtkENbV&#10;1oJUxWIhPzKybNovAWDFf8+MJ9KWoSvHQw5SkAJiuqmbhhf4hUoU3Hue7wsV+CIUQnDONV0jxVLx&#10;RLUfKMmpVEipdDKVTqalFLZhptKZmG0pRYZhxBOxcmk0CP2YHUskEhxQ4xpj6Hve7nf+kownkqlU&#10;OpXOpjOJZJIz5stQcNItY9xQFpGpUARBIElpOgsFSQrLpdI7f/7zu395xw0qmYYs58hBM7mWTmaz&#10;uRyAXi47juPHMylkRn5kxCs62Wz28EM/2XjQJMM2Pty357//8PZ7u//iOq5lG7phEMl0OqMotCw7&#10;V1OTSCVJke+7SsGEiYd9uG9fOT+KumYbJtNNp1Tau3cvCWkYRiKVzI+MSCESydRoPu94bqY+G0gp&#10;fV8pxZExpkeMtHQyWS6U4paFSIV83rLsbCYbhJVkXM/WJJPJrARCRMu2Flx537/TwXjpydthrJkM&#10;Y/1kEQrGma7pkd4eEUUeR1WShpSEwJEznRtcZ7r2pdojfz34JgkVKiEDESqhQqGAbDumVBhxKLhm&#10;KCU81w8CTynQdca5QSQZ02ce/gUA2PjXXxPXlAylAobEmIaMSCGRJEIAFS0B4KSEUgCgPM8FhkiA&#10;nCNFWHJQQBrncz75FSIYOGsOAhJRffe6TbPnTCc6ugpfgV2Ije3t0NICs2chw+7br4z67VIKz3Wc&#10;iut53vDdG6YAAsAuIACYB7CNaJpSAMAYb+IM1q/HbT2IsGVyw4w3+/evWLFVqXG1X0SMYPotyBoR&#10;q1BeKZ+P/F4RpFK7otQCABFO3/D8Q9uen88PwlVdvUrVStVHaisRkWoGbGQI69Zdt7FrQmNTMhln&#10;jHOCi6acAQQvnHnmdKAGQOru/t6TtxtWnHO9MDraOLF2cKDP0LTauvq6+vqJkw5CTu/v3u2WyomE&#10;ncrUkBJBEMTjcU3XR/Ll1956x4ylTK7ZppFOJDQGhoapdOqggw/qG+wfGBwYGh3Z27evt79PMsxk&#10;c4N9hVAIIRUhhEqAxrZecx/jXJ55Jq1bBwBs+3bs6lLVM8Y456Soj1SEBMPqgWMjw82AzQg9AFET&#10;42aiTUS7EI9S6tRFrXLaNDzr7OWcXa6oASGC+ry4atUugClEbxBNJjoNgJSK2NubAN4EAID5Y5AE&#10;qHqBI0OcC6CUekApoOpeHcPZdKL7hVgNsIDzJYhENIDY1N7e19kphdyqJBC8xdgxjLUgbCOIMG9V&#10;xBQAdXTUCzkfcQ3AFZxPAQCEM9rbN3V0vq6kVGot4kOcz0TcBDBdKQJAgB7EZqIHquQNOIYxztjM&#10;9nYgWBHs/r758b6OjgiO0QCAGzZEtxBt3YYzWsaA30jbtm3q6FCk3lBV3cxoOSCsHZOxBYA1AG8i&#10;rKlCAD8Ci68BQGRzlYryfIoY5IBEChHnAQDi0sWLH0uWL53yTVKkZp3Zp1RDe/vTaSeVShOpMw5p&#10;efoPv9A07ZCPHTqO/DAMQzNNKYXnuvFkypeeUDRty56b7riTgI4GfF3J3jM+m4hbiVTWtC2Na6gx&#10;Tbd0Ta8UK4yzwPEqxYqu6Yd+7GOfPuJzTRMmvPPnv37r0hufF0IRRdf3ZgBobb3i3Vds29Y0Fvie&#10;lCqejCXTKdOMjY4GRHj7Yz9BhkCgFi383gevMcY0Xfe8StRcrZTLqzftYBvWL9704IrTLrvsyRUP&#10;Hv4FAJy/e9v4PBmGIZFSSriOk8pkdF1XofjEZw5LxvSKWzSNmOv477/7Hile39DEmdk0YaIIpWnb&#10;+ZGRD3bvtmOxOyYcoaZNiyoIK367+ZovnibPPHMA8dOu/x8V0v8ndjAMw0Bkvu/5nh9ZsjPGc7U1&#10;TqXi+z5VrbUVZ4oTDz/qUoxBVxGQ8VAKRPzIBnWsohZIRQQkQRDjwBQiR42QFHClpM405MiZHsrA&#10;qfiOXxF+oFncjseYyTkxidKKm0ZSr5RKAQUUkERhoIEGctKIo6nrAIwosif+iE3IIj3ZcedvFqGx&#10;GAeudEMIpZQgQlLIkTFNdyoV0zRTSTtmxVzHEVIahmFZ1uDgcCTWcY7/OAAMv7YTAIZ+qSOipmt2&#10;zI4nEpFaTiR44jlO9F7/9TX3jp/hr3Utqnl26ob4pZVyybLt15Y/ftH6VYhY86IRS36qt6+3r/fd&#10;6V/4NgAcs/NsAICvQPPOC/8GED7xQycQpz91m0gYxXIhccn8Z9tugAOULe+49ZKVn9h1x+gXP/Xx&#10;w5mhc40C3wtDt7evd9mE7fAxmP/nI3TDIilZQAnTNhlzi6NKN9A2fc97/93dLQ+v277gO0qpz3z2&#10;KK/iSM9vbKgtjpYDFdTXZa14vGnCBMO06htrPWdkZDRvWmx4ZMCOm0cc9dmhodFYpiZp2iwMa1KJ&#10;bC5HUsUsQ0PgnB18yMHJVPJQ0/zrX9957w/v6LpeGRgMK6XGQw4JA3eob49l8FgyVvEqnl/O1eek&#10;EJquI/JSvmRadiqeCNyAKqN1EyY21tcByZX3tf+o7YTb3/2TpXMl5WhQzqrM1mNeWv9HgC8CADR9&#10;dkn7c3/qH/xw/cXfAIAZrc/oMQsIfvvjewHgpLNv4EIzKPztTzt61574w69Xz2HLN67ynEPDYI+u&#10;2W/87qFo4YyvXeWqINQ9NVrJjww+edofAODmP53a+/JLnuvdufy1lccCAEydWoQ//KYXAACmtTX9&#10;kXElAsUQWRI1bDp+yck3/OT+T3x0vaLsAgDSycz67g4vDCqFouc6//BIPkznc6mtuOO7p33jqiU/&#10;eBwA1q3r5EgAELp+zLJvmvrTW3ectGzay/uPfS1yJa95duqDqYsTtq245pcqhdFhFYQWss63T4ul&#10;kzVZPQiFUy5S4CeSyVhNRhFzQ1lw3RXnHgrwEYO8dellv9ncBf+LMZ7J3HDH/J913/m/Wm18XLqw&#10;oyadq8vWTPjE4W6x1NvXt+e9D2rS2QmNTfFEQpB6b2BvIpOora1LJVOWbgAJroSFyDSDMQWmxriZ&#10;jcVMhhdWngGA4XN3Tnjt2IU9UxhnFQKHIBaLGaZlcz0MQwCKWzZKVRwd+eOf3vpwz3vTjz/+4MYJ&#10;jbncJz7+8Ysv+cKB+zZz5tVct4aGKpphAQAi5xrb31tMZjNMt4ZHhnSm5errDSuWymZ9x/M8Nz9a&#10;Rm6CYq4vmG6FpbJpmiaoQNNcxwVgumEhQOgHZccTUnpCMg0DUr5TBgPjthkqls+7yJN2PF52KiOj&#10;I//jOfzfD8MyI/BqVGH5Uu2RAPDq0NsAgIiRt6McI38zzgQphlrEJEFdQ0mhEtudd0HjvudFbBPU&#10;ucEtAGAcuK4hcKmCwHdPPvTzMGcOru9+6b3fcR1JYijlaR/7PBHBtm2nNZ8AADB79hM3XoJIDDVk&#10;9O1yGjrvge71APTcf/8aUTEODAFRQ1SGaSoSFAohBFNAHDVkXOMGx+6//uKE6x+EiNXAcGDOWdOJ&#10;ehARsbet7YlYEZc91NfRgQgN69czzrODb7uOkx8ZKYzmQ+FbZjweTx2EOBNgM8DRwHYhrCWYi1SP&#10;yBYvZoy91nzIaP6/v9LVSW1to8XC/jtXbCVFiuYBrCZoBgKircgQFDHsAwAipdQ93/0Ge+TFKQAA&#10;yBlDpVqIdjA2g7Mnfr9p/ufnICB1Eim1iWh6tfDPtwPNBGCM5VJxw2AAKhZLmHYMEdXsWS0Mm57f&#10;CABKqUMOmqgjsyw7+enDLENPHvW5kuuMDA8lDS0XM5VStYnE3tF87wf9ffv3J1MJ3TRC4XKuOR6h&#10;UpyUEuFouVgpjtTV1CbrapFgeGgwk0hqoFD6JjZOzGUVkG4l85lAEJYcZyg/XKqUJYNvPnjTT+Yu&#10;i7ILjCLdRYsQgK1axRYvVs3NfbNmb1PUDLS1+qaHZqAXFAOgLQAtCDsYW4qMWlth5cojlTpFkSIa&#10;PvfcY3RtLhEi3QpwU0vLsrPPBqC5AGuIlgDi4naliLW0yDPPHASc2dp6Wkvz8NnnrGU4hagZYIuU&#10;0Rv8SCl/pxQiHg0ICH/g/GhEUrSNaDIBAhwNCItah1atagS4vvLhVYqIQBG8CbhWqQWIzYgzEQYQ&#10;G9raAAA6u+i5db1j4jQP8iquYmZbG4wVTAGAMTaDMag2GQABkOFMgheUmkz0JuJagDUEzQDY0gLb&#10;tgXFUt9jKwGgKdLJXN+N23qgpQV6tkFXJ2AbzZhBALRta+/Kjt8rSUQ4Jo6FyAhoLQAAMIy0nWkX&#10;wJoxwQIgmBulFgC7EADUPAQAWEM0r7oOrUV8AGAXABDdtGLFFIA9bE1je/t91168UNVCc/P5s2YT&#10;KVjX/fwZZ1hEO+acsG//3sbG+mQqpZQyDCOby2k6833XdcuNE5vKxQpMb166uP1e+dc9RElQQaVQ&#10;9F2/XE5xlknFNMPQGdc5pzAAyTRQ6ZidTKRqEwkeBu7w0MG1NW8/v7qxVPrCRdeZpIDgJ0Rv3HV3&#10;E6nJBM1APQAzATch/PqM47keVPyw7Pj7hJjAOed8c9equ557rnXTQxXfJ0AG6Ln+6sM+D+sXA6BQ&#10;4rKnV+mmjYjQ0rKWMWpunvfkXaZp6lwAgBBBzLJXb9rRde35OrJipWiaJrLkwMCwYcaWvPjmA5ec&#10;UlPbYBgm0/nQQN8NU+YMzJmz9rIz0ukMW9WF67oBQClq//wp6swzhxh7tu0SWHb/vzmB/98d/4kd&#10;jO0//yEABEHgVCreAbqBvu9HdhARw9swDNMyiY1xI6p/VP+RSsK/EiL8aAt/f+CmaUYJQBiKSCRe&#10;CgGgNF3TdMY5R2QROydqakcN+qiUEuFPqgK6IUbmlJEqAlSbGGrcEXx8ZyJzYoPxsd6LUmMNGACI&#10;KK2RvaDv+VKKrw3e9+rB7WEgh/MjH7/tjmg7w3feLkLhuo4QIp5I1NTUJtOpMAhG8/lIJt/3vUQy&#10;9fjBd1+Zv3HTvOWnP3jTxsuXAcCJK69OJpOWbSWSqXQmHQRBfmTED4NEKrNv/96vvXfHfd7Mcy+q&#10;2iA8/ditXfcu3Lkz9fLLD9Y3NNix2KZzr/vkjedd6j114Dm87r1jDQ1qa2pqG2oM3YgnYgQsXywd&#10;ftMdv77s/FLZWT5hGwBcu6+ZEaVTiYMnNWYzaVPnpmn6rhMIOfcrTV0vvcc1e6SQR6aXR4ZrU8mD&#10;GholkGmZvhDDI0PJZCqeTNZPbNq9+2/9fX2u73uBzzjTTUMIsmI1IlR7dr8HAJZth0GQTMQsy554&#10;0EGIqGssk8mGQozm8zJw+/r7FXJPBI7rKI6E2Dc4PFIs6ZZJTJNSORXP81xdsxKJlM40GfqHHjIx&#10;HrMZ0mg+v77tiy2Lnnh+9nsA0HT8kpnLNw6cEdVB4NgdX31t2i8B4Myhqz7cu//e8z530tLNA/2D&#10;2bq6ldc/FMlDffXs6wPXRcTfbKoq2172arMbStB4ebTsOBWNx9749b3Tv9a2/Red0WZnnnfnmi++&#10;DACRxV5kcHGglNOE145d8vtTlh73UtSmeMK+2A89ANBMvTCa//4RL56z/jOPT/7T+Pp3uqfahnbe&#10;+Tf+7Cdr/DAYKRR69/du6L7j/fYvH3hlH9UuUADL7rgYAM49+/oJEyela3I333DOxRcuB4B0MnXN&#10;5zY2Hb+kd8vS/ce+Fh3dZVfeVZtJQSAD12cASgSaplm2bZom0zUlhS+FCANdY4ZlAeoF1ymMVt78&#10;4sb7Dn/twJ8+0Ljwn8e4dO//Zp1/Oa668q76XF19JqcxJhw/cF2vUil55T8/sHHPc3Dia2dmUulU&#10;IpWIx+KGrWusvqHB8cpKKs02hRCDw/2D/QN5t1SR0hWB57pCSg11wzRtwzZ0vTZXG7qh7wUyDD3P&#10;pVCaVjwZTxz5uaNMyzRMzfW9wmhhtJj/Bv0guo7j47TTrt+8+bZvnXqzUmE6E7dsM3o8OdcbJjbV&#10;5OpXLj/3sgUPuI6DoHHOgiBQUgkpXLdcPyGnQAaB8D0fQbdtS2OGVMopl6UQsbht6rxcLjOkXE02&#10;kbBN1EiJWCKFnBUKo47v3Xf35n+ng/GrDXdVe61jUxmMd5jHNjuORFWsKvAdzd4RmDNi5IdhGPmU&#10;jTsIAUgN+UkfqggmvuGdlxljpmkapkVEetTXFZKIvt7U/LN9W0SgKn6gJCgVidNKIrrw6JMf3fmS&#10;YRgAMK4wPlaTVhwIUP7z4VuWHSFjIxFwznm5XD7fbYDOzn5ARGzcsD6Kb4kIZs+mtlbo7Hzg6rOi&#10;zptuGHOp8daurptb26ilGWbP7gdgyBoXtyMizpihtmz92ScSU+YuiV4BPQTTibYRtTDWAzAToD8C&#10;onR0TAGaBzAFkSEDAEX0BqkpY/vJEacDAcAOZKdv2IA9PQgw0NUlpYqUg+paW1VHBxEBItuw/s5X&#10;Vidty7JjmmHqhs25VqoElx75rf5Zsxs3bMCIc7916x0ju7LZdENdg8nRNM1KuTwwNKjr+sRDDo6l&#10;Ul7g9/Xu7+3tLTsV1BgiQ40zxHIl8ELDcQO/XNY1vaGupr6xKWZoIvTTyWQ6mzEMrewUw1AwDfL5&#10;/J69fVaqjjTDcfwPez9878M9Za+UrMnVNTX29fZ65QqQTNnxhBnbcPlSRMTtPWLlSlJE3d04Zw62&#10;t0VCRgMA9USIuAwBEI+pAuFomlI1UlFrK3Z1HcT5FZyPe+GtJrqCsZsBsK0NWlr6Z89ubGtXHR20&#10;aJGaPp3t2IGISzs7jkZsAVyLIKU8SqkFjM9n7DIpaxcuZMcfP+mss+YjLuUc29pUR8ctSiqp1jK8&#10;UtPmM7Yd8VRFtyh1FJGUUiliDBcwtpbhLoApQAzZzA3r+2fNrl+/Xp1x5i1Ea6KgFdkuhB6AFsRG&#10;xE1ErytFAMcwdnp7+8aODiJqHnugtin1ulJRdLGG6M2o07V+ff/sqp1fY3sbtMxgDFdve8YPZUDQ&#10;dvfGfoB6AGhro86uXlLbFO0aC50QYC3CPEACWkMH9CkAAGAe4mogIFpNMB9hHsAawHkAawFWAwDR&#10;fIB5Y1lKhEdfAzAPAAHmAa4d245+9bk1mWwum/v2x6eBUrR1K7W0DMyZXbdo0f1sr6UZkXNoPJ6w&#10;bBtIcK7FYuZoPt+3fx9jPBa3iMgH8AwcrZScsgcgDc20DM0243HbDMp+LpPKZetilmHqlmloTLJQ&#10;iISd1A1DKXB9F4EzQ3e9oFgsv/77Hd//5ncA6JYXHxcKl838DhHBnDlNkWYxwHzGjuG8BUApVd/a&#10;umDPzsibPHK3sCzLtHTP89yKZ8diq8+5GgCxp4emT7/okQ7TtGzTUCqUUt5/3vcQ2d2vbUIkLwwY&#10;1wExP5RXUnpeUCmX41Y8Uvr5/rpXHp43O5NLIyKAEiK8etrpfbNmRSewoa1tydC7y558KVVx/qNC&#10;+v/EBGPLj9cCgJDCcz0hwnFB2Mj4IlJZEaHQDcOO2RRxHqp4Vy0SmwKA6ItR1A5jmcb46ySSi4qW&#10;SymJiDOuSIVB4Lqu6zhSKcMwTFMHAGTqI9aglJGvhR2LISLXtKgvRkSR7IwSvCpgIkSUWkTu41Er&#10;4yOOB6tipfiYJUa0fFw5XtP16HCil24192AYhsr1XNdxkLGP33ZHsavDMM3oBRwEQcRV9T3fcSpB&#10;EBBRLJloO3Pi4/8VuK5bKZe33/zwN+67Jp5IJBKJWCwupHAdN/C9oaGhkeGhk85c+Nyjy0IZapq+&#10;wNwIAA/j2aPFohDhmkduGL9GUVT3D5K1Xc7JFArL1GrqcjWZtOM6sWQiFDQwPORWPK4bruflR/KJ&#10;ZJIhJBKxeNziQIm4nUomNGTDI8NSydJoyU6mmWYUy45QVMyPpA1+6KRJdiyWTKUKpeJ77++OxeM1&#10;dfUNkyaM5EeKxeLg4OD+3n1hKDLZrBmLlStkWfGRgQERCiml6zq1uWw6m21oaHQcx7bMbC6Xq6nx&#10;fX+wdy83DM3Q9/XuGx4p2OmkYdp/e3/3O3/7m5CK65ZumYxpgS+kFIZhxy3bMMxEwkYCt1wcGR6q&#10;lEuMsXjcNgzN4BiKEBUZFrdN+4Ev72o6fknrs292nTsZAL51y8bBkXwYyEfu3vTYT1bfe9N5B566&#10;mefdFIpQB7KSqbuO+9VlPSc+1PzKV544xDKTiUTit5tv61174vytp6ye8RIAjAejvWtPPP6+BEmc&#10;0DhhyyurAeCmpd1uudLx3Y/t9E+N1tn0wr2mqROR4zq3nffJ8bbAgc56Nc9OfTR+YRQ/DQ6P/OC4&#10;X44L1N675uZvPfwwAOxsbyWEFSsuj75y4/JnisXCdYetxXCpAAAgAElEQVR1Nx2/5JIHdsStmOe5&#10;cy+pNkOicL+9bXXMsIXvXfWpdat2zTQMIxaLJ5NJ0LgX+JVK0Q+kBKGUYjr3wuCeS6b8s+7t+NZ2&#10;7kz9yyxifP3/8xzj7HOutw3rsSeqyXPXrd25XM40Td9xC5VC3i0SgoZc55qtGRqHyJXaNkzHr+ia&#10;nsikgiDo79/vuI5u24n6XBCGruOUSiXPqahQcmYYupaIxZnimq6l4ulEMpmIxZOpdDwei0wbdF3n&#10;BsMIuBiGoSLdNIfz+Q927923rzcMlG6aRFjxyq5TlqiefOzaAw9h2YoXR/qHi045CAKGKEKK7G91&#10;gxkxrigMfKGkMs14PBbXdVNJ2b9vPyKmUgld11zX0TVeU59LxW2NaYHvaoZOACPDw2XXefjBX/47&#10;CcZPn10R6TCOm11EW4uqM5H0Bde4YRhc0zTT4FyLpuKITx8JUXhuVQMwkogCAKWUEIEGSCAifyMA&#10;4JpmmqZhGEJIXdcZZxH/+MS6414Z/H0YKAkoBYUijAyCIsA0VKv41Rl4DEarABQqEbFfWCRNrqrF&#10;qKicFOmOAAARea5bcf1Zd7/QgIht7eyuVa8+vAyReZ475Yrl9QC0bt0Dv1sXBIFpWvFE4v3lj8xD&#10;UFLVEW0iAqAWRGSsafHin38q/bXMp9XWrf2dnUC0DQCq5x8B8XREbG+LlhHRLR0dNxEtJQWAawEu&#10;H7OTm4IIAG8znI/YiPjEDd+58OiZ0NMDAP2dneMJBhHVjuvwPr+BATz02tOo6ZceffYT//1jAnB9&#10;OXfyaVHg0gDQRwREq799/MSDJhxyyKEQBGEYFguFUqWkG0a6JmfbMUKIJRLvffBefmQkcokBxolU&#10;seLfdvLCCx++zS+X0+nMpIlNmWyWSen7TlNjYyqViqVj+ZGhkaHhbF2NZRnvf7Dvww8H0TSB83xp&#10;dPf77+8f7GWmUdNQj4i+56KCVDxhaDr54YZ5y2DOHGpdpKY3AwDb3oOrVkUsZASoa21FROzqHIAq&#10;imEtweVAtQsXQVcXdncvP+ecqZy/LpWQIkrPZra1AQBbtWoz4i6iKYhK0SkLFx638cmdZ353+apV&#10;c4HWEE0GYMimkapTtJwhIr561MSff2n20N13P8TYLciQISm1UanXlZpMdAXiAo1fwXgPwDRSW2RV&#10;3goAZzB2rMbXVO89epvxJQxJUT+RlHIN4FrE+YhrgOZWrTOQIZtOsAYIAG9hSK2tGzs6ohu6Gahe&#10;0RKlAGAq5zNYJHWFuL4btm3b1NE5EwHXr0fEtb/vtiw7XyheNeMcmDMbCPoAAIAAthFE+lcMcU2k&#10;wguIiHOBgCLsUzVVwLGnKHpC5gE8iAdEMkRzAWCspwGAawCaAdYArKkiqmAe4BSANyiS24L5DI9G&#10;dnp7G7S0RDpzUcW4+4Otoe+Xy+VyqaRUaFlW3IoppULh5UdGlJA1tbWJREwIIZAKgVPyyqEXMlC6&#10;btqmkUpmU4mYxoxsOplKZHSOqDDiqUXCdLphMaYrIk0zuGn4QVgql/6w620vFEKBYRjAtCAIAhEI&#10;CZeu+VFDFEW2tb3YtaqFMyCqlbL1218rO5Uoh1JElm0RiOJoQSmsqam5Z9YCRLjx5WfzIyOu48fj&#10;8UTcDgKvo/FzOGPGyi0buM5ICcXA0A3NMgZ7B0rFkucGUlAqniyVSrZtJ1OpCU1N8WRsNJ8vl0Y9&#10;z1vy0I+XEs1HbGhrv3noHcbYLad85/8nef/Pw3Wd6P2EDDnXUKtqNyFKRA0M4BqPZAekkL70NK5J&#10;XSMyInBhtJFIt0QpOfaSq6ISuaZpnKOBHHn1VxCVVJ7njrf1dcOwGNcNQ9e1QmEEGeGYDxQicl3n&#10;nIdhGDUuOGORKzcAIGjM4FIpEYbjTYmoehYGwQEdlipuipQSnl9dxCNGFtO4BpF7d2TNgYwhIyQl&#10;VSBCKQgATMsCgIEfLE/oyUQiacdsJVXU8ykWC67rSClj8bht2+lc9ult6rtfMJY9+f63zmrrnbvv&#10;g8R7F+G6nZNvjzr4w8PDnuc6FefsS24BgLMvugnGkod16ctTkLYScVJ047UPDQ0Nrnn4egCYOrX4&#10;z4GgbViZukQmmdINTqRqa+sCQU6lIAKpFFCopCTGuAoCzdBqMul4ws4PD3hlZWu6K0UYhkqSABwZ&#10;GXX90PUDSQQizNlZrmlCiHyxEGnvck1nnA0PDiHDbC6nmyYAeIFvWCaBbrCIf8+EqNqfa7pummZf&#10;b69hGLlcpurSKER/X182l8vU1GRSmcJIceDDvXYmFY/ZmXj8/X17XXewceJBqZTp+14ofE3TCaTn&#10;ueVSUYShW3Zct8QYjydMTbcAWaFc5pxpnGHIhfQv/vmR1m9/Yhlm75alV25p7h8c0k3DthMA0FZ4&#10;GODX/3TDs03rV/auPXH+77/y0qM39K59pVIuG4ZlmNZJc5ZL9aUnv/5SlFpMOf7yXVsejDoeHLVE&#10;Nn3Pyqdbb7y/65yDHc/tPCC7AABkOtMNp1K57bxP7vRPhZ0AAJctOP2h+zeOrzN87k58CX3X98Ig&#10;CIJxZ24AuGrerTXpJgCYRs/eJWdHUf68RXenstn+gf6m7ywBAN0yR0qjT139+Z0+AMCG9Z3PPR0A&#10;QEy3NIL5n1oHALYds23LMC1kzA9EueSUKp4fBsSkL4QQ4vG2L3zjuo0/uOXUAzOffxj/MscYvxV3&#10;7kytefTWh+77F8yi781fdc/qReMNn+d+dNuBn7bePAcAbli0BpEFMvzUkUeEKiRBpAQKJTy/Uq54&#10;fsW2YwCg6bLsO5VyuVAqGYZhchZWXIbMAB4DjRQnBNs2E3a8JpvjnNtWPJVKJ+MJXdcRgGSgMwhU&#10;EFQcKhPTkTGOXNMRhFPhodSBDCDd0JKJlARCJWrSacerLJh/TyClDCXj/OGHF4FQtfV112SeuK7n&#10;FE/4oFgUuBtWTAnXC1zhS8M0Y7adsGwi9EOh6brOuG3ZmsFBSm5wSzcY40Hoi1BwXeOarhsGD/x/&#10;PoH/r4bneWEoAECNOZMCADKUQkQFmjM/+eXn//Jr3TB0TUedG4YReasHvh8xxIgo6icDwDcnHLf5&#10;g61SyjAMpRDnfOarL7z7y8g1JcoQpJCucInUuHhUNFF/ufbYzbt/o5AToRQimrp1w4iYb5HYMSJ+&#10;1EshIpIgKDImigZjCMABQAjJxlyPIudWIrriC+f9YGT0+rpjnowVjFvmhe+9f0ElCQCwaBEytvms&#10;sxa0toIOCAg+wIYNG9/fdtzCOzaNbZyItknVfOedJ7a1Pd9xJoylPQdIW8F0Rf0AjZ2d1NoKAIhw&#10;BWOse90tW7bc0tERZRdTAHYRRNSL+VBVc78oaBw4++z69etp69ZtRApouqI6oo1E0wEaiDYqNVPI&#10;J/64kZQMHQFE3/3MyYD4zLu/jlgEUspIaGg60C2zFj31x5dM284XC+VSyXUdzTITyRQwzBfyruse&#10;fsQR8WSCaVwhhkEQKhEGQUicSEkpYvF4Jps1TctzPZQhYyDCwPPceCYhQvnu3/6SHEx/5rOfaZow&#10;MZ+vFIvlkuN4wrMsLZdNc0NP2wnHd5lp24aZSCRIqGLZJVK0aCEQHXfzxbqu93z9IiKqW7cOAbCn&#10;BxCgpZmq9ADoITgKoJ5IdXa+yNip27bdKOUQwE6AJevXn3zfdT9ecBv09FBn5wTG5gHc1Np2a1cn&#10;EZ3c3Iw/furWzk5E3AY0l2A1EaK6PAq9iUjRZwGW33WXpmlXIA4g1ivqVUpF9naMzUecDLCVFBFt&#10;UaSU2kV0U1vb4KpVjQzXjN0KuxCmIgwAKIB6oCWAaxHXMvYm4jxSiugNpQBxKsMGxKMBp48J0VY3&#10;oNRWoioLhbEzFi9mM2as3LahVTUCQH9n10yG2L0+wpAppo0UKt+bcU7f7Nk9QM2EVIVeARH1VCkT&#10;USJRDViOJtqFMB9gLUTkcASENRFmDXAXAgC8iezBRWelYonWOx+/+7qLCrc9OhngoeoVgN2LL+jT&#10;jKV+2hz8c7lcVkBkGDOf/cXO879xxVMvAwIBva7k5StWIOAahGbAhrZWam5+/fXXJh186IKpp22a&#10;Pbv/hgsdp1LxHKmU6zhlxzM1JpQYLRaDIDBN3TLQiCdYQovHrHgiFbcsSzc1znXd0DWuI4ogCP0Q&#10;kCzdNONWqeJI8oUIAikw0FjAgkBWKi5oIEMZBqEgpek6AOqGoQM0tbffMLT7B3WHQWfXad3d/Jyz&#10;BxhbDmTHbM9zPc+VpBjnUWk7CALTsO+ZcHQUlHLGGaJhGPccfNQd4YDv68u8vUsYGoaxcOUTy684&#10;Vdd1PZ4wLeuWNS+1ffsEy7Iy2WxTw8RKuWxZdhgGgGpkeGBoYMD33Tuajh2AH0dXZ6Cr81YAaG27&#10;9SdP/5uz9//18Z/YwXj5uc4DobpQFRLmkSBj1N32fd/zXCmkG3iMc865plWFm6IXjKbpVSzVmCT2&#10;R2bemmaaZuSVC1U5WuW67ngrI4r1I6XccmmUjS1hyLjGdU3nmhYxkhFR0zTOOeM8onOLyGxWCDnG&#10;zBvnXYzlEdXKWfSp8INx6FQ1wdC06BX4EVsDmVRShKEvhWnaw8PDhdFRrmm5mpqIFOV5XrFQqG9o&#10;qKmte+b8a2c9slSEoR2LxRMJ13eLlfLq5LJnf18tSz/zyM2dD7Rft/AeTdeDIDjrOzcd2Iuo2qKt&#10;v+uC8Ml16cujZCmQwnUdAPBc776118C/amI8rX+7obExm00DgOe52dqaffv3/+LKuyZddarrOl9+&#10;5MkfnXYyAzpr809enPX1I448si6bzedHEFQmkyUiw4oBQKior2/gx599dtE5+398/lnxWOxTHzv4&#10;kEmTyqVisVgMw1AqmUynFZEXBpZtJVNpAapcKimpAhmOjpakYMS09//610q5HNnAT5o4MZ3JDA0M&#10;pDKZpqbGyEQPAN7YsU1K+akjPp1Kpfbt7/vDn94uuy4aZsmp5EdLTujVNkxQQCNDecM0Jx10sJRq&#10;/779Jo+7rlssFALfN0wzmY5bhillWCkXk/G4ZZmMkZKScW5ZRsy0HjihZ96rU/f39ncfu2fBvs8P&#10;Dg+uvv2ZqVOLJ517U2F0FIGQIZfiv362GgBOv+AGMGOrj/tV8wM1ruv89Nn/iky44YDGBUTWe3Nf&#10;OXLa+Y+t3hyRLr7//GClUCwVCncc9+J4/yH6btPxS6JvRYnHZQtOr6urv+2Wv9PSXfd8J0OsVCr3&#10;XDLlQP+K6I/oKnfinAvPuXbq1OLli+8DgKWHPz++5a9fv+HnY8TuX738oHQ8z3VBQfQoabqpa7ph&#10;xkIRVnyv5LiO49x31eQLVmxRQMC445VuXHwv/KsxbmcebXxl59U/embZP6yzc2fq0cduS6aSpmYY&#10;hnH9zNreMRWvpuOX3LtpmElyA79UKpYr5TAUjDHQWBiKG1t+/g/YpPO/fXOxMKppPJ5I1WQzdfX1&#10;2VTaMkxkUBgeicfjUqm+/4e9L42vsrr6XWvvZzjzOZkTIlarqHUEtZBgW61ttXUAhAQqatVaZXAi&#10;OXFCFBAVlSTgCDi3imgSRq1THd5aIQEVcKozAgIZyHTmZ9p73Q/7JKW+733v+7u9H/rh7k/Jyck5&#10;5znPtP5r/Yee/YP9/ZppxAoKAkF/orfH7zd9Pj+QlFL6DLOgsLAwWqDrOhJoDDVN05hGJG3LsnJW&#10;MBQCAElSOaJyTdMMkxu6JyGXdffu7dq7Z6/jQjgUIWKDqUQgHBhIDuRyOcMwkDFXeIZhNjZf8cdn&#10;d/QP9u/8emd/X59EyGYywoOC4piUuUw6SZ4MR6LFReV+05/J5lKJpJTC1I1YYdQwdCuT1U0eDgcR&#10;KTnY73lOtLAgGAmnEunegf4Hl/1LFKl1T92holo8z5t45M82fvMuH9Jpep7nuZ7ruSSJa3zqcb9q&#10;+eIt5RijujyqcFeXQQBQjYDTbn6wNB5fHU4Skc6QM3bwdFdIoUyxhvsyKqF1whGnt3z6WtZ2iPCy&#10;k899etuf1aVV03TGmWr3cE3jQxNvACDyOOSjxNXVWwVsIKJ6EAAkkRCemo5KBpecdD4iQkcHVFV1&#10;19S0E1QjlMXjvcuWlTU0sPHjN+e+dRynv693XLyRpFwBsBJwJsJMwNJ4PTU2biDYAXQ7wAHGyhEV&#10;/KgCKCWiujpEhOZmItgAVKVsiBRNv6r69skXLJc0i+UtjACAMbb32slzfvG73qlTlZFWB5GQcpsQ&#10;UsoZQO1DOAQAiGgiwAuLLhNO9rJTpwMAdnTgaachsteTn0hgJ/xu7ibhAQACTlq7puXbN4sKCnd9&#10;9bVjW4zxQCik67rl2LZtSYSi4pJ0JmMYhhkMOI6TyWWymcz1p04Xkydf/puTC8OxihHlsXDEcR03&#10;myEShqmbpnnEqCNc1+1o/1sqmznm2GOLS8oNw//1V1998vFHu/btSeVsMxQ89IeHVf7gh7t27xpM&#10;DApHhiJhvxFw0pnnLp/7iztn9/R16zrbdl9L7WPzpBRrZiyG2poexDIAaG2D2toDiCsRZwIQUQkR&#10;1dW9uGzZhPp6KWXvsmWc85KWFikldnQAADU2HsLYCkSSkgDGSfrV4cFIQfFZO74b0jbjVVIAwLBY&#10;4g6gMYxrmjapoWH9kiWqm7mDCIAAYSFji5CNVsJrkidKmkBE9fUbm5tnMzYLcRZiBxEBIcB4zrYg&#10;jhVyM8kdgAg4BtmHDInkiVKOk3I0wDWatqChgQC6Ghs7CHYAKZC5nIikRMTHOF/J2KS2NSt3vJLN&#10;ZK+Hso1Ll05qa4P29ge1biK6duwFQCSnTFkIMCMPK4CIVhCsQACCmQAzAMZAfnbRiYgIRPmxA7a1&#10;QXsHIkD1eKytVSOj0ng9NDVDvH5B+mu/4dMNw+fzGYaBDK1sLp1KCimDgWAkEEru7XLS2Ww2Y7kO&#10;MMYNQzcNMDgwdKW87tnX1byjFIAkLSRawLCbSMGwMYgT4/EnIqlZY86TmzZRU9Oy62tIupxrlpXT&#10;db2ivKiwqABQMKb7DM0fCBk691wSTs5xhKlzw/BzkMIj17U5aExHMLgHJISQHnBN0wxdeOC4ovr9&#10;XtnUSC0taqupvR2qquf/+U8Lz7305rYnfX7/wvMuvPvNtnm/mvZKcvePr7rR89ziOXVSyg1NjRPj&#10;cRw/fs66FYMDA0//6Awcf9odb7coytPgwMDydX/DNWsYZ4vfWatz7g8YwhPXnXrOor88rfsMfzjo&#10;DwW79u6f9+CGWy4/q7ikfERZRTqVkhL6+nrsbM4TjvC8QNC34InXgKiLoKw+Ds1N1NICHR2IGF10&#10;179VSf/vCDD+uvFh5S6iKnUppRAyGAw4joPIfH6fytvK5bKeJ7J2DocIqaAimaRUua3/mGYI4Xqe&#10;57pSCEmk0Iia0R8c8DSc4YqIQohcNpvLZn1+YxhgAABnXNN1dZNT9Cf173ldoxRWzlH9tmF4oJ6Q&#10;Z/2qFlU+sgkBwKcbnic8L0+pgiFzDBiyZgfIZ/N5wvNIIvJsNpdOp9R8AxGllOf8tuHFVffquh4M&#10;hQoKC0tKSgPBYC6XTSSTO3ftFMI7Z3LdMBhYHbw8mRhcvOy6hqubbdsyDKO4pPTCjHJ2h4dzE3Vd&#10;N0xTmbhfmH3yIWuiZVmxgpgZCORy2f17910bv//gXaZe+aWCKyOxaKQgZhjGInETAIycBvc10KKe&#10;n91W+s7Bz7/zuxOOOvpH0YJYNpMRwgsEgobhKy4rQ91g3Pjyy6/afrCy7rf7AWDz1TMOLS869JDK&#10;vt7exOAA45puGLppDAz0Z3JZn98fDIcZ4xIhGosyxvv7B20Hsrbz+ccfWzmruKQ4GiuoKC8zDCOZ&#10;TCKixhEAKkZUBkOhrz/7ZO+ePZWVFUcedXQgHP3uu+8++vSjzz7/9MBAQvf5Djns8NKRI13hffvt&#10;btu2y8rLTcM/OJDIpqxsMpcYHHQcJxAMxgojPt0QnmPbtj9orqv5ombdsYwgEPI9fdY2ALjm3dMG&#10;k4mBgcG1Y7+bvXf83v37QsHIYUceAZJ6ursleSjJymU2vbocABSWOG/t0Xu+2c046/7iJfUIAJzz&#10;3LGMMZDK4UBse+dRAIBP/jr3z6nEYGLb6CcAYFi9sOjOa4qKCu/88cv3fT196aWjFPVo9vW1UsoV&#10;D66Bf6ZIrXp+sTrYbjxqLQAo+ykA6Jg796LJ19x0yyX3Ln6maPUpD+jTA+FQNpdtnnak+sdJS95Y&#10;/8dFcBBP6eU3Hg0K9HIZO+u8PLbl/O0XG4bJdRMRPYJUOj2QSj8w+/iL7n7Xk8IlENIVJBfekkcX&#10;c+Zevuzup4Y/W9Mj86Tnuo6FUvpM3W/onHHNDMEQe146rvCEaZqBYFBTPmu6bhiGqRuSKJVIpPoH&#10;DisrZ5Jy2Vxff18ilXQ8VzIgANQ0pjHuM82AnzEmgBhnmq6nk6mHZ4y5fOm75IphGtXsK+8pLy0d&#10;UVnpDwT6e3sHBweIESK6di5imtFoKBorMH0mk6AbWiwaC4XDyb5+SZ70hPAcXdNM04eInufalm34&#10;TdM0gaHrecKVkjGmaVJAxrK7Owe+2/NdJmVzbjCmecLzh4MDiQHbtg2/TzcMSWSa/mAkfMRRowhx&#10;987d3+7a6TjO2Y8vf/q8KUWFMU2XuWwaiUVjsWi0mAMkE+l0MqV4PgWFUX/ALzzPFzB8hm47uUw6&#10;6bp2QXFRrKgwMZjqOdCzrHn9vwIw1jy+QLFJh/VpmqZJInWFVObjwvOmjz4HAV74/E3Gee1RP9+w&#10;a5O6mnHOzz1k3LqdfwOASYf/ZN037wxPnhljpsaH+zXqEfW+eZfhfNSPBwDCE47jOB4MHy0H9YnQ&#10;84Qi1iqMAfkJhoeSpHBVChMR8SErDgAQwiNJqpHkup4UgjgSabmcde49T5e2tkJt7UbAiQAA1A1Q&#10;1rYGOzqeCSZzuewf7n1GTQNmczYTcCXCdoDSllZq3wxE1NQE9XG2dGkPwnKikwAQsApIEnHGVA24&#10;BWECDKGL6mogmj95MhGMYYgA24jGADDOkzdeck7jKkQsRdwAIKUcK8UmKWcRzAAgotEA44i2AHLO&#10;Jq1Z0/b5y0Du1OMmUU0NxhsYZ/9xUhEh/Nx/9N6JEx8W3hhERLzghhvWHuoB0eTKn2FH+0q22xNi&#10;cHAgmUn7/YFYYaFtW7bwotFoSWkp0zTXczPZzFU/muhdcME1F/y0MBYpK6+IhSO2nU3096YHE6Fo&#10;SHiiYkR5IBL69ttvB5P9FSMqS0pLD638QXdX12ef/f3vn33e1ddjBIKHHvHD8kN/kMplvvl65/49&#10;+3VdL4gUEMm1MxYSUfXN0wsKIyMOOSQWKxBS5rK5x9dtA0CorweEjc3NHyEbjbCdaJ4Q8oUWam9/&#10;admyiQBSykWMaZo2E6Bw9WqsrUVEqquvXNo8E1CSnElUXFd3+J8av12+9q7fTlOqFQS41RPU2sK2&#10;bHmxeekOgNEI4xmvaGjoamx8WIgThESEDxEfRVyOcEHDDXcuWzYaYKwUm6XcPpR+OAZxJuJoyNMv&#10;CagagTHWASCl3E7DFCTGEEcDzCB5FSnEyyM3XpzMpE94MB+aNI5oBdBKwBlEyNg1nJe1rbm/Y931&#10;VZNoSg0BISKqyHO12ts3NDaq03sHwEkARLSdAABWKmkEIhGtIALE2YjzGxrmdH207IKrAOCa1ocN&#10;w1hadgJUVUNtLSICEMTj0NQMANDauuC1P6rISyAyTJNzLZfLKt5BKBwuCkUPfL2LiTxv3CUpEFBj&#10;TNds4flCQX8oOO9XF1FNDaiA8CFmew9ieTwOzc0biCYiNtVNPezwH3qONb1bb5Z7yPNsJxeORA4/&#10;7LCCqA9B0VakhkzX9bzJteMCAGNM13UAEEJqgMxgzG+4nu05LiHn3NAMEwg9wEzGSQykauLNj867&#10;8qo7H4P6OFRXUU0tEFBd3d2JPdw0iCgYCddV/4ZNm7ZfCCFEyZw5smqc2nG4pQOIAHGRtw88sm3b&#10;tt1UIvHIur+xNWsYw3s3bbj5J5Me2v6KY9t14yYsfvtZbnDd5/OHfL09felk+u5zZiz6j1XRYLTv&#10;QK/jOMlkQmMQjkZDIX8wHJwjKmVjI9TVq8Ogu6mpDLEHYFTW+rcq6f8dAUbHa4+rMbTwhOu6qvjW&#10;dd3zBFNjbs6EUHcvlrGtoUGFmskrgiMIz1N3IM64kMJ1HBVHr44wVJ7KiBrnquIfys3Ih2aofCbh&#10;ef6AqW4yw59Q/aPP51NPyJ+3JL18xpPmOI7rOJ7nMUT1GQ5GOwDAVBg454wxg2vDDT8hhNKcEZH6&#10;nDAUoyFJAoBEsCzHMH2Ms2wmM9Dfn8tmNV2/jLW8Vl6XTAwmBgcNwygtr4jGoulUqrunu7u357JZ&#10;98AQDFhbPNtxnFw2q+6XqVRKSvHQ43NVjbjuuXu4puGQoS0AXB38MwCsK7laCoGMJROJnt6eK2bm&#10;JebDoOXl2JWmafoDAX84dJ85HwDO2Tb1EvHCf7mLn9MnFBaWqpGUbVtc12MFBUUl5Y4gQrZ9+4ev&#10;n7BKAYwPGq4/tKKkKBrp7urK5bKGYUghicHgwEAykw4Eg/5gULGuyyorC4uLslk7nXEzlv3Zhx95&#10;rltRWRktKIhFwq7jJJOJTDptZTPFpaWFRUWGYbhWbvc332gMjjr6mBGHHuqR+Oqbb99/f8ue/Z2a&#10;zywsKSkZMYL7jD179u7evctxHF8wHPSFBg8MggfkSdNnFhWXFBTFGGOOnUVkXGNSSildQ9Nbbzhd&#10;bew5i17qO9Cfy+U2ntZ5+Zcn27btOWJ546pTTkn+unauJ9yAP5DNpd9Y2wQAnSvPvPQ/qvbu29+z&#10;b384Gv12W+swwPjVHw93HCdg+ndsyg8fOleeecfXl/YP9A/097++9p8K/aX3z332Tzd3rjzzjo+m&#10;3H7imv2nvl+0+pRZ31TfOe+h7+2LBx+5SW1Cw+GtDZt/0jj+3WGAodZwhOLzbc0eo1Q6/fiVJwPA&#10;hLtf3fjcYgA489yrl9zxDABseOMxE4BbFuVyrmkNLC0AACAASURBVJCMMc3wA9Msx81aOctxHUes&#10;uP5kAIDj81/O94h2iu+kAMbS5bfpjCNJ17aYIMPgpqEBQ90IekCoWIkEqnttmj7HtrimKcYLAySi&#10;XDZnpdLFkYip6Z7npTJp27YJATkTQL5wKJVJu8I1Q8FgICiIHOW6ZjnqpEMJjDOfoQV9/ptO2ND0&#10;2aSKEZVFxSVEIpNOZ61sJpNx0qmicLCwMFZSVhYMBkF4nvA05FxDzjUiz7PtbCYJknTD4Bw9IRjX&#10;DcPQdV0y9DzX8VzpgWS8uLhcSpnLyP7+wf6+RDbnaJphGIaVy2XsjOd5gCgFWJ7DOTf9/mAwfNiR&#10;R6RSqa+++jKVTPccOJBOJQuLCgIBQ5KroxEIBjXus3O5XNZWuZymZhQUxoKRIGfM5zM4Un+iT9O5&#10;lctECmKRglhiINXd2/PQ/S/+6xMMIpJS4NAFkIZ8w8+qOFXxVtZ99R+arksEmaekw5RRP39535Zz&#10;D6l6vWebUOxQRTaQgoiUVIMhCSlUoa/rGmMcAJR8SOMaEbmu++uKsdDeTgBrirKSuKIMDYvIYahx&#10;Mwww8jxyKUgKEEKSl08NJzks/2OM27ZNJHVNZ5znRXEMAfSclVOpw5OXvVCmFMYAsq6up6mpPW9E&#10;g4jwEWMrER8h2kEAKqmAqLQ+DgeR2nuam1WzdnTebAqrEUeTBMBZDG8HpPo6qKpSA5MNNTUw1KXK&#10;d6by9xgVsocEUqrtAJoAsJGgCqCdCIiqEUesW/f6vveT/funnTSRAGjzZmheym+44a0TY8l0atus&#10;exREHMOQIU5et25Db8ekkurOCyY/M/vsuP84qqqKP7cIEQsKC4uKi23bHkgmdMMorSgPhcO6rv+2&#10;8gy5abN3331szdr733tRN4xrxvxaSrrx+aZUKllaVoqIgWDQ8BuO4zjCjUZjhUUFYcNnmD5PegcG&#10;+hOZjCWkZVvpbM4Xjuzb33Vgf3cum3Mc13Xdv976MCJwzhs2LA2EQpwzgXBX4AQAgKbmbiLVC+8A&#10;nEC0TsrzpZQtL0DtVIzH2dKlBHAHwTWathLhluuuAwC2dCkAbAQEoLFEpUSjj/Sl0rmmTvyYM4XN&#10;JgAIIbCtrWfq1C2AiFiNWAYwX8p5QgDA6SdUvHPW9DuXLXtUEQ8Y72poWNC45EohHhZSGdGq0wQQ&#10;SdLJDKsIlpNExJM5q0JszxcgtINgBYCSYSwHQoCJCAC4UYFhKXcAkLJpGmL6zWbs+fjFc7AcmpoA&#10;gFpaqbZGHV5E1J2P88uf3DsAVqg5C9AMgpV5rQrOkHI5kELlnYhzpp2JDAEJADjXdF2/p/AY9fo9&#10;Qzkz6qArq4/nD+XmJqqrh+amboCOIZbau5eeFTH97kDCRK5pmmQogVzXdaTnkSwoLHQ9b9ZTryiD&#10;3ZOUKTDiSsQVRATwIcB8xB7AMkRsiEN19aLXn8rlskK4uqYLT8xZ9dcKztY3zgj5dK5xO2c5jqO0&#10;XsSYqWm5bE49grqmGsSm6XOl5biOcAUwpnFDIpOSCSkLCsq6unsP9ByYZZWsCCT8gYDfHzJ1/wUV&#10;xwMB1UyRLS13vrJKSFpw3iWMc6yt7RSiWEpZN4eqqhgyZAyAFm9aN5dXzM/schwHBLur4IdUVa06&#10;Kcu2/tnn87mudd2p56r52L3vPheKxTSDHejuzWVzigEz54nXVRQJADx46VnFJSWGoTENrVymvrEN&#10;WluhdioAdANtAZwAEP3/AOO/X4i45fUnh30/FMYQwrNyFgAoVYZypPX5/IFgMJVJK8Q6NOvI86A0&#10;NTXXdc4YkUKQtuM4Pp+PiNRdTd3DFAhBhmp2oYAKMlQEG9vKMs41nrdvh/wUAkGl+w3xoNSkXnie&#10;6Q+6jmPlcq7nKQDD/5m7Bf9MrPJyedKz0kQOb8WQcQoo1KSYA6BxFW4u8iEb/4gKMUwzEAgAwJX1&#10;56u6be1TiyZf/l/Qn1Y9cTsRWTnL5/cpXnIkEv31xGvVM5/3X+bz+UzT93bD/QBQg/v7m+4DzlLJ&#10;pKA8+Wfb7U/8l/vuuxcAANqPm1/96UKFEDpmXVW1/NGxQ0l8t3x7ygnHHHZIRZnGuW3bTDcd20au&#10;lVWODEcLE6l0Jms9qM9b/V7+mHwudtUPRpRzcnd9u9PKWUQ00N/vSc+27dIRFeFI1PT7EoODmXS6&#10;rLy8uKLCFVIILWs7X3zyqee6FSNGhMIRQ2OpVKqnqyuXzXqec9TRxwBAJpMpLyvu7erWOJSWlvmC&#10;QWDIDb8r3EQm65Hc391FCKTxnGN3dfXs3ftdJpPWmMYcFjT84UikpLS0rKIiEom4nptKDISjUSmE&#10;61qe8EzTbJp25JxVf1920bHn3fVab3efK71sJvfK6Z2zdv+090DPYUcc0frEDQDws3OvL6sozWYy&#10;f159NwCcXRvPedTZ2TXY23/g61dhaKYBAGc8foht2+1XH1C/znr3rPU3VQPAjy57+tmVa3572Tkc&#10;2aqnXlI70RyF69ii2dXedX/8+pYjVx0cfDE8uFj6yM11s/NAsW3D0sV3XAFD5KvvWUg9LKdqhu6S&#10;jP/wefXI95hFs+seiMZiKCiXHAwbOgiXJILGuWY6wuvtG+wdGFx7x286Ny3cf+o/OUQdvA4W9tzz&#10;wI0GaqbOGKB0XARpaDrjAMTANAXlhVIcUFFZdE0HITjXhPBs2xau++GvXlEvdcLGn4f8fuDccRzP&#10;c5mmMc48IT0SmqEbwQBnLJ3NPHb12A/s8+9Zck3rPys0OleeWf/X0zRk/oDJGTd9JkfmuLZt2xrX&#10;/D4jN3CgtKxk5MhDYwUFANKxbMe1iIiRUHl50vUYZ6ZpMg6e53LNlOwfSdLINMZ0YOhZpBmmYQQt&#10;xzvQ1dfTc0B4ZJjmIRWVyFAgOLY9MJAY6O+3bRs4sy1n/Omn+/z+b7756uJo0y2bz0kmk0XFhZGQ&#10;j2ngM4Oca67lJZNJKcA0zUT/gK7rBYWxUDRkMO7zGa6wD3R3BmPhTDrpDwWCkUhiINk30P/IQy//&#10;KwDjldX3qYIeVMmLyIanxFI4jnNG8Ymv7t2qSKqDqaRt27ZlAYCu61NGnfHK/vcQUYWsK56q2nH5&#10;FCphqxwupe2WRKpzNOw0pcricyqrNu5+13W8C4742epP31Czi6m3PgxtrdTe3tPUtOmeOWxoPAEA&#10;5x06dt3OTVJInSOAgDxvlg4eZSgOrekzdU33hJBCENcAmG6amqa5rls790FobV399zf9gcAFh4+n&#10;mpqFRESgfJ/yh1M8Tk1NG4jGEZTW18NwICAAEVU2N6vcg31EEI+z8eNx6tT1Uo4D2Io4AWCdEOOI&#10;yhribPxpL02bhoxVKVE4DOvCFXEeCEAOpaQh4vmShtTO+FB82rVVNQi49vO/TD7ml4zhn7954zfd&#10;AURkp/2EALqmTH44H5ROJzNWjezVxVdWjCjr6e7+1Y2PAlFJa2t81R0FhYXFpaVqdgec79m9K51J&#10;hyLhSCRqGMZlvQXrlyz5sZQj1q1/fs/70/d73n33yTlzLt7cRiSj0WhF5YhQQQw5A5CCJNd4LBLr&#10;27u3uKggWlxohoL+cIHtuZ9+9vmH27dHSso0Q0cwEoODu3ftHujv23rXUxrnze+v0dBLpVLzzrgC&#10;2jtUI6+7OR/yrWTx7UTjpCwhgtZWQKTNmw8sXVqOSHV1Ly27Hxme6nplba1s61Zsbr4DYAXAVUS3&#10;1dWN3vDAtvOvWbRsGUNGRDOASqQ88YeBj7/NbQTYATibITK2XNLc664b0/boG/tyeWLb0uaRXHtM&#10;45PXrqPamttd7wThbZNyNMBHjBGAmgttlzQGcRxRO8kPEe7gWg/DduWI4EkiCQSzEGcijAGoZliO&#10;DIDWS5KUj/M7iYgAGGMfAsxCLG9ooKpq2rwZEVjzUtnaQjU1BNBNUkpaMcSOG0Im/9Bqq1N3JcBH&#10;iFKI5USKZrG/re36loe5phEIRNR0Xdf1ux9/qQcAAMoQuoZKmjIAhWw3EO0gOil/SNIOgJkAALgS&#10;YSbAgxf/kiPeueotQLjzinOFJMdxbM/ROE+lUkXrtoxWGAxxFsAFU8Y9snbrQsgXXqMBdgDsPX+M&#10;6zghv091YAO+QCQWdl03k07fs+qdZxZMLymKhSPhXDabGEwIErphaLruM82sZRGR3+83DMORQvUl&#10;mUbqB00zdN1HwKQAV5IUsOvbXSMXtxDJD4EtuKHhQX2gIBoLGsFwMPjrsmPE5MkLfnee4ziGYdwx&#10;8fIX+744f9Zt66QYK2RJSwtj7O6/rWEav+W0CwDgxo1PCiEay46HpiZqbc2fhtte9/l9Vx33M5pS&#10;A22tAHDHm0+XVVZIEF37uqycpdRfIX84nUxls5n7125acl1tNBYTwhXSc123Hg4hCVhdDQDU3g5N&#10;TT2IR/2bAYx/R5G34zjRWJQk9fX2Dg4McI1HY7FwJGpbOUU9chxh27bnekJ4ms90HSmFUFpeTdM8&#10;z3MdRx+iJDFkkiRjnDGma7rp9+VnAlKoUZ3wPI9c0/QBA65pfsPQuKYcpWzLzuVsGIIWnHPT9PkD&#10;ftM0s5kskUTM3zvz40Lg2UxmmAaAjElN06RkjClNhYI0ii6lGFmWlVN3R8a4rnHOmJCSC2FZlvKn&#10;ElI4ti2EVOJ01xWSZCAY1HXdyllCeJqmZ7OZQCDAGOOa9vRDr51QXQsAky+/DQBUoDIArPJfetHq&#10;P/Zd+IGKIgqHw4Fg0DTNbDaTy2SGcYihM42D32989wKMnAYAEAj4fLOu+3W84jF5QTQWe//2J757&#10;AerknW0XzvtvduLYeMXWpk6fL/DJzTd/E/ATgpTyxBNP8jPbzqS0UFhKyQAi0VjWyuV9dW3nQWP+&#10;yGkA7wEALLMmHFd8vJBS03XDF9i9e082kzF9/kg0MqLyUAlQUFDsDwRQctv2EomUpvvC0cKc42yd&#10;szR25dlFxcWhcMQf8B/o3P/FZ5/19/UWFhUbOu/u6jIMg0hm0ulAOGRlc/5Q1HGc/sH+guLiorLS&#10;cLRQMjD8vj27d3/55VdFpaUFRTHXs4Us3rdrlwaspCB06rixsVhs5zdff9e9xx8IOI5TEPLZtiVc&#10;hyGSQ9c8se2hK04GgHQq1dnVFQgGfWbwkk9G64YPJN48exFAEgCEkL09PcWlpVfE73+i6frXWpt+&#10;OrGOpIzGojCELi58+ceDgwO67ppmCCAPMAqLSgBg5KT7lY5o5CEjbdu+tv6iB5tXFa0+5fVoM8tm&#10;AeCBS4/s3PRP+2WYgCSdPLvvmZZ7Lpl6M8A/CTaG110Hzq4oLwHkNbXXwfvPw39CF9fMeSDkDxgS&#10;JZHGNNANzdAFsGwuN9DTNZhMeMDWr713GCn9T1YkFOYETjbjSuk3dVP3c0AhJHEwAv7BdCqXzUIG&#10;8tn2QgDAzl+/CQDtx82fcOuLGzc0dq58BQB+v+74jy9/+wcbTuMaZ4z7Qj5/IMg4Y64nslnJMJfN&#10;OradSAzuenoBXPjBzTc8pPbLJX+455nHb1Yb23Bq5JRTktMvulVKSQnSkOm6Zpimz+/zmYZRXNqf&#10;TNm7dx6mHVFaVmbomp12hSeEIMaA60wQc4QnBfObAT3gz1q2rulE5DiOazlMcxFdj6iksHwwmUr2&#10;9UnBztnTnJdLPX2PlLIwGokUFmsBzXVd284BgAdEYH3+2aeVhxxaWl7xx/11hv61z9A828JwoDBW&#10;kEqmDnR1GUYQAFzb0Tn3PDdWUMAAyPWCRdFMOtnb06UZzPM8IcDvD3NmpJIpHAID/9dL5awNgz1F&#10;IlXzZzU1fXXvVqUxs22bcZa/GAoBAGu//usFR/xs/bfvDtvuDTdQpow6o7umpgyRWlsR4NXuDxwh&#10;rVw+QNcwDLJsNUkWQnZNmXJePL4qnIOamgsBAaEHoBsQamrLADoA+c33T8izO5ZAa9vqT99UbSMN&#10;NV03ucaVZwbJvJ+5JwiASSlsywMf1zVDMumRBEDHtpODCQB4YdHV+jebQuHIpC6gIxgyNptoOcFs&#10;ItXpXU5AjY2AODEeV7UdIkJ1NQxJ8rrvv38EABIhAI4f3zN16hYARNwKAABEpBK+2U9+yqf9djxj&#10;AFACAAATAZCxDTJvLEpA59fVr29ckvceBOgEQMRyBIzHr21qBngB2trUpUMSeUKob3vDvr+NvW6p&#10;EMJ1XAAggGpklTfdxHhi59df9/X1SUllQIh45DHHmqYvnUoe6DkQCkf84ZBh+CmZTvYnG6ouRcSu&#10;mydLSYxxvnXrRVVV7pxJnufBuHGHd28PBAPRaKyvt3ffd99FCwtihYWOYyPwQDi0z7J0Xbctu3eg&#10;n+t9Iw4dOerIowYGB3Z+szvn2IYeLCouPvyII4TnnbHo2qOPPvKM005O9HZ99+03ZLYjomxcwjkH&#10;AhX4DQArAG4HkENmR2zq1F7AD3T9HNc78y/P1iOcJ8R6oKqa2grONjKWtz9CxObmgh+XLlq6VN3Z&#10;xyAgIGPsk8lX39HchIgnIyLgZiH/IARVVYX/8sLyvdmFDCVDBJxBNFZKMfmCDQCjgTwiRPYR5puM&#10;VZwzNVeQ1IFQDcAZ3wBQJaXq+SpL5w8BEHE0AJFslzDphjpqbAKA8YwxACklDHGtZyGWEsnGRoaM&#10;IVBLq2ypVu+1Xr0UIkOsIlquqk91pCh1hZT53irgCcKbDcA5m4XM+f0ERNQ0JoXn8/sQGWqwOHZ0&#10;N75ERKVE+yWVECFgD8I6ACD6cIilsUP5symX2yEi1gpE/dk3ZgLsBwCAWx7deNXEU1SR88iI0+Qz&#10;jeuBVPD5tt//5vdCZLKZK847+fEXP9iIuAOAAS6Ix+9oaiSiMYivTDo5GovFYgWOY5t+f7SggN1w&#10;w2D6c384ENB0HgzKTDaVyvm5Fg77LSHA50OALFDaysGQAxZzvEgkKqUYHEgC5KKFxYAs3TdwoKf3&#10;2527KklezVgnsvWNjVfXx1kfe9zo5lCCjLGGG+aPG3v7usfnFx+14JVnFpzzOwD4mPEdBLdt2YLj&#10;x/sNMz5+ohRiTuvDBQVFC86aLjdtQgDOGBE0bnopFPYzQGpvp9ZWbO/A8dWe5UgpU5mM47i2bQeC&#10;4Wg0xiSfFzh8QeLL5vglJYVRKWUyOSCEK6Scm9h21zNvUX0cmpuxIY5r1pQBwDnn/YsX8P+3699x&#10;gvHW2geIpGH6NI1bOSuTTtu27Q/4XddFZKZpcs5s27Ytm4hQ50qNreu6z+fTDUOle9q2JYYsX/Mc&#10;JiElSVWUUN6LOk/Xk0S6ruOQxpoxJqVUviWWZQ2PNV++rmnSilsMw9R0LZnMG9rwIfqTJ4TvmjnO&#10;w/cbV1+far4P8gcxBuc0qGcmliz+S8ODv2q8lmvaq3OW/ub+eiLigJxxVQApNaTM9zC8IfyTd3AH&#10;AMkwFIpmc1l141A4KhAMSCkjkaia9TuOY9uW6zhCyLO7lg4DjNXBy3OpdMbKBkx/rLiIA7pSBEwf&#10;Nw2UxHQNPBGta9h9642FRcWPj1g2chrU4P42GnFm4zVd3V3HNj6QfrCpqLjEHw4J4SkClalxsO0n&#10;p81VG/jdECVqeASxqPtMznk4HAnHQgG/X2cUNYEJi+mm7bjBaEEgHL6X3VHnLrQc13fF7OFZBwBs&#10;qKwLhYJ9nfvsbHrP7t0D/f2lZaUVIyrVxa5/YKC0vDwUCiUGB3v7eoUUgWDQ8AXnXvCDlhNmvHXl&#10;70cdc0xb5bKR08D4bdX+vXvLK0ZUjhxp6BwAEoMJ27YrK8t9Pl8qmSwqLnY8EsIpKCwGxlzPixQW&#10;AMfPv/ris7//3fAHBIdkOuX3+1O9/dnu3rA/8LMzziwtL/9g69aBwQOlJRWOa5WUlQGARJBSNF1y&#10;0h8efCeTTmdsZyDldnV3x2JFrad+UdfzayLat3v3iqWrhg2Rfj7h+sqRI599uGG4BJ+w7kdSiJdq&#10;vvzPZ0fFafOrP11Y/tI562768ckzWro79yPChpY31V8bbr40GAounPfIiPdP/ce/DE0kho+E+b2/&#10;ue7aO7/3yqeYLwJA56aFB4871HpSXOhKr+Z3N//x8YWEMPekF4f/1Pz1VJLEGc+r+pASyQHP87KZ&#10;7PKVNw+HVFw4497mk1/7340v8mL0GW+p5694+m6Srk7oOA6SZ5o+UzekAE94HlBX/4HlZ3Z8D+Qc&#10;vGqm305Ea279pVKe/O/sa2um36oj55xJIXO57LxbH22875pwJOoBCiAA8DyvsepN9ameXrUom8lY&#10;lgWSfD4zYPo45xrnus51g9tOzjTN8oqywqIiZMzOZYXwctm0aZpcY8LzSDjEkBG4JAOhiGPZyNDn&#10;86uYZ2CaYZqc6clEat+erkQiebVcV7dzTEnJIeR5jz1x45wrG0vKKyORiD8QEELu27tv986dZSMP&#10;8Vw3GI6WlpVJklMDi+/eMUXjLBgOmD59oH8wm8lEIkUAsKv52dil5+u6Ho1GDZ0HAr5QODw40DfQ&#10;12MG/Nzk6VSqqKTUFwzs3bM7lc0+/ujr/8oEY83jCzRdM03fcDCF57mu68ohj9fhmQYREUd1HVac&#10;KiJSvNNhWunwtBkALjzurFWfvmbbFkk6795nARCIyuLxZ8KDZy98snSIngQAGwGqAADgrYUqOJj9&#10;/PZHSuvjANDd1NQBMI4IELYAqLZrNUBpa+uqj14H4SoZj6J1KRcsZOg4zvCge/LRPweiVTteDt75&#10;5ASix268BAB8Pn80FkVkEzsJx48nSXfU1gDA7fVxAACghU1NKwD219er7hYQ4Pjxz37yqs/vn3rU&#10;mQCw7tt3fnLjg+1E44DKWtvW7940+cYHegA2EwHRBAAgWg8wqa3tzb6PioqKxkytWy9lFUAHAACM&#10;Z2wrMkWlIKKxUm4SQvxzBDhjrJwpo1EAIojHX/B3+gNmIBKzHOvH9Y9sliSl/ECI0UO3vH3zLvYH&#10;fOff9uRmIpA0AQjiDYsznxQXF7uem06mQpFwxYhKAOjt7xvs7bU9d/7Zs6C2Vk1pPjCMHwvxrudV&#10;A5S1tQHAQx1rg6GQruuJdGrv3j2ZbOaB6TerG+idf/2TKb2ykjLLsfoTA/5gpKikfDCT+vtnn6XS&#10;Gd3052zXyllmIMAYEy75DfazcScN9HXVj7uYamp6EImIMQaIHfkvgYiotLUV2tupqQmIehC3MPZT&#10;TXvX886fU/fSsqXnzZlDVVW0ebP2wAN9nLcTCSl3EAHC7QALiRDZaEQg2jH0VY4GmFivki7kbXV1&#10;cuzYw66oPWRkxd6v+jhjkuR+okpksxibzbAdlB2qUPJ6tXuqGduKSEQf5sMD6WTOJiJ2SUkA7VJu&#10;l4AMT2b8Q4AVQKo12cWwS1JpPI6ILzY3y4NO0nFEiKgiL5rfaZm+7IV2kgQwg0iNsGYhGw2wjegk&#10;KccBlMXjFU1Ns5AhAhE8irgCEQC2CfEo4izG5re1YXv73P4vJeXNnSXKJedfBZvbCWh9Y+MOohUA&#10;MxFhaLtUrPEOxJl5Byp4RKlhEQFgJeIKxBkkD87KAAAEmIGQuOTMpc+8vZ7opd+cGA6Gg6GQwTUJ&#10;lJXSI3HGn958bepPfLphGJpl5dKZZDgY4lyLxqL+gJ/cfKfMsjPzA8chQ3baTzb2bRIkHMeRRIxx&#10;ITzbsrN2zrIsjwQiUwQScqxIKMiYbjk2EmNczyQzB3oPzFz5NhGtRFjINVyzpmvy5GIpX0Smsikf&#10;nzfDNM1Ljz1dbtpEVVULXnzaHw4dcuihl912f6cQQojyG254kA/s79x/V/GPbjrwid8XXPjYWjGn&#10;DqqrFZnt7rfXxgqiHHAwcUC4Yt5ZFwPQwteeHDnq8IHBwQOd3f19A0QyGIxGgqGFT/x5yZyLAgGf&#10;aRjJ5EBfb69p6oZh3Gz+EKqru2tqy1pboaMDCLqbm/7/BON/tBSd2nEcy8q5ngsAVs5yPZchcs40&#10;zacbhud5jm072WGKERGRkFLNMRjnimKlhh6KlaQzXXhC6RkOJixx5dok5fCQQT1BCiE8Qqbs0uUv&#10;llyv3XjtYNMSNZEAAESmaZyxvNNIsmkJc8A+CF0QUbLpXiXgHvvz3zt3OyeffSkAnNnQ/HLxbJLS&#10;1HQPER3GNT7M1FLvroI1AEDTdY1rQgqPpCc8x3GUYMNxnDBnuq7ruk4kGdMYZwYYa/+wYMLyWwFg&#10;05G36afO/gY6AUBfwHOSUJCh6QHT7/f5BgYHTN0oLi3zbKflstvOuPeavnsXF5ulRSUlt4jFz8It&#10;AHBm4zWu4xzb+AAA+Hx+wzCyydS97JYJH190xF1LbADxSBMAXPLMomcuuU3tiLrf7od4fj/eVvbW&#10;fYmzDR8Ph0OBYFAjlwlbugASuKYZhilcmvrd5UuPnP/T98+ffRC6eILXHu4fteubL3/vtQAAVEJ9&#10;/5GhaCwUi0khcrmc+k4M0wyFI0II27YAwLGszk0LX/tDe+rR1+WSUQojbZh6wRGjjjIMo6y83O8z&#10;HcexLCuRGEwlEo7rWpZ7oH+AoRaOhaWE7u5Oy7JGMDT9fjtjCVfkICuByBOapsUKYiMiUS9naQyA&#10;PCBPZ6hpzLbcZKLfNE1m6O2nvAhw0uBgr+d6ArhE0P1BbvoBIBiK3BlouWpgvKp6j//xRZaVO+Sw&#10;Q1QTd3gFQ6HVv3rvP58UFafNn7xkS5Hzy65JLx910af9Bw4gMlP/h7anuKSk9bnbP/gAHuu96sri&#10;vFTjgw8iRQe9yMLkpO+hiyeeW3TF9Nv+sHJrOpV6/um3djV8/30913Vs+6mHbo0URI1A4OA/uTkb&#10;EXW/xgFd23Fs+95Lj+vctHAYLZxySnL6rPtWX1v1gX0XAFxxyyU7Xn94V8PPh5lay/50333vtwy/&#10;4JPP3ufTNCtjMcPQGXikS2COKxxH5BzLJbn8zI79p75fAf+ADb+pvemV1nsBoHPlmfH3fmn6favq&#10;TvsvIzUOXm3P3aV+uHD6bRryuxde6Q8EOKBm6spWxQECgJrpt4RCoUgsJog812GA/kBBNBwh8JBA&#10;03THsyTjLkF/MuUC+vx+QCGlBNMPpgkasSh5HgAAIABJREFUAy7I0S3PsdKZdC4btiCRTBBRNBrj&#10;OssrIEORwYEB2/a+2/1dYiDZN/+DefD4a289c3nk/mmT+15Ye++c2csO9HXHCgsrRlSWVZYTo3Qq&#10;47quX7gMwWf4n+q5du7oBx/ZdYXp12zXsixbECl/pMil56XSqWAgkEiAz2dopq74ooRgGIbrCemB&#10;lIDIETUlQflXluu6qsERCkcMw0AmSZIcavaQJM5ZnvAJoOYbiq8uSbl7C9d1lWP3sG5NtX7Wfv1X&#10;IIagCekBQQdQFUB3U3MU80X2hHj8hZilmrrvKDWOl/ecffuO2UKkPM8TN1962Snn9kydWgagqvOJ&#10;9fFVwSR+8hdkCFIDYAAMUUMEpbxDRMfxONO5pk3q5d1TagjoFwSl8XqqqnY3tSpGrhSSSFDjsg2A&#10;1QznIwLAxqVLqwBK6+tWIgKRighk7e2P0B7fto2BYHDqUWcCEWNsyg9P3wAPbicigElTazmyHoBN&#10;QowDUkkFZfH4pOZmRJRCplKp9VJKITbna1bwmDwHsQexA3Ac0MNCnjB0O6tGHLFubePm1Q1L13YT&#10;lEHelRQaG6c1xNf6+oTnpdLpTVLOkHJGfgoCintTUT5i6l7cp8pEhgwQly0tuKFW49qsU2okyfvf&#10;fVa6XmFRMec84g85nrPy/TUzWtugpgYRzn/hhc7JkxFgK2OTtm6V48ZZroO2xVynsKhIEn3zzVck&#10;JUybCgRzW1ua21ssIfoGEr39iVLN358Y3Lv3u+Rg0pVCM3xSSNdxTNNXUFgUjkZioYAE7toChyMO&#10;AYSUDJkEmkAgiailhYiwulo11IkIiKQkBHxp2bJqZOe93bJx3DgaV7VeLjsNcchWBYhIOXmPHvo2&#10;TgKoxjw8m79kiRTytpYWQjj+2osMDaUnZhJpCJJgI8BMIPUVDtlPgYqiA4CTAFYQjQEEwDGI2wkA&#10;lMMsgoKLiARS+dacBLAdYCXiGESoj5c1NXU3NZU1NEyI11NjE9XX9zQ3txN1AExCxHgDEV2/9Pn1&#10;JGfmOWJ5EscsxOVEirO0A3BmczMArADgyABhJgAQjSOaAcAQ5wNAeztVV90F1XNfffreX18+Z81D&#10;SydfTVOmqKppBgACrFDsPkQF5svi8Z7mZgQoIyIiRW1aOcQABIAdQDMRVwzN7tSjMwFGA7zm5She&#10;X93Y9CKJbCaJILRASA8Gwrp++xkXdf3pzVekKwS4QhDkz+hYQdQwDNuyDK4hIzXJXOR9ftsDL4vG&#10;pq/nTVVsKAEkpTRN02NccN0FJ53OJBPJTDrlWjZ6rqHpum7OXfMRAi65qCr+bDtJGg0AiJdcfPpD&#10;h48q2/f+mZreT1JDPCCklOLjj3eMPOwHyBj7yU/klCl42TlElEmniWQpADU0IIDO9IAvgNXVsPGT&#10;BWdNp19duHHKlCqA8oYGaG6et2bNox/9h5XJOpbt8/nVrtJ1jQhc181mc7lc9rBXPmEMT2acr11r&#10;dLyk66YUlE5l7nz6tTtnnu/z+YAAamvLEHHqVCJaSHRbfT3ctfhfvID/v13/jgBD0zVVcllWzrIs&#10;JeBTpF7XddPptOu6qqrWNE3msgD5tGwrl1NFufJW17gmeT7nDpS2jwEyZJIBgATJGIMh01gvl1Ou&#10;iACghBkKIQxTqjzPJZK9i+86Z/9Dfymv0zTtl/ub36yM/2Jf07s/nIvIiLiK8v4vNwoRt77xJOP8&#10;vTef0jRtzIVg/NUQQnCe3wVEJKTQmAYACnNrXFOfgefFjjIcv3HfgtuFELphMMaE51k5y7ZtRKbk&#10;3abP1GbMukjjMiTd313qLn+kjUbU4H4A8OmmVlgYdsOappEQCKAh17jGkdueUM/J3r9sZdl96vPU&#10;4f7dt94Ig1BrPfPmsnrXdQtYoW1Z/f19ddfuHxuv6Hv/AwAoWt24s/7bL0NfAMCUz6/YOv+Jse/l&#10;ccLC/aePGDmiuLSYMSZdOz1oO9kEFy4jGSksMHxBQC2dtbp6ekfeCrPf23jw11UUjdrZRO/+vVuf&#10;6QSAjpm/O2LUqILCQilEJp22LMsf8HON67oOASCSnht0HMdyXQAoLi0Zde/ViVRCvdSoo48JhUK7&#10;vt2ZSqWAZDQaLSktSwwOJpNJkUiZgaDUDU0n3RNk26lk0so52Uymq6unq7PTdRyf7peCGIFrO9yj&#10;w488QgemmUZfb28gHNJNw3adtONkXVczDE3TDntp7HnPtWTtnAYIuo9zbvp9rusCQCaRggA8eszm&#10;6ZdP6uvrtjN2Ope2LMu27Yvn3LfkR/lt/8/oYvbWX5CA4Mcfr71hHAAcPvXvnmeTZJq6oQ2t1ufy&#10;rkeu9480g++JcOavXg+r/6HEWLb8pmA4AACLjn/le2+6talTDZSUVqfh+JeaPp6Emtb8Ra0nBZFc&#10;duVJ6a2bwuGIyojo7ezs7OqE46+sOP6t4eL+iroH1EBAfYzCSPTsC+evrPyHxuOZ+2dOqO1c+cu/&#10;ffBB5OFHFwYDpnBccoXuBwHgua7tCiE8K2tbrvPEue99bwxy0az7ikqKL72m+Z4TXpr3yQTOHSub&#10;HU78+D+uSy5bxDUuHRREruNkM5kAC2l+3TSDnnRu3XGWrmdt10mmBgFJcjSYbvo0rqNnERBoPkxZ&#10;LjC0XcfqtzPZnKqqhRSccduRjIPwhOe6WcfOJBKJVOaLL3d5nkRGpmlKIS07wzgPBgLJZBJBu7Xh&#10;CQC4Y/GVo445dtTRx61O3DS6OgMA0ZKi/fv2Dezemc1lKypH/uCww7s6uy0rJ6UcHBwIBsJBf/CZ&#10;A3MMPce4JnL5QUEmlyFPzCt58abkz0iS4ziGwYmkbduObSunCfKIawaCQVKTgmVS1v/oi/tvlxJC&#10;IDLPNAHgF+VjAODVvVvB8whpWHKgpHRqIUMOnIi4EDrRMAKhoZ+Hk0lN0/T5fO8svk7j2mZ15Sep&#10;zADXMzLBBIALutnaEkFErsinDCGipumca1IXqz99I9x0g/A8x3GE8FZDWufGtB+dCR3tSr268Z46&#10;yN9ThLr4qyKA3XJ/N1Bpa8uGmtoJba1/3P6y8fc3DNNMJZOS6PdecU9T02M3XFx63zNETNV2E1pb&#10;X9q79dw93nKi7URlbW04dSrU1189/rd//PDPrusCEbS3w2mnvbRvy3ag0QATEXuQAUA70XaiCfF4&#10;d3MzAGxsbq5G3FJby5sbTrr6LgJoZ0xVzLMQZxCpyQ8AvA9woiQiUu2qP82ecHN7+8VNbeskEVCV&#10;8hsFLEfk1dXOp+umjDxdTpkyf8g4iBhrJ0KA8YyNOOynnXWTy9esmcz4ig9a2Cm1AOjbsf5Kq4w6&#10;2rGxqS4efyrTe+GRv4RCAAAgWPleq9pz7UQ0adJ4xsYzBojrGxvPJ7qhrW3u+ocXX3AN5xqMIvfH&#10;npSyWxJjWLZla8PSNQggW1pmPLWo7BATmZ5KZiQhQy2XziDTCouKkPGB/v5QJHz0sccmD+z3CKBj&#10;CwG0EwDAdikXcHjqzCOfALn2pInqmIHaWsp/OhgraROIasQRnCMACBp7zYUE4v059WzZ0rEMtwCO&#10;Bji/vl42NlYzthIIiE4k+hBwPGIp0HpJ855/nogACAELYoWbz73oxaVLP2IMAOYDUWvrh1OnzgLY&#10;gvAR4R8ANoM6oHAlwgyA0UQ7kJQSYzTRDIDZ+diJIVWOGumR/BCAEEYjVgEszn3+eyXTX7JkB+Jo&#10;AGxqUk+f2NCAABLkusmTt0upIrfz1TzDHYil9fWysRGIViDORrYFYBbJlQokAEgpdwBtB5qFOAYA&#10;WlsBYE7Lw7rfBIDrWh5a9sLb9NzbC4kAYAXALMT/xdybh1dVne3D97P2eMbMCQHBqVq1VrBYSKDO&#10;HR2YkuDQwZnBkeQEFFEgOENOgorMznWCoEKtrbVqawsBW6q+rfbVaq0KZCLjGfew1vP7YyfR9r2+&#10;7/q+X98/uq4Lrgz77LOzz9prrWfdExFmJRqHvWxbWgB0tbSUNzTMSCaDZ3Y5sJNoIbBQiDsvP3fZ&#10;o7/eCGwmbAJ+ceUZ3bpeQwTFPb56XSkvnbnm4zd4ximc932W+bxjmiZcXZFc/PIG94dnCi/PkEpC&#10;07RoNBKy7Vgsns/n0unBooIC07CVkkJYGSe3bN537tj0q66uPl3XmkJf42TLLdecDeDeLa8Dw6KR&#10;duYAgbmWBDNvBD8LuuC8rxmDuVMZIHqH6N666Uqht6fXMkOv3NcAwLLtV7JDH/z1rwVbXz6G9sjT&#10;5wohtqxY0PT1b6vdu5d98p6SSmga1t6vtj03+Np233FveXHLfTOv5j17UFU1M9FI06qJBE2f3rrn&#10;5ZLS4mwqLX05sr3Ihmn6np8Zyt7y9JsbgM2ChNCu1YTsfG+RLLo/P6A8OdifqmRcy0RCx+oW3r6d&#10;iLiuLlDwj1nT/O+P3v+77T+xwCAS+Xxe0/TAUNnJO6nsUCwW14RgoQW7XNK07JCt68aonsF1XT8Q&#10;5Y0IuBFYhej6cNqd7wtfM3QDgBrJ3QvqexJkjNqJSBmUK8EZDENjVt4wuC8MXfvNhJvDRkQq+duj&#10;btFh/P6YWwNRIysCYOjWqLsUgKBQESNwf/AToWnv7d0WcLFCls0jjUbdpYiUIsM0TUGs2HPdfD6X&#10;y+V6b7tFKEM3jHA47Pt+OpVynLyTd3RN91w30DtG1z9kyKhuGOqxR3yHzr7v+kAOES+IawxXSkjJ&#10;guCrUMgOmZaTzWYGBs9JVO4+amlBOAagfnAp5t8wJVHZZeg+eMmddP66BkO3SHA+l7nyrOi2YPWJ&#10;yQB6L9n/fdw6efLQ/v2LcAHO3r9wlIpTUlEejkYzqcHBgb7L479e0/8tlc9FQyHLMEPRmGHB933X&#10;yUvfr6VDb6GjfcFV6aGBZZV7HhM1E6LjnHy2vKzsb7cussPxsXwkEYXCIdd1FROR5uV8J+PkjbyS&#10;EhK60EknqcQ9f7lw6clPAbjjH+eVLjzvj4sbTruj5dXLfxQviPf39Q32HQ599YTSstKhwYGh/t6+&#10;oZQWjdmWnXfdwc4uUzNzmaxlhi0rnDrQlU5ndcPShCkhdSEcxzOBnv6BU0+Z5Hhu5yd/N8IRj7Fl&#10;wdSg335/2Xal2PU9z/cUYGqaAEmQaYZyqdzMvSfEw9Gb1PfHjhkz7ogjujoOSCV9z89mMgP9/Zo1&#10;3Pnn/nJSJpMN2Vbb+X8efSLWT3ltyftznrzm6ydf+djnnx4MhaO6Zmq6aVvmjm0vjR72w0tufeqZ&#10;uydPHhr7x8cBNH9c23hs25efrMmTh/Zj/5dLDl37wusTQMemc45qHqZUBd3md1fNq6gsM3QNQPOC&#10;iQCq32sCMP3tS6rfa5pWMteybE/5gwMDV8wPAiuGQ7UD4pNpXPLcVRNHbaPWLF23/O7rAZQ8M3l9&#10;6Jr6I7bWJc/dtb1p9pxlt50GjeGkMtKXIOm6bs51snnX85Ur5R23rccIeRdA7RV3xOKxsGUXRGMB&#10;/Sax91wph3zf9xwHI/XMvd7s1k3pn24epvBdtvA+QzcCyDGfzSrXE4AEhCYgyGfpSk9zcmSATV8I&#10;0k3NlIbrefl8Jh4v0PRo2LRCpqE813VyQhM2m+FIRDHlc3nHyeXddN6VuqEzczqVEUILcEgpfc+X&#10;Tj53y6KH/mWsW9Z06S93bay5+KYXnn0wqMoe3NBYVFiYS6VTff1KyeKysoe2vhopLCjy3foJT1XO&#10;f/2aq1aXlpQc85XjUkNDnQc7Dx04UFJUPO6I8ZGQ3dPnSyUd6ZGhaRqlMxnfdZty58ULi4qKipSS&#10;0VgkHI3mczkfCppwfSbSbDsCUCadSaezLce0vwDCv9FIkGEYSinHySslTcsKBtLvHzHlF5/t+8H4&#10;qS/9YzezVMFIqwkOTP9ksA8NXdMC7BoAMw/7NTELITQhfnjKD574y680EpIVYdhqj5QU/ywdeaFS&#10;gWk0MU9o4st5FwCymcxo9OolKzftIurG+oA6tRcIROf0hbsUF4TDUskL27bv+Otv/Pdf56YF2957&#10;7fJvnE979zFH14q0HqxWia6ZMrMTT+6RkohmkiBW5487reum2irQQkGr3nqL29raPnxtTns7bP8n&#10;p8584ePfzJl2NrM67cbVHvNMgmhsHCOoujm5h3mypmm6PnbJEjDPSrZQY4JaWuJFJeXATqJZRLsA&#10;MP5MKKuvP7R69UTmBcB8xkYwCVophFi8mFpaOvklAs0idAV78ERjdrQ9/deXjA9fvuTkOdze3skc&#10;rEorduxAe/uclpYuoHLHDjAqGhrWvPFYxZiy+e4RXFNLguYlGrcYXVc6ZQBQXX2VEIqZQNTezszz&#10;qmuJaJYQL0hZTQRAKRVol0kIIUQoHOb2dl67tptQKhWUAtAOmt3aelDKCgBKpR1f6KYdjUEzTCOk&#10;mUYum1VgQ9ddz+vv633yJ0u2HtxnC/O2s6/Enj1dYIBngC5oaFBCtFVVAUBdHRIJVFcjkQjsgMe0&#10;tXXV1l24aNHPWlvn7NgBopc899tLr4lGI2L6NLp/bdDrGIzqampsREvLRMZU8F4GCdpEpJS6WsqR&#10;7oFTrv9xKBy+o7VV07QtRNcCdxDx3LmbiSYTzRrGL5iZ549Iqicyvw0I5ioQgcsBJtoHMGOKYhDe&#10;GeY+4B0wEb3DPFGxErQ09NUX+SVmrgrAN6Iqon2CZjYkUF3NzGrOnD8ptZF5oRABFYeAhUTlQGcy&#10;GfR3IhDRTOa3MRLLzQzwJB5+3zcv/c6M9vZrP26HRnCp9enXmVVXQD5k3ki0UAxjLwj4VSOtnJmr&#10;qtDQgGSSiLqBamZB9OCCGeW2tW7hTGh8aS7/pqYigUGO57mu6+Yc3/cioQh0pRgc0jSQpumeUtJz&#10;lKc0XQtZuqHbnuu2/PR31Ji4Pf3nO7f8Wghx300zLV1YlhGO2MTSZ9XXO6CZFkA3bn61nPEC/wLg&#10;xzb+ej54BTCREZDfNgtxnaYvX3FFPptfLCsHD+5rrblpyc7Nuq7NX3i0admPSFkq1eDgQH/fIKCF&#10;wmHPyysCCbYLwtkFP8CmXz4/e9asHTsGU/1b3//1NVrkrqde4ba2zrlzK4hQV3dzfT3OrhqmsVVV&#10;ob092Cy+81dtpmnGC6IkSCophLANkwh3v/JYvKR4oH9wcDDVzthEdJ3QhKYde9+t0lNNQwcMQ8tl&#10;Mod7DiulclknHJEA0N4Ooi4GMzaMGHb9R7X/xAJDEJmhMLNKp1LZTFYpaVlWPp8L7B2DUAgAvu+P&#10;JvEFbXQR7/u+VEoTwjCM4ElzmFkpVsNZTgEbCqN+tYp0wwDAhiGHjaQCcYZiJmaWUr22+P5zVt+g&#10;GWYAFEip1Ii5U7BDxoIFC8PQhOe5QOC0SCOPemADP/oHBieP1i9272/ddeOa89c2hOobc63NAV5B&#10;RKM5cYE/o24YNjP5WigcZSCQsAdcYcMwAr8sz3WLl9zcfdedruuGwqHA60oHLWmmH0+81+aCdGpI&#10;uR4RWabJipmF4zh+Oh1dvPjVe28sCZWZpn5LZlVeZgh4+6QVJ8RPzudyYzbfYsXswM8+nc0AOHxf&#10;U+nNK95Kdny+aqm30+vu6QXuAnBP01VLVzwMoPeS/S+88EChXeh5bjo9tDj+6+aB0wtjUbu0OGSY&#10;RGSGIiAt57jpnOP7w7eluKQkEg49rGYePeHISCTk5lLRiE1GyHXdbDajaZodsg3D0DTNZfZ9L3Dr&#10;CvyJA5aapuvFRcUAmvZ/PxS287ncoQMHAAwNDoyfMCGVSqUG+/v7+8rKK0rLykOW4TL+fNYvvvH2&#10;DwdT6Z6OQ8QibJuV4+LhcCwaj9vdNgvBkCSVEARfkmV9+MEHx51wYigU1eyI53lDI5SSM29+1ldK&#10;+uwpGSR6wTRhmJyXmi6CzjY0NPTkKX+8rX+2bVmGYZSUlEaj4XAk4nn5/AiXI6B6B0qhS1899env&#10;vB38fPVJz0+p/++DBw9YVigUCqcGs+xjx84vqgsATz1zdyDkeEE2KKXg/+NfnqwTT/7xTx/fedvB&#10;c+ux+oF1t9x4/b3Xz7sLwOp1i9ZW/dORAcQxBZO3f9hlhswbrB2V8y+vrbvlwW+/1T59xZUP7eNS&#10;cdaHVxiFRjab6TnYcW/V64dw++jLV7csee6p2wAEy/1RW6oND9+pRjiNlo/K+a8/gHOAZbctexAA&#10;Sc/NZwEYpplJpzM51/WkByj+pyVv84NLdAZcX5IvpfQcx/M8NxD7krDCkebm+sbG1pJnJheE4xHL&#10;vGHRA77nAwgLw3d93/GIyMvnfc9jVkJo0DQjZBGRZmhSel5ekGIJZrBhappOnhRu3gnZum2bumFA&#10;cihs2YZphWydRTqfZSWlL13X39C6+PKrV/mM+mubvyz/+Be+1gsvbe7qPJRJD44dM37hDWuK4uWJ&#10;JcO1x5FHHj00kBocHOg91KF0TufSQ6l+X7JlmPd8XPcAsOXhJVddfq/neaVl5WPHHTEw0C8dd3Cg&#10;PxKKRG2rP5tyHIcZmqZLlZfMMTsUjoSDZ8S2Q5quKyktyzZNjUh3HSWIspl8Kp3OpnMowr/fNF0n&#10;KaWUvu+blvXb3r9I6Z9dNvEHE6bu+vvvv+wqrhR9Oddi1A18JAJVAQg4rkopBX78nV9cdtcjXczl&#10;wBPLr7l84vdf/GxfYIA7+6hpwWuDvvLSoT8CkNIfCewOVroyEORdtHz9LgCgKgKBwKyYpwDtwEzg&#10;yXwuyFTRdQ3QWPF5iTW7CN1AOLnkvMQabqjvSiabeOMKImzfvqgdNG3ar3vf+07bjs6aOftA7xIW&#10;Et1BWE4EoKKxkaqn/bTvXZ5/B9fXT29+6InbLisuLn2t9x0i6qypaQ+i2UC7SMwmAqNs2zauqaki&#10;4uYkEg07k8kqBjU3z2hsFO/3qcbFM5XcmUzOEmIXYS8zt7Swpl9/9fm3xY7jZPJU5mlEG+svua6l&#10;ZRXz16WsIuomGivE46uu/MlJ53XV1qZuq4uHwwxGdVXFyI1rqq1dAG5b+pNQOBz5+I0fHncuqqt/&#10;XNM8pjEhpdrFLCBmt7ZeXV/f0byamSvravH8C6KuFiPSDiKixkZtyZKa5jWdPLJeB6pHdB0rf3C1&#10;/P3vO5R6i2imJkiIfb6vpHxeqQsUy+3biZFx3EzWLamwLTOcz7m5bFbX9Vw+13u4x7DsWCz2oyfv&#10;e+q4M/VvTZe7d/OwIzDVnfvV56ZVc93c7iD9LdGAZBJEaGujPXuQaODa2vJtbQq89utjZ0q5eOcj&#10;JmH6GWeEQqGbf7ZldVtbRV1tFWEvaFdd3QxgE1GQRvdfRILEAtB6Rvm2bbynnaZNm770OssKH/hH&#10;v9B0IrGR8F/ghUQguo6ogqgbBKh25rdVYJtLC4DNVcdN2fvhRtBmgKUUQswHVgJNGEb05jP2MAfL&#10;fQJtYMxneS2LzckWAO8SvQtaSDQT3MU8VaGjeU2wJb9hZAfzG0LMTCS6kslADrETeJsZ4I0jyRs7&#10;v1iJckDQ2kf4BtHMRCNXVTEz/X3vQ0dNRbIloNPtDUIzaNgSasWONgS2ReAKkGpoQDLZxLyptmYB&#10;qPuSM5xc3tKNh9p2/+6H55aYIV2R50hf5km6wX4uACVBUgihK41M0iSBdJ2VIl1jIod9zru6rgnN&#10;1g1daGJNyeTr6vLfS7ZYN15w540XxGIRW8Ewim07pJTnSzebc5Y+vQdEzFgP3hCYJRC9K2gj80Rg&#10;IWH27Gl2yL62qKi4tDQeLRjo+fw25+9hu+j2X/w0GikIIphN04RSRBCa4Tp5Tdcy6VR/3+G857pw&#10;KsePixcX/WHheYODqVlAQ/IZ2r596we/85bPX0BUvn0b19YR0a6WlvOlCuyh0N4OAFXVvGfPsk3P&#10;UFvbpv/6bS6bU1KtPP8KQfTgvhd1w5AeH7fm6Uywy0A0R4hnW5sEI5VKabrpuk7Toy9WSAnA/umr&#10;ouEnaEwQE6qrmHkiD/vF/S8M3/+r7T+xwPClH45EPM9zHCebyQhNRKLRdCqlmKEkK9Z1TTd0AJ7r&#10;skaj+RWj8xMze64L0xSaJob9CDVFREQBtiC/VGBoI3D8cDKUPhxnAN8PNiCDE55173UKyvN8Ikcp&#10;adshJgEoIqEJMWJcK4iCNaKArgMQo4ndI5F8L9+YBHDeA4ng7XK57Hfuu+7MniQSeM3ziESwmUdE&#10;gQDj5fr7Ln54ZTgS8T3P8T3PU+GbFqVak5qmFxQW2SE7FgvWLoMVt90+JVH51rLb2ngsgBkblpmm&#10;WVxSetkT9woh8k5eeVKATMO0dFPT9d7DPflc/oLM5heXXTmr55F3Su8kBglaW3zfdWvdmF3m5vNP&#10;/vj22euX+HCMWMy0LMvzNr7cUXrzCm/T/cb8m8YvvwfAMcDT5gLPV8UVY9bev8SyrHi8YNyEsfl0&#10;6vLM4+vtWY8aNcced2xhPGabVj6Tc10vFI5KpcCa9HntDVO3bQaAdCpVGIsWFRbYtqETLEMfcB3P&#10;VXmpspnMwfWvTF+9kFk5eSeXzcUi0SDQ1/M8KVWwPUlEYyorn/UWT/yGmctlP/7b32Y8s+2Vn1x6&#10;RNEE3TDGjR/fa5mpodRtNUfe/2q+sKjoUPfh+osPTUlUIo6L/nacxuQ4Rrwg6/rKskJEAkS+x76v&#10;hGl4Tt7QLdbsDz76pLJyPMzw4ED304tOP2fFSxAi5wsIDTogoAClaWyEyTDg5KCE63qGYXi53Okv&#10;lnzthJM0oY0/8qgjjhpPgn3ystlUKpe6cvfkR6bvf/a7f6r5+UQhxNV7ztD03I/f+OaTZw8zprq7&#10;DrmOjBZbzGyYZkFJ0SgWcdTlKxsf/vNzT0HT5kTj4YIi7/qzinHWRJx846imYllTfdDP7xz3Wi/2&#10;33j9vQA2Pblq89pF6XT6X57B4My9l+y/BRsA9GK/temcB7+Nyukrrtn6Nul68qKvXL7pD/ec/PKh&#10;7/0RX8IWHn30vofWZdae8fp1N5SwNnfrNSd27G4CVga/3br+RgD79+8HMAsLLptT//jzrwN4bOvd&#10;UrrSdQiKBEnpptNpx1M+6K6mLZMwTub6AAAgAElEQVQnD+3fDwCTJw9ddf060zCCTGiVH3Jdt+WM&#10;NwPe1Nr7lxgkhNBYYwDJ3Oy4HmdH6jmflNQMHYDrsyclNGFCgIQ/sq71lSIiTYfM5X3fUeyxIN00&#10;dcPwfel5juPlw6FY4Hqt65qpRzUi6flSUTaVyw5mfDBLBvDY1uVBOfHjy+968rFlwR++Zu2SsBUW&#10;Qhx/wtcFyNYj8XChpdu6TkKHrbnRUFQp6Xu+QZqpG6bQPdfNDqU/7zyUd7MACmIFBQXFjbc97Occ&#10;O2Z/+umnSqnxRxw9pqwiM5TKZjLkKzsW0nUjl8tLyeFwWBNCCeFDpbJZP58PhcIFxXHXc3P5vG5q&#10;oWgkn3d9z1NMgwOpW0p23Kq+8/9jmP5/aEF2BDNLKVlxPp9nZsMwfnXoj/6IHJNIELHQhGTFzBed&#10;+O1n3391tNJgpQLLDRIisAcc/pUgJ+89fvvVSsnz7nzkH3dsbaKHFwIMVDQ04FD785VKCG3WkVU0&#10;8i76lwioQWzrxYORrmRylxh2/avYvr2rtpYZe4EZDBKE7dt/DGx77zXD0Gcff2awOHhu5fyzmza9&#10;vfYWjUQXuD2ZDJjoOxmz9u4jIV7tfU/XNW7fw8xVoFmNjdtLveXHnbmrtm4mAMJLrbqC7JByb7J5&#10;Zlvb5RfN3fP4nQC+XXpqBz8wa9hyh3qIfnWsecrCu0uVnMK8WzIzV913nx+45xIdWr16TCKBZEuH&#10;klOAThADF4JXMSYCy79/Rev+nYuef342MxFdv3fvToCZNU0bS9QjxK/W33xF+Tc7amtAmD9p7mPv&#10;vYC6Otre1k00zKghlDckvNxn0VCYpXz+s91DA71xoCqZBKNa0FuELubS5ubyIAkhkQBzN6h8ZKuP&#10;leLhKUyMSTR0NDfvI6om7AMB6H7n54VFRXOFKGdWYGbBDKXUN6W85ltHX7jnMwbmblyVd9zDh/vG&#10;ThgvDMPz/XQqXVpWbtkq1ZNSQGFh0aOXJhSznDOHGxo6FVcRgfm5+XdQ+97AP4pAnEwOd8r2diZA&#10;YcrJ5XLpPOV7sVCo9v6VJ510wklf/apl6Jqmd3QeaHrtiSYaVkBWgbF9O+bO3URBqDYFlkuseErj&#10;vH1zLgdz+6wf/ax17Z91/RtCW0jYyLyQsA80s7ERIFRXV7Tv5TWrlVQMppGckpcS96warceABaAF&#10;BGzfPrG2ZuqIn1igq9lIWAgQ0WahkcBMoHPY2osqEg0dzc3tw9Jz3jgcpUKBufPMtrbu2togwrwc&#10;mMr8J+bgww0QLChsIizEcBDGPoCAGQ0NXF0VfIzrj6niliQ31HNzcidAhAVABZEAvUMA0JVsAVDR&#10;kGCAm5ubmDcBRGITsOCZ3ylWXRdM6QKEp+B4ruvl+gd9N18QjwhA6EJomjIMpSsfrMC+5yloEixZ&#10;udJXrEBEgeeN9JQUAAh4aPufegR9ZBpS+p6TjYWjZNqDg/25bHr5t6/rqq0tJ7q+7szbnvsNgxcC&#10;m0jMu2rG49Gon0r9Qan5QguFw+FIREnZ13H4kw8/GRjMmlbYCumapvtKWtADgmc2k7FDpvJ8KdnL&#10;ZFODg6lUWpjCiJjZXFbomhW2S23z1l8/fPe2bR01NZdtb7vvt88FBSETATSVmbc9N3/L3fHiouax&#10;kzjZjAQxA9u3E5EA5TMZoYl1f/j5jVMuuH7qTLV79/KevxxWfKoQWmPjX73ujWWlMSXTqVx3Z9dg&#10;38ATz+zawEyEBRTktpkkiauru2prNjAHZfCmL4G0/yHtP7HAyOfy+VzeNE3btouKizPZTCadtixL&#10;KuU4jpSSRCik60QkfalUIE9QGEEwmFn6ftbzTN+XpsnMgdEhgow8ITDircFKQQzvLo+ItknXdaHr&#10;AHwpdd/3PTUapC19Kf38a4vvBzBzw7LReIrAai04pyG04DxfrnYUs+M4ry3+IuYsAIunJCrRs+7V&#10;suuDaDOtRYcmdAilUUlJmePkXdedvfl2LWzruq4oP/2DVcPM+APNbx5za7wgHo3FNE3PZjNKyfTa&#10;1t2WhQ04/6FbAJjXX2c/9aRBWi6dSaWGzjzUvHv8LcUlJZZtE5Fpmoe7u7PZzM7Q1bYV+n3pzTGK&#10;Q9MO93af+8cLv2W34HMAuPnE72MqXt622rZDseIi3/MOdRz66Nqrpsx/GEBv633ZTG78bSvHllWa&#10;djjnOIOpQd0wioqLnxvT8t2//OStZEfhymh5WWnEtgLbypzjuK6j6aZu2bpphcLhxIb9AcfIyWVU&#10;OKzrWt/h/qKCeHFJ2VAq2983YIQi8eLSg4Bp2unUQC6X9x1XLzB1XdN00/d9QPi+z5oupezv6ysq&#10;Lg6FrMxg/5/OfOnMDfjeE08D+Muti4866mjTMP7+0YcAnh17/0UdN2Wd/D1Vk2N/LYFkU9cERC6b&#10;7e/rGxroy+fyuWxWt0zP99hXSpOe6zqaXnnEuI8/+mgomy8pLenp6z17xcuhcKS/r8/xfMuyNNPU&#10;hFIjaYlEZBiGk3Xz+axAyHHy6cGBVHowlg6ffNLkaCxi2eZguu/ggU+7utl1hunvFsunv/Nu8PWC&#10;358BoOnvl6445mlSIhoOQ7HnZ9trBoID3kp2tPHYU++aN/6oCZomfF8SkdDM1S93Lzmv/MsKbyU9&#10;0xjuk6NmtQUFhcGlXvvbqvVn7sU/i8JHD3v0yTuXnYil73zvselQUj08f3LH7qYbLv9j5eTGQ19S&#10;OzzV1mqb5roFJwHftD/+xPE9AIdO+2PJ3744Zva59betHs5Refz5JgDXX7uOSLquK31fCB0KrvR8&#10;z2tqehTA8ruug2H+/LkmABcvfCAscO9pryT2nuu6rpPLbfj2vlFVxpNP3Abg0ouWCyEmTx567BEI&#10;qFR/H7seBIUjEWEYtmlYZAhTl77MO46nfCEECyGkL1kRg5UPpRMJQ9dN3dB0I53PuelMQVE8GomG&#10;bRsACYagdCYz0D8UiRXn0xnHcSzL0jXj0ouXJhY/BOCRR+8sLS6vb9gSEP3HlJZHwxHdsns6D6UG&#10;h9LpNAk2LV3ThKmTrmskdJa+m/eArHQ9Q7eYebA/dTjVG4ra4XBESbiuq4dj0FUumz36+BN6DnX0&#10;du8fP2HC2DGVlmU5uayTc0NRW7oyn3cNPURETFo27+SyuXg0JkzDNEIM3/M8XTOFZDfnOJ7v+9zf&#10;14cSWLa9Qb/m/3Vs/v/UpO9LX/qez6w838vncmXl5UGUtg4dGgAwa8zsu47QtO0fvqEbRoDxKiml&#10;lCTE6M6QDrAQQRZ4ys2Ytm3qRgXRikSCgK5kC4O7kkkAGjCDCA0Nz5V5xBAkar5yOsBob+9KtpQn&#10;GpBctzNgmIzYLande3g4pFm8JFAN/Gzu3KmMswJrf3oQ27Yz2P50b0XbDqvvva/NXzERmMeYBIxp&#10;a8u9/xp9fdqezEeWL894r1dKVcZMbW2ddbU1jBewlohUohEtyfPGTuba2l3ArMZGoWlo2yGH/up7&#10;Tvdlc/+giVk7nmfmXXV1sxob3xP6HqWmKAYwFdzO3M4AoT1I5wDTffcp5mrgLSGIFRH9jGgBsEfJ&#10;nXW19W1tu2prZzC23nLZmJYnAEwEiEQ3Aczf+8jrWDgnqOO66uqubGvbRc/OJBpDtBBYAAiQaGnV&#10;6msMXeik2YbpmtY74JkQh3VRpnhG4K7KTESVjY0kxDN/ffXStjauqQkQiheZ5erV04TQDYNbWijg&#10;wzCzEJoQRfHCi4/+FjrbO4RgKXdITym+4Llnz1hx5Z69n+H5HSRlyDYzKZUa6peupxNJz9eFiEUi&#10;TBHXzTt5byjVP2fD8rYFTUqp7uZkObgHVAao2lo0NlYkEpxMMkCJBAjU0oLqat6zh4GQbaZyDqQ0&#10;TdOyjcLCopLS0mwqBaHGjx83/qgj9B9cPWb27ColmdEzd26QEHGqIAIxY4OS81gta948pXHBvupp&#10;SCb/S9O3Cm2hIEE0DfwWMItAa9d2McpaWlR9wzelelDKhUJsGnFu3VVXB6IFBEGgQO3Jamdt7dvM&#10;ilHNDNC7QFCpbQBt1oTQtCpgF1gqngq0A9XJ5EZAMW8iLAAFahAhxLVCLCd01da2M08kqhDE9Q0b&#10;16wJ1kXXkthMJCg4PxaC3iKMyp12JpMBZDEzkehuaS1vSKg1a3Yyv0tYHhQmiUa0JCcB2NO+CViR&#10;SDADrJqYwVgg6NTg+Wf1LtEPfv6HjYqnP/t6tSACtdadFQ8XFUTDIFbMUiklpauUL5ViGY5ESAhF&#10;cHwX+bxUStM1Qze8XF757GZc3aDFXXsbCVvmf7fQ1Dxfea7LIfal19PROZga7KypKQch0WAdeKf1&#10;R9/76TO/JqLF9T/K5/OZdLqosCiXzSqlwpFIWVl5wFbLZrKWboQjtmVZUrqsFJTPbPiep2kgIkWc&#10;c/O5XDaV6heaUVhSzIZiYs91oZBJZ4eGhq7dfn/x/Bk3zK27hSHtowB0+ZIIY4SgSy/tPHnMpquX&#10;Njy/Nbl9B/a2B2YDmiY0TfN8ZelGLBTdtP/Va75xLjNOffSXr88+vealveL008d/sM9x3VRff09P&#10;74PrHh9Z32I0W/OmqeepmhpuaChjMPNGDrZt/v3B+3+5/Ufa1O5aF1CA+np7A2wUgD+amR3YNo/4&#10;yUpfer43ahU1zD6S0vc8KxSKRCLBqQKvRCklKwomM8/38rm873kBv0j6cgRLH/4vuJ7ABE0q5Tp5&#10;13WJRCgcsu1QMMhKqXzPO6ez5bWK+gBSZ/HFa4NgcSl9Zv5VQyuA8x5YopTM5/PS9w3TLL55KYA2&#10;Hjtj/dLgVcEOnmRWkqX04wWF8YICx3MdJz/lz8tem3Bz7KZF/avvs0N2ABSEwqF0Ot3bc7j3cM+w&#10;+ZXiOZmtvZfs//i0sdn71+ZS6aBqCpL4wpFwIH//+0cfxZYsiTz5pOM4z161/NoXH8pmM58fPHiw&#10;p+NK9dxW/ZLZdcNb349sXXbl1Xf9z0/q49PGAjh87z2ltywF0HPnPb9d9mAtHfrHslvjxUULvhuf&#10;e3JTLR3qv3+NbepB9MTQ0EBmaCgaiwehJJF4kef6//j0k67OzgnjJ0illOtZpjmmfExxYdFA3+FL&#10;zgyvfO7jgpISAQFWOkRvd1d6MFVaXFxSWh5A7grS82Q6l06lMyevTn68cllFxZhQKDTQ0/vE+PuD&#10;vD8AqXUPkKYxq8FMuuH7xdXvNY2/CKsb+fu/ihUVlZaUlmXT6Xgkqht6dij99W+copGx/4/7PJbx&#10;osKx445I5bN/effdkopyQDKzadpCaBoZVjTmOs6hgwdCdiSwz3fcPAA7ZGsaKQXTCHd+3qGUhOS+&#10;zo5wODTxlFOOOeroU75+inLzAkr5Lktf09DZ0fHX99/PSFeSeOC7b//L3Z7z5Mk93V25bI6IdF3s&#10;aHut5JnJQV3a+uzY4JhrciuFaeVyfiaX3/+H/S3TflmdjP1mxhCA3kv2T548dO73blp996Oj6ARG&#10;lBIAFu//nu+4rdPeCGK/R9/3ydg1Q+mhhq9sq/xSRMZ+58Lgiy+n4z22syXXl37v9GGx/rf/du3f&#10;Pv7w3pJXg29H3w7AvB/fN3/RXcHXC254aMXJOwBUTl9x1dp9BonA5uvQgQPJB9pWNzf4zAp44dkm&#10;AJfOa05OfhlA47sXpFNDqYGhNSu3jl7V/3SknXfN3W4mFYuGA8YgAE0IKRA8lZqmB5tkvud5nid9&#10;ycwCWkAichyHiOxQSDdISWWYmm4aumFopqFbmlJqoL+/v3fAy3mWHdbI8FwXTJFowRVXr3zx+XXS&#10;9UzLlr6fzaQ0XSstKy6IFyhBqXz+s88O9PX2hkKWHYq4bg6K7ZDte75lWfDgg0Om5TheOpUC5OHD&#10;nbHignA4pjQCNKGZpAulVGpgqKykTDpuun8gFg4XxuJ+PpcaTB9x7LHl48b/4ucvdx3uPv6kExVA&#10;mgHAd72jj54Qskw3kw7bdjRkuZn0UCY7kMl/9MknP/r5C+8vv6O0pMKT+YaGe/+vJwUieuzBxQHg&#10;QCNzITMH3INQOGxZFhF5rhu4dxBpuqZfMGEKQC99ts913SBWz7SsYBAOdmS/GI1ZOa7rB+6TRJd8&#10;7TvPvPeqYv7Rqi27QCBUMbczz0gkftbaKojOlzLwS60Ab2q4dH7rM90YDkkob0h0tyT3AjNBwZ53&#10;RaKBGT9rbakiKmfeyTyjIUGE7pbW/37kbtd1v/tRuiuZ/PWqhefc/lBFIvHyBFPXtLBl67o+7b3D&#10;aurUh15/+lrrqF2tLURUxSgH7wQAVA9rd1G+ve2Vnj/ZVtj18qmB9PSbWwGqaEwgwLqJ1NSpas6c&#10;4Jr3AqCA3IJTQTMSDYp5Z/MaZrwDfEOIWTt2NNXULgd6BO0lmqGU2PG8qpnTqfgtQbMaG3e1tAS1&#10;BIlgWkMVEFQvAdJe0daG2to31i1O39D8R98/RTERVQ1/ZFrljue7amvLtm17saYGQJC84UtZJiUC&#10;6E/TWKluorKGBiLi5uaVSk0Cz8SwmBCJxPZ77lFSBgujGl3XXnhB7d6N6mm8Z/eh1at3KzlF8VXT&#10;KyXh5d93GC++eMWWO8orKjoOHhxXOc6yrYH+/nwuf6jr0NRp04vLy7p7OvsGB/v7DqdzTigceuLY&#10;s4J8sQoiMHcGoW9EvG0bgNmbVuqGEQqFSIjHL1qkampoe9u3Vs0nxvFfOX7SxEmxSCQ70K+kl5hW&#10;A4D27qWWls4RBvVe4G0evnUI8rMZy6T0n3nmlJsuKy0u/d35lzQlkzeaxiaiU4EZgVFyItHd0rKj&#10;6brZt68r9n15000nPbnh/fVPHnHRXCHEAtApSl7YUL+qpWWLEJuJZmvai0qdJmVF4ObS0LBi9ZpT&#10;lHw3QAPAQlCT0JBoeGFN84XM3UK0M7NSCwNIZUTn2UGE7W07a2uY+W1w4El1qhD7pWTFm2jYq+0d&#10;or3MzAzCu6BJhBmMnQAQhPfRfKB8+7bOmppy5lWMBUS3fvfU8ooKx3daa6/H3naaNi3gjzGjQ8mN&#10;DIAnEQUWWxVgBnqIWHE5eFdAUgKJq86PREPwPd9zpC8d6XmeJ1nZtm1HIo7nMrPP0pOSiEzbisZi&#10;YTt68ONPNWEIwYols7zrid/eMf8c09RD4VAsXuB76uCBzxdseWMvaFZjI5LJO+ad77iuIDItS9OC&#10;8DEhhFBg3TDKysrKKiqkqz7//PO+wz3MHI0UECA0TTMECV1KN+c6ruv2D/RPOPaYXDb72aefkibs&#10;kAnWTEsriEU7Dh2KxeOeVNl03nE81/W+evxJBbHowOFe8uUJJ530k+OrUVtDINXQ4K9ZU3fWqYc+&#10;//x3H3Y3zD2vde6Vt734xAnHnzAw0HvTt84nokfefbO/ry9x9izf9y5ZfcvZZ55eXFKkG7aCEIbR&#10;09N39Z0PVEgpSIwgXnStIHHdRcvPmbuypmYS6OoRI77g1/m88x+1pP9PRDAC9/FgYhnV+YVCoYDU&#10;OzxxEQVFRaBDEERBgrcc8U1XzL7n5bJZ3/cNw9ANw7ZDuqFnM/nAl10Irai4WGgicIjK5/I8kquk&#10;AI2g6RpRYDtFrFgTQggt0PwFwk1N0w3DsBctWvLPHPHPn8N1vUu/9fe7Xyq61vO9YLqtWnGVpmtp&#10;kbqgf/2L8XljVzR1rFrZc9edv711/Zl3z09pKSICCWb1g+4HXi67kQnMbLvScf2c67mu/M1XVrDD&#10;h++9pyAaLywqMkxTKdnf19ff1zc4MJjP5y3Lqs09CuCX5Te+PvnBWhzy/WFDrUgkEo3FgnVMKjWU&#10;zWRc15UPPeTLiNDEj564ZwhDvYd7Hptw/7d7LgZwtf8MngGA3kv226HII4+tdJz8wvnDwc8P/3SV&#10;bdv67UZUN71D6b7rG3RDVz3quGsumJKo/Fs2SwUFwZEBWQvAjM1L856bzeSUVMHzb4ascMi+8NRc&#10;S5d9+pYnAey/cb4OjWJ6Lu8OpNKOq1p2HHz/jp9ObblB+n42nc70D7q5XEG8oLSsQoCk9F3flyxd&#10;Xy6ePW7uyU1ZJztGr7BtQzAWfr/wjZOBiwHg/fpFx2jHa4bhMpRKX7/lHUzDwIVfu0qdFLZDynfH&#10;jh2j61r3oQ6CihVE+g73kqCxR4z77MDnBQWFxx533FAuY5rmoY7PPc9X7EpfsKaRplm6sPRocUFR&#10;MAl5cFnThICt67oplERqIKULjQUYflFJQXFRcVlFWVlZ8Ucf/Te7eZ0V+74QoiAaEZIL49Ew8a3f&#10;/M3/fCiY9XzOlQoFBVHLFJMnD2HyG0uaz/n8Ocz52yWaYcMI9dJA3pG9/dnBodQzjy+ZcPwXblQl&#10;z0zG5DeIcOuyyzad/BcAz7zwgO95yXXdrjwjGo1WjClLzj1qv7Pmy+XH04/dGw1FBwcGE29UG+1v&#10;Pt54xpyVLy9buuHLF7bluXuIKO86j171jdl3/fL5AQConL4CX0PH7vWHThvWlD/+8D2GxORN1wHY&#10;/OTNQZ5dx6ZzNs5fAZxc/V4T3ms6kc4byuczfQPLV20GsHp1fTgcYQFPqsuvadZMIxyyb/2gLufk&#10;09nUlm+9WTn/9YA6ddcDDYIByQTFrKTjvrBjDYDNW2699ZZ1pqkxcy6bzeVyQS3he16soICVr7EO&#10;gKUPlgRJpI07YrxSKpdODw0O+o7LrgcWpJh0XUjWTGEZJgvk8vlcPn/9wnVbty62zZAQhuu6rDTb&#10;tHY820pE2cEUh6VuikjYikWihfG4piHr5rs6D7oyFy8IhSMRywz7vg3Asq2QFRkcGBjKDRqmSYaZ&#10;S6UHUoMGobSkzLZNRylWCEVjkrinty+TzbBEcUl5aeWYsB3ycrlYPDru+OMtK5TJ5T3HO/2Ms954&#10;7dWPPvjwKyd+Le84RBQviGuGSSSYmZSCLzXWbMN0nIFINPrmwhuOLTzOMjXh/5Nj8v9d+yddnBBQ&#10;KpfNBmYG+kilEQqFYvG4UvA87xeH/iR9nwRZtmXZ1vlHfJOZt33wm7lfPWPH394UQiMxKnUTutCU&#10;0IgVkdj2329cmooygO1t+Q/eUFLtXbFBCPFSa+uMhgZUVe2sra0m+sWyK3zPE0ph+/YX9jw/nyo5&#10;2YJkMwNTgRdHEo1nMgM0Y/t2tO9FVVX3H372hDkUCocuSiTeh/J8j5PNZQ0Nl5xQ3Y311NoafeTu&#10;8sKifCYbJNBteP3ZhdaRaGkJmBIg7gYRowqoIOy8+ybdNC4g+kHF5N8MfvCd0kkbP9xRsmgRVVer&#10;urlINHS2tJQDXYxAD7135EZOAqpBFTR8ldUkGPwu84xEoumVRxi8E5gGmgm0Lr7k0po5e4FZmpg2&#10;XJURETMIjMCc/ffMzGoPczWJCiiuqekhOucTDkL6ht2fgOmaRqDO2loCeubOfZfwdam+JuXbzO3M&#10;RDRLCCFE8IpyAMkkGht7gilbMQhdwBjmF9esYeZ3gFOJqgNZcHs7gI6aOXuklFIqVvtIPLq3q2zb&#10;Nr5JLf7Zhng07OYyE44YZ5rmQH9fWVlpcXlZ9ndDA4O9kn1P+eGQzaUlYmjICaJCE4nylpYuxvCV&#10;8PC/nzzVXFpSAkBKGfCcLzzjK9y6+Oijji4sKIiGo+nMQGqgd8XZlxKgdu/uSiaJqHLHDpo7d58Q&#10;ADRAY55ERERvM09S/KdhWrV4v9u983DnXR/dT0S7pVRErGkAFLOUyvP8g0vXPqDU16VatOkBqeTJ&#10;N1wzH9CINgLzCDOIJgHzlJoiRKdSUwEW4jBROUOtXqOUZAaIicRmos1CUGOCm5MzwJ0EIqpiXg8g&#10;YGSANglSincyc82cqcx7wZtAICyg4TDfScACgJgXEpc3JAIRNoBJBGbsBBj8DgPgiWAF8O49YOwE&#10;JhFVEB455dzGg+/oQr/lxS33zZmHoLqob+hMNm9kAJhEwUdLIKAhQUB5gCsCVUT7QAsID7iun/Lc&#10;XNbzHaVk4JDpSul4XiqfNU0zWPBIqXyWnu/5npfXciE7okHTNDBLxfKued8RLJXnEdvSdT3Hv3br&#10;b5loVqKRaLiE0gUxMyvfY6z43lVNrzxsGHo4EhG6rukiNdQ/NJgeGOjJuzlTNwT5GhEIGkBCMmAZ&#10;goRhWcZAf286k867WSsUCkUiViRsCi0zOBQKR8PhaG/foOdJy7KhtKFUSgits6vTzWTLyst2Rd/W&#10;H1x2wacuMWuLF5d//l5/72GlZMsRJ1Bd3V1tbQ/u/qXy/UCddMUppwdJbair+8qlFwgIwTB1XSr0&#10;9/XPu+vBCsVfdmEZSV0nrq1l5vnMQaJIINafx/zAvz98/6+2/0QE45UdreFIRBD19vamUylWyvP9&#10;wsIiKf3R5CMAQRBeKBwOVgyBf1QgB2SlTNtmpYKaBIBpmsH+WTgS873hcAwAw/5Snic0oaTypa+k&#10;IiJd13TDEEITioUQQhPSl67rjkIlvufphhEIrIMrb5u3au6WlcLUXdfNZXO5XDYY1zShEZEv/UA7&#10;PqoLD3CGkmcmvxi/OsDNhrsPCEAoGlFKxmJFdiiUzmby+Rwrlr5TECuIx6KxeJwE9ff1dRw8lE4N&#10;BcG3NdlHgiv5zYSbfd/7VUPrOatvCDK/bTsUCodY8dDQUHdnR29vbzDTm5YV0J1d1919++bVjf/a&#10;GZ6wfiylUoR0KtVzuKd+8ToAT/30TsdxHlq/uHHRA0eUVGg+O45T6z/2tLo0FIuGIvbrSx7c9pcV&#10;AUow2mrp0JRE5VbnB4VFRQWFhaZtW+HIxadpAAKsA8BHty8tLiwqiMUNTXddN5fPnXtg2HktuFd3&#10;HZh2/HFfraysdF3X83xf+kzwwYvOL5t7ctOR9bMqKyorxoz54WkKwLavzwfw1ryrjzzy2GhRoa/8&#10;3sHUzmPXBdhFcNpEx7S/ffDBiSeeVFxS0nXgUHFJSUFBvOPgIdO2Jk0+7c03fyMMfcKRRw5lM2Xl&#10;5Z9+9nfPcx0nI32SUkIZ0XiMSO/r7Q1GTAAA64YwTUsp6bp+Lu3Ah+PkbNsuKyuORKO2acYKoumB&#10;Qc/NaUqx8omopKy4oKDw+YqjnzcAACAASURBVCM3A2j/2goAHbubgisMoINJV2/r6u6KxcLPPPLi&#10;KOwwpxAAzvvvS4VmDgyme/rSH3z3l/zQ1/a++WC06NuaaUTDkeLSop+d+VFwAxsW/xDKf/y0jwCs&#10;UXWarg8ODJAuiktK+w8ffvS6b/7jsZVf/vS3apfBwD8++0c2kykoLPQ876dLzv7HYytHXW63Pn33&#10;8uOfD66wY3dT5fzXgwurnL5iv3Phdbdc+tC9TwcFxoPeJex6LRuuGz15EBweeFIFf/IFt77ke/5d&#10;dz4M4M6VC8PxWDgSgUZSMQkiTTDBUWpgaOilJ5djRDl9z7rFhhAaaZ7rSt9hZvhqx/Z7f3TZqmjE&#10;3rh+yY3X3S1IBE+upgeRNUr6vhCaGKb5fmHYEI4W6IZlBG7RkACk63meY9mWAhshMxyNuL53uLd3&#10;cHDA9+WYkjGGZgLC8zzpQSMBFoEHnW3bVsjQDS0cDpumkckM9fb3fX6wwy6IFcYLbDskhhMh9IA7&#10;MdDfn05lItGoZYUDfVRpaXFhPGoYoqundyCdisSLpZL9g0PC0If6+ksKi0uKitO9/X2dnV855qjJ&#10;p00pjMVJ6F3d3eWVlbvb9/76tVfHjBsfLSyQvqyorCwtLlbSc1JDhq7bulB5V4EPdB82LHPc+PEV&#10;YyqV77mue/2iu/4dBOPR+xOjvk8BpoogSsV1HceRvq8bRjQajcXjoXDYybnZXDabyfieT0S6YRiG&#10;TiRGHWwDEEMTQtMDz24hfX94lBZf0FBrjjuD9+wZfgERWlpYcScrgCoSDU9FUopZKRlMHwBcz51X&#10;NXvj7rbRdwlga0Mzg4ng8vsepUSiu7WVgPLtba8c/q98Lp/P5y467gzU1b3QsiQaj8XCkezQUC6V&#10;HhwYyGYzV1bNor17AaKWllWEE5uurT3xrCf/9PLIhKJDF57vQwil5A/ufKRdKQ4S9BoakGzZRcPh&#10;gCDaBCwAmLkCtGsECApiDQLxbjnzTuAdxkTwO8wkxModO7rr6sqUEjt2EAmaW4ftbTvrapl52OuX&#10;mVlNYd4LBH78Yvp0AM998HJk+eNTlQqY3HtB1USVmrYLmAreBwJhvy9P9n3F/C5wKtF0TRsjhBDD&#10;SR0zibqACoCIdjLvl4oI12n6XoKUUkr5DtCkaSLR2LO2tSKR6FjT/Hvfu6C+Xim1q6VF07XZQuOG&#10;+ss/+e3JXznB0LTPP/ts/LgjctnsQH//kcccE4vF3mrfIwnhaNSKRaRSnpKu76YGs1tr69HeHvCg&#10;mMHbt6G2Fm1tdVtWFRUXx+Jxz/NSg4PZXM73PPYlsZo06dTS8vK+7sO9vV35fG7TkdPQ2sqsdjFA&#10;qCYxhogaE93JlkDXsBHYCMxjvtr3S597jhnHLph7RT9NBDQhqgj7QFXgMY2N3S3J3Yr/pNTti+oD&#10;qXRQj0xuvMFxsn9d/+j4iy/eJGgBqwP19cxqVbJlsqZVEyoCeItohVRS+rfX19/R2ipICCG+IWhW&#10;YyOqq5RSHTU1FSS6gPVKbVBqs6ZNF1pFomFXsuWbSk5iDnRBI6U4JhGkVO8ENdJwurZoEtQFVCQS&#10;O5Mtw7Eg/EWBAeD975z87K/+wuBAr3Fj3ZlB/hXp4q748UHR25VMbhjeiaVNhHeIxoxUF0gOz9dB&#10;XUuNjSBCMrn0h+ew8uLRqO87RGSFw4EtTT6Xc6UvfR8aAfDUMOODAQG9rLBcF4aua6at1VfVPvSH&#10;bb50pe/7vmxc9zIrfpHVzIYECdHifpI464d3/OqR0VRi6fuK2bJClm0H26wAMun0wEB/LpszDMu2&#10;7cLCIkEUuIBCkBxOPlOKuXegfyg16Hmebhil5eXxeIHrOkODg/r/Ye89w6yqzr/h+15r99OmFxDU&#10;mMQUFRQjjCYxlphYAioDdmOnWCIzoEYDCmKDmQEbMBhbrFQBu0k0TWc0ophoug1kejtt97Xu58M6&#10;M5L8n/d9ruvJ+8EP777mmuucmX322Wefvfdav/v+FWZout7f2w+A5ZVV+WzBLRYt0xz47DMN4Dvf&#10;PuarB32JISWTie+kvwqdb8YrVsRRPPPIL1/w1j+OYeyJqy/kiNd+b3rrq9uaj5sBgNQ4k5qae1pW&#10;blx4eTppGAx/POn7D+16rXdwsHDPY0S0nvExfRMiMsa6m5vrWlqklAh4BVE7ACAqS4wgjL5QU/ov&#10;YgdDNS6kcncbFVf4vqcSr0v/lVI5bO5LnaKxa5oxwzCiKIrjOArDMAyLAIV8XtP1TCZQSMP3vZHh&#10;YbdYcq2xbGtsngGlVArJGdOwZOmDiApLqMFPZduJOPZ9Tw0h0++5PtKiMPDGCBjKEUhRidVqMYvH&#10;5CLbM3PYiwhl7RpyRA3ZmNc7B4BEMhnHkXprISUiM2yDkV5RWUky9jw3DMOhgcF8LgsA6UyZaZp/&#10;0G7cMf+OU++7PvLDKI6OvX2+ZFKFauVyeamMbqLwzPwDwKG9OH1oaCiO4x9fswIANqxfcuC80wYv&#10;2/nCEy1usSgZzEvsAIALg8fUl/JE6oJMIvX8plVfu2vlNc3PHLDmNQBoWX3NquUbfBlFIDZaF5el&#10;qpxEQt2n1MRRgQoAWD18wkFvd92y/Ae1VVVuLq9zHkXRSXzV2lfmn55YM2HNSQDwya03lScrLMfh&#10;ho6A95YvB4AxgFH51JR7sj/8xjcOmbDfBCHl/ZV3zP775cBQMw0l5dz4/s0bV8/Zu/IOhS7mrX79&#10;OJgDAPUTDkhWlevcGskObj/ovponvrXn3gE1mC/1Zhz8tUMY55WVVeUVlRywrLw8k84AgGnZEyZO&#10;rKmt/WzvZz09PUEcJTMpJ5EIfC7iGEgIIaI4cotFAM1zPTUHsizLdhKmaQBIz3NFGFu64YY+kawb&#10;V3/IYYd6nvvRh//sHx5kSGHoMUQp4zXf+2Pz29+tlGJabmbnoVtu2vp3BL78zBIl6eSlv/v4k08K&#10;xYIbubrUxr195HHLjyJ5hGXoNRxrMuk+PXfv3CkAcNj5690/VBWDvWU1p2qmZVoWACsWi2NX1m9f&#10;XXv0MZcoqOb7/oPzp8x/6IOYpOe6t09+4cuNr2144kdj/KhfJK4wmZX3C49fd9z5K14jgJXH/O6T&#10;R347eM7ONQ8urt9vvysrH+jumlrfWgrVVvEXU0aZVJVPTXl60t8PmPIaTHntk4XHRSI2DH3BnPtW&#10;tV+loIWCJR3fvHnMxNYtbgSAm2+6TFl5aJqm6zo3tCgWYRiGcSBItn5LJYKX2FAta260DVPRF5Tx&#10;G2PMsMzzf7xM9TYvu/hmw9A4J2DIkWm6jgCxkFJIKmUdkBRxLKSyte7p7rVtJ5lMJhNJw7Yt3WCg&#10;bjiR57oiIr/oFn0vnx2hWKSclGMnQQgRk0pRllKIKBZSOgmHca6mhoHvFwv5fH54YGiIIyQNyzZM&#10;SVKGAnWNSEZhpJtWpqzMNG3P8/p7e/v6ejnnmbJU0XfL7TI7kSgGfhRHru8Dw6qqqurKqqHevu6u&#10;vYWhoaCQJ7Y/17BQyJWVZcrSTjE7dMTkQ/v7uv/8wV/Of3bTxsbzGVEYhiAFogaErhuErouIIKWp&#10;G45hQRQX87ko/G+D9uA/OhiIRKQp0faox0YQBPHQUD6XM00bAEzT4iwSUiizKMZAypJxB0NkkhHX&#10;oGQtVWpuA2f7cqg2/eO3VEmzh0ya1iABYMMGxXSf3tQEgOfd+gBs2vzk+68Qp5KwI+C/2PWi7ThK&#10;kj6W0q1xw1py31SCPkBsW/Um4vRNm6hx5g82bwGgDf/8HQACIOPMc73I87s+/SQIgsgPJMIDr2+9&#10;YvXTuHlzL8ISIhqxgKDoeRTHkRScIAa6+nvnrHjlkUWpg/uJjub8TURtQRORpEULj25rq928GTo7&#10;d7S1zQeoIeoF6JPExvJAABhDtmrVHxknIkZ0OMijJLxLsE7IyWeeeTpjuGVr3+xZqspZC3B6c/O2&#10;lhZJJKUEoKkENc3N2Nb2iytOTMLHV+O3oaPjnKNPA3qkFxER24nmAoy77jrZ0jp9YfOO1jYCUjzf&#10;OUDzGFvOOWApChYQFUbqAahrXkitLX2I0xF3IiCyWsRpQH8g2oU4H1k/Y7WrVlU3NW1dsVJKcdq1&#10;1wLRc6tWM8YQEJqa8Oij948/Nh3bNkxN03LFQhxFEw76EgPcvXdPDDQyPOJFoR0FA8NDoYhMxxEx&#10;zX5o2cZLlgACEVBTExCd9t2v6GsXI7IgCDTXFVKqOHM1Z0hbTiaZNpmWy2UHBwc0rimVCABORwKA&#10;7SSRcMbKlX8AQIA/MbYOYC6gMvlSPpCJ8szi9Q8KIZ4766x1Gkego6QUK1fEBDslLd64UZZ8s/DQ&#10;ay7/4LxLX/6srxNgctMVlwuxi2ljfL9bFi5cvnpVA4x+v5KkFIuJbl21Cj+nxAABwczGXiIE7AN4&#10;g0rx2O8hngH0zMqVJOVkROULhYjrkbUznAq0VpIcjbp7F2CXpHVIS4HVNjdDa+souihNmdZBSVb+&#10;F84I4ZzvH2oZ5i9eeEe3bW4YyUw6jCJomHbRo3c9uP3NNQSAMBkQEeepzgV+3jsqXfjNzc1732pr&#10;OBoRtiNats2YbVimTjrXNMMyGaAEwihEkKZhCQQiQiFjwdQph4TFQuGO0+ch4n1vb3/kL79Ml1XE&#10;URCG3ozlT8GmTfD6GzNaWxCRHX10Ztdw+9vbQQhVKRCxiGMBAFIKkjKXHTFMiyG6nguSEsmkbTq6&#10;rquTg3FiEoExqU52kIWiO9zfTwwtx46jKJfNRVFUyOdN04niIAiynusn0ilN1zTO3ULWHZFc5+Nq&#10;qmvrazSDe/mcrbNXBz84fto0vmghrmzZcv3t9MYbfa2tUeDqifSq17aXV1Tc+8ZLVx9z8q2Xn724&#10;ra2GwAuDNDoXFK3bXnoCuCYBEdk6kMqdbfTWCkREDQ0AoAJM1gEAIkhJow4BX6jlC6c6BwCGrBT+&#10;KgQAMM51XY+jCBlqus41TfGmAEDXdSGEWu3zlzPGOQ98n4g0TVO+AZZtK+vDnu7ugb6+keFhFf3I&#10;Na4bhq5rvueHYRjHansyDMPQDzzXg9Eeq1KKK3SByBTtSg1XsI9LiX31TxLXLjixq03XNU3TlLzb&#10;LRY1rlm2lUgkbNvWNV3jmmmaTiJhmKZuGJqu65quaVrl9T/Vdf3RiatVskexWCwWCqHvE0ld123b&#10;CYJgaGhoz+7de3bv7u/vc103jKJYxAQQS3nKfdeHYej6nuu6RbdYLBb7+vt6+3q7e7u6urt6+npc&#10;z3226koAOOjgr0448IDacfUvbV71yjP3VNfVTlm3/sMjx1VVVFaVV1Qm09usy/Y9qrWVNS8f8eT7&#10;dz6hni6a16Ye7P7kk6HhId00q+pq7aTzwlV3xiKe+cgy1btQ6GJl79EgYwCorqqpr6vPpDMpJ5W0&#10;E8+5VyWSSQB449hXAKC6tra6tta27c0/Xsx0DQD2bYC8UHPlNw/5xv77T7AdMwhcAAhCNwr9IPCC&#10;2L/zub2lWvjCe9f+LgSAXd//VeeVV2+mccy0hnOF3V1dG8e3TjgLRgqFp6Z9pLZJEoYGB7968Ncm&#10;HnBgJpNJpzMDff179+xJJFOMs79+8IHv+YqGl0wm//G3v3/y0UeDA/3ZbNZ1XeWVrKAtIkahDPxI&#10;peYFQaDEs4joe0W/WEBk5RUV6UzGC4PhfDaIo4IIizL0OAlHO++1SX1u7sYDtnza3/OlV4959eCn&#10;f33wEw0fLFWfKKDQDb2Yk54wAxJH3F/58e6PnzrlnYdPfNOPo+6B7D8/6QKAncGPunuGCl7EmWVa&#10;CctKpJKZHZtfkqLEd6p8asrOnWnDshcvu3zwnJ2+56n9z+eyay/+5mmPjNvwxO8BPs/gu7C43nXd&#10;fD5/Rfs7pmXn3eKYnNowjOU3nlM/59VtT/1bbuiUKblr2/+y719OO3dJd/vxB7S8Vgx93TKNpAOj&#10;PRkA6H596bHNm8ZWTiaTyomYcZZKp52EY1mWYRiMszAMC/l8bnhk36C9KVNyKEGEkYzjKPCliDmg&#10;pZuWZZumyRhbfOgLpp2wk6l0pqKiura2fr/a8RNq6verrqt3kmknnbbspGHbmmFrhqnppmbo5ZWV&#10;mm4U3OLAYP/QwLDn+qZlVlZXJVNlmq6LMPLyXjFXlCHZRqKivCJpO4amIwBHpnONI9c0Tec88Hzf&#10;83zfd4vFfD7vea5EzJSVVVfXpNMpXeMyDGUkOKCOACAL+RyRDEQ8nB0pBkU7ZdspJ5Rx196u7t7u&#10;glcEjlLKwPc9z82OjDDGPNfLjgwLIdOZsura2kQyCUwEfsGxNYiDpKUfMfmwL+0/Ydvsc2UcShGJ&#10;MNCQpdLpsvJyy7Y0wzBthwNSLNx8Ljs0VBjJFfP/6Sf2f7Hg50X3EtiIo4iIdF03Lcs0Tc65lDII&#10;As/1OOOZskxVTU2mrMw0LQVISrLg0uS2lAIuhSx1sHHU5h+RMa5xLZlMptOZFybqz3z4h6f/8qsn&#10;/vTKdABE7GtbBW2tOwB2zGo895DvM1Wj0rjCrrqmnMANVeDUDcO++X61+2+OfYSON5YSPfTu85Jo&#10;1g33bJt5ppTiR/VHfLb7048/+lAQxVJ6YXD1987t7e9dcdkpa1/fPFnSzxedv1buvec3T7qe60dh&#10;FMdeGPhBQB0dF65/bntra01TUw3A9E2bNo+njXXi584wMtY3ezYCzgDoBHgWsZ6x+oULZyjbHwSG&#10;2ID4bEnRC4jQgFi3sLkdYQ7RO1IKIeiN1zskSaI3SEopZMvKo6SUox64iMiPOeYYzm8sm1JbU4ud&#10;nWz16v7Zs/sYq2OjA5n6Ibm9pbX0BQixRspdiJxzdt11bNHCPkQA6AMChPcQEbF/VdsORCLoJWhH&#10;nIsICNUE7xKAIg5J+YwQW1bcFYt4pxC9bW3Prl7NuOJZgWxpoZmNAKy3t+fv//yH53tDQ0Ou7znJ&#10;ZN/gQD6Xr62vt5KJSIq8W8wXCwW36PleEIXE2NkP33b2Q7dRUxMAnbL6ejVAqzzWgYH+keHhOIo0&#10;zhljMopty/QKxZ69ewd7e+MoBoa0caPYsIE2bVLEgakAR5HslnIq0bsAa0pW9ZKI1gEAwGE/u8xK&#10;JWHWrG8tv2b1MQdNIjhESEnUI2kt0RUkv37NBd+46kLo7Di0aW5EQNOmdUiajyiJFkshhZgDtHzV&#10;Ks74c6tXTyLoRCSAbimXiFhKOR5wPWPrQE36idScUv1CkETvSmpHnM/YZAApxLtS7gKYh2wdw3nI&#10;1Ix/KkGHpMOkBIC5qj1SalXQUiBoa922D7rYBbALAADWonJe0846+TBuGLptweYtqDEB5Hp+wXWl&#10;pJ8fdMwtUhJQOwAybCglA0IfQckUWN0ANm/+6dAH6UwGOzugowMBUmWZmtra8ftP3O+AL+23/wG1&#10;9fulyysSqUxZRVV13XhgOhCXMcQSCDhyXdMtTTdc31NcID8IvDDw/CAIojAU1Rs30hsd0NZ220Un&#10;3hN9/PCuF5iEOAhJgo6awXSNcQ0YI6RIRL4fFL3A9yiKbcuuqqisrqrKpBJcR89zfd8LPF+hEZWe&#10;HsdieGiIiCoqq/abOLG6tta2LSAiwny+mMsXsrl8LMFzg67Puj2/YNuOY9s1lVXj6mvLMilT13Sd&#10;c42RjF7q/TMCcMa0s88aWL26FuD6k86KPNd2zLLKslR5GSIuKZuAnO1AHM6N9PT30rRpIckI5I0n&#10;zlrPEACl8nag0tkwZxQTgko+UMxRxjjn7IsHML6IFKlXtq42DIOIhoeGPNdVwEDlvSsvqdAPojhS&#10;Om8VikREYxQpRGScizgeM1ZXfYy49F8uheQatx0n4SS4pgWBHwSB57qwz9AlS30MWVFWXrKpkkKM&#10;ikMAwLJtRZ0CABGLsbzwou+mmxcBQHH1KgA4bs+KX9YtEFLo6qQbpVopwKAbhqrJPXflCgA45b7r&#10;X7jqrtPW3LS28rar87fcm7oFAC74dEHRd/+4pP07K66VFJtMKxbynudKIVRpqkTtSCTeue0Xxyyf&#10;Q0QqcS+KIkIQo9g3FvHsCxdve/quVCrtOE5FVVXg+2EYitHjxjXN5PrL16w8tW0RxEIAiTjO3PRT&#10;ABhafns6k7m3+jalmf7o+ht0XW++9Ty15YvPvqm8ovKzNc99b9W1v1mwetqtl1uWVSzk/rj00TEm&#10;0mOssaKykiOvLs9EXpBKp9DUC25gJxOEMP0b/h1bP6morLTMRBgEv7xyxZ4NAABP/ZEW/+OwW7/6&#10;p1/tt6CyqkqEsZACAPwwWFe54uwPrxBAnTc+sGcDnLH7imcmrp/+8RUVNePcgrex9q4JZ8G4q2c5&#10;icS/7nxE7UMjdv38h6es/+bn+umbvdNF5B/4pf0Heno913NMq7+/zzSMAw46KPCD/sGBRCbV19cn&#10;4lgy+PDDf1VUVjEGYegbhmVadhwRQ01IWcjlDd2ORQwodV1TqjtdZ4Zuu9lCFMapTPqAr3zFNPUP&#10;P/zncG64qqam6Ob9MEgkk3bK9nw/CF3l+Z8Aev6pewBgjGvU/frSI+4uC0WcSKfSyZSQEYF47dzd&#10;ADD7hUk2sx794ZtTWyuLOZdxnesmSVSQ+L0LswDw/Vf294q57Rt/ta+4AgCmmM+e2/oHIcSG646F&#10;fXTbalErtwQzR3JDmmOGXvDkwmN3Bj9SvlL3rLvhziN/VT/n1bH1u9uPV/wotcPBP0cZaIMn3jft&#10;1/VzXv1k4XHt5iV33HYBAMD7v1X/VW86Js4+9UcLASBlOpZtOU6COHKuEYNCsTgyPLzupM76OaWM&#10;8La7r3/iFzcBwNkXLAcRCQSVuWZqzLYdTddVK/L+yydf98RfHdswDccwNdOwdVOTMYSx39fdRxCL&#10;GKLIj0IhKQZiwBkACwJfSmkwZtu2Y9llqUwy6cRRlM/n3KIrRBhEoURIplLlFRUQkpcveJ5Pkojp&#10;qjxBkpQ/DNOAKAYAjXNucl3Xo0gyzuIoCqKQoZZMJrmhCxHnip4k2Tc45LlebV1dZXVNGIWum/OL&#10;XrGQDaJYEkWSE0lgHAlM03TzOQO5Y+hlycTXvvG1AybuHxWLNuOGwS0nube7h+l2ruj+9ne/J8Yq&#10;Kit103Esq6ys3LaN3HDWLxaTyeSWr6ye/MIpTsJJJJOKd7S85dH/hiL1vxV5M84VYVXlC43VTYMg&#10;SqVS6UyZYRhhGLrFYhSGkkjT+L7bZGNReaOBeurljDNdKxV6VKcaABjj0/efRkT0xht9bW0AihSE&#10;byIg4nQAANx025Uweief+ZXvwqxZiuRDGzftmDULAGYoL04Vpy1p8mh5dhp9fmxqNm/qnzUbEDoB&#10;phHUNDVBayts3rTilUcYYCzjG3546R0v/FzX9EU/uAgaG5WUvHNURV1DBJs34+zZyj6rD0pbUKu9&#10;xdjRyN7E0ai2Ufr19AVN1NqyjUiVjXubz79UVG9rWakmIfMA1jH2J8TJAGruOBlgGsCbiA2IbzGc&#10;gYjNC3eMD2dMPLZnVmP9okXPf50j4sl/ibe1tLwdRYdJ+SfGJgE0IJKKViCYi8AYG8c5W7gIWluW&#10;AgDBZIRdBAp71C1cuK2lZRpAB5Xc8wDhHTU5B5q8T/zfXAJAOFzVmUdR4gwE2LwZAEQcn9u+uLK6&#10;ShF3Kyore/bsraytrqqu+fCjf3X39cYkJQKqZMxAmLqFAoSUURgGgU+SFG+ZlB2ZlESkpg2xiKOC&#10;N666JpVMFQuF4eywbunIWG9/b+9A30EHf8VJJR+dfb1snFkiTTDGEKUQAMgYUlOzOOooKeXkJXPe&#10;W/7ArbPPUifPZIDpQMsZO0zKU556CggPmnMeANMNA4BHYcgILcu8vXd4OtGh9fbyruJVGv+zpr2J&#10;8K6kK0i+hYyIviWEmnIo0UVpGsNUDRumEiltzDtSEtEDnLcz9q6UJOV6xnoY6yHqJHgXaC7Am4gz&#10;AJ6R8l0pEdl6xtYxPErItVKuZ6yXc0DYJiURqVjJuQAIuHaUhUcAj3//EF3Xk4nEz7e8ce25JxBR&#10;sVh8YHtn72jUBiIq3cUugLkAbwIAwDSAGoA+hFpA2LwJOzsRoOQU3Nx8t9bnJBLDQ/2lehzJm759&#10;nrqWbnh+zZ2nzqeODmhtnd84BZHdv+mP0Nx8bXenzuzrnni1FuGO+WdoOrvuO+es+O0TJMIoimzT&#10;StqOaZqaZkkpskPDw9lhw3K4oQOA73tRyReUAUAURZrGFVFcN0ySUiEV1Awi0jTdSSTspAMAhWKh&#10;WCh89MlHiVS6fvw4K5HIZkeGR0aCwI8CIZiu66ZfKDLO8tlcPpsdN66+urICI5FI2BWZxMEHfTmT&#10;THCQjmMNDAwBN8MoRoaT5i/rkCSl/OCiGYyzZKY8U1Ged715R5xwx++fvfHY6UtOP2NJc9NVH71V&#10;V1uTTGW4bkaSenr7nYc2ryMCxLkA60qwogSEriBaR6RoL0AEiET0/4u8/89LHMWaNsZoLwFtzrkU&#10;0vd9RGScGcwgSUIIxUMokaRGBzYY7RapoUyMjWpSJjOZwPOViggAuMYNMqSQZNmj7yUBgJfYvDga&#10;zSQBYN9hj3NVDVOmtIwxpgCGG3jZlSuEFBDAq9fdK1eJXy5YDQCn3X+DddU1/n33cI3bmj2GNXfM&#10;XzF9zfWn3X8DET1/1V0AQCTnDd50b+UtALDg7K6D3u4CgPyifD/0zTi76fknW4QsgZlL9S1PmRdE&#10;YVh0XSnE1xc05rQsSamwFjKGnOmGIYkQ8fJ482PPXMA1PZvNDgwOdHd3K96ClPIS8VS7mBnH8dkX&#10;LUnhgn2/izGV9p4NcOHHV6vHX7rrzuG7Vtx+3YM/OGvBlCm5h59WHlNNO7+bnrrzfDil9NoPz/3H&#10;YPPOHU/cejHbVlVZlSlPMwkG1zdcc+elj99qWo6IgXPmh0HDB0sX3Fz6pJVPTfnTvD+tSLwIAMu7&#10;vj2ufvwv666pqx3PGYuAteo3TjgLznv6TgAwHFszSifwMxPXd3zz5tlnLd2zASZcAhMAAKDr3k17&#10;NsAC7AKVSw3dl730qJxuiwAAIABJREFUwlsvdY99uppl41MJkzHo7u71PX/8fvuZiWTKTgBwXTcZ&#10;1+rrJwDyv//1rzHJRCJTs9+43MAAkdB1jXNNMcujKPbcwKpIaKWrSQaBL2KhGwYkuGYZqBtmwsnm&#10;stns0HB2RNO457rDQyOFQs5LFitkBUlyXS8Mw9jNJ2qqzjh3gRAyjL6p2Un2xqs9PV+P4o/jKCJh&#10;JRxz2/R/jO3/7287HQC+cdGw6/ZI0Dkz/VCqhMc4lg3b9us4/bOnH946vfGkk0//zovbfl/51JSH&#10;n269b+Xl3e3HwzE3B0Ew0N836aI1D7W/+B/X4OA5Ox97/K4gDmMSj1857ZNHbtkZ7IRRN6pHH7gR&#10;4Ma5P1mtafpNX90y9qqfvnXCHbB03+3IWFz8ylEvzYHbvDMyWhoAutuPv/LVb29dfAIccizs/Dfr&#10;J9/3DcPQdN1xEkEQBCKSQhKCF/jbt9y+c2e6azQNo+WYX198sX77tJdWfRvq57x6/o+XW6aFjBkG&#10;N02TGJMRSBFf/eCfx4+vZwziWOYKrogLQkS+FxTdgmGYag4SRWEcxZIkZxrjzAs8kNy0TN1xdG7E&#10;sRwZHikUCkCEKA3DYNxK6ZqhG6Zl6obhBXmSgiQxzjnTIxFGQsYiTtq2qmsgEupcIHBVtlAdVyE5&#10;ck1jyEHXdcu2Kmpq+gcHBoeHLMtIptO6rmWzI8pzeTg7oOuGZhj9A1kAcBJmPpdLWGZNVbVjWI5t&#10;VpWVVVZWGoaeNDKaiGTgYxwwiiwzmczUPLb42I2Hztm56KdEpORnXNPCKBbIdMsCgIhE3i0yQ9c4&#10;sv/aSZ0zNhZjOgYkDMMY826m0bwLAHCcBGMsUsYvhqHrupJYzDigYcs/f6fWGYu4UU8ZZ0qkQUSc&#10;q06EroCLEniYpvli19s/rJ8Cba0KFhBQJ8IMwGcBegE6iRzbKZ2fRAAImzbVdnTQtIbtjTOLS+ae&#10;d9j3qaMD2lpVmXcSqJUQAToBCGkGADQ3Q0enJPkmIENWt6i5r7W1etFC6uz0wkBHFsp42Y61S6bP&#10;65s1C9IHA2IN0bOMIWI9ADU1SSmpsbEX8c3RQzetra0GsbapaXtrKxK9AZLB59QXpeTc3tqq/gCI&#10;DYi/Sqd+nu+/fOvWbTMbpxLNIfmuSkZHAAI52uxoQFa3ZQvOnt0HUAs0feJ3t89qnA4ADQ2nEEBn&#10;B0lS7LVdACTEu4hzAInkXIAjGNc0jsj6EOsQAGAuwVqiqYDvApHKom5tnYG4nWhXqcwqSZAkmgRK&#10;6EiXE0mAK4BotIRHpMYlbEDE5oXQ2al0C0wz4piiKNANY8/uvbquu3748cef5gtuLlfwfM9Kp5jO&#10;pZCaxhljCBCLOI5jKSTjTNM0wzCCINB0HUXse34u8FWTipsGarxQzBaLBWKk6VoQhlLKhJOQkWRS&#10;TdQAmpqgoQFmzyaA/hJpGTva2k4T8rgjx4+rq39u9lkqUEJKuQvxT4zdwtjiWJws6ZvXXvyv9se/&#10;MvcSTTPeX73uG1fN0Rj/8z1rAPDZ2bNsx76uyr1iSALRNERJ9KYKeZSSANYjLmluxrY2AJiHuB5x&#10;HrK5AB1AnUAE9G4ph5ux0YuhnbFexnDLFjrjjKkABFi7edO0WbN7VeYalqTe+Lk4GPoQOqGEWjsB&#10;dhHMRUAEZVw7CeCJkw5FKTkBxjS/8TvkekHge55HRLUA7YjrEBsAAaEd4HCCdoDJUNpaw+hpCh2d&#10;cHQDdSjDAuprbR2ac9rg8NDS5MHNPW+1PvE7amq+esPKGzd21gLc0dzc0zizhmA7wEmb3p4G0INQ&#10;S3Tck39oQFYD0ENwg3WgSivP5wucY3VldcJxEokE1zROEIYhETHbEIIItTAMJYSIjHMOAEIIwzCk&#10;FFLGDAGkCIOApLBs00okYyEA0U5ayaQTRVEuH7tu3vfddEXGdfMjI4NusZjN56MwNKzUhIO+HAna&#10;W9wdhVEURVJIzlgcRibHTCpZUZ7hGkqKHcc0TRNkjAAn10+hNzoQ8XQGgLy7PJP3Az8MvN5+bljI&#10;8MZ7f4Fmzc0Lm4nIsK1ARDzwTc79UOQL+QYq3QDbS2cnAeAcgHVA69TddfS3EvJ90ZYvYgdjx5N3&#10;JhIJzvnI8EixkEfGRBwbphmFoZBS13XHSei6FkVxEPisZCEnVQVLpdRxzsfi6sYGOQUJigWXRgMv&#10;TdOybMu2HV3Xi8WiUMQ9FbfHGNc0xnhQdJXFn+o/cMZVAz+VShPJKIrjKFJ8LU3TuMazhXzoB67n&#10;hkHwx+WPqg91yj3XWba19fJlp953vcY13TBUZEEUBmHoSylfabr7+BVXy1J5gCNi0St+79Q5//P4&#10;bHlkua5pALB01fydO9Odv3w4iqJ8LieEICI15RVCcM6dRMJ0LIkQC3lR9MRbrd19rXfFcZzLjmRH&#10;slKK8y+79fmtq049c8Gzm9s4Z0LIKAikH1VV10xYtmwMWjT+fNnmy5actuYm68qSQrd4991CxL7n&#10;B3H4r90faaZx7/2L4H/EFa9rmVdbU1tdU+uYlu04hqXFfnBvZduEs+CSXyx1ytLZbEFqeCf72VN/&#10;LJ2EY/V1GC2ivzahua5+XCzi3MgIavze9G0Xdf0kkU7tuHT5MS3zU2UZbujPX7hMdTwmnAV7NnxO&#10;rGrEEmhRW1OmrmOfK3ntOel0sq62EkC+/+6uIPA1xkeGh8szZZxz0Hj33r1f+upXojj++z//DojE&#10;0LR1S9d8zzNNRzeM0JdRFMUhFd2iZVmccdO2NK55fiGfzxKRZVma4URRlEylNE3z3EIimbQcc7B/&#10;gOJ4ZHjYtq26cfWMMdfNe27gu9mqsrRlcAk8FmAn0prl9HT3/utfH9ZPmLj9zA/GDk79MTefs+Yd&#10;y0o8fMnB4898sLenR+OG7STVKOvYjusVCGQmmdr65JZzL56ZzQ09v+U1ANjy0oO3z6gZ287hl7T/&#10;fO2/xYGrZfO2+wYHB9fPPwIAZix/cckiZVsCD2+4874V8wHgsitbnETinhXzzjjrhjXHvwUAy/8y&#10;IzuSfXzRsft2MK7Zc7SU9Nym269a9AAA3PTlp8beQpGd9gUYM864AQAczTQMQxK5gSdiARxjouee&#10;uVOdXffdu/jhRxap9o5aFr99MmNckEBEXeearsckgiBQjUodOaAQEUUiQGLAKA6lH7o6MyTEIqYo&#10;DmRE7ae+N//lIxjX7HRSlR5swzSZBjLWuOZYllt0U6lkOp22k7bt2IZlo7rnFLxcLhsEkWYaBlrF&#10;wHOLfhCGuq4HgS9EqBuanUqalqFxBAAZSobINY1pHJExjZtOwko4w9mR3u7urq5u3bHrx08EgOHs&#10;sIjD4cFB3yt+7ZDDKipr/vSn94eHhjRN6+vu+vKXv+pYBpfgWMaXDth/v/HjU0nbMfQUx2I+3/VZ&#10;V81+E0gze/uH7GS6dzCby+WKnhcFsZNIGIYxPDQEAPXjxvX27e3eu1dKWVZepmkcGa5sefK/6WA8&#10;vuaGKIrkWNYQERGxzydFMPZ3ABAxhWEYi3jUdNsBAIUxYB9oMVbiISLGOGdMVX00jSuSE0mK4khZ&#10;jf+w/oiXut8JgiAKA9/3z72lnZqaEeGJRP68YrqntWUd0bLrrnt+ggYAymc8CIKzvn4cdHRQa6sy&#10;+weCbWqqTDAXaBfiCzddYttOLGI/DBVdPopi18trXDvvvmfeRASAnhsuCKMwjqJYqXyEvP77F/XP&#10;mrV50blCiKsbGqmxUYm2Z6hJ9oIFUkpqbRlgvBNgGmLd5k09jY3VGzaq0AxeimlCxhBKPHsCwAYE&#10;RFbT3ERE21taAWjgxovjOLr8yOnizDOfkfK9Ucf8yYB//vH3ytKZa0+4qH/27A4qyW8Rkbdcmayq&#10;EkCS6ISLli2JxVyENwHfKfG54TCi9wCmcO1MTYPNm2hmI1vYTC0t6jvtA+xEeEfS4UxV9Ni7RJOI&#10;3iWSktZI8S7BrCPGocZ8zw88D5GhkH+846HlZ531+yMnvnJdyw/ubLpy5x5Vp29ArAESTz996ZMr&#10;/KKXz+dramukkAcedNDuTz/1Qz9Rlsnn8sO5EdOxgDGma7XVNfnBAhL5vucW3TAMdV1znIRpmYVc&#10;3nYcSZQdHs5mRxCxrKw8lUxWVVQEXtEtuowx23E81w3DMJlJ5YazmYoy07Ty+dxjB58Aba2I7FlE&#10;xpgSQC9esEBMnbqscRayUhjBZAAhBGMMiKYCVcbxkQdVvH3XA1+7eo6G2gf3rIWODgI67KnH/nzO&#10;BbeuWoWIRHLxpo3PzZ59BufPIh5FxBiTQr4uxC6EBxgDgDkA6xHbGTsdcQeAJJpKspNKUdzrGUeA&#10;XYidBO+QPIKxGYg9UhKRUorvAJiOsJ1ISvluyZ2Wz0M8TMp3pHyAs56tW7c3zjpKyk6id0tMG5gM&#10;CAi7CNoRTjj5cBFGpq5bhonIQtfzPNcwjIcnfR8A+traOhFmNC/sa2slgrqx67m5ua+tDQA6AaY3&#10;N2FDA3V0QsO03sbG2tHrfRvRNIC1o/cWLGVd4qiYvtQrA8B2AOVUqFpw76m9BIWFsK65+cbedyzb&#10;ckxb17mijjuOo2vmYDYrhSy6xXw2J6WwDA0RoyjSdT0MQ9PQU5k0QxYEvmXZ5RUV53zle/e/vT2W&#10;0kkkLMvyPG/37k+6PvvMSDgTJk4kopHsCDJGUmq6XlY1LlFePTCQ3dn5RuC6hsYYUk1VVT47XJZ0&#10;jpg0+ctf2j+TTgZ+0dT0dDKx97PPiiOFsvJK1w9POfAY+frryFAKWhX0SMJ84FVW1/1k6olEBI2z&#10;op9c0zzwt4qKstzQwJ0V3+hfteqeK2b/fN3TRHQl42ukImQrBg1DxoDocinXklQTYJXcQESu632h&#10;pvRfRIDxq2fuUVYeQeD7vq/sXzSuyVFrEZU2z1hJPE1EChiIUcE3AHD+eTN9rJwGAFEklJ5PkZo4&#10;12zHVgUt5TQy2p1UBCtO0efbhFF6MeNcFUUAIAj8KIpVKyOKIwFUKBRUqosaGhFR41oul31z2cMn&#10;373Idmxd19XAFos48IpCSiJkjBNAFIZH//DSfYMInq24RrMtVefz/SISiTgKw1DpWU+e1VT51JRf&#10;7tesiP8qrUxKKUkahmHYdr5QUCwplWvxyovrVJF4oK/P972zz/9Z6V22rY6jWEPW292z9pGfgQpc&#10;e2rKW63du5fd8tbi9QDQiF3Dq1eVX7vAX79O13V+8aUAsOeu5SKOi25xaHDwosuWj+32lCm5ay66&#10;eeKEiaalA8CTX35EzfuVu9Qt4TLQtTASQ/mRdZWt3/nDyUfe96ASbMAozPjwyHHZe1clTMPguqZr&#10;sRRF1y14xSAKNx2wfl95hloUtGjErodPP72QzQ4MDhKhmXCIKJ/LJROZZ4/95MfvT+kfHIgjUVFZ&#10;9fThu95q7f7Nwqa+3q7c0LCqDAkRM8Ztx85kyhhnfX39VsL2o3BwcDBVXhaEbspxysrLozCORfzZ&#10;J92GYbhuqHHNsp1EMtXf25VMpSzH6O3pkUKM5LOa6aQrKibsV6/penZoWISRY9kgKfY9EQud8YTj&#10;GFz3/aJf8MLILa9Ib9rSCqMUKQC4/FfTunt7d665UD3tfv3zFsHsZw7v7iv09w45iYRhWAN9fZaZ&#10;qKgoy+WyGpIk2TGzSx3Psy6avuGRHVOm5K766UMf/eOvZeXliWRy2de3Bf+kfUEdADz/60f6envv&#10;u/gbpeeHHDuGGx988vYg8B+8byEAXNl0XxiGyw59rumN71q6YdsO17SYxNrLJsMhx36y8Dj1kgNa&#10;XlPn0hNb741EXCwUHpo7ufv1pWNSin0BxpmNNwkhdGCmaRFJV0UlaIzruqbrWzcsu/iKNozkbdNe&#10;uOmNHyAi6pqmcc4RAO6fO2neul2KcCgQhIrFlELj2sNXT2u89ZXNG25Te/I/4zL+X5YSI+vO+U4i&#10;QUSWbtgpR5kq6ppuWXZFedrgehzLXC7nFYMwjqJABIFv245EkBQDSsWWYjpqyBzDsh2bcy2IwtCP&#10;QGO6ZWm69tEnnwz294ciKqusspMpt1j0fZ8x5vn+17/5zeqacV17P/vbX/420NcXx1EcxhUVGQ2w&#10;Ip3ef/+JXz7gwKrqCl3XWBzYCKEfuEXXDaNYcoEMUBeonxDf0P7Z/ELB1XU9WVaWzqRt29F09s9/&#10;/SUIXM/zwjBU5JAH17/w3wCMR++7Lo4iodzZOdd0nTOmQkXUOlRqNyttQMk2A5GNoQWNa2IUnwAA&#10;Z+y0iVNf6dvFGfd9TwgphLJ+57qumaZV8t6QFItYpfudMv7Irf/6g+sWVQv6vGJqe2vrdADYtAlm&#10;zdoBMGPzFgB65J3nSdLFR5726Lsv/HjyKQQEgH2zGjs+v+EjIs4DuH3xpYjsokk/+MX7v/TD0Pf8&#10;OI4AgFA6ToKI6u98bBpAHeKjy+Yo9oXqafu+t+A75wDAHa88HIbhzY/8cgfiVCAgQMS6hQtp2jT5&#10;+utEBG1t/Yh1jG0n+tHGjUT07OzZYw35sTq38mRnjAPC9Kam3tZWJReZvmkTzZypAg2OkrKD4GiG&#10;dYi9BJ0I+SUXppwEEsz46dodgA2M1QK8et9C0rUTKo986m8vmz9d9w7JyVSa0hHALqLDEc+47jq2&#10;ejUCwObN0NjYQ7IDYKqkjtJYjLsADiNSpIFdoyLUtSQ/27Ch4WdXRJwbpimFcAsFZCzpJA3D+PVb&#10;Hz/H2PTm5h/+Zks2O4IStv5rSB0NOLrhe8vnHDBx/96envHj9uMa/8pXD37/vfeYzp10+rPP9gBn&#10;djIRRGGmokJIKQqRztjIyDCofF7fK6+o5Jx3d3WN2298FIYD/QOMIQAYpllXX8cYDwM3n8sBQMpO&#10;gJSM8YqKCr/giTD2fU9n2uNXLYVZs/oQ3+Js5rZtW884faeQk4h2ASLiJICpRO0AUtLhCNMBpJS0&#10;YAG2td1C8ADnB37zqyPDw+/t7pm0X/V7q+4/5Oo5lmXsbDxvwurVnHNEnAO0pKmpp6UFiACZMk06&#10;gjHOWMmdFvABTZu+YMG2USxXiusmQMQHND6V4DAh2hEbGKtpaoLWth6SKmmlE2GqpDUkJxG9B7iW&#10;SNO0uQCHCjEP4QGuTW9uXtrSMglKCAQQGGOTAdR3xxj2z/xO7AVSSpASJIkwEkKYpikQHjj0ODj6&#10;aOzsBARobd1OAIgNADXNTSWdNyBMm0Ydb9w49JfbT70U3nhDtrZsJ9hFJWTcDgAIcwHXjd0xQHXj&#10;Pk8lVsuYdFytta4ER2iaojKq5hdAL0DbrGMYY5ZtctPSmAGcm5adSFiMcRFGsQwR0TYMzhgC+L7v&#10;eQUASDlJO5XWHSeMogsO+u69b29XkXyFYsH3vWQqrUquXuhLKRPJZP248eW14z7+pGvPnu6ez3YH&#10;QWBqLGFZlRXpivJMdWVFXXV1XXWVaXAEybmmM0AJUeAz1Idz+ROvvgsAceHCZ1auPOXpp2fcsgA0&#10;3Uo6pm0P54a2L7yDc+3iX6zUEG3LvPvp38DmzdtmzlTsNUQUIkbGgIBIstHghCukbFettFGsBgCe&#10;53+hpvRfRIoU1zgRCVniNXHGAUDs4+8kUaJERGQoNE1TclsUQiENNXr9Px1lFc+nHqjOAxHFItZ1&#10;HQQpQSEAqBoZZ9KxLJWrUYrXUA3oUVk5IsaxkEIIVZGSZNimGUUqy1YSzVk04/7bN0dU8g7zPFeI&#10;WI09KtsLQMRCqOvlO6fOeW37/TBqyVqK975LVdpiIZWYOJQyhtGGzJQpudbnL8c8mqapaTrnHJEJ&#10;UfK28n0vDALJkHMGADueWcUZj6PolOlXv/zCWiHih9ffRESXzLmdM35R/Ni90YxkRbmahE2ZktsJ&#10;Ow86Bw6CK47beQUAwNtdlU+teAu6c/kcarwaAADKUmnf99++cX0jdm005pAk0zJtU//Nc8YfT/79&#10;N3ZfkUwmwzC8tGv+K7Bm+t0/2e6EN7KfCU1SFHmev66y9Qc7z7zI3ALNAAArcz9YlH4ZAF7cdk/V&#10;3dXVldUYSaaBlNhq/Wx297yNB66dcFaJAfUfS8l8thnufL3H9zzdNgF4sVgUUhoJJ1fI/+gPBz77&#10;7Y/n7zmukCv29/ed+Mo4a4oevlKoq62qKK+QQuayI1EUJRIJRCwrLw/CUDM04JyThrqGiJwZcSyi&#10;MAzDGEjdE0t8PN/zGeNRFMVR7BXJLRYRmcZ1K2klMylibGBosP+zLlM3WZpkGNVWV4dFN/aCOFsk&#10;QA5YbiWNTFnMo+7245/MXdV88s0KSzxwYmf9MTcDwNmr/xjHYvPCmwHglCWvPPiDjny2IGNIZyp+&#10;f8o/AOC7L3y1mMvn83kkUSi6TsL53nP7/+a0TwFAoQsA6OrukgheGOT25uDrAKOdojGYkc2O3Nc6&#10;D97/7bktv29teLUr+FxUHYahQheXXd3m2DaEcN0fT+AaEWNu4It89NjC7ypLKHUC7/vtRCKOpXxo&#10;7mQY7V387y58TUqpbqNusRgKgQx1XeeGwRg/79K7bNOSEm7qPOWhRd+67O6duq4xXeMIwPCKNe9o&#10;nDPO4yhWzqdhGD63VYkO4afX/Wjnzv/te/6fl7aWn7Sc+NbNb53kFXP5fE7L67pp/P3U3x/yy+N1&#10;Xd+9O7JNSzdsxlDXnGQ6Y9oli21lC4dcqRGAUIAsmaUaBrM0S9fMII7cYtHzXDebBwBTM5Eo9II4&#10;FhwZ1/W68nLHSRQL+a7PPhsc6AdJtmkLFldkyqvKMuPq6+rr6yrSKZ2BjEOQ0vU9BsxKOEaChcQ9&#10;LywWg2IYbhGLs8P/+utf/pbL5ZKZdKa8XEpZdHN1E+oA5VhTd8xY9v96MQyDMxZrmqp0hL4PAMoP&#10;CgAUY3gUXQCUqDIkZVx6IKQSVKjkItM0ucYB4aSayc/tfhNG/XbUbwBADE+unvJK7y7O+Ek1k37V&#10;/+cTqw8FACeRAIAojojT05p7dvPC7a2t02fNgqamqW1tvY0zawB+qMqnTZWxFtGsRmhq6m1texNh&#10;BuJ2QGVkOJVgDsKntz54c3PT9sbGDMAFzc33s25ElEL4oY/IuMZnbNq0fdYsBPjhkvaaTZse2PU8&#10;AMgwlJLueOVhoRz8wvCmc4896snfImINAjQ1PbNyZQNibXOzlJI2baJZs7ZJOWPz5u2Njf92TBFn&#10;IC5FnEPQCaXD1MDY9rY2BT+mAmxvbKQSVEPG2JnNC59dtUr5zCBAVXmFkFKEQS/AVKCapgWA6LpF&#10;zbSI6G83rpNEhwO+x+AIQAL4M6KOqDPG774bEKGpiYiwubmGJLS0KCMjItiF0A4IAHMIJpEUAASw&#10;jmAuEM6ePfGHR0QAa19854LvHpxIpqSIf9284oQVi77fcNBP3vrk+dWrr0F86ezv9+7tPtswXl16&#10;LzEEKRPJ5IT995+w//6WYakYq1jEQIIKhWKxKIAKXjGKI0GEyHXJiTHf89UsS5kEeJ6nPNkDPxAi&#10;1jRTN0zHtk3TGhjqKxaLQ4ODpqZnDsyMqxtn6YalG6ET2KbFEC3dWNP5wtVbt+LMmSRkHEXTm5rf&#10;a2t7H2C+kJKoFgGamye3tSHH9xD/DHA5YPWq1QTYDjQfYNIH//jRxo0kZTT/skOuvlxKMTyS+/pj&#10;9yoiSxcBEfW0tNQ0NfW1tRHQutEyPgAwhsqDf3rTgltWtswhAoC1CCSpHYBxDkQzAG4BWIfYgFhb&#10;Is0oc+HRrHeiwwEJgSTNBfq50gEzth5xOgC1tkyCUdCCgICTiAhwEsB7CJMJpk/81uV/fm39yzsR&#10;YN5JU7imE9ccJ9F64bXQ0YEdHXB0Q2/jrE6A6UDY1Aytrb2trbVjWAAANm28Dab1zJxZLeVSAARo&#10;H9ViIWOK3lMi/gGsQ3z1xycgIkfe9ugvfzrnRw3rn3tr/unGmu0AdDiikp00INQi9lIpJpIhdhIh&#10;wgyAXOADyDXjv/WTT//AmYXITNNMJJO6wUASgNQ0HoWBbZiGYTAGmqYLEYdBICArCnnDdh7666+u&#10;mjL95hcfcIuuZhrVmbRqQgoRa8CYrhHRYE/v4ODw3u7hgaFhRKyrrcE48ooFBrK2pvrrBx9sWwYH&#10;6RfdIHA554ZhaAiMWCpt11hJtnUrzWyk1tYZzQvv+v1zTjLd2987ODxYVlnpx97Za2455LBJ9XV1&#10;ceCDVKIreg9hF2A7wDogFdJNowKYeYhrEcbq10AkRllS/+Xd+//z5YvYwXh5yyo1/46jSPUBGGNC&#10;CCpZF/7bDvNR2Z8kKVTsRRwrn/vSBtm/sYqFAM6ZAgZCxKOyME3TdRhFxhrXDMMwLFPjWuh5SuQt&#10;pCgNbEQAkEyldF0v7RhJJdggohikW3Q911VjYBTFcxbN2Lkz/dsda0tdF0TFIVbwSeMYRZEQpMLJ&#10;Fyw5Z6xg/OGR4zbTuKOXX/nGz+5vxK6uO+5AJDefF3EUi5gh03RN13Rk7LjT5r26434A0HTdMIw4&#10;FsVi3nO9UMZy1OzonItvfvqRZYwzZfmeyqRFLEaGh7PZEcMwLpl/17Ob2wpe8ZwLFj/y2LJ7V1+r&#10;9mHx4ocu9R5bPnD8vKtXqr+8/GL7lxcv3dt6V0fT3Setv6k4MvL6dfcDQCN2fbrkp4lksuq6m1S2&#10;9ISz4NT7r81kyrx8NpfL/fr6B6fffVUmVa4KkDFS4zSz4YOlC87uOqq5XqEptWymcY2P324Yhs5Y&#10;FEVBHBUKxZfn/Zth0Zh8/K3W7s00bswPFwAuev8QCagbRhiFA8NDcSR1y+SAsYhTqbKFv3oFALZd&#10;Nq+7q2t4uH94aKCisqK8LGOaVlk6U1VTY+qG7/lWwh4ZHt7btRc5D0U0NDJiGAZRrDHIlJXFoeCa&#10;1tvTZ5p24EeGboVRaJqmW3SdhMUY6+/vZoyZjpOuqQRdMzR9ZGiof89eWzf2Hzchnc7UV9dyIZkE&#10;DRjEgoQ0DcO0zcFc3/VHvnDPh+ck0+U3nV4NANc+/vHq8w+8dN0HnueKmHaf8iKMBkccd/3Ln+4Z&#10;tJzEC99+FwBHcrquAAAgAElEQVRmvX101+5PXdd1bCMMQ0SSQDV1NY+1Pw0Aqx5ueXzuwd+9cVtF&#10;WZohbl103MHnrnr5pKw6aApgPLqh5Z4VV3S3Hz//tYZnfnbSfyi/FUQ564Il4/eb4IeBSnrRdf3h&#10;+VMBYMYtz23fvBIAutuPH4sDH+tgrHvsjmVf36KQ0r5B4Ptu/6xzbgmCgAswLVPEQjLUNI0bWixl&#10;FEXIuWEYTzY3AMBFq95UbUZC1DgQQ8XDoTgsFgq5bO65208fc7/9D+be2JvOvGCZbdq6qXPUCP8X&#10;e28aXlV19o3f91p7PicnIwngPLe2CoqVoD62Wp+2TgQ1Aa3WoVYZHCpJcK6I4lDhBAeQqVqHOhIU&#10;0La2VWu1kmBF0LZPB20FhITMOeOe1lr3/8M6J9L2/17vdb19P/TDuz/Bzs7e++ycvdb63fdvUIu/&#10;vGFf2brervjeDw3GTQ7Dg0P5fN6PwjfeWAMAMy5oFUQcVHV1JeeGzr4w0HIcx7UTJX2WYVgWN03O&#10;EImkEJFSipO0bceyHGBIRH4YjoxmMpkMMoamwRmPlQzDMIxjAzhw7iYTtuvkRvO7dnwa+FFVZZXJ&#10;jXwmU52qOOSgg4486vD6cXWMVBwFRMLk6Jk2Nwzb9phhxRLzhWImU8gUfDTs/v6hP//pz3/64x9G&#10;MhnbdZKVCTTxsCMPNk3GLVPnjcZx/Oxjb/47HQz/V68BwKadm7XTgO5msJJWDfftYwAAERKRLJd1&#10;EFH7eiupTMuyHb0m4FJo8UjsuZ7uM0PJys8wTFMHDekzlwpASvpFv5DPjYnCAUBKofH/FXEdTGt8&#10;/Heb9KCt00guO+7svpbmboL+9ktc10stXjuVVJ1SmwCnIXYjTANoQNR54ZlFc6SQSslsLsMY07lM&#10;ujgVx6L9tEvYli1r7EFtYi6EZIhSqfavXYIIC19ZtbDmmP5lyxoAoLMTurqgo0OvHrTRKi5bhuvX&#10;Q0sLvfjihgsuaELchIDImgAAYKFSpNQdQPshW43YCCVK/VQgANiCyBhOQ3yvPB8ppRqBfr+iPZ/L&#10;sVvW6PnrJMb+Z2W7XwjOPuQ09e5mtWRJH9AWZLqz0Ue0hZWYQKnH73E979Bvt9UptVepFVIcS7RN&#10;lbjgqxHnMoaIK4mUUrMVzQaqB5io46UZm006603d0dr29c3rs9nMlj8MYWcnbe766UMPcs5nIOsD&#10;qnv+hdMXzisUipbHXdc7+ugv1Y+foL8PURh88vHHkhQh9g/2RyKOZBwLWdNQb3PDMRyL86HBQQAw&#10;LYszZlrW0OCg4ziO6/rFYhiGiWTStm1uGE7S7evr8f18ZjhTmayYfPyUQw8+lCkmigFX4Ng2hRKl&#10;uv5rM5743evVP1xJBI1IBLCl/CQ/UOpYRScqtYYxTU0hokkA04kIaD/AuYxpifb7QvxXjW3bJnDM&#10;jo4aFls2yv7A+ewyokZEZGylVGWpLq5ljDG2HbGhre3lJQ8QUSNBd7moP4+VFAW9bW19S5euBFrY&#10;1g4dHYuIiGghYj8AEUxSag7icYhEtE0pBFjLOSLOAVi4fv3G5mZtSfSBkoio8/hWlqXD0xC3AE4n&#10;umHGKcsOPREB2v7+OwM5Z3jfRdfo11V/XUuOCOvWASJ0bdZ4ATvSALARAIi2kZY+lUxy5zLWd8HU&#10;XCEvDINAk1NCGcWaqOZ6XhSFHMC07MrKSh0iHIVh4PsM2L1nXEzNzdDaRumlixStJFoJMA/x69+c&#10;3PLL7R+WpPY0XY9YnZ3Q1TXvb++u2vTerVecaXIwLcM2LNe1bdtxLE5EkR9GkU9EaJiG5URCBIGv&#10;qR+gU70ZK7uGCsM0LMsSUuYymdG8nytISWjbpuOY0g9QiUMPOeBLRx9dVV1tmtzAkieyxU3TNBFV&#10;FAgv4VlWIpLqxPc+e/XQqrPm3k4ArTPP+v1HH/b07Kmuq5Iism3jy5MmJxKuxbBYKOZy2SCW3DCZ&#10;Za/sfIsANgHOIVJKIcLVV7bcc+7F6vzzxytFBIyx2QCPqpL/UBBG/1FL+v/EDkZ2NFM2mUBdp0dE&#10;0zRLy3tVmmDKlKdYH2agYRgGWZa2w9cutABA+3TbAYCxUj/OMIBIKdCzApSRDOcG1xOGFFJJpZ1q&#10;ccwVkZdGFo1SkCEHTsTGwGUxXwwCXzNttP/VjzpeAQDbtmEfDDoWHAWgEPGckdUbUldbtr1qycZi&#10;sZjNZM69+Mat8+a8CG/eHzyjQ+gm3nJLbvnDjmUFvu/7RSmEzuUFpd7YuDwIAk2LonKQHze4qdBx&#10;nSgWcRQ9+/idRIqIM5MhYj6bc1ynqrqaG7yQzz+5+rZEIuElEi+91GG7DgDc0PowN4xvz7r5uV/N&#10;+eLELz///P0XXnjzsiXXVqYqv/l+z2HwnVO3fgemAADsvebT2e5PoQ32MObZjkYXejM4J1JSitln&#10;7//EC5D3C46bUIo4Z3EcL3t57+lD5/xhwbW9dXX2I4k4it5pXaF/sbqyUgoZBH4o1Ugu92TtD59r&#10;/wcyjwYkJ7ZNOOz9nnzTpEe+1mhus958Y82O9tPm/eJXY2ADAFo++kKhEHDLRMWLhcJh7/f87YSJ&#10;X/ziFw868MBdOz/9+6cf53PZXZ/u8BIJ7wjXcVzHspVUIo79MJBCRFrPFYUFv6BkXFNRFQS+jMlB&#10;5MwwOJccNVmOlC4hMNM0k8kqQFlRWWV73sjISAhgInM9z2a8uqbmyCOOkmHkGKZr2AZnyo+iILQs&#10;y0skavdvmHDyV+47Geat/D3AOAB48JJDAGDxMZ2nr96PM15xFlQ8PQ3uBwAIipFnmX/o7ngRewFg&#10;XdvmpuIxe3fnQYiEa45kMrGIlaoGgB903JbPZU5buDOSseHYUcGfPHvtGLoAgB/9+G7X82457Pne&#10;1c9POHnhyydD77uLaj++c+yAh81vP/5MuKLjWsdxlJLFYuGJaxoveei3iHjJQ7/9yfdPueOW1Vu3&#10;wsT3T5gw+82wfQoAPBTMXAZzr7tmRUVttUYX/7/kqIsuv7dj2usAYFpnKCILuOM4Sik0uWGYwNEP&#10;Q1GuF1z28FYAkAhKShmFUioAyRm+cNNpLfe9GeZzmzZ2bN2a2hrCmIL81kWzGeemYUZRpBuRfrGo&#10;AyhFJHjRME3D9bx7/36Ju3idlEKKOAqCOI45oO0m/Xxm7ZpbNUpZcOu39W1sWN8x9mRmzJpPConI&#10;RNuJnISrbMc2kZmWxZljmpwxphQhMgaKEGIRh7HQPH2lVBwLRLRt23FdRJbJ51CBa1oMeSzk6OhI&#10;sadYzBURoK5unGvbQaFIcTS+flxDQ11NTbVnW1Hoc1SmYZiG4QcRi6Ufk2kKQJOAm06iglv5YjSu&#10;flwUi+HRkdF8LgxDl7wKN2EicwzLtuxIyjgI/PznqSn/Z9vPe36na8lEyiqPxvQv1bVyn5mNGdGO&#10;DVyImEg6SiopRD6KSp0KhgCgtRnlI3FMpKEjTXVZioiUkn6xWMjntfn92GximqZpms9RXn70S9Oy&#10;xkZjRHz6w59/U+fhKgKAGYgbAM9pa5tOwE4+CZpbuhEaCbYjAeAXbId5TEnlJb0xEq+I4yAQRGrp&#10;r3+y4NGNVyGuuvFix3G5YVx9/LkAAF1dm9LpO+fP71u6tBtAyzCgsbFPKcZ5fVsbEFFj46KOjoVE&#10;+OKLQLR9zLcK1QZEIFpItAGgH3AOEQF0A84BWgmwBbAJ4bz2dtQ5g2UXRALqBkhxDgBNgH0ImxV1&#10;EZ1y7bJx81v7b5xZp2QfAABOY9idns/aH/wA6M7OTn3D+N3bsL0dCKQiKeWjisrLF702pQ+VPA4Z&#10;4wwIJzNAAli3bs8FzfspYkjXcL4ZcZvCxQ8uu4HoXCJYv35jS8t9R9d0K3oF1AYGMzgjzg448KCR&#10;4QFm8jCOPvn446LvSyH2O+AAKURVdXV2dDSMo4TjcRXH+RxnBEICN0DX1GybiHS9T9vDKKWEEK7n&#10;VVSm9OAcx6KQz3OD245TN84eX99QXVMTR1F2JKfCyEZe4EZhJHP/zDn3bHqqtqa2qa2NAHb/8P4u&#10;pbaVGT5vfbHmVT/o78tXpuwPLr72+GdXv//Q46WE3M2bZ3d0rCJaizgXcQ1jJlexCP708LMn3jrH&#10;MPDDzDCjkiZ37B2YBKWUNG0ju42gG6hx6VIimgZISB9INYnoI52bTjCXYX863Q0wB7AvnSag2QQE&#10;sFGbhhFpGtKqsvOsfunmIN4BoDUhRDSV6AOCVQhzEY9D2I4wiQARdKgitLW7vb/Hk04CgPRJJy3c&#10;8BgDpm+REKGjA9raGsonV5s3Qzq9AaiRSvSnVUSzS98PQM76kGF7OwDc0PO7odFsoVhglsk4k6DC&#10;OIpFnPcL1qhZ39Cwb1yJFDKO4zAM9+7pkeef3w+wcsmSVfo9QPwIsRfxykRiQ1Mj4/jYy939gJef&#10;P/mHL22D5uZugEfb2qj1lKBv+73nzbvz9SctBqZtMcYEEUhFKJEhKCASiBRFoS4Ha+q4kioWsVKK&#10;c24YhmlZBjcwirhhWJxPaKi1kxUi8Pv7ey2AI7541BeOOKy6KqWUErFSIAGAkCmQgZSkKOF6w6PZ&#10;MM4YpvvqETVn1RxBra0EsDS99JoZZyhQpsXDYoGUCPN5TsJOJVEJGYdRIUDTMqX83tnT1lw2v2nm&#10;zNlQGqwWn3uxFoddTbQakABWl6Np/l8H43+/IeJPHr1Zk3G1Vx0RSaXGFugaYEilmxkqiiJe4jhz&#10;TU1TSuqcJgBQY00HPUYoxQ1bX0gpqZUb+kgA0BpufcU4jqUUQsik62LZJ1Fn5o3Vq3QIhmbISVGa&#10;IPNBMQpCzbkyDFPfTKm6Vp5LYcx7EVFTpM4cWPFeunf4gR/atn3syTPfeHn5yOgIIpqmu6jjqgcW&#10;PX/wnXd20sRvLL/JcdxYhGEYijjWshO96btFxDvvv6rj3hegrPvRTLAoDCMtgi/b6YZhwBi/8IqF&#10;b/5sVaFQGBocAACvsjKSghg+2HH9tdcsFbG4ava9APC3EyZuW3BD86wbH1h8lWc71y545MnVt182&#10;u6S4eO3p+7Ry1HatX974qNZbA8D8C3v4jx4ionw+bxh8xbhHDpgFzWtv0jFqmXzus127RzIjqZqa&#10;Aw44aGBoePOClQBw3pN3Jd2EZZhRFIVRNFr0ewf2fiez5p+kAvquQLc7sOeJ6WcGeV8C/eaN1S/i&#10;F965bcF/3VNquZzYNuGiPx2zt7e3c+0vvnPt+ZzglVN2AkAHu5wz9vEnf87ms6FfZIxbhmnbdqqy&#10;qqq6KplMjmYz+Xw+VywIKfwoHM2MRqFfV1XjJR0ZU7KiYnQk57hOHJDreXEswzCMo4AbvKIiAQBh&#10;5HsVFUEUBlEAikQcR0FYV1t71KFH1tbWDvYNckAGKIMo8IsgqbKqqqa22vackXymZ/fuJ9pLwb6a&#10;KHXM/Y4UYBiGbTuMQApKJpI1tbVBFP/s0t+PiaqHLtp60cXnDPT3O65jOY7p2qm6mg/eeqTx7AWh&#10;EKlUMvJHa6qrCqOZJ476PcDnERkAkJYtj1z5pUuWvRvH4oUbv3rivB+vXPbSGNPpIZy5bMlcAPju&#10;3AeiKAqiEAA6bzpD/1THe+uI8bGbAYAVwSxBynDsJVccrj/LvwIMrTa546MZKhZRFDnccF0vn8uB&#10;wQzDZAYLYxFFETO57bkiEgJIxFHg+1EQiDgGUPctfEyfbd9mxdPP3m96icGh0Z69fYEfcIMrpZRU&#10;URTlc9lkRUqnHxgG175VVdXVFRWJYrFQ8IvZ4ZEgXwCkJ876YMwbFwDuWnIt56iYzrllADIMfFLi&#10;tXWPAEDTrJss265IpDzbVbGwbTuZcBOuY1sWMkAllZK57AiaBikKwjCOJeNcu5RKoUrKE99njHuJ&#10;BCIWw6gQBplMXsSx7dgYQzGTMzikKipPOP64upqqimSSVCz8ogJpcgSGCkxChmCgYXDmEDOUVELB&#10;4PAoIB8eGf7444937Pw0l8vFKiIRHX7IAYmElUwmJVA+V8jlsutf3vrvdDBeevLusf+eOfErAPBa&#10;7z8w4kplIqkUKaU+H9LLZ2CI6Hqe7n7EItZZeAY3dGdj32shwxl9bNMEnH5Q44ZP39UDrJYoxCIO&#10;/EA3S6E83mpZHeMs8AMdPKrPr7MxrjjhnI3NzUTQ1NaGJ53U19K8Wak/f/csy7IOXflyI2A3QCNQ&#10;ty7KAq7SsIdoemtbf0f6tYVXFQuFMAyVlEEQXP6jn21BbFq3DltmAsLE8gdHxNkAVytVr6gfoaG9&#10;HRqn4cwWbG+Hxmn3vLr6i4/9HACb2loJYGM63YS4CUCrYyeXPwsAbCdAhIXt7YjYr5ld69cjALa0&#10;bCyLd5UiAGpC5C+9RESbdv0aAMT3H25E3N8031xz82l/jnofWFIrZT/A+AULNkxUJy94qH7dOmxp&#10;wfXroatr79Klm4m0AmQb0aNK6YXOakAqd6EAkHM+m2gywFxEArpaqklEcxF1eVUfqG/+kZMOHhkZ&#10;fvWPo1d+7ahXf/PXTQAzkGHnusseu8+0LMuxwjAc6uuvrKoaHRk58OBDXM+tqq39bOeOkdERw7Fj&#10;IfoG+2OStu2YnBtoVqYqioViGXCil0jkc7kwDA3Odf6VlLJk9xeFAgQzIGElauvGua4z2N+fHc4m&#10;vAQXYJlWIV985q2PkLEBRFLUBeqeg02vwkulUi+f2Hzc82lEo6q6hpv2tR/s1munJsQDOJ8DcJuU&#10;G5T6A+ecc2TsUSUPPDg1PDp83yBdwzggaKNeKJuC6a/lSkWaQTQHABmuQdaLAER9AN0A28opgfMY&#10;W8PYZMDzF7SrpUvL6JE2ADUB9AF2A2xTtAoIEecimwy0TRERrUH8PecN69fT5s2bOtJEoPsw2ovq&#10;OGSA0ESgpTu6EdHUuQ66umDaNABofWHFslnXQFc3pNPQ1lbynAXoK7sNrKKx70Dpi6nFFQjQu2AB&#10;Y8hOOvmh7T/NZEY/27Fzd+/egCM3LG4YSkkRRLGIEZnFud7DgFmWZds2Ioow+tLrvy99dwhWIyJj&#10;cxF3nPdVZMgMHoV+MSoCkmky4CRlJCLlgqNiwTh3LPuxTVugsxMRsbvrvvAT0zQty7C4CUyCUHEc&#10;xgRhGJu2axpGHMdBEJAix3Ucxx0ZHtLhOAxZrJ184lgRZAoxIC/mc1GxsN/E8ZMnHXvxEadSV9ev&#10;jvSEDMNYAQAwJIXaO6GysnJwcCibLQIaQmK+GAmiWyCFHR2K1NVnfzUzMujnMpbNDz3sYNs0PMcS&#10;UZzL5zK5ggLkpkPIwlhYlrXh5bf16NHHOQFtkEqXGEpJJOVv1H+aBuM/EWA8u/o2x3F0QL22h4pj&#10;YTt2OdqslLyki15a86Z/l0p5FSWJM3zeiB8DGISMl1OcSH3OelKKqJTAZHDtSaKX47ZhjtXV9u3v&#10;6wQMTYXQ/FqlJGM8UkLHdHBucM7G8jF0UVYIIYUUUow9dte1lVInnvFdAPjtz9d6niclzVkw/Z5b&#10;Ho+iCIhbliWBoig67+L2KVOyWj5741Jsxp7Cykd0Hp8UolgsBr6vgc0P7rly2f3rTMMwTLNYKOx/&#10;20IoZ94BwIpgehiGqVQqm83atr3fAQeYprm3t2fGhTcBwNqVNwtSqEAnCRKpy6+8S/+izkAY+0v9&#10;8uVHUsnkb25ecea911SkKhTCsrr7tY+T3uZf2OM+vSoKQ98vel4ik8mMjowcfuQXk1Upxvjevb1/&#10;/3RHNperrqlpmDCh6IeO69imi5JISpJqec09l+2Z/62eDvhHd6l/2sbEKvozXvS7Q5Z3dP7TTv2P&#10;s7oOUIFMJBIW48vTz9x6x+y68ePCKPIj32Tctu3QD3SEWWVV1cT99xdSSICBwYE4jg3b6hvoy2Yy&#10;rm15jiliqqysyWZzjp0IwziRSHBuxSKWIvKLxcqqimRFKpMdtm27v78/VVVlMjYwMAAARxx+RKqy&#10;arB37+hIxjJMwzS1AjIMQ9fzKisrSciV33r3GysnhCJKVlUJKQaGh/wwqh8/kXODc/6HRy8EgC9+&#10;78X6unG/uf+0Y694LvTzv/jWnrEHMnTR1jPPPNG27Q0b3rk7ffOGZ2+dduYCMnkshZRRZcJCUG8t&#10;atrxxJ37PtjODcuv3/+J2z8857F5Uy649430xHeGLtrafvulSxc/VfvclNXOd7QhLyAWguJj806c&#10;sfjnjLGXbv3mmApcowsA0ADj/qGzJ9ZPUELkg2Lbsev2bV9oMHDD1Q/fNGUDlHP3Lkl3g5JSSJtx&#10;y3YAQIJCZIQQxnEYhsDRtK1CGAql7mrt+FdEMYZY2m9em0qluGHEBDt37t752e5CPq/JNro6EPhB&#10;GAbaRE7XfhjjmpCTzeYIxJsbS/nxY+e/98H5lmUphEKxWIyKgGi5tmEyJpVQkRKAikAyVGSbjmM7&#10;nu1Yhuk5luvZnu1almkwQMSh0QHTsgAgiiIpSqE9RArRQMQ4iuI4tkwnkUwCUTH0YzByxYIUQkXx&#10;yN4hP1847PBDp0w5wbNM2+KglAjyDMm1TQDlh5EynYhYHAkRqyikIIr8QuBHIoxEVW1NMpnMFQqf&#10;7d61a/dn+dwoUrRfXXUq6Wk84/thvlB46oXf/psA48yJX9m4492xPsP0HgSA1w429TFjAAMAhDYB&#10;L9M4YaxXzHDGISe/smuL7j8AwFiwd7liVBJsaHcpbT+lyyz6+CiK/GIRkWnRC5XykUqBVHpYjuM4&#10;jiIiMkzTcZzLjju7r/mCLgIAmLG+E1paNhBNf/HFpb98qi15BCD0p9NE9OglXz/+mTe1AHUaQ23T&#10;2YjYAPDUwquKhYJm5ty49qcaGEwuPxwqC11WEpxIqqG1FZctw85OfW/P/+UtbvCBvr4JS58FgOlt&#10;bZvS6SZEQHwFcTrRBkXbiCaX1a9NBP2IjGE3IAEhwAxk/QigSVMAjQBdpIhA3nvlBcNViLhhQsFL&#10;JI6dsxQA+jd2REJk8oVdu3ZfMlRB6XT6uqYbT7sMurcgwMZ0upTMphSVs72IaBXiNqA5gN0Ac4Dm&#10;lEHGKm3Pz/g8zgBwpVJblZpz6qGrfvO31aV5E49D1FFxj55y6OO//ksDwNQvpN77S45zft3FZ4gg&#10;lFL5YTGZTIooTiQSuz/7rKKioqq6+oijvrD7s109PXtSNdUxqc96dgspdfYixZRKJuM4tm0bGSqp&#10;aseNQ8Ts6GgQBJooFfi+bnD5fsFgkEh6jpvg3Mjnsns++ywM4nENDRQrAMjnCiKK37lnDQCQUse3&#10;XoKW2rZD3mPwSQTnPP88dXXd3bFs7K+pSn4wbBLBOTfcsGjp0scMzhiby9gkonNeeOGMxdf8cfte&#10;zvlsgqu1bIVILyWIoEupqQRrkDGGqxEZ4hws5ZZ0E3xFyZWKVjNEgA8ItjA8jzHOmO4H9gGMIwWt&#10;rX0dyxoAFpVvZg1jqwBJqW1EkwGuQfw954BIpFYSaG33B0qt5bwXEdvaNqY7NDzQnY16AGhrAwCc&#10;Ng26uiDdAW1t2JHeCNAIQASrSgcDlKIAP8cWWOZcNQKMb29fTHsSCVdJ2X78dKXUhY/c3Dc0HHAk&#10;xpCgxDoxTMeyTdPkiEopElKPh8e+rv0SS+GGegHWizh75hmKATN4EAR+6PthQSnBTGQGKBAQUYWV&#10;gkghA8eyf3RxO7Y0X/ft/1r+3G+htRVOmnb/209VJBOu6wCA8P1AiHwhAOQG45q+ri/EGPrFomlZ&#10;tmkRURiEQmiajPn3T3vyuaxlm0cccdgXjjyyqipFcfTNT/zXDjcRmWE5zDRyBb+/r7+/vy+XL+78&#10;bKdf9CMBSlC+IPwgTFbU1Dc0PPP6u7owffFXJ2X6+2zbOPTwQxMu9yxL299ncvlAKmZYQlLRD1Zd&#10;1tbX3DxJA4wFC6AjTaTdMBkRaXaNbv5EUfwftaT/T6RI6Q0ZMs4YMD206TECyk0MKYUGEqZpEsmx&#10;SWesZSHi0kwDpfIVAwBgEMdqbMrZ93JKKoWSESPFdNCr63pEFOQL/wQtSsCGW6QIGDDG0WQ6ttkw&#10;DBkrACBFEoRSOKYa11bNY9sYQEomPcMwun/xeOM3v9s0uupn5nWIHAAujp9+TLXIWAKABPL94tOr&#10;7piytl2vCE+460oASMy9biD9w3FtN2WXP6hRtpCCFPWuPj3wLw8ZXph7HAC0fnpscy3bNsyGcfWO&#10;aQGAzU3Xceuq63StWrOcDYMnksmEl1D/+JRqn5vymGxBAsdxXjnuJwBw8W1XONW2ZRljeertQwuW&#10;1i4BgOHFP6gLahUR5wbjnFmGW5E0HMuwLCmkHwY6CqdYLPb07kklq0QYrUndD+UA7/n7yCr+CduM&#10;bWNKdN3NeC/d+1zbp5fdemRM8Mj7z43tLJ1keu1Qb7+IA9Nyrm29MJWsAEm258WgQj9gaCQrUp6X&#10;zOeyoyOj1bXjHNfxPG9waAgAKyoq84ViFEWkTTRjWQamUikppXRdy/VcxnjPnl1xLAyDM0QphMk4&#10;FUNy7drqGp0WPDw08rcdO+I4tm3HTriIWAiDXC6L+VwimyGhvra8bmR0uKq25oPfru1dffrFr5+S&#10;yee2Lpmx7wevmv+nCP4EcFouP4rlJ1+ijcGUgw87yLYdANjw7K29q09XNEnz+qSUpmW9fts3e99d&#10;BHDnvidsnnHtrSt7f3zDlAuXvL3+1q/r1IvKVAoAhi7aamzgyjTDMAyC0A+D8+7+uX65zrxj4+Lb&#10;SoKK3tWnX/X21LWnlmz9U1VVrmnlgkCji32vdfX3V6x56BqNLgBg+p2/UFIZnHNkSslIELJ8KlUZ&#10;KaGkAo5BFPWe/1t9cNesN7duTV278LLli568+sYL1zzwPADc1fH9jc/cDQBXXduRqkwlk0lFFObz&#10;xSju2d27d+9AHEW6Bco4cxyXMe54ScY4AROCYhErqfL5IjLq+tUjW7emtm6F62+59OH7ntIXXf74&#10;XYblEmeRDH0ZBbEAzkQUQizjok8kTG7ZjmuYHAnANDpO+nVb1+lRFEVxEAQ8cjzHtT3H4qaZrEgJ&#10;klEUSU9hGtcAACAASURBVFKIwA2GyKRUru2KOJaAJjcYYhxFnAAVKJKcMSFksVg0TXPcwQcfefgR&#10;EyZM8DMZAxGJGDMsi7uuFfh+GIYfbf+jL2ShEPiF0C8GBT/wi3EUSsMyGibuf/iRR6Zqa7xEwjAM&#10;IjKQe5bjcsNlJhrMJMPGf1fkrZTatHOzUmqMm/pyA2OMQRjyMsCDMuUJFQNQwGCseEQEikhFav3H&#10;vzEtm3/exBZExAyui0ln7XcCAGzauUW/haWGMOOSMUWlbmGxUEwkk1hWWZAiKaQEGQMg4hVTzqGu&#10;Ljil8a6WljsABhBfwSckQVNb62q1t6+5WdeZN7W0iMvPhGmN2L0F9mEgNEKpYnU14BaELiJA/Oai&#10;tUDQ+f0WULT8+paZD6+rb23dA9CfTncRABAi09Eb49va2cknvTQB5Sfv5HO5K44/59tfPB0Aniy8&#10;pvUq/OSTz+O8v6Ojoa3tpI6OQYDR2y+/a/KZG5tbAIAxfFWnIkDJxHf6us6X//QbfueK6Z3rpje3&#10;YFsbdHQAYCOo8cNVtHQpMj6dFFuwoI+xeqLPYr8Yxaclju29fZH+S13yyEb5yEYtMplNNFvRyrJV&#10;1BwoMXvmMQYAawFmA8zT4IIUKW1zBMcTParUXMQ5CGsZHv/O31cS/G7qgY9171yNuI3hZEAAmvv2&#10;Jw3tbSe/+SQUQ+jsZBdddPBhh4T5ol/0B/r6k4kKq8KwbZsRhkGICqIoNi07FpIzAxAc05aWxueS&#10;O0x/5TTZIZShwXkimQx9P5fLMcYcTUDgXMSxny8ceMB+EyeOZ4Yx0N+vszKAGYEUQRgEUZjL5BWQ&#10;nvKOuf1Kpyrx3h2r9s6aVeKizJoFAMcxPFEpIhj3wguAgC0z6fnnFZECvKOt7UcPLrtKSkU0lzGY&#10;NevPQGsYbwQdxQ1bAKYj9kMp0mQbwHZE7QP0EWMNCBuJps9v7etIf0Dq/RKrngHicUrNIWAE57W2&#10;LlqyZBLQVIA+Av0nvpNKagfG2FxEKFuBNbW2Gg89VN/WtimdVgSTiLaRIoK1jH2IrB+hO62pdAQA&#10;06FEwSl5NAOANs5KL9VwaBvQJIBJRJ/n1ALMBlgNoFUfTZ2diAjNzdDZecubT93/9csAgJqblXpC&#10;zZ9fLOTjKIo5Cs4sbtiWrZ1hTcMEgOzwyNS3P4GSKS2uLJ//1DO+lEqlUlXViPjd0UJ2aND2EhWV&#10;VX4UR6QkYwpBIiEpBQoBiDHkgJwx05jb+SC0nLzq/O8veu6dOwBwc9fND7/C1nc+srXTsg1mmTbn&#10;BCxXyGezWcuykhUVlmUGQZDLFizDjANfhEEp7gyYjKKCH1SmkgnXq66rOuyww6trqqKg6Ody6+uV&#10;zPoAwLglFPQPDPz1r5/s2LljeCTjJLxYKoWMoymAcctmhhUL6pVqosEZsspUTXF0yPfzxcyIgymh&#10;lOl5lmklEwlHAaCR9Qurjjypr6V5NeLcsqcCtLXN37Ol57nf3o2oMd5YDf0/bftPBBhRFDHGLMsi&#10;S3fPDCIK/GDsAF210lhCp7fu+3A1nAjDoARHy/QmjRO0nxIRgYJyW4IBgFS+IoqiSGBcCo5lnCE6&#10;joNlGi+U/pCKFAVBQKR4WbzIOVekOOcqIi1DZMCB6fthiChiAWUVh4mmYlJIJEWO410y778BYOtW&#10;WOde4VFC2+oNXbRVPaUkCYubi5dcfdN1DyOat3x/uWEYzGCI+FHr9bGIZ371B/B+z9u/ytm2rVVK&#10;iPhEz+VCxFEU/Yhavofr9l2a//rV5Q12g2Ebru1VpJKgEBghgefZ793WCwAH3D3eMEzLtmf/d8VT&#10;v5VSivffflaEUeAHB6Tv6qSJnwdNvABan/0beb3pxxJE28CN5hpLsRgArt97Q7/fkxs19BCvRMwJ&#10;UomkUiSFLPiFfK7gh6EiVQyKo5nsiJ2Z9Z2Fx8O3AQD0/b7fMwQ9Y3f+T65E+hGd9I3ZBuDbv1wF&#10;7wMA/O2Eie+le59s+ysAnHftRO8bFQ/f+6yGGSe2TXgatl/kH92z67PBIJg4cb/6CfsfcND+xFne&#10;L4wMDhULBc6N6ppUMlUx2N8vpeDc8GxHu/UlPTfpJQK/oGRsGAahMi3btiPLtEgq2zIMjsmEZ9n2&#10;YD8jJREUKGKgqr3k3r7dFaLi8KO+kEymhkaGh4f6gYTtmkrGmUwYRGEh72v3Kged/MhgMpGsrEi4&#10;rnXepfc+ejI8c4ZeW8/42uK337r91IOueFJEyjCPkFFcl1uBUeCaHPYRpQDAyuXrpkzJXnLVHUPZ&#10;kUx20palMwBg2h0/r6oZr6Ji77uLvvZY/S9OBQBY+8wPPde7+PzrHlx5az6X7X130YLr399aki/B&#10;D25crv/hRyFjbPlVkwHgrNs2mI5lML7+ln9QgU84eeGrJ8OOJ7ov/ejop479H9OyQinmHv1MCV18&#10;+as94ftLVt6WqqxcdPR6+MOX9f4LFr0exwEo4owxg4FSt95Ruui/+snqpT8AdL36CEB26xtrALIX&#10;zV7SMHFCyxX3eo5p2XYQxMXicBiGQbEYRiJSwjCQo2E6ZhwEJCVnruvZyWSFECKKotc33q9t03Sz&#10;Qp//xoVXVlVXdqy5w3HdfCE/ODJsWAY3TUWxAOKmiQYTIgojP5VMgooZM23LJgIZyTCKrtl8qsWA&#10;lKJIguBIwDnGhglMVdXW5Iv5Qr5YLPicG65hcgAlwQ/9KIpIqPIApdA0E26CgkApVYhjEnLC+AmH&#10;H3FkbXXl8NCQimLT4ERCxgKExCAcHurfs7fvT5/u8n1RLBbCMFJSGdzSc6kg6u/v5ZZxZNIZV9+Q&#10;KxaymZHhgZ4JVUlTSY7ccjzD4IaRgH9vO3v/qRt3vMsYo32W49q2lTgxYtqsUw+nnJEiJCIFkiQB&#10;gCzlKGvamAhJjcXqkSIRx3pkfnXXe1g2xyPFRkdGNIV6xiEnAcCGTzeXdHRSjJFnCEtlnZKhOdCm&#10;jhLlYxPANIBGgHeBAIBxVr+us7+lGQCmApxz1hXU3LyJMQQkgEXPvNkP0IC4dN55JOJL17w6laiL&#10;CBG7GWtqazeNPqkUMOwGmJpO1wN0lzjsWj0CMxhbVx8an7wjlXCcxLi6GkSE5gsI4NLW1k2ITZ2d&#10;m3Zugf34dMSXx8N5ABsBrgxriLEZ69dvamku0/aBgLQpOZVVLpuaWwCgado06OxsvOACAgSAZ39w&#10;6SXHnQdK9s2atX1F67Fzl/b27D3n+8ullATQD1AP2E2kSG0nzXKhlQBQcoiileVZlZTSTJU5iFsQ&#10;P0RcqdSjSq0lWkW0kmi2UCvKK11ENAz46SnN3xLPT9u6hwC1OS/jDKedVPX+xhExfOJtl7/33HOt&#10;jN30q6fG148/6LDDwjDw80VE9CpTI8NDUTHI53LFQmF0ZMRLJoFjHEXcNgEACWpqqqMwjMPItCwO&#10;GEURAzRNQ4o4DnyTMZNz5jhRFEbFYn50uO64Yw495BDFIPT9KAxd18vni5lCLpfJxkoQkZdMnN7R&#10;9uu2tMWZZRnD377ofcNgjCHQh4omlUx44QcvvkhEr86cxTg/G/DAeZfsWvH0seuf/uyG+f3ppatJ&#10;KTCQ84+QbVZSKQkEhNCI0A+oI1O2lRxIYTUCR5yC2FhmCz6q1CRFcwAQGUfcjjiZ8bVAPVhi3ncD&#10;dQOc29q6aVmH5m3oBghDNhlgKimNAfo6Ok4yTQDYRnQs0TZSStEahh9pwU86rV2FGwkaELCtDQD6&#10;Ozrq13Xubb5gezkqs/wGl95ljSRXASCiVnqsAmjSmX7d3QAAbW1AdK97hCKCzZt1B4yAQikUqVQy&#10;hYbleW6qqiqZqjBMU8UyDIMvbdoKyHR75LSzjz/TZFIqIeLKyio/jPf271UAIqZYichXvgylFAIk&#10;gdDNIBJKkUCiMPaRuEVcUKwISIjv/mTxYy+u2zRz5nTtTvjuu3uze6tSla7rGYYVxgXLdM0KS0iZ&#10;zeaJSBuKB7GIwlBJ6SUSFalKi1ujxSCTyTDuVlbXJrxET2/Pzp1/oziWcRjH8dDwUBiGYSylojCi&#10;IBbInPEH1hTy2dAvRGFgcHDcCgIM/dyezEjrN6Y990Y3Iq585a2rvzWlr/czxdD2PKCYM8YMEzgH&#10;xghZKGKYNu3Os09IVlShaewdf0ya+hBVwvEA6FilqBz1htpnDOJ/cwD/v7v9JwIMKZSIVRwr9CM9&#10;bnKDA5SBAYBSoCQQMSKlRdK6gAEASiohhYhj23ak0sIEKSBGRG4YnHHLMAxkxE19pNIyDCJzny4F&#10;KIHADcYMg+eLAUAJikAZLQCAl6oIwzAIg0Lol7PzTEL0CwEAcmZKKTkw27KFlEHgu66nGbqcs4Pu&#10;vVdf6cS2CUNTtz7xaOfl877xWucy0zSBoSQBAFOmZDc9y0nJO5dcDQAzL7/9Zy92CCEkkcEMxrmM&#10;5VxzwxBs3fDsA1fiCz+b2GpbThhEYRjNOey5H+++XER+86W3QjnZrPa5Kb8af/24cbVInFBaJrdd&#10;VwnKZEdCPzLtUuXykAkHiCDU/SIP2IvX3N/00E2RBUnHHYuog3LoxIm/mwAARRGhMi/974ppf1w0&#10;t/cGhgQAg4N76+sbACCZcGUkVBztXz9h99492cxo38DA6MhINpM3LYcxlsvnbkj84n9FgvonXLEm&#10;8Z3Jdz2gdReQnvhs218BYOvWrfqJ1bZNeS/d+16698S2CS+f3HPhewdfdvU3X20b1DsB4Lm2/zmv&#10;cGgQBCO5/PsffLB7757aunEHHXLwl46ZHARBsZA1gDmuMC3LL+RJiZ7du1TgG8D6d+2SQlbYXjEO&#10;IxnX1jdEfhDHsWWYCdd2LZNRVFOZGB4aiIt5N5lAilMVblwsRH7WiIr71x14zJGHCQZAgRRVjoGR&#10;iIuFQGVy3A8dqVxuJgyn0rT8OKr1rNqGA1aetRVgJ5QZRADw1u2nAkBxJNswfvwfVrUAQMXX01Vu&#10;hV/In/h0RdVRqV+eUyJKPb1hxYqfZEeC3HB2NAiD49qfNy33vXubTr/njTd/8K0dT3R75qH6yJvZ&#10;iw+IS+5ffrNtmpGU/ysDWa+yem7tSoCFAFBRWf3CjV+FfcygAOBHLz6QHs08e10jAMhYAICZSmRz&#10;eX3zve8u0na3+42fMGbvBgDNd7/BHKvScwxmAEAc+OsWfWMM3uitd/XpE05e2Dj/uRX3P6v3/EN0&#10;xuX3mKaZzeQNyyrGIlKh7YCUKpfPFwsFIWTgF5SIZBS7nlM/YYLt2I5rO67LkcVxnMuOfK6vuG/e&#10;Hbc8uvjeeY7jVFYkJcl8MduXGcgVC2gwThZFIQAAEgBRHDPgSctjSokoFiJWtvASSa/CUzH5URAq&#10;ZjNjxam/vfV3Z/hB5Bd9zyt4ySQz7VDEyC3LTUop8wVfRrFSlEgmATCOxWimwBATyaTresRiZjg9&#10;u3vrams8097/oP13fPqxn6vP5XIijgeGR+I4zodhLp+zkxWGbQ0ODMWh9LwkI0vJrOIqUnEgio7r&#10;mowLFY1k+wf6UwcefNhBB+4fB4VP/IKUgKZl2G7JTI/9uzPCq7u6EVH9o7WGXgYoKZWU5x44beOO&#10;d/V+m9sMQCiJkhgBEXBm6OOlFCQEkGHZJjLjW/ud8PLH75x3xCmaRfXT3b+TUp170FQE+Nme96uq&#10;q8+ceML6j3+z4dPNjuM6jqspWKlUtU5h0+GJWiuLyCzLAICpRN0Ak8cQSJlPG8TB4++/ci4iAIwH&#10;WPab5y4q/ZQAsR+QiGjdOvr1T4jxLlXaX17j4YSlz35Fyk23XgFatoHQSNBVUqjqe2AWZyCV69hn&#10;H9wIAEqpPqJugqZ0Wic1Nx3UuOGvb/URnXdjBwACqY3pdFNbG3R0NAI0IG4EUkRTFXUD6SoaWAbs&#10;E5rxyt/fnsbYZqWKyaEKr/q1Pe9+a7+TG9Z1xjveeue+2Rdc98jLSk0FQMR6BJo/f3s6Dcg4Q040&#10;p/w0ViOaiAaVuFC6xjYHkSE2EU1V6mqA1YwdT4RKAUBvW1t/Oj1ZR9AhMsbuXvZgeHT1xv2NOz6L&#10;lfZhZWzk29/+VWvr5bu7//bxx8fd8p1kRUVNbe3fd3564P4HKwW2aaVSKc4BGCsExYFPhhzXrqxM&#10;xXEYR3EimZAgi77veo5r29nhYZBiZHDQsaz9DjywrqZmeHQIldxv4ni/6AeFXHV1KhsVDIqPPfZL&#10;J50yFQDyxcL4CfW2Z2XzPjIM/UCFkWXwlOsmvaRF7Jv3Xn/kxP1e+v59AzNbmCIEOB5QAuocBklK&#10;+0Z+iDhJKSK1+9GfQHd36EfHPPdj66Dapl0jBNAIMI5K2I8AVhPOJgKgRm27L6kJYDEi57wXkZTs&#10;IyAASqeJaDvAPMbXaCsvgA8ZrgZkAHLJEh2O/SEiLFtGpYgJ5Izv5ayPYDMpbTy1jRTj/HwASKeP&#10;LaHQUsDX+PYFcskDQHBumULeR9hAgMs6GlrbqLm5W9EqAlaqq8IqwHOJ9hJ0kVpJWuZRKrZOAmhE&#10;hNY2OGnaxuaW6W0lskTf0qUNANDWBp2dCHDJk4uNZNIhVZdKOI7jJRKma0kRBYVcEMYijhljk0id&#10;dtYxruc5Fkciy7LcZILZnh+LPZ99FgRRKMNIyuqKcUREIE3ODLQZIyVjRQqkqYCEigAAwESSpgQG&#10;4LgGY9jU1tbfkW5ob6fGxrsu6IDWVrxn2f3zL6iraVCxzBcLxdGR0WxWkLQ9z3XdTD63/IL5t//q&#10;sYXf+N7tP10TB2EcRYpYZnREMtazt9f38wnXDsMwOzpqmGYQ+DXjxg/mhpxE0qusEsWi5yZz+azj&#10;evX19VEYZkYyAMIwHcuzvUSCMwXr1uHMmchg9Rf/61J6MzKwoETSMIMwNhSYtq0ACkFRqXjBiw9V&#10;VCQc1zr88CMfGumPc4XK6moHrAXNXx8eidQv3wEAPWhsBzjq3xy+/29v/4kajMeWtdm243quYZq6&#10;da7l/CVCilKaQasVFFHkI2Oc87FYeJ1ZwTjXUxp9btzEEZERlIKKynIOrXseK6pRmSlrGAbnRjGM&#10;sEwLHmt3IKJhcB3uR+X3Vt9/FERaZ65hpSbU6NuWSiKiwQ2l1LmZRzem5jRlVwHAbw679bK5/33f&#10;7U8QqUSiwnGd2fPPBYDFN/+okM/ft/wGANi6NfWLlx4M/EAo0n58d9x/5Y7207Sy9kX8QrR2jfaD&#10;yufzs6pXAED4MT3FLjp7VvvYGv3tQ9odxwUAhmg5duAH2cxoPp+fkf3x6xOvS7XdCgDu2sdULEUc&#10;X3C68fzrwUs3/LAZe/x0WqtNkPML/4tP++OiUugEwKvV85IVnmmaF/+XDQCP/XzQMLCubtxia+G1&#10;vddIpepqahhjUkXJZFVPz57BfGEwk42LEXcs0zBDEUWB+MryVWNsKA0PxoIU9i3Mv5fu/cPtC9CA&#10;XCHrOM7kux8a+9G1nx2fzxTeem3VjvbT9BkA4OL3Dy0WCj9a9TPYR6rxzq23xVH0ySef7Pz7zjAs&#10;1tWNGz9hQk1drcENRPISXsL1AKC/pyebzWSzI57rVVZVFfK5zGgGTSsCAJNVpapymUxQKJqMM4Jx&#10;9eNqq2oM0xwe7u8f6OeMu0nPtAyLYW5vX8Jzj5507KFHHlEMov6BwYHBgd69fabp9uzu6e3pFXHs&#10;2gnTsoAYqLChpurgQw7Y74CDvlu/BgAW//XCFVccBQBfu+21587acswPK1zPnTDhgPeWnbN/y9qg&#10;EI5L1RWyuSDIc4t1XTiin+ES94oVd1960rnXBlEIxBTi9vRFU2/b5Fk2D2God6/l2i+c+GcAWCwv&#10;Kgb5Qj7PAEYG+p748v+MIb0XnrmPAC68+JafdC4bHBx8+vuN//SqaoCx8qm7gfMfffcYvVNLOwBg&#10;bdW8a8etnHDywm/cvPHJc7dr6PL4Tx7I53LZTDYWMUNUCJZj245jMB4VgxduOfUb8zvvu/9JfYaJ&#10;75/QtvmMUIn1N331X51tvz693bZty7IZZ9rylYg455brImIQBCKOEXF4bx8IZVi8IlXheQnGOYkY&#10;AEZHRhKJhGmy9us77llyjYmMGwYpcl3HdT3JIIgjX0QD2ZGRXFYyqGuYQEQqFnEcQyxJSlTEgZJJ&#10;R4kwjBWR4tw0bYtzy2Dc5NxAnrASjm0wRWE2FwexBMEMXlNfX1c/zjTNbCY7NDhQLBSkUpzAtCzT&#10;MImIG9yyLESMYzU4NALAPdsaHR4ykJuce4lEdjQTClkMA+CcucmIQDFO3Ij8wFRQlapEkoFfICWR&#10;RBQFoCiVTAa+n0gmDz388IaG/YphNLi3r5DPkggSruPYNiMwOdqOfcfSZ/6PJwVE9H/12qadmzUh&#10;+J8c/D4/rGwdbnObiOS/cFY1wJBSGQa3LFuH1MZxjKahW8tEJKWOKmKMMyHkuQdN3fjpZl0AklKE&#10;QRiG4aWTv0UET217TcSxVPJ7U6cDALS0vII4HaCPqPvzKwJpkSsRrescY8VuuKB5OtAGpaCMQ6YT&#10;7SUCgKeumbHAOWxTOj0VAAG6ywdMQ+xSqhGxq1RZxEaALt0bQZyxvhOR/bLnPQCQQoRh2HTYV18+&#10;/3xEnLF+/cY/v2EYhrx1RVNr68/q4zMPO3Vjc4t2/GxEHN/WvmkiTj+oEbo2b0iniTT1BhAxuve6&#10;mUedRqSwpWUTwrnzW1+uLSYrUv71DzR1dr781zcdxzFMMxJx5AcFv5jNZq7u6KTWVv3JieDujvRx&#10;rORUu0EpAJhKtFnJ2VTK+gGAOUSrAOYAoE5nIwLEyYizlQKAOYiTAJSU5yp1N+cncGMbqckAei58&#10;4pTDe3r3hEH4wbLnX5016zzG2IIFNxT+8qc//nH3rl1a+eZZScZYqiJV39CQSnoyFrlcNgrD6prq&#10;keFhYDSay0RxbJqmAKqtGxfng9GhIV0O45wfePDBdePGDQ70jY6MWBb3fV8J4XoeSFFdU3Pk0V8Y&#10;HuoXKgpDISQYhkFoFPNRPp/f/elOzjkQeY43vmGca7sWx/uarn5l5kw96q0kOkaVZD9nv/D80fMv&#10;/UtvvJix26SUz7/w6qxZ8xDr96/PFrIAkptsaX9gGBwATixHcmmv2+0ExzGmxS1NAPtzvIZz/Yim&#10;E/URrSQAooWI+yHORZzHsKG9HdNpam1dlE4fo4iApre2bkyntymaTbSG4RrGehEHkHUREantWo8B&#10;uJazvYy/rOQHSgERY+w4xpra2vvS6XFK7QWqn98K6TSUa6cAcKdSq4EAsBeRre8EQGhuptbWjeml&#10;RPQB0SqCVYhNCH0AXUSrTz7EMJltup1v/M/M//6yUBEJePmtvzDGLjvvK0jshxu21ANAa+sF23+u&#10;4mJF0jGAiBlCSQUgiRANHb+jTeeqK1MVyaRhIpICxncNDCpkQwPDCkAqEEpUJCulEKZphIViUMwj&#10;qITruq5jcCSAkKRSzLJ4wnUtximOQMZ3PLe1vrUVpk2Dru4bdr8bi1gKbbTz/7H33tF1VGff6O/Z&#10;e9qpqpYsG9MhBUKJKRYkXwIJCaHYxpZtekgotilvbMkGQjGYFoMlme5CDUkwRgZjU0IgISEBF4LB&#10;JIFAEqqrJKucNn3v5/4xknDyvXet967cu27++Pby8jpHZ2bOmT0ze+/neX7FqMrmgiAIAl8ThGGw&#10;oCAKwzAc3TRGgEzTNEmQ0oHruaWy7/teGKXz1QC0jpaffxUATGv50bSv3/nk77F6dcvd12kWIKvs&#10;ufl8bX1tdUrGGcf2Pb9SLAFQSklBqXTmq0cdlauqnr73EXrqVGbmuXPn9vzZItTaFqJIA2QYSlIY&#10;hsVyxfPcMAz3O+CAm/Jf1lpze7sQQs2Zs+P2O44AJXmL2UQ3rF49eupU3//PInn/J1Ywkiknjj/X&#10;omVmx3GUBgkmpoRgTUSQ0ByLIUEmYmYxtIVIKAEjYQMA1pqBOIyFFIZpGtIgEoJY77HN5z9gGNee&#10;HBl71C4Sx6goiqUQhmXxHjruABJWOms2LSthYEdxZEgjCHzTsr526sXv/H5VGIZ9Z23+Gi7uw+a6&#10;leMPPWbq5s0goiiMw8A3TWP5kmeTGCMeVkEZP7748jOSmaGUCkMWYvPmfB2w9he3/7LLuo4v3Lz5&#10;tHf/+Ez+ih99u62p6eqpADZv3px/sWokunh59OVZMzdCmoyjuDAwUCgMtng/B2DZtl5xj0kyioQg&#10;IUy58tf+Wd92BO1Izt0wTSYAaH534YZDbniSZr6BnQBq7skJAa2in78Snnti7sG97/v+xxdBEoAw&#10;jnUiz2maOmLPD3ylyDD9MIrisMbJgUWhfyCOo9U8ZjVw5K2XGIa1D67p9Kd+7ah769qAPSjaAA54&#10;c8cBmJu8rls5/rZLT/r2/Y8l4cS9497COBxz/LgoDNe0dSfb3N3RNf/aC/5r3lmFgQFhGuZx1lPN&#10;n77klh0ntd9++zi2vfXTTwf6+7xSade2dCadyWTT1TU1XFeXzeciHaeyGds2E4OUIAxJinw+31so&#10;ZFN5YhH4MSvyQz/y/ZraWieT6uvrixTnqmpKpcGBYiGVSqUsM1tb2zhqlHRSf//o076BfmlYppOu&#10;qh3lOI7r+RXXi+M4n63O5XKmaRrgmmzKtu1KuXxffIFlp2vrhu7MladsOvqeWiHUqIbGtS2bD780&#10;iKLozem7AZzy4hc0Ij8oHf1E+sW1f6hbOX6+98jO5RRHX5BkgMRb7dMBbLp14jdveOlnp274xp31&#10;a77xMYA7Uxc/OOMLk25/lbVe8+MTNgenf//qL3Se9TiANavvzGazQRiufWHF4ODAz340YeptvxFS&#10;VMrlF9a0H/fNC+/p6Ep+WDabvfOsIYWoH/7qq7dce3pCmLl1/LSdy5fufH3hS8+9AuDum1b4nl+u&#10;lHf393muaxiGZdvSNJg58P2VPz4hIYv/ZNHp9919bU1tbRiGZffk0C9fc+WdIzWNS685JwUzClQc&#10;RWSI2I5iOyaieIh6qA3DMNxACJk8j4Y0NLOTSVmWqYCy5wFQoed7fiqdiqIoUnrBbRdLITJV1XV1&#10;FXTRLwAAIABJREFUdblMrlIalFJqcExxHMQca8swInDkViCJtLSFIWzTECQUSHJQKUtBtrSUgBTC&#10;NEzHcWzHFhpxEPpBBbGwICFYmiRh9JUGI1JlrwzA97woDAWENAw38NNSGLZlmJYtbSJSSikVGiRt&#10;2w58z5SGioJcVZ1SyrBEdU2NH6uK73uKMpZVCUPP81OplLd7wMzlq3LVcSqt41BAh77reZWmunpm&#10;bmxq+sKXDnEcZ+u2nSqTqc7YgwP9iZCu0Ky0DsLw/8FI/d+1F3e+aRhGUkBIwgvWOhHsHmkjU+AQ&#10;vEd/Tu9O2kiuJ44VUWSaJhKVP2Moj5PkhSfuO+HZTzcRs1Lxuk82CiGZOQrDIPDP/PK30DJtFx7c&#10;RLBuvDRxE+9umQbCpmHAxyaiCcMxRjLPEKgbaJjW8sD8c23bPt+rARitrRPb2wl4NtmytbWhvR1t&#10;bXHp/dsqf7kI2AiagGGaAmEDgYGNQ0pOeIfoOIIAETAR+Ok7z53v1p3UuWTt4is81yuXSmuunMrA&#10;ZKJf73qzelS9W6kMZcUM+cL2N5PjJrD97s6OiV1d3dNaNibMzkTCiYhIfPO6+9Bq97S3byQiBgDT&#10;sk7ea4Lu6lr5zvNkGhySUJEfBn7FdX3P9T20tpIgMDTA7Yu/AhzNrJh3AqcD6yhhcg9VXZYLAeZZ&#10;gNCahpnrhwNgPhaYCSxjXgpsAS0lYiIwv82ahuM2Ai547R+dh9SUy+VjrjxP7Guf9qErjzra/P0/&#10;vvSFL+XT2e7uXb7rVQYqRFQplaIoCmtrbMeWQlq27Xt+KpXO1+bTVbnBwcEgCMLAj33fLZV0pMHk&#10;eZ6K43JdyU6nK75rpR2ttR/FQaXsep5lWZkqHUVqx45dhVLRcz3DSqUzORJmHEVRHI/ZZ998Oqt1&#10;JCEaG0fls/nIc5NbdwPRhM+hE/q0VasY/P5dv7h5xoyE6H1TS4uUcjaJVxvq0a+D0A1D/9YvNpz+&#10;t92zKWHcYBkPsbffBo7RehmwAOgmJNRQZpyutWYsHZL/olukEMBsUOO8edTczOAbFy8+jPlYoo3M&#10;6OgA84KurnXTWlYk3lrAMvBhQwBuJqIVJATRLq2Z9Szm5UJcKmVj2zzNul4rPbd11IQJDE7y6AC6&#10;mZcOQ20EkXjqKSLChg3c2srt7Zp5C3AEYwdAba2T334+UJFbqcSDg6ZhxlZ0yoR9RLEcc4yYTzpq&#10;bFU2r/oGofgHzftyrPVrXQZJacB1fYBJCA1mMoQpV3/55As+/kOuKm9bhmGatiGkIB1Fbrk4UCpn&#10;a2pDZkNAJXIOSknNWmuvVE6lUnV1NY5tkubQd0O34kVhprYmjDSgltVNIAImTOCWFrS2PtvZSURb&#10;QPXALMJG4HTNs08/IgzDKIq00jDE/U+/QcDcC07srDviFv2ZENKS8gcdq2hEvJT1ojO+ls5n5/78&#10;140EfOmPPUs6R5vWEUcefnmsyg/emslkNKQQtpPNZnO58V8dX5s2HYLve1EYJmkvjuJULrv3XuO+&#10;VXNQ1ydvngEQaFfnktxFp1Ic2batDRErZlNaliEyduxY8Gx43oLlz+LKLz/ayIWrLrAMc/TN7Zsx&#10;hIqcBV7KWDp1iv6/Sej8/9j+EwMMrbSKlfonyXPleu7Q0zM8OSVFaSeVwnAJnjUDsU7GNTEsfv45&#10;d+LzfVmzJgVAMxOJoSF5uA1J3JKO41haTvLHYSfa4XBFaSARsBpKbAAQUoR+UCqVzqisAPDq3j8e&#10;OpoEgEnFZVgJ2uvJo7993sYXH5lw8g8SjnKyIDtp8hUvrl4CIIriKIo7bno8VjGRuOaKuzLZ7LU/&#10;uTAxKY+VIq0F0dOP3Zac3Qj9/ZCjJ9ftsRwHkLJTv2y8/Hvd977RsdO404yiaM0liyYtvZKISqVS&#10;zZXXndTW9Jux/1VdU5OlXBRFMcgPvIyTkqbB0edLDSYwwa1UfjX/Tqza8xtgGCLhe5ycuWfn69hw&#10;/A3LP9lhWtbcgasKegAgP1aBGjJlGyxXWJoa0IL8MAyCqH+wf/KTa3+lzqyra9gZ7jRNe+C6q1u9&#10;p0aI6Ve2D3V4C+04Bv9E9U444kkEcs3AibfVvPLG648deczZn+tHYfzDh/6576zNl7fO2NW9MwrD&#10;77xYkwiSHvzlL37x4IMztvXJx5+WiqXi4KDnuhXXcd1KEPi1Qb2K44bRoyW4WCwyc+OYMVEQRgw9&#10;OJBkTFUQ2pblq7hcdEulUrnilStlaRhWKqWKRd93Q636+4ID9t47UPhs+84d27bt7htI57J1dfVk&#10;WDt2djPr0XuNdUzLEJZlWVVVVVW5bN6xCoX+Yqlw53kHzfv5x+3n7pecy1c78wxdXVPz/Iw/X/DK&#10;d9zK3+N46Lq/cPIHp7x0IA+GgfKnnXfyK6f0zu076f6DIMhYM/ldAEe2dWkNDTYhkrs02fG8ybNO&#10;u6W1XCkSD5Ujfnr4B1iJvrM2K9YkTTNlz2xY0XTGDVNu/fXOya+PWfu1Srl89HHnLbtnbXKEBx9f&#10;tPQHhwCYtvjVUvHIZQds7sPmvrM2//QX7WPefGLWSxPWPnXb5s35NS885LluoVAY6O93KxVmJimE&#10;IZgo0vqBE17HoTeOQJXSTipwvSAIvHL5npNeS1g4F14xWQhpWXaoosDzozCEIB0pHSkAMas4ioUU&#10;Qggkpcvh0qLvVxSrKDTCMCSiVDptmCQN6fu+SGfyuVw+l3OcVNInZbcihXArrh/6Bbc8UCgFOjJM&#10;A1qpRJ1DE4QUhiGkaZIU0HY+n2AvNes4ipRSfrnilYrpdBqxsg3zspmLsUfhpe2qu/v6Bndu3661&#10;zuVy+epqUxhaaylkogFg27Zt2FIaALK6KpcN+np3qzCqra7ab7/9HMOKldKE2rqGMIr++sHfPvjo&#10;o0hFJAxbUsqUTfvsfcC+++2/3wG2JUOvIomJtVsqFAYLtmmNamxsrK/TGqW0Hdt2GIuKaVqWYVqW&#10;IYTSkYoV/r12ctPR2LAewHNjZdItkHLiPsf9cscfsUfCCMkgHA/NiP+S4hmBpCaXUikhpZRCKjUk&#10;lp/Q8NZ+vF4kqoBKJ2q2rFlpBeCxLb9UV3+/dtGjYDrxxqW/uWHmD44+bdmcYNbXpkyYNm0j81qg&#10;mWjj8Bcnk8MEYBnjcPDExb8YTdSdLOA7O4kokY1KlssLzvmm3PVWKp32o6ihq2vCtOkbCZOY0Na6&#10;rrMzmUsmAujq6p42bTIRzWub3NHRA9Dq1edPnXoT+AYSTJix4AEMWUO0iHnznXRaK/W9HYK7ujBt&#10;Wrjov0wzyS3T5Hlt6Ozkua3PTJ16LDBp3vzujo4NGJkKEx4xb1r0IxUHU65f3t3Z4dxz9friex9/&#10;+OFgqZivyhdKXhAEfhjEUTTHPpgdPNPRzowhAvdwCUKAj9hD9vIBKYUQ9MAN0Myzbt6i9UYhJibX&#10;q7X1mfb2t5m3ACuIwLwM2ESYDfpB897rWjvOuOfHx2z4DAARA9RM1Pze4Myvf3FwYOA3193HzN9c&#10;OHN0U9PYcePGNI6O/eCj/gEnlYujyK1UdqNHh0G+Kp9yUkIKFcfZfK62rs5M2YEf+L7vVioSUgWR&#10;NKRp2K5bKRaLhYFCJl/NioRh+F4hDEOWBhlmpNWO7l2D5ZJlyWKxXKxUBHkYKEVBFKvYJLNpzJhU&#10;Kp12UrZlGZaldNRGjZg+PanbbGBOwEjPfbFqzmVTm8bs9b13e7XW161a9aU5F565vUREywk7TjxV&#10;HXv0MdfP9H02TFoGgJMYDAzeApoAWtA6l9vbr+/qWjd9xqVElwsB5tNZac1rgfXjx774zRl7LVmy&#10;gmgZaDShp7OzgXmn0tfNnburvR1CvM38NoiILj1zBkljOdGk1at7WloO08ys32YQSJDYJQSABTom&#10;wjtSLpw3r7uzc2f7Yq30KNZgjZaWbhqyT3mGsYWR+P29A4ymxDQDALijIxnrZwEN89qmbFwr3/ml&#10;aVlxyIZpItQSgpkRKYXE+0IaQlTKZQBK6ziKoigSgkzLsmwzjrXtmE4q5aTS0jKZjIt2vWE5NjML&#10;aZkkfddTYSCgfc8LKm6xWGYpn3juPWprY9BJG1cVFCqVCgGlQuHxCdN6lyzZRERE7xAAHD7sB7IQ&#10;m2cBG4F3gNmdnWesWfPAB8/ua5pK4WVpWqn0w4XC2Ose0lrfKAQ99dTS916+84gjSsXCkrueBr+i&#10;rjiDiJXWj/xXywV3doF5A/NMxuw1ry0ncccza3418J7nucbS603HrhooxoG7a9tWJ5MVtp3O1gBy&#10;oNBfcYsHjtnfgVbprCEgpeW6RRWoVC5VHij+OnrXIfnzGy4998b7GsCXP/DcqtazM7ZFhFAgiCOP&#10;40hHkS0UTDttKa2777jj+0QLma1LWyYDp8+/ckF7exNj6ZCf+785cv9/0v4TA4xYxYnknBBDZWUh&#10;ZGI0gWGG91BTEMNE6uQjSrz5SGjWI5UNJBOV0pq1dGwArDkeokQLANIwVJzQARNex+c5tpEXKmHR&#10;qZExXQBIEFCJJYUhjeRQzNxl/2Ba8Mg3PvvJK2OvTLY3TLPvjM0fHjUmgzlv/OQnpw7c24ch5sAn&#10;K/H755e7lcrJ01v/8MIKU0qt9I8WnL34+sdsw2IeunWiIITSHCuQgBREMEx5gVgF4Larz/vutDkj&#10;vXLfoqeTSCyTzVi281rux+t40cl3ty6t75hLO7z77iTAC8Lyjdf0pTOjahtSmUzg+yqMmOMwjizh&#10;CFOcfaLd/O7CHy4uVM2/EoZYc+mtX79l5ncXz0ln/okGylqrOIRWr6o2wzJbACeTM+10FPcHkTZs&#10;q1DxKl6lXC77vhfFqhyEYRRePGvIpGL8+CJWvX/A5s7k9UWX3P6dJXcntZHVPOaEB6+fumrJUzPm&#10;TrjjRwDe6Nj559QSEvz+wscxHnu6d99W8wqAE0+9wk5nlp/6vYe+uGWEd7Fm4Jqx++xdVVW1fdvW&#10;MAy1igb7+z778B/1DaO1VnvtNXbXju6+3b0qjD2uxGHISqkosjOp/r6+OApsx95r3N5mOrX9k0+6&#10;P92qFeIgRqyZybJSSqsojoqDpUrZVQxBwvP9QCkrmyUpCoVSoexHcVFDu6GOIXr6+rt39xmmtbun&#10;p7aufuyYsblM1hASQgNKSgrC0HEc28kAGIkumueurpTLdaNGZ3O5puNv2ProE7t7+/eshNbUVUVR&#10;RXnKNM3z3z3y97/s3Ln810l0AcAwrDCMS4ODftn91oq9Xjx5K4C+szbf1DG/MDDwh1/dddiE8y6+&#10;YvID9wzJOj2+6g7HtAI/COLwB88dLl56DsCGGa9gxueyrct+dosUctkPD03eds3/RgKOeujRn2Qz&#10;2bs7L9m5/Im1T9125bWPxUrHKt62batbqbi+x6wNw3z0lLfOee6IX5y2ZcdRb+4AdmwGgPbO+TXZ&#10;PDT7ruu6lSfW3Lp5c37+vHMgRFUmJ4SQhqlCBSUEDM1aQCa+CKwQBbG0TNMUHKkhVxitNeJYhzJy&#10;TMOQlmlZVlVNTSabkiTK5bKQQlgmiBTrwAvL5XLouga4MDigwQraq1TIMg3bCP0gZTl+4AVu6Cmd&#10;th0zl1t+0kYA/7v591kzb1q5fAGAzZvzT65d9OqGR9KGvWmjIhXDEPvut2+6auDRBxcAuOWOxw3T&#10;LA4WB/r7nZQjpWEJyySTYKiIARB4+pmtI0/KEw++HkdBNpdjZiJDCWF/bLuDxYgoXVMrpaH8sKe7&#10;N2+JfZoac1X1fiwFOGXbGUGNVdWGYTDr/h3bo0jLOMo7qaKns9k0WaZtG7ZpJvLc+HcbPz9OfG4u&#10;RIIEvbjzze+NOToxxEgCP2YmQYm4GYaVq/Tw2C5IJCHWyMaatYBIBu2hrJMgItJaaYBZx0qz5hlf&#10;OuHpf7zGBp//5W89/MdnJ7a2ruvsbADOKmV2TWtpYmbZ1NDaekxHxyZg/bCQ7sgv3wgcDp7U1iaO&#10;O371+7+btuC+yQBWr5bArpYWMB/LQHNz5sV3JUlDSiOTXfLrX5xDaAZWzD9Xyv6LiNYBAD1L5L7/&#10;6plt82hJJwB0dW2YNm1SS8sYYBnoJmDWvHu6gcbVq2njxjOeevr5bZtOrT50zUd/QPPXelpaGgFN&#10;OGXMUbuARkJP5xIA6zvamXkjcEZnZ0Nb66zF7W8zNgET57ais0MzS8ByMr/qvHJT6x03fKpe2qfi&#10;BiEg/DAaHCz8l7U/midg4wZuH/Zo03qItkEEYBkwm/E2sQAdkQC6hCAhUHvYM1OmvM0cKSWE6BFC&#10;EPGSJUQ0CzhiGFQshWgmWq/1s22drNmveF9RMaRMLmVykdfNueOsFQun37/AsqzamtrCwEAUhKMa&#10;Gmqqa/bdZ5+d3X0Rax1GzGwShBQ6jolE09gmy7aVUgP9/T093a7rMrNt20GoDTJt23Ytl7ng+z7H&#10;sTTMwuBgpELbyVhpC0ACqy65HnlU8iMvYnAURX4YBFIaqbT58aef9XT3/PqqDvHGJnnM8diwcW1H&#10;BwmaREREa5Q+TMdvaY7iqLqmes2fu5cDC57sOujy86Q0iGgZMBu4eUnntSp+o+tJMEjQXtNnzEJS&#10;vMEEok1EBPR0dtZ3dfW0TJttSCnlMmDb3Ll68eJuYBJh4tV38oYNDMzUvFxQD1ED8IzWpz35JK9f&#10;vzwRXiNaPvxvAgBG99QWBh/LemliGSHoT4Iwr40XtwMgEjc+9RSA9VqfPozXQmfnOqJ3CIcDN35u&#10;NEGCxOjkSQBjQjNapj6jsQU8C0OVMseyFITWbICEkDW1tZopSQcniU4BGIKknSJB5hDzShOR7diG&#10;IaQJI22mMxnLSGlQEAS+76kwCnv7nZRFsSoXB6PAsw1j6frtDa2t6Ow899Qvnf3dL2S2vk7CrM1X&#10;h7GKwnBUXT2A8z969UtSSkMeSeIWsJ7bOrN7U6jjFfXH3NzZsWII44KmefNA5FimaZpBEAliU4qq&#10;XJZv/qFpZx4lGf/9d77vt3q1fNcjyYkiipXm61c8v4v5llO++uTzb84mWiFoC+hSQc9+9sf6UXVC&#10;KyGkFNKW+MIXDqpUKqWK65UjEmaguWd3T9YQB4+qsy3DJFMKsglMIuDYiBUCjxyZkrLKcR6/fvbZ&#10;Ny0dTairzgNsp1Mh0D24u6e3f3d5sBiGkYoM0zz5ewdlrMxTa9+Jr5hqCBo9fz6AWGtGkvwgpv/E&#10;GOM/McBI2kggkUwkhmFgWDlKK50gdLVWzCqZJBINxKEmiYbUgT+fPxLXbcMwh3cf+orEk1sTDZte&#10;jYjbChKf1wfwz2k2IUUUqyGmeJJXEzoRIbAsKwzRd9bmv7y+muPErDeShnzl6Xuj+dF3Z8w9ZuXd&#10;AOpWjn/8jQVnzz4BwBnFFQAeemxq/ahRCU1iefu6mtpaAL7nX35Nyw1z72dmaRiG0kIIwzRN07Qs&#10;62nzkimlFVXV1b9/foVpmKdhPIBsLmdIQ2ltWabW6plLbgbwQGPnuBnAmbAsS2uVyWSIyLJtzey5&#10;bhRFOilDStKEUKnmdxf+cGer6ZgAlo26fRzQeP0N6r779uwEr2Mxl0PmWBOIhO2knnitDKBQKpS9&#10;ihuEtmkWB0u9vb1xHPmez5L82BOWmQC3/ndi94Mrrvok35QEBt95/LZYhE/NmAtgr6uuSjaorauP&#10;WX351u+Xy+U9d1xRfVFhoFiVqxksbKv09O773G+BE5LjNDWNzeazAuKdtzb39fZm8xm3Utn+2WcD&#10;fbubxozN5WuzmXSl7Pi+r+IIgOt5sljMS5RLJcuSoxobU/lsX+/u7Tt3lF0XWpTLZUsYSXXblLZl&#10;WUHgByqSph1EwUBhkAVy1TUwyPcCReSGsed7YRSR5XilYrFcchzHzKQrnvvxJx/vtHakbae6ulqS&#10;yKRSg4XBDc1dANS6SxdMHJWc3YYlLfud+0D9qFF/XDL5oO8/VhgsKaUy2ezI6VdV5yt+iUxkqnJL&#10;bnnwlLPn9fcdHkQhET0//b20nQn9YuCHbqnSUF2b9Pydy28pFAalYXxr4ry0nVIquvK67z90yF8A&#10;ZLI5wSjs7u3u7w2jyDLEi2s6Rr5r/PjiBZe2EwlF6vv3vVEqlp7+8bdw6DeST2tqa91SGcMrbyKa&#10;v99jAM5773AVx1JKy0r96tbTgamvHI/NwYMjh+24++qksECaozhecvKGJJjJWiltCsVaaSYQC2lZ&#10;ggyRFPRUHMesmVmYhuM4hmVpraVSSa2fmVlyJpvK5DKJU5sljIQN5aScUqHQ270zDENjCGROhkHs&#10;BYHrVtXVVldVSdMStmWnU/2gcqEQhiEipJxUfXXNmKaxTTOHguRb73uut7u7r6/XdUtPPXJrEl0A&#10;WPXMLfW19ZmUaTBpVlIaMmV7SjWObrj34V8BqK6pKZfLsVLJM6u1Jk2xiitlv1wqem4w7+oh0f2X&#10;nr5v/PjzVBiYJGqyVW7ghaGypGga1TBmzOie/gGhlNbsBSH7lYHebrdcSO3VJBxb6Lgqm4kswytX&#10;TFNEkaI4NqGddIpUVHLjfD6vCNIg07IghMH/bpH9mY8/t9EYGo2ZADy/bRNrPm3vCc99tvG0vSes&#10;+3Q9gH/hlBMPxxLDJqHJ2+TTEfsiAIAgDC1flFYtB31j5bsvM/MT771imgYRPf6Xl38Y16/t7ACo&#10;m9HY0dEITACt6+hI4EzHMG8CMbEQoploA4ao2hMBaj7umQ9+P72Y7iYBYkyf3tDV1QhMZOa2NiJk&#10;UpnkHNtOPBdgrFiHtrZMpmwYBrXNQ0c7wBNAjYUUOjvWESZ2dKxNpElbW2d1dGwhmk3U0NrKWne3&#10;tGwSNOm4404ZewwzT9rva6v+9sqMtjYQnXF1xy6+O9GnItZDeqIgErQOfEx7+1LmjcDktrZVmTKu&#10;nzn9sOPKW35ZVz8qW5UHaOfixVuvPq9YLGbyuUKh2F8Y4DrNLVPR1jbCvJwt5XIAAINnaj6ceRYz&#10;GLNJHyvoDQj95JNrW1p48iRmaPq8YYhJzBcPGzCDcIwGC9ksxPNnnvno1w8KAv+0VauenT6dpRRE&#10;G4WYIiVM8/Ajj/z4ww/z1dVBxf3s008jP1BRnMtk4lzVx59uV4nHstaBisIg0HGslMpX55XSpm34&#10;5UroB1prxCqOYq2UH8UADGlYlqU1PNdVsQp8X5hGuionTWNwYCDmKJvNWshs37o1iuIoRqQiHeo4&#10;ZiFNzRyz7u3rUyrmO+6gK6+kzs7TmLs1nmJuFuIorV+L4ovAr9aOeuKPW5cLuiiKT7jjqqax4169&#10;+tabpk2bNTwn3iLFAimnPXLLoc9vWUYERkNrKzo6e0kcy7wBfHpr60GXn7OYhogPl2jNxx67lvEn&#10;QStIbCXi5glLl/BlAu8QJgM8d+5pcazXrxednSuEGAHcTwJY80IwgCNAzHoLMHPIp0I0rl6NlmkL&#10;h1zCiJmfaWnhREiA6B1gFtFkYBJjLWswlgGXEglBM0dWqAxev34tA+CZAIgage+/9VKsVBSFsUDi&#10;RRZCf05kZRZCGKZhmGbC2JTSMAy58odXE+jCJ+8lk8gkjTiMVak86FZcz/XCMGSlONZPvLl9EzAB&#10;mPPNA2tq8mPkLtx1l2E7xx//9W1btwZB6HmhIYRhy9pcdVWuqqGx8a6HXyRDtl93weu7dz3b21P5&#10;6/NKGFKKS9Uby556qnf69NHA/QvPedjaHf2pK5VOx2GkozBECEAIsizDSacHBgo93d2VcpkfeYSA&#10;hZdNFkSz73kajF3gI5jx/JuzSYyX8gwhytdc+OlPHsqn0xRHJsEwhGGImlz2uAnNtu28/ec/d+/u&#10;A7QUlErZhdJA5LtmpjbrpMHKkFKkHAMkpajJ56Uh/CB0bMu2LCFIM59fyq4weqRtxYSiW+kp9PWU&#10;Bj1wDK70V3LZbBRUzph02AV3rz5j/vwkBX/zSAH2/1Qw/ufNkMY/2edpZuZkPSeFZM0xxTxM8hva&#10;hllpBf3PMQAJpf+p4q9ZG4YgQRJGUh5JGhEJqZNSiQBYiGFolojU5wHGnjljNeSYN0QQF0IqrVUY&#10;+n6QxBgASsUiMydGeFPcB1bK8xIxkxEGc4KZS9bZzzx2m+M46XQ6k81KKY4Prv+dWKBiFcfqjut+&#10;ahgGEVmWZZt2YgiYeIonZZOUnYrDCJoBvNGx07zfsC07imNDiEowJO+baMuu5jFTH14QRZFpWenL&#10;5/r33+W5LhFJKTRzFEXCNII4ijwXGbw8p7OFhoRiv3rt+QDurrv1wu1zm99dMhczd1x7bb2o9ULf&#10;tKWUppQiiXkGi/3lilcJvKLnpU2zr293/+CA46TKUSgUGen0CCC7buX4zfjXGGPf9t++0fHFd265&#10;9u9nP7J1FebSjj0/tSzLr5Tfu/ane5YvAERBkE6nl+z1h7N6DwnD+PDjLn74nlXoGANgwq23bl26&#10;LJ1OffnQr3Tv3AYgCkNbiDAMU5bNmh0nlclkdKxCpYlIxbFbqWhoy7ZNx/DCoK93d/euXb4fOI5T&#10;LgZB4Fm5vCmtMAiIKJXKSsMIw9AwzWKpUnH9fE2OTOl5PkuCmWJQ0R8oDPQJwwqUhjBMO5XOZPyK&#10;WykVi+GAKaVbLkuQQTANeeDzJ/7j1Ffee/+9M/4Ur7nuW2MnLy667pFHTfj9bd8FEEVRKp22LMuQ&#10;1gid/YU1C7439QbPzf/ul4uBouf5YRDbTiqVTp/98v969aYTADROvS+dyaw7/u9JjxWKxTAM7xlm&#10;VM+6YkoUBMMPoCyXy0tmHnnyvJWAsWd08eDji+592H/00qMBNL+7cOy6r++c+No35vaUSiue/toO&#10;AFEQnntOG1AEcNmP7r/uy6uTHX828R0AM19pXn7ihlMWWi/c8N2dry/EUUPU7XseWkiGVG4QcIxY&#10;/eLGE3e+/ruF8y8wTNO2bQWu+G4YBIrIjxjSJCIWcgg+KynhCAnLJsuCUhDKMk3DtkA6lbYFsWmb&#10;hiHDMNw90O95ZRXHkR+oOCbJlmWtf/nh5pMutC0nk3L22u+AOPRHNzWZKfuTrduDMDRtO3A5f+JJ&#10;AAAgAElEQVS9kIJsLp3P5OvrRtXX19++8LyftD8Xa/3+398P4kAFHkOlM6k5197b2NRYU50vD/aP&#10;qq8jrdxyCQoC2rEcUkYUhrGEjuF5nldyfc/XkU45KQmKQxX4odbKd8PLWxeN9Pk7rz05tmn0zuUn&#10;Zp3bLMtQcWgRGbbFpnHQgQfCNLdseWdbT7fSJKDJEAP9fb293cEB+wgDFDNY6yhkVlBwLMNxaiEp&#10;DuMo9NLplIt4zYH3Tf30Ck1g6Cj6dzkYI6vP5G3yIh6WDkviiuR/AHtyM3hYGwNDzDeRjPlqaKCN&#10;tdbSlMyC9ZDPqVY68dnFhvXf6lze0LV61V9fSRwSzqnk1nZ0JKv6BO0xaXVX44YNEzo6NjAfywzg&#10;dHAPQzBvJGomahBiiJ0xfXrVvdeLQ75KnZ2JaA9apmngWFBD83GPvLmuKl91wfhTl72+euWffx0E&#10;wfcIjZ0d5xE9edPlaG4GaBbzLgKamxeCFzC6h7tmXWdnYtv82p1zzxgzAS0tIJoIGj11ys6u1V0f&#10;vsrMURTtar9vIwDCMZqPBTYxH0uULL82ERGIGUcwM3gn0RPWoAVLSPnc3163nIxhOUKYX7px9jP9&#10;uy/+6unJRKbXr+efPtWN3zaAujs6k6BiGdFsgIFZyY8TdCkgwACWKr2MIcCXTJkyk/UyYDbRkaA/&#10;CXEEYYPWbzNrrZcxg2gWsIxoJvP9rIn5RiEmC3H6FbeecOOs794+p28/x7btq94vSCHXEJ2xccN1&#10;zVPuyr5sSKNcLJrS8DzXsqzQCyqF0rhxe/tx6BaKrucFflCmsiSKouiTD+PaujrbMWzbqa6p9oNg&#10;oL+/NFhwzHSpVIhi7ThOfV19Op3RGuWyKw0jimOv4sccdXd3k2mwNIEg0gRpQlIcag02bEeDPNev&#10;qa6JLfuYH19oHpTZqDTNmdPd0dHAvOjgnGZopb0wsFKZ09/4DERa84n75X735kcNAE+bBkBrvQK4&#10;zJCC6LkZ089nvE00ARjF6O7oJBJgbNB8OuuvPPkIIP5ENJvoSPDpc+fq9eu3EB4UYhiDh9mgy4hm&#10;g9Yyv7V48bWrVt08bVoiE0SgtwkbGc8wT2S+HrwOeBtDhYvDiV8/bPSOP/cubGkBA4TZQjTMbX2m&#10;pSWpKG4iaiZqTqwYmd9mMLCcIBIjiwQs19ZGzRO6W6ZtHNYPaAIwbx46OgxpsO+GYaAlEhHqglcS&#10;wpRSkmEQkZCGsCxpmkHgUwxS2oI1/bF2y7IMaRDwyOmX8vr1p737y0q58vjvP5781dGmNExJhmme&#10;e9TYfDb1+gH7n3LIV/YZN+aNS2ZKgSAK99rd27drR2XQi/wgbZk1dQ1qNN//899h9eq7Dz6we9tn&#10;n25+s7+vxzSNTDan4sjXimN91csrxi44P59PZbSCVkY6TWBibZmG1ioM3FgppXH+/ifd+P5j0jDq&#10;G+uWXHOuWyrj7jX3ah0DBMwimk1CEI2Zew41Nf2hru77fxug1atf2f5mxdOWZWnt+75HhmUS9hoz&#10;5u//+Nt2FUQetGnkavI6jHbu3FrrmCnTiqMgpphIS0DFoeOkNWIhSACsqRsYxcztHRcDeGr13e88&#10;N1gulUIvlGDLIklR7Nk1ubgculH46GmH/K53yz0/+62eM2cW0fJEAiKRGoL4N0fv/9fbf2KAIQ0p&#10;hByeqHQilB7FkUz0YgRJllpoKQWztG07IVckqSylVCK9LA1D47/Jxqkht8g9fS3+Od8miDWNVOFH&#10;aIX/0nzPT0RwBVFiTJGIrIdBcNwpF771yi8ANH/vhwB+v245meZKfd5Z6mePYcZTD97kua40jIaG&#10;xisv+z6AN3/7cwCjm5ps266tq08y01MijJtx09ZVQC2m/OUCwzASeDbbQ6KESfFEafVC7RVmbFZV&#10;VQN44/oh+kF75joAs7qvfv6/FgGYuOzqdbMWAZjx2E0JI0IK6d67hJWOo9gwDctKA7HrRa+0dp5w&#10;V2ulXF75Gf/sT+fuWHSLAZry3g/+eOsjb936GFbhou/kXzoUOBOJnZlpWXbaltKyUikn5QSRirUe&#10;GBhQwnB9X9h2sVIuh6Gdy2kpb2549V+68b8tZUzn96fjvCfp1mPamvYkYxzbOWfcZVee2tZ01rz7&#10;/8U98MzJcx549CcPNV1x7x2PXXHdxcW+/jN/eBofGmWy2bXHf4LZs7bef/+BBx/c0Fi/u6fHkmJs&#10;0+gdOz6rlD1LZi3bzqQzYRDEXiSItNa+74cqTKczxfJgX1/fPvvuV11TQ4J29/bHqhKFKgkpfb9i&#10;mKaTcoiE53qmpTzX01pbth0Ewe7eHs8NTHJyuWoQeVFskiDDQhxFWm3fujWdyVTVVEsSXrlSKBb1&#10;Z58WC4Xf/ea+5uPOd++o3xJuKRRKVd96rbqh9itf/GKCTNvnrAeFkBsu++yEh75QLpQxrLLVd1b+&#10;4e/8AQD+8iqAwf4iEdmmbVl2qVTa68wVvT09tm3Xj6pNunr8+KLrulrppP/bdpwQh9GSe57GSjyY&#10;+6FQYu6+j0+6+pAXX1yWWE8kFIKdy09ccDBm/6751BtfsE1rw8pXNh+YB4BFuPRHUy5899CHDvnL&#10;jGlXAJh96d21dfWe645coItfOlYQrbvxO8B3Xpj5DQCJcC2ARUuvEbEKPN/U5EjzZ6sXbt6cx1Gn&#10;Z569zLAtYRqu5yHWURRFzAUvlKm0bVoQxFKwJCGltAwVqUhCsfJVSJpZGMIQQgjTtkLfiz03EVoo&#10;FAf9SpkE5dLZKAwjFYRh2HzShY2jR3/hS4d88eADx9bVeuVSPl8zWBwcGBjYsasUhYFXLB20/wHZ&#10;XK6urrGmpoYUX3vDLz7624fbd2zL1NUwkSTWOorDkKANQRT72UxahRFYmIYphdBhFEeRXyzGQngq&#10;DLzI930dagDSMCRo+vQrR/rqzjvmJS8SWNSoUQ19u7pfjubvv281gP7du7O5HEgHnltd27j//vt9&#10;8tGHH3/0ISwrk80KSxQHewuVwVCFKdMgUKTCMPKra/OVcjkKQ8MmaCOIAmlbo5pGvf/Rh6e8e6FO&#10;ayaEKi6US//tcPc/b6ZpjnAi98zI0JBChsAwk23PdDgArbEnFy5JgAIQREngobWypa2ZWQyxG5Na&#10;dBiGw+RYAAjDMArDtR0rAIwYFwF4ZmrLpNVdPBxdJK0RoK4uzJix+a42UxgnjT6a16+n445LD3yA&#10;6dMak40YCQRhk8CkTZsmLvnF64vmCCFmf23ao2++cMHtj3QzuoHRwPQF9/bg3kTZk55azS3TDmfs&#10;Ymbmo4HRgtYRXcx8EXPDR3F82eQe0GgiXr36ralTecMGaiRmLhYL9XPmnAqs6+jYMNxNABKtqklA&#10;D4YcChh4pPXc2lQKgBDCdOz66momeH7gBR6TBIjXv86dnSOTXA8BjJngxGB7OeHtoRmQjiBaDiTR&#10;0VDmG3yJ5qXMJGgZg7W6VJBizGROUmOziaQQRwqxApgALGU+TOs1SjUTNUyb9ptVTwI4/oaLLMta&#10;3rzvc3Pu6J0+bdtPFgkpruhafe97v62qqnIcx3fdOIqZddO+e/ugvsLAtk8+DbZu87yK1tokoVSs&#10;VGSYpud6HCvbtIWUvuuxJtu2E9HIXC5fU1ttWRYzl1CwhBwYHCiWSoqU57kpK69UXCy7wjCkNLWO&#10;DEMLy0mlUxxrt1IJ47imtsYxjRdbb9cEsWlTAwBgn/33f/+Dv6XSqd986i9D+RLwfUo/Mgqftsxa&#10;2NFx3aon0dIyk2gD8/3M74FYayYwYyYzg7qBxIlLKX3duDFzSoPSDz+472d7n3nmpUSzwKczACwH&#10;5BCInk+59YpEBHYDmJmvmzt3bUsLSfmAEDuJ1jJvZH6L+QgegsZs4aRYS4JEM/G9AMDLGADPAoG5&#10;u6MjuYG3MI4YvpmT6hOGnchnJa4qmtHVhWktu0YkCgiTSVBbWxJqWJYlPJkUEYVpmEIoEiwNKQ2S&#10;ApoVONBxECmAX7rsxhOXXP3cb/+CtnlT/vGHNQd9HZ2duvEIdHSUv75vFEUtzXtnbKcqk03ZjmOZ&#10;5YGBjGXXj2poaKxPp9JeuVSpFH3Pcz3Pkea4cWPT2Xwqm2scs5eGvKlx9Lan7tz52dYoDKuqcmPG&#10;7gXNru+mM5lCqehXSpVSOm5QBgkhEcehIYw4jrRm07IAhL5fLJfn3fkCiZX5a871XLctbNq1eHEC&#10;9ptFJIUgIkOIW0i8dNe1lmVJIYjwUpNRW/p72klHUZCvymmlS25ZSor8oL6upqamOt+TK4WhJs7n&#10;82FhoH9gwBvjVyGOdAwBx3aklHEsYh2aluWkoT194tgjl88767Q7fjGasA7oefdXQRS6vusFQSS1&#10;JkTETi4bEodxZNupsBzu2t2zi7mBaKlWibxdUvIdsSv5z2n/iQGGYZqZTAZAYXBQCJmvygshDGkk&#10;K34MgRkMAFIazPFIkJB0dOI8IoaVEPec0gBwrBJ/dQBCSDn89wQpmICshCFGTGdDxYkiTSJRkmjj&#10;AhBSJCArDSGHyYhRFB13yoUAvnriOSOn878mzgTw4hOdy0sToziS0jDMIRcOAGse2zhm7JiB/v6B&#10;ftexbUEE1rbtbDj4hulYOG4Gtq5CJpMxDTMJPDzXAxDHKnHuMw1TSBmr2GDzl3PuwI9uB3DKXUOA&#10;ou3bth7543NNx95tDLTQjr9fPX+L/05iRGA59ghppKa21naoXPF37eweO/Pk7+WGMtbnBT//eem8&#10;bCpDQrTQjr7bf+LYDg4ZOq8oih3HMjNZ2zaqa+ozuVzZrQwUim4YkOX0dndHKu4vV2KtrXS2EsZk&#10;OdcVvn1L1a9HemakklO3cvwingQsGFnIAgB2jEjWArhq85v4xj+57yXKs39eeP2FxQcBXG2vnvun&#10;/3Vh//iGxkZTiN6eXq0gpXHmHw9Sx8VdH358x99nVFXlsrmcLYVpWemso2MoWJ4faq3LpdLWrR/3&#10;9/VVyuVioWBYBmv2/Uo6kxEMKBW6PjGq8tk41JVyMY5jyzAcy6oaVZdKpwdLBc/zq2ryru/+/YMP&#10;yJDpXCYMvYH+/jjSlmXlq6sr5TJJUVVbI4QwTdOxrDgMpGE0jh5d7B+IoshK2V//5kwyjcaqsV7g&#10;aSH3qq1Zd+Y/mo6/AkDD1LuqsjW/v+TjpuNvoEdWqz2Kc7ePP+pJ+wYA37rmN5GOa+vqHScFiFKp&#10;tP727+W+c7tBsipX1fXAEMvijHMWFQuFtWf/Nfg7+s7a7N5USYyuAVxUergjPmPmm4e7QTkBKT38&#10;dOf48RclfhQAnI1/SGfE43OOH+Fj3Nb+IyFI7QHfN0yze9euW496Yc/nOlkv7hz2xEjaoqXXRGHI&#10;YaTiOA4iL1TJYR+66/qa2loIiliHUZSYZWpJaceJSSYKcWKIA0sRgUxRDH3WzAICFIa+pyNJUKEH&#10;HUdx6FZcz3O1VrZhmKYlSNi2U19dn8vl+np7c/mqrxx+eE0u65dLKgo+++TDgYGBmlw2nU47qayT&#10;zdTWjvL9cHCg8N6Wdz77+DMhRdpJZ3M5IQxhG0Jw7GvWoYpDEmxZllJaCCYGc8zaZCFijoPA39Xf&#10;b2ayJplQIIBZlweKF89ctGdHHf6VQ998fU11dVX3x6nqfE6Ax4xpkozQ94k4n82AGAyOYrdcAHDA&#10;/gf87W//iMGlwkCuOpOpq9m+a+c/Pv7woAP3M1TsWJlULguidC4dhyoMw1hrmTKlSaEXCCGZYBhm&#10;f1+flUl/tn0r/r12ythjAX5+2yahBUkaiQSSnI4QkgR9p+GrL+78IwAVxdIwpBAjA7s0DCIKg0DF&#10;ShrSth0nlTIty3UrnuspraUQpm2TIN/zz7jqzq7bLj/70O9wy1QAa1ta4usvPt+r7u7oaGA8wywE&#10;bQEOA8DcDGDDBjBGMfcSNSRLtHnzuj74dfU9VxqmedI/Av3RegbTtBZ3ybUvL/lx5Ue3UtLXIBCa&#10;GWhu5k6Iq+7sxpKNwAWMbmATYRIIQDdjIzCJAODpM6aA+VjwhuFZf4LWmugwZga6OzoBagSeYcaU&#10;KQzgjjuOAzYCFwM3Mh8BNBM1zpt3l/rUIDnZ2HtdZ+cs5rfBe+YppWVCikKhYFnW6HF7gUSxUh7o&#10;L/ixuuS4M/TUqc+wnsU8i8Th0AAmMC0DkgXobOhljFlER4DeZr1ZYwXRFqIdwEICs0781N4hOoJZ&#10;QwN0b6yEEELQpcK4X2sMBZJDy+iFABPt0szgHsaoadMmf/Pg125ccVL73FkbP+0768xRXV3HXHlu&#10;ff2oFydN3HnF9Op8le97lmUJU4ZebKVsM50xUk42kx03dtxAX0/f7t1BuWKaZhQE5UJhx7Zt1TU1&#10;URj09vfFUZRO56M4qB9VJ6W0bKNpzBjbtrdv/bRSKlq241iWH/p+GKZSads2tYpTKcc2HB2x74ZE&#10;lM/nDdOslMuGaeZyuUw2y3F04qLLa3L5tcdMXkfULMW5v/nrZq0O18FGIWYyf3u/qorvfnr3ypun&#10;Tz9MJ1oy9M1RadOypm0vSK2uZ32zoFkgECWh4QbNm6Po4Wy2hiidyZRK/ckqBYnIAWs0Nyeop2UA&#10;bdz46Du7HpASzFsArfXmjg5hyAeEWMpYyPyVJK4DQdBCzcx6OYiEuJTEJczM/LU/dY8V8k9CLGNW&#10;St1HOBK0hcCMI4gmABuZE+f15cMg8HdINK5eradO0XPnYv36dcyEIfIJtbVRZycAdHSgrW3psccy&#10;mDZuRGfnLuYGYOKk8W4Q+hUvDkMBeu31j5j5qKPHvvDHHcfrq6QhdwHoaL8fOO74Xjp+P3rj6S5m&#10;pVBVVQsIEkKQ4VYqgQuOIm1aBsgShu/75YEBZlUpFH9ww6Pyyvk/Hx2YdloBLz77bBCFu3v7hRyS&#10;7BNSeIFPDGEYfbt3W45tOXZiwRnHSnBsGKZXrgAwpSwOFsqVsm2lHSd9y+zvxjAW3PzTJs13s57J&#10;SAxejiSBJfMdy/6rnfpQminWWimOFEM7tu2WyoJYSuGWy0LAtqSCkhCeF+w1bu+Pt26XmXQhCCpe&#10;heNoV/cuffhXQtZkmdKwQhUJIbWE54UR2LQtM5v6ZfebmXzu6SvPnH3HE6cT0Y0PLJh9asVz07ls&#10;GPuFMLCqspZjDw4MpoXl+l6VbUeaG9vauL19GSBIJOgorfX/UZH6H7XA8/P5qnQmYxgmM5umGcdx&#10;AnYSekQ0lv4v9t40Sq+qTBu+7r33mZ6h5iEjs0O3A8FIqMJusdF2hARNJYihbWgbkyAIqQogIISE&#10;GaoqgEBIEBFBIKkESERFVMCBpACDAae2QQSBJFVJTc90pr33/f04VSHyfutbvV7Xuz5/vPvHs56q&#10;dc55ztn7nLP3fd/XMKVd6AKwxhxwtMhSVgcnyTCVPyMSxnCmNnPA3hsAMx8kR0sHOX8LKVNBZJkF&#10;kc3kqjJot5BWqqzQcfQ/n/abpzdlcc7Pt63PIoqDc/Pfu/f6aqUShZG1Rirlum6+UGhsanrkO89a&#10;a3SKNEl0mmY1EJ3qK/SyHVh1oENyuTwza6OTOGYDIYUgklLef+S6L/753CcuuvnDV529YfoNX7zu&#10;XKNN22Vfn9czfXjv3iRJvkD3weJb8aIFS76GT+5+8d4wTVNBJKQ4+fMXvq3b71t3SblcWn7hrSPY&#10;uek7VxaLRSKRcwMp5fkLpi1eNeMj15/jed49T0Vd79s9evXVjlBCyDiJpaPiREdj46Njo/uG94+V&#10;SimbC+oeyw6b9cB1t6xMk/immdsP/sUDXdT8wNyv0dar7v3McqwBMHfpEwDuefwTtx3+4ts2O7Dv&#10;Yb1PYu6Tz/a9O18oPJBbMfbQaDmqtDS3XjDyKZvERKK+oei5bt+aOy++4svlcvlfv18nlWxvaz3i&#10;qKMam5oEW8/z8g2No0MjhqmuUCzU1xXrC+XSxMT4xPDQ0PC+PSQoSRJr7ejIfiKyqZZERhspVRAE&#10;AFyl8oVcfUNDoZgLguBPf36pMhFaYkep2CSwXF9fr8iRioIg5wbuuOuOje+PI5vL59M0FULmcrm6&#10;QjFwXABxHKfa1Dc3FQq5By/4cHaZH1/9kyU/bn/9zrsnyqWm5pb/2rAEQMvJt+ULBSHo7Nnvy5Rq&#10;v/m5f8YaLLzx+da2tlqcaK3Hx8afvvET0xfe3nzSi/hriU8ASZIw2+lLn3h1JZofmMvGeI5zYLDO&#10;wNezSC+rXdzxYILf/mz6h1adcv1PpVRbVp6wMz75gHTsjF99sFo52lFO33X3j2BntuPcucunosTJ&#10;9ujqTyKzzvjgW44WZ3WvY7ZxLQwrFVh+6vFbAZz5hYsKuTwApknLMAuWntsYBLKQH091BGidxmli&#10;kjTRqTbGMrtKWWbLbC0UyFotjVTguFxyBUlFSsl8oSBBypGOUkrINEmqlUqWPghyOW30vr1Djo44&#10;iXQU+57jui3CkdL1lfR+/5sXh/furZQiOwU6t7BBoRCDLXOa6DiOiNMC+0IK13ULfmBsopNUpzaK&#10;oiSKq9UoSuIgKKQp19JqmiRnnL7mbc/gL39yb0tLy1FHHC6EkFDQhllbhrDQ0IonVc+JBUi4jgKs&#10;Q6KxqbGhsa4WxqSgwcbaGscJJwxACgvDbEySCCJrkFHMNJskSWpR1XVlmBpjtPJcKeXfriJFgzsY&#10;+Azw4yN9TInvfbR1zo+Hf529UjO8/idnHPujPTu9wM3exWxZiLfEvpXjZDrjmVcqACmV53karI3W&#10;oRZCGqMZ/OFLvsH4xrapX//YlXduZe7AFCoJmMNgykDkxMytWV2FiFaupOOPF0IU39jhuq6xZriv&#10;r+X8FcP9/RuI5ibRZ2Yfv23SzZgFaD4dOCYzsIO5AximDFLEWyeFkgFklmTZfmgjLOjpvrn2ZyHE&#10;a4RqGqVs5xffDRD19WHz5gUAtm/f2tfXARqkrECBs4nagCEGEfmOR0Tf9sfOBLJ14TEHuhrkB74b&#10;+PWSPvfOE34++l8f/u/xR3p7/8mYVmvNwKeGwZ0kNgjMB2ZAPp9552XxEgDQ7WyXM5YBd2DyAm6f&#10;TNVhPZEgsQGYYy2DlxN9QIjnCeuRrVaxQcplzF+2dqc1G5jXW+4gAtAuaBiijdlu3rwNbBcupHkz&#10;sz5Xzz7b2tZWqVROPv7w73/k1O6tdxaKxSBf8HwPQKlWDWs1VsLz/fzMfFNrY9tYe7VUtlqPDA35&#10;QVBXX58vFJTjRFEU1mrENk2M7waO6wrJRmvhOjnPLxYK0lFJKaqWyqGOCg11vtugPFdrU1fMG41q&#10;pTI+Wk2TpK6hoaWtrb29lVPT2FTvHHWEqyhQrvjgPx3X32cNjDBLGTsAtmYH6IUbvzXc1bVm0SJr&#10;7fyBARocBOj3t34bgHjmGbF27XAWXWRiY9auY958SPvYyJiSKJXGUp04jvre4sXLpFoP7O7pZubV&#10;XYsgaF1W9GBeD5IAES0FbgfWCyFI7O7u2dvbexIwDAwCg+BfWwCT9Yf1Qvza8lK2rd3dtHYtCWrv&#10;6b7M8hW9vccAIMwBdhG9AHQyAN6V3agEEO4A2rq793YtbAOov3/NlO+kAKGnBwCz5Y7jaPNm7NiB&#10;HTu4r3cr0QKgDdgKbD3yBO7sPLa/59mnXz32+EPmfegwaw1bO//DhwuChZn/z4dPWZmRIhSCwhc/&#10;9g/1yiUlo2oEwELEUdUlOETGUZlAGPluGkcfufA2Itp4w9LWaTm/bKUjKlEc1yqlak0KwYA2Whud&#10;JCyISDIRpUYLIyUpJihJUrmkiQTqGpviMCLDjgNXsbZsQhOHyRV3/XAaM8CZtcudQgxJSVu2PDHy&#10;eyWVQ4KZrYGU0lFSKgE2AMAagLQWQPbCMoDv+/lc3nHdJE2zpWCS6sSkqdGJTi0zWzZGe45rwJAU&#10;6iTUCQuEURSbVDiKtmzGosUAlOd9e9HFpz50jR/4iRSVStX3fc9xAienEkuW0iS5JH3tWExmupdO&#10;SQz/ja/u/xPt7zHAKJUmglwglcyW7wCM0dmpGp50t8BUUcKVmfOrkALCcTBl63NwjCHeCjOEBQk5&#10;GV9giuDBbKRU/BabkGlKYEQpx1pL1rBlQcQkgMniQ3Z6H32zDw/AznrgmBOW7HjsrigK/9crUlKF&#10;tVBI4buB67q5fL6xqamxqdnzPJ2AmcnwM2vu7qLddsOGMKmg7q19zx+7LOaYGZyaOIrvO/L2pfu+&#10;RsYa8JI/feXJS75x/JVLf37Z7bOBZrr4AKaoXKsQ0bewiKRQyslcwJkhplwJv7+xL47jz33xkk3f&#10;WsPM1hjH9dqnzXhgw2UA6hsa8n4OgKucTAPk9Y146qJbX9+IL712XjBlfShdzxOOVyxoktdg5cL9&#10;Z41XKrHW2tp+c0q398gN5rMXPvAwgEKhEEVvB5sdQEZlwcPyf3trvbVn/Ynf/DimL31yE707+888&#10;/JWl986ddVde9aXLfnXXvAduuk2eHsep7/hBQzEfReWwKqUY2RfG1coFX/9SXX1dc1uL77n79w2P&#10;jU+Mjo56QeC6bsbBKTbUj5cr46VxrgjoNMjn65ua2qdPH9k/w2gzPLw7DqPACxypfM8DxHgyzo7r&#10;CCWkcJRwHeF7yvc83/P9N50orOXzXhwE1X0TqZT17dMFJBMLBc8PwjBMk8gyF4v5Qw6bLZVqaWpu&#10;qGtQJJSUikQaxS/94fclaxde+/PU6m2Xnvj4qo8BOObczc3t7YPXfxrAEad/p65YXywWR4f2R5Xq&#10;h77X0j59WqFQBBClOkzSibHy070fO2rJd+o+dmMtrPm+Cxhm3nL3ZPniqlsvK1dK25b8MbNSARBX&#10;w589tX7nTgC4867LK9XaffdcDuC+getvvy+96t2PfHL1a4+t+vTQSb/c8Z5VBxt4z51bOuW64yZG&#10;3mxobMz+c9Hl91+/5gvZ90t2nnTN3Eenf+itUPngHQHA2qgaxnH8wGcnBa++dMYNfhBYQpTEynGk&#10;6ziQQiechMNLnmsY6DAEC2ibGk5Tk2g2FsYQa4YlgMCABphhtDYMJ46FkATHdV3HcT3aNLMAACAA&#10;SURBVCQIMGCE1apO0zSN41roCJlUa2GpApvAJqRTpch3/cAvCNezLFJjw0r1L6++WilFjW0tJFQ1&#10;rEVaB/l8ZFKWgLbWaEeSkFn4L8ZGR3nSvkCQcB3PLYicZ02cmtLEyPjY2PlfveltfbLr6U2HzZ5Z&#10;LNZJEjpNdWx0mgS5gFmTZUBld6wEWYKxHDhebIxwZFNzc31DfZQMS+mGaRibBIkNdaLZCmu1NTZN&#10;YbQSAqQMgQFjbZIkcRxLpZQ1rK0iCcBx/tYZ4SdHBR9rnYMdOz7edsxT45PDSjt2fBxAZycGBwHg&#10;5R0APgmgc+7TE/8NwMDAZjldzk5DExmtMwZ8JlLLjgM2cayzLInWBgMD3NX1CKOTMAgANAieIkOj&#10;k7DD8i7mZUTPCiEASwJbtnyva9Epguimmwba0mKxWKgrEomPNXxgK9G8/n4iunzz5kf++HN0LcxA&#10;Vx3ZbTUwMNi1CIsX7QLNyfjgQBt4K/g4RqZAdRxjELwDAKgDBIFbz1l0bufx59Pxdz677Szbdlt+&#10;b2J1v36j50OLQZRVVNDf30HU3t3T0dc3BG5fuVIQob9/2ooVd6l9gfLZsiQ5POU+kRFbstlHeq4h&#10;+IU8nhkcmy4yw+a2np6h3t62xYuJaDATzAXtIrQBexnLMLmyvAO8FATwHdkY4YCTBxi0DniRMIdg&#10;CWDMAXaBlFRisvhPROJs5tuBN1asQG/vTmIDdII4c+u+YKV0VJpqbN5cuew/5llLUqoPf7gDe/a8&#10;+ebO5579lyuXT5s+vT6q7d7zZnYtYZo4hTrNxlVOzs/lAjeXz9cX6x0lm5uapJB+zpWOUy6XpFRp&#10;quNYs0Uulw/yniOVBHuuqq8vtjU1QorAd33fHauMsRRkUkd5vpvzlRKOMk2NxEaQ8gv5Qj5wXUVS&#10;hrUwkXAbisp1aHDwWSE6SfwG1GHtgoGBvQsXDoKvXLQIQnzZmBOPbHr4kq9c+aeReUBrtiDp7Nx2&#10;01pmdDADnFV37m3L69KYVCLIu1EYKUVNzQ2iNAzC7czc0WEXLrTMzBLg97Plvr4MnLaKaCvzBiJB&#10;tIdob2/vOraXA63dPdzXv2tyoLBBCEniFKJ5bFoso6//TqVeFHKor3+7tZl4MRi7ACI6Gpw5PzLj&#10;TinOBi3LhryvN8ODEUEK+SFCOwjd3czMHR1Y0c0MZksdxzHzNgaArYT5zJlv91BXF46f9cHOmVJA&#10;SkgpLQtBnK2trDEZ3sTzHFc5wsDxnJyXS9JUESvHkaC4xtpoa81orfwKcUPOPWT2zFzBf2H9hX7g&#10;15fKSkrfceE4tlzNVIwJyoA1Z1rkLJWSAkIKObW0U46jHEdKqU0KA5PqUqkKZrZUDdNatRrHScf9&#10;P5vOfAfoBcqyHGJYyqfuXOOHrxDYpkkMsDZEpBxHuFI5ThxW2DKsBnOmJGIJFrBSugUv5/lKSGvj&#10;SZ8Da7SxlhmCWFvNRrN1CRAiV1esVipxmrBBrNNEp0KIe19+YvT8RV9du+nLa7fQxlOtNo6UdbmC&#10;KVsdxcQgBQBKOZZSY00HaBnRN4E5U1S3A3DTv5/29xhgWGvL5bLWhpn9wM/l8hnhO3PvPtjVjkhE&#10;4aQcrRBCKqWkymoPZkqF9oCkevapxOQKIMulaWirDTMrJZlFJqTEnKXPpiobgji1ZgpSbK3RafrR&#10;N/sAfK9hWQbjqVVrADo/+aWnHln31CPrPnLK8mzRnCXdW9raarVqLpfPFwqfrW54ctZF+ULBdd0o&#10;inK+94n3TNz3hPvR685Jv3GLw24URrPPQufG1ec89bWt51wXRVGaJI9feDOAj954XnbhzHzPITct&#10;+q+z5l3+pe1r1r/vgtP+je8/QEu4TyzJ5fJSCksoFArZ9mmaxnGsp0Sx4jhO03Tz3VcGuZxO07BW&#10;U1I2NDTmgulhtaocxxFKG02A57oHj87Y6EgdIJX0PI8cdUth1SXUX6lVEWB0dCKxKUnnn279BoAb&#10;zllAjuoVi0Dk+y7U/xcD6X9VlMIkVmoSEHXA3SJr8zD3sq/fle34lQfuW/nGP+VzhVwSt8yc3tDc&#10;2NLU/Arhv//wh7HRUS844pDDDz3i8CP/+Ic//PmVl994481qLcrnfKlcUtJYxIn2fM/zPGu067q+&#10;48ZxNHPWLGtsQ2NdmiRBLhe4XqVcHh2bUEppNmlm1yhAlIO11sS5oK6luSkIPM93XMdJwjKYBNsg&#10;yAklgpwrlZMP3Lr6ohCysbGhqbkljmMAtaiWhHFDfUNDXV0URe/4x3+I49hYhHH4z1/b9ovr5nf+&#10;brW/DACOOmP/y9/+Ypok06fNykbQ8z1joKTz8+s+AWDf3v1jo6Mv3Xd6+/zb4jg2xuTyvu/7RidT&#10;iy4AKJVKY2OjB/d85alJl4Z77r3urC+tWX/XpA5SnCZXvXvr9A+tEk8+tuD6n+Ik4L0nHKDlb9x2&#10;29y5/zayfz8zX7Xm7s2P3EqOun7NFw7ULpjwV9HF1L63bVgdh7UkSSAkgGKxmElOXXDxPcVicWJ0&#10;LApDZsthjaRkR8RpMnr68wDCOIqJEoa22qSGmSXogK+HAln51huWLUs2jU0NwsCRJKXKHKB1mlqt&#10;M4HpNEkEoxTWAMyYOWv29PZiPq/IgoklSekIgShN0ygpBoHne9UwNZatTWtxxEkSsUnYKCWVlI6U&#10;bs71giCz+XNzvmCyxqbaJrU0jHRYi5IkiaJkfGyse+XNB9/ML//ucUeItrZ2R0gTR9nU5YCU53qe&#10;Y1kKNsYYyuQuLFiAGK4no1pqdOLXF5TjxHGckNFs0zSVbI0xxhgQkSXWRpHMFhySJ7NuWQLFlcop&#10;ulGiozi0bDLlur+lJUny2J6d6qiA9r9wQD38iXcWSBDGfkvvLh48C8rxPx78J4ksA0RZUiNrljnz&#10;2QJAJISQUlhjzUcuu22Ib13HPAfYweggIvAgAMYzhA4Cg8D2GEGCxCmCMLBZ7tjOzz33uUcepsFB&#10;dHY2Dv9aCpGmmtny9u3zgUcIC0D7Fi0+Hrx1MslLg8CCgQHu6uoABhlLgUHmBcBWouPsAeFPzEdG&#10;06UFwDYiAQyCzrttC9+2eX3PkqU8Dcd3fuXAzcmMnh7u60N3N7p72vv7QGgb2LS1q0v09ZXXLHev&#10;ObdWGvcd3yHx+ff/K4Bh3AWgA/wMkOVcNxCdcOmtOxhziYYI1lh93nnbP3/iSb29bQB6ulv7+k5i&#10;3s2ceQV0ADsY68BZghwMIQRZy8xLAYDXAetxYJ3Cy5mXEy0lIQi7mOdY00n0PsYywvOGAMvg2xlX&#10;9vdf3tMDYE1ffwfxw4ZB9rM33CgvvEB2dPb86J7Gxqb579bPnbzMLlwouj/f3NZaV1dXKZd379kz&#10;vG//yP59zJwvFLQxuabmKEmkoGKuUCzk6/OFunwh8IOWllYhhXKlTtNyGcSQICaTGsMwgiAVHFcG&#10;jkNBUF/M7xseaZvWPOuQWftGh/7yxpu1atkP3MbWJrLSldIUAle1eUHeEqqVyu5XS67v7d+3N6pV&#10;nr70dlq8eDfQIYQUkoDbtbaf+9zjH5g9OjYOIAhyd0+MN+Xzj774BhG1bNr0zqVLXh5NaOVKkDj5&#10;/PP29vZ+7JCGJEnSWHOSBEHw+1u+NbRo0bSenuG1/R8oDZ8taDfA3d0PL+xadUQxSSK8aQAs6O4e&#10;6u3N+n4IPJ9oPhHAj1hr2V7W3Q0Q9/b+OvMuBDaQECR293Rf0dd3ibHYPHDVqafuveAC6u9/mDnz&#10;UAeIwUdjElP568kd6TdCtvd0D/X1MWMbuBPUvrIH/f2riNDdwx0dbC1v387Woq+PgL3MzwjqYMwn&#10;DBM4qxD29Z320XckHznSN5YVJAkmsLEmY80SFINJCpAUyiXlCmXDqnRcOCwZvusV6upgOK6UozA2&#10;VsdJdWQ/jY/vnz1rWl2uPlfImSQVAnG1YhmKWOtYSBISURyyUEQkHceRJBylJEGQJTiech1HuA4k&#10;abaJSW2qTWLHx0tGW7Y4esMPljID8BnLhfiQEP8s5YyHHtquX3uOhKqGYbkSBLlJOpiXKQBJRykh&#10;pVAOMxMrWA3JgsGSQFSNE0GOIKmNTlPLFkII5XhCCtdxXN9nbaSQMk6kVEqQJJnBQYWUAdtYJ0qq&#10;xqam8f3jvGlT2+LFexcvdhe+P6yEXr1T7wVxHBujTRgLi1xTvWW61j2Mu1fI3n4AS63NSAHi/wYY&#10;/5NWV9+glLTWpKnOcB1CiKwqkUUXGeePiACbJGEmiaYcx8n8T6FI0gERKvy1+lMmTUfCyimSRgaJ&#10;lEqxZSFM5i371o5TY5YZ/xFRlvwDMHLazuNx1s/Sy3ZLccrYhszXolAsJlNqPFvrljU0NLquWzCF&#10;2Yce6vuB53nPOlc2uk2O4xhjkjiOIt660zv9RHz7xzqXy5OgtfVrZgOzT8WtG68759avGbLM9vWN&#10;OOv1FeWouuRPX/nBJdcdt+asB97gu/lUKeV7LzwtNfrZtXv+dOnFR159LYB3onf/Ddcbo7XWzAwh&#10;QCRd1yUiqTIPMgWkxhjmJE2jMOzfcMHOnXVPbFvX0tBUsmSZpRCsNRnO8qY73rNqMVYDuOD0Ixdf&#10;NwPA6xtxzthly0urr6nrRoAPPnHSUDTq+o4Qzo/+84wwCu0Ermv7+STTngAHmAokDgY7AbjwiiU/&#10;/d66V1f+y4EwY/rSJ96GscnawcpRt627sFqplcYrP3zsFl5oV7c9BgCj+Ib/703NrYceekhpbPQv&#10;r702tn//cLGu8M5i24xptTB89ZVXRl56KcgFjnJjnSYMC87n8q7r2jTKF4pNjU2edP7y5z/7QVAs&#10;5hsKRUc5RBRXa2lcK9QVqmEtTkNiypGvHKlc4QrhOaKxWNBJKKyZ0d5WLHgjw6NhWFO+F3j5Qs4T&#10;jhKi0QuUNZaUmyRxtVKKKtU4jiZGS4VcvlhXF1ZK2/sWdW98TXnBDadkeSW8fEnRy/lCqGp5dGbX&#10;Bs/PP3vLJw9ZdE+1Up05exaUXfnED+atOLlcroWVsDxRyv9Ln+PKNNGO6+YLfi4f5AP/rlvuz4oG&#10;87943U9XfwzAIZ+7aVrb59fd/OC1vSstc8Z88Dxv00NrGxobL7j4mxOV8Q1Lj/30VXuTnzwqhDBp&#10;cutRv9o5FV18/4l7Vsy4+5MnP29TfdutWwFIklddPhldZHHFHxtWd/7u0ezm2RmfjJ247Y7Lm1ta&#10;mxobx4zRcWKMbm5qFEqd+7W7Asc3RpdKpYmJiSgMXdcN4yg26VM/Ww/gX05aIYQgz5Vp6rAlywLQ&#10;BAsoBoDU6qk6+VsPvmAEjkeSYS0xBINIKs+DdFqaWsZGR0fDUBKxscN79+x+4/X2xnq/qeArAkQU&#10;J3GSMBAbmyRpqVQSQirXTXSSaJae6wQBhPAFCQECSBglpVSSBBljIUhbm8YchlFtvDperlXKtfPP&#10;u+Hgm/nxbXcedvih7S2tM9qn2VTDah0laRILQEkVeI50HQOLTI6b2eqEmTUzDEByKh2Z5TM1s2Gw&#10;chxllaOkEtJTjkNQQknpuFICMNn0T9aF4zl+3reaTaGufrw0XosqcZTUT1Wi/rdbkiRSSGulEG+v&#10;WL7NYgiAIkfKyXQPACmVcIUU0lhD5BwIM6y1MMYwZ6LhUkky1AYMYVLuE5PySgCjkw68s3EKiX1C&#10;UGaZ19U1jeiHN1/0qUWLJuEfllOT6jT+zOzjuRVgC2CIQJnMDsBAB7g1O+WBgdbtO+b191nmY5l3&#10;A/OAHVNZfxANAe0DAwt2DA7393VMHWEvuK27+8uWub8XfUBPDzo6MbhjqK9vEFjQ3Q2A+/uz8yGi&#10;ThLTV658OICQIpGRCyGlQtei+y/5jyUDA51dXa3A/O7urf39x5BYTzQIWLYtjG1Ex1rzcF/vscDD&#10;wILuHvT2DoHaMelCuwtgomVgANkCax3zcmu/PFk0wh0HgFPAciIQBNFyEkvBdxDdMWnHxMsmN8Ed&#10;wFLQi4LOJrpq7dqjASFIEAmGZWuMsWkq2RJRQ2NjtVo54affeercc1979bn2WTPmdnTsemHX0J7d&#10;AAxsvpBnR46Xx8aiiEjkAl+RlAQbJ7VS2VWOf+SRjusKCa211UYKkcvnIWh4ZF+YhE6opMix1pZT&#10;gnGULI+Ptk1ram9uclwql8vJ/jCpVEN3rL7Y4BAUdKzjNORE21q1ohmV2sT4+JhJ4o7VX95+3nkt&#10;RI/edJMkY0HvM+bkTZu2XXGu1mytzde5Ta3tJ+16HUDrpk2zv7TIl842ouX9/Zku7UdntdXKVWZD&#10;BBKsbcJgIsy6+SaplACWMvOKFZOIeSl+2/fdQ077PIHW9PcfTbSeaBfQnt2ffX2Z0X0HiEC2txeM&#10;9YRlWf2IiIiu6O17vzUnH3fo3aeeeqeUa/r7VmU4UcYuYA5NZpYYvCsrPZG4U4hpK3uY0Q7sJZwC&#10;mnqMyJ5/Pt94A1Z0247jYC0WLtxG9ALRekFEdPtU7eyOf3nH9598CT3datejUkrlOFlQmhqjjUmy&#10;YikEEQxbMCM2xug0EoqFsUnCAOC4btH3jLWe42hJruc5gdPW1tLc0pQv+JZ1pTzuKMdoneqElWNp&#10;0r9POY7LgpRUbqB815EEJSRbQ6jWqizYErTWYRix5aRSY2uRolqNrv72T/cyz7HMwNlCbJD0Gymn&#10;bdnyy+TVUX+0iRriKNQcpobZWGSOalJCkLW2FoUpGyUVMVhbWCssDCCYIJD3C5bIaM2phrGSSCrX&#10;cVwlhBKuKz0hIIVIrBAQVttKpaK1cZRUyocvAeH7QUNTE94pbn1+6znANKL7D/no5/70Q1ONwKbg&#10;uAlTmprA8dpb2vrueWjF8un739h7qpLrLZ81lS36O8RI/T0GGIVCIaOcVmtVQZQmiWWWctK8SQiZ&#10;rSGyCSXVMSY51jYz4zNCZ4WL7GgHRQsWgImTTI1WSiXlAeOMSSK4FErYDIyafVrDU8KL2a8rCcBo&#10;872GZSc/cMfIaTs/V53U8v/1z757zAlLsjNvfmDuY63nNzY1OcoxxiRJ0tbWro2xxmSnqrUmIsd1&#10;y2OjQgrAxaTjx1vLoy+/2a2FYbZxHC/6zRnDydBEueQFuYt2/qq5NBdArVbzPE9KCeD3K7uVlq9d&#10;fpnreU9fcjuAD15+ZpIkiTFZ+U9Imc00S6Jvf0ednsvlmDlzsFeOs/LstY1NTTOnTU+j2KapoxzP&#10;9YVFytam+u4fls78VN2J13zlniNv6/zd6tnvxesbAWB0ZCSydOLLZ4yOjJyxfBWAW265iChNjDZg&#10;bcwB4sTBfO6R03a+jVBxwxXfBUoHFzFWXX0P0RlLm799IKJ4WwUDwOUNP0UDDnvwSQAH7P+W/e59&#10;fiE/2rTP8b1cPp/L56qVymuvvmrAs2bPfvc//iML+tNLL4VxkhokbJTn6iSeqEykcRJVw8b6oiOk&#10;qm/Yu2dffbGuGPiOciTDGissp2EsA4fJak6FhTEJm1RaS0RJHJo0ro2PSdeZOXPmzJnT/oSXX/vL&#10;nydGh5O0AE5zhaLnSrZBpVyulMaSNE0SIyF0miZxPBrHURgCeO+ZG378n3u+9ttTgLa2Bde7Qc7P&#10;B1qbSrkybfr0+mLz+Nj4O05/MEmSJEke//gfAVz4PO07+rCx0XFHukRSSkmkHBdSgIgevPOhrGf2&#10;rD/x9MfnhXECYNaim13lbOp4aQQ7L17Ze/GFZ2TbKKWEhLYmiqMNS4/9+MWb/LqmcrVSqVS+2bvl&#10;4M6fmJhAHWqlUlt7O4AfPPatq9YsOUAEz9qO96za8/TqSSu6nQDQ3NLqu14URYHry6KwBMcP4jQZ&#10;2z+ytxaFlXJYqZG1juMkJv3RE7ceONSTj64FcMxHzwITkSQhHCLP8TCVSqhVqzaDRx50kgqiNDYu&#10;GIAVQmait4HnODmvsakpjZPx0X3KcVpaWmA5H+TzXqDjxECCZZrEOtVQjrCC2U6MjwPwfEeDBMEv&#10;5HOFulSnbj5IkziNYqtDw2y0SdI00kl1fIIN4sjWKmGtFodhckHP2rd65ucPt7Y0z5t3fGNDndFJ&#10;eWyELIOtgPUEEQmloMDERk9elAUbSIKeElBiTpKIiIQUtbCi09TzfMsajhDI56XMOzlXuh7DVw4M&#10;BNtMBlYYIpJSiUC51jXKcxvaWq1AJY6i8XEl/9YZIcvpG2uIJn30TjqkY+urTx+UH7I8lfcXLKUQ&#10;MqsBCakcx3EUZ2lCokybm5mNMURE1uhaSiJjijOAQWAZ6BmiBYRhAJhkmLQDkxL+BEHYDb7C8jJg&#10;iOjTMz9omYd6e9s3b/7EtA8A9MPdgyCgq2srA8Ag8/ye7pP7+rYyg3k7EZgX7NjOfX28YgVby8C6&#10;L56IbKEjHKP17wGp1LvvfBRdXQA6QO2YvA/bwEO9fW3d3dg0AMJQV1fWS+3dPfPBV/T2EeFygDs6&#10;CPSNnz3orTx9OQnARtUwqlRzdXUKtA34wjGf2raoK0N/Le/rX0cgwnzgEWuttQ8xdwDG2hdIzAEY&#10;GOrvw2SQQ8uBpTT5hUBLwUczGLyU+f2WdxFPTYG0NBMgoqz0TyTEMURg/jJzRvi2bNcxQLyOxHKi&#10;jDfMzGdLud3ay1as+F7/2lMEAdJa5s7O+Tdd5BXyaZq6nletVDp+dNfMWbPbZ81oaGk+/J1HOb47&#10;OjoaxxGkMLCu5wvH19ZaY2vVahqHgefVBwWn6CRJQkRCTt4JruumOtXGOI4Tx7UKG1dSGFUqE1aQ&#10;8D3vyMMObWtpKebzQlJ15gzmdGRs9I3XXokam9tapgWOo5Us1yqVSphY7Qf5KDWe57m5nJCCjj9e&#10;PPMMCWLGJeef996H7vzayjP9fL6hsbGxqenDv/jt0cBJYADHXHQ2kWhube2c2LvO2hvedcSlD240&#10;qRLkkzDKwe+/cee7z11y1Nldr2zesv7zpwmik6dCCz6uY/6mTQueeWbN4sWQMuNW/UaIFwS1D2zG&#10;okXM/Ajbk1asOLmvXxCYiLtXLHhuG375iiBaJcTqnp7VvX1nsW3dtOnsUz8/Xco9W7Y88rmF1ppl&#10;jEHCLuDXbDM38V3gO3gSLj60ZQsGd1B/P/f0TGNwXy/A1lp+8EHbtZBAQ/19xBgkvCDFKqIPEa3Z&#10;vOXrP77vsZF9e4aHYjbamo+dcLj/2x/++OxrDzz4p3+3974lKz+7/oqHzlv1mW9cQgJsYWyqU2ut&#10;JqMtCQaFaapU7LiuK6QkyhcKNK0NLY0mCW0UNzTWF4t5IUWaxgBgrGVjrJZCxnFtbHQ0jmLOxKBc&#10;KZSSUrJka2wGl01M4sI14ChNxssTqkxJGCnI8f3jGx982gHmgJYRCSE/qNS89de9Ob3xdbPHEWJi&#10;ZDSb4mGs77hJLZRKwXOVUkIpDSsISNhOvmE4C58EmIhISt8PSnFYKVV1YpVyRGrYCAHhCldYRqIt&#10;4DpuRhwxSULG+sKBEDZJTZooCwlia1rb23cP7wUzCI/etHb6mR8eL1UikyZhknNd6zoPb9mlHrnC&#10;rn147Uf//YwH+v/09XO7a+7zN9yQOdj8X5L3/6h5npcvFEjQAQMXY7QghwRJTK717RSpRUmJ7N1n&#10;TMpMZjKlJYWc2iorfkx+p6l4IyNIKaUm+d5SCaJJhVxBBGLLRFJYJiJNIoNLSSGkEG1fv6yytu/Z&#10;y/aEhw3Q4ZsBCKKAcn987pEfnHc9gJ9iEmD9+kac8dr5SkkhZVyrpknieb4UYhKb6DhSqdM+rDp/&#10;t/qM+JzSRMla88CbPHLUTgA4Ac/96G5mrlQqSRxrreMoskJs+vZVByZdCxBwypKLADQ/MPdb5rT/&#10;qH5zwcrbAHyLTkuTREpptD5DDmwIJ+e29bzQxvaL+r7bwgVZb+fyedd16+rqHeXoWsWmBkIpKY1S&#10;Nklg7IbDb97wO8y+BNgIAJ+6+YIN024EcP9Rt88+FXVnfnr5OZP0iXvuufQLX7iip6c/Ox88MDmm&#10;WVxxcFDxNkzUAUmiuXNLe9afKOmMaq2M5rc2fhsHo09/tlisY0tdO8+99qpzLv76rXgAt8szp82Y&#10;MTE+MrJ3j5sPrDaOFKGx1Ur55T/+t4Bon31o+7SZcZyOjo6GYWyTapImJFWxvs5TTrU0rhM9tG9o&#10;z19enzV7VppOOZSmxnGcwPPrCnX7oxIJdlxlkzSKa+XShO+4UiLW1pWipak5V1+cPXMWpJ0YGU3j&#10;6uj4WHV8NKqUW2dMyxcbdBJGcVWn6cR4WSo3g7cqzw3DWpSk7W2tM6e1A3uGh4daTr4qrBnhuH7O&#10;LxTr9mxaAuDY7h9FUei7Oc/zglzupF/O+e3g2j+dOK9W/UsUJuwJIsEWgsjP5a3VGVsawIxfffDf&#10;Hz92fHx0YqIyfdFNEjRw72MjU2ina2/49re/da3nOeRIHcVrz3zPadf+dMEVryhH1cJanCbWmq9c&#10;+oXbrr4fwMbvr7vh8iUzfvWd//jBMc0tzszZs7/3gzvjKMqI4G+N0HtPADD9vU8cGNn7Huwv5Aom&#10;TnQUOUIqz090GkZRuVqplSs6SmDNfaf+4YA39hlnXJ9rqFOBV65U3hzeM7x/fxJHeSdQBFcp5buu&#10;62aPrRWi6ihj7UFKDxYAMZAaSQQia42OjWDrgCWIjWlra7U6YbaO4wSuN719WrG+jtOKTdiYKAkT&#10;lkIJqbWO49iADTNJ6Xm+Q8LxfSsp1dbGsTGpBUtHQcnUmkq5bLVxhEiSpFKOzjrzmre931587rEj&#10;DjsqCFzW6f6hYbapsNboVFgmGCWhyErAGmaLlKFBBEOGCYBgASKhYBDrlNycEKI0Pl4ul1kQaxYW&#10;EqQmKykW2gqpJFPGMxQawjILBkMxKZDne1JJ3/enz5gRGRNNVV//t1uGTbWT6VICsPm/n8yCCjv1&#10;EsZUys1akxl1IQGmpDuEEJ7vZXHHwWUQKZXne1qbTLsIA5t3dXV1ZHn1FT3cP+XWQrQtqzwwHwcM&#10;Wr4CuAM8B9QJZubVzMuJsGgRb95MYGQitKBOgmVutXbvjTc+Q8SM+T3dBAKBI1SAVAAAIABJREFU&#10;Ozt5YIAXLtwBAHA9P3M7NYkWjpOd6PyBzdzVtQ1o2zLAXV2MzK8CbT3d6Ounnh709z0DMLBgclUH&#10;AGCilT00+MwGMdTa3JrL57cKWG2SJFFKLjr6XwEM4TbsyJgd6GC6gybV1fdw5jtrGbw9y1iDjwMG&#10;p3SrGLyLcTv4lC0PDS3qmsPYBQDYBZ4zqRAFSeIYQR2g1QB6eub29R0HPENZOYXamM2UnulyIQBa&#10;Z5nBRHSMyKZJgHnalFbKSdbuhZgmhLxgJQs5bfp05fvlSikMa7U40mE4PDxE/yVa2trq6huOeldu&#10;997d42NjYRimSVJorHe9fBRGSa1WrVZtmuRzQV75ynFq1aox2lgnU3wiIstcrpTzhVwUVY1NjE4q&#10;lQlOwqZiQ2tT0zuPPNLPe0I51dhnslJYEjwyPKxrVWGTvBcIyitXALaWKNdzmFk5QkgZRSEI4kMf&#10;ErfcPM/yex/aEEc6NQZRki/UnfuL307298DA3FVfRWQKhcIbL+3ZIMSlAwOrzv9KtaSFkxPE2lSV&#10;o2hwsH16m7WRPPXUF4SAtZ+ZN2/qKbDvOveLvxiKjhECwC7gGSGIqL2n+9qf3RdP4tYYwFZmAnb1&#10;9bGxdwn6AIlVJAg01Nu3ztqvd3fz4sV7L7qIQEMLu5ayXco8CNqVDb+d5NQcDWSYuuUZ8wcAeLiv&#10;H8ytABjo7cWU9qYgagc+C/osgbp7pnV2rnri/qs+frp9erudNWVE3Nk5pZO1A53HA3z/6Rcw8MjS&#10;KwC0NdTf88WvMfCFb15hDYhYOZ5SyhhTKZeN0UTQcRRVq3WFQntbm0nj8ZGhalghwdKRRJYEO8qp&#10;TkxkZFjX9cJabbxcCpPYMCslQcTMiUk5Ndpq1lZzGuT9IMgpSVfc/YvrzvrI2jufAmMN8KDNrIDF&#10;b4RQQrxr7dW59hnE8cj+/dWx4XJpQlgU84W6Qp3vumAuFHKGjWEdRZpjaHCcJmlqszqPsJAEkPJc&#10;13Vc4charTa0b2hoaG8URqJQILLWGlgbKE8aMmHClk1A0EyWbaQd11GOo42eKJVrcegFgVtwpCVr&#10;7KxDDrn3hq+Olca/evW9+NbPTx7YdNEv752olPP19WmsaeVH0bVoyPK1T34nVyyetuaW3ou+smrL&#10;lr0LF+Jv9kj9P9H+HgMM1/eCXA5A6IYpkeu6zM4BBjYzZyGH0dpYe6AulJEqMFXZ0JwiC4CnMmdZ&#10;mBG4/uRcZyyAjLwhSChHZcRl13UFTyb7LWVi03TgUyhFQgJItQGQYaWsZQBSisdX9C+4/eu1atVY&#10;+8RFN7++EbNPRSNdCCBev6FWrVljgiAnlYrjOKtm1BXrH/lV8uXR7kpcTuI4jmIAT26+JV8oZHOM&#10;1kan6We+eHHzA3O/4y1OrIUjycKwhWXhSFhsuveaxf92yTq9UJEYOX0Sg+QoJYQoFApJkiDEwn+7&#10;+IG7VvPk8svAg6tEEOQKxWKQyympBChNYt/zEjcCCctsGRqTGdMd71nVuXF11tUTpdJH/nhy15dW&#10;AcBO4BwAWHfrZd+8+4LTTluTpskNvedfuPKmkdN2XtN/Lin0tm7HQbCoLNjIvtzqnHpOuvEW2SWE&#10;iGohyMz41Q+/G33FcVM98Zbs6dsgVQAC13eEdL2g+YG50pVfv/RLV119l92ojzjisH37ctVqTbiq&#10;Vo0c17WoRFoL5j37h6Sfa2hsPOrd75nYPzo8PDQ+MaqFTtKYdJroNE21ICLpwkEpjHWqR8dKbAmW&#10;mxrqCvX1rUk89pdy3vUD5Ua1mo6TqFqOcoEJ3FTH06ZPP/SwQxpbWlpaW/YNDzcWC4V3vGP/yMhL&#10;L79Ui2oKlHO9JI7zrt9Q1xR4vnT9armWphqATiOpRFNz84zZh57/3Kdfeel5Y1DXVJ8khmu1tukz&#10;s6seHtpTC0MhZBiGdXXFR/9p18x3zhZSWQNHOcxWp6kgDnIFx1VSOo2tTQDmzi0dd/F7RkdeV46a&#10;GB3TWheCXHbAW9Zd/tXlawAExQKAG04/DMD8VT+oVkue5//g6s/teXr17g/+6tJrl1598fr1913T&#10;0NiY1CZlDHzfe3jjNZeu+m4cRdeedthfDc97T/jwZ7768+/fcvD/HNclJaNKEqWJI5SxuhxWDcEk&#10;qSNksakpnwtWPX8Elt4EwMv5da3NQooojsdLE0mSNDY25AtFaazMkLdSUub0bAwz531fax0lidZp&#10;mmprDAQLi2KQEyCjdS2O4ig0xsaphiBrcMhhh9bXNwzt3V2dmABZIUGwUrgZjtIYLaVLREmSlEql&#10;JI0q1RJD1QU+uY5lbWLLSTKyb5/jCt/1nMB3XY9ZVSpprToeVWuc8gXdtx3cA88/93hre0tDW0ts&#10;w9Lw6NjQ3mqp1NLSdNghs63RNiu1gEAiJRARE8bKFUBkulEk2SEhhCRrpecksfEdqZknKhPlyri2&#10;lMSR4+UsW3bYGqSpYW08ZYTlNDVEZBkGxETEMGyMtQDSMCRGa2vr+NjYm6WJ//eX8v+4ZTHe2wIJ&#10;M2W0l2lMTJaPpfSkh0wNJk2TJDHa6jQVUlhrRbalmKw2K6VYUL5QqNXCJI60NRv/8MQc8A6gwzL3&#10;3phND4NEBJzS08N9fY8wvyjE5Yws7dhJaNs0YJ/ezszrhbgcwPbtDHwS4OmMgYG2wcG9N974iGWA&#10;TxFiGzDU1zdt85b7//CT5Lc/mhgfn/jSJ8765mMAzd/wgyv/4+PaWBirlFLSXXHC4ht++t0LNg90&#10;LFpEO3YwcBz4GSa8FV30Z0siAEPgNgZ6umnt2mNICCEeauPparrvBp7vJnHKtUrBD2ShOPDCTxzH&#10;WdDTs7WvL3sPDxJnsJfjgFbLDH6B6GjQLnCGM3uG8QIAYBfoGMKdggjU2dXFWVV+irGd1cuPEXS8&#10;IAJNwjGF+OwFF3Bnh1y0+DigbWBgqGthS3c39fYS0TGCllpeCqxjtmwteDK+AJh5AdGyV7bfDmxn&#10;e7xFe++N2Lz5nUe9KzXpa39OWNvA9fxcYKwdGR9L2HqFvHJVc2vr7JmzojAa2rM7rEZRlATScYK8&#10;J5woCo02E7WaKo1HUej5bl2h2NTcWN/QUCjWKUUkWZsENoVhIkqTuKp1Y0NjU3NzoT7v+wGEICVi&#10;E2vbTkQNhTqpUcw3pNoIi6Kf99ty1Sgh6VRkmYVgizgMwUBXlyXK+IpCMIzNF4Idv351K8DMJ7Od&#10;u+qrMFazyUwkMpZtkiTSEX5AOuWwFjJAoE+8uGcO4Sop2fJlmzZaa9/Xc2alXGEm33GfAX5DtJ6I&#10;CC+QWAa28457V9eNYD4ZLFauRH///O7u1X19QogNgr4pxF4iQYSe7jk39i5lu6a/X0h5BbC398Z1&#10;lp9nC2AQbC2z5Sn8IF4ANhCdLcQVgob6+1utzSp+bQC6e3B8p9gxyACO7wSjHUzAiu9/c+1n/jMD&#10;WA2Pjlhm7uwgZnrmmeVjv1knjkfXIgwMoL9/CP1tDICHplB239m8GQABD551xfKBtZ7v5XJ5z/eE&#10;dEf27ytNlKqVSml8fGy/DQLVWN84PjI8vn+UTZLP55samjzPD6tVa6JKNXJdXwjlOD4hjuPImIRI&#10;uq5iIdiythbMEsRSELv1hebr7h+85sv/2g5ae+fPHmHexbweRETrhfitVGdL+Zt7bsvnipVK5S+v&#10;vfTySy9UK6PScntr+zuOfKefL0gScRwbayq12tjY2HhpvFSt1KrVWlhLkqSuqUlCOEL6rht4QT4f&#10;FLy847rkqN17h4aHh8KwVigUCAY6lQzle6xEZI02lgwzSAjSUtbCyGUkSTJenjDWFhsamhua8g2F&#10;kcrEMe+fM3v26Isv7Mp68obnthx1yKHkqnx94959Q+e/9scTrbnjpH8ojg0XgsLFiz5y3Q23Y4WH&#10;TOhIAclbq6a/h0Z/jSn4/78R0X23X1rXUO95fq1aBZDJ1JIgRzmu6xpr4zgKa2GaJMzW9wMAxtps&#10;itJpavmtkAOTuKO3SN6ZxzaRkEoqqbTRcRwnUQxAqqxG7wgxWbgXQhjLynMdKROta+VKLaylOgXQ&#10;1HNB9iuvXH4Zs3Vdd/Zlq0rfuJkTW9+zYl7P9NOOpR3vWbX4vasBfPLmr+3ft++wq6+c6FubFS5c&#10;12XLcVxramyqlMu3tVz9wHN8V7TQdd1PL1kJ4BePbvD9wBpTKpXCsJYVY+I0UUEQGyMAx/fyQc7+&#10;P+y9aZhdVZk2fD9r7fFMNSVVGQiD89CShARIga22bzdqI4Qhg0ArikIGUEgVBJQhBlCBpCqgQCog&#10;NoMISYohgIhti58DVJgTcWiVmaTm6Ux7XGs9749dFRH7G67X/uGPb/3IdXJqn2Gvdfba617PPQBx&#10;GNSDYMtN5wN47cJ/2mpWWiQUmxVnrH+499u2pDOi23uLZ1crlfLkeBLGruvmCv7Z7kMPN55TyHm5&#10;XN7xLCEEK6MNYKxKpZok2vIkkXXrnGuzLI6snfHq+b+45IZ3XbB8wQ03ZOSlt5Kgpr1Np3asb/3e&#10;lWES14LK1zq+8zaEcIs+1fM8mfWDoFTFtmUr1sViyQhMjI8JEme33gkg/hM/3TXwi69d+JFvbn6r&#10;AOPaiU8CyBULXt4/O77r0M0/O+7T539r47+/vHjO41/6UsusNuE5gyNDL7/66ni5bAhxnDBzS3PL&#10;YYe+o7HQGNXqcT2wLBKOGRjcNzw4qoxQREmq40gzUd7PtzQ3NzWWfFu6jtVUzDc3NedyeWP0Sy/9&#10;qX/fGwQ4ktI0sR3RWCr5eff9//ChQi7XOmv2xPhYUI/mHXzwb3/zu/6B/RpyfGI8SZKZs2anRlUr&#10;gXCsKIkd25+sliuVmuXYAKIwhMauZX84ecf8ffv3JSpNjWppbXvpu58DcNiX7kgTBc0SlooVDLfO&#10;aJ0775A9zz6rCbVqNU1jP+dKC4DxPG/X3Y9h2qzpn5ZeUasFIyPD46PDpBPfEYV8fvvdPwNw+w+6&#10;/FzOGL35tEMALPvWz8Owatveg5f/8ye++uA3v37bW0ftnu3X5/L5KzesBDCw7eOzVz1+4frvbf7c&#10;OwGc9o2f33PPFf8P1/XFG+812qRJEkVhxqQnEsxGK/VW6ihNk4uFbRmtU62UUjqzP5OCBRuOFRuj&#10;AIjBf358zk8+YabWyRj+1/+c+9gnSWbkRs1Gg1VTscGxrEKxlKZ6X/9AeWIi0SqO4tYZra2z23QS&#10;v/yH34f18nvf//7FRy0+eNYsJ2ULXJveKmueNdty7F/+6onf/ObXQaoNwcvlLM9LjcqiNttmtI6P&#10;jBQbGlraZt/2xYX/tvUZIuuCL/xFVzy2s+e9h76rbWYrPBnYyf7RwT3PPDsxODyzqSWq1hYtXDSz&#10;ZWZ2yn6pUE/iV157ZWRsOIExWo/1D/qen/l4aq1t2y6WGgqFgmXbTc3NjusN9Pe/+Jtfv/7qq4Yp&#10;XyikhtM0ndXSOv9D8w+bd6hnCUdYhVwuqofGaK10EAVuIV8P6vvefLOpufkDH3xfruDnckXNular&#10;1Wu1j33y7P/jmwIR3Xf71czMhnXmyaGUYc7n89kz2Z47TQ9z5voiLUlERpsoioJ6PY4jOV1VdhzH&#10;sm1rOnrVMD5x3lUPGt4DLCQAeIF5KyNjmq8hcYuYMgnN2D6CqIfoBeYe5q3AC8zbCGtIrKaMTY6n&#10;hXBvvOxTsxeaJ58Y2rzZGNMHtCOztcUQ8MD6z+by+XqttvrIEzc+fAsRpUkihLAd59J//eK3HruD&#10;iL76iTPR14furiwHI+uIpZ0dWNI+tHzZ7mylCQJhCdAK5nUd6OoSF100umXLUyTM5vNt4eQLOd/x&#10;UxWHQazSOInSMA5r9fhLS07YtXz5C8bMn7qF8VFTHjWGmZ/KlpuZJy4OEO6xBLw784UCjmZ+CvQC&#10;uIcZzKtAC4lelGKjkIPgWUTU2TnYtXk3YwkBjNaOjkeuv/7IzNYE3Mf8vJkK884wyjZM7bv1INOg&#10;8DFStgJDzMaY1p07sbtvuLu7raNTHvvh7l89VAvrr+x/Y6wyqSxRDmqDI0Ots2YVi8WWpuaGfMEV&#10;tjAsDYgxNjZRrpZHxkYnJye11rbvOX5OSmpsavIc25Myn/PmzZk7Z1ab0cnY2Njw8ODYxHitVmtq&#10;aIiDCMDiI4849LB3CIhatZIkEQQFQX1sZFSbxPdKtXJcLDRbtl2tTY5PTiQqJtshKcqVipPzklgn&#10;aXrvWZfyk31m06Yj3zvz6atv/of1XygUi5f/dhjA8RdcwJs3U2/v/EtWp0nCLBzXverlkaXAgne0&#10;1SrVnBB7vnPbR6/4SrlWDePgTz07v/GZlZml8uUdnWBe9NC/T4xPvnTzPUJIgB9esXwvkRBirZBt&#10;vTs3nHLK5cZwZweWtGd1hl1dXdsWtz3yj6cftGWLkBKMvYJmdXYOdXUx827gxM5OIvr65s3zOQu4&#10;OPBrQw9oFZvMk1kIsYaorbNzqLu7j80exnxgSQZ0e3uxfNkwqJUwDLQyo6OT8Wdwgmlcypl5WlfX&#10;WWd85Hsnf4WXLfvzRNHRwQC6uqi3d3j58qcIAJZ2dgJE3V3c0YnuLnR0XGpeKk9W4yBk5nplojpZ&#10;KRYLc+bOGR8aGR8dmt068+j2Yw6ZO5ckW5btOW5QqddrNQ1hu07/wNCeF/cMDA/ZXs71vTCOkyQR&#10;QmT2gJZtf+u+F64681O2dImETsIdd/1oFXO2MbyQ6EUhltx6bUOxZLRuKJaq5cru5/p+3/8nJmND&#10;vPPgQ9992HsaC0UAo2Njr+1/vVKvBXGilM7ccSyyHN92XLdWrUZBIC2rqdSYL/iCZZqmYRBESRxF&#10;kWJtOb7je67nWiRJpZm6MpcvZd/TcXzXcYJ6dXJk7M3XXg2rlSioHnf88YsWL84XcnGaKK3SNJ2o&#10;lBef/BWtNQNbN54lPCclUjY99+KechJHKs03N47uG8ob/5F3/ZO84YYh8OFKA4jC+O9qSf/3WMHg&#10;KWrTn/XcaZpalszC6QQJQcLP+X7OFyTSNCUiGzCO47rugdJ8Zhc7RSWd1hEKomwxcgA/OML1PJ9L&#10;PDE+ZowJgzDgumVZnuf5uZxlW5ZtaXAQhvV63VuztviW75mtd4/KNBgBnsbAbTOvnbcSyzrXPd01&#10;gHv/fORj51+zjPoBpGma3XGfuOymk27ZWGpoKk9OhmF4Sv/nb1criOiz4p57dnw2oyNPCzZ0VmzJ&#10;7K3iOM5ss7TWURQagLXOIswAjJ32nLPTIeY4Su++7cozvnhFtrJP09T1nObGZtPAnmt7vr/+Cjq1&#10;55JczsvlfCktrZM0iqNEaUuybWutWTOReuu4LHv53OHyaNuqT48n5V+ecw66bjmqc/aiRZUdiwcA&#10;oGvOtbz4hm3A4mezGkVUD77y5T8niB2AIneLlQe3zpa2pbXWxiiwJV2ttIBIkqR33tZ/Hj6tHtXQ&#10;itmrHgd+duhmHHXh3W+L7r646TEAm6rHW66zWZ08cMaQIfO1jZ//5rO3/+iGuFqtelRw87mZc2bB&#10;caphPUwSzVyenHz9tVejlramQkNDY6MkrVS1bUZzsVAMQz08NjFYn0g1264fJKmsVQ3gWUJyWqv4&#10;inWroFKhcc7seZawyuXRqFYFoI0pV8sHv+NDnu8FUTgxORFGyWR5Eq+LkeGxJNbF5gZm+IV8rVLJ&#10;53KVyWoa6SSJpXR8x0UJWbVUa60SfeoDi+phNVcs6nqNFXm5HIAFFz+swalRwpCG0mmcpmZsYpyI&#10;lNZsjJAouL6f9+I40EoLizFNNlvxyJLyRLVcroaxyuWKM0qORex5XtaNfi5nYDoPvv3Ub37EGBOn&#10;idacqmDgiY3V+rvPWbP0lq27DvS5DmJN1sXrb7/gnXcCWH/R9zrf9f2BJwCg+2MA/m8BxrqLb6/W&#10;a8bob8zfBeDc/+sjWR2SwDnPx9QqJWO+sIFh5lyxkImX0iRWhkmQJS2y4BXtNI7q9VCnJrfziEmM&#10;q0SlqTFJ6t65sPeH6wEs+/w3pAVhC0s6UVgJkjQOatLxHUsUisVaUK9Wq+Va1Zt0BdjP+Y0Nudlz&#10;2vKukySJQzYLCWlbjhAwaZKMV6oD/fuDILBzvlcoCmnVw3oURsJ2mkuloFJuLBSamlp81/vid3+T&#10;Rnr92renWxw25+DW5qaSIxMyVdZj5dEgqhsYpVLLkvlC0Svki8Xia2++/vtXXh6vlceDqiZoR6Rh&#10;nBIbo5IEBmClkCYRm3Ic5nO5faPDYa1WrlbTMJw5d3bezzl+nsgKg4AMD44MGWPyubxQ2qT6oHnz&#10;LNtSRr8xODg2MT4yOhLU6+//wPuWNC7xXNtxbGMEPE/ovzUHw/N8eouNeNaSJGHD1l+WNUhQZiZO&#10;RMe1zv+P4b2e59m2ZXSxHtSntlTiOEkSElm2rjj2qzdcCfQQ9RN2AauZV2WVHhKrgIVEPUR7gK3g&#10;BYw9hIXAajCDV4EzV8dMytzDfDgzgF8zH16Pev/0xLGbu/oYS0hkVlQELAEBvOaopbe/+JO1m+82&#10;25dmajchRJYrd9Ujt9q2+9WG92TraYDaOjvQ3Q0wEYa7uls7O7JEZDCY0A4IIURHBwCsX39PY+1f&#10;iIhw8qEfBtHjo3vDsJYkySfmHvnTwRdsyzrpvf94/0vPDC5btop5K9A+JemeCknPSF9ZNSNTUADI&#10;IvjYcCvziWx2ASDaRnSz1lk+NIhuQbaTLUjQHBIPGnPi5s19zGDuIyztvJC2bGHCNpDJNsKz2G9g&#10;K7CGxIK3aMHbgd1ES4imPOqYW3fuZGYcvQQAdW/h9mPqE5O25zWVGuthMFwrJyouFIvlyqRKU4tE&#10;3naLxZzDpOpRHITNpUbPdTPH5HK5lqQq0TUjKE21ZQmLtSctFUUWeEZTY0O+gNY223EGdX+aJBCi&#10;1FA0wnpjf//EyKjS2rLJdhyTpNVqXaVpXaqG0qzJyZrhVDiWZbv1KDC6ni8VGxqL+UKDMogjJUjo&#10;7m7eubN+wZnGmEIxP3NmK2PoaMPZAvpjmy7xfF9KGUepStMTmBe+d65Ojevae7q3Pbxi+cVSntCx&#10;7lNPPmyddtoCkNFqae99/MQT5uijk95bi37uoJUr1wpJlClKxRpBrR3rNpxyyuXr1mWXCO3eDcJw&#10;VzcR/ei5YXxMSinXEG0jmtXZSYRZJIaIiSG2bAEoI78tkEKCthFWAwxIhmRi5m1EPUQABjdv7gHm&#10;g+dPh3UMATOffHKYGeBBpt1sTgTQtRkdHbxkCYCHli8HkJkWtBNl2fa33f0Lbl3MxgwBn//oex9d&#10;/GmaEiUI7N7d2tFxwpIlWL7swU2bAOwhos2bFhCWMr/2yst3veM4asKXx59paT40rFeCam1ieKip&#10;qTHvytmz5pRKDdJ1HGkRUZyoWj2sB7Hn5xzHF7ZltBGA67nfe+c/f+Gln5SKJWY22tz2b5eOLF/x&#10;lJA3f/8nF5617NriQV/ftEkzzyd6UdIaorm2vay3ty/aT5yoJI6q6eTI0MTYIARiNkJYLC2WFKbJ&#10;+NjE62+8MRFW6nEUpUqDtTZg4whBsCoTZc0pW4IFxqNaOQ6y7LI0ih3HyZWKxULB8VyjTRSFURyM&#10;DA01NjWFBCeJkygNgtAYQyRMHHGq69VJyYYgXN9zXZeItE5Umuo0tWGos5M2bQLz2g/+6x2v/yJJ&#10;gvFKVRmjoZRl4Ip3zX8/yunyfU/uvOD8NikHDbdd9xcmIn8P7e8RYFi2bVt2JuY2rMlorVUUhdnN&#10;SQphO67jOJZtEVFWaz9wu8IU60nmkjymtdpTYows8IU5gxwH/mrbNhE1t8xIkiSJoziOs700pbSQ&#10;dSntrOivVOoBw9d8s/WSr/31d366a6CX52A7llH/6DXXzbjkL2Ls5l/8OQD9V169/dCb563EMurH&#10;ZTelaer7frVS+fTkTfdaZ37e2pGNRrZ799Glq/t+9L1p/YjGtJDdIBXCsoQEaxUrCFole79nn/7c&#10;c6Vsu/qk5RfsunczGXXGF68AMHbac4/eu7ngFD3fEVIIEpaQ0rLe3A5YUhtESSxEysyp0kqz5TiO&#10;O2UK+TYoPDQyXJksn33eNwEsWlTZcQue7ho47ciPr0M/gF6eA2DLH0+rP7/xouJDAL78FnRxoD0w&#10;87y5+cMcx6kH9Wq18szGfz/wpyWbznU8d95KrN12D4ADXHz8Vcpe1m5Ml7meVwvqGXFcEIVhePmG&#10;L7q2k8B4aewX8qVCMY7SOI6kAWkEYRDWAk6Md7DjeZ4hJiFdP+/mpJea0GCyFqYqNEZpg2qlkkax&#10;ZQFp4gqkSSQMAOkX8nPcQ5wRd3xsOIrqURSV6/VarN4cGN73xv58oZDLF6rlcj5XL9eCIAjchiZN&#10;wvHygy+9ctChh4AsZZRtu/l80bJsluQ4ThRGvl9JU/2n3740PjauWBdKpRkzZ7747WVHXPRwf/++&#10;QqHRWJlbEUmHk6RWrVYyhl62JZzL5x/4/q61l5wtBDU0Nmbo4vQf/6M2cRRF5clJQPz0wf98Wx8q&#10;FV106N2zj91Qfug+KaRlW65tPdR7DYCGRzvdlr8wLRUWQMZ3HQA3vnamJad+Hm8dqb9uq8/9tlL6&#10;qiMePvBMEkUZiwZAVKmRMN878UUAZ/1wATMrk5EPo1uPeyY7ftXjRwMMk6rUVMbrtaAWhhEgck7e&#10;djwBSOimGU0APrXsq0lU/+kjU9SsTHT+6a/urNdq0vEgZK7QMKN1xkFz5wT1UEikSezn3FmtrXMP&#10;mldsaCBtWue2xUFYqZWVSYTtkiWJyC/kS00zEpXGYeL4lMsXHC8HCCFRLHivH//EIS+eHodpHAST&#10;I6NvPfdf/HTH3NbWtjmttiNDFQVpEtvp8PCQSpXjOIq1lCQsCUHjE+P7+/e/vq8/VFFotLYorqny&#10;ZHlmoSFRJk0TA6NTzQJhGJOUaRwro4nheG6hsdnL5yQJA7aEA6KwXp+slCXIGG3CZHJ8/Pf/9dtC&#10;seTZztDIcFCvR3Hsum6hoSHn+0KwMTpNU230tOXv/3kLw4CyxO7pYhR1aRJbAAAgAElEQVQyRCGn&#10;LMOz0sRHG94L4GcTvzPaGGN+PLQHAAlyLS+r8WqtMieDLBLks/M/AQA7jr1i+fIrCFdOg9IFoDVE&#10;86fSKrCNef60SxIRgbGK0cPIoh7WEPYwFgKXGx4CthEIOHnYgDEIzqLTTgKjuztD1bN29hLRF4IS&#10;entvePz7rm0BEGyIyJLia588OwvGGgZ2Zxa1W7rbCQDtBtoylojozrBKGxF1duKY9oxu+9D+p/Oq&#10;ASCxZT36+nDMManmT7Qu+OG+px9avty/+fJ/mXUEM5/8ziMfBG8FABhjFhuzlflsgJm3EQDsARNj&#10;AXgJqA/IxBIgPExiL7CAaC/IIpxLtA3IrtceQScLMZIFTCn1rDFPGzMlSid6/rrr1gpxFJEhegHY&#10;mmXzCdoDMmy2EfUAq4Ee5nN4KvEDhCeNBtFJnZ381FOn/ebR8fIktc/N+4Ve5rHJSb+h4LpusaFh&#10;MgqCKLCAOEpDVRtneGR50rbcnBKIWadJwGykJaW0SJDRDEOsVSISrRFrHTPbg+Rblo4jJ+fNbJvV&#10;1NrmeIWhwf0T42Wu1l566eWB/v7y5KTrub5f8DzfcZxpTxeTViuDA0OAPujQg91SAUnNpLF0nXyu&#10;4Hl+kKSJiTONwbFXrSMpFl666qevVJ6i0RPWdSx69K5nr7wJADNnxGMpkygKP3hwM0XRbzf3HL2h&#10;4wPnnv5zoueE+OEN3z6P8bCgE3fsME88Qbv7zJIlH7jgs2mc/PGme76xcmXGuV4DIkG7gU9v2nTp&#10;BevM0UfT7t1zu7sFEQgQBECATrr++sH77sPy5Rt27gSDd/ddf97yde48bO6aw9xPOInopN5eAp0i&#10;aCPAy5bxjp1rli/rA15A9uOfKvStBrWChoGtwB6AwT1dXZyNKRhE2c9myZYtPd3dPdlrM9ohMAQM&#10;gc/7xAe3n7WB+/qwbl3bli13/PyPB/1yyxrQQgKIlmzZsgAQgr5w/lKjFLOSlnX+1v+4/ZJTH73u&#10;O6czf9P8zhgzE1gILCWizs7MUe2/Ljjh3e9+z4zWGUYpFmRbtlJKSOnnfC+fF7ZtNBJtlAEbPuN3&#10;j/7gS98YXr48K66Ih1YKKf9w8Rcu6B9uuHX7LG3OMWY10YtSLLasX157ySEHH6yqrwFgk4IQG1WN&#10;gygJbceKg1hIY5QizUx6Ynx8cKA/IVPXSax0RrwUALQAUKvVpC2ltJRSaT1irS1pWbbdPKMVgBAi&#10;1azDhJmVYkDmCw25UmPmQFNL6rVqLUkSKURcred81zALY4SQtuNIy1IqZeZMQyil9cv5Lf3XfnnZ&#10;xd/h5cv+VYjvf/3M0eFhW0pfeGSU0OawQ98x8oc3K1qd8vv/fN973nfdjfedK0X33zh9/0+3v0eA&#10;kQn7sr5Waao1JUmildJKK62IyHVVmsTZYZnALruT8VQG0BRzd+rdSIhsf0fgwO0tK2WkSaKUUkZl&#10;4bu2bXu+l1GtojAKwyCOY5CQQmbajPqN32497+3oYkfDOa7n5W7M7fjNBnwQO4AsYvytbe+1d+69&#10;9k4AJ1/2xfjZaMu9c7AdSRxXq9W7331z8tvEMvJ+5+zsZuxKz5LWr354q+t6zCbz4AVgjBZC+Dmf&#10;BQgCxCDxJbEDwFn6B3c/8PmHdyYnLO8E4DiO41ot9yx6sGm1RbJ19sxsns0KHaw0M1+cXGlskyil&#10;E2FZtm3b1/iXX+5fF8RKCwghNPgnX7kW2/HmdnzkqRVrxPZM3XGgreD/ArDnojMwjS6yKg2ApzGw&#10;5cjFANZ9ZuqZlzGArjk/vva81kIxSpPhwdGhwYEv53748ecOWMPj/tHr/EJ+/tVf7P/Umqkgtmkq&#10;zqJFldfu+QsjqaM6Z59n9079x8XX8QnHcSuVcnWypmFMQAnrRKXSsW0I33JcYcU6hTFgrtVqw6Oj&#10;qTF535ZI4yRkWLCdQqFQbGyMYhXGieN4URKZVOVyDilV1/HExLjne2GsGpuai6ViQ/MMy3UmK+Nq&#10;dJSTuH9oVA8M/eF3/2U7TuvMOVES5wulXD4fBhGNDiepqQb1ffv7C43NfrFAcZrR3gxIQLKG0QwI&#10;2xaO40RJLIRonTXrue6lAEaGh4iE4zgSgE1SWnB9IUVYi9IkKeZLzKwDrbVuuWfR9vnPj5323Jxn&#10;Fw9se/z0R4+FZKN1mqbGpFI6y888YecdUwv97+/sjuO4Wq2e9buF5XvuLBZLP354ywGYCuBHu7rW&#10;X3r7/Tu/Tawdx0/TCJqNSQHnlEZgwR3tu0/t+sNnQNp03pIreI7tp2nKSrHhycnyTVu/klnWbjgc&#10;ADY882mVRonhTR/+6SMP/DfIE8CPVuHAoGcPZh+7YeXmX7gep0kcRVGaxpXaJIilsHN5f9OGOxYt&#10;qpy5pvuaBY98bc8J31wwdWprLtgCUq7r+u7yb/3DRx95+KNv/ZT27R8/7D/+qdRQjMPo1eN/teBX&#10;n3r3e9912CEHu7YT1CpRmkRxVA3rRJTPF1Kj4yQmEtKx0ziO08QImfdyD1388TNuegowc2fNPuyP&#10;7xmrTqz63GVvO51nfrXrsIMPLnquZBOlEadpiKSu0vLkpJTSFpZKtTEcJXGUxG++/tr4xDgJsj0v&#10;iOpBFKRZUixBa8UKBgqGtFKRgoFSsSo0FJoaZ3h5F5riJDIpGxilqszMSju2bQhRHCdRFCTx2Ph4&#10;uVxxXTdJEs/3ybG1VvVaTUjJOk3VNL9U/61KwcmJiWwePmDfR4I8z8u8NGzbtizbts3PJn4nhHRd&#10;zxitlBZKqWkfcGnJnJ3XSlmWLYSMAKX09555+AvpjO8Xarj8HACrrrxlQfb2hNVEPcxEtASYD6xm&#10;PmdKbQCAF4BWE7YyFgBLGAvAPYwhMJFYQzSLiIGhrq424Jand53TvhR9fdi5k5YvnwUCiYdWLCei&#10;4Oq16/7pjJue2Ilp3Z1l20Q0BIDQNs1KWQpgZy+WL2vPqLmgky+6iEA4pn2qd/r6qL39x6N7p9y6&#10;CJ++4LpdwNL2YwBgd9/x7e3o6LyvXDGrTnkwY3ExjgYAfsLwC2wyN6fMK3ZpZ+eerq4eMAFbmRlM&#10;2Z1BCEF0BAAiMPcwk5SUmcwwiOghosxU7Pkp0hoI2EbEzKuZb2QmQlYUIaLVhLVCADjHCDDvIaKp&#10;9Si2AkR4CiAhiIikEKB5hxwi91uVWlUrffbt10GbclR3Cn4hlz9o9hyzT+/r31cslmKVhJPVUQhH&#10;CG6eYVu2V8hVKxWjTZTESRxppSzbEmRrFiREzs/nfNeTImfLOElGxyfsmhwbn2xpa/UL+ZbWtkTp&#10;OIqiJI1iPTI2aTuOZdUBeJ5fLJWKpaKw9MDI5MjoiO87hXBGnjhMk3oUqXIlHB6Swq5MViv1uvqX&#10;fxsyJjXKL+Sf/8PIQ0QvMB9vzDMbbyQiBteq1YZSs+M4QtjPXHn9h9avBXDkhs6c71dI9LA6EhAk&#10;DIzW2jzxhBCCDR912do0Tv544w+Gly9bIOSLAMBtQoBZG6O3b8/C+Ua6uzP/rgMX1DEAdXairy8L&#10;v9t46qnzGYcJehB0AvPR4AeJiGjPsuULgKWEXRkxbtmpAPaCtoEBrAYIuIKIOju5q7sNWAPeDToa&#10;tJAYwBLQWvA2oiuAIaANWAOsBto6OkCEri6AWxnMfO/7j+O+PgKwZcvVQhCJ4QwOMTJr46uuOmdW&#10;a2uqojiMVBoD+NmWte92Xbp1vZ3LfaBW81Ztfk6pPYaXgpm5DTDGfPU7j/7kzsVaq4nRMddzi6UG&#10;rbWwrGIhT9KZKE8MjwyrVEHKKE4s252aW4gECSGodcfOfQ/0NNzx2M0MgIUgKeVVF18sP/zhJ4L9&#10;JomTONBJartWLp9XrII0SrSWwjGJItflVBHDdT0AwpIqneJuKDZQBgAElFEQUhNY6SiNTMqWRbaf&#10;y3mu4/pJEoVBXEnLrIkk28IRNsUqrVarcRzr1FSrtTiOBZFl2/lCoVTIR/UgjqqsDJFgQCmd1UiZ&#10;2bKsUqmklLqve92yzuuZWYDSKHY8W1i2TVyp11UQVsZH875bDoPBwf1gbJTy/wcY/+9Na5V5m2U7&#10;WCQoTRJ7Ou4tq7xrY9JUZfShA+gic0HMqu+ZBW0Wj5G5H2ZJW0or1yXLcTJkkqo0K9NHYURElmXZ&#10;vp0txzM/xChOsno+AGge79p0QH3x4Izz5nz10kOxcWjTtUr9mU2UPZ63EluuHMY//MWpVauVL9o7&#10;ml+d4fu+IVOrVk+fWJvKlEhK2xZEhtmypOf5zOZL646/8+afamOkLTNKiRPFfsFPVaxSA2gpHaQA&#10;8EDj2c1eo9bJkz/5nmWJmTNapMDPna/NctvALMCCKLOpBWAcm5k1Y7P39a9ULwOEFFIxLjbfDFQy&#10;MjZ+55zueefgHy49E8Dixz8dhsGK89cfcBwC0LP1a1qp791+GYBvbvric5/pv/i5Z1vuWfQ0BgD0&#10;8pxl1D9vJQDgM3+BPR4+ZErzuu6C/hVvEVRk7ZQV67MyxdOLB1o6Fx26+WfZ8xnGeOuRb/OufbLj&#10;Ky0zZ5QrlXpQhyQWQhPiJNZK27ZtS2dmU4sOkvHyhCFJtkiSZP9Qf6zTObNbc3YWoMgwdIC/AcB2&#10;nDSNicj3cznXIZ36jsNaxHEyOj4ap1GxocHxPCtybM8roLEShHEcV8KYg0TRaLUe2PZkU3Oz54j6&#10;UCjIrtcr9SgZK5dnzZ6Thsn4RDlKUjYiVanRularJbFyXDdK4tlzZjc1Nz/VdSKAgz/3XWNw6MGH&#10;TYyPa2MECxJkCcvL5dhwHKe25wopg7her9ff2kXH3/PBQkHpxIwODo6NjBDJUim/846HDhzAzJe/&#10;777PPvjBMAzALIiee6707Z5L77j14j8fY4wxWoVBHISRCp/92I8A9H1ww+D1/wzIfd+9D5jS5xwQ&#10;6kyNO9C+/UE0AtNmtZ4tU5aOmaLNnPmZK7TG93de+dnTr2RbfP+Oywa2ffzSZz+pwdpoNv8riiIQ&#10;4ec/zfJwoigMo0ipSAL5fPG6K7NYj8qXL7p5RnPjtwe/2NIQfK+yZkbrzELBP/YYHUVVpRSxvuOu&#10;n9iWVygWwzj5yOgls1c93rfycazEaWdekUQBgHzeL5UapJRhGJarZWgtJCzHKTSWSg3N4+Pjo+Nj&#10;45MTY6MjwnLyhZLteFrz8q4nmmbOmNHckqbp8PDw2s+/HV28vPfnh849KOe5htMkSUjAydk5yx0Y&#10;7Y/rgS2dOIiNUjnbM4DtumRZKZswCgOdlINaCO3l/GJDKU2MVgoKGlpCagCMRJsZM1ot34aQlXqQ&#10;BkliEtfypCtTo1ScEJFt27UwmBgfT8KItbY9l5m1gPQcv1iQKg3DgAWRnPJazJQvQjL+tma00eYv&#10;0oQAZLOrkMKSlrSktKzsE1tmzMz4q9Kysok9k39rbaRluVPM1qnV8HfN0NmHn3TbM48AaOvduWfZ&#10;st2gJUSziDZ0dg53d7d1dp7EWL15Uw+wGrwn25QXAFMP+GjmPvA+xkNgEM26r5eE2PXaM0d3XtPa&#10;sY6Bc45uR18furvR0bEE2EU4ibC0t/exwWeXvpqap55qaCxa0sosUy3LuuvXP66tW7n2+u27QETY&#10;S7QWwIoVq4mIqGfFiuzcXwDauoGdvQCGu7pbe3ceN+NwALR8OfX2MrB02bKp7er29qFly7YaPtzo&#10;+5n3MM8HXmCczWYVQEQLhVjD03EiwMauLgCrCQRaQuhjPM+GDC3kaeUh8+HMOnMHYl4D9AhaM6W8&#10;ZM28TcqTSGZg7KqdOxm88ZRTp8ZO8NdJkKSs+LOK0UO42Zi9EAtJgKbWrO1EbRnlnxmbu7izE0Ch&#10;UGQpTKJrUSAhVKooCWfMamttmanjpDw65gjBhhKtwlp9wi1Lx21oaMjl/AJzEseyWldaG2MEWUSk&#10;lbEkCSkaG5taGkueZSFNBLGQslatQko35xVLDXGUjo2MGibb9d1cQQiZGp3EcT1Mw0SXw1gIEask&#10;4dSk/Pr+Ny1bxnGslaoGYRxFACbGJ6r18PDLvuQfcdAzz+97CHhICAZfvnPHlLiFmZmrlbpRcH3P&#10;cfxjr15v2yJNU5XGP7+y+91rT7+io+PR73znBOYBY2bu2JFJKfRRR+4+cjGBHl6xYq+QRwhxhBDt&#10;BOq88Irrrr3s3u3/fNW5P7nsxqtWrCAh1mToYirCgvsYezZPeY4RMJ9xIvNVjIWEhzKSAfNeQZmI&#10;fxeyOEUGsJfoCCHWGCwAQFhKGALQ3c3gNqJZO3uXLls+DJzU2QkA7e0XP3LbNS0f2Lh58ypgkDlT&#10;E63u6sI0l2EP0AqMdHe3EY2QIGktIiwFDRHaANzXe8veHzY1Nx9SKsAYSUIIoTLDBqWJEjYIkrhQ&#10;KNJdG94/MVYem/zhhjuf7+7WRoNxstbH+R8aWraMmR/YcHpzFMVhWCnXZs6cpdi88srLr73+hgEK&#10;+WJquOvR3zz02IpjhGi78MJrrMmgXt928sla6x5gdTaNCXGllP/5npmF8hs6jjzPkZaVAn4x7xXy&#10;g2ODQ2NDlWDSQ5FS3dRSaiw2FPM53/NYayLSShnBBlBsmDUATsGcWJZtFLM2mklalrCkASnDr776&#10;mrSEa3uWJSApVWmU1I1RtXqFxsdJ2hnXEIAtnTQ1hhLHkpmrLAmaIqpg6u6olBJC2Lbd0NjIgkiI&#10;NqN9z+tpOXrVxNMEK593yxMT/a++ElTKDV7ecawTf/CLQcuaTX9r/fl/vP09AgwpLSLKeE0Z95ot&#10;PmD6RNO1XWOMzp404CxBctobiohUmk2ySRxLMY1zs/d3Xc/P+a7rZeJCkgSgWCxmGsTMVj8nhZRW&#10;mkvGxieYWWuVJsmUB8i3vtH21UsBNDQ0qtu+myRJUZZs227/7RV9H9wAoOXiKQSy7pTWzBDu3eed&#10;6rru5+juW9Sp9zevntU8x3GcaqWSJAmzUmlKNBVEZ4ye+dXL6zfc4Hr+/Xc+VSgUmI3tOFIKZk7T&#10;RNiUJk7G4xJSPH3NAIA+/u5/25PH39zp2o4BDACtprLObVtKmcRxZ3wluRbZUpAMk+h65zJI3LOf&#10;j/rI6XgOOAXHP/dlnPP291y0qHLrdy/JHmc7zS1/4iza4p2nAcB1FzI60fuXr8pgRuZy+7HnlwO4&#10;xVrp+b54VGT2lbVq5bQzLsuU4t9W17/oFb544d0HMAamnWozRPF018CzHRfYtm0u5pSNRTaIHMvK&#10;FwqR0kppFYeCIRiWtBpLTQ2lElrbdKrSMFbKRCY2ifGK+dhoj6Xr+uT4qeJ4cjKo1bRWWZiJLYUl&#10;Ldd1m5qbfN9xheVY0vX8MAyqlUljlO1KALlc3ivkB/v7gzB28zmlOUwTZUy9WotTVcy7IJaWVSmX&#10;LWkPDY/GqQ7qoTEGiJIkCepRFIXlyUmtdaHQYMBPf3kEeB04cWHHrnyhoBWHYVitVnXKBNi27Vg2&#10;ABIkJMKwZju+0VPBkRv1Fzbc8+8f/8VhbbNKQspKZWx0dDQKk1mzW++fRhd37ehyPe/6z77nf134&#10;gYnxMRL03O67M2n+NYt/PLDtx7OP3dD+240f+Pmnf/fRR7KXZPjh0B2LXlvxXPtvN/ZdsAHACvz4&#10;rUN87NOnjo+M1Fb+AsAy6t9y75zshV89/7dCrPAtbRkHwPW/OZXPu7Ho543R533pumKxqMBfOnuT&#10;MselaZwkybf/6Qn8Fe3qf33qy4VcXtqFvO/tvPubA9sWd+5cblJtARa0I8y73/dux7WktNKkHteD&#10;OA41K0EkNEcmBCs/V/x5y9XRPb8Mg2B8bOyeO6aUEp9/9NLfp8kbhYIlQUTp7DZpyeHR0UJUr1Tr&#10;/f39r+/bV6nWc8UGCOm4uYETf/X+J0+xLCfn+hr4zL++/Qp5+O4bjzzqyJZCUUoyaZwkoZHs2Lad&#10;d42UlVerSZJAIqjVGkoNLW1txcZSY0uz3PdGFEcT5QklhSEIIeI0CcLYg8M6m+hYiyxCjizppIbD&#10;ydqEKgNs246QIkpSjiLLtsMk1kolcUyakzCEZtd14yCUUvq5HDOjXjNG27bd3NISx7HgqVSKTPD1&#10;384k/9+bkOKtbNVsuyeOIwCUedOlKkmS7J6apsp1Xc/3LNvGlNu4MZZkZiGkbdn2lLGf43pukiTM&#10;SFVKRHfs+fGZF164tysjIIG7up4CLQUA9BM9yLwX2EZYNY1x9jB4OtwIoFmCiMRjA79OkqTPMG/e&#10;fOLOXixbRkTo7KT29gXd3T3gDG+k11/443d5x/0pLBQKrusppZb2i4fnUVZFHyZBYIAWTNcWeqYI&#10;7ryKuQfIxNkDYIBaO9aBefay5QO9Ox/7zqW5yh9TndavXy/2P5MYzU8+OXP79rNPPfVJY7IvuxpY&#10;TdQDsWearbqAwKA9wFLQrwkLQO2E3SACZ4lpLzA/zxoGC4Von4rk5pu0pkzpCwDoMWYVTwU8Ue99&#10;tHv3LYUJ/PYxy7E3PnD/A6eeeoLhK4FhwhoiAm42PJ/NOQxmgJgPLLezzI0pFTBaGejqctd8urm5&#10;mSZpIp4cmRhrLDVZjkzSNKjWivlCS1PzOw8+9PU3XpcMT9pSyESltbDOrtRsklpdMFLWxhgFdgyz&#10;YGbOrFmgIS3HdmxlAFZSyBmtLVEUVScCt7W1UMjV6o5KdJYxZQAppO3ljUFiWAextGVqEggZqqQ+&#10;MiSlKBQKuXzesm3LdYhkqolk4Hg5S0ju6Dixvf3D3+r41ceWU99utLfzdNNKTYyP+znfz6VCSDZs&#10;tIlVzGyU4uEtW2DZDxhzwo6d9NRu7u7WF1zwjlWnvtzTO7JyhRBikSAhxEmC0NHxwKZNl23fboz5&#10;z8tvumrFCiGmYP7hxuwxvAAMxgngExhXAiBaSOIEYu7oxJZsq5qyjO4FhD1MRGgnYvASRg94G3BL&#10;9uMH1oAeAvYA88EMnARw3+6HkRXHgPZ2ANfe/hjzjxYAu5nBvAeUcQiRrdqB2UTDRBbIIswmos7O&#10;JZu7hphnrlvHxxzT89T9M2a25BwbcZQksTGKU0WcSkCwFNqAE7BIg6pl2U3FQmvLDH3Xhqs+f/WA&#10;FluZN7JZdfJJWbLxqo0/uOHiUw679oGXjD5IyN+v+cTrb+yrVKr3nrdpZMWKPmYh5UlE1Nl5ceWV&#10;b+UPnbVlm2FeDZAQtxDWCnGllPKBB1rjIVI6SuBJgu0psJPPwxG1er1cK2tCEkautA4+aN7cOQeV&#10;ig1aqUq5Uq1WozRKHalARmvDRgjBBKVNGsdMZElpW46Q0mhdrdfKk4qZbdhSKIZljE6SRKepNoaE&#10;ZVtC2q7jOEJYzMakrLQK6jUv9m0p/FyBVaKMDoMg1XEWm2aM1lpJCSllMV/45T3XHPuZ9Sdfso0u&#10;OF9rbWIDSbYQkyOjZFQ9qFiO+PFZHzll5hIDwsar/8YJ/H+2/d0hHgCZ24lKldLKaENEliW1niJt&#10;G2PiOIrjOCsUSCmEFNKSU/ch1/V8L5OAe55n27Yg0kYnSRIGYRiEURRVq5XJiYnJiYlapRrUg6Ae&#10;1Gs1EsRstNJ66m0tx3Eczy3mC77r2cLSmR2+0Y7r9vKcXp4Do4OgnluzNg4inaqzhta3/3bjgbN4&#10;czv+/fEEwAc6Tjvb663VagCKpVJTU7PrunEU16rVk8o3hUEQhZFSGtN751OdMI2UHMf1c7l8oVhq&#10;aGxoaCwWCg0NpeamxlKp4HsODqzdgU9++4K3duMy6vfP7VQqZpVonWidbClcPd1pMl9stHN5SKkM&#10;h3FSr4envrT2/sm3x1McaAckEJ//3NTKrLPj5uzBpujkrT2XHzgyAxvz1q247sK374bOW4l5K7Hw&#10;uhsA5IsNxYamYkNTqbG5sbll9kHzWu5ZdNedV5537mYwfegbm5/uGjhgSAVg0aKpJL6jOmcf1Tl7&#10;f//+s9X3BwcGxsdGa9VqHMe5fH7uQfMOesdhdt6r14N6FKpU6TiJg9DEakZD84zGZt/3M0GL5Tqx&#10;1iOjo0GSBkEU1OtJHGejAIBYmzTOymKZzNS2bT+f8wt51olrwSIVBeU4qOd8t2lGQ6lUaGxqsB2R&#10;y+dty0qSxHYcz/PiJJmYnFSGy+UqhIyStBYEL7/8yvhkGcIStuM4nufmPDfvOrmcmy8WS0LI437w&#10;7mNvPWje6VuJuZBvSFMzuG8wqsdxFIbVWnVisloux2GojSISaZrWa2WlVUb0/NT131y/mVzLkSTK&#10;4+MTI0O2wJzZLQ/c9SiALd+9CoDt2eOTo/96xa56rew48pEvDGTj+/17r8V0CDeAJKjP3vEXuhfL&#10;tvs+uCGrUZyz5VcHvMWyVigV84UC3sKUm7cSh5174ss39D6+ZMcvPnzfvm0P2wK+LX/5j/f7tvRt&#10;y3NssDKcapOkSbj52J/tvPeq2ase/2tRx5y5sw57xyGP3t99yEHzvnrJLde/sgKJ1kkq2HhS5h3L&#10;9yxwElYn6pPjcVSTwjQWvJnNDaViwbWFSqJ6tZwEdU+Itubmdxx6yO13PX7dph8AuP2Ob4wND//+&#10;xRf/+F//NTQ4+MqrL//pT3/cdegdd8+46alnnnp+7979+wZY0py5c8eWP+/ncvOfWt5QKElpDQ+N&#10;rviXL/z1lfIP73lfS67kSLLAYGXZ0vFs27MTNtWwPjY6kqapMSyFOOSwQ9/3gQ8USw3SsmpBPQhD&#10;xUY6lp/LWZat0jQI6ok2GmBIA2hDTCSkY7nu+PhkuVoNwtgAIIuJoigtV6vVWjVOVBglE5PVepw4&#10;uUKusYkcz87lheuxsDQoTNJqPSjX6rV6WK/VMj9QrU2aqswi729vJOiMwz9x2gf/JXPMy+XzuXw+&#10;m5Zd1834qLZlr3z/xzOKVBLFQb1emSxPjI+Pj43Va7WgXo+iSGklhHRdt1AsNjQ09v7hF6sxy6Q6&#10;qgdYsuSKjo49YDB6GEdn+8tdm8FYgymPowUEgFYD8wGATiIS990nhBD33Q9CGIanvrN9um4JAA8B&#10;1NWFvr7VwB7Grq6uYeCEuUviIERXFzRLEif1C2pvP3Fd1ymHfbAuFJIAACAASURBVPSTV9+WrQnb&#10;CQB6gAVAz3Tg8XzOluRYnfUJAe3tWLacCNi9G6AoiifGJwYGhz513rdWf/na/uuu6z/llCeNeYH5&#10;BWA+0SrQApAQdITMbNh5D7MgWktiRBAJcdJFF7Z2dh7NvJWxi3DyRRctknKhENuIVjNvNWa+MWez&#10;ed6Y543WWh+u9Ye0/pJSHzJmK/PzxvSffPL+a6/9wuW3nDVZPPNdH2fGSffdb1nWWilaGX2GV007&#10;UzHzXkJW/1jNnH2ZnrcI94UgceGFzS0tc+fNmzV7dq5UNEDKmgHbttlwEkQO5JzW2QXH82zHFoKZ&#10;kzierJZHR0b3D/W/+eYblVrVtm3P9y0pM5gqQWAZ1OsT4+OVyXIQBHEcx3GaJEkwWdZR3SJT8J3W&#10;GU2HHTzvne96xzvfdUgpn/MsKUn4ru07NmCEIM/3LWmBpuzNpuh4ZNkk0yhhZaQgW1o2CU7VEY/8&#10;++GXfCkKYwDo6mLmBZesee8Fn5/GZUjTNI7CNI1IsGULQL/3grOyfAQAU3b6xvD27eboo13LEruf&#10;uoWEEFPO90PMZtOm4++95/jNFwkhH165UgixkGhDb+9q5r3AFcxHZXmUHR2D4PkAgBN7dz4EGu7u&#10;zqDdXiICrQbaQQuA1YTdhDZQH9ADWg0ybHrAWQUDwKrMbIx5F/BQd9cSoA2gJe3U10d9fejdSYST&#10;iH5NtFYIIWgN0TYhBoU4V4gjpByVUkoppCAhCGDmVjatO3dcObb3+p/d6VoSJk2ielCrBNVKWKtH&#10;QRAHURLGaRSmUZwmcXOpZJOIqtXaxERcq3qO/UTvt16+/5qrbHuxtG4V8lYhbiHBHR3nX3v/0WxW&#10;Ay8wz7/5sVvPvGL7lzc9vGJFG9ExQswise6sT3/+5Wecm3e2XnedMWYNSFrWi0LsISFWnbTjuvXP&#10;RAO+5/iO3VQskObMOSBKgkq1MjQ2XAmrnp9zbLu52HjIwYfMbm1zbUeptF6raaXSA6EIAhB/Zn9o&#10;ZkhL2i5ZjoFIDZJUp6nJFxsdL58a1MKwXKsHccKQjusCEJbjeZ7rupYl2YhUK610sdRkO45lWY7j&#10;EFEURlEUaaVUkhJDQECz1pqZbdv2PP/Ob53bCn5ky5bb7nzStx1VC3PC5URJS2jWpaaGW+56EsD5&#10;8a//R2bv/8H291jBCIMw0+YH9fo0qNCWZWc1dJWmmXWAtKSUIo7iTNV9wJRWCJEZw2UUKbLIEVMc&#10;ALzFpj3zypRaZZ9VrVbZsGVJP5fL5fIHSvbNLS2pUplhbjWoqVSlYXzcDRc5ritsUkGw7+qrPO1l&#10;mbXzVgKf+fOJfOHjTp76Mz4PCfq++GzbzNkNjY1pmk6Mj/3y0htPuPA7URQx8+fonqcvHxi79lql&#10;VQYYjtvSKS1LSmm0BiCltCxLSiLBm90rLko2hmEQ1Ovjm/4MWD3fO/D4wCKPiCAhycp6ckvh6gvj&#10;K1MhapVatVa9o60LACSOeeaUL7v39X/yrLeNxYHMiuzf2757RcZVW7/+Fs/3ul9a0fGuHRd5D8AD&#10;7vkLcHL6v60fw3NHYRGmv0nWjuqcnflB/ce+120htTGCyHacQqFwd9M575v5wTAI33jtVQB/+Pql&#10;WPyNRTy11szkAS9jCk19Y+6vstHxiwWSMkliDQbwrve8p1qvjQ4Nu2S5risN6H8z957hdRZn/vDv&#10;npmnnaZquWEDCSlLCgZvsOV0stlUbMAyLb1gy4QkIBlIaMaUFGzJhLDYJpCQTcBgm2JISDbZhZSN&#10;bbJxbJJAOqG4qOvolKfOzP3/8MiG3f/udb3vvu8Hng+6dKwj6zln5szMff+aZZNmQZvfUq6UC6V6&#10;2HSkdIpFY/SBQwdaAq9Zr2eag1KZlFMul6M4DZtNx3GJyFpTqzelkn7gu16gmKsTw22Vius7SZI4&#10;kltbS45yas16x9+9FmTV2JROwloStwS+57nWpNraoFScqjfa2tvHR8eKUlartXnzW+M4kko65AYF&#10;JZXSWpNFpaWl1qw2m800yVzPk6Rqk5PVyclCIchSw5aN0cakzJznEAkJzwuatabR06gLgBfuQ6FY&#10;HBkeOnzwYNiMZ87s2PGdaajhkk9fDWBqqnrdiY984JddjlAPffQQgMNbTvtqfHprW9vsN68958Yf&#10;TVWn8HH85X2PH7tjusM17zOnz1Ni0pnIH3Y/tW73JWu7n/q3l45slqZRGOUT789HTA5833/blz5z&#10;9yv/CcCcj//D3+565LWfXf7uf1/ezBrGaCWF57gC1kop/68M6U+t/Krrute84ZENz58/Z+4xjuOs&#10;vWFr0S/oJI3DOEljElQslMrFQrmlND4y5CiSgjwlrCSd6vpkYyKzpVJFOn6hWBREtVozS2PV2u65&#10;qqOzrbWldduOPW8dv+LLb5kGTC5YebWu1p9820+O/97Jf/vgviff9thrfvwOr6Dv6X/XJ257YsGe&#10;5UFXiUGTE9VDBw5++dpNL73bLbdd71k+8VWvecNrT2STlYOAhWFyjWQqKA3bbE5N1WuTExM21U6g&#10;3FL5Fce/8thXvEJHaSNqZllGIncyR5wmqc48zy+WWtJGJllAwVgCQBA55zOkSClfCsEWueeSlMJz&#10;C1Hc8DyXlZOYxPG8jpldzDw5Np6y0WlmgELgd7Z3aG2M0b7vZ1mmyBFKSCmk+P9uIoX8HMyW7/nd&#10;j/KlGMBRIqsgEkouf9U7t/3xJ2z5R8P729o7hBBpmmZhFseR1iZfqPOeUe7nkYPPRDSjq2sbD9sR&#10;s3Lj3YcHvjOT6Or+NSToWiIs7saKHu7vH96woXc6rJqeJFq7ffvOnuX7gdWER0gse+KXZ9x//6OH&#10;9htjozAc7ulZun37rT/bceevfuBc9emPLXjvnBUregenmcxPEtGGS/DcL04/REPMZ37h6+L++/G5&#10;HuzYge3bh3t6Zq9Z8+h8ufhzX91zBGFYun37zhUrbv3yRW/54q15KAcR5bjBNHN9zZrDhH97VcUB&#10;3tVx4tpVy2+z5koGs30DgCNVCoDVzJuJVrHtZQghTxH0a8sLwEuBdSs/cO17PlHYteO6wUG2diV4&#10;AfAkaN/69b1EBHpSUBcwAvQy7wZWE1lrYU0uAc/ZTVuILPNtR9N/N6w/GbREiNkPPCAuvZTW3zQM&#10;u9LyakFEdCHTBbC5R20v0SrmBUTdRIJoJlEOYQwzz1i/vm/Hjq/86gFB5Hl+S3tbkmlOk5JfcF2X&#10;tTEMR4jOto562KyGtSSJ2WRkM5nEEkRx1tHZWa60xToLkzSJE2uNsWZyYkKnmYl1qVgqeD4BBAEg&#10;8N2Ojs7WjvbOGTPqjZBgwSIJC8ceO298Yrxei4y1oU502CTPilIh8N04ZRjrOK4UMqrXm9UpQcpx&#10;XfalsqocqJaWdsd1jdYP/OuvedudWLGCAWvt3htvPdoBLJZKOVFNkJBSKuVIKffecOurPvvJPcje&#10;QpjBZJjtqae++sJzfVf+/kMXP7Jx8GQhARCwdE0fGA/edNOtX/78v+w7fMO5554sBBj72K5avvxw&#10;f//qm2/eCT592/ale/bsHBwEaNqXefeexUeSvxYDywgMWgS+jfkk5pUMS3gI2A9sJhKCFjEDtEzQ&#10;I0SLmZmxCLwJWAfsPGKpvHTFCgDo76Pdu9Hfj8HBa3fcf21eGff0EAhr+mcODCzr76fBwREGCCMA&#10;A12LF9tt28SePXOPmRsUPKNNvdn0HOn7vuN71lqrU2sBsFBKSCmlrE+OC9cpFX2wTJNkYnQ4CIqF&#10;SnnvD75eHBt9U6LjKFIXbnh4cBCMpf1rxJIl6vFvL7vtkS/v2XaFOP4MIa668Cwh1LXO3LtvWs+W&#10;88mc29JVP3S642RfTZszYF1HkOQ0aiLJHCGVJJIii5IwSWtJOHT48ER1shSUi0G5pVyZ0d5Z9AOT&#10;ap1qZvaDIE6ZXYdBMmNLRhCxJJOx8nyllJCK2VptAbieJwuyUa/l3E4SIjcNklI5jkiTJA/8YUYS&#10;ZUnuRqOkVywAnKUZwaRxliQZExX8UppEUkrXdVNAG5vDWUrI3IXvDEGHhWgtlhvVqaBYsIDrKSp4&#10;rZ1ta9edM3T41+F/pkm/HK6XYw7Gt752WS62juNYH8lsYss5hfel7odElGVZbruEI3Y6ue6CiHJV&#10;OADHUUTCWGO0SZI476gVSyXXdXWm6/Vas9FIksT3feU4+V7oeZ7vB0IKNsixsLDZrFYn6416LvJz&#10;XdcrFMqVchAULBBFYW2qdsxVL2nkf3V9kiRzrrkKwIFr10mpKpVKa1sbgPGxsbGxUWusH/gQXCyV&#10;rLH12tSvrnvRUumMO64VQkRROFWdAtDa1hoUCvd//Oplt3/xQ0vch36jhJBxHO34+PXv/6e+Rz8z&#10;mH/9wG39juM8dMG0iHbp5sscRxhjvt6y/nP1L3qeLxzJVmTWbHSuBrD1P/hoVXA0zgJH6oqFC2t7&#10;91Y6ti785cDhU/tn39T8QLnSAsAR0nW9C+bceeNvTr/yjY/MXvXY3r2VLbdfK6XQWrtSBUEhbDYv&#10;Kz/8f+Mh0yqLgcN4iZQiN4n6buequcfMi6Lwr3/+86L100ZAr/zVoZcKvvNYDAA/uuATlZbKdNlJ&#10;FIWRMdqvlELmVGdjQ8PDLxyUxs7q6GoptdpMC8cRjjPZmHr20AuTtQZ8x1gbNqY6W1oD10uTJCiW&#10;57/yhDhO//j7P01OTORkEquNtcaVTltreUbXzK62kmsiR9pya1k5yguCY447rlAKDh0aSjOTWfP8&#10;Mwf+8sxfokSz5TDK4iyVjqtcD4ByHAFVr9XY2vaOjrARJ0niOV4++mmatpTKXXNnTTWrtWZDxxmR&#10;SGJdm5pKEy2VazVI2DAMAdPe0eG4KkoTYVhARlHCOps7b968Y4+Lk+bh518Im7WwUc+yrFDw58ye&#10;vfmW6UD17+64hYS9dP53z952fKFYvOsDvzuKV3Q/tW7eOZh/+bm/OOXeGXefFMfRjwbPy/8dwOKf&#10;n65cN0mSfCUttZQBNBqN3737P9UYeIkGI0+ZzL+efNXHDvztudG7f3LcBe8nEn+7/XsATrxoeco6&#10;E5JcFYZhkqWlUkk5KktTQ1BSpToTQuY9HmO047qBH9g40mk6PjZmjJ49Z1bnzE6HQMJmWpeCQLky&#10;jptpEktix3EMJJFUwj2SbyOYwAzN7LpuUCgVyiWjTaMRaqPP7VmS3/mnPnO95zjFSquQMolSMHl+&#10;kZkt0/jYxEWfXvtfXvItd36l4CiEKeLoVce94q2Lu31HEpswCZtRmCrrlDwtMDQ6fODgwT/94Y+c&#10;6STKjj3++CVL3jKjvTOOYycIfvrYvx44eHCyXk9hQ52yEqRkHKXSeq4bICfmErm+J0horcNmMxeJ&#10;AdOkfKJcw2WIyJFiOjgi02ma2lQrJX3Pc5TT0tKaxYm1Jqw13vb2N3efsiBwlRDSWpOvnwvefN7/&#10;elMgom/efOk5f3fafb9/TCoJIPfMyNdSKWSe222n90465ph5tVqtOjmZpmlOZE3TNEkS13Fd13Vc&#10;lwTlT3Ycx3FdMOUclSgKz3vdu3hFD/r6aUk379pNS7qHenpyEs8CcC9oNdEWwjXbd3BPz3XgawAC&#10;0f33E9GPx54eOnTovClvZHBgZv+anCJCRLzrF3MGBjYBiwlPgFYTHervf3hw4PT7tl23YkUvMHPN&#10;GsrLj76+nQMDpzMLIUaJNgFgvgZ4cP3nl6y5+STmJ4lm0jQvZTN4H2MP0bL+fupeghU999540cT4&#10;+NqvfmcVW8u8ydrcbfZCIYQQ1xCwbfvsnp6V1tKRuIktQpyxZs3wwMCM7du/9YfHG/X65089Y/Ts&#10;FbuYjTb7wScLsf/IuZ+Zu5iHgbzMANFm5s3MAHInhduBzSTOlNOVGxFxXx+Ab3UlqclWX/WN+7Ps&#10;TdacQqKXyFq7BRBSrGK8wZr9DCLacsSti4GTj0yAxUS5fdZlP7rD9Qpj9drw4eHJ4dG2Sstxc+dJ&#10;kiZNC8Xi5MTE2NjYaH0yNGliTGjSjKwj1Jz2DtI8Z858x/f/8qc/Hx467Dh+nqindSqASqnY0d7a&#10;0dE2Y0ZXR2uh5BqbNmbMmjN37jEHDh0ulivNRsyEAweHDw8dGh+pQgk/KGmjxyeqk9VqsaXSaDZ9&#10;P7DWOG7guu7kyKi18P2gUCzXp2qe573ihBOMNt988PHvSfnBiy9mhrXGLlp0XO+5z225D8DxvedJ&#10;JY+ZP//nX7xpyfX9zXAqb7o9cc0tr75k5eCh+hJBnffe+6oLPwrKXCVMmviuuv6wllIuEWLWmjXo&#10;XvzgWcutNUTiSaKTmJmxGNwFXAecQnTGZZc+dNP6D1qL/r6HBwefnP5sUS+RlHI38z5mIroGGLKW&#10;mTcDJx8JU5/mqxF1A0+AesGbGauJniTaxRbMJMRS5uuAXiIAM/MICwADg7lPwLpPvl+6SgnJhCtO&#10;+xAA3rULRA8PDCxiEGEmCfRd8vm//Xzw2CUEbOC/tra32EwLIYNCQESuElprm2nmab11XpuxTqWi&#10;1rY2DWpMNUutLeVyZXxigpTT2tIBqYQQLMXbz+p/INP7wOGH3lFpbWnt7AqKxSTJRsZHh4dG333P&#10;Yyst520Iy9wLklJcS+KS894ThxOBJ4+bO+91rz1xVlsnGQNtAtdPkriRRMNjw8+PHBwaH63FoXGE&#10;57gVCl7/2hOPP+6VLaVylum/Pfe33/3xD0MTY3WbxqxjYxJjYA0ME0sAXlCyYBh75EzKuWVOfmiU&#10;09InIhIEEFmVu12ArLXWgJkFpJCSYKC1r5TVCSfZmSt6Xv2qV5ZLJSUwOTHqeb5y1ORUDYDreVON&#10;+oHDQ+/o3zhbCMuM/v77Xl984fnnDwwdqMxsG6+OJ1HYCMOpWh3Av3/ndy+rI/3LEcHIXZhsvqWT&#10;kIIss/KkNTbTWR7gfTTIIq8u8raZ1tMVBQkqlcvW2NzZNU+HVY7jeV6er0ckojBq1OtJnGRpqo2W&#10;UmWZzrUNynHYchzFWZq6rp+3DIWU5XLFdd3MGABxHAlG2GyGzaZm1lmWZdmp/bN/OXB4+IYvzbzq&#10;imm6MwDA94OWllYhRb59NptNnWW52EPK3B2ehZQAlty4eteVmwBMTox/99ivowh04pJzDzW+/rUs&#10;Td9/2xcy1oA7MTbu+V7e2Hv0M4Nn3vHFoK0A4PsXDrxwHz79tc8rR33/woGHe2/CERmu43kg2WjG&#10;1cnJu+f9E4Ct//GfJmJ+yv/BD26fnJg4/0NfwBHQYC/2/q5w6/4smzV7jiTBzJ7n5fDflW985Iu7&#10;/+GuVVi4sLZq5bXf/NYNpVLJpHpqqprbpNy55drLKo8AL4Ib4+ft/fodX2i7vK1QLD7lOI5y/MD3&#10;9nn2hG3tzozUZFP1WhiFR++qY+tCLHw8F3vMXvXYs2uQv8lXVX4IRi5BAXD3GR8QQhTbW91SGa6q&#10;lCpJW3NqZGx0bAQQM9o7NYOkCErF2XPmOkG1FjXCNAmCUm2qrgOdpqm2otmIACjHkUomSUL5rLKc&#10;2azejMXklE2a82dUZnXNIEex1Z0d7Z4Uzamq6whHEcPtnNEaJ7OjZpLojA2poDA51TSMer2eRYnj&#10;UhAE1hgiERQKRCSFynm30gjkcSWe/+h79nzk8bdFYZIkY2mi4zglygQ5jqOCICgUg47OTgPD9Soz&#10;k5VKW210mqb5bGzUa2Ez1FlmjI6bzampadjhvoc3BwVvbHx49pvXdv3sR/d/8R+B5d1PrZv7wCKd&#10;ZTgHAKbDaxmK5JlX7LztA/t3v3lt91Pr4iQLHPkfb/ve4t3L9nTvPP251X/6/R+N/e/pNK2fOK36&#10;rccAnNDX88KiHQAM86+X/mQewISfv+t77764R0mlKcvSLCPjONJRiq0VmObuu0KxZSmkFILZJkma&#10;pqmbZbDGlyoKm416zXGk5SyOmnBlqVQEmCQzWyWl8APByLIsSkNHFVLbzAOk8zOrch1XicDzmo1a&#10;GEW+V3A9rxi0PfTD340Nj30gvu7O1Ws//vWfQ0QdHV2tszqTRDfqzcmJiQs/de3R15jX3vn8FLCN&#10;6lTF80otLZ7nxEkziY0AF8olv6U4FTUOjBw8cPjQ84cPjI9NSFDgBZ1tXbO6ZvmOqxzHB2XW5nk+&#10;ynFAnLLVsDBMDGusNWbas0IQW9asdZYpxzm6x+VvGgkWAkpJcTT/h4iVVFZpwHd9EhSnCdVqaTMk&#10;Ip1m1lgpVb6I5vTy/xfL9P9wnXviadv++BMAPa96+9anfiyEzLNQdZZlnEqp/MAPgoIf+EqqWq1m&#10;tC6WShUplHKM0WGzGYURCcqt7aazUZiNNcJoWCIhlOOUVOXBv+7SN3xO25if+rdzEWDX7j3AYiIi&#10;OgwaZt4EXss0tHz5HjCDHhZkvtLvPP+rpYey005dNHzBlejr2/a5cz/b3X3Xvn8RQhDxR7r/cRUN&#10;9jKvsrwFAPHQhg2nAzt7epgA0MMDA90k9hCWdi9Z2g9evIj3PDFjcPBq5nXg2SC69GurgF5gN/Nq&#10;YD8Aov0kZu7YTitW0ODGH/xT4b3btj191nJrrWXehOnFvxe4pq+fCDwwcC1w+4qeJ4XYBRBwiPkh&#10;xj7mJzcMnCxo2dnnfGr79m/85kdCCBDtt/b14AXAsjxij9HV34fubu7pAfMIsBtYzUw0nWKxj5mt&#10;XUm0H9xtLYCZgmj7/VjRQzt2fGLF2cPgg8auYr4NWAVmxhYAwD6GtXbTkYergQVieucF8yJmmxsi&#10;aX3W1y4tFAtuoVjp7CqWylOj48NDQy6Lrq6ZRd8notbW1qBSLtRanx86GE1OCCFcR8FytTopIMrN&#10;WkkICKEcRwoFwABCKAlKMjNZrRNRUCi3lDyv7EmPTJaMDA9Xx0fL5XJbR0uu2WhvrUzMqlkgCALp&#10;BkmSNJvRcwcPhc3Q931jjHI8R3oeucYibDZ912M/IBJpGEdhyNu2LTrnHBrcyJdcjO7uEy48Pz+W&#10;nHLFZyqtLVmaEol3b1ybpmmWZftu3HLqus+e9IVeR4ilfZdQd7e1Nk1DRfjt17flkMP3zz1XHKku&#10;HlreA0AI0U1i6SWX2EWLaPfuRzZuXAwQ87L+NWx5P9F+Kbfc/LWVJK5mS8D1BKVUF7Csr8+u37CP&#10;7QNsmdENnERkmQFeDOwB5YKq3QDAm0AAViF/iP2gBcw7mRcIMWvH/QAPLe9h8EyAiIYZM8Frv/ko&#10;+vtGBgYZYP/44YHBJ4Cl/X2nMw8zM9M6YdcCN593mbWad+8Os6jD7wpKxSzLrADAGSw5ynEcY4zW&#10;OjOZtVAE33OMzRqNhiURx3EylhptCsUKCUXKSdN0aHjs0MGDJ2SagWvXXLqBD1prq2PjPevuOMlO&#10;J8C0gy+UajXRJubNgCC6tn/NF8f+hrje1tLKJsmyLIrCqBRLC2Q6s8ZRztjY2F/++qdDo8MJG3gO&#10;jE2y6BVvfH1baxu0DZvNJEnqtak4igEoR7kQfJThkmmkbK3VWSwcTyqVtznYmHwcrbHTC9U0j8ZK&#10;IiIm5QiCAFljDQGAhBRCpkkGCwuAJQvDBLZkjYmSJE9/y817XNf1/SC1uj5ZffS6lZ963XvEihXY&#10;uPFcay/71D+UyoFOUilIOY5SSggJ+WLz/WVyvRwLDCDfVi0JUnQEZLfTY0mO4wqplFSOo6RitlK9&#10;aOSqs8xYy5aTKM7tSmQO0NN0EHh7pSOXEiZJEscmRzNc142iME3TNE4gkdOF0zQ1RsNYCCskSymd&#10;YtH1PKO1MSY3fIzTJMvSnvo3HmhZVS4Wf9jaV7+q/h9X3nGa69qmbTYanQCAzi9cpr79nSiMalNT&#10;YRjGUcTMrus4yiGJLE2Nsb9ceweA+07YNA8A8NPLvn7Ojat3Xbmphw4duO7aPRfd/sHNVxFRqVz5&#10;1k9rUZwmqfZ877239v/wogF5wWfv4Tlvv+nCGZdftYPn3HHf1+adg6W3f9FxPWvMLaXrLzNfsgr1&#10;Rri5csPW3/MHh24dP2/v+Akvwgv3fucrEHTuhy5/H1Z2bF2I6ZY39iLP576oY+vC7wYrieF7frFU&#10;kkLOfvPaw79Yd9ddV/RdvMnzvOpkFYBfLGmStakqeQQgry5wBLjIRdt3Lbzigs9vJOUUHRdSZoZ1&#10;nLjSmRqfbDabkxMTV3jfR/+LprQX9t969avz6uKdx214fO/eCgbmHMVALv7rKUmchBNNrbVbr8li&#10;sVgqVSqVtpbW2tjE0PCwMShVKtL1WHDgF/1ySXp+euCFKAwF0IxTqVxjOE6TsNkslkrFoh82nGY9&#10;FEKSFCTIGA7jSE+YqIYi6WNmdcISc55fEY2Nj6nAmzP3GKnccqVtRtfsZiOs1xtCyo4Zc0YnpsIk&#10;Gzp0cKpaLRSLnudrY6WQE+NjUsBkVinJlq2joIQFj06MnPeTN29958+W/3BxmiY5dYogSBIMQ0A5&#10;jiWEzWa9NkUkSoUWKZAJNMPmxPhYs9GoTdW0zgLfLQWBo0QxKALY+S93lkvBRHXs9k+f3P3Uutd3&#10;vv8jt/y8PlltS1+/48b3HtUOCTYAhj/8JIDdr1v7sS+VD9939+5b1l6x729zXzHvhPHXf6f7BgCP&#10;HLsJx2LmfafMfaD74Fm7AXTcd/L3rlt65vU/eAG/fOG9j+Vz+PFF01L/77/xn/Nvnrv90XmA+KUr&#10;HUcbqw3Huil9SWDAWpMJCAGWinSmHRJCINNpEoVpEutU7e1+6B17zxaOkq6TpHGcJBVJuf+SAWda&#10;SyGZBQmZm4Q6VhZLJZ0L9YjyjSGNE2206/pE5HmedJ1GFDfHJuv1xsT4+Fmvwcl37uucMTtN0/Gx&#10;8fGxalRvXLT6xpeuTjmk1rF14Q21M53A50zrJHZKxaDokQMW7CpnqjqVkjF1c3h85NkDzw9NjDWT&#10;yPO8dKrpBaWZnV1tLa1ho6GkNBaj46NxFDOz7wdWkRGUmcwIAYjUagmWBCgJQLA11pDVjpCWrWFr&#10;jaXcCS6vKZBvddoSCSmZLRMghYYlzVmaSlCSJFJJawwsM/KawgAAIABJREFUW2tzRbHOMmP/fygw&#10;fnh4X7FQTJLk3qf/FYBU0vN8z/N0lmU6ywuM98w8+d/rf7LMzUZdOU4QFPJFGECpXNFZFkVhbvWR&#10;p2Hkda811leeECI3ANS+n6VpGIVpnIglSwDQIGbt2DFy9tnX57atzKtzuJuxgLAMRCcsue+PP2cr&#10;efnyLiIi+tzXt22d0dXS0rL8hCXMjD27bydaPZ2IDRDtAZZNvzLaA8pl0/uZ60//23mL32mNxamn&#10;kjHDzBZYSdNZfguFyJucu4Az+vrv7UrP27VrFfPS/r6RiclDq5bfZg0zegknQ+wXECSuIdAtX+O+&#10;Pr7/AfQst5Z3k13W33/Dxo3LmJdd8vneDRsAs0WIw0LM6lm+cs0a7lm+i/mN1nIeKbBjx7Lly4fB&#10;vGED+vvR1zdzcBB9fcsGBhYzbwH1EmYSgcFE+4GTmHcx9wK9FjjzTDBj2RkLiJh5Fdtcu4JpIfc0&#10;823Ti81R3gzaQtRN1AWMCmEtd7Hh+7Yv37hGKJFlOqs33KAUeJ7ruiPVAy8YG3i+FIKyzPO8clsL&#10;u3J4ctxowxKwxJlRQeC6rvJc5apCseDVvDTUxhgpXSGQdw3SKM6yzPWLpYJSNuxoK0ZxmqS1Rr1R&#10;q9WUmzQajRlds9s7O4XrVKfqzNaR8EqB4zgT45MwxveDLE2FUEopRY4UqMWp8YwQSkiRQ3kgMMBg&#10;XtzN1hApAK+5+JNKklTK9TxBZGyqTWyNfdPaizx/GsRgooVXXBQ3o8D1SqXC+LnnPEG0DJBSdgvx&#10;VTV06S92fdCYPKtkC9GVzGAeHhiAEDnRbnhwgIgWAN1E64h2ApLFTuZ8vE61dvf69cx8pbHouwQb&#10;Nz5CtMjaHP3YN607ymc9wBACDLwxtyginATsYyZQL2Pnip7FQBdhmLETWMbcNT3TgcHB3H8ZwMz+&#10;vmWDg8ODg0fGnlcxhgcGZq7pp0WLPjf0k84ZXUwwhNRoZMzMxSBI01hrLaUMvMBVntacppF0HEnC&#10;GFhrIWhyaiqMkjnzPUH0zDO/X3nie6/47U9v+MYPR0BnrOn/wtjvp8ZH/3Hnnl7G145MvNVCnEwg&#10;ojwN84Onv7VaKF45+TdPCeE6QSCTOGM2QohCqaSUysLIWLv313sbjUYtjHNXoEJQ6uya2dbWNnfW&#10;HIdks9EQgpI0rU3Voii0sIIE2CJ3qgAp5eQuXWGWCaGhFBEEWIItsSB4jpgm8zMLBtG0piuJExJE&#10;JK2xmQUAR1gprDWAMWylFCKPWmLLxtg4iiUIgDbaEdL3fSEFGR4fHfn7xd2PTj6lN111xme+dD+z&#10;aUSu54RRaMgoImGYGEc0+S+j62VaYOSjJaXKcfajFlJ5d9lxnDzLAoA2WkmVJzxYK5jZZpllm29s&#10;fuDnG9VRMCGvLrTRzJzvfIVi0ff9MGwmcRLHMbP1/cBx3TRJANjEEJG1LCXyXHqrlDVGWpP7iwE4&#10;bsPjhcFiEBQ8z3usbyOAxy4dfNPVn07TNPdsNbffYRI0GvVGvW6McRwn/6NBoWA4S4/4U/0X1ayU&#10;AsAOntN9w6r33HKZKigh3EYjnKpWq9UptkYpl4hz1vspV3/sp9ffhstue/fNF39z9s0v3IeHV375&#10;A9+4Skk17xxE39bNRmNsbHzeBRg/YW/H1oVHRdv3tq1yXXdGV0ejHt39z1/60EevGD9v74MP3lIo&#10;FM+fuO3OLVcvvP1SAOPn7R3acrDS0uIImUVxPY6Brpwc5bkumNM0ZbZZpqWShUKRBN04+b40TtbN&#10;fgzA1+n8LMs+tvcL+eGs96NrFy6sPbvmndMBhUDPEbEKpqUELyFQjY3i1cjvYXxvZeHCWkf/wlvE&#10;OcVSeV+azJl7zGX+w5/704JqdTINo6jWaPhVzJpVaWmtVFpGh4fHpyaDseFyqeIWgoJSynULXlAq&#10;FBtTtanGlFRSCKEC33EcEuQHfktLa9hsJnFGRFJImyOgxiZxwoIPD4+VS4WZs2YXKkF1qmm0rkep&#10;rTcZwnUDQY7rulyksBmZzLKx5aDguZxWmiZJfdf3PD9NdWp0oVjU2sQ2zQEN13E9z3Vct9lo+EXv&#10;wz99a9is5jNQSpfZVioVZgbYcTzAWqtJiiDwTZYqx/EBZm42Gs1mU0qnGBTa2yp3fWPHNTdcfN1V&#10;N393283Fsj86OnbLR0/8xy9uw4fhum4URmHYzPl+u1+3tvupdS/ch2OOzL13//bDX/nL4TnHHPPt&#10;K077xM17/vDuaRXH7tetfftF90Rp6LmFh36y4fCW086949U//fHmHAC57bR1s1+3tvupdea8N+OM&#10;X/xPn+6nB+559aXnWQjyHOg4yzKdaa216zhEArASZCE4bzRkhvJECK3/7senVWW1vbOjo6t9fHyU&#10;hQ0Czy94cRxbzgQ7xnKaGptmUslioVSeUazVagCUlMpRApSlaaPRCMNmHCel1nbPF+NjE3/6y1/H&#10;J6ta23ojfMPoMhUEcWgmJ6b6Pvul//b+c9/k60bf19rRUWvUi65bam9TrojCRlhwtDClYtBe6Byf&#10;nDhw8MALhw6MTU7E2jAJGDt/3ryOlrZ58+b7vp/ESeIlbDExPNpsNNI0FZ7vSMeVipmlIyWktErQ&#10;9Fp3ZAUTUqmjSYVCTuf+TEvU0tTmvmyEo1lAbDlKM1dIAMpx4FlJwtiUSMZxBCOlVDrLco/v/2nU&#10;/h9ehWJBZzo33mDmXDtmjM55p0RCZ9lDf9uVJHGWplobx1HWWGO05/mO6zqOyqmq06pKo5XjHA3o&#10;YM1Zpq217DikpHIcz/qCxM7nfpllWQ+IGV3btm9e0dMLMNEeYDGICItB6O9j5rNf/WZe3gOi71y9&#10;qu3GjSA6/3XvJCLevQsbBtDfdxAYAe0hEoRVQB5g0U3UDWyZPjbwSuauSZ+XLweD1vQDdLKg1QCI&#10;ngC2MA+BhsCrmPcx925Yvw+YCawC7PoNJba3Wc4JUacI6iY6k2gYGGHuYqaBwYeBa0lcw2a2tYs2&#10;bFh72WUYHMRb3rJ6cJCt7WUeYgaJhzZsYGt/bS0IROLMNWuwezcRPcG8lIGBgYeBxaCugUEimnWk&#10;nCCibqI9oAXMzJyTqTYBvTwd55dL5XsBgLccGdNe4GRgD9EWok15agaIgX3M3URE1AUME8YgZkg5&#10;c2ZXkqbNRqPWDCFUqdLqO67junEUDY0MhXHo+4FXKpYlZ+AgCEqVchRHmbHamFK5EgR+UCi4nlNp&#10;bY2iaErXkiTJ2USAZQutTbMRjo1NOMK682cUSrZZD5VyRifrkX6WmWvN8PjU+H4QxenU5GQzTorF&#10;ousFOsukEo7jKCEyCKPZsE6MZsuZtVGaEJGnFCnllgq054k9wOnbtrHlE/suEEJkaRo2m8oRhWKx&#10;UqkA0FqbI65rv7hiMD9inHTpSp1aJfC7f/quEPS9c86RQjwqxBn9fVi8+NKengeNOX3bNtqzh2/e&#10;+EZrHx4cXLpt26wdOxavWLF72o0gj2YHATuJlvX379ywIac56Cy7lXktsPzdr/v61NSPliwhKZcu&#10;XpwvBWuJsHs3DwwM5xob4GQiZt7HDMbJ0+l9WAACYTczDHcSsGMHrVjxJHP+vxDRzP5+AmYCGBjA&#10;4CCAYWA382IgH+sRgJmH1m+Yef+Ols6OQks5MVmUJo7jBK5nrLEWE9XJ6mQ1KATHHnN8S0cnWEbN&#10;qpJcLBWSOMvS1AmomSSTUzU+eMhRxad///tDV255kxCjQnzn0k+sOXXJDWfcNId5BsA0LaxfTQDR&#10;b0B5wMsWov2P7rr1E6crsoD1fdeTVjPY2DhLpuq1sNk8dPBAdXJybHREKYdct9zWyqCgXGxraetq&#10;63BdVyepTlLP85WUkGSsZXCpUqYs0VHMmgErAUHCwLhKGJgsNSRALIQissSwyO3DQYItIHJraCLS&#10;OgNAJJl52kFGSk2GjQFbnwkSAo4kxwhorYUUruOxEMzWLfpKOfVGfXR4WFjMnz+fDUbGRtDXd8ZN&#10;65+ZPWdodCjj2Eq4gedJFZAk8bI7z7/sbghAzmgUUuQJFUbrzOhcHcFsrSErLJFhEsw2VzUAYMt5&#10;VFMOqRcLZctsjAV0jm8Yo7Msm5yY0FmWm5PkYL02Omw2S+WyLCqpVG5Hm6VpmqZGm9wtQeuM2bp5&#10;yrjnATCNRt5ycxxn8+AjAKIojOMov5lFa1cKR7qe946vXty4+ZYAherkZBSFxhjHdbe9ZtMl5x7K&#10;Nt2uHGWhcljtA7dfHUfxXbPWH30fhHIAvGPwkp9ctRHAC/dh1eRV1alaM060YZLCgE786gCAHTzn&#10;hfswD3jvbV806sVEjuefeTYTDOD5Awd2nnD7vM8gd3YaP2/vTx+7i5nnXX4lbuBjLrvi2euuef1X&#10;vvL8V2749jev+9gnrxk6cHDW7Nk7j1nzyuSEo1ZOSRRxsfjhGZtmv3ktUMHr3753b+WBuwdBSNP0&#10;ws9+acttVyVx1F946Jbg7NQYCSYzfTOf5XsGxdlHb+zLA5/dcc+NubPt5Xt/BQC/OjSOF+XgL83t&#10;vu/b644mr3VsXbgXexdueLx+Uah8XwkZFIu32LPnHDO3VCikxoRRUq1P1SYmHem4geeVi1PV+nMv&#10;PN/a1l5pby8b7UQKLDrb2nWcRPUGuw6EclwvCAp5pmGpVCqXy/VqA9O7rWUBtgCkgQ0z/OXZw8X2&#10;OaWg7YWhYcB6njc8PHFoeNLzvWKh3NrRIZUbRnGjHmVakCDP8yXYk5KsNnEYxUmWZVIqwcZyluos&#10;N72WnlSuaOts233d0reu/UEURllqiWGNSeK0jobjKSmF0doYwcy5m4dlG/iudd0kiZMks9YWisXO&#10;jvYZHW0Arrvq5gcfvdN15NALB+747KL3X3m/5fywbv76D4933HcSgGXXPLT5PU/mVKi8Z/OOX634&#10;8d9/d9kfP/2ThVu7n8Lc5tumP5ibX7PEfNd1vI4Zs5jx9vdclKWvVo581wf6IAmGtX19tPW7O88D&#10;3vGLs44M39GyOddj5Ndko+m7BeUVXGYFjpNUsxFSBL5vrQURoIlhrfmPtzxyyk/fp5SyxmZswiRy&#10;wqZ0VNuMznJbi2GbpqnrO9YKVzracFhtTIxOAJg9Z16xpdP1jZDwXdfzPCVElqZ+EERh8U9//nNb&#10;M5qo1g4ePrzrlIcAvGn/+V6hUipWnv/rs5f1/fdRgMjhi4WP7d1baW9rs1nmErW1tlidxM1GHIct&#10;ppToZGQqnpyYGBkbHR4eqTUaVki/FAjpOuATjntlMfBayhWjTZQZpNoCWZJaa2EtAZJBgGCIXFDm&#10;SmvYWp13xAEQkRJk2IBZ5FY4AoCx2mqtFZRh5A7rxvI09ZlBEMzCGmZLlklJJSXyvsy09lqKl3p5&#10;/6+vqeqUORKZl0MQWZoOHT6Ud3MA5LZsuSE4CVJSJknSbCghxbQlrevWpmo5+TXvDZm8qQy45Bit&#10;LbNSyvd93w/csktE1clJpeQ/X31BuOfBVYvPOGAZzNixY11PDxONXv6JrpvuYss7ly9fjGlt63tv&#10;uB0EZrbLz8oPXtzXN7R+w7cv6rnUnWcGBvcSzSQ8DAJ4iRB5P3gf8wLG1jUf+uypi8H8MNH+gYEt&#10;00ZVtHo6NRlrrTmJpwfsgOURwkqAgQfZLmLO7Sh6Cb1AL/NmRi+wiW1+sieiRURday4dHtiw1tpT&#10;1q9f1t/Pu3atEwJCXLd9e+5Xsn95j2Vmxu1EQ2vWPDw4yMyLQcuA4SPRaQweBvYwngTy+oGAXsYC&#10;gJl7GVuOlJMLiAjcC9pCYMbtoJXW5mqNLcBJwH6iU4h+I+gXxgLYQrSPeTPzauYRIay1BMwSgp94&#10;YvacuXGSTE1VRbWWpJlNEs912zs6G9Wpw6PDU2Fj5qxZgURoUi/wW9rbheOMT4xXa9WMkSSx46gw&#10;Ci2so5xCoRj7KYAkTNhqLUgIoVyXYeqNujHRq1/zykjLZw4Ou543OjKaPX/I83zH86M/PtPW3qGk&#10;W2tmaaqlNCSsZijXE5mWjkPaGs2gaSsp4fvZtI2xjVmTkgw+fds2a/kNl1349OA3XvXZTxprpZKt&#10;ba0zZ83SJnUDR2dQShmTGZOdclVvGie/Xf8tYbQAe677yNlnizwEjmjZjh2HzzrLWtMFLAXwxB4M&#10;Du4n5NbGj5xzNjM/SbSWiLdtu27FiguBxUQAFln7wFdv+rW114DPfMdrHvzMDacDRHT/7t00OHjM&#10;uef2El15772PrFhxoRBEtJJ5E3Cwr29040Yi2s84ie3K/CwOAk87ShFTnuE4DMzqWdFFuIZoGAS2&#10;XX39uYQDAwMg2sm8FACwGADwBGgxAcxdzOvAvcuXq0ve63tFk7FJs3KhXGlt01k2Pjxy6fqH11lb&#10;+/CSEXfUdd1Ka3uppbVWHSkKsrDNOFTKVZ4b3/zocxec1tbW1XrPL3Lz2f7z37f+K3fO5DtXMm8m&#10;IuBJoieI9gO9hK+e9y4I0drSYrRZCdzpuL7Jsjgha4Urm1NhmqYFv2gZzSQemhj7ywvPj46OuMph&#10;jhzHb+tonTt73syuzkqlzXNkGk+TonODHNd1rTWNpFlWMxziAoQ2WhjmNEvT1CSpXymGSTNNMyL2&#10;HV8JYYCcBAZhYYWEBRiwOW/VUQ4JsiSYGRoAFJQQItXTJHAikpLyTpAFB0HBIaRWMwvfD5IkGRke&#10;Hjp06At3/uC5j37U9wuS6AevqL9nTf9HBgfbt25l5osf3OAoKpNPjmbxskMwXo4i7/vvuiHPasof&#10;pkkchZHre7nOQQrpBX6xWHRcl4iicPpMn++RfCRuD0AcxWHYzLJM5AlSOZGXKMu0MToH63MJKTOX&#10;Ky25Fjxv4+U1idaZtNJaY63NDV6FkMLJyeHTc0JrHSVxs9HI+8EmNVmWCSGfHtz61hsvssw6y3Jr&#10;XWvs7wbuOfWaC/L+nCASSqVZlJk8HJDiOH71l77y276Lc8vRfdd96x2Dl3ie9y+f+Up+Slv29KeE&#10;oFRnv7n+2//tu/fSM1wPHdqzuvdzhZ25RPuWbPnnnPvxnwXW+Y9eqvPe3nnh6Oj4OedPuwDtuGeD&#10;NtpmmRDSd72gUCBrPz7/Wzl28d3bru6cPfeT8+4Y+M1yciQzn/fRy7+x6WrpOHlD6OrWH/yXO8z/&#10;Vo5jHM2NfnbNO18qLj96M0eff/eOgUuP25qzpHL1+acuXN/W3i5BaZL4nieE1EnKzHGqDx04MDk1&#10;KT2XpBytToyMjjWisFJu6ZzRVWmpCIhKUC4XS2G9cWDo4MjUVJqmhUKh3NJSDAotbW2CaGxs9MBz&#10;B8x0drwx+ewiRwpR9r2o2Vi8ZPFxxx/75z8+baxuaW195i9/VEp5vl+ptHR2dZVKlerkZG2qXgwK&#10;kigoBFlmoigEkGZpM0xYUq1aDeM4iVINzpu7Le1tLe0t41PjUZqE1UZ1spHVU63JZpwmWbnc2tpW&#10;cXxf+SQlT0XV6uQkAE845UIly2zYbLIBEbWWilvvmuYm3ffQ7dam48OHR0YOAByUSyMjwz/b+PFz&#10;N/zbc+/79/w5eXjL+Tf80HXdtpa2oFB4/JR7l+xatmvJzt2vW/uuS7aHaSogg1LgSM/YFCx+9P31&#10;AP7xzMvjKP3ZDze+dHyXvO9zu34wLdBf+I5P7f3JndM/+N1PjxKx5p0D92P/UC6WAteRYGJdn6qN&#10;3/XYCZedXSyVjdbGmqnqVP4xMUZb8BNLHl68e1nGJozCNI2kwqw5szs62sJmndnMmj1bKSVYxFEy&#10;MjK67qy/A9B/56/nzD3m2OPnC2LBYGjWuXmStuAPnRJc/p1fS+U//sbtAN60/3zlBqOjoxd/6pqj&#10;r2Vg8Ir+vi8B+OY3vwKrYRiA7zl+4AshdZxEaUwkCsVCs1HLdOJ57vHHz59/3PzR4eGnnn6qGTbD&#10;MLFMju+XW9q6Zs6d0doyp7W17HuOG4RJpDNdLJWMtYdHRp566re1sCkcl5VohGFmteO6GSONdZZO&#10;u8faPH1MCMdxcrK7tTZfOgBorbXWpaBsjLbGajCO6j7Z+p4PY+JmFDiujtPA9aQU//juf1jwhtf4&#10;nlTKyWsSIcQbFq/4X28KRHTTlR9jZqUc13WFzDPIstzoOW/fxFEEICgUgqBwlOAqpWD7YiHxiYUf&#10;fPTgr5wjbrZHoZip0arWWZqm1hiplOd5yveUUlmWua4bJXGtNtUMm++97o7dbJcCwwwimrWmf3hg&#10;cAbzTmYi7AcRYUEeDsdYCn4YtKy/P5d6c0/PQ2yXbt/+8Iqzf0MEoi3AFkG9wCoGmK8GY/t2ZmD3&#10;7usGB4BpQtU1hOtBCwhPghi8GTgEDDP2YDqkDMAqoKuvD8xzN/6nT81qUF7tgLGZcLh/zYbshcve&#10;cQ7v3rVuw8Abre0Gtl9ybmulxaTasuXMXPCWM9f19FjLANau6X94cHApH9FcA8PAHvCpzGDeQwTw&#10;k9OFJC0AM2M/mEAnC9rH+Z/lTWxXAVsAZggiy3bVEblFLyCEuFbKYcAYfTJjsxD7mZn5FKIlUu62&#10;3C1oFhH6+tbLISlEnCSNRjh8eFgKJzFZFEYT1YnDhw6RoDnHHusoZcFesdjW3i6IRkaGh4eGGs2G&#10;8pxSqUQklaMKXqVer40eGsuyTELlNDnlOFLAWANiKbHw7xdWWst/+P3TldaWifHx8dExJaXve4Jk&#10;pbU1CAKdZdqY3BbZWsuCozDy/SAKE20hhDs5WZNKRnGq2RLZQqXQ0tLqFLydH+m3eTga4zUXfzpL&#10;U8C0trYd98rj582fPzR0QAgZRWF1cjKKmkRktImbISwk48mN3xJCPHL2OULQEiFm9vfz4sWHzzpr&#10;xiUXAxi9+WYidPX1DW3Y8Eui3wixgJkZeSnyQWsfNEZICQaDFzHPYGD7dl7RAwDbtuc4xHDPitsF&#10;fUPKfYyOe7fOPftsIUQv0W3WWmsPA3OJQLTS2lXMXdu3X3/2OfmYLmAmIcDTrQcClua+uf1rRjYO&#10;zjCGSNCafhocHAaYeQ+wrL8fg4PDzHlIRS7izxPxdrFdIsS915zHzM1ms1QolsrlJElq1eqJGx9Z&#10;ZHkTcy9w6ydPmz1nbntX+8TEIbeokmYyOVXzpHv5mz/90PLlq6wdluoh5qV9/bxhgzF2HXP+CRVC&#10;5BGWa3fsuO5f7mECwJaQJKEi6bjCVQ4MW5NKkHKcJAytteWWlq75x0ilDgwfOnjoYNhsJmHqOKrg&#10;BZVSubOlrbOto7Ozs1QoBSWf2drM+I5rCH999q+/e/r3Y81aZLOUmJTreV7guJTZtJmEzaZq8RtJ&#10;nMcy+o473fbSGRsjpHRewuc3Jg8XEgRhIJitzpiZ8wIjS2M2phR4rhSKaNnyM+fPme1IKhd8CduM&#10;I7bsB4XJiYlnnvnrmcPOb996guf55UqL4zh/+sMf3vLxywFYa829915y95eE43ilQpQmSZrc/e3d&#10;L6sj/cuxwPjOP31Ra5NLtRzXNUbHUSyVzFFy13XzYKbctfOvf/5z7jSV77uu6+biaSLSRussM8YY&#10;Y3CEdlWptOQ/fam5bV4GuK6bU7B8PwgKgRRSG62sJCAzOt8ajbUsSClVrlSUUqQEW06SpF6vN+q1&#10;KIz6153f96n1SjlBoaCUzMPIrbHnrlqLIwfrbfTaU/tnbwnP7PnUVQDuueNaItJZ9pHeGzZtuHj1&#10;mps7ti68bMN/KkZfuA9v/fmyLE0NKDNm/M4XM866Pv3ekTt+mH+fAxSb9AptLKw5/5Mvulp9Y/M1&#10;Waav7nzxF4+e6fESEfbOBzYq5RPj/ctWA7h1/cWdM7rmzJ7jB4FJUq01mM/pui239bzx8rv8cqVW&#10;q8VRJJUyhGbU/MSnrwGwYcMlX577s/92iI/WGC8tMHBEZf7Sm8kfDoqzHcd59pln7t/6pfyZx214&#10;/PCW0776zNlLbrr5p59bXSwUg0KBLAuiLNH1Wn2sOtGIQ60otWZ8sjoyPpplpqW1pSUoe45bcINK&#10;UHIdx1j7hxeeHRob9aRqaW0lwPcDP/DDZnN4aMhknGWZMdZCCCIrlAK5/4e5N4+yqrr2Rudcze5O&#10;Ux1VBQi2McYYFSQfgqY1fYeIYBsTk2egIPFGqsDYA2piQ1WBMZHORBNvRAURiYlpzTWJAkYjmuYm&#10;16vXiFBUX6fb7Vprfn+sUyUxue+74+W98bIGg1G1a+9zzt5nN+s3568Rbpqmb3/7iVOnTz2w/9Va&#10;rSodPjTYl9Qi3/cdx8nlC7lcEMdxHKb5wPUYCIZaEyEIKWthGCWJ6/nDpVEDhgzTYIwh4chCQ1Ox&#10;sVCOyyOjo9XhSpoalnEiDoYJYCe87eSW9hbgWAlLWkWVpDI6MpIksU61J70kTJMkyfn5XD7f0tCw&#10;+xe3AcAVX9kKlPYfen24/3UDuljwg3x+rBqGcfjErRcdntly5r5FpcHhsFZ7Zf5eu+To+2e8etG+&#10;xs1vzaQfJilpcH3HcTwh2U3X3mm/tY8tuuHxbTce/s2eteDqJ3bcYn+e/bEvCc7vXHOPXblv01lT&#10;bJMEAACmnw/B5z7GORZcJhmL4/jZD/7kw89f6PlenKVENNjfXyg2uEHdTc5WLpkU1TSqVcvfXvbu&#10;xXf/qn1yGxqdJJHne03NrWkYxXESh2m1FP7mjMd3n7Tqi3ftPfbYY5jQSJClcRLWkiSxtfOfzXwM&#10;AE5/5lN7Z38fAI756UdGK+WRgZG7ur93+B5t2XwLI3BczhmrVatgVD7IeZ6nTQqGbO8gM6ZaHfN9&#10;P1/MNbY0FArF1157ZXS0lCRJnCkgzpkjhFssNjU3FI6b3DapoZFzGaexEJI7MlUq03rP7qdHKmPa&#10;IEkeJwlJ5vkBAItj20pVyJjR2sZIT0zWLcNNyroIjQwgcW20NkaDsdkFtuAihUBNSRTlXF8laeB6&#10;AvlHP/Khk99xvOswzoUxhsgwxk+Ze94/AjBuuerTAMC5tbequ7k3NTfbOk6appb457iuZUxxztg4&#10;xctoMyEF4YwLKaUUQkpEZkMAAycgozOlszQhIsYvcjl8AAAgAElEQVQ5c6QUwvG8XBCkWlmfg4GB&#10;/qGBgc/f++N2gH4ARNhN8OKnP0xEiHh9+zsQcWd3DwBYXew3Fr3vxof+DbZvhz17Hu3ptru/FLAD&#10;cROMx8gBHOjqhJ4eO/ODzq7+nh5EbO/q7O/pPfwItCPAtm2wezf09E4BgPoG9UNq+f0IiFgX49qC&#10;MWNsE+K8zk7q7l5DAAAdAFMF33j1Z74QNSPAv+arH7357p9dexkAXFgrICLNnbvhqW3nrHtgE+Kq&#10;bdto0SLz4IOwcBEA7AJYMl66XsoYEM1ERMQ5iHsAoE4Tx7mMPW3MPqJTiBZrTUBLAIhoEyAidADO&#10;GN+p+StWYG9vnzFPWSCK9fjhFxFnIj5PdBqrZ+DO2779tqe3AWKmTBZlQJhkaWpULQz/8pdXh8uj&#10;fj6PyATnXi4oFop+EChbqe3vZw5zckEWJQDQ1NAax/Fg37BWyneCJMm0ShlnwAERhRDScZpbW45+&#10;y3H//oc/FAqFcrk8PDSIBFqnnDuuJ+sGdJm2kBtAS0ekaeT7uTjNCLh0/Eo1EtI1hjLS0hVu4Ph+&#10;4Oa8NIt/2XHz269cwpRIsyhJEs93pkw94sijpje3tAwOHTLahGFlbHQsTZO9N3x9PKmSENnQ+ecx&#10;xibb2XFXF8yd27fgnLblnWbO6bsWLULG5iJuBLremJsQT0OcUz/IrB2gz5hJWu9C9iki2vYQAOLe&#10;vbt6e/cBENGpxvyOsZmI+9ACEnb98isueP7HJz7xB8ZwA9E3tZ63bdu0884/iLCa6Lrlywd7181E&#10;7ECYQXA6mT0ELzI0hmYivoAwY7w1MblrBa7rfZTobEREtCSotno+DPYD7QUkoHkEiHjnVRcbo798&#10;+9Y+YwBg8+Uf84PghNt3PA+wFLAdAWw6OMHOnm4ydHZXF55xBu7dQz3d/UR1ZzOC3svetfzup3YT&#10;zUc8RHCqMYttiiPCTGRnMDZ15cq1ST8iKqOTJIySOIkjrbVSqetwxxGuIwPX8y0T3pAr3S/Mntf9&#10;i/u7vGMM0SNr1wLACwinMfECw9XbttPTT0/p7t5AdAbiXsS+5Rd18CnU3QNA/YAbL/nA6wf7vnnZ&#10;dUu390YmSxV50sl7gSskU6iyLKREcW1vR6Qse1oDgE4zIYTrOFwIS8LPVKaUSVNtAIlQa6MVGQ2I&#10;yAEFB52pnOd4gnPE+QsXHDl1quDgchRAlUqZiFA6QwMDg8ND+Xz+2ONOAIBcvpCE0ejIyMChQx9f&#10;fisiHNRm0hVf/sp//qqhpTnJ0lK5dO+De/6ppvT/jABj/U1LtNaMsXy+kC8UGWNKZYzxCQgBQFYN&#10;XC6N5fP5NE2TOB7vMNT9aonI8/wgFwghlFJZmiqt6x41jlPPxrY5PoJzIaIw5IxbkoDn+a7nkqEs&#10;TrglbXKulao/6aWwubNSSsdzuRBG6yRJwlotTdNXXn5Fa3Pu567eed/t8y+5EgAeuvsmIWSWplwI&#10;KcWN6zss6eg7X7/GC/xUZbZSG4XR575U15JOeNRMjG99/UqlFDFIM5OqjAFK1xFcGCBSGjiTXEjX&#10;8T0fGCZhfOni1f/DA/7yO6cCwCs3XhOF4eeyB+3k/qePf8txHBuXk8sXWpqafd+vlMtZmjoOJ2KV&#10;yhgZvPriowDglof6yqWxNE0B2eXBw/DXCME2TP5029d+f+U37ML9D8L5Q1e6rtvyhaUAYFsoE72L&#10;w38AgA25SyTnw4ODN7zjh7aDYV/E6sUfwrdN7Mi+a69BUibTvh+koEcr5dQolGK0XB0Y7N+//4CU&#10;Mu/n8n4OCTjwSY3Nza2tf37tlf969RWjTS6fT5OEMRbkciozlUpZa60yo5UBAEIbugNI3A/8yVPa&#10;myc1JWE8MjwYxVUiGh0Z8n2fiEAbzh2TKQBoKOaY0aRVlMRCSD+fj6IozbKgkC+VKoxzKaVhqAwh&#10;Yi6fz+XzIucf6u+vjFTAGNRMpZoRF1KccPwJze1tqUoO9R9IdQIMakmk4gQJOYiwXCWj29qmtrdN&#10;am5qntTcCGQKxXxYLb305z+MjvY3NhUrn/kzAJzxu4Wvv/ZapVL74U0LF2/6jdZaSrfY0Dg0ODBw&#10;oG/LJ164dMcJUaWqlA5yudu631AFXbfmi4/vumXhJV+7+opbLWb48DlX/+SRWyZWOPMjX+aOnHrk&#10;EetO+f7FP509VhrZcusDs2aVJ+htB9/57NRn3wkACxrrmxyx8z0Fz8vnvGffvWv6+XD8VRdzgVma&#10;AsC/zXro3c8sbGhqeOG6b029/JMAEOTzTs6PdCyF7Dt4YLC/b9fqRbf+7LVqpXLzOSddv/OPYSXK&#10;sswP8lK6tXK4Z/bOo7b/r5ZJDUHgB4EPYKIw/NXsH572xHsYl5w765fM7ntqzarfn73k0jdwuB3f&#10;+e56wYWQ3JOO1mmtWonD0PEEBxZXa3FSc123qbmx2NiIgkdRGIVhobGodRZFVc745cfsmMgKfO65&#10;4k9+9C2VqMuO2DJlyRNXXHzj9COmIHfSNM3lcplRYZT4+dxLr/zn6NhoRhql0ICu7wSFRhSMDCax&#10;spV+o02URKQNd6Q1GLDG6p7nBbmcI11ENjI8aozOjKXPgI2xszwll0skaCgWURlPOGTMB85639tO&#10;ONp1uBBcKW2MZozPfu8l/wjAuO+bVwNAlqk4jiz+YYie50/Yi9tOxfj6zBphMcalFPbxbDepG2FZ&#10;8oAtE2ZKpZpzLscVGlwI6bnScUaGh4NczgAREec8DGu1ahURS2OVJE27PnjR+l88UCgUbXyb0lql&#10;6cduuXsPASDMIbCOru1dXYZoV28PgO1y4EaAJdbd9Q1pCgHBBiACOLuzs7+nZy/iHESLZKxJ7l60&#10;IQK01AITnNiO3gAV480liy4QcRMiIs6zaRIPbYOnn17T001Eq1euZIwhwD1y+OO33vvIv5zXWGwc&#10;Gx2d8s1tADAHYC/iUsR9ALsBPmVMPwEB7CFaQkRAnPHNgs8F3EDmVKJ9AJsAAWEj4NnbtxmiNeee&#10;u9FSOoyZAFPGGM75MsZu6OyE3h6GDFesgDlzXj9n/m5D+8bJ/faI7AMAAsbZacgAaF5X1y1mPxdO&#10;lmVSupyLTCtgmBn96quvvvzKf1ZqVdfxCsUG13W5EA2FQpDLlUdGX9v/Wqla8nJBrRYyzqdMnQ7E&#10;RkdGGIi4FqW1KEliAoOIzOFBLsgVCi0tbW99x0l7fv2rNE1r1apSulAI7FkH9gHtOACQxUmWZYyB&#10;NkmapsVcIckyJh3Xy0VRKhw/08oYwx0HGGmtuCOyNBkeGJbKdYTIsixN41zOa5vS1tjUiIhZGiml&#10;a7XqWLlEhK7rIcPnVn0DCIbOP78eyI3YjjhAZIhajYGuTpg799GFC+ciPsPYHMSNQNdp/Rhj8xEt&#10;k222McaYtq4uOv30j9/e+fhV6/sXLWrbth127x7o7Z0J0AHAGUPEmYydwVgrGf0vXyaioTvumIlg&#10;jNn/5StwXe9XOd8IsF/rnURf5GIpwilE8wz1E81EXMZwsTHWVOoFgJmWfXTYJdyOOAAEBG1dXdjb&#10;i4iHjJm8YsWu3t7TidoA2MPbCbD/3HPbEIw2Kz/7rvbJky/t3mEM3f3FT7W2thGRUopsCoaBTCVx&#10;Lb4299Zb9Z+/sv77iNh99cIVtz78lUvfe2vzrM7B5wv3/GwToDFmCQEynAmAjL3cubg8PORwxh0O&#10;AEkWx7FNWE5c3xGccw5SiGK+UCwUAGDxrHn1md/ChY9aEiDAMsbWXHnl9uMDAcgAOcG8tlN/+Opz&#10;JkmVUnNXrd84TqpfirgHgQgIYR5RH5nrF54RhjWOLO8FvvCJ4XBt1M25nu+TMVEUJUlMhnHBq6Ml&#10;IYXr1hkxtrSdZQrI1llQK51k2hhAZBxQOkxnOucIKbjL2DkLF0ybNlUwpDTlSHbugcgHBga1Vse+&#10;5S1xFB8xbZrkzkt//HfXcZIk/t2+fUvv2k5Ea859V6az5va2NMuGhgc3/Osv/6mm9P+MGoyh4SEi&#10;yBcKTmbCMPb8nOc3JEkSRrGphkJKLiDLMi55c2urFCIHAADG+ntppZQyxsRRjJxlmTJEiChdTwIg&#10;gJSC1dmW9ecYAkNNDfkiTGRpEyS10Bb/ZCBrSU0bI7ggMKlJWaYByQ+CLEvjUmgLimjjxo2YOm16&#10;nKU/fWQDd53v39/LHdna1s4c6QqJkjMD67624z0fuRQAvv6dq2686t5yuZpmWRSGHZ23HX4Qtt5z&#10;84Wfuw4AZs0qX/6F2+76znUTf7rw/KvI0OWdvQCwZdM1KgVNmtB8fvGNAHDnHcsv/3K9//63QOVN&#10;Y9as8iwqP4RvizIVa7MBz9P/Sl/i2z50IWy686piPmhpbskHXhaHpZHBIMhlKhkdK6/53Nu/9tDY&#10;90+5d9cfAAB2n7eqe4cbhZEGurO86PJgm33x22a98+w/9z5KnW960y9Eq2tUefWlP7eMLzlccTEx&#10;vu1dEhQKrbwhpTTy/b9doW/TWXCYbCNOM0RqyHtpGqVaNTYEUnqaKBBOQYq84x3Yv3904BA0TWpp&#10;aeFcxioeHRtuaSjErU2D/UNptcSkAwDGZPnGBhSQpToKwzhM0jRlBriQjmCcZcXAbcyznEMmTbO0&#10;HNcqXPCW5gYiyrKMAAPXyTU36UyFcZia1AAxzzFCVOJEaYOua4SUQV5KkWUqSWPfzzc0Niml+g4M&#10;BQ1tAwfDLFKuw0jHDMjN+4KbhMYO9o9xIYQ01TgZGRlOjfEdl9KMAfN9t1gstk5qamos5jyZpSEi&#10;vfLS61FS8/M57kyp1crFB04qX/CHp0/eDifDW38wBwA4l0IGz5++/bgn57++f6Bcjj5w95FSKt8r&#10;ImLK2IprL4urlW/c8SAA3LzqmwDl7fdd89V1D/5ir3sxv1ng6VbubI+/64gnvt/dt+msz/9wpg4r&#10;W259wH5Hn/vRLKPNT3b1HHwOLtx16tZ5L+wYA9vNODD/lwAw5dGzJu98z374Za5UEYxxAdJ6U3I2&#10;Wim/5eoLeQMmSQKkCjmfQqhVq8VcA29HABjsG83l8x0bnmKMT2puaZraTERRLRFF+fE/X4qnYFir&#10;xHE8MlKSUkoneM+zi1ROZ5k2XH527W5lPth5xRvoYgLcNjUEcRxnSS0xMkvTSnksjmM3k47jMIm+&#10;zDuOwx2POPNyQawSN+fHUTw2NhpVy1+84s4ps75ku3M7/nWv4Pz4yVO1MXv51/h3f/P+950VR5HW&#10;+qLlHz38ZL5r7SPLVp7Te+u2NE0HBgf7Dh0o9x2SOS9fbPF9J0niJKp5Xm5y+2RSplQplUbGcvk8&#10;urxUGkviFIGTz6M0NgwTIiBinIEhrQ2QEVxIl0kpy6OlKIo8zyvHtTiOwRWVNPYampgQ4dhoWAuF&#10;/EefCMJxGWPSJdf3siwzdaoA1B11iZjgjvQEF0IIAACltVaIjDEmhLAVImvCa4y2m2dkuIGMyPO8&#10;jAxK4XleplStWmFpUigUpJQWlxJRoiKtlWDCAOULBZ/Bt557vNDctHjWx3cd3Hf21JlEpJ/69S5A&#10;xuB0AAJ6lIDIzOteC10rnifahNgBMANgGcMNBhjDDgAi2AiEwCx9fSnRst5eQkSEjQBzADbaxzrC&#10;JgCCuk8/kVWovoFPGDIzrqWx/3cAbASwkobFBAS0ceG587q6ZiC+gNjf3d0OcNeXzj7m2Le+cMdV&#10;HUe884b7u6cfdaztxuwetwpqBzxnRdfqtd2nAhlDHUTI2BcZW8ZY+/btqxYs2ECGxhsXQLCYzBfO&#10;OYcMWdjTAUAAm212ijGM86UMEWBXbw8AzgcAgA1//PF8Ll4gZQPOmHXKMlbzDVprw4ExRt098bL5&#10;be2TanE1jMIkS63zO3dk2+RW15eVSuX1/QdMlmZAgvsmy2rlcq1WY4AOCEqU53h+Y0EWPG2MjzkB&#10;KD3MAogr9exd3wsamoJiMd/cIEYPvjxlUu71/SM6q7iOo3SodRpHkeu5rpeXQpAGRalOwyRN84En&#10;GehaVTDkAEQUMEkqRjKBXyAGYRQLAK4ZKOahkymlAKKojIyamlsaGwOgKMtSAxAntSiLUIA2LNLK&#10;kzlEhnv31PXTRIB1h4B2AGRIiLR79xyA3UQvGHM6w5nIBhmf19lJ69c9pbUx9DTiJ7dt+9CdV8Lu&#10;HT/+ynpauMjibJo7t21554benjlEz3L2AsAcgMmIhwhbGK7p7tnCuFIKAW5ev24z5xsBv6EUAX2R&#10;8w472SEiIqyrowkRXwA41RhD8FsGMwAmAQwgIkArUZ+pN9kO9fQgQDsRAfR1r9WAVi96aOHCdsA2&#10;AAQc4vz+7z61/CsXILLJaKYceWQQ5KIoDEfHTJoZo6MwATC+G9yevRpFdFPH2VrrsVcOfeZDbz97&#10;y893wM/3f/DEJ4kQgTHGiACIMf7s584pvfzHfD6HTBjNtdLaaCGQoaM1+L4vHccPAs93AGDxaZ8y&#10;RPrXvz7U3f0MYwDwIuJmIe654yuTmif9eKzkVRPP8zwpBed7x16a2t4qmCDQh+7rPZsUABjD/qKy&#10;FtBekM81Fv8AeOoTf/yW0UR0U7x/aHCgVCkZBGQQlmtZnBWLDU3F5igKK+VaGqZ+vhjHcZwq4fqc&#10;C5UaRdwNfF86cRSXRsuNTU0FLkZHRnzfZ8hy+XwchjpLDFBD26RqHHHP9VwPMr3/L69mcWKM6Tu4&#10;XzB2wtvf3to2OY3i0uBotTwGpHUSU6aOmjaNiHDFihuM/trA7+I4FZw3Fpv+wbv3/+vjn7GDcfUV&#10;C+IwFlK6bh4ZIgjOuKVIESjpCD/wHUcAklYqkC5jlsRrnRqZjZ2yFSxbBrOvXOciCwkTQALA8qkA&#10;wIIExpittBltjDFa60RnaZKQIcdzpZBW3cGFcByHDGljsjTJMoWIjuMIxxkdq2RaWe6+xR620V9s&#10;aBwdGRkZHk6S+FJ93/3+ZVqp62/57HPPFe/dcKPKsg3fWTkBBiYkCvDXVKKJMbHmlk3XfGHJ3/e6&#10;gf8eYFgHJytmsK82McVfW/mEMeYrDY8PX/jc/XevntzW3tzU7LputVotl8aq1Yrre58/+ntTzlwF&#10;AHP/sGbx6JqW1vZbVMf08w9zggL48bFrhBR3F6+b0IS8aVjzq4n1YVwQAgBXduOEmGTGVz/nFnI6&#10;SS8pbn5TB2P+ghU7d3RbKyoA+PWKFSoOp02fEsXlsBpb7Q13JBfSALz++oFKpVKthsYYxw0cz7P1&#10;s7AyNjI8UKqGyJiULgjuB/l8Y7FSqgKA1pDGca1cjaLQpAYondzWmMsHTc2tTuBFYTgwODhaKiul&#10;pOMkUZTUYmTYWGxsbmxiwMMoHCgPA0OGAqyHHSLjEsfrf67jB7mc9fBJ00wb7ufaX/2vv2Rp6AUi&#10;q5UJkmnTJx959JFhVFVZpoEIMA51JQwzpQXywHc5A0dIz/PY//U7e3BaHpozfN6e1gdPR84ATGZU&#10;msY/u2XhBEPpbY+fWYnT7dd9fOLgz135wzAOtVZCSFdKAGCALkMHNAN65eWXtm79pT1b7tj8S5Vl&#10;zz2zt+eMn02gi4nRt+msz+86+fEf3GFP2r5NZy356Zxqtfrtd/xu+MLnbupdsfN7Nxy+8oJHZjjS&#10;y+d8x3GMSpVWLudB4L38oR+d/OSnjEoZh7znExmllB8EKSmtDSJqrX8797H3vHiBFKJaqRw5/UjX&#10;9QCgUilXy2VbxbQtSsuJYowbwCiMRsdqnZ23A8DKlZeuXXvv4R++Zeus3niRzsJMKc6Y53mO51lu&#10;pO1hAkAun29obJTSSZMkiipxmlSrFZVl93ynfmyfe6748u8fz/s5zhkoYzLlCul5PgKkaernAiGE&#10;1iaOozhLAQA4aqD2KVM1mCxNR0ulvoMH+vr6ojA0nO1//SAKx2gTp7HjOA2NzdJxMqUHBvqRC0Ss&#10;u2oStzGCYZoYBMm54AIBlFZGG0ZQq1Y930MDTc3NEx3XT3zyY+9423H5vC+lLJdKQ4MDURh9+jOr&#10;/pEOxrfWr5yw/rO3XERmZd9WMGCVrzbFyMG6jNu+o8UYNsObDH1g8owfH3jOSk0sD1YTSMcRnFsJ&#10;CjJmAYnVuQGAlYmnaTo2OlqpVpAL4Nx+sI7/9UnYY+d+Bnt7dxqyOXEbAeqTMCBEXHLY1N+SfzYC&#10;WAywhGgTwBKADXYGCfBGZ4PeCDize7TUAgyoyxgmDikC2JrXxLsAwMHOzqk9PR2IqxEJYA0RAHQA&#10;tBMBwJYrzi0UihefNm/Xy09GUXLeqk19xuwBQGQdZDoANzN2sKuLnXmmWXjuKm02Ei3jfPWKFTB3&#10;7upzz90IZCwUMPXPjGg7KvbSsJbO9TsSAhK8gX/swo0ILwBaqbfR+hRjwFpiEsxBeAbRGPM80WmM&#10;M8ZmG9O+fduN//ZglCTVsKIpQ0RLPSWiSrlWrVSg7ntbb0MBQK1arZaqrucag1UVgif9YiHVKgpr&#10;jpDNuUJSC8Ph4dGRkSRJHN9rmtTU2NQUOJJxFkfxyOholKQgGAGkKjMGglwu5+eEEFmikjhhhjgy&#10;R2BUqzCUQSEPwMrlcpJmQrrNk9qJqFqLyuUKAEjHj+NobLSc2QpQkrRNKc467bS2yS0jI4dGhge4&#10;64VhFMUqNUZl/OmremHPnsHe3mcADvcKnfPXV0c7AnR2Uk/PLsAzGLYj6wcwZPYAfFIbeugh3LuH&#10;unsGENu3bQegXYvOm4vQ3rkC5s4BAli08Kucn8bYb41ZvWIFv+OOR4z+rTaWK7jBaIsjNgLM6+oy&#10;s2ffuGiRkNJoTQAzAOYtX76mp2cLY4zxccRvlhDZr/56ohvrcBf3IMwd90IY3wuCiXrs+LXeDgAr&#10;uq4J/5yEcaFQMEYPDw+7XAohyuXSh7fvQYB99mKZuKagflEsIToVYKldhAgAS4hmECxFRITPXPwR&#10;3/WiuMqAglyOc16rVmvVqpCyobExl89LIeM4uvJ9F9C55xLBLgBA+PX57+o96oxNwYjL+FFHHt1Q&#10;LCbVGgeW1MJCoeA4jkCeZZkm60gG2mgO9eQWZZTSkBqtlU7JTJ42XSmlkMdZ+sHc0QfPOee2899P&#10;jDSZJEm0UsyRiJgmSmUZITieF0UxAHi+j4hhLdZKCcnyfsAYL42VOeeaMIxCz/ejMPQ8zxHcmEzF&#10;8dSpU+fOmdPa2tL3+utDfYO+7wshwlot57lvP/nkY445lpQePPh6lilQGRliDLVScS0Kk0hJ51Mr&#10;bjPLr/ja4B+zJGKM377lsX+qKf0/NcDw/ILgwhgEgLBW44wbUIxRvlBobGwARmGtJoFxxoUUdiov&#10;eL3JHsfRBHiwxTPrKJf3PES0Mbc2uAoAiMgWz4SUQnAA0Db3W+lEZVZhae1NYHzWMtGHPRxyMC5e&#10;eeVVg5ZSO54CyBgyLBYbhoYGhwYG4zj6UrATDuMR2XE4GDhcmVBPfjhsORwmj/67+GFCyfDfrWMB&#10;BgB8N/e5G9Z8BgBu/dqDxpjRkZEvsu0A8C12oVZKCtnU0NjY0OA5HiIe6j80NNjveO71l7z18Fd7&#10;4MXGNIzf86er7K8/OmaV43pbCtfAYbnOALAQD1pHWhhHFxPDumAtv+DgxM9v2tYOqzCxY8XBd9/5&#10;3rpMeSLee8clF007oi1J4rAWRlEEAI7n5QuNfuAf6j8khEiirFQaU5lyA8/1fCJjdBZFUaI0AahM&#10;JTpz/Vy+WBgeGvF8z3MCpVS1VK2MjoWVqlLJ9KOnBjkvKORBMJ1RlMSlSqlaqeSChjCsxVHkOk5L&#10;U2tDYwMpXa1Wk0wLRxpjkiRhTPhBAABJnJDBOI49z2tqbk6StO/ggSxNG4qtQb75lZdeiWoV6bLa&#10;6BgwOPmUo0+bfdrw0GAUhlEcZwQqpShJ4zgjoiCQ0uHPrbvwrFWPRefVz6iG781QWVYoFoTjKJVk&#10;SnEBcZrGtfDJ7k+vuOd3scrGqrV/Xf7uD1zz/YMHBwwTQS5vgDgyx3E4MgBwJXMdEZdGm4uFa675&#10;5sOPfONrN3+m88ot0448svNLH4Fxt9aJb8RSoT55z5Tn9nxvAl0AQMfP5o6OjHx35p9gnNj2pjHx&#10;OnMfPCt3/+zaRc8AwJQd7+ICVZwwBi2TWlxXRmFojAkKeeE42hijtWUvRGGIjAlkiGjTBld0fQMA&#10;bvnqF7bv6Pnbt3vT5XD4NbK297pp7c2l0YE0Sfwg8DwvTdM4jo3W+WLR8zzXdRnnlo9Rq1bvue+G&#10;hWd3Nrc2T5s+PV8oMMBJjS3Nzc2gteSSjAGlBeM5z3ektFsJKR3HMYaSJGaOdF03jKOB4UFk3Mv5&#10;QS7n5gIpZBRHA/39/UODv9m718vlEVmYRFopITzbgo/j2BiQjuP6AQBEUUSGHN+t1mLuSC44GQJt&#10;rMZaZ8r1XK00Q8zl8+XSGCLjnH/gQ+8/dtqU8vBQuVRSSqksS5Lkupu+848AjHU3LrbuT3aJlbrZ&#10;m2Sd/sQsywMBwOPSVoWsLJJhPTTKcV1ukYO20UaaIWOMRUka5HJEFNZqhkwuyCFjURgSkTX+VkqV&#10;S6UFbzlz856dhMC4w6T4fFQc6OkhgD1A85Z37uzpfhHZXcYsIdqEiAh1DhQiGbMEwHYwlo67stYp&#10;ThMQYgJjWCkCHIYe7BQKAQA2Ii4lsnjDGEN1zxIGCGRMB+JMxjps+Z/gBYYziDYizmcMOjtNdzd0&#10;djJk3/WHPc6k4wgp5w95u9q1Bpp/zLsenj9/LrK9DPdZgyDE3cYgsi9omzPL+q+8EufOfWTBAqus&#10;IFP/hOPK3okdqlP56537ep17/Je//nIJaIl1Yp3QkgPMRdyLjMjMNvQMQ8bYbEPtQMs//WGlVZbF&#10;BCCksB7uxphyuVSrVgvFBqjnVilEtNXDNFX5IB9n6VB5NFSpCJxU6SzLCn4wpXUSpDopV0pjpVpY&#10;QsaDpmKx2GDt1NI0zYzOtNLGpIa0UvlCobGpqbmxhTGehmmSJByZlDKNkpGhITJYbGw02vT1H4rj&#10;NJ8rJlmmlA5rURInnDPueFEYlkZGHaKwUi27YocAACAASURBVEkimH508fQ5s1snT6pVR6OoFidp&#10;tVYtV5M4yRKFv7xmPQDgeecN/o2LzwQ/DschWRvALoD5iAOIBGCMucuY64w57W35hkktT3au27Vo&#10;0d0fesdjS1bDokV20r8U2OQVXTf29CxjrB1xJ5lzVqwcXL/uKaUXk0HAFznbQLSB6Ata32VM3/bt&#10;AHDTeeedxvlvtT6FCAE+RTQAMIvzzYx9imDq+AnQgbjB0HPGANgeHQJa7Q1ZgNQOMIi4F9HKM2C8&#10;HAAI/3Lxe2thzXEcywlKkmTtYy/OHF8Nx8F2B8CmcYBBRIvr4SoIWL/WNgIs1qYDYQtjmxDPX/hu&#10;IDLaCI5W54DI/MDPFwqcc6XUNbnj+nt6EWEmICAwxKuv/EyuEOTz+UqlRKk68YQTGwrF0YEB3/Vz&#10;ni84tyq1JIntzM0QkTZhpdTU3Mw47zt08MDrfXGWen7APZdLJ0nTRGWpzqql2gkbH56L0L5ixWDv&#10;ug1ANyxffkPp36MwjGpJpjJi6Hl+FMVpmjIpjNZxlGilhRSVcrnQUIhqMQgGwAkgyBUqpZJ0hBRC&#10;IKg0zge5E054a6GYHx4YaGlqvXzOp/rOXQAAf/727e88/fSwWv7T739v0gyRuZwxxoBIWQ6WUsZx&#10;P/paSN3dPYvnl0dHHMf56l07/6mm9P+MFClLOHYcx/cDz/MROBEZbaSUmY6zNCYiZEhAWZYBoWY8&#10;U5mNXobxu+QE0rAdiYkHnlVJCi4YZ2jq2kFrf2u1EHZNY0y9Kyfrdii2N2LV5wBgregBwBm3X4zj&#10;OKpWs0wBZ1Jyyx7OsswYY4we6O8nosvY1k1yEfwNujh87HywF6DzTS2L/wfDZmDDX1szwWEoBQA+&#10;U7sH4BcwTleVUn577LPFfH5yMAUJ0JAjpOWrSCkbCsUHjt/w7ic+3vfUGtvBuPNHY5d/tPEOvnz6&#10;ZfCeFXWA4Xq+/ptI4DchCoB6IPff/eR/t+lxOLoAAES84Xfzbjx51+d/MGPDON7JsuzQwJDRmTEA&#10;AIxJIozjSKksjmPXdaWUjU1NKlOAGgGJgeflglwOgCc6q5QrOqyCMVmWZUnqe57vB1KIghsUfD+s&#10;RkpHnu8FhbybC5RWgJD3HeY60vcZl24xEEI2NjS2Nk/y/SCJ4lq16rg+Z7wW1kaGhmxdzWhTLpc4&#10;SvuZkySJo8RoW2WHNAxJJZAlABA40DSpcMyR06a0TRKk45xbrUa1WlRVsUKtiTKTEgBj+N7rtwsh&#10;iw/NICJOwCRyLgGM1qlWikADcCGlH/gAEClNzImiEgD850svJxk0tU5SWSZcx5EOFxw0fe+kZwDg&#10;qqGPNbpOc1PDju13TprcDgC+6/Fx3P637YsLHz4hXyA7WZ+QXkzEvADA4is2rDlx25u2veix2b9Y&#10;AgCw+/wn4HyA3z/5wat2aZ84CWDy4MKn2vec6+XznHtpmlaqVTdnklqcZYnrBpXSSGWsWmwqDB4a&#10;7OneBnWgDgBw9bVbAP6nF5G9RnLFYGx02DoUKaUqlYpWiguRy+dbJk3K0nRsdHR0ZKRWrT467pR1&#10;0imn5Au5Qr6gsowy5ThO4HlZnEZhrRjk800NErlWmQ3qLhSLSZLEUZRpLTh3uIjj+NDrB14/sL9c&#10;qza3tjY0NBBCmqZhEpdKY6Ojo0cccUQul5eue/W1FwDAys4N1Vq1Ws2KXk4bbRAojdNU6zRVpHWS&#10;VqsV1w8Y40opozUiaqXSLHWkjMOQCyGlLJfK1gir/0Df2IEDpGMiEkICgPU6+0eGyjKN2tZ0AMB2&#10;KhCRIWOccS4m0AVY6r/SRMq2nQmZGY/V45wjQ610mqbGaOk4ggvP8wDACisZMm0Maa2NlkIqparV&#10;ahxHC49/95a9j0ohHd+9uJIHDTf29tri7gaixd3dANRBegPAXIYcmeVgI8BqRN3Vtaa7ewPAUqhb&#10;mALREsQZAB0AHQCbbGcDgAEQgY3Ve/MgQsSlhwGS+kC01rQzEFcj7gJYArTREAG0Az/Y1bWmp2eJ&#10;1hvXrt0HMLO399BVl7QXmkyWAoAQ4qdHu/NeTe7zR/oWLCAiqx5ZCsgYfwbot4YANQAsE3zNwztg&#10;z27z9FNLbAuJzGJDiLAJsQ5oxlHR4W0KRBzvymBdwEMG/nquYgzZ56lt+Jxdzxih3YB7wIABRJqM&#10;CF1dcuRPTDPP84hIIDLJmcE4SZJqLaxWmwoNKDkoBE5oiDOQwvF9j4PItAZNKkkVaUWaAZMcs1rs&#10;SyfX3NJQLMRxS6YVOtINHNf1yrUqGC2Qo+GJUlwZLoR0HD+XyxUbpJSZl8VxlCVJlur+oeGxsUoS&#10;pv3DJWVUrVYDwDjTUZhwxrhwHD9gjKksi1MFhsrDlcmT/ONOPW7GrFOOPe6oSrl0oFZCQM/xKE5S&#10;EyVpKpR5z5plv/rwJQh1MU/d5nX8S0eAdsB+AAAChAGCs7u6qLeXiO4y5jpDj7w1f38YeRqffHr/&#10;4O7zliEeXLJ6weabZgBsAlgKOJkhW79+DedEhF1dZ/T2IEKrNsbopYirdzzcv3DhRoIlRNcuX37t&#10;6XNuXLRoM2N9K1eu7u4+FWyrinYBLGNsKaDWZifCXQD7CADhVIIlQHsRXkDcRNABMANoH8FGgA60&#10;QNJibPrBonc50jGUjY2OJkny1M9fWvLdX7yPzDJki4k2Wkxud3/8TOpAtJ2KpYgdAJuQnWLMb4kA&#10;8TRkLyBsAugg6kNcw/D2i8+aMnXql1M9NjqapSmiNkohQ+k4nu8Xi0UuxPHrHzRkjgB8gbH7rjj/&#10;Os+zdWQhuNF6oL+/XBrVcdpUbEjjuFouYwOTjjM2OuZIAQBpmhpjGBe2uBynSZTEWZYd6j/0as99&#10;HQx/uWpZvljUV659yZi7tNkAgAxHVi3b0zKp2FSAb998htKPZ9mM6KRFR59BTz+93hy8YN3WVmMO&#10;kbn+QzNUGpIGpjLJOAeWMCaZ4EHOz+cAWCWsucKhfNBYaKhVS4KLYuCv2rV78mXXDF14wa97V5x4&#10;4sk/2f8fr15zWWtb27tPPZUxfP0vfymVSs0NjWB7r8ZgvflERGSMAgDsWtFpjDnrgu4f/X1z0f8f&#10;xz8jwLDVljRNoVpNkgSIaaWllFxwAqFZ3SSKMS6l9LljtyIipZW24TdaWzspxpnFEjb+FRFVklor&#10;MUacoXWLN0RGKQAAZh2oGI6/kgJjXM/lXGitojDKsgwZCl53SLTFuVq1miRJksRK6YaGBpRCCI7I&#10;lFI///Jt71yz+JG3bd76m/qteonctilbtGTrNhiHGT/dtUUpZRuGs2aVW7Z+bxie69t0lr24bTHY&#10;Ttqu7brrqz3L4DCQ8LcuTMMXPnd09y/sksO5Vfffd/NFl1w3sXBCSH3NVzZnWXbBxVdPsKSeua5v&#10;ZF2P60jJhOe40nEk8pvkivP+6wvLrzg4u2vKt1+95NozAQAu/2gjACy/4ODs30x5pqevsvnbwnVq&#10;5dr3Wm+2y497yziuePYg/DXMmEAX9RCP82H7+VPfdCZMcK7+Fo8RcAIGAN/+xL7zHnjL5fArAGhq&#10;bgZEAkWGCYdJ7gIztrhSrVQqpVI+l5/U2iqErFVLSaK442RpyoTgnDEkZEjGpCo2pBEIgTiDnOeg&#10;6xQCTzUbgizOaoWmonCdWhyGYaKNYRJl4NSqoeM4bhAEDUWnEHDH8R3h5P24FGmjw1ptdGQkihLX&#10;dVWmyuWS5+aUVmSgUq4IKW1dNkvT2sgwJqHHyXNFy9QpJ530tpNOfltjY6Ey0M9dj2nSaRyj4jqT&#10;YAi0FIBMKYVGZ0oTAEhkgot8Lq+yzAB3PI8AVJYB0I9uPHfe6sel4z18zftnLvnu9HPXV2pxLpeT&#10;0vE8b8MtW1bc+GWtldKZPZcYh3eceGoa1oxWOkm/+Y2fTp08FQD6Np31Lz+bO2369Eltbdd+sgUA&#10;PnLVDsre7jr8x4/dcemyG+69a0Xfs3DhIyduPeffv/3x56YseQLgF32bztp85qq5f4DdJ62a++BZ&#10;ALD7pFWfWPNk9+q7LBKwmOTgO59V2c5HH7tp4rte9NjN5UqosgwRBgcP/ewHXz/8ooA3uhB//37S&#10;dcWGnvVL+zaddfCdz8I4lpi4Lmz/pNtcBN+DYt4bKY9KyYgoSRIhRLGxsVgsup7Xf+jQNzZ02stn&#10;x7Z1t9/6MCJmWdLU1KSydGxouDw2hgC+dApBQMpwxo0xYa2mkzSqhUor3/UKhSJnPMoiIgOcjwwN&#10;7z/4+ujICCEce/Sxze1tXPBPXfhOGO+oPPnjLZPa2lzXlY7z6MP7iOB/vXNWuVqplMtJrDhj5Vql&#10;78CBLIo9wbSGMKpxA9KQYMCIpOvm8nlCiKIwrNUEg2I+19zSzIEYY6MjI7fd8pnlX7zjlHe847jj&#10;j1cqO3Swr1Qa+/sH8X88PM8nItsAtqo4sN4bCIwxzplNPrXzVIdLlWWaCJEJwe3tVCmd2bBUC5OM&#10;JkP2n+P5URiqLLNZSWmSGDJSyFw+39/XNzDQ/+WNjzx0s5l+5FFxFJUq5a2NaWq0TfWeEIEAwAZA&#10;AFiGgAg3dHbt7O4Ggj5j2nt7AXAeQQcQAdr4OSI6G5nFCnae1I6IVGdYdQBsPIw4Yoe91/9VKRGt&#10;0S3tsfP4FV1n9657HnApAgD0A7Qj3kBgyDwPsGbHI4zhd3//k3OPf//3/+tJzqTwPAOwtVi54Not&#10;fVoTAADttfSqrk4gULffvozhAOO4ouuhgy/8y9ruxcYYYxYT3UW0mTEA2gCwz9BGIDvtxXrymvXH&#10;xQ6EDVifTI4zjetOvh1AlmaDb4BDOp0At29Hhu2LziPSsw3tAYMI/YxPXreueMUFpAxo0koZbQxp&#10;lagkjNMwTWqJ73pMCnQ1T9AoDcwgGNSktQajORCQ0alRWgkOkAVxWpWBF+QLnut5QiQ6JcGYFMTR&#10;gE6yJFOZIlBGISIKMVwazchUKzU0oNI0juNauVyrJaVKqjWmcWLLkY7jcCFq4ajj+CiE7/tCShXH&#10;tWoCJvNd2dZWOPKI9mOnHdHe2OBpqkQ1mWaO4xAT3GgXWDHI3dtx04Ler2BvLz68vX/RonaggQlC&#10;EAAAtCMOYL3VZQv3j/b2ziN6mmjnMblHuEBDDU0tnucNYDhrvJ20Y/ENAz9ZuHGcywZg9TOMrVvX&#10;TtC3du0kbT750IP7zr+Azl2otNoPeIgMALC9ezYj9iGu6e4+lQwZ2gdwQ1fXEb29DOBUImPMiwxP&#10;hbot8vOA9qzbbJ01gcAY6yd2AyEA9RPtJnoR8aMP/AoAX2DYSkREv7ap9nWSE1lATojI2PhpAzMA&#10;9iF0AN7Q1XVjb28H0SlkllhPM4arkVFX59mnzxlYtHAZ5/cddZTgYqw8aIy2kRRuLmhoasoFuTiO&#10;rjhjwZqFC58n2Ai4+rrLdgnRiKiyLIpCWzXmkiVxxLlwc7I+x+MsjqLKWMkVMkuFIWNTzpgjLTEv&#10;KOTHymMD/f2fvu0+vHLlU29rPs73a2HNv7f7xt8fWtPT89MNq3O5wnQpkTEESMIKFw54fpbP/6r8&#10;Ep7cNhvbpz16vlmw4FuGzn7i988TdQDsAXgBsQNhN8ALsP9UgvmM0fLl6vbb+8crF63Ll0Nv700I&#10;jLG7nv3+jO/efvpxx6VhOnVye2Mh3zKp1XWc1197rVatHnnUURwhjRMVxcYYxsBxBIDRxJI4fbQd&#10;zz5kcF3vd1Z+9h+8df9/Mf4ZAQZDZIIrpeI4ZmlqAYYf+NpoAsUYt48o13VEc7OO6lQlIuKGay64&#10;VqYehWGI0JDhyO2DjXGmiDggY5xzSylkjAyMh4UbMmgQCbXRxjqx2McbkQUuFl0g4vDwcLGh6Hl+&#10;FIaDg4NxFDU0NjZPaqnVErDNfaWsIeOzqzZPB4DfAIxjgCVyGwA8kFv8IVgCAHEcJ3HUsnVW9/DH&#10;Z92zEgB23t+z7K1vPixP/HBjc0uLnYTZAvCbtBl/Vyo9MS665Do7J9u5vXfWrMvsNGv4wufEIyJL&#10;01mzyq9uhTuz+cdMO9pb73jSEcgd6UjHEYCZykDCy3/60zldU75Z/kTnrB8CrFq3a3DytOkXnhYD&#10;wDM9ffH9DxRkY1//oQdabwaA6efD7N9MOTw7zyZw/92uxX/bsuj6O7u27JU5WmfFYkNYCwHg/IeO&#10;r9Uq9k/NkyZx6cRpqtLUmIwxDjZYDjJr8elKh3P0AzdNHaW1I7gQgb35a60YogAWJnEUhZw7Js2S&#10;sOYgetJ1pJACyIgg53C/HmOiVFaNQm1MRpoxrpQOwwoNUmlszBb5GeDQ64e0gVq1MjY6pjJtJ0ZZ&#10;mmapcRwHAJXKpOMUCoU4jsf6B00SBx7PBUE+H0xpbZk2tTUQojo2AlnqCcF9h3SBG8g5fqp1ojLF&#10;lBm/iC2M9rgrhHDdgPOMCzdfLABjtWo1SuNz1/5q1+qPAcBbLtqQJAlyp629wfV9IcRDp/wWtoIf&#10;+HGtkpGy52rSE6dh5EjpBrl8sVirVo0xB/bv73hlxqTWAhrqe23/ZXe8XBobQ02FQnH79q996Sub&#10;bzn1h32bfjjlzFX/dia8p3NrvtD4wyX1T9j31JrWn87tG1uzw/7+jvf+YNt7LTCwPrZ9T60BgFw+&#10;P/d9SxGZyvQzv9541RW3T8CJ/2NnbwJ1bNh8w92bVgDAihO39W3aNuXMVcm99bNo64PrH3nUr1Wr&#10;TPIsW9Rw49Zjjz2y/9Ch8tiY40vPcQXnjHPf9z3fj6Possl3r/jjXAC4+sotk1rbjjz6mCxNR0dH&#10;SqNDkeMAgOM4uVxOIkNklbFyGkeOkFVlJDIhJUckokq5XCmXmRDGaM/zjTH9h/qG+g592n9434k3&#10;t7S3IWKSpd/f+qxW2gv8XD7/rjPeHYZlY4y23QAmyfPyQZA1tkgppeOMlkZv+uqlAHDz9fddd9Ml&#10;du9u/equq6616Vhw5/qfJ1k6PDS48Lwv3fn16+79zpVLv/jNhkLxnntXnn/BjTdcv/X9H/jg0Ucd&#10;2VgsDg0Po6Ejpk//vz+8/8eRy+fJUg+zTKs3OpmMM2EjLwTnjNuFwnUYZ0YbCzkYMqXe6G/YTjXn&#10;Ani9ER3WarVqlcj4lhgWhogocoKILg4LUzZuyq/8TBNnHzvitK2//3kUhZ+d8dEtz/+oji/quol6&#10;Q9s2NBjRKsRzVq6c3N1NhpYidgANAOwD+PbnPtI+6WRY2w0AbGVXqVC9dM3mcwCxqwsQ5p8+5+yF&#10;55rOzkd7epYQbRx/3Q6ATYxZQhRM+EQBwHg1+myA04GouwdWdNHa7pkIgNhmCObMHUREwNVdXVv/&#10;48mmxkbP877/2tN+oeB5QZok728+ua9jweRxp50FDz9sXtuLK3qmrO0GhCWM9V955aHu7lPXdhMZ&#10;Q6S0vlPrpePoDgGXARBCB8ESgo0Em4iATXCdYAMBkHUWJkS0VVKbY2D3YR8AAsysy0xwCkHHg3do&#10;bTY/9ODZCxeZFV3rf3TPv/1h9DFGZwJzHAccllQiAGaAjCINRjDp5oIGxhQZBzQy7rgC3HpTizRV&#10;S7EjROAHiigDXYuroIh06kifadJRAiIlIkCCjFIycTWOsyRL0yiJMk3AUXCBxpjU1MZK1eFSpVJR&#10;YayNzqKkGiaO3+wGOdfLWTqozZuqVatpVAOdSQZo3CxOTJa6UjQVcjPfcrwklVZL//G7Fxsb85yj&#10;QAiCfJImLOcXcnkCxp95ZueZC+gMooWLAAE6u6DXpnrTHoA5AIcAgKykgQBwH9H1RGeeMGl4ZARj&#10;nSvm/jdzbxpmV1XlD6+1p3POvbdu3RpSqUpkaKW7nQkGSSp0q207i0BGRNt2aElVAqhJVQBFCAEB&#10;kVQFEEgCyNQokAQRRXCCxoEkIiEJLf23HZBBUqlKjXc40x7W+2HfRNR++/2/j35wP/mQp+rWqTrT&#10;3vu31m/46S9HcXAQenth+fJ+BAQYW75i9T+/fsfatfuGh7cCHXTEwPUwZMyHJ1IXgEP81ooVgKzb&#10;uT2ONjDYAoDXXOM3NXMAznLutIGBkauvJoBXbNrk6Xx7yTexCAD6CLYgbAXoA9yCcDbDfoDNBPv9&#10;s4r4ILJ+oJXeNILx1UAriW4CBMS9QCcg7CNCxH6ErchWERxP1A+whYhzvoAIEbd6oiAAbtq0fmDg&#10;kquv7iPoR/wZY6czhgMDQIA/3d09OIiIpVJjZnJqZnoGEQvlgrO6pdQCANPTU/V6fXTpsvwj7ywU&#10;C2uVmpyY4IJ7M08//QophUClZBAElGtD1hobRYVSVIjrjVKphIikTT1NjNZMCvRmEkop59ra2x+4&#10;4txKW6mjtRUA0iRJ0+SJ4+e03H/TsVykad6o11OdM7JScARjtDHGCBkUi8UwjP4Lx+H+mz7QaDTq&#10;9ZNz/Z8AFSnfGQTPK9luXK/VeW4e7+gcGxs7dXDwy4d+GYRybHSUP/sEnP4PCO7OV/T84/z5f/93&#10;f5vn+fTMRBgU29o7lJSNRkMI3tnVFXAZN2rOWq2NcxYl9y8g41SKCpm23z2WvXtw8BNXb7z+7GV/&#10;5uz9Fx9/lQCDcSkDrrXWwDnnTEHQlPEhIy6QiNI0FZKrIEiS/LApHBJxkl7QRmma+IXKE4KPLFph&#10;GIGfIllTicEOazYImW02oiwBWXAOQUnpiLIs03nGEIVSRKS19iuo31buWn/LMjxQG94YhtGhQ1PE&#10;EQCssWma/BGxx2/r/XZZSrnzkbs+MLbpA2ee23H3/KGp9yslPnPWRiGvrbS19vQ9umfPHgB44sdf&#10;feLHEARBW3t7GIYP5Rf82z8Gl33+1r+//EsnDfTsgT3z51ePtCzgcNY1HP4tR764FZdvvXbspjsv&#10;+dYOgMNQZ6td2trZ4V/TG/XpR819RVdXJyOfycS44KTtxOT05MTE3SlNnLcH7oazy99+jF02/fD0&#10;mlNnAaQXfvW5rutvLBaL3zvzsy/eC9AJcLinAS8DBhNn7tmzpzzw9Oseo+vhD+1lXz7+VPn9R5kY&#10;ABAUS4jEkMVp3Pf9k0plY527uvfN63b9TOe5ZcICWIJcO6MzcNrXEUstLUQUKmmtzeJYMIgCxRkP&#10;i2XtTJbnzrkwVJYi66ypaynAmjyN6wqBR6AEQ4fkDJGNpxvOudwa0rnLUmsMcCxGpThN03qq05SI&#10;0kacpikYyBopAw4Awqu7gbhQoQoAQAhmjfetA46ouAwDReRKYdDT3dVaKYeCmSSZHD2Y5QknEECM&#10;c14qtBZKliDOkmqcTqV1DRocAgAHxhknh6OLnwCArm0LuWLW1l54/yNzH3zHyCk/2vW69W8+Z8fI&#10;wdEsSwvFQqGlXCqVlFDWGv88BFIaZILB4IUf33j5bSZLX3zuN694xdxKqVgqRCO/e+GSDx6zcuPP&#10;t5y678gN+iMZxoWvbP7/LedvR4BNV37tCCTwn/xmHyxefsmN7/jRgROf7IEqAMx58sSz7/mXGz66&#10;Hl7/1gPZkwBw6eeu9V+HlwEGjzHeu+xzD+/4A1eDP4IcW279AgAIIW45982DF9zOHRr9oYnx8XNP&#10;/MD6n79pw+U3f/c7dxzbeuzk9ESueBhFyMIgUGlcn5k8VJ2ptpdbBIMwlH4LW52erM5Mf/b5k1/9&#10;6r/9woZ/j0I1OT468tLzRBSGUWtrpVQopHGMDLkDY63OclkRxfYORmByHXDZUm4JlIrjuFatpknC&#10;OJNSBGHAGGtr7wjC8JnOq155zHH1Rr1Wq+V53tJW8akR01NToyMHSqUCWU3OWWMSRz5ZTzDVVikz&#10;xpVg39q2L07T17zm1fff85Q1rlhsWzD/xO996/l6rcYE/7vjjhufnMjiRsfd82d1dqz85HCtUXe5&#10;Xtl3Tbnc8vevec0bXv/GtN743XO/q9VrURS1VTrgzxuMe18NIaR01jW5T01CNjv83WaN11gjlVRc&#10;OGfzPNdGM86ECr2fgQOHjPmtAAHkzk5OTPjGtdZ6xavfes9//QcXHBGTJPlmD7uJs0ZLuTZT3fKT&#10;+4ioj3UT0SlfuPl3RMeDD8kGDwRWIW45vPG/s5xGUbQVWR9aAJqNgIODMDTU3tbOEPcz3A2ImzZ9&#10;fMcOvO89Dx7Yc8qc+QAAy5aOIrqhof0AqxCBaAsA+OzhpvnsYS4SwKrD2/jZCDgwMJsIh4dxaHge&#10;0AJCRNi85ozC/ofgcx/fkLdjb++/cI6A2375mJQSgMWNeHzi0P2fXH+Sc0CADFdzfmjFiuKW9QDg&#10;E/Eqaz7sFix4g7U+cmMluTc495Qjr6kn1zSQ2orQT7SV6EbniKDPwdZmAZqcc0DUD+D1vvMQiPx+&#10;tMmePx5obzPZkSEiIFjrdJ597NYr7/z6fUj0GCBdssCdccbjAOefeMrgQ7c7y8g45yygY4zxULWo&#10;SrHFJnlmyAv0nZCMCdG8XDbnPCyVIhHw1GgGRme5JBYJFTDkQBIFIViXZ1mSWJPkKQtVFITGGCSN&#10;jJOlNE0ZAefMWaI8M0mKyEIhWSR4IbRknSOOwJFMFoMl5oxknIMNGVRKBYhUHDJE1lYqtJTCciid&#10;LgKjlkIE4OK4Ece1qFgUoM5711mwa/fo0NAs52jt2jGELiLaODQLYAyha+3aUxxRby8iXrps2cWA&#10;PjPo4u3b5609q3pgKk2y2XNbCyqC7TvwjBWwfQcRzQPc752dmYTfy2UcERBxZ90owG6ARYzvQve0&#10;8x0ouJmzmxFXA9zk83+d6yPyrs2zAc9m6L0QwDl/M4loAcEWAARkDG8iXA1wAqKzbov3Wm7uYXEr&#10;4EmOjid7NmI/gHNESFsAdxHtA0AEH2OPyOaBe8oRMtyPuAGR1q6F4eGLfBNv7VoCOHj11UR0AkOO&#10;bDFnMDBwpMV3c3vS9+p/tvsfIrBhQXHOuWImpnqtdkn7aykguGH4so+/u6ezUwiRZRkSMgYC6Ugs&#10;gc1Tk7mwWLDGxPW6VCrkshAVCsVCFEVZliFnzjFCAIYOgQkGAHGWqyDsKpV9YvLU9BRHxjlnzpE1&#10;SaOutU7TzGjNOEfOwGrnjNXGWU0MqUlX/gAAIABJREFUnZF56nLjAMA4S+A4EEPkQKTzzORMqkAy&#10;0pDG9SWzX/tS3+mXb99+0YN31GeqYaAU44ikEELBdZaPjowIZHmWMnQkmM2pVCiEXExOjmdp6pwT&#10;Eq1DQvAUdM5Fa2tbbnWqc4AEBgbOXrDwvCtu/zMn8L/s+GsEGIgohLC+OU6EgiOiI7K5RkaSWGxd&#10;nifG5KWWFsFZc+E6vHT5apWU4sjjy5paa8aQHUG9fpr07ClE9I7y5Mg6b3hiHZGzjjFurUniWGuj&#10;lGKMa6Mb9Xp3T48XjgdhAADxtdeAhUNjY3DYVtk5++H01v/xBP2mmX+flyuVB2htz4nrOgagXC4F&#10;Qai15gIrlbYvf+n+D4xd92D3p9o7O/1blGVZVCh4/lix1PJHx3w5xnj5b9mzp+zBRiEIq1Ke9+lr&#10;29rbB8/ZlCQx56KtvT0QkodwyWdv6Zkzd86cuWm9IRgLlFKBkozXk9r42NgLzz0HcwEArp967zGv&#10;fOVRxVcRZwC695kN7xRnEdGh8UNwuBHxci+pI8Mjq8e+14zCWEG/OIIxjvCmrn/bO44Qovr7lmx/&#10;2/NHfvwT5575wKJf+v8XCkVrDSNnYqNk0NbeLoX83e9evPafFn36izu/++lPMa6QkwPIc611Ljnn&#10;HMvltiCUSJBliU5TpWQglbEmz/Pcap3n1tpIBUIIBsiRGJccSDLGOQSKh0KQBW3szMx0vVHPrQ2i&#10;kEseIAdGjHOTZDbLwLpAKCEDYnmS5EkSF4ISQyZEICTmqUmSxGYpigAZZlmstWHItRRkS4UoKHZ3&#10;TY38rlyKurs7u2d36SxOkyQDK4TIbOqAgKNEoYpFJrmqCeOslW2xTrMkNdpmudU61Ummr5oT1+tp&#10;y8jeOz4GAAD/MDK94e1XHTPr0NVJbrI8b620hoUiIuZJxiJkQM0HZtgKDkpw4YmIRIFUOklefP45&#10;rfUlHzzma3ujmwZPHnn8B/5e/KnI248PffsNAHb40jv/x+/e+A7o6Xv0wGFGU8/J6+P9/wl/Ir/+&#10;+Hffctu7/zir8Qi6+B/tDe7adk1rpZKlmTG6f+vPGUBSyxjBlf/wvQNwxSuOOqrj7vmu9baDIyNh&#10;MSxXWjo6O53TcaPRaMShFOW5PWkj8QEOjUajXqtVZ6qfXf+Vh755PQAkcWKMCcJgdlsP5zxJkqRW&#10;C4UgopArFaksSX1qdRAEPT09WZLqJNVa1+v1pNEgoiAIo0JknHOOrLOtldZye8U6d+Cll7xFS2ul&#10;UigUG/V6rVZ11rW0FGtTk0qpIAhAcZZlqbNSBkEg0VKWJeCo0louFYpxGjtHhVKYZ6kTgowBaznn&#10;4Eg3kurkFEiwuXba5HFCRDpJASBQYvzgaJrEZFylUglVYLX+06v6/2sYrYWUnHFgHkXwP/oAETlo&#10;kvuN0V795QNJ8yzzSnqjtW9rMN40+vOWtXmeVyptUaGg8xwQz3z9P39/7D+dtfVaTWu9Ytu2W594&#10;8ONvfv+ly5cDwChA1xra7NzFQGMvU0NsQehFuAlZP+DxAKe97p8QsJuIHG1BvBjxzmhGXbr6nDe8&#10;E5H1MLakdxERfWdkn1JKSfWdg/ve89sY1q7dsnFoM6Iv6t/kd23NTgkyhv2IDt3xRAiwHxEAjifC&#10;gQG/7nz1kv6PvPFdvYuXzAYYAzz2la/yV2N7mn2QsW8+/9OFAxvhinOYFI24MTkx0XrprT6VGRBP&#10;QMYY2w1ASUoEztFmgBs33qk3/vv1RADgiPaS2wvgdYDWWs44IPQDAeFegN0Ae5FtQdpHAId9hJy1&#10;gHiRX0AR+70it7nHRQIiolWAu4iIbC+gRajXqu0dnbO6Zl3xxDcvXHD6wU2bVry28ug9946tWGGM&#10;efbZ37S2djoLzhkuuFIiDJWQUnBGOTkk7TJrNGomNbPOmdRAZoo8CKTkgikrTJ5yB4ohBxJcFlQQ&#10;FSKLgCnGSZzUG8SgoEIpJCNI05QYZllu06zRSFQbC4KoKAMmrGBcCGkDmHX0UVPT1UajTgadc1pn&#10;SvL2crlSaRMIlba2rq5ZiDg1Pp7EiWJc6wYvtzMu69VqphPOEQmEki2Vcqpz2L0bALq8+9jwcPfg&#10;oLGOFi58y5WDP/rsRkf02jUfNXfdoGSUtIq7eMA5M4Zu/dczrSUpZUupXcgQEU/67KqLiE7dtdOT&#10;oY5H+imyr678HOzaCYgnABxpM3mD/VMROAIROOcYY1uR7WfwtDckQHyJqMu5NwItIHDOfYEhF2IE&#10;sYcIGMNm4IlXV3iTA0Sg4wnI0Txy/YgAuAXoeIC9RPMIjnfOOZonYB8wQIeA+/0pI2wF2OKbgQje&#10;2pYxfiljtG0bLV06BjB7YICIRjdunAfU55pSnyc4Wzw4SAsXNp0PGDtr505j7erXvQsA1my7Znj5&#10;Z1bdecUNr3oLY2zg2Z8UisVo5SmlMAQAP094RVyapmmaAoCUknPOuKpWq0SOtFVKiUBleT5TrzEH&#10;09NTnm+Z5BkRqSDwSWhGm7jREEIUisUgCIgICRhjKgzTNJ2ZmTFaC2RSSpfrNM+4IM/kVEEQlgpB&#10;GJjc6TwFLgCAKakkR2h6PWujbZLIMMizbHpq2h383S5yj9yxKTd5oARaI5RsiUIkGjnwIkMyWgOJ&#10;PDctxa5iqTQ9NVWfzmQglVJ5moVSCh4679thNHIAjozzQPAkz77eaRaPMfzpEeuvv5bx1wgwiqUS&#10;ECqlmmpSx601UgrOmbG559sBSO8YEzBBjhhnUkoVBIIL6ywRSaX44XRYrbU1hhgnTnkjR0QueBCE&#10;TAgAiJM4S7MwCn1D3yMQ0sD8QTir12Jv+BNGISJKkJVKGwAYY9M0SZP0LZevmrZTAEAAc9dvePbi&#10;9WmafMz+OwAMTb13oO1hf163uDOVUv96d1OIo+bc3ajXHj9/07IL1gHAWfze7WplZ0dbqaWFcxYE&#10;6snuyytpKxgbFpWzVoZBFAVaZ73PrL97vEkf8v0KX8Sd+MOuxcvHxJl7gm+LE940T2sTNxpdXR0H&#10;R/KWcrmrq8OfS5LEiMyYtNxaiuv1NGnkedqYrn/lmGsXvPC2z8xtmv9097zi3NNm3bPHVGsNAAUA&#10;v33+t7969tfGGr+Ae17T//iXXH39BevO+eKRevOrnjzgM/78uP4d761Nx8sf/9vtJ/8KALZs/foE&#10;/D53jyPzx/zI0ycwDkLKntmzOjo7X3HU0UEon3n6aRkobfQVi07Ep1RYaKm0tIYFZY3RJg9V2NpS&#10;AIIsy5CAnAOiNM2IEiIHTHMlrbVpmgouisVCpIJCqMZHJwqlQmtLJQolWGtMLmVYjkKbRszZJM9a&#10;WkqtHe3TM7WRgyNZmkVBIcnSxkzNxnFbW2elUJBaT1sCoiAMWlorYRhkWV6rzmRphkzkeV4qFcrl&#10;1nJLpVAsBkEolQoFOyhxVlu5XComSR2sC4KAMQLjyFjgIopKSintIElTR7alpZInmeNBFruZqUnI&#10;jZBSJzA9XSNDWTzd/a4haxwyzkXF0EymnQyjRjWXShUK5amJsftu/9ZnL18zMTbq78Ln115x0RdW&#10;O2OKlQoAOOuSODl67lxt9XPP/mbjA0fNmj3bs5iOQIuNX7p/8LzFAHD7+KqPdW4GgA8+9AanzY8f&#10;vmHPHrj7oc1znvzKyx+DM7e99rFHrj8CDzwz6rbVb9iTfeDlH5s/v+rRxR9ZFPzvgwsRNxpJnAAA&#10;F5wB/OK9D+4649FT3zO6/kQ4q//iHY+eF2HBOZc2GoDuxZlqnqdJEqdJYo02xjjt8jznnBVLpVJL&#10;y6yu2d+8/xqlgnqtGoRRe0cHY6xeq1WrVSF4uVS2ziousiyrVatWmzAMwzAQgo8ePJimqdPGs3F0&#10;luVp6ojCOIpaSpyg2qgzxnxbMslSvxfMsjRNEkPOOuusS9MG6TxPGzUixphUURSGSikQqE1G1lpr&#10;08yQQwbAGNpcKxGljboxRgquBK9PT774wrNXXXvWqo++J84SR2RNVigUi8WwUChOjB06tqsbydk8&#10;zcBGXESl4v/lpf5/G7VazedvB2EQBEEYRkJKnee+5ds0vbDOs/nDqFBvNCYnJxljUaFQLJW8dI1L&#10;KaVkjPl8cSIyqUnSpFxuJaJGve6cvWvfd61znLEPH/8uOnspbt9x+5MPfeJLdwDcMQ9gAdGstWsP&#10;btzYD3gZYh/AyMDA2PDwVoD9AL2A135p8IzjFrnHd25YtuyiNWtXOuu13d9C9vE3vc+jmpElSxCh&#10;e3Dd946NyLqk3jjlmDc//NJeWtj7jaVLyTlkCAj7oen7ik1XRkfEAGADY2MIswGXDAzQxo1ExDm/&#10;p7XOhXjPhbeMwS1zzlt3d7kWhuGyYxZ86/ldS1558ncPPvWtF3aVisXu+3Ysd25kyZI3OtdHhIgj&#10;3sF23TrOOQwNnzawdnTNVZ7K20fUB7SSoB9xMxEB9QNuhcNWPYiA0AfQB7AFaC/A8QA+2tlDC3IO&#10;CPYCdK1d88Dwpv7D7X6GrJ8hAhwPdJKDXQC7gG6e/4oH97yEiLBjO92wPm40qjPB7FKRdu50zhly&#10;jLPzTj3xhUtXHZqYrLR3aUMyFG1t7eXWUsNlnDGhUCllnGZIIHmaJEmtzhhvkYUgEOS0sxgUCkVV&#10;IqtTzloLLQpYQUpOlDSqIlClUkFGMooLY6Ojr3/NaxjD8YmJ5599bnxqslQsTo2mRaHay62dHbNo&#10;trOpEUKEUhHytp7ZU7X6xPh4XK0SkRQsDCMlZaFYjJRI4iSZHueCUzJTUuGrXnXs9OTkVFInrS9f&#10;/ikggt27cHgYAJHhQS+BHxgg59yaNeC59YsWkXVTE7XXr11lrckyQCdRKZ0jU0KKQElGWgBZzpVU&#10;8v2/PLAe4YSjynuJ9g8NX7Rj+8Izztjt1RrLlh1C3N2EezgbAAcG7NVf2kWwiLPd1jnnViFjjCHg&#10;4sEBWLRow65dlyxcOHvx4gNr1zhHiPjA0NDNQuxHvMS6651dCLAbEQA+4Nxchozx/YC7CYiAgPYS&#10;AMCbkPUjgSNPlOoD6gcCxqy1m5EBMv8HbUVcSW4V56cDAOIo0RbEy4S4bGCAFvZe8P1bP4O4m6h/&#10;40YPivq9CpwxxvlpO3ZYIveTnwARDA8DAAwM0NKlRDQKcD7A6L0/3oAocN/6f337MUcfE4RhrVpt&#10;VGs21MVSqbWlzAHrSZo0GpzzIAwZMmesMdo5q4IgKMjJiYnxkYNIIDjnnBOREJIL7oisMYSggjAI&#10;A8WlzvMwCkUYJLV0bHQ0rcdKqfrMFAB452vunSpQgoBZXR0iFCJQ6HDmUEMbbZ0DgDw3aZpaZ1UQ&#10;cia8DJhxnqX5ypNOvet3j0WfvWYE6GQhfnPcK3/1i1+8Yu5RQSAZI500GvV6W6XNZrnOcyV4V0d7&#10;a6kFLQVS5I1GbarhiFpbWxhjzpg0SZQSpVLBLxYz05Pa6NTkyOjr3XrJqPozZ++/+PhrBBhSSiA/&#10;UyMyBo45J4wxiAzQWUuMIeNNJ0RjjLXWJoYxHkZhFBWUUkIJISQ/7JAojfJG7IxxJy0AOOvSNPGW&#10;KR5vMMZBAGPcZzFKKQGAC67TzIeIE1Ge5+TIOYvI0jQhIt/nYJxJlF4/+JvPXZil2mizWS9bFewo&#10;FIo3mRWM8U+yu9+4afiFSy97qDjocw/SOM3z/Lhzlvqy/RNDI+GVKoxCzpnWOm7UC8WiN7v1+gHv&#10;xnNtsH7NBw88Ab9XMpwEv8cYfvzHw5sBICpEra2VsdFRAFBKtXd0eKc2T5JWQRBFhdZKpVAsetsW&#10;xnkhCNM05ZzXavXywPnvGOh5x9g10ANfPvSOQqHU9dCcWT3dd/0EE1O7o/vKO56Bo86Ay372fb//&#10;mw/VPXvKR/aCf0pt+mLH9ydgzykfvGTDuuH586tznjyxY6BZmDn9R39jJ823/unFiTP3TMAfgJO+&#10;Xyy8Am64+bqvrvr0h7gQUrJARFEUHBodLbe1Zlkcx+bewbfM++T/aWtr7Sy3/vbZF2aqjUMHRrgQ&#10;KuBRVGirVDjnAgk99YsRADirkcgS5XktDCNPoeOcMc4ZUiCDua+YQ8aC0zanQhCFQchRANBrXv3q&#10;Q4fGxicOFUotne2dhSCyWtcbDURWs1AMop6eOe2VdmOcaOssvr6UaBsEQRiFzrqpycnJINBaK6WC&#10;IFJhoJRijAmmfLKYydOWlqIMA0Knc53nOXMOAYzJisWic5A2A22zRtLIkjwDSHlIPCTLjYGkFjvn&#10;bJw1GgkjLhVyEaAgB845MIasJpA2KPEoKjB0/g268sJNZ52z7KxVS2/efB8AhEo5rS8875rPXfxJ&#10;iSAVt9bEjUa9Xp+anETEns89uubsazcBDH/pgdb2tu6eOXf9+08dkUcXH//OCVlcI9f0khro+goA&#10;9Jy83t/Nf1qz47FHvrxnT/nW2zeuC+6G4JLB3e/bCBsAoONXl/wpkPjw/SddffmeI35oR8aXbvyc&#10;VCoKAgD4+a/v+7tH3tcxaxY50lmutb7tU/NHHt9wGAJ9es+e8vrLNwPAo4/cPTU5UavVlOJZnlhj&#10;sixJG3GWJwCglFAqjEpRq2gtFIuFQpFxlmdZvVYDqLW2VhxRrVZzzqZJ6pxVQaFULNWq07VGPUkS&#10;RCwVikoF9UbDdz9INyclpRRY8ksRVGeCagiOjDOlQiksFtI8q1VnpiYnnWuWQjQ51yTx21IUKcmi&#10;qFAoFrlwaZrGcZxbo3OTZVmWZQ6IM+UdLIggTwwKpmSIjGrVxuTUuHNw6QW3v+q443773K/BsZ45&#10;3UFQmJqZqE5Owd/o+swUaYOIgZBSykD8uSsCZ5wcWWuyFIzWaZJywf10SkSc/V6AAQBZlnrxGxGl&#10;SZqlmbVGa11pa3OOvW/Om775whNHPswYTxrxx+a/DwBue/Lbxk/pyG772YMf37HjjqceZpzfeeEn&#10;nbUfzSu0cCEdFjP3A3QNrIXe3tmAfQC7gboHBqy1d/z80X/Z+OXNRG7jxi0AiDgP8TS/ud61EwB3&#10;A/QTbd24UW66gHH+5sEvEdG7t237xtIlfY58vRMA5gEAwmpghLCFyEtH1gMiYveOHejjzRYt8jvF&#10;7smfEzkCmOfcAQBvfEwEpxy9EHbtetfChd98fqcxdvt/P/r0+dfeYB0inuBDzQcHcNGiby1fYTat&#10;W/b1+7qXLDHGftKazUSbm5QW2HrYFXUreIsoRMQtzSI1AcHxQPsB/L9+xK2AXkACCLMBAXAVwOrD&#10;tJMt5N5IyBguRNzNkBEtcO60t55BbyXoXfTRmy5r7+zQ1o0fGmttb3PXXt21fVv4xU/1bb8uKBRa&#10;2tpksTg13TDO6CS3TldrU1KJqBiWSiXrphFJcMElGp0b55QQTElTy6QQ5BgjAw6VkKJQbGst57UG&#10;WA2MFQuFttldhUp5Jq6zQ2NjLx2YGTvUNmtWV0cnBz6r2hWViq/9u9eMj09EQRgFgRKyEBRLhaIS&#10;CjgemhpTkEfcOkkcMYzCYhQqpRoz0wkXCFBQjIis5IxBXK9ddkr/2u2bhpevgV27AAAQYXBwbHiY&#10;HHWtXUtAHjfS0EZYO0ALFvzzly4cPzQd1w/rQo3fm/JZnd1ZprMss4bAkRAyDKP9110zfsaKQwjd&#10;szsu2XTr2PLl7DB7kHHOtm/bvWw5NtlKDABp4QK6994FK1YAASIwhhyxe926Jj98927vFuVbEABN&#10;zhs52gI0D+Gpl1kRj3nRC8FmcPOgSYHzT85hQTnOAyCiPqLNgMcT9TfTAhEAb0JEgJuA9Tv3DYR9&#10;BH1AFxE6RFiwAB5//Iri34+6B31tABFXIW5ljANcum7dRnqJnGsqQYaHiWiUiK6+ejYBIHQj+r6H&#10;/zva6aVQBT4DRykVRhHnXGstpAyCIAiCKCpIpZpSb6OltUEQloslRMwbcb1Wq9VqOs8rbW0OgFmj&#10;rdFGO4TAWe0MaROqsNLW1lJuydKMM55bbRPDBHfOgQPGmFAqiqIoCLlixbYKCgCGRuvUZmmaZkY7&#10;a7V2yFCFAVMiz91HX/dOAtjy5AOhUPf892PVavVtRAR0yydOhTQuFMMwUrXqtABXKBbA6npthsKo&#10;rb3daCCiNE4AIEkaOs89YyVJYkQkY7MsIzJZllprkzxLU+0rNVLI3Gr4azKo9eOvEWAwxpwlIrKO&#10;GBECOnKMMyJCLjhHAGBNszxSKjDagLfkzHNy5FscUSHyHQxoEp+8s6GDwyxhItJ57hz5gIu40XDO&#10;ciGcs5wLv8ALxxtxQ+e5zzHwGSu+bOZ5qKxJ0GLA/LtMRmtvP8U5uxU/XCwWAcCRuydcSRdRQRUL&#10;hSIAxI3G9NTUv+HXIPz9iYdhKIQkch97iwJQ297Q576yBcAaC2maNhoztdrUmvN+T0B6oL3vtMmt&#10;cER3cbiJ0VZu9c5upVIJrJUqkEL4pLA0TR84+/JleCDf+mUhZCgVGOtyjY4Y89IUN3LwwGnjN088&#10;uQfubiKfYy87rlAotXV2kpCTk9NnvY3f+gxcf9yTsOd/89uF/0l3vmHd8J9+zDntZ78j0nP/g+sO&#10;vGPrq3f7VobgaHWuCaTg1vGoGIVhmKbp5MT4m1Y/BpxF5da29vZGI5uempqemmrENcl5GiRJvR5G&#10;YUupxBgIITgyREZgoFkbdYgYBKHiUjJkSIxxybhQAqwl4xg4RiQYthSKQShbKq0z1Uljcud0qRS1&#10;tpe54LVGHQC62juIKApCgdxaWyqWOmbNqmc5U5IzliRxnsVZGgKEhWKRo1RBQERJnGh0nIPO89r0&#10;VBgFhmyaa+8x5ZrS7UAGBeJoCbJcx1kW53luTWZpsh6rYovV1hpKGpnOc07AuRRMhFHIuNJ5nuYG&#10;ALjAUISG7KzOWZVKS6kQCaqsPHd5qRj1dM0KDkc4V8plPNzLjqIwCMI0T+r1qs6TJI+rsQCA1vbW&#10;G2/4TqWjtdRSstZU67U0SSCAwZ/8ozHTVmsVBABwz4M3rO0GAPBNDwBg4njw+fHzV45sRYD1Xx14&#10;88jjD/X0PfrcYPNh8FD5be/89GPff/TqE5uNDu9ncARF3/uVCwBgZOvb1+56+998558NZFPjY0JK&#10;dNSo1UYe33DgxCcP7PkDecb937hJCQEAOs/HxybzLFZKKSWUlIwBORKCCy5ImzCKKi0tpZayszZB&#10;FggphFBSIqI3XaUyWWOElELyQrHIOBOh4lwUwwLnLE3TpN7QWgORZGiBNDlntNYaAIIgSE0uAFGI&#10;qFQMilGWZanODZB1LrfGWEPOMc6llJxjqVQUUoZhqIIAvYFmmsdZiohM8ki0pEkax7EDCsOwUCy6&#10;JM0amVE6KkWETuuEHItaguee/bWSrNzRnuvUZHFLKYraC5VyOcsyhciFZAhG50nD/S+v8//NOEJV&#10;dc5aawByAHDWeTIq581oPHiZMEMI6VvNxmgvDZ84NC6kvGP8Ox9547tue+rbiOisy3WuuLrtyW/7&#10;2Zshc+T87urOvd/1E7LnKG2xI30EANQ9MAC9izb9cJtNnx+AXti+/Z6f7Ji+9h4cHjpzx31Ebr27&#10;zvvpbkFcjbiaIQM8lQCGhhCxF2EfwW6i+Wu+2D04+PB1F777nC8cXLp0JREQeD0rAuxDRMATEE4d&#10;GFg1tHGXg/3IDgHsRsTly0+77z4EeGTmmTzPJefvnHXCj+u/mEfkiMaGh5d5dS/Cf0w/89rh4a5t&#10;26JSkYhOvuDL/c5b8rCzEQFg8cknsyeeaL97KEnig0uXWudWktuM6FNFfMuiH9Hzcz20mgfYe5hz&#10;7/2IFgKcBvBNwP6XGdD2AWwFuAzxouFhQLyJIQKuJNpKtA/oBILdQADQi9A1OEi9C5dtPC//4fbW&#10;9jallETUebb+H5fZTV+jnTu//9TBCxb2EpFzziKq4mSap0mcJEm9FlcZYkvWYp2bnh7nggVBIDha&#10;5whsoVjklrXJggwEMebIGZ1lecIMkdVRIUDjwJEULAoVF5imjbGJUSHZ2NhIsbW1WCpFhUCbDBzN&#10;OfoozlltaqY2PVMMo0ioNK7XUp1lseOO6bggSBUVY0wpqSQTnDKOOk9KxVKhFKVJbgQ6a0bHRlbf&#10;+6XrV6xzRP/2qx985SOfBwBcvrxzYC0BuIULaddOWLPWewe8/6mvf3t4+AfbdzhHrz13pa8mcAaC&#10;MYEMnLE6szqLwtJ/ffRfL9s0jHH1ijPPZIIDwLn7XnzwjDN6ORdPPjln3bolmzbBwMD9y1f0MpxN&#10;CANrEZF6ey/93h0v/OrXN993H2PsVADctRuGh2jBAmjedHLOHVy8+PPkvO3ypcObviLl04hbABYS&#10;9CF6it0WxD6A/uYr2ITh+4DIUZ9PlEe2CnEV0VPOHQ+0Ctk+cge2b2dnnMF23HfBd+6685ZvAMIW&#10;wL1EC4j2EuwG2Ad0AgAsXbqXmt4GWxFH1533RXohigqD1qZJQgsWrN21yz3+OA0NjRJ1AeDAQPei&#10;Rf7NhV27oLe3e/fuK/NnL3z7R2775aPtusPoXNdz5BBFYbGlSM7lOiVwyAARjdNZPanVavVaLdf6&#10;qKOPJoZJHGujXZoba8IoKpZKSinGubOWDGlrCYBxw6XkABZcmqXVai1J4jhNkEMYhrnOmSMOFASB&#10;D0SSQhiERGdOA5HT2qR5mue5tUREqhDW6/Xp8QZnnEu16adf//SCJX35LMgBGuSo9VKg9ciiYgCM&#10;dXS2W5sbazhDKaVQ0hvoCyGyJKvXqo3paevzf6wDZjnjCTmGzDrtoxEAwJg8MzkySeAd+Qiso6Fr&#10;/szZ+y8+/hoBRhCGOjd5nns5AwPypS8vaHIMAIAzQIb+pWKcBTxormrWZVnqwcORA3qQ5+O+8zz3&#10;BiyIKJUiR8jQWNOo14mIC260RkSfd8E5M1oTNR0OfSyuP6ZSolk1AoDDwg9y5Nc5/+ukkIwza6w1&#10;NozC2ky154LzX7zsC0R09MUXLf5DocIOmvOWq86xzkkhbnw4XVz+8g7acMqWCzjnyBgRJUly9Pov&#10;vlzecNrkVm/KNDV8Ff8JazTC09HSAAAgAElEQVQaPRdechU1Y7CX4QF7712tlbY8yxjn3jFDa+01&#10;D4xxZMwaY4i01kTEGUNOeZadNn4zAHTcPf/Yj12y4vUb3nvUumNn/62UistgfGr6rLfx3mc23P0z&#10;8r5YR8Zzd8NvhkbgcMDFDz/zmUObtrXfvvTt138ZALZ96EMbe/7jCN3FM/I9kHhiaCRYFAopwHvX&#10;Ds05co5Xz/kBAAwPn5dkSWspSuJYO+eM1imbffRsQhgfG3tp5CWjTWtra7FUkir8m2OPnelor01X&#10;szRN07RWq1arM5MTE50dHb6SKgTnXDZvnDMFJcE4poBLzjhjBNZaQJoeH28tt7S2tDBAyjV3NgpV&#10;26y2ianJ6drM1Mx06kxnvdZaqagoKjFmjD76qGMEioMvvjQzPRVFkeSiOjXdSOrEEBGNtTZNJFjO&#10;ecCICwgV03me2ETwoCVUFEirU+1MnGeJTZ2zSFwwkFwwxkYOTQBDZyHJs9xo56x2TjvSjqE2ZMF5&#10;6zTnODIhuU4SAEvYSNPUGIqKQbHUFobqa7fdd86vTzzqjIMA0LJ6ae3G+6KPv7ure5bkYse2a1Sx&#10;8J5bbvnuv33yhi0Xt3d0VMolsDbLUmtM1FJqa28XUl62/s7Wtra40fBp0NV6bWz0YJ7nl7p3O6jm&#10;cfqzx24DgHPO3wgAn93/vttXvxkOY4xHrj4dfv5Df3OPtDWOsK1+c+KckwZ6YP5/nL5sPWfc90BW&#10;r1py4+av3/W1TV+7lyd5ctFrtvsPr35swY1vg+HeR/0Rjrir7dlT9pqer90z9P1HZ48fGi+1lJ2h&#10;6elJk2ZCMkfGOetz2aJIMWR5nhpjGUPOxbFHHyOVCsPQOVetVtM0YYwLKZtOiM55rM44N1obrQ+N&#10;jXoiUBAEFpzWhpyTYYCcEZEUUijlrEt07oMCi0DCScF5wHnmTBwnSRLX6nUhJQFIkoxzwUUQhcVC&#10;MQiDIJDOanSUO0uZNtrk2lhwOstRS4DMOYeckXNZlvksP89Lxglu8/zK6z997scuR+YqbWWfMjtx&#10;aIaIKh3t6GxSr3ZXKhxBItd5quM0d7+fNv+cwQ5n7fnHslqdOQwummI5RPSe4EIKpRQD7uXgXpKh&#10;tfYuf7fvfYgcAQNk6A+AzVANJEccuD+s72YANKFL/z8sIaKrvn3bBe//xDU/3r7mrSs2/XAb7toN&#10;vb2f4nMvJeojoiVLqOknD4RABJsRnwYAIFq69BsAi1gzfm4BEQE8MDQkr/scbN/etXQJAgKDE3x/&#10;A9BngZ86MHjp0NAWAkJgiK++fNV/X3jjPEDauRMWLcqyzFkrOSfnxg8d8juwn1x17rK/XQQ7d373&#10;uFBwvpto3/Ll6xF3XHn2ZqJViG/ifBUAAHhL3B/Om62kjDP8iTHWuS1EvsWNCBxgFUA/wGbyBWzo&#10;B+wCOuhoNzh/Cj7RzC9a+wDnEQHAPMS95IigD8CrkPsJAOkEhoj8xMP6YvDujicvGrxvy9yjjpqe&#10;mjJa16q1lkprV3fPshsuGn/DrO/39sK11wohwjAkhCzLWtvaavXqxKHx8QnjtHFk8ixr1KpKSKmU&#10;5L6XZZExgYIDt2QZMhTMAllrSFvtdJ7npVJrVOSSC66kMSaenpmYnJiemuaMzTTqaZ7mVVOrVpM4&#10;rtfjqFQIo0J1pqqtQWTkqBbXpsYmp2tTbR0l4E4wHhQj/xA60llmgEyeZi4qCK7IpcAkOTMzXb1j&#10;9Rc/9JUNfn1cvvmzgEj/9Cr35P33nX0VLFsGA2tpeAi278Bdux6avxTmo3P0pvNWo7OSOQQBSiAD&#10;IF0oFWXApWjf+cvfXnbdNVzweV5aDw4AAHGBc7uBLe7tvfDBr1wxsBYAFq8bxE2biMgB0sKFa+4e&#10;LoSRkOy6n2wPC1Hf/A/A0MZvEC1YvJgAupwPaSdHcBBg9vDwZYhC8H2Imx0dT3Qj0FNEALAbYDPi&#10;viZ7zj8MTYFNH0DX2rVzNw2vgqayn4gA4CaGwAVfccYl6waHnvhWZ6W8iuHF27cT0YKlS7sA1w+s&#10;BYBVw8NwOCvGt11uYuy6aGJu61xNrjE9M/jWD1ET0TQLWGzHDg+hPbqg3l4gooULP8sWXfPUAx2V&#10;dgaWrGGchWFUKBYLhYK11lrrszWllD4wraOjo2v2bKUUMhZnaVpvGK1zk6OlIFBRoSC4sECE4DQ4&#10;IgOOkTNkgygC69IkRZzxdWoVBEEhiicTLlCGYVQqFcMCMBcncZKmmSVi4JzzbEBrLTkEgOrkBADj&#10;UnAutDVrFywbWbx4F9HTjB3vb80n3nPLUcd0hlGcJozxRnWmXC5xjoikItXVM4u0nZ6aYg517vI0&#10;00b7rSkyOlw3cUTW154YYwDkuyuGnK9oO0fbL18N5179F5nA/1LjrxFgKKUYcmcdY455ihSR9tIL&#10;1lxDGAOf7ZomqQ+78DQnzkXAmtQpo4022hqfFSoEt1zwTOeZzlmaSil8VoYzxjrHJCciZJwQCEhb&#10;bYwRyK01/uC+3gYCDi+Q7Iixus/2RtY0d0eGjDgXnAuBiA4dAMSN+O+/eCUAHHXR51/15IGOmaaa&#10;2Zfqnxga2fax9ZeN//d/Xn3PW65Y7QPR3nrVqgfP/yIAnHHnJZLjkYCzPxrx9RsfOfvaZXigDLCD&#10;5rz72k/f0n0tAOygOR+598ogCHSWkNUcXRwn05Pj7xnoeXj26nbWITlygdY4zuH+f7v8zLsuJUff&#10;POuqfxj84hNDI+nWa46FCACqtWrX3J6o3FKtN64Lz7/uGVjzwQMwAC83nG1GdG8EAPjpug/j+dzW&#10;cgCYmZn2aOEkaFJchm78/MDqL/g9ZQ9Ut504AgDbe3/tr8ZJMP+JoZEnhkZejqOKoSiGLXkhyArF&#10;zGpCcAhZljhwU5OTExMTnlDCmAzDCAlkIDoqbVmaVmdmRtHHcqWZMcyRA+YAODFPsePInfW2cykX&#10;IYDyRuzoSCeZLUZSyFIx5BYEkuCQpXEjb6Soc2ZMUh05NFJP61mmnXUzM1WpVGuhRGCM1przPM+k&#10;FNOThww5/1RLpsqlEmdMSGmNA6NNlpgkZgEwcFyKKFRkWJpnaZLoPHcGnHNNIOtNvYgyrQlBKcU4&#10;kTXlQpGA50kuBEZFpQImkXPOXMSVUsCRXJEJ1dpW3v3DG0a2vn3Jr08EAA9BJVr10bcnd3w3O/c0&#10;ERUcUSD4M5dePDvrsoBT0zNciKQ2oTnkJm8tVgrFYq51nMSfnHM7AHxu51uMsYas33xba6dnpn/0&#10;SNPY4MJX3uMhxOmX/UBr/e1Lm3Ci95kNALDrdeuP3N/FZ3xhbHT0uqE7YGjOE0MjE2eW4+o0HXY4&#10;vXHz1wGgs60VET/eeefQix9O8ySuxYJN933vTQzc5nftO5IFfsTK9rIr7p47p9shdM7qHD80Vp2p&#10;O6d1nNbjmSiI5szpLpdbrTFJWo8bjTxOGWdRqRRFBRUEQgjyVF1yQshisViuVHzKdRLHaZL4LZRU&#10;inPePWeulxgCQJ7nWdxI00TnuQoCLhgXnAkBzGLOUHBGmOmcSY5CAcdc53Ea5zrnUhjrnPdv4YxL&#10;IQIllZJKzdSmrbEm15YOO59atEBEUJuZzrIsjKKWcptEqE5OTU6MxXG84S0/OoLZ9uwpd83t7u6Z&#10;wzl//rnn8kbcWi4VSyXjHGfQVmmTjDGwVmeZTrMkz3Ty/zk//++jSXni5AmZzjljjBACAKxzq05e&#10;BoBbdu7gQgCDeqOulJJa+en0rBNPu+Pph5VS6K8bADD0BHFE5IwTETgA5sjRYRYZgN9YASD39BJ2&#10;8+4HPrng1PPf94kmSWrF8g8TjHlxs6/lE/SjDwJjHPFmAgBYxfASxB6is4j6gfYTMGSbAfqA5gGc&#10;vnYNzjmBli6diziCAIBj0Nx29yMeDzRn40YA2AtwAuABgK9LBgAIMDY8NBsBjuUMIbfZV3/xnTOO&#10;ewcA9TNcekjRcQ6GhtJr15z6AvaQ2wJIA2vZeVdvJhpljDF22po1o0NDPptvemqqkWS1WvV558g5&#10;8lcCHALciACAvhszz98IIEc0i2gPuZVH/LOaFTEfXIAOaDWiI+wj2zUwiJuGEWAzUJ+jvYytRuhm&#10;zCchAODsgYENj9zb2lopE7W2VqrVmThJjLHlSpglCQC8dUPfj5wbPXiwe+4cT8TlyAwTBSFblFKl&#10;Fu8lBY7CKBKce/avJRSA0nGnXdyoR1wqEXHOQIgwUmi4EhKcLrW0tVUqxuYzadxIakSmVC5MTs8A&#10;Y/W0nmRpHGcgWKyTscmxzo4uxwAkJ4mWAzFkIY8o0kZzQE/SYyg9iAUmGvU4MzbVJtXGEEMZIAqD&#10;9VOGBxwwAGCcB1IwLgMlCHHplvX4rtfD//kBnHLCdgRY1AvLlsPAAONs/7KPAsDY8PCR4uNuAKAJ&#10;f9W/Lfgqgl3+eQUkcPsATgDcRfQ0uNOXLbUffjsAsJNPpp2Pw44dtHQpLFxIREMrPr3ypksZ2erM&#10;zMz0tEseB+sc0E7nCODUZiMCugAvY+wmbKaGv9GYswh2A/QjAuIsolMBHiCahwhE+5pg06ejwFaG&#10;e4aG+hC3AO33WBQAEVYhzufcOccWLYr2PExk8NMrgACWLZsNQGvXfuL/fP/WT1w8MjAwNjS0BRAR&#10;VnOuzlnyC4ZUq9enZrTRZCzs3IkIBAAbhw4x1nPffQDg7cuICBYuhN27sbcXAD7/7a2XvW/l+u/c&#10;PLu9QzhgRJxx5sDlhpwVyJiQvofJCcB6WgowxtIsA4BSS0u5UtFpOj09FTeSRhJ3zppFRLk1udFJ&#10;nnqwgYjCcQ4gpQHGwmJkyTYatWqtpl1Olmtn0zyxZJy1aZqmaSLDIll0HnlZIEvaOOus4JILmWs9&#10;PTl+cfm1I4uXbMX/h7k3DbOrLNP97+cd1rCnGjIH0OM8oUw2pKBtUdsBB0BIotA22IKkwiipIMgU&#10;AoiQpEIAQyoJ2GAzSBKGoOLYggNUQJDQyrHbqVEgSVVq3NMa3uE5H1ZVSXv6Otf5/z0feD8kdSV7&#10;rb1rrbXXep/3ue/7h1VCfHL79p2LF/+bEAe+5qBKpdzKUvZcrlSqnZXWxGS72fDkhBAgkeTtRnOi&#10;EtS8dd47Akh4IsGA947ZOWuttSSEYsdSQEqhlYXxYCYIpbSimQSjV894NRYYxZNDSKFU4WFSBQwb&#10;KLoWICIpoQOtpJRSF16ILMuYWUoZhlFRPAAoXDjsvXXOCkNEOoqMyQtPcxAEBb/WexeXSoVZXCrF&#10;noUQRIIFXOaKBxvPhLJPn/KZ0gIzwgASheRGKqmUKsBSp7S33h1/7tTkthmqQyE9wrSC6Kn+vWNr&#10;1vQ8v2Hw9FVLgZ9ceuu2X60CVt31/OqDgPetPYfnes88eMUdi6+87pG5vc66T4xtLTbcwQs/sP6c&#10;xbRn5IbVsy9e9eGbLgjD8JVYieKwABgfGxseGpp98aqnsPdR3vThmy6IS3EQBNY6a8yL92FycsKx&#10;L3J13e0bhaPNP5jAwZg9b26j3Uot7xsawnwMvmPVM0/vwb0LZlDcU9XF9Gi3WgCGhvbduJJHL3gG&#10;9079+xXjx13T9Z0i/bMYeze//8g+Pv6xhQ9P4zKKGuMmefqzUSSVCoiyxuhBC+YSidSYLM8zkye5&#10;Ke4jpaiUlMthGDabzbHJ8bBcqdZqoSQthJfeSjB7IURcikvlkhAKkoo0MZKShZIQgCMt2fksy4SU&#10;MgikIljhBWpdVQk2WTusVefM6QIwOTb+0otDLcVWQgQ6s2aiVU+dsbkjEvV64w9/+P287tnlcrlS&#10;qzUmJ5VUHZ3zpIDNMmYSSkURSaEIkoTwBCHYAIoEXJ4261IpazMP0c5NO8msc4K9s0yAgCpXYhkE&#10;AJzIoUQQaush0tSD2RupfK2z0lGJpJKxDHQgBei2j07p17Pf8ugpz5x61hX3nL8Kz6+eOf5jGx96&#10;8T4cBOy7Zee85cdVKpVqOY45TgKTZGneSibTlmnWw0Ba60jI0dHRRqM+un8EbwCA647+yWcfeJPz&#10;PkuSMI5/+IOtrzyzn/3WIe7h+6vVqhDKGvPxq76fpum/fOLZwWNW9Ty/uuf51V07/vaRVR94JvvE&#10;5V/8RN8lZ5634rR7+p4HMIo9cRQ1m81iV0ccUb/ikq+FsQaJr/7nKdYlabudtJt5lhF7IeWKn/UE&#10;QXg93g8A7376G9vXfPe7HcQ8OjKUJqkMoyxvW5tleVsJ+upHfrHmVycGUdRutbzzxhkhZKlcVkoW&#10;duTf/se/B0EQx6UojoiE1lppLYUwzFLKKIqkUkrKKdBbnnd2dhZhJkrKMAyDIGhK1Ww2hRQkJGnl&#10;JTnPmXe5s877QMOCA0EGTCbnTAghwnKp3W5roQuKqJCSmdM8M9622wkzY/pGkzvnc5d7p1UQV8rl&#10;jlqe5yOj+5utljPGgbbcfdW5y27w/3StdXbZBesf/e6WAw48SCr1xz/8oVqtdh1wUL0+2Ww0CKh2&#10;1ObNnZNOjMNbZzk3qckdYP9vbtH/52GdJU/eec++6PVP2bW9v+nRe4jo/GNPnRaE49Ynthfd5uVH&#10;L771ie06CKZutkSCiJmdc8BUllQpCDFNsShUKEQkhXBTieRFZ0OwL8TivOHRbUEp2nrJ5wCcdcRH&#10;TwBe+Nn9uPGe56ZkXJi/44Grly4tVomIaNtXzl/+pZs3EgYYW4CjQQUoAMDR/f1ze3oWMC8DHgY9&#10;R7gSRES9QC9hgLEMOBSYt7Jv7/r1w8C5X/wqM56bmdgLEkJ+8LfZ/LWbv8CbhBDLSSxY118sJd8u&#10;FeB2Ex0GWrSuv5chhPjO5ss//gdD3s8junndCgwOurVrz3f+LO9v5alqtAhVnznyRcn1C2CA0Tv9&#10;yZmIpkO0nmUcBgZhF2g34VbmLUR7ALd9+9VLP7VlWng8wOj1/nHmo0nMwPW4v3/Vju3M+Mpj27tn&#10;zZozb97Y+Fi71Wq3WmEcp3lmE3vM2zofX3zesgc3zps/X4CaY6N5nmv4znJVd+owigWRMcbkOQSx&#10;8wa2iJtXSgLQsVRxpMKAiKRkHxiGcWyyzEspglDlzXR8bHR4crSep7mzjaSty/Ge0aF2kprcSqXS&#10;NG280JJR3LK5sZmt21Y7UVJCybBShs9AzjlYb5VEIONyVFVxZFlE1YyEtqS8Ck2WtdI0M0gyQ0pp&#10;IZlhndBSkgrDIHAOxlp4KQN54teue+CzX8KFXxheu/ZJIgItAuYRhosjznzUdChzEbt0FBjgRQAB&#10;hwK9RIuAXYIOIxoGrr/7RyQeA4m9a9bOBXvvh04+ed7KviJAqlypNBuNNE38cUcR+xOIHiIiYD/R&#10;XICAa4RQUgwRXeX5LHZzidDX92/r+88G9YKZ6BDm54BDmMFYBgZ4YDpJjEgAfjOwHNhFdBiwVUpJ&#10;dLgQJ96/wzk/tPjkc/v6sGjRziVLcOM3+MILeV0/r1v3tb6+4SVLqPAaAXu3b1/z+Db2fPF7Ps1P&#10;PAE1LcbrX7+XHYD5K1felv7ucgCMYo1WEAFEPT3FHq796Fn+iScmxsdMsxWroOAhCtEsUDkAdBAU&#10;BM82c5K0P7v1O0Ui9Fc/8z4o0VGpds+aHQZBHJcCoYSUUkoLJi8LnyXAIAFJAIw19bqx1gVB4Jx1&#10;zhr2YRwDsN402oYACBISOo6dcVT0r6WAgvGWUmsNpFD1+uTbNu5cBBxA39334APVn24XN28bWrLk&#10;kw8+kP3+p0EYjtfr7VarXK7NnTuvXCv927PPTNbrnZ0lY83wvn1p0ghk1G634WlqLRuiANp455UW&#10;DiAhpBBEYM9MTjBleS6kDIK4CLhTf7WD7v/5eNV9IBRgIIYUwk1FXFhrXWETBPniu6CUDAIdBIGG&#10;KHKikCHPc+NyZnZOE9FUeJT3ANh745z3npRk74WQzJznuZmOZSzQj1NMZxIFWZaIRBgGQUCCnPNF&#10;rK21zlmntBJCCkWvgJsWiFShlSh84UopIrq/85wI8b3i89OPMaG10kEQBIFW+gfnX39k6YxO1bl8&#10;9DJMLy0PfGciCOXg+1ctxWpma4w57T2lvyvAc8MDj8ztnZnZv3gf7jhg44W4rFypANBBsLFrTcHK&#10;On7gi77DOeukklma3f+5awtx1OT66168D9+74CYAJ2y5GIDzbvAdq776rT13v25r9bwv7uCFJ9xx&#10;ibGm0lE55b7rE53dFF4B4MIv7Pnq00ufyYBpD/cbTgGAi595+pWnb1bpCAB4HfBfI4Cuufc7AK6I&#10;7se9KDy7//DgwfuH5xY1G6bLrdFTnrng3jufunrvTy64oBqGJa1CISx8QCSDII7DsvOtLLEgoZVq&#10;6CiOreNm0t63d28lKh0wf561mcnzLM28d1EchKVSGIZBFHlm7+DA7NkLITwE+86SdlnC5IUQoZKh&#10;Diw5FFwJZ6y1gAuCAJ5N1h4bG26G1HR5SibjvJElKTub5iQoydtJnggiKOnJpXkbTVdtlkthKGCd&#10;8eStTRNHJGWglKrVaiQoDsNSFBRpg2BRCqP94+OTrVaapkQUaq1CrUgoFWTGsNIAMs9svRM2N67R&#10;mMyydhCEu2/5DIAPXfEtHQTVKIqiqNVsnv2jI42zo0t+8ZrR98gBVW/Vj73o7sG1q075yk/c3f/F&#10;M/3aCz7uyAdhIIgmRkZ/fc0d3ecc32g0rMul4CAKyNrcpOPjIxOTk61289In3gPgn+9c/b1l+NSn&#10;L260mo98cyOAtTft/Ex00w2/WXrxm8He/fDbN78ynbYYex9f3f2j96Rp9sjOq2eypIo6f2bsfPgG&#10;AEB93fUPPPavDG8n9k8GWltCq1VP0iRttWyeaykDFQZSSSIAC5b9aOPl6zurtVZjcmRkxBqjgjAZ&#10;3d/R2RlGOklMUCrfNnzG3PnB/uGh+viEECIKgjiIQx0AMMbmacMZm5jMmizPQiLhnB3dz0UOSRiG&#10;xRJRYe5Kk6SVtJ//n0mhiy2Vy92zZnd1d8fVSqlWHRraJ+Ct99YakybNditrtx0YKLkkyfOcBWmh&#10;wigMdEBC5Hkupy2e1vrU5IWAp1brALPwKOg6gXNOeljTaLTCUkmyqDdaw0P720lSq1Rr3bVLvzgA&#10;SSxpyz9ftWnjfbMXzG9N1sdGR5TWb37b2+bPmfeLp3/+x9/9noiIMfTyy6Fg9sZaZrYgKQh/5Si0&#10;joVrrug3s+c8zwAw8wXvO/WmR++5+bF7zj/2lGLedc4xSwaefJCZNz2xA4C11ntfrlSiKNJaB8Y4&#10;5wodBQDFUwZxZrbWFodLSlkUIUUfyTnHzLc9+XCWZ2EYSqWFlGce9uFiwzAMNxMdBmaPAeDEJ57A&#10;tm3MfNXJJ/WCwi/dfOWKPrdu7abpNfs96/tXMzNjzo7thftiE2OzwCEgAD1ADzD3whVn9fdvBi8C&#10;LexfPwCAeBljABgADgXUawjWQWH1unUASIgBEvMKTgaDBD46/6gH7c8kCTAfAiai54T4BVER5bma&#10;+cqX+IH+tc8457y/lbmXaLMoiiSaSrCajhsCaDOKNjwgiECbCWAcBQAYAO8GDmVmwq5pa+9O8CcW&#10;L6FCseEZhOVEzPwL75n8c14cRlToZT550snYsb1YQtKlOC7FaZrUGw2tlPOOiLTWR1/1+dlz5kLJ&#10;kGTeaoeBqpTLvloth1FUKQcydGCfm9xZk9rcmkDpII4EIzWpde1SKYSg3Fnygoi8t85KKGltnqZp&#10;o9Go18fqk+P1PE2840A5LfaO7hdKW2eTRhuQSaPZPX8BnLfOJmmaK1MqlbVUYLADQZCHAxvrMp8a&#10;T6Hx0HEclpM0b6a596LeNiP7J7Is07pYUFDOO5c78sbLAEqW4mozaUHKUhh5m/K02G4R0Tww+vqw&#10;fv2fEYZg9r7InjpUiCfBu3mKzM2eB4BlzLuJBLDb+8OFOHHFij1rbvDOPQgcX0wpbtyAHTvekPxB&#10;etecnAhCLYSglSuxfv3RRIPMP5eiOJWriaivD0f3HHby4i1CgIENNwohiPkQxrPMzwK9zABtFtTD&#10;U4SNKbH3lCeKNhPtBm4/75RyEOyjOejpWfezHaf2372LC1O7JyKs6CMAK/vQ07N/yZKniBYBc6c4&#10;jOKL8jX0tz144onCyQ0G+lbsYw/G/IsuEsccU3ly7/WPfv2SY/9xzQ/vvKT6Vj7qKAbzE4PoWcSM&#10;c+66zoEH3vD+L/7pCeEcsxNWTAXqCKm1Hh9LAARhGEXxJZ3vGBLf3fwPxx5612PvvutRBveAtp7x&#10;kXK5rJQsR6VqtZp7JwESwsEDcOx0GEZhpLzw7D17Y3LLDgApFSqhlChkUKnJXJ6yoDAM4yDwmRco&#10;OtOamY31NjNJu33xB097eMnS5UIKQfvvf+Ce3+8KRHDx4vd0dZUW/PLbs+bNd4alENVqtVQps/Bp&#10;khhjiovGWJNlqbUu0pyluYAkVdzlPHsGWwEAgoi0EmEUSqmcs8Z7EkJrrYIgDKMoirXSgv7q2/f/&#10;6/FqLDCqpYr33AbI59Zax55droMYBYCSFAnWSkYq0CpoNupSKaWklLHSaoYdm7QT753zXkopp+kz&#10;xtpWc1JFYRTHQgprrDHGOS8YxuREBQ8eBQyLWUqSQSUoapvpqCVhkgzORUEkBaQKoMDeTyXAeASh&#10;LCpmAGDygAQVFygzH3TF5cXH++Pq1cWKKYDRsZGnrr79Y5su63l+ddF8iCslLRWAF+8DCZ1ldunB&#10;X1mDq6aPkJxcf4PS6v3rzm3Ux197zdrhr6yae87qot4oRlFL0L136EBqrdMkncFNdM+aPXOov9px&#10;w8XuOmct4M79+MK7n4f7+sDibdeGNe2sG5uYfOE/fj0yPIr34KtvfBpPT+3h/1Ny6MaBK/M8v/D8&#10;62f0YJfXP3rhM9cccUT97k/+6iNb5z/03j1/scnoKc+84RQcee+2p9ZMqbAePf0zLKlUKlc7O8tx&#10;pOJ4ZHyyOdkaHRlNkjwolZQzzXZ7aGykVutweWKtAxCXSuVyOQ6jqFwqlcvWWpPbzDpjjGdiz0Jw&#10;ZylImpNZluk4UHEotLIivP4AACAASURBVCYCWcqyNJBCKeWZk3bbWZfmGQCTO8PeOM6Mbbczl2Rp&#10;s+Wczdp5tVLRzVZu9sE5OHa5eXHvS7M6KtKHjnPLPkvajikIbBTFtlEXNBVCYJyzmfGevSCTOZNk&#10;aZoEUnkQEztB8FyqlIOoTIKEzSFIau2zhLKwPrw3LkWHn39XGIbKI0math3F5VBLbUyWtNud97xd&#10;zaZqNb7ngvcWB/OF4x/9C1zz2Phk4+s/fcuXTh0dHf3Nr3+9/29fl3Xv1XE4q6MrFNzZWcvzvNAi&#10;xkEYdQYHHHhg0m4X2973jaIYQP+mbxXfvYvfvA3Ancf/6n+vLs743lGPPPCV5FsXpWn63uNWrL/2&#10;tuLftaIffmd9QZa8974Nj3y7JiU165MCTIKvOe0txct6nl991BOf8N673CgpwzC664t/f+6mp4rV&#10;gfPPWy+lSNrtPMsKgo1W0lk1NjTMzNVarauzK0/TzLXDQM6aPdtmSZrmrWY9gQKcMd7kCQRbmyul&#10;XKkcl2JFgsHEECS990k7MXkOIaMoFkLpqBQ6unXLxQD2bn7/pT/526H9Q521rlpXrVbrEFpGQSgD&#10;bdNcV0omyWYWI4oYWqWU1LoQUhbscC2lkHKq42qMd77VajnvAZKCgjAKw6hUVkRCCD0+PjY2Mnrr&#10;P19S1GlP/GSbZ2tMqrQSQmy8+VuVUjltJ0S0cOEBlWq1NVH/z0bTOzdn3rx2q+WtFUI6Z7zjghUu&#10;BIp81b9mhGFElAPQWgkhP/XW9339ue9mo6kgOu/YU2nXYBgEy49Zgl2DDGwWL3vm5YuWFNtufPw+&#10;Zz08EwOOOfLO2lPe/oF7/+e/klIEyFATCfbw3ioox7aQjoY6OuH1ix7+zydBLIxw3shMSpJQkMRw&#10;ZstTO8HyrKM+Hip9Ql/fCcBD/et6mdG/7sSj79+3ePEmxiaw8H5Z/7pCKM5gXt8/xLwMGARjcHAA&#10;GGBexjh+Rd/IjRuGCYPsdzMOWbduN1BkMYF5GXA2UaFTurJvBYF2XrCObrzwY3MXDTLvJYj771+4&#10;ZOlzzIUQfjlo9ckn9xI9SfQL5nd5L0jMBZ5cdu1nixgfz7fccL33DEytNG+VUhJ6p2gG1CumEAlF&#10;PbMXtBN+GUBAL2ERCOBdRD3AVaCdzM+CDy362tP0DvT1bb7ppin51HSkEAHMeNcrWiSWmU46ed/i&#10;9/DYqNIqiqPM5O2kaXyepm0VBtVabaLRnGhM6tGoEpZCSWFQikuxYCipYh2HUQygjRZy5Jy6PPNg&#10;ctLkPmk3oV2aGQtm5iAItNaEUiCVUNqCMusseRWWypWcjZbOeue81uON5pyOLiFFbmwcxt7j188/&#10;X47jQGnpUIrLUipHJssyAodKaB16z7mzJk3H6k0iEqTLtY52M0nTPChFjXZrstESQFnpkEhLZSGc&#10;tFJQFAWVcsl6n+YZaRWWKncsOd86++aHBn67fcfhl5z2ixN6yfv93tMUABi7AAYKfN5VREPAkcAc&#10;9uRpWRHzxbx1yhDi961YsbO//2nnmXG4FN8EekDiopUkxZvf9OZ9f3qh3ZjsKndueeZhhESXnt57&#10;w7/0OD8ftPHy085N5/q1a/0NNzD4b0gcSdjF9G9CkCDJLD0L9t7zXPCBRELIrcDnHRN4qxAC+Lz3&#10;AHoBAuZu23aZlLRr1+p16w5h/4W+PqxYcfz69UPeMzB/RV9/+zcrN397H/PcY47ZsvyEMAp/ZV2W&#10;JgLi14/dc8mxp047OBgrVjDz0Lp1zLzxzA99uaeHvT/fLEAAAJd86J/A4CceB4BFi/DEIHp6Nn7m&#10;0vPuub7vpSc2nHLRdd8rPh1msl9VEKjCB0FgSRvsC/acE2Pv/v3s40u1cqNe/7c8v+q4z1/3/dua&#10;t3x3/PQPxHF04Gv+BwClVCi10YZYKKWUkkk7K5dKtVqtVC55x820laaJsy5Jc6kkhPQskpytz5Lc&#10;t5Wb2zlbQgFg5izNzjz8Y1dsv1nc8+g3b/t2vvbCr3fPmRgfX/fYvc1mM4qi17zuNUpwFJeMMc5y&#10;tVyOolIrbe958UVyDOurlQogvPOVas1kQZ6kECSkUlKRIO+MFyxIE3GS5cysdBDHFR0E1tjMGSKq&#10;BMILoWQgSSj8uVH56hnEr7JkKyIaWPsFZi4euAC8d4WMx/kpLqz3jj3HpbhULltnHUHhFc9F74vb&#10;U15optPUZjkAKQQUjPBOFA1rIYsmlAM7HwRBlmVEslrr6KzWAORJmqVZpTaFtFNCCCGVEMJ7AO2k&#10;rQMJFh5WB0EUxZZ9miSjY+PgmRxGgiTyYAHnfBRH7GhiYvwN130ZwO+vuDIMwwMvvwzAjd+YUhld&#10;+Ok9S3+5+c4nPFub5nnv31euufv3v/zKXWtW8lP9e3936SW1cmXuZZfP1BIXfvrPs/P6jWtuX7AB&#10;08C7k792OZ1x9g5eeOq/XH1DcOVpLyzr6u62xj589tptv1q19ODVAI7beHGx7uUJZ/xdBOD2QXdb&#10;7dpiD2tW8l8UEn+RCrWZPiuty/P87Pi+0VOeue3mK848/5qCuFy88urxj17Z9QiAa1onWGPOX37N&#10;Kzc/4oj6kX/3uVKpfPb3foBXALz/2+rl6mvPjuOS0oo9cue8d1Gl3Gg1X3z5xVaaVjpr1mFsdHRO&#10;96zujmpX96xQKXJWCVQrcbVcBgDrnffGu3YraTQTy05K0TWr1k6bSbtNUFEc6SBi9s7kURRLUCip&#10;FIW1OJZStOuTI/WJP+wfdlpajyzPWQsVBA6UpunkxITPDWcukLISlqqlcqQCSVCKBZHSWocBKWk9&#10;0jQtsADeCa1VqVTSJLN2mqapc9g3MuGYBHwUhJVyKQikSfM0TeNKecFr/0cjSV7c83LU2R3XauOT&#10;k43JemN4T9poACiVypHSUtAvv3bWKet+6u74UXGFdH39bZVv//o1fSdlWfr0ex7p/sbh9cmmXfab&#10;4hQXHTMA8y44GcDQTfe/Eqa+tnH829/0hlBTq9Ua2T9sje3o6qxUOpzz+8dHMmtUoINK2Qs5Pjk+&#10;OjaStpKOqFrSpSAMNyw7uDhxlz2w78snzd/7+OrPPfI339l5w8wJPfYD599x2C+L072y79RHHxt4&#10;YeX7Rk955s5/vq7WUQNw7SmvBbDqvj+OjY42Gw0dBFsu7Om77TnH3jmvlFRaCyHYeudskVMEwFlX&#10;hDFYZ60xE2OjgVC1zo6u7m5nXb0+qbXunjUrDOMsbSetNMuTLMmzLAGT1CKMA+d9oHQcx6HS7Ly1&#10;DCAMQ2NN7i0DIgik1irQQohmox1FkdLaWQvPTD5Pzcq33f/l3cfVOjtrHVWltNZaSNGYrI+Njsyf&#10;t8DnJs9zqWSt1tHR0SmkyLJsYnw8CAJmTtrtwlRqjMnSNCiXlFRhUApLgSRtrXV57r3/zX/8uyJx&#10;5gU3PP2z7XPnzcuybOill4f2D8VxyIKJKAyjWq1WrdaEFGwskRjbv98732w2Wo1GvV6v1WrvPfZ9&#10;ebsN75zzztlCh3Xy8mv/fz8UiGjrhgulUt65YkEUnovkPSp+cM5ae9YxSwDw4CCO7ikm2bc/+5AE&#10;/dNhJ2782b1KqDzPOzo7q3HVOlsIqCRJAN47khBSE7EDEbFUgRTIjQe5QIVRFEoVGJOaJE/yzFpr&#10;jDXWeOeEVEIpReKf3v0xMHjwiYXr+pcBzHwI89mCNgv5HHAre+8cQErJXtBZzE8JOtL5TeBCd0TA&#10;lSBa2Uc33rgfdAj7wnayXNAAAOBsIQYKt6ug3aBB9r2MvffvoMFdD65dE64//7jXvveAJUueBR3i&#10;fUGoGGAQ0QCJReBbvb/Vey5KiwIKPj1v6CUMgHoBIcQAuBcAaDPRcsIy5sHpk7YIGGRm5t0AgMOI&#10;APQQzQUA3skAsBvwzIeCe0G/8H7Otvu+uXTp2UKA4dlvlepZ9u/yU37cogEyFwDw9z1vJjhmJ4lL&#10;YViplcuV+E8vvJDmKUuhw9CDknabSZXCWFuUw6hWq3Z0dFar1TDSgdKCKGk1rLONyfr42JjN8lK5&#10;VKmUSAe5MToqyUAA8CYHEGodBQF5JsGzZ83WWg7tH0rTVprnfxreN2LzsFaL4tgbm6ZpnqYuy01m&#10;IqWrpUqkA+GZGEEQKKG8d1GpZLyRQhW0XCkCpVS73ZZCQ2rnXJZmaZoWzTHFWFjrrsQlHWkIUqUo&#10;LMWpNRPN1u9+95ucuXPWnKBcuf8zKz+4+cvff9f73/6tr+eNVqjFL2+4/W+uWL7qN6NiSg2BZ70n&#10;ol7CPGAYGGBcCWbGQsIyAIzNVABLaBPzMs/LBQE4XIgeEvOJ5AMPPPLyL//0pz/88Q+/Y+F1EHTN&#10;mbPgwAPDMDx+/hHuk5/cSTgBxMz7mKeLSQKwC+gB7frzFUS7C10W+y1SHr9ixao1a9n7zUTPCbFF&#10;iDOt3Uy4auVKccwxPDj40Nq1zwKHEx2/YwctXcJfuJCZhRBYv56Zrzrt/dXu7izPsyTNsuz6T547&#10;JeVYvIT7VuCoo3jXLgK4v3+f90Q0f+VFm+ORkaGhy2pvp56eL3/v9ss+ciYADA4WGq1rxn55+Uc/&#10;T8Dax+66+AOn3/jTe9vthg6CgoKXZVl9YiJpZ5jqWyooQSSYpyaEJBBFgYAXQgRBcMHR/4DFix9i&#10;Pr64m+3Yse7HX9daE5FlFkSeJIRQMrDOtVv1y2/95hBw85kfctYKKeM4LleqWquknSRJi0iUwnBW&#10;tbPVaJzXs3jVw7euuvNfHwZ+d95JCw444PVvfNPI/uHR/aN5nhcqlVpHraOrc3JsrFQqh1HoPZs8&#10;T5L2xPj45OQEGweA2bfrzde8/rVvfcvbvHdaKNPMiocXTcPXnXXOZ94LpSiKozCMnHdF/KnWutZR&#10;Kc6r94ULnN978oWvqin9q7GDIcVUvAF7C4CdJ7DWSjjrC4FL0XS0zhqTmdwT3JSBTQAQKFRzNBMV&#10;5XNrjPHeOTgiJuEx5c+TQmqSRa0tpZSCJawvUu0FEJfidtKeEgRDKCkUCQGWgMtTwdoLYmaGkxIi&#10;0GGsq5WqyfMss1mWOu+JSAglpFCBZs/M0NNqkGevvq2AXj/Vv7fwvG575zIAPc+vHjx61S2PJPe8&#10;dsPwXae99YY1b7l+TeHfyIxjxvjatR/ecNFtC/4yLuD7X9iA6Q7GRzeuyERWROC2ms2DliO4MSiq&#10;i8V3XNUTX3XQwQCwZfbUhO+cxlU9z18FADVgmsb9yon+TGkxo85aTHsOw1eePbfv3bduQB9m3XtE&#10;tVKdAf+9cC+e6t/7Edy+7oKlKgjKlYo1ZkYEVezq2I+cZ6197Lu3vLDyvwRqvbJDcs6KTxsGrJNC&#10;KjmppCq69fMWLmw1k4mJemZ8uVKrVjubWSIDnaT5iG+02lk51OVAl0phICG9KUUlZhaeyTqfZVlz&#10;op3lTD4I4WCl1kTKMrPJBYiESpNMEpyQkmCiWFKR1yKiIGyxh/VCKlKapbS5yawNwthLTQGFUoVh&#10;JGUAIT0ctASRI2KGd954azxn1gkpHWy7lU+22hoET3meW+ONMWFQqlRK1XJcikpxJAKpmXwjSdKk&#10;PjEy1mhMtKwpmZyliuKIa10ClCWpyXOfO4I/+LRN1YuHZ3oU46f9unTSEZPdk1EQAhj79C/Kd73z&#10;p+9YtRSrMV2LAhi66X68gqq+Wf5jrdp12BsPjSWypJU0ms3xSWaulEqlWVG5UpVSDI0MDw2P5Hv3&#10;OilSZ4y17F2gtM1Nq9k8ZfUP71319z3Pr8Zb0PM8Bo9Z9Z1jpt7rCytu27D+TJdkM02tAxcuBHD5&#10;y++dd9f8uBQXpUVhB3+/Pd0zkVBSBr03P6mVkEJqKcGwaT4T7Ka1NsYy+8KOVTitwVyOSnPmzK51&#10;dHrvWnmzFMVKa5vnaTsp2DjFQmlogkK7OHv+nKTdZufLUVwplwHkic3zrFV0bFiwJAY8OHdM3msd&#10;CShv2BojpYyjcqUsbx8647JDb1+w7EdfOG+9dTYMw3KlUvBis1Zbax2GofN+cmJidGR/o95oNhrl&#10;SkUqWSiM41JcLlcq1arxbnhoWOnQMWU2N2neajbTdutzZ3+5Pt4/e+7c3//yB7O7uof37B3dv19J&#10;ecDC+XEpFoGOoigulRQoS7Mkaed5Pj4yOjE+LoRwznnvpx60xsalCuzUzL9wTfy39+T/+2GdLZ51&#10;SgipFFtnipVMzwDOWHTS1558cEqSfvTRPDh4i/9dca/2nm59/J6pWCdma0wucwBSqiAIlFQAJifG&#10;BAnAFAY5Zri0TUIU03CL3HmlyAdBIBlS0tjkBMFpKSElCQmAmbc+ufPzRx7P6/p5OrwVRFtInCjo&#10;OcZ0rg+WAb2EOcze8yDzAHhPXx8dfTQGd9H69UT0TaKjvH+Z+SowMzZNP9aZmYQYYAbzJjCBhCAC&#10;Pbhu7Qmg77EfXrx40/W98970QVq8uLBdE3jv/fd/c+xXc7vecesnT/LeFwztKe0Kpv7YCkjQVmAZ&#10;GIxNjF54z9gIcsChABEdDzwM9BAGp3Ki+FnPIJrKwio+IuEQYDewnAjMW4TgT3+aQcsYm4nA+AX7&#10;6SQhUbyemAl4/1FvAhFDeu+8yZreOjZp2ipXYmWkyfM0zzNjc8tC+8xZ70REQqhIR1EQl6QSxntv&#10;MhFGlCaO2cF6cizYERS8CmPrYVNLRJJEoXPO89w5E4RRlR1DeuecZWKOgrAShKy0Ndbmhq3XQgWh&#10;KmnWJMpxKdQBeSaGVFIwjEPujHWeIiKpZBARCU/kCY3GpPc+CsulcjkuRa1WW0nZXenoVlGsFQty&#10;bMA+S1qj42N7R4cBrzSlJskalhnfP+syLFlSPfL1++vtUnXWhzZcVa52fYJHr3b+bFHo1MTuQrRW&#10;2BsIO7lQwFBhziYSvcCmaXDEVik3E/WQmAdg+3ZmPm7hwX7e2659aeBLJ3wewIbH7klaLWftrc88&#10;3CsEe7+T+ISplBkhCE8ymPko5sGpixJHAU8SA7SIsFyI5aDd/f0z5ITCerFJiK2E1UQAhvr7GVjG&#10;fheD2WPbdtq1i/r7sX0733cfL1ly9fHnMPiyb2669uO9GBzs23Zj//Yn0Nc3lau768liXjVU4F8u&#10;ukgec4x85uErOg/mdeuwY8flnQdjcJCBwnpBRKtwTLHJxR84HUBBgdBaa62ddXmWAYiiWAiRJO2i&#10;yVgMIaSQSipoxZKEDoI4Lt3179/1V38uabfF9d9g5quXLrly+w7aNYj+9ejrQ08PgIcWn7yIURyi&#10;1cyHAkdu/d5u4BAAzLuBVfffv/pHX/cOadqaGBn9Q/M3pTBa3b/4cKKDpHxOCPfGNwZBMLxv3+jo&#10;SKNeD4Kgq7u71tEZRqGU8sB3vqtenxweGhret29iZLTVbBZMj45qrdC8pGnqciekiuJSOSrZUu5y&#10;k2dZ8TJmlkJaJ4rl72YjaTdTIUQYRrVatVqtBoEyeZImqUnT4vH3V969/5+PV2OBQURCyCJs2HtX&#10;5If4aYEgIIh8UUsQoIRiATgGIIWYiu0TND4+UeyKBMlARWEgiCA5Mwmzs9YWVS87AxIAvPVwXpD0&#10;1poEUskgiqNSbBMAEJ4LbIJHoeRHAZoFwXrnHKxzAbTSurMrssamaZZlWW6M975wdFhvsywzmc2y&#10;rPg1i8ncU/17R9ffCJReeQRueWTyvI923PM8Wq1WsZa82SxRKzRxEZBlTJ5/8pefffCdd7xyq8W0&#10;Z6YToqR6uHfN4rMvBLBz+ZrFtIdvvzVJMgAFo2Bm6fq89GqlgwTtmf0c9Ckc+fMFRWLsnw3cM62L&#10;dVN/T9UYX+0vfoufX9D3N7duuOmcpRfcu+2MW467Yvb7itopaSe+nRy3dQuAp7D3yL4FM2XGY9+9&#10;BcDHTrpk4+ufnHn3qXCq/oVFhdPZ2ZVlaZamJs+NzQ0gQZ4wPLwnjKK4FM6i2mSjsXfPixYshXDW&#10;NrKs3eC8EgezZodxXKpUAqWk0s46642x3jrnSSgReI1mOwkiHQQhMxvjjM+VDMMgMCZz7IyH8HkY&#10;BJpKzOwdhJA2zdIkR6CElJZdlubeOGZfzIQiqUIdaFKCAS4ib8AMGOcJzntrnRNCFrq71CTNViB1&#10;pVTTmvIsjaJytVrt6uwoxSExiJzSOiwFIxNjoy+Pt7I80qH1tt0Yg9Im92EQRHHVs/A2JxVoQZbx&#10;wAQ+fvRr582bO/7pnwMIK7XJ2/51Eiiqjm3vOOn//AUc3XjrnPZsIbWOlALXJ5JmYyJJmsKLrJW4&#10;LJW1ahioQJASvHrRzy4b/DsVRj4Ceax+9/cWHLPqlKu+u/6DT+59/PHC0v2ah/62B6sBXPjOPW94&#10;es+G9WcC6O6qFZfB7ZuvWPPex4Ar4ygItPQ8pcgYfMeqnudXT06MEtDZWSOiRiO37CkQSkhmn9u8&#10;QN+QoLhUKkiUU6qzPDfGBFprrTo7u0rl8v79w61ms3g+pUla8O/CMAyikD2bPC/4NhLk8ixPUwEX&#10;BoqIsixNkrYQWkBIggAY8M57n5H3mgICs2fF0ELGBRlDiH8Z/nz7S7eVg+jL/WcDuG71HQArJeHJ&#10;M19yxamXrth43fpzAJx75nWb7rjiL07B2f90rXU2ybPZs+e2k3aapFmWKiHPXbEBwI9/8LXXvu41&#10;Suk8b7darbGxUedNV9ec+QcuDMPAEQr3V31sfM9LL42NjlpjbG7a7XYcx0LKQKkoisIoAlAqleAK&#10;wJ9zzjr31z6ilFTT6hsiIUiT9O7Ut3/ozme/9dl3nwggqpSnsowGBwGct2EnthfRw3TrrnuV0r1H&#10;fQrAHbu/lfNUtofJWUpDQFgtASiiaQtpmWPP7AuzR2F7w5RDw+V5Xq5UvHPew1pnnc3zPE2yr9yy&#10;/WXcOS1QwgDoOcIJfX20YcNb116IFWt7iQ4nIYjmETHRs94fStizYuXw+v4n198IwiIA6/o/QbjK&#10;+01F1AdhOQOF4QF4tlBMMQAsI+4F7VyyGAxaufK4L65fANrzxg9+b/ipAVAv0apt265cvNifdNIZ&#10;hUuvCNUBbvVcJHgW5URRZ2ymQlRTHF8e4MKBwZuKhgbTMgBT6qlC5ESHEo4CzwX2MZiwHLQcdCiw&#10;mbCZ8IxnErQFdAbbAbAoOkXOExXvyUR04so+XtRz+h1rw5FxIgI8pBQi1lJoITVE1+y5WZ41G42R&#10;yXpujWLY1LRaRjIJRqlc9iRFEIaBNtYYz5P1ySxtNVrtzPhQh0FYCqOykMIw8tzmSVtIEcWBFDJJ&#10;sjRNXZ6WK5UkqQHw3mdpaqwVUCZtpXlGRIqEALxjk+Xeu6BUcWAPLjz2BPaePZgdLEN6MMh7QYLY&#10;cZbbqFTJsiwoxZ2zZmVZ1mi1c+cgyYFTk3tmT9CCrPPtdn1ybH8Ql7UsmyTJ8jrABELfiqd6jmY/&#10;RS8tJspXATw4eHX/usNInCVoLhEDR03N6XmQqKhvnwMBOIR5mffLic6R4hwhFjzwABj+8cd3Lj75&#10;BBCvuJCPWnTpiWftO/nkQcapgkgIFEy6lSuP6e8nQADzmfexP9LzAOMQ5sOnpNpYhinZ37vAg6BD&#10;ifb0rSisI6v7+5cDV27fjl27etf3yzOP+0ry23csXn88cOL9Ox46eTHYP3TSySTEU2d8aNaKpacv&#10;XTrbOdq+/YYfff2i933m2lmHYskSAOv7+rivBwys72dgCGD2cxlzV6wQQtyIl2f9+oeTk5N87Md5&#10;+3YBbLAvXPh3pxaZyrc994jW2hhzxiEfnYJzMNcnJiWYgoCFaLfbzWaTiHQQkfdhEMxwbxwDgCQv&#10;mUwzs4JtZn3uTZAz+yzN1pz1oY6O7jnW3fzju5lZnP/JgF5STz8EpZOV//B8s16gb2Mhf2UMgFjr&#10;4a4uY0yXMWt/fI9vJ+Kfv18CDgV+ecZHcMcP5l16+ojWN1arT1YqSNO9L7/svbfOKq2rtdqcefM6&#10;OjqyLJucmMySZN+ePS+/9OLkxGTWapOgjo7O7lmzCslMEIbOute9/nXz5i/IslQL1ao3fG7SJM3z&#10;3HtX3AcK1p53rlAF68ISbG2j0QA5V0i+C+6KetWlSL0aJVK3rV8hpfLepWlqjFFSKa0LHkXxmsJc&#10;XzBQAHhfaIgLLJEsFgKJyHhr8jzP80KRLwQRcaSl88Y5Z4xxpsByEylZiOEIKggCqSQAIaQOAy+L&#10;IoUEgxiSSBEUSakJzufOeu+FJq00aQmgPplMJwCwtbZ4f+csBKVp+sbrri9+hRk50FP9e5PNW+I4&#10;/u1//PubvvxlADd+Y+FZY1fsHx568K1bLvz0nqeWLz9y0yZMhzUdufpMb+zT195RxD29Epj9VP/e&#10;9ldv/Ox7S0sPXl1UL27rLULIwt4d3XfnV/hLB30Kp267wVrTLy8/a/IyAPVW8xsLbyq4GTNdi4JQ&#10;9swztd+/+88JUX+RFjWz2n3kfwV6vHJcvv+DWZZlef6ZBx/83//3DU/vOeKI+t7N789+y09NMzRe&#10;+YILX3pPHJeyLE2SNG21TG7gHUGA2DI6Z3XNmjOPJV7et3fPvpc9o1KtNibaxnj2plIuLZw7+6AD&#10;F86Z1V2KAnhOknar2W41m816O7e5DoKwFOWcBoHSOrTWmdw477SKgiDwztgst2kSSDF3Vnd3Z80a&#10;M1afHMuS8Var3c68Iksw1hrvSUmT50rIWMeh1KFSGlKhiMFxgC+idT3giuBO9sRCECXtJGum5XJ5&#10;dvdseD85Xk8SE5cq1Uo5DJTPUmeSUAelcjQ8PPS73//OKz1r3txWbhJrWQlrXLU6i0jBGWuMFFIp&#10;6a2xaZa0Gj8+e3TBMas+cuk3q5VaGCtnnbvz0XjZh+48rwfAjOHnlWfzxf413bO62KLVnGw0WjZP&#10;53V1jo8Ojw4Np2k69C+PAzhkxeJKtdrOUsfOM3stmSjJkmYzSdrt647+6X97JSw4ZhWApQevftOX&#10;TlcyaDYaL970jeIavmrvewIddXR3BCpsJ02TWaHFzcv/LMY79+afz5o32xu/f2Rf8QUvVhy8d34q&#10;o1AEQZC0E+edsY8b+QAAIABJREFUFDLL0lazKYSsVCoL58/v7u723u/bu6fdatVqHXEpttaVSiUp&#10;ZeHbNnleIC8Az9622y22rlKt1ipVAEkzTdMkKpechQd7gpfkPBx7dk45qYt0DwmtdRhGSisiTEyM&#10;e2fDMKxUqwCajUaWZaRltdZFRFmWtZrNPM+DIIjiqCB7Kq11EefqXLFw2/u6e/e8++mZL+O/fm9r&#10;qVwqx2UpRSksjYwOj+8fzbIkCKLOzo4F8w/omtNNSk1OTjQbjaTdHhsafvFPf6pPThCJzloHM3d0&#10;dQVBEIVhEATlSuXww45IW224Ikl9Cu304X9c+ddIpG6/pa9I3Tj9XR+977ePFv54k+envv1DBNz/&#10;nz/xnp1zn3rT+4oCg8Ho78eKPvT0bPr5diHksnefVNgA7v6PR/M8z9KUAalUoHUlCovPppQMVSgD&#10;RUKw9946MWV6BpH48PzDH/iPR1vNZlAuWWPy3J526HEAbn7s3vOC1y7o7wemQQCgAQKAE/tW3tWV&#10;/+Pbjp130id7QSRo1Y4dBNq3ePETzi0iANgMOgQAeDfj0GlUGYqWxRTuCgDOFqIQ1oOoF1gGPgzo&#10;BQ2Ab73hvJP2R/PXrdtL9KMtl3+g+9CHFi8+nnleEa3vHE8hBFC0cYrfaBkzT0G4aTNNsQvwih+Y&#10;ixktF6SLZdP13WbCAGgRgT0Pgk8AhoAnQc9Rwe7AAMF7PwDqBXvnN4ELjPcyxmF/nifTiYJox/3L&#10;vrFhYqzJzN4ZwGtJUpJWBKJarSO1+ejYxNj4RGqtUCozrl6fVKRLYdzV3T177qzu7u4wDK2xNksa&#10;k/XcpibNSXClUilXKmEQMDClIE3bQsgoioSCSbMsbTcmJ6vVygEHLpg1e7bL0vpk3eR5JmhPfWIi&#10;aU3R4oUqgHNSCK21JKGUkqApvmNRcQmVWSMYxtusmZFWEtRotefMmuPgy1E5Kpdb9fof//Qnm6W1&#10;uDI3rgnnLHuhqVwry0APj+z745/+qKKg3NE1OdmsN1uVjs6fXrqRBgfp6GMA7Fy8+HgwVvTR+n70&#10;9X3kZ9tajcZjV26+9lNLiWg50QD4UNCJRDuB3eBN0+yITYzdwFYpfyXlvJUrxdFH+8cfd9Y+vP7G&#10;wg5+PBh9fX7dWjDtFwSiXcwnEO0vOBLAPMB7v9f7AaDot/eCdgHLmJd5/y7m3eBljF2AEKKHaBdQ&#10;hOQuAs/xPATeBZxIgu7fsXPx4t2APvdE89WHmPly74eBeTt2XP39r13d9U5etIhPPpm3by/QeKse&#10;2RqE4RWVt/DMjWPdOgDYsQPAVd+5bfbcuVEUeeeWves4Hhy8+I+PrznlovU/vmfl+z5TVBefP/Rj&#10;W579VrNRP/+YTzEzDQ4ygEWLvrzzlq6OTinExPhElqVhuSRlkNm8VqsRptYXrLXWMwABBlvAE0Mo&#10;GShNSpKHY9fVOTszuUlT672WUoWhFpKUJKFGJ8ZM7irVshSqnTSt8UGo88woLaTQJOCsV4Hs6pw9&#10;e+6sl156SRAVAqpaR4eUanJyYnT//tGRkVmzZ8+aMyeOS0EQMPuJ8fGR/fuzNBndP9Jo1IWQ5Nka&#10;UyqXu2fNKmR7pXKZmQ844MAFCxdOTk4oCLaOPBftC0yHjxVPBPZc3LSlkibPk3aS5zkA0hTpSEc6&#10;1JHQ4phP9L6qpvSvxg4GABI0leM9g/iRopCmEZF3RMwzJexUtJ7zDHg45wQRlapVwaSVlGEwvVMS&#10;gs345FSFIGBVcTuSUIJIOWtBKoojoVWWZkmaTLTrOo6V1lqrQChFREKSIimUUmQ4Z8taKx1pIaRl&#10;V1DgZgqM3Jg8z03+v5h70zi7qjJf+HnWtIezz6kpqQwIYotDt62AtiYV7m1auxtbGgNCAiq2okgG&#10;0NZUAooKMSAgJhUcgFRAxVlJAog4z91XUgEZVezbA60MGaqSms6whzU974d1qozYfd/393o/sPKl&#10;cmqfU3vvs84663n+k7XOeqBQXfzhdtwaU8z5xwPA2w5e1tYtrfWx5wG8EeD3d/b3b/70Kjxwbnlb&#10;+O88m2jyTQ/CyNILTv09JIRf9O4bvrZ0Ax4obv4Edz0B7nYenGfAodDlzPTsI1d8egMeeP4JB+CB&#10;A5Pwe3rrV7yiCQ/A5VdecMuf/hIA9vz+aYezmi8z/sshhNjwjx+9duuGO958flqrBRxjfgQ+1dL/&#10;PgFDF1USxYKD4hwjKRCdNwAckVIVa11MTR2OsySJVC2J23k+rzwmorIopmamGcOqMrUkRoCq7JTt&#10;slMVurCeQcqlZCyNaoZc2SXRASI33oHW4Mlaq8tKe5MoUa8lUogoimqSQxTHSdUu8mbe1lUJUkZc&#10;MoVSyEhECoKjgIOu7Ao9cCKy3lny1gERefC61EopQC7TWlKrqzjVWnvAdplXlanyTpIoToReQ+wF&#10;x55GPZKy0LpsN4uiKq2O6jXFFZKL4kTKxDpHxgJRSKJcWK///RfrxS07JPJffO71fzW8e/D7vwaA&#10;Yuf3h27//tExFPPjVRuX6IULuOTTranm7LTW5l8+8qVfAbzgvWc48jJSx6/5GwBo08yj2/e8YO1r&#10;0556T08P56ydd4qy8p3Otaf8bD7z7uix5JTNb7n2R1tP/Rn8Ofz7dZ8PDy668PQbo7OYRPL2lk2n&#10;DD225YzHLvjxK74BACv2rhx6bEs4ybPfv+fOj676wBd+Hcuov78/z4tgcxmCQaIoChs7rbWbrzcY&#10;r2VZkqS9vb0LBweLTmd6air40hZFjohRHM3PE2tMURSddjsUGFYX5J1SCpG0Lp2zWhsAb63urkOC&#10;RUp65ETkncfKgiciRw61q3RZMsYYp3qWeee54ECuKgujizhS9Z4+CyGtR0gpQzycd15rneedKIqi&#10;KA7XYo1hnN365PlL8Y4H7rd5p2i3ZpCJjKc9PY1aPT18cMLo0oGL0ri33tfoyYBD3ukcmZ6aPHJk&#10;avKI1toWlbVGKiW4MNYGF10A6EIV3odgPnDedUMafbBj+mMGQ0IOztHnfnHPBSe+HrsMIPrK4z+0&#10;zv3DC08jgM/963c+/x/fx0EEo733+kNvvujE5QS07pWrPnXf14joll9+a83LzjAMLvjz19LY2CfE&#10;wUQqmSXtdhsdee8RUQohlZJSILIqL+a8LJkQ4jsHfh7qjVUv+Cvau5cIvPcTq1dPASztwuBwAGEL&#10;wU6EMwFxz+6lq889uGkjER1AZIgTiIvPOSeUD2uA1hFAV1HdnTgAsBbgZMRHAUcR1mEgFwVZK+xE&#10;XOP9KNAosh0ERLQDARHZ+2+8GxkALAV4dO01NDy8jGix9xc5G2QYEAgzgDsZYoheJrgFYS0RIzoZ&#10;aB3geoC93q0EAMCrERnDneE5hDsRAWjn3BmuA3gYiAiXASwH2EIB3KBlRGsIToIuNX+t9wB0MWOP&#10;ku96tTP8JeKJRN775YC4Z8/w3bdwxOcsWqi1dlr7EA/FAUVYcoQt885sp9NsoVJxnHGwWqWcKQcw&#10;Pdtsl/mhg+OccecdOVOvN5w3AjCNa0KlHlheaue9I/LOIZeAZKzhBAAQfKJDN5ox3rtgYRRFnVab&#10;lEoHBp44uH+iOuSMB+E551mW1Xt6yqIIuiIAJMYcAjDkQgAwp402ttSVNTZWSkZx7DEvyzhNgcu8&#10;rNp5KVTkrG8XZcYTtMYYLRRTsYyiqJHVFy0cdERpmnpTWc1jBn97/bt+8D/fjORhbAwRvgm48obt&#10;BDAxMnIxIgJc88bzAOBDG9579cj29ZwxhuOAK8mHIheDkRTgrYz9krPFmzYBAO3de3Dr1pudv4Sz&#10;ncgI/TIiGBkJyc3IEAhWAgDRonme08bhe7aNEOdX7dk9+vO76z09i6/YsXLD8LKRkTHERxDXE+0A&#10;OhFoHdHDQA8TnIS4EuEbc17GQ+Rx00YcGwOAtUR449cHd++BVavg0ksXL19+96pVJwFct171/Xyi&#10;efEb3rJq1eJNm2j16i0BTdv9tjChrv+nrxQXvW7L6y766E+/LKQ87nnPazQaeaczeeTI5nt2WGM+&#10;dsd9cPzYRvW867732fef9vZ3vOx1N+67Q+vqPaecR2NjuHw5IF47+xj7zi8X9vUnSpZGC4FCJGkt&#10;JY9eV9x7FCClQMEAYH7RKtst5z04F1BwIUUcRyg4GQveC+TAgANDAkYABM5UYDRp5yoGKHWnXRXG&#10;SLZwcEmet3Sha1nS29MjFbdaH3rq6Xo9m5md9VWVJIkxZmZ6utlshqznnt7e/oEBXVUHD+xvNpsh&#10;ySqOo3pPY2Dhgv6BBYrxdrtNREmSUmhwO9ecnY2kEoJrrWtxWnZy2U2E5niUo1+apnmeV1VpnVVK&#10;cS7SWtro7fEIGEprwRgwwmdRaRHGsxHB+MwNG0M+Q1VV1hgueEjEm2eYGWOds1LIKIklcu+dc96S&#10;m7MtCAoMEXoX1A38dtZ7dEZoEzGGiMaaqjRlVQV7MuPJEymVpI16FEXamLzTKa2OkoRLGSnFAMFY&#10;cB7BCeQ9WU1XpXdeKiUjgQw9AgB02toaU5a6yPOyqpy1gcb64u3b//Bi919z7dgHbnzNxy8ry2Lv&#10;+z/18s0X9fX3f27x9QBw7HnwvgcfmGcThUJivpw4Wmz9plcizJHpd/3qd1oOmPOxPfY8OOPTH/zm&#10;O6956nZYX17JUDjvja4+03MdAHz1590JME+IDy84dt7vsrrCX1zzy5dcd+0XLll/Fheit95z1bWf&#10;CbDJf4lshDph88zpQaB/2fDWga++YtP+U5VS9vM/PPqYyTc9GHq0u/DFR7/Orje+MVZKSg4A4Mg6&#10;60Jlz5BxrpK4qirjrHXuyNSRQ4cOVc7EtQwxMQReG281ko8VT+M0ipSpKoYohVQqYlxIKdJaI20k&#10;THhj8rKovPOIPATwEREZiwAm73hrFg30H3vcc7I4zXU1o0uUotDm0JGJw0eOaKtBSBQ8klIqFcmE&#10;O3DGkLUcuZSCvAt+29pRpbW1xgEGVo8UEokhsjRJEhUXed6cnW23CltawSGJVSyEQMhqcU89U0qN&#10;jx8sypIY5mXezDuE4Ln0LI7SWhwnY9edCQCnXP4NgSCk/NGW181H2r18zWfKsmw0egYXLVAKlZJV&#10;WR1Yef/8tFmFBx6/7sNZlvX19jnv9z/x5CNXfGb+jTjhPaeXnQIAYhVJpdCRtQYAenp6a1lmjGnl&#10;bWPMuj/9xq3/cXZcbzAhhJSOfKvV+fB5z39Gsl5ATlbhgV/843t+tKIby/3y777mpo3/84Of/ZWM&#10;Il2WrXY7UiprNPJ2+/DhCSC67Yq/++Bnf9W/YMHU7GxRFmVReu8CJy2EOgspheBhlfBESql6vZFl&#10;mUTc/9RTh8fHiSg0KZRSWb0upOScBXvcsizzToeIpGRV3haSJWkaRRFZX5aFd8A4D3mdTCillIhj&#10;oSRDgQDcM1OWZVFab0ITmnFQStUbPYJzLpj3LkDeURyl9ay0HpCHMFrXzZ8Ga10IEuVzlxDgl3qj&#10;UegirdWUUgFrZYw7rfO8A46mp6aMNYsWLT7u2OOUUhPj44cnxjtFVZal1lpKUa9ltVo9JAx444QU&#10;aa3WbrWM1mGpfP7znu+0YUd9AxDRG9Zu/mMQjK/cejkAaGsB4NwTXvOtiZ8Dw/1PP33hS1d+9J9v&#10;K8oSGUZpktUbaRxzYxBAa53nxT8OveX6f7rNeWeM7R1YQBw3XHv7xy47N+90Cl3FSVxP63WlOHXT&#10;H9CRECJSSkhZdvIoihjn3jkppVTKllW73W512utu2LWEuvz39V1/JGQMTyRYBnQywCjgmaHq2LjR&#10;e48AsGIFrDpns/c7uukjXfvXUYBHAOaxj1GgQKaahxOWAY0CnIx4JuJm50LS9lxKBu0EHEV8FJG8&#10;Dx5Ta7xf470n2hGoNaFnxlhAGNYC7CNaS0Dk13gahS5OwpBd5N0a7/d6v4zgfsSAmcAcH+josQ4A&#10;upgG7QNYSXAVEAUEBoG8DxBQELV7ooucu5WxdYiIeBJ0UZQz77jjih9/yVW6J2nYSjtrGYc4TlQS&#10;AXjrnXF0eHLqySefnDh82BBwKb2HQleMq+DR4r0DR8i7AVOpijzZKEp7eutZvSG7nu+Qt9ohxpYj&#10;zrWigQOS1ULKWpouXjrYW+85PH7wyMSESFITqacPHmg2m0FTlBc5MqxlWW9vX1mW1hg/N6sBQAgV&#10;ibiTd7zzzlnnIMuyJKmVRdlqtZI0kSLWuiqKoqoqXZU2rzIQCjkXEMfx4OKFS56zWESiqqrpmSnG&#10;2Gy71W62GWMe6Mvv/AiMjSEibB+B4Y0wl7W3D2AlwGHEHeS981fs3nXV6nM/zBCRTQDsCJavgCcC&#10;XQx4iDN+6aW4/QYaHibvP7x1607E8TvvnDj33L3Ov8q7fQDLuxhX1/5rECCY4nsi2rUL9+2buOGG&#10;wV276N57/bZt44j7oOtQvBNgLQBAMAPoomE7kZ216dLxkW1jREMAY0SPIp4EsBLg60QAcOaePdf9&#10;+AuXJy+AoaGJVat2AGwGuOX9b8tqtYmJCQ3+bZ+6C4CCAQDu2fOxf/5q/8BAp9OeX8eSJIniuNNu&#10;T08e+cBr3goAMDYGiLB86HdzdWwMlg8BzOmOAADx0z+/KwIgqzvtdrvIhRBJkjgPnU4uBGdKxnFN&#10;xREXggkuuGKcV522DV1dY4L5e4gj83PUtTATuOBKKiGl977daeuyZFKgh6IqnTYomDeOSd7I6v0L&#10;F9azugeylTbeooonjxwBgN6+Pu/9+KFDeaeTpEn/wIKBBQuSNJ2anHz6ySdarVYcJ1mWWWOEEI2e&#10;nsFFi7K0FgzNhZQcUGuttZ6emqoladaoz0xPJyqu8iISMkzm4FMSaGxRHAXb/eAnFMVRmtaiWmKd&#10;D/4c86DHX65c86za0j8bEQwhJWNcSkZEQnDGeFiA5mEjLoyzlgsRRTEnh8TIkwPyDMh7YkAAWW9v&#10;qatWuz07MzvbaoZvKdD2T5/7PJJcKmWRtHe5rSqjibyxRAjc+QIdtLGyxljLEDtOx0liyQnkZKzX&#10;hnnHEKXi3bBhYypTeu9kHKW1mrOB6Vvmnc4/4O2Tb+7u2uejr/df9REHdNyVVwAAEZ124+WlKYON&#10;7NMfuaYsy2PPg49tIvj5725IeIWBr75i+8zpw1/99tH36rJtCLfDW59670/g4wBw2z+Vbz81/sNb&#10;uqN+TdB/f/NtVwVzoWMvgBsffAAAJk/4HckKjipXzoXX7PrVZvjzU+df5JaXPjYJDy455pi77rru&#10;lBXvgDnkAfDA0TVG0GaEi7Vvc9aY65f8+D3XDmmtd7zoQQCATfC7zEEAAJjref8eGHLu1772z+95&#10;j0BARozAhcqRM6mUEDKqpQBgvJ2enjZkOnkr9T7J+maaBQNgXDjw5H1lXGXarAmmqhiDOI7TWj2K&#10;YkWAwmDFQGvntLEeAJCgS1kl74yPIxEniTfBB0hKpSRQ88hEGozFrBeMsTi2BEVZmrzMsixCBXO9&#10;bUIiBO0t94wLEQoj5MA9osAg8yUC9KC10YWuqso4AC6JWeMs10DOxZwxVkuStJZl/Qv6i6JodWYr&#10;a4qi6HQ6BrCyqI2HqnjNB78hpcwiGUcyhKIsvvsUpdQQbHnols2vWvuZu970+Nm9j/fd/udCZAQ2&#10;KBxgriBM0khGopO3pqem5quL1936/u9c9FGVZP/xiW8vvfA1wESSZMzbTofIOwRwxjhrFEJWz741&#10;s+a4Y9Rv9j/dyvOyLG7e8BoAWPPxfxp772YAePeO+z+1/lUAMPaSzbtwLQAsGRx847+u/dqLdp72&#10;0Orv/93uS0b84dt+euIV539v+Z0AsPwHf81ZPUsi09NA7yF0p3p7e/v6Ul0r8rwsC6210TrQT5VS&#10;WVaPoqgsC+98kqZxHM+tElFvX1/og2qtkWEcJ4E56ZwPBB5ETNIky1I12I+MBA/qCwMcAxAR3EsY&#10;B2SEDBkgYwQA9VpWKRElMQBYF8BIEFJOTR+Ok0QpRd57b4H7vGjPtGf7FiwSQjHEirOqcoiolFJR&#10;PN6cdc4rpRo9jVqtJ0nTtFZLa7WJ8f2m7DSnDnfyThRFvb19IVJpZnraM5emcdaoccU7ZfvI1OGD&#10;44d6+wb6+vuDA0lPVl8wOBjHiTFGco7IoihqtVpA3jvfas4qpQptwn6F8yBhm3fA+/85uBDOeynF&#10;G5576l1P/6woi2bePnDwwAee+mShK2MNF1xZXTqbRFHkKeLCExly1/+vzxFHC3Bl/WWbZx/rVOW7&#10;37LC7n/SGlMaDQC37XmYX3rpJ/jTsYqCOR9YKwQXEDrc5EqttSbllJA8Uv/wwtfv+fefsDvv/MWq&#10;VYMAS4h2AqwlOAnoUcCVAAAQaoZHgDZvGIZtW2nDhk/C+D+SXxKIz9g1hg1shTMBVhLcDbC+e624&#10;E2A9woc3boKhoW+cuxoBP7xxIw6t8Hvv3blt23rGdiKOAiHiTkDyfi0RIvO+axQbQi0oRD+FxjRj&#10;OxlbvHF489Zti7wfBdxB9DDRzeSJgHWpUXAL44joAM/csGHZyMiD5HdSt7TYOVfuAAACjiKuR7gP&#10;iAiXA3wDaS3hKNKjXS0jC5u5+Wu8BTHswojoIaKTEQERx8Y+8pq3XPezrwlARgKUiCKZZCkXwhhv&#10;q4K8U3G8YMkSkdVnZmammy1dGs9Y8BWVkbDOeOPC9JAqqqrKWF1qMt628jKKorRWq9VqHjwRQyDn&#10;gTHPCMgSAdaShHPOEJ11VVVNT81MHp6q9TtXSV2U6CiKhXUub7VDs4AxXpSFd54pyTmz1nnwTBuW&#10;SQLOpZQqdp6Eiq33RVXEtUxrnRezAGCMy/OyqioBON1qN2pZLYq5ilSaNPr6BhcuEJw//u//VpTt&#10;RArd6LXGMMk553TDDYhAGzcSASIEDA2Jxr1HgM3I7hbIGL9yePjg9u2L0RML/DfYifQLRAS8imDz&#10;tm0McXzbtpudOxFgJyLs2zdK9LKQjQjdWTk093Gb6EpIPXkaPOccvOOOxcMb4dxzDzq3AGAfEQHc&#10;h7g8fK8FXymEMQoR3UGz2uXkDe7eM7R6VXcPfscdQ6tWjREBQE+9BwxsvuvmqzZtOnlk5Cqi3k6n&#10;v69vydJjjkxPfnrdGR+svfDyQw9eu+jltHdvkXeKJCk6naCSJfKdVjP8PPeh6ebxAcLWH38h1NTD&#10;6nkwtheGhoLmffSBu7tUd/RFVeUmN64y4L1GLoTKIiIEwQwYY5zwkSChECSX/YsWk/XWmKoqq6oK&#10;dnxEpHU7WPmRI+cdeGSSxbUIkclEVkVR6go8qVpDCcmEiFWkkqiW1IhBa2Z2cmqyKkpA7gC1sQEH&#10;DkXLwkWLFi4cTNKkLMtDBw+2ZmeNsYhI5J13ZVlIKWdmfFEUas5kAgCWLF6CyKRStVoty7IusGzt&#10;kmOOkRjiX3zAsYMoLoQx1LIsyzIhReiYl2VZVtojm1MHCPnsS/J+NiIYX7r5g0EF4awLnl/BgDKg&#10;t4xx752zTioVJ7FutgJvihAcAiEESVZldbPdnpyanJqeyqsCGY+iKJGcad1Ialm9zpV0lkqtrbcW&#10;AVEY8I6w0FWr1Wy2WxS8bouqXq8P9PZltSziUiKLBFeMp2mEBAKYtTYvWkbrWk+jf2ABkHDOaW3L&#10;oizKoqoqo41z/rRV/wgAQdLwn1dufmhLN/Y4bPfP/PVFAPDQlls/tom2z5z+tvVXwxz9Kez7byre&#10;cEnyOxnDZdsQAE69/r1JLeJcjPZfs27qciHEjY2r5+1H10+//5vrPjr/J8LoVi9HjVAJ/Prqzb19&#10;fb19fd9+8+XwXxnUAsArXtEMIMPzHzhw9IMB4thw+T9wzqM4Gn3+A/OwxtFIxf9hHL/tJ0GJAXNA&#10;SlfqDXD/hmHkPrRDiDGlVBzHKklKo/MyL/LcWleWxeT01OTkZKvVaZXWgmA+dCk4AASFaxwnzmnn&#10;gHUtWiBN0lqW9vanyB0iR2RAgcbNAYCsa2SpYEBW99ayJUsWJVFcVJ2xhx/qXTDAuDx85HCnKlUa&#10;a20PTx0pWu2ent7evoFYRdY6Zw0HRCHyIhdKRiplnIXUUgQ+n9SmtUVE753WGjzjjM1OzWqtBVAt&#10;SiLB0jhaumTJc487ZsnipfV67eCh/U/+9nHGmRTcAcVZfWq2PTk1XeR5kqbBLFVIVq83oiiaGB/n&#10;X74vXfPXADAxPv7ta845eO+WN935vP4FfeLLD7XO/tOZ8/4l2ByHN2v5xy8BYvs2fAoAXvj+1f/2&#10;0d3zU/RotUYYz7/ob+r1RpzEYL33JlKKc04AHfKHjkzMTE9f8+oHAeD6X572vpd+/8r7//LWDa+e&#10;Zz0N37DvuOOP7+vpm5g4OD0zmfU0vPMz09P3vuZ7r3tw9XdesfuV3331z//uJ3+z7yxrLCLWexqd&#10;dvsj7zzpsp0PvuDFLzHkq7JsNZsz09Ptdts5G76lFg4uTJK01WoZrZM0YYyXZRFzYawBAKUUY9xZ&#10;G46P49gFxMG6qioBIKs3enrqScysqYwxlTNVp2rnHTIOJe/vXRBykZAhcsU4Z4ieaNGCxd55IUUU&#10;xd67vNOqqgoRy7JkHJyzVVVJyZIkdd612oWI4gUDixq9vUbr6amp5uystcY5v2Tp0pCumGVZnCSB&#10;vKRNAQCMgdG6LEshRRwnwa6x0du7cOHCJYuXIsPxQ4f2P/VUkedKqU6u6/U6ALRaLYk89NWM1sGT&#10;J1SefX19cZzMTk/XktQbKwJbnQshBed8xZlr/xgE40s731cZDQDIRWX1gUMHDuw/wCQHwbnkwDgK&#10;BgyJCAlSD0mcSCEseUDBlHDki6o6cPDQ7OxsoY2KYxFHgYLGHTSUGj3uNWzFCkT4+L1ffS87PnQ8&#10;afnyLz767beeePpn9t1Zq2WLFi9WtcQ5FzwAXrv4FV2NwtheIPrwtpEdRGEHHnK4geBE8muIiIgh&#10;20F0AAg3XQoAW0a23YJIROsAr9yze+mqVeEy1wGOAuxkeNamTTC0AoBgbN/EyMjgxmHcfsMd1vyS&#10;sZMZW0mQtzPeAAAgAElEQVS0ZE5K4b2/yHlk6L0PhrYUMowRL2bs5YzxHR+K4/hvG3+6+eyzb3Yu&#10;iF3XYVcvPiedD+UAC1e0FmiUiDzdHML2EJYD3Ae4cuPwPdu3r8duEHcAcNYSrAMaI3gEQlA624kQ&#10;3uydXawDd5D33l/MeRCbnwyAjA0hIuLiPXuu+8lXrDbee64kF7y0emamNdOadQ64jJJ6A6SYmpze&#10;f+DpVjuXUmptlFJCSOdckXeMMYIxIWT/wEA7bxftjnEOPDHB6lm9p7fR39cD3pD3yJAjZ8yjJ3KG&#10;M56lcRIng4MLe7LGE088PjM5NXjsUpn1PP6b/5ycGPcAZVHMtpoyiRYuWdxutrQ1wHmS1ZRS2lln&#10;LaLIogwcRFEkhDDGIrKyLCYPH1m85JjDhw/rqszqDW9hemrSWFvPsupIe+9Hd5x349VZEi1YNHD8&#10;c49bumRRmkSPPPxAc2qSc86kuPr0i5EhjO27a+vHlgMsmifOA4wDLto4fGjbyD6gMxEBcByIiHYQ&#10;XEkwDnQ/IgE9ingLMgR4GGAn4pZLL/3GyMiDzu1E5IyNznHzPNHDnk6a6/GH6TGEEJwAxjwB0BDi&#10;fcjO3LMbxsZo+dDic84ZRViOOEZE3hPQI4DBtng9wCOI9yGetXHToW1bx4jO2rQJV6y46+yzCeAN&#10;d9wxvno1eT+4ceOtavKs678w6OmGS97AGDvvU3sW7dnzmQe/yaRstprv+fguGB6GoSHau5e2bRsH&#10;QMRFe/Z84Os3RVH04dMvAoDL77oxTuJalvmyel/2ou7UhzkF0/btuHFjEHaHD9dHZh6L4kgKvrC/&#10;0WpNzzabWmuPjAuRZVlWr3sLlrw1xhhjHDHGoigSMpbIOOcMOSB575213ntPXpeFVIpzZq21xkql&#10;evsajUaP8857n3c67VbLOZdlWVZvKKXyvNNqtqqqDI5/nqgqS611pX1g04T8gyRNlh7znMVLlggp&#10;n3riiUMHDzjrGGehxRzY+1EUBUQiEjKO44CyBtPtOIkBYMmSJQsXLTJa9zV6O622ACQirXVVVoEp&#10;gIhCSsF5nCRRFDnnq6okIq5kJ9dcSRVHgf7KGH/ZirOeVVv6ZyOCcfTwRAw8eUSGXIgQmQeMo2QA&#10;oMsKAKzTKoqAqN1qevAqTaxz+ycOTk9PtzptEDyuRdaTY64iUIK5WB6cmYxraRzVOq4ScUScpVnP&#10;4aeffHr/gUprpiQK7snl2nKAqjndarXqWbagt7+v3nC2ala6lqtGo2EIyqIEbxERnGcESZbpqkI0&#10;cZwMyIVEVJVaV9XeH9ymougvHnjzwFdfAVdteWjLrX+5dcPU5CR89Avve/ABOAEA4G8fXAsAgotd&#10;n7tuffR7kof56iLsvJ96JZz/5AaVRB4QyK9vXmm8np6cCiazT90OF4xvbLsSAFZsf/ftx3wK5kuL&#10;n8MzSFZ7aOmpo1e8sP/PSl0dGT/c1VT8PsIwP57/wIHH/2JpKJOOLjMAQFt703VfvHh49fF3/WTy&#10;TY1VeGAPdU2o9gDg+a8uy+ITzxubv4Sjx/HbYMnaH/92EwTrKnigK8kAAK11Vou5kjpU9IiAWFh9&#10;5PCRTtFpN5seoKe3d+HAQiWkp/GZ9mQcR8iYtdY5LpXiwKrSzDbbUSwilSJBQFGb7bxVtFqlSmpR&#10;PeuNoggAnfXeOYHAkeV5JxIqVQoAZmdmqiThStTr9SiKFi0+ptHf9y+//nVrepYrhZ56e3oBYHZq&#10;ehaAMa6UStNESYmaA2eEgAwVl1JKIEZEzdnZoOtMa7WyKC35RpY1Z5seKElTV5WVM/WskWSZEMo5&#10;qGUZE0wJGUnliQRXtupMHtjf6OtPFg9UVVYWBUOI6hkRmbJjyaZKVADgnXMuTaJzrr7nwNkwNvLW&#10;UzbcdgxA/c5/mbm9OwEWvOf0I5/49r733jT/jsxXF//dePzWHw5d8bZIiS++8DPz5cdrr3kncFqs&#10;FqVZsuSUMw7eu+V9L/0+AFz1qn8GePWyn542BFvGXrI5itTeK3b+z4+sTZJ0tjXdnm3Wexr9/f0A&#10;UObF6x9502wyAwA9jR4h5cED+w8fOtQ/MHDV5x9rTk7uf/rptJ55ok6n472vN+pVWc3MTCPikcNH&#10;lFJBX1BVlZCCM26IoihCZM5a6wzjDD2rqrLI8/kCI3Av805+ePxAT2+jVk9qWaaEzDtlpbXkKq01&#10;kHPGBHnmnO1yni1oY8YnJ4khZwwZMMax25/zJTiyZGwlFGdJ2qwqrXWtXmtkPQDQbjYBII5jxliY&#10;1/VGI0nTkFU8PTUFAELKKIpmJqeMqQKpCRE72PJAzvskSdJarZW3Dx04MD09xRCJwaGJQ2R5VZRz&#10;ieMwMz3dabeJiAEqpbTWvX19T/7mt9roP3n+CWktbWQNMjaIvENIxf/5ff9/HXmn5RE4Y47MP7zw&#10;dR8bv623v6HJ52XuPTFGzngeKamkzgum0qIstBBJVpNRUurqyPTUbGu2MFZlqQBmyVtyBOQQgMNk&#10;a3bNb3+4kzy74YZ/JPAA/M47ARH27n3t9tsIbnvH7t2I+O0nxjpVkXc6VVVJKe/Kf1bLsjhJ/Uv6&#10;2632Fs52WLuWQo4c7eg2heEWxHWIoyE1d25XhwA3E60HBKBQXQTa/E5EhvAwwcqt25DhBODg8PAO&#10;oJNGRtZ6vxZg8/Dw3SMjg57mGFZdH585YWEXjCAAjghED3mPa69aC3DHnH0MIjvE8W6CiwF2EAH5&#10;OUn3nDcJsluRcSDP6JK5vkkAItZvvwEA9nsP4JcCcMbWM7aT4S2A5GkN0SgRgGeAOxlD6LrQAuI6&#10;jztCSiCiByDvybm9jJ3COI2NFVWHMY6Ct8t8ttmebs7keaWtESpKMkKXqFikjXq/X2QOHWrOzEQy&#10;ZiyETVkuOOPMWZ+XZVJVxhEwDgBCMGCsKKv84Diil5xxzplAAY4z4ICCc28dEUkhi6Io27nkqq+/&#10;v+oUg8ccv3TpEkHQbLeMMVJK8tSabbZarXqjUevtIYRWp1PqUqkoiZXRmjO0FpzXRadqt9sAkKQx&#10;Muof6G3OtJRShc21LeM4ds7de90OANz17ivfNHoteeBCccacMU6b/p4BYN4Yg/v2IeL49pFTGB8E&#10;mEAY7O7+aZCIto0AhKxDHCcaI3oYAAAmEBBwOQIAPgpARGuBxgAB4Ovbtj0CcAtjDHFdd+YEJI0B&#10;OIBgjNDV++wDxhFfRV3Hr/sQEfHwuecu9BQCLi5meABgiGgvwKOADHEIcAxoPeI+gCGAwzdsv58x&#10;dJ5GRmBoaDnifWGSh3p2ZPvaO+9A/OJB8O+Nnvfx/D8Xb9p06JxzJt7xuj954YuEkjdf/lbvJ9Qv&#10;vqOVfhfnS4hg48bx1auvA/jI2jMQkcbGrj3rkvff+UlEjLmAoSEEuPG+O5RUyNiak88gzr33sH07&#10;DA/DyAgBfHD3bkC89gefXpQu7jSnWs6KSMVxDACW8dJRUeaEQITEkAAMeVNWrNJIIa1MCYHd1Zgj&#10;EWtprQDqPRlTopyZst5nrFGSbTZn4jhJeupxIyvLsiyKI7NTAHDg6afDehv0t4jdVTpVda01IiMi&#10;LrgxZmJ8vNlsTk9NBi4TMhQglFJdlMM6ay2RT9JaouKwDkilkijx3uWdTlqr1bIsimLOeLvdNlVl&#10;PRB565y1Zp74ZK2t1WrGmLIohJQh3Sgvi1qtxpRUSgkpg53GH7l6/18fz8YCo91uK6UQ0R2VORKa&#10;lAHRDXLEQERkBEaXsqpQcuMtMKy0zstCa00IKAUh6OAixTmT0lmjwRfekDcA1nBExSzR4YNPTXdm&#10;neQ8qQkuLDnjAJ1HBNA+t6Vve09UVVXMGfPEIJG5RAKtNWeePAXLeQ+i027nndJ5F6dpmtaiOI6T&#10;hKsuehVoRa+agwjeuunzz8AKhJTeu091znx37e5npE/AvOD7drCOcI5L/eXjrgOAYy+B+RyMzy0a&#10;Cdu+vcOfgtv/C+Did6+5Df5p3dUnfOiC//jI5wBg1f5tAPDJ8g3L/+LmcNjRgRhB9h0KjACwBPgC&#10;AG7a+lUAuHn7boDmZZsvbA5NX3oUdeqcr3wZ4Hc8sWeM32569fHbfhJ06kffpftHDnbabSAb11IA&#10;QIZFWRyZnmoXnempKU/knQvbpiRNG40GcFlq3y6LsiwYk5w5o7XzTkTKQwVMAHQxLui2NH2r2dY6&#10;N5VNarU4qXEuENEBIID1KDwYAu28cqSNkwhxnIQIliyp9ff3W2O0dZKL+fUo9BIQmTWmrGbzIudx&#10;5GKvKBbOl2VhKmeMCT6bYSUKxgAWgu62ZEDkvWfMeiAMipPYeWAenCdEETEWR0oyFnEppEi5gCgy&#10;aY2IgGNVVl5XMeeGoXzrMlROCjQMnjjzoXBvVZzt+tXms675Lpx1X3iDpmfa/92H8Wj46xlj7OrP&#10;n7L57Uc/8ukTPn3uv77Fav2jv7jnR4/ds+rI2ztF56Jjd4XffvySoaHHvg8APz31nnO2XIiS//MH&#10;bn7xe88BbmCupcU4Q4ZhdTbWBHsohsGd2SIKxjBJUxVFSqmyLEOwQ6OnkXdyT56IIhGntVRFsdG6&#10;bHeKvPCuG/sglQrmUa47rNY6CL2CiTiRe3r/0z299f6BAREpC8RVLKIoqiWVIcE45wiE5NFZssZU&#10;uupoDYIJ5ExyyQSTnDOGnBWVRg7OOAeeaVvosuwU1vlarTeYV4R7EjKhpJQT4+NlWbSbrTzvOOel&#10;lHEcS6WKvBXigLoUJs4RgZGfGD9UFAVDbDZnq6qK40QIWW/0Saa4EN67qqysc9z7MC2zpBYstozW&#10;nU5bCBknMSIri2LOpjZ0+/7Yr6jzX3JG+IGARu79fHNmZqbdTLLMkhfAGWLX8oUxpVQQL3HBCbFT&#10;dGZmmzOtmaKqkEumJJeKERljrLcCAAlsWWhn3/749xZdcGqWJNzjlfv27VpQnovxoo0badsInXMO&#10;IJ7O2AQAEQ0OD49v374YEO/Y8/XfjgGA1oY2DB9avmzLqtWjRBSUFQgHN26CoSEiWLd6FREcA0Qj&#10;XdXcWoD1iKNzni7YtYQCImKMX0V+84bhwe3bt4xsGw3ZEYgnen9o67aHgNZ0eVk0CuCJdsxJxXGO&#10;xURA3vsTGXvYeyK6GfFkwJ2Bs0K0yLpgToIICGwt0A7qatyJYB3SLYDIGA9FDHUNc+duP16NQEQP&#10;A7yc6Gbn1yHuRFiPOIoM53Qp3VYyASGcDPAwwFqih5xjjK1nfC+in3Np9Fu3bt69GwAu/srWSuu8&#10;0nmlK2MckSdftVsda2qmp5Zljd66thUAkLHB6i38Q4ZSqTiOTXAVICIijxC89gj8kckjaRLVskyR&#10;dOCRvBCoPI8jaT1UVYkMEyE55+SZd3TgySfaZVFVVd7pkLW1LGOMOQ7HPfe5LFKMs05Veu+stdY7&#10;a01/1gfArbNkKRhYhZtV5B1ETuSIrHW2KivvPAP+sksv/MXZ75y4YftXES8685SnnvhtZ3oqkjyW&#10;UVWW5P3mz/9wHH4ABPsQhhAnABDxMMBg8K72dBd58hQE1vuC0hpgFGCUYC11OUsQYDTAkKIdir31&#10;yE4CIO8dBQYdENHJjEHXl9g/AnAyMmRIRGPU9QRbBsCAxggB4FWIALQDcAKRIVvB4BcEwQZtBeIv&#10;ANcTjQINES3z5InGARatWjVItAyA9t47ODwMIyPjAIv37qVduwbv3TuxfWR406at7X8/AfHC2763&#10;5K61AEB79xLR9Z3/vOzU82nDQhga+sDXb8K3vPqaL/3kQ9mLRu7dBQD5D/93Lctiqd6XvgAAAPHd&#10;y1d97rHvh3bMTjmhlHrHnXcSEZ1yChHR3r2b/vN/ASdVj2fLduGNJIhjmSRZWZYHJser0lz2+Z8t&#10;QphABMBBICA4RLR4Dj0aB1g0N8PD1wpsGN5a/OayFedv3felS4fegoA3/+Ku9S896+P3f1WpqKev&#10;t6evT0XRk0/8dv9TT/X29QUTESll2BJwKbwHXVjUdt6PBznqqrLWhJQeInLeWWfBdT/djXqjyPPw&#10;gY3jOIqi8HiIJgw+2oxx71xZFrbUpqz470QoGL62EDHv5ETEGBNRLJWSShF5ZMxqDZq8d9yYoEX8&#10;I1fv/+vj2UiR+vT24SiKulQo78ODYXkCgDmFlgcAhl7Fcd5pCi64ksEN1hJNt5tTU1OV0cZbB2S9&#10;I09cySiOGJKUstVsxWkS1zJHpJK4Uxb7nz6gnfXAWKyEEMZaRx6cl8R8pZ02zFPMRCOtNdI0kdHS&#10;RYP1Ws0bW+Ulkg1sv3q9Htd62+12p5177+Mkrfc0kqQmpWx12taYifHD3vm/W/3ucLEDX33Fl+N3&#10;YJdF6Ywxb/dfOnoL/gz9dBjze77zfvNeo4ufX7nz6F+t+OkZT+345tHlxH8ZjD3vfXk0H2l+HF1U&#10;zBc5x2/7SfjhGfa1z4AywivPHxl+CMcHecYfngwA7L300o9/7EIA+O2mV2+eOf3vP/OZcA5XXP62&#10;JI5VFKPkwFmhy9nZ5kxzxnvPlAgWxmmtlmVZoiKP0CqqQ4fGZ2amOZOAXGtNXMRx0mq2pJSRkERk&#10;AxYCHpmvbAHglErSLOvp6UvShIEgazhDgUxyHkmRRSpJVKIUU7J0VafoxFFNpfHh8fFDE+OVNpY8&#10;IjLOpYrTtCZiNU+AiWoRFyIWSqmEATpnjfHeuzROUTCjnVCq3Wy1Oy2VJM2pmaLdqdd7kQA9JXGc&#10;qLheyxYsWHDckqWNelbkzempI5JjFCtvrCf7sxXfBIDX/+/z73nxl8/+7YXWuU4nb3fak5OT/3HG&#10;fQAw8KU/S+/5NQD4N75y/xt+DgDJV05WSs2uuu/o+/8MElSgRXXlOn/Aj5o/5ujnvu7aS255/k0A&#10;cPYv33znS78Snv7m/esPHBzvdDqfvHg5AFz22V+i99e/88Qg9X7p+97UbM4GAz7nfd7pPPC6H592&#10;/2prTZEXWb0uhCiL4if/4+7XPnAueSqKopXng4sXNxo9ZVkURQ4A3vngZx22K0EeHbhAVVW1Z2eC&#10;/psxHidxrZbFSRI2Y87aEMkX1npnnSPTyptKRUmaMC6M1lrbKE1qWRarxFpX5Xmn0wFLSqlIKmBY&#10;WGfQg/UOiBEQIw5IHAUgcHTa8pj11ftRoUCeZVl7us0J2FHlpVRKSrn/qafyPM/zThCEBOunsH8Q&#10;0NV0mm7INACA8Q4RjbXBrLDbxALgKEOHIpDIs3qjp6cnrdUYYN7JrTEAcHhifMGCBa9cPuS1qYoS&#10;HQWZYEhg+Pu3X/7HUKR2bF9vjXn7iW/45H1fzquy0263y5wJUZGN4xg5z4scpYjjGJznlqQUcZyA&#10;YO1WMT0zXeoShaicV0kcJTViWBld6IqImAfTaiouXF4NDizo7+mt8egD6Ytv78/Pe+FfAwDs3UtE&#10;gIg33AAAtGEYhpZ3z2vfWIjWor1jAEAj28YJgk3nZoS7Ac7cvQdWryKCCQACOhlgLcBOgABurEPY&#10;CRisokYB1hEQ0MMEgS19MgB0KwJChFHEM7y/imgHAAQ3WJjbyIdcvQBPIOsGNIR7R3O/DbZUcxhH&#10;2DSEzdJ6hjsBqfskAoDAogeAAI2sJdgJc/uqufSDIDEHgJMAH0UMQE3I64CApQCtQ7wF8VHG9hI9&#10;5Jz3niGezEKWj185POyJYNkyZLhy67tKbYPlXkj2MoCNRg8hCClr9XpWr0vFtdZlWUw8faTIO9YY&#10;qRQgWmMQhVJKe+u9t8YREbDA+GKMvPVlbyPr7euLlfTGgbNCYCRkCAWKGMZJksWxEMIbW1k7MTPJ&#10;hCyqcrY5AwBJo844b5X5wIIBA2SMaRdFnncqo4Gh5CJhkUJB5L33URRl9V4hhNbV1JFJAD47OyOl&#10;LPOyKIrBRYvrjf473nE5EX1j1aqVAK9+0WCq2OIFCxcs6O3rrV95+jth9ep7AvmN6FEAZOwkgOWI&#10;9yGuBPq6p1CanXH77TA2dtX27YjsZEREXB60190Cg9ZRV4t/ItGjCAB4C8MQvTdKtAPgkq53MCHi&#10;SYgwV2QG/USoZABgPcBOxLM2bbp7+8hygqDnZgyXIxsk2kL0MiAgephoPSIAjBGtA3gUcYxoGdF9&#10;gAHVo67GAxFxEcA4AAAMDg/j9u24aSMNDdE550wALrpjz033fz3vdC79q/Ov+8HnLv/bCwgIx/Zt&#10;07+5NP4T/6pltOqcay46va9/AADetewNRNTVwQPgihWIeOvD37zopL+/6b4717/qDXMfgW6+IxBc&#10;+a2bDjQnVJYSUZHnQohGvU9KWeVFvd675dQLiAhWr0KAuwGWzWE6QQd/dHh5+FgtI0CERYjvv+B/&#10;XD+w7Bvbt6/cvZsz/omH7rDGdPsdiKHllOcdxnjgy1hnrbHOO3DUU+/zOoSboZAyNMG11u1miwsh&#10;BCdPnoghCim54ByZ1poLPjCwoL+nF5EVRV6WZd5shdSmpc95zgkveIFSanZmFpzzxs0XGH5u64uI&#10;nPF6TyPLMs5FKHuqqmrnnbLScJSbLRH99ap3Pau29M/GAuOLN10uVcQZs84668KDIXEJAOYNFQOC&#10;EUWylbcZIjCsqsoBOPLNTnt2dqby1nuPghEyAHDgiSiKJAC0O+1alnEVA2MyiSYOT7TbeeWsJ2RK&#10;SqWQMyICT2CsM5a0Jes4QSaj/kajv9HznCVLkigmbUxRMfBaa+dsHMdMplVVaW2JSAgppAw3uTLa&#10;WlMVhnH2/GuvedXGJZ/F88984/CPvnlL6OYYY6yxztnHP7HnD2/LM3jwJ11xERF986Wffsbm74T3&#10;nvOToTuONob67+7zfBkwXwOEMV9vzFs8wVyNMV9gwFE1xtGHPeOVjx7PqEmeMX76nvcMLFh49YcC&#10;AwF24Yu/deGFW3q//a5/+4vWkSkAD8AsOIfMgzWejNMIAgUwJhnzgkVRLNKoxhSvNeozzfbszHS7&#10;k1eVcQ5QqiiKm7NNwYXgDIC8cQQWCRAJhDO6dB6TNO3p6UtrNQ7cOqe44EiSi5jzOJaJknEkOWey&#10;pprtVtGpjDVFWZZlYT15oCRJPGecKyEFIZRlOTM93W61sr66d54RSCm7jsicCSF7ar2lqWZnZwlZ&#10;p9MJMU+HJyZqMu7r72cgijyvvfs3k9csJmvTJF3Q23Psc45J41hXOePsl6d9F+ai6I6+k6c99pbv&#10;v+RLQerw8rfd2Jqd5bF62a9yAHjqdnjOd/8mL8u81Iyx/Nx9f/hGzE+n/y8FBsDvHXDqljVhq6Nt&#10;9bU/+/yx58HffuLdlmj93wzMH7/h1of2rbjn6L818NZXP/L3v5tXx54HSy88DRGEVIjgnSfyjIso&#10;UlEUoxAHDx3o6+9PkjQovAHAOlsWJUOMkoQzFqqFYBkeRVFZdObdrrngURRHUcSFAADvnLEmwBeh&#10;f+/I81i0i07e6TjrDDnyKJRUUWwKnahIKkXOeUNktancrV+5cs2FH3UOrDGf//IVb1z1wa/tuQYA&#10;3rj6fV/bfX24ondc8OFGT6/3viwLJeWDp373tIffFM5HShFFsYoiKeXhiYkA2HIh5kF5U5UCOWOA&#10;jDurS+O8N4xJIbDRN1AU7aIyRA6AWVNZS8iQjI2jmAvurOOAWZY1enrTNKnystmcDdXI7NTUsc89&#10;fvkpp3SaTVNUIT1g3qB25Ts/9McUGO3vfYv27oWREdq4cZv7VwBwSJ0iB4YhYm9mekY7I6W01qKn&#10;wC1mnHfaxfTstLZWxVGrKJN6lmU9wFhldV6W1llGAEYLZPlMs69W76nVG1H63Occe2F7AJYvBwAY&#10;G/tKMi2ViqLozBP+ks45526AMwG+fOWa8192WjhDGhsDgNvi6aeu+eyJBI/MaTAGNw6HA8ZHtp8M&#10;tDZUBXOuTEQ0Gnr/AGfu3rNk1aq1RAS0w9OcDBznYyjWEYx2ldJzm4W5QUCIbC3RKBAiW49InnYA&#10;EVGoKEYBurt+xPXIGMMdntZCl3MzihAY+WupS8LBubTvLqMdYR3BKFCwEZwvbIKGBIB2EIwCPYIY&#10;xL07iNYBEEFANhhjwZo2FDCPAgbG/0oA2rXr9ds2JEoarfNKB08UYkx7sN5prdNammQ1RHLWCcHq&#10;9Xotyw4dODx5+HBZ6nq9HidJu9PRlcFghtbdQUFXDc04gLemTGtxo5YppZA8EkiGimMSJQycRB5F&#10;ovb/MPfm4XZUVd7wWmsPVXWmOyW5JAIBpFHEhggKudhOOE/BlhsUbBC1IUFFIcGpVRDEkSQMDiSI&#10;ii0NQqINtNoqLaitSUARcGToVsbMdzpDDXta3x/73EsE3u/5vrbf52H/kZxTp6puzbXX/k0606nC&#10;AAF4+8RuUNI7VznDiCpNACC3FQBUwTtrjbc+MAgkIgLioqxlNQGYV2UtqY8smJ+lWVlVnemO1KrX&#10;7qCkKjdFVS5auKjeHLry+JXBB978C1i6FDZvhrGx4z/5vu9f+GXaejuvXXMTACHdMwuJHwFwD0Sj&#10;UD6CeRnDTcCXHb5oujNTFgaFuGd8JRx7LG29fdcl60YRY8T1lsCBw/GrVr3g5qvveOPbYWwMAOn2&#10;rbw08qfwk8tPXAJw92wBGq+o9QBnEh0ZCZkh3A0AAEv2lvcDLAW4IgQiOpOQGbYCHwPADOs5HMEA&#10;wMcArAc4H3AncKRFBQ5jEMEtRsRRRFy9mpcuhS1bAQHHxmDrVmDgsaU3j4/fddqrLph/BDNfXP6p&#10;b1UXWCmVppnWemJiT3tmhojOf8MZn/vxP3vnP/Kq0/pPCQDYuhXXrZtN2AQGWHPbNd65D77i7XEv&#10;mTmccEJYdQ4ivOORW/NezxmbqjRRmpAQ6Kobf70L8HbEY6NKHREArzv3tLdc/PXRVavi1n7ljz8+&#10;Y6b+jQXmgIMOtNYGtq+6a+q8z30+BH8EwJkMUQBzO9IYIQIuWL3qovw+78zA4LAQSEJ5Z8rSGFMG&#10;D0gIxkUl8Nx7JIr6Gs1WVMJUVdXrduJjVgoJzFVVheCTJNFCWWO63W5ZlrUkjWEa+y0+YPHixSGE&#10;Tpenm4sAACAASURBVKedCBWclzg7ZAAAs8B1vdGo1+tJmgHE6jKURdHrdk3wjAABAnjwwMhvOOVD&#10;T6su/dOxwPjapR+IHInoTAoAT+ZHxTmJwLPLyy4iWvZ5rxeYUcnSVJ59ZW3wQWiV1DNE6uW9brer&#10;08Q5Z6qq0WwGEChJJPrBB/+EpEzw7FGmutFoyDSJ6s+yLMF59oE8g3EqwHCrNTI4OH94qJHU0IVg&#10;XaolAESDvKL03vuXP3bJD0fPhjhQ6r1zXiXaeydIM/NPP3QpAIzjtgc++tG4a3Hf77rwKoCn7tU9&#10;cj28+b4V3odfX/CVcdz2BNAAAL725Y++892fespDGmuGOaX1xEl3XnP1RZd84X3x6xMKjDnH2L2V&#10;2X9BkZptD577sjno4ylnhqdCM54SMNl7JQesuW3vNX/91a/FECrrS1v0qsoFK3QiE9XudD179qAE&#10;JkmqtEpkIqVQCWaNelXax7bvmJ7uKp3qWh0Aup0eIioiAEAGBC8BA7GuybKqrLFSqbTWzGo1hTIE&#10;l+pEIksSqZSJFplWiZZCkKwpIjE1PTOxew8AZI2a86Hb62WNekBwAbxzJqq8OQBA8NZZIwgTqQUR&#10;epBSKq3nj4xW1szMTEudeQiMACQeffjh0ZHRRqNVFWZiz56qV5a9qqqqRCglxTOfedDI8HCw5YN/&#10;f9tTHsC/aF8+eHJystvpeYRoxNZqDf3ujq+/YvmFeZ5zYO9d3ulaa9m6XrcrpWTr6o1GLa1ZY4QQ&#10;zWbzZz/ps0TGrj8OnqrSeLL++5Hr4a2/O62X9+5eu/GR6+GUbWd9c9EXAOBFvzrhP5//7VgRPe8n&#10;r7vrpd/f7y1wwDnL805n11U/iNf83978shAsACklavWmdyYwKiWIJBEIoaQStzz/Wy//1YkxmU4I&#10;obWOffc0zWr1uhCi1+12Ox1rbTQoTFMdY6rjQ4OiRbEUABBHmyKFI3bXGMBL3LVn9/T0VAAWiUYQ&#10;0WVTk1ZKChIYOKHkPas+f9P1l2uta60BH5FWtsBEAoQQiEHpbGh4sFbLlJZEavfObe9810vjIXrn&#10;SR/92nX9W/UDZ12aZqlSqiqryLJTs/zdsixtVQbrFQmUMrqYKiWTWl2nOi/Kqiw8QJJqJFmZoswr&#10;Dg4DZ2kW/bLs7DqZGXyIxp1plgXn9lu8+G+XPK87NR0t4edAeSHEX4lgdH/wXYZ+SjcAXIL3e4LK&#10;GqFUqzUQBE5O7MmLAhGds0pm3jsikloVRbV7z0RVlVIrB5g26s3mIEppnI00NmZG8FrIztR0Sqqp&#10;0+F666LXvjvyifp/cWwMEf/94dtNcMcf8EI+4QRYvTruHgPA0jHYuuW6VjF/4T6vHD4s9r1h+fKd&#10;AKOrVschT167difzEoa9GBYwl4CxgoGB1zPEXv4VzNEAKhIuIygRvEckBsa5DiEiAKwEvoKBCGOX&#10;H/YCQ6KGO1rZxng+AFgPIAStZACEI/qwBQPg3RC3oX/FIuKZswnfHPpi8PWzc85VLNAP7OsX23Nb&#10;tgFnFeQIKwGXwOwMfcAFAPB4BER874kvzWemYvSh9cECOMelM8b6vNfRtTRLlHPemlxKbLUGWoPD&#10;AdWjDz80NTlTazZaAy1rbZFXftYz1PXjxoUQJIQkgUXRBfASRap1qlWik0RJjZAorRRlSitJCUkh&#10;ZKKV0HKq1+31Ba/SM+dFYZ1lSc7ZynsfPCMIpTAGWofQkKrVaAqg6fYMeG4MtGppZkOQIJrDQ4JB&#10;JLo33d22Y7siUQXYvatzy9mf/NvVp/92/J0IcPPatW9CJKLdiAsAbgK4ZzZh8QqAL3O4i/lwhmNC&#10;YOZlfzPv9s+sBwDevPnom//ZAxtjvPdC6N8+PLMTYAPAEgRm+NjiYWS456GJCwHOAzhy8UjZK2JF&#10;rbVOtI6d1wBeZfr2z3wZl5/4ScIrkdYjIOI9s+5hK6Efjwiz8NcZPlxJhESzGBgw8DHMW0I4BmAU&#10;4GbAZQAIcDMCADKHexDPB7iReSnzKCKsWj3npAZjx37m+1fZED7+htN3jo8v2LiRbr89AoOX/vwG&#10;5nCOXAxjY5f9YmOk9xBRVVXTU1NVVdXr9dbg4HuP+fvHHxZbtkQ9Rrw7Lv/FDWVZnPuyU2CWRnjW&#10;NZ/ukO85AwCJVBCCLQ27cN3fvgEvuVSce6647LLbvrlmZHBemipECQBSp6FPvvPMATBeaWFmZgoR&#10;s1rivZ+c2OWcq9czIjW2dcc+F1/svT+D+xDQgtWrYxg5bNr0qR9+HSAEzx8fOgzGxj71w69GOquK&#10;Rn5KCSFwtkkphRDR/YmZY2pqmqaddrvb6eR5L/J1mTnGPsbcjAWjo8PDw2VRlmXZqNW8cQrjvUAR&#10;uBBSCCmdtdEF0UfXZ+ejTRYABAwY0IETLJj4DW//p6dVl/7pWGBc/YUPqUhliRoMxOgiBXEcJ/Bc&#10;XwEl5GW3MLkQkgHyvBcQZKKtMaSEMcZYR0rUGw3SqtvuTE5NElFlDftQazascaRUVq/fe/+9gRER&#10;hdJZrVZvDaRpWlRlt9t17L3zGIIECr0yVKaVZvMGh/ZdtLCR1IKzrjRaIABorQeHhorSW+e8CxGs&#10;JxJIBAA+BOddljaKovAQkiTtdruE6Jwj8TgYd/2BX4h7+uTO3FM6O61f96GVqz73f4IjAOCoo9p7&#10;99dhlv609yJz8Rr/p0UiUytuwBMW3DsHY84z6ikLkjvvbD05IPzJBlMHrLltb+LWxhPeQoiBoLKm&#10;3e3M9LqMoJKkk3fLonTOShJKKYEoUZBAJLfPwlEi9dBDj+zeM5U0GlnaqHzwNgQOAhgABDAixwJD&#10;amWD9c4zM0qttU5VJoTIUk1AiUAtKNVJmqpMSlLIHAbnDXW6+a4dO5TWjUajVxbdTicAOA42hl2w&#10;FyRULU0SZUwVgs+SpFlvSKYiz71xQsparY6EzobaUEtKhVI55j8/cP9Ac0gpNblz4rFHt/nKAxAB&#10;JUkqAffff3Gr2XCmhOAeO/Fnc0dsDsfgyw6Zbk9XxjNhktZ6Ze4co6DgQ2kqKXXaqNXT2v13rI/X&#10;yZtOOR4JwXOn00mUAs9VVbqyQsRE6yRJlRZKCWNLDqBTLZX642++eSI8nqP3lAVGbHMAyJPbYbe+&#10;5vfH/WC/t8Doe5ft/OLNc9Of+f7x/75s0/Apx6VpGnmD0Z0pItfWGOed84aEAAApRFTIxV8BQCkV&#10;fwIA71ze63W73aGhQWdtCJ5mXQKJSCo1Sz0PsbqI/4XAXuJEe6bTbjOhTLTzvugWZVnW6vV61mzV&#10;G816Y5/5owceeNAB+x80ODjkvOfoSjybwxNfab1ut95ohOCdN4iU572J3burqhjdZ0FZlu2Z9lv+&#10;Yencjr/jrf80PDLPOxeYYzoHCWJm9kFC9DbGKMBQUqo0lVLFcBWR6GazqZMkMDtrOYR8ZkZrLYQw&#10;xpi8MFWVF3mRF8E6EsJZOzQ8PDQ4NDxvZNEz9q16OftADKI/iCwQ8SV/BciOiH8eqC1YtRrGxmB8&#10;nJkvPvt1lakqa1CJgcFBEmJmZqa0RhAZb7XK8rKQUqaNujV+cmqyLEvSyntI0iTJ6kJrZjbORjGV&#10;dyZN03xqJhWqldWHG63z9aH/utCX3d5Jz3lV7NN/67c/Shu1Nx/8EgDgzZth3brvfOb9bz7472DL&#10;ln9pdk8+7BVX3n6Tde5MWAgIdOwL++XB+AmwcRMDw/jym4BXMq/od7P7uET8AsDr99pdAEAiBAgh&#10;MLAQAgH7WBACzrKq+rMzrwC+kmiOvfEY800RQwg8t75+ejYCAp6JuARhDOl2hKMDL2AGhAsBDg+h&#10;D2JA/5KLo7hzuoq4/isA7sYYgIB7qcvhCIC7mDkEIjHLlQIGjjkhSwAA8OgQFjDfjICIY4ijiLBx&#10;01nXXBKss8EZ623g0tnKOucsSeWDYWsIIUmU1qil9AhJY+DPDz22c8cOAKg3WkJJH4BDcN4DgEdi&#10;Zgbsd9q0KopuVeWuMkLIgXrWbLTqaSKFFOxraVZLtFJKcSASWgmR6K417aIbfNBZ6n1od2ZKayJD&#10;1QcOBEKrJElIKQCgEOa1mo2sDgCdmW7e6wkhhJQAaI0ZGBwMgZM0K/Ki056p1erGiQ1veveRH3+/&#10;6XZ/O/5OArx53do+MQkAAO6GfqjimYgRJvLe33rkM7vdblmUQpBOEgC4/cLLj/jgGYKIAxljXPD3&#10;Xva1Q8467b4vfP1Z71uBiPdtm9qFMLp6NS9d+pyzzvjD5RsWv+sfFo7uAwC7t+8wxgyPjKRaz3Rn&#10;ZI0cWy3S5Y/MXAm4EuFKIiJcCbhkb7hsNg1lBcOVREiRVcXM4dfMh3OfCRVL37uZl8zSbAjxeMRd&#10;AFuYgWEpwILVq2Dp0ogPwJYt/WtrbIyj4cGqVYgIY2Ofv/WbH3r5qWt+cm08k51Ohzl86OWnxvrh&#10;0p/fYK313tWy7H20HwDz0rHP3XL1h155GmzZgmNjzPzJ73/lY687vV91IALABT+66qHJnVee+GHY&#10;suW0h24rZjreue/85KEJKaWQD/7rlaPz5g/UGxDYViYmRiRZPUBgHzw4dsGDA/aMvirKbq/DwZIQ&#10;HGySZVrJojL1bMD58OxuY4t5+Og7Hg4XXxxC2BGYCEcBdyJEhtgcT4yZRzdtAuaLf/Ivztp3bPgu&#10;MCyYvQdh9eq5jf/K3d/TWmulYhxHCMEW5WlLXnfZT64lIRSJRfvuOzwykmU1rVR01G3W6gQoAQEg&#10;plsEHwIHQoovuIhdeB/ivRxCtKidFYQgIeJrT/2fDw/932hPxwLj65d9MIb+9IkEUkXZIgBw4Dne&#10;FAlCAZZtaQohhZLKOhsQPIdOux2ArbNFVfkQ0iyVaVKWZbfT0VqXZQUc0lqt1ytrjdrg8Mh9995b&#10;OSeEBKGkEEktS9M0MOemchgqYwSDRMGlcUXZStN5g8OHHHhAXWemKLozbbCGmbMsG5k/P4Dy3jsb&#10;QvABgJDijT/TaVtrtUp379opEr3v/ovLoiDEaGQRQrDW3vScr8BepcWi01+37SvfB4Bx3PZkJlJs&#10;sRiY6/fPFRjRPXbkuqOuSd7+2je/D54EHZzI9859fnKN8YTKYf93vzlJkiMuXfuE4iQu+7mjnh8/&#10;PyE+D55ExJr7GguYp7SvnTjpzne9Z9ndW6+Jlrg3jL8FWUgtUSvjbafXLZ0lJb1zpamssxIFeLbO&#10;CkAtUUk7NDwEpLdv37lrz5QDkDINCIgihMDWMTOFgBQEEKBXWQYCrQdrTFVZRMxqtVqStpotgqAR&#10;Uq0SpZNE1ZQkhdaa4dGRvFdOTU4mWSqEzMuCSHS6XRuc9eyZIxEelUAJiRbB+1qaDTRbCkXe6Qbj&#10;hZDOWZkm3gadJf1MIK0e/dOfhwbnEYgdj+3Y9tj24CHRmQBxxN0Px4PzyPV/kVi393Fzlx06M93u&#10;5D0gqdMUhMyL3DEltZQRi7xwzhERBF/lPa11VqsRQJIkBFh0e4gogTqdtiAxb/48k5eTExNSySQV&#10;iMyMHhwi1OrZg/duGrv+uDk35P9BgTHXnrDs4R/7xyLPH1h37d+sOrkocoqm1EJEf4yqqiqTI4e5&#10;3nD0LI7Gf1VVReITABCRUip4b4zRqXLOA0AkyMbhJSHFXL0REYx+WCcw1dKZXpH3ep69ZzbOsuMI&#10;/R944MHPOfSwgw46aHRkQT2tISMbmyoNAb0PIdi4nsDM4JlZCjkzM92emUrSNEkSAJCJYOKYtxrH&#10;usqyKIvSGnPnL29HxI9f9M6LPn41EfUT1wASmUBAH/pYi/OuctY73827QgiOuWtSSCmZ2dlq/2c8&#10;I0I3ACCBAKCqyqIoOtMzzWarKPKFixYd9MxnUizLAb2xoj+aTREifsFr3/HXFBjfuGo1SeGcO3H/&#10;V1zx62+1u11jzXR72iPU63UhRJ7nDJAkiWVPQlfWJGnaGGhZEyYm9xhjdC0rCoOEJLXUfc26tbay&#10;xgaTSl11e820Nr81dOGL3iGIrrv3P8CFtx76ylhgbPzjj7NmI0lSUoJ98M5ZG964/zGwZTMvHbtp&#10;/IS7GELw/LbjPvH376E7bt+17pLozbqeGQD65CiGx+sKAHgcy8DZ3hvulZIBgRmYSdDdgEeEwMBn&#10;Ij5vFovor6JPakIEWI+wFPCIwCuAN0SF4SzQMTcbIUUm8HuE+MR3vnPj+Al39WsEji/uI5hX8Jx3&#10;VL8gifyZuPErAABhCeDdAEdwWMG8EmAD4gqAEMIK5lGAZ2A/om8l4vMQ+yZCiN67N3zreti65buX&#10;XAKISwFGGT52ymsloGewDNZ7x+AZERkInauCt1pCpoQU5H1ZuuCVnpjuTk5MdIpecAEAHEPwoTIO&#10;ADz0w3O11kmtniTauaqqqqroeecyJRv1RqteT3UigROta6lOkyQlEWupQJB7ZzimrwoA8OwthwDM&#10;HJwPjgMQCinir8h+IEkTQiEkM87yIIhI9rpdIeXkxIS33jsvpFi46BmUNC9rPYePWcocYHwcAXYh&#10;XjlXYMzCYkcwB+aVzNsAxw5bHACttc7auz77BUBcev4qa8wvP3X54eeuUCqJGXDMfN8XvnbIe94l&#10;tAZS9677YoSRDn73Gd5aIeQDp77j+5ddjkRHe/93QwNa6zRJKlc6tEAOWSByokWj2fjPj1/yyeXL&#10;lyDc098iRIT1ADgrItpAdA/glzmcEQIzf5z5AoDnIfJspt4xgQGBkLYCHxstxRBHAQFg7ZnHe2M/&#10;eNX3AABWr/rM1B9ACEb4yKtO2zk+Prp69c61azGO+q9dhwiwejUde+zVv70lz3sr/QJeuvTi//jm&#10;4NBQkqSnHf4q/sVmvGQdAEDso992zVx46LkvfRtv2RI15aMbN/KWLbB06Ue/d8Vj7UkWCgDYe4Xi&#10;qwe+5NsHNw895NnIkKBOhEAGEUAC6TRVUnXyHhAKQCAgIkaPHBg9ME9NT1ZFz4fgXJWkaaJlWVnH&#10;ilA454siN8YoqQYGBxvNZoSM5u5EZg7eO7YWfFmVeS+vqvJ1847418fueNOiFzDz13/3w9PaTQDg&#10;tWth1ao11Z9O+cJ35p6Jo/GsrFrNa9fwqlWwdu1VHzzlgAMPGhwaYg6CBCKGEFKlCZAY4psrGuNG&#10;QbmQ/XCtx5+0/fQSBxDm8GcAeM3b/+cE1/8b7elYYFx64RnxoMeuQNRBaq3jIbbWOmf7hvREjcFm&#10;pzdDRGmWBeAQQrfId+3Zbo1xIeRlWVSFFFLVNDNXVTnUGi7yAgBUlrSnu62hwYWLFt3/wP3WByJh&#10;g+sVObCoN2tpUgMF01VVmB45SiQJA2TMQFqfNzS87+hoI0mrvGxPT3tvBGBrYGDePov6KQoBQwjG&#10;WmtMVZXO+ee/7B/iDm5Yc7bW+tDDDrPWveg17/r/ckye0PuHvYTXc9N/esvVqz785lhswF4a7huv&#10;X/Omt5y797I3bbr8uZ/97Bwf6Z2nfuo97//cE/7i3OJbfnqtktmP3/cpmK0fNvGiJ0MZMCvjnmtH&#10;r174yd7x7/7H8/YuKuaWeu4LTv7uS7Y/mSv10w+s/kC49vhf7Oed+8b67wLAhZ8+GxwIrZuDDZ0k&#10;FoIPHpCMyZ1zSCSFYB+8NUrorK7LYloI6YKfmu7s3LV7ut0NLIRWUmjnnLPWew8h4Gzd3xwalFox&#10;h163bE9PO8+1Wj1mWhOyJkwlpYlOElXTCSqyvqg1a72ZXq/bzXTivAuehxcsmJ6ast6aEFiRSDQL&#10;LKwxxiSp9pVRUg22BpQQtjQSKMvS4INSSbfTK8tierrjgeutwV27dh50wMFSyt279uzcvh2ACJUt&#10;jXduyT2Pwl7d91hmzCVLPOe068qyLEobgs/qreZAyweenJ4qylImqZCyKIqyLIG5niZl0VNSZTqJ&#10;9xcydNsd76zSOhj329M6AHDqPS+5/w9/EASm6qb1RCoVfHDshESpBQAkifzjnd/a+9xFGtVc27vA&#10;2HLY+S9b9a3bfnTF3K/bNxy38IXnH3/Bf9hOPvWOuw658eXFdT8+/Pwzf3PBFfu+d3lrsJXPtAHA&#10;e++9kUrWspoU0lpbdGeEFILIeT/Ln0QAWHzggUprZ+3U5GSn09FaDw0Pt1qtXq9XOvPhE/Zfc+M2&#10;a22e94wxCkXfRpADh0g698EHC+Cl7BR5r8zLsjTOCimbjYGBgcFjX/TS1uDgQLOVak0sFJFAgsDE&#10;fZicCOTsEDQAMDutkm6n3ZmejDuS93ommMGRIZYgSXrwtrCdfCafyQuTL97/IJWqWlojLUQgEwxb&#10;DiGAh+C958DMzrmqLNrdTt7rZVktAJRlOTM9XVQFIsU0laLXRUIBKEikaZpmmfe+LMu80x0aHu7M&#10;zOy7/+LnHn543uuVZZFlNQ0k+jrIfjDWMW/4x7+mwLjyi+9xjk899PXMfOnmq4MHB256pmN9pXTK&#10;xGVhpMSs3mIOtXq9cjZNs7RW6+XFtu3b86pIG3VngwseiISWKq0RcmmdMaV3LlHatLsjzcGFI/NH&#10;GgODtUZvz1QmtTP21BcsQ6QfbvtlUqtJJUFQ3u46Z41xAEBCLlt8DGzefMHatUR00CdWdmZmzgij&#10;MLY0nHDCTcyzhKLHi4mVvHeN8fjAMM/NtFdPM+or7kE4IjAz30N0B+GK6O4/m7vcX5ofBysAAGd7&#10;M1H8jbNlxkrgDRhjtmdZIwhEtBLweYQrmc9gvqK/YD9VAOe2aA42QbgijrUzrIfHN2IlwBKAN15/&#10;w6Lly+PMsSIam112M4c3+vDqYw74/qrP3bx8+RjhQqQzlx2rkAil5+A4oFBSKa2FSHRNK60VsrFl&#10;7qwBCKRFRZKlKgszOTk5M9Pu5HlZlKWpirwKHH0LgKK9W6OZpqm3ufVVkee2KL11SZI06416Vhus&#10;NwVhonSznmWplgTe2NKUBbgkTXFWSttotRCxV+ZZvR6DkrplWVRFFaOOg68LCYGTJBkaGqplTSGl&#10;QpJKCZI++G0PP9Jptzudni/N4NCQBXXTkW+Adetw46ady8dHAW4GuCcKbvq3PAHg6d4Pv/99fMzS&#10;oz/8Hstw1+e//LwPn+VD+M3nvwSIS8//QAj+9gvXxGvn0LNP7/V6AVgLhUJqnXoHAOC9q0rrnE11&#10;WqvVfr9t+/5SfkWKlcwHH3rwYw89RASNoWbP9BrNOgCYqkq1Gh4ZElLkna51lSaZpOrqOx7aCn3S&#10;1BKAXweO1VAI4eM33PCKz77/1o9+Ebdu3bl2LTNv2EtMTEQxPnIrwLGIRLQP0mXnnPT+Y9/M4+M3&#10;MS8FWACA394E48t54w03jy9ftmkjIfLy5bBqFQdmYETEY4+lvkUaAgBv3hzWrsGNGzf86t9q9fqf&#10;z7sCEM8HgI0bGeCSn13LgVe95OR4g/TvJebADFu2XNS97087trXL3Bu7aNGiF/7di4868vlK6Ikd&#10;O4Pll6h9trrdSgiFCgDIBwecJnUQKAgIkZgBAzMDG2ttVRUQbJEX01MTUoqh4UGRpMBqamq6024L&#10;IYfnjQwODpGg6IQRlUhCkNJakAgcHAeZ6W7Rq3o5EzVrdZkmGLhyFry33oP3DlgwBEJwgZkn9ux+&#10;9QO9sGbNzlmgA1avRgBeuvTmB7c2B1qmqnSS1Ot1CsDMVVEKQMI4YuWjmjy2+BKIY0DxAxEFtgCB&#10;QDJ6ZBHAvf60855WXfqnY4Hx1UtWI1K0ihKCAGDWMwqjFZfvG4UDkYiRJT6EAOzZOWDPNmAoqp5j&#10;PzUzWRkjE22DtcakOvWlnzc4vzbQLPIcAIYXzM+L4r77762sSWo1lWjLIXgghVqlrKBEQGQ27Hs9&#10;Ll1DqdHh+fNbQypAs9aAwMaY+ESOfZqs1ojWmWVRxIFpZ11ZFkJqQDzkyGW/3bLRGhODtDqdTmXt&#10;W951/v+vQxRRi/h5rsDYdM1nPnPJe+L0ve2ebtx46ZuWn733sk/AK446qn3KyReevXpNnHjpFz5w&#10;9lkX7z3z3LL//fxFc/F5T+ZZxQ9PwEmiVuTJNcbRx60oy+JjW+7Ye79ued/7Xnn55becu2rbtp0P&#10;P/KnXlH96ZfXvvjlqyVRrVav1zNENK5ERK2FEEISSklZmiWpIvbW+NIWQMAKCBVKWVnf7XT2TMzM&#10;dNplXhVVUVQmPtDn3vdpkiRJorTmQEVe9Lpd9kEIIaUcHhps1BpSYj1LmgMNrWRli4GherfdLvNc&#10;AiYoBWA0BUrqNRDCSCjZdWxvpsoLW1U2EOoy7wkirbREGBkcGhkcFkRTu/ccfMihVae0hvds3+Vs&#10;+K/7/4uFkFoKrRFRCtGZmdRaL5g/um3bw8/91Tb4S9PYLYedf8j4hiJAbiwA1Gp1pbVztjKOAzda&#10;TWdd5Wx8fzDzbI4IYQiIJJCklByC9y7avBBiPUt+tuzRuP7TfveSBx+4H0LZmZlptOpA2Go1pKap&#10;yYlF++47ODS0e+fOXq/XaDSbjSYi/ccPLoHZUPaFLzz/zuqN8dQfevjyJE33WbhI19LAmOfVrTd/&#10;Zu/z/ro3nqdJCoVZogcazcHhgXotK3odYghsgzUhBAyBBBHRLcdseunPXkckIonIO+eMC8EPj4zU&#10;6vVWraG09t4XeZ73esaYbGCQpGLm6w++4s1/eJeQwllb9oq9IoxRoIjoswkO0mz35O6JXZMuOn8i&#10;POtZh73wpS8dGh72wZd5VRQ5MqRpplQSfPAQAEAJklKmWisiCp6DzTszo/NHy057as+ElsqYfGr3&#10;hAc3NH9U1TR4mJjaU3RymarhwZGsWWvVWyAgmNDOZ9iyTFWqMgCQQgAIH3x8aACAlFJKFYJnwr0p&#10;YTHWgwFcCEW3NzU5OTkx0e20nfeE6L1HoizLWq2BWr2ulJJKpkmaoAghzBmuA8CrT1r11xQY3R9+&#10;r/+F4bKt15SFqXzFQCCYA1au8p4DOCkTLZUGklK2BgbrreZ0p/3wY490eh1Vy7zA+kDTI0zOzATA&#10;+kAdhS7zzlfk81dM/id5HmkOzmsNDmT1Fc89ftMDP15+yCsA4KY//gcqKZUireK5I5CRXht8ZNgW&#10;ewAAIABJREFUiMNSQgqplHdcGfPG/Y5mDjvGx4H78XMAsAEx6qHXA6ycFbyuB5wDNPomN/0j1Ccd&#10;EYnowSWEOIPDFYF3EO5CPCIOgs4uFpOtAeYEzv3YbZj1fYJZhS7M0p/6hxXgDGZg3hDH3YQ4E3EJ&#10;4F3cR/rXA68IvL5fs8za4O6lMF8BAHM1BjMirkQ83ftRwEV9cTCuBDgCAKKwBGAZQLjhBg7h2IvO&#10;CkzA7vbzvzx++cfTNEPEosiTRA0ND0sls0QRMoJnDuAtBEZklORUkqQZEFljnONekT/2yLaHHnoE&#10;hChNxUiJrjGh814IXa/rRAdj8qKwZa+yxgGQwkxLIaUaaA0MNOtZouv1pNZIRQh52W020jj2YYtC&#10;aT0yb369XncQ9uzZs2PPronOTBDoJZXBWmdBCGKypVFKtZpNJRR4btaaw0PDSVK793e/r3qlN+6x&#10;Bx8ipH0WLgxB5mX4+ScvDZt/8d1LLgHATx84uOVPk/sJsVMIPuecC9auvYL5+S9a8sjDD09OzSCR&#10;1vr3l14VSXeHrVphrb3vC19FwEPPWSmEFFIyB2vLylpkBgBJkj1Ya5mBSBFKEgqR79u56yJCEuIq&#10;6qt6Tvfuo9+6fukHTu0V+e92EwL+G+Fvhbgi8MGHDna73cHh4WazRUTffv7rd61bt5WBmd9www2v&#10;/OyHf/yyv4+Xxb9dcsk9CEsQ7wY4j/kmAABYtmr1zrVrbkccQ1zPzAzPQyCiY4lGAXcCjwLAxk1r&#10;brsBmL0zIYC56kZgWAL8pu9856bx8TfecMMnvn8lEp7/mtMREbZswWOP/epv/r1erwsp33Lg3wHz&#10;Fb+88e8/dw0zLwC4GeB4REK87tNnxcH7mcnJ2F8SUg40W4Mjw1O7J+7542+3T09Nddp5rxgcGlpy&#10;xPOefdhhSVKbmZ5m5smJiV2Pbp+anHTeJ0mSpnWtdZqlWVZTEhXJVAopaP9993vu3x66e+dOdlZL&#10;qspqcnIXM9cbNSmFNZAkaa1eS9NszhMWACIj14eglKrVatHk0AVnjHEhsHMOmBg8MFtnOaRSo5Ka&#10;BCpJDDa4YKxzPk3r0WYqjoUJKZVSQgjrXBwL27VzJ3MYGh5pZLVIc93bKzy+4EII9UbDOxdHVJWU&#10;EavnOD87TZq0oIC5yZed9vRCMJ6OORgQfYtBEoV4KIUPxpg+KkSATAABkYQgNgyeGThAQAAhAFAJ&#10;4qneBEqQUjKASjVYcLZyzjXSWpnntjIq0UPDw0MDQwBAQPssXNTpdo0xWbORJEnlTFmUVeXSgRZK&#10;ksgAdZSuJnVKSgSop5mWyhurSYhUI6JQEgTmvd5c1jgJElIKKUlQjPt95A8/SBPF3jpkQaC11mn6&#10;BDgifn2yS+zcPHfe2YK/DMsDgPF/+AhAO8Zgf/JjX/v4Re+M059QXcR/74S/wEO+ee15AO074c6R&#10;646aqy5GrjvqTuiXELEwuPmkEz90569GrjvqDtgeE/FGVh8VC4a5UmTipDufeVK/FBnHbf3EjNVH&#10;xZonbt6D10Far3fy3hNO+kfVRlgNR/N176bjWkNDLLrPOvZU6HGqtPPesyUgawsMXio5ODzIARiV&#10;N0Xlq5gn54K3vgIjhAqaOVFKDTbTtD7fzNuxfeeeyT1FXjjvECQTCqWTJNEIUkgJyrGHwMjELgQf&#10;ELnb7lV5gchpTRemNTQ4oGp6z54JIM6yWiPLUpRgHPuAhAccdGCnzPe0p9rTM91yOreVQ2ZUzMwo&#10;ESgAl8bvmZop8iIY22wMTE3MdKbbJne7t+1RpMiLEECkiTHOmjJNE62zeiP75uu3Hnflgkde+jdb&#10;vnjyGFxwzK9Pu/3Iq+cOmgshIADEh1owxpjKMzMSRkSVBBFJBmYUDD4SrwVS1P8wMzIqrSO3s+AA&#10;swEp74ZvAcDRqxce/6NntHvtouiVCh64+6btG45b+MK3AcBRp38lBLbWdjq50vrVy/5JaP39T5y/&#10;/RcXPPsd30iyawfqdVNVtcGheq3+qfOuOO/iVd/71ideccIn4pa/+IQLXVVt/u6nAuKNN53Xv4yX&#10;XwgSUIr7P/uNQz7ydmQSWpHzQAwABAwAP3nx9199xwk/PPrbAPCq248XUrKz3U6nqgprzFCr1WgO&#10;1GrpwOBgVVYTMzPI/O1nX/W6X5/8nSO/+pb/OnOgVR8aHNJJ4ipTlVVVVewckVZKYSK9kJ1uJyrF&#10;SUqt9K7Htj3wu98PjAwXRdGd6bbbM91et9frlaUxzjYHB1GClirVOtVaChTeh2D3X/gMd7Cpa0UE&#10;OsHgEMGytb2ZqcTVlNbNWr1Vb8TUFAAo866QMviALiCCRiEJEJEDI3oBHBAkgg8B2SOTKXMiAYJi&#10;npRCVESBEKRComa9MTA4uPAZi+JTKI4zO2ed8zHgaXpqenpqKnj3rEOezcbGNxkAzFUs/+M2O8oP&#10;sHXL+8dO+do9N3ng6U7bB++sdUwuWAaEwBjYluWCfRYuWrivUCLvdMmHepI1BodKb5FEZSrvnXGW&#10;clSZl0jv7myVjKnWNZ3UZKJBXPfHH578nNfw5s04Nnb8s18RSSI/2H6HC845H2wRqXRSKaV1NCbu&#10;dDr1eh3B3/innxljTvz2t28aH3/zpk1vHh8/P4T1gMsQgCNrCLYCrgREhA0MMcEA8HH2FEO/BFkB&#10;vL4/1Agb+nF6tAQAYnXxuLKCAHDF4w62eCbikYTMCNznzu0NkMAclBFrBaKVAFcAnx5CQLyb6HlI&#10;dwMfDgEYkPDxDfrL1cSTsgRhJUP805E/czogr1q1Yt1aRNzAHJgDAM7VP0Snb7xiz/QkEFlna0n6&#10;ss+dG0qTpFWtnggi0so408u7ZaKEAEWSRMzMcAIkBu+t9c4ASgAgpRIlSBCAL3sFEzKQwbJebw2P&#10;zFM6DaEKrk0IGDxiIEQAyQzGQVWUwbMxptHISA3UsEaZTKjW7swogcQgUTSzrFXPtFZFnrsiV8Cp&#10;pIJd8C4464L1jpIkYyUZMTeGvSl7xQ6zO1GPDLaGd+7YJRgTXRsYnCdAaFlnpPnzhuMJOYbhDoIt&#10;n9sQQnhoy5aPXnrp+s9+9i6Aj6xeDUvHnrv6DEpTRYL6hWKfAxlCOOS975RSAorfrvliJGUcck48&#10;e6ikZOvRs5QCAt13xVWHnvXeiFXxDTd87MTl+wEIhB1IuwRtQTn1tpPuZAjnfHDfSy5dAYyIRyI+&#10;es7Z/gUv+N5Jb1320A489217Lr3s05u/cAaJZd6HVecA4I//6fO4dSsg8po1DHBExDeYAeBuBkBY&#10;BrwV4EyGlQBEBIHvYn5e4F+wvwdwCSICLDvhhNUAsGkTbt0CADsB18f0v/HxY4Bx69YLXr9izc+v&#10;w9u3wtKxmOr9rmNfe+Vd313x6W8EXserVp0xtgxvWBY93JaNjcHWrTvXXXLSIS/Z+OfNAmBgYLBW&#10;qxMgACRpooRK0qSR1fOHHxYAmU5NXj5w331Tk5MeKO/1et0uKfkv//gxRDzrxiuZQ7ssys6UEJRl&#10;qRJCEWoQArhyRaOVJkKBdx5E5MJGxlMIPssaSgkkdr5yvvI+RrNwPwnBexKirHpCiCVy8Z3VnxBE&#10;rOgREWK6KgoCFIBgvadAPsQ7SKAQSnhrObBAEkoTkpBCCCkE1bJa8IEAkcE7V6vXpVLWmE673Rf5&#10;UBR5k0ySORAjToRZy+toWc5MpTVgHx8zfVq1p2OBEUIQUbgmpCBCJI+e7OPHGQD6eAYJSkTwgYIH&#10;DswOBQgpgLg1MCgUJoUqTRXNg1gmBIIAjTGUYC3LGs1mkiT1RmN0n32Ms1maNHSz3mqaqpqenuYQ&#10;hoYGLQdfWVtZYYMGSkgqKRCx73QZ+mRrRGQA7zw78MBR7C+kJGJERJTWFUiCSMQ0tvjvCfm6mwbe&#10;863qjIMuvAAA/iAuFSROgau/qU475bqr/19MZufak9lTEyfd+To4G+ApvGL3bv/yz59+26n/9ISJ&#10;cVXrLlu16v3rnkzKuubaCwHacNRtAH0J+B1rtx8Nj9chsR11VPsobsNeeRd3rN1+wJr+Tw9eBwBQ&#10;qzfl5PRTajAAIBVUGx2tZ9nU5GSn6lau2jOzZyZXQkghIZUyUdSpcoEgnJSmL6tFRJKolIwWSVXF&#10;glkQKa2FUkPDwzPdjouwGAZGUpLqjVoqFAmCQFxVkejiKbgQhEfTNQxeSCwrGbyVSs5vpLV6HYJj&#10;F3rdbre0QoihgaHBoaH60IBtA3ennbWu8gSYJolU6Uy7F81AtKLKV+BtkTtTFKa07cm2LS07npqY&#10;bjaHklpinDdl1RocUAMDQlHe6YJnALj1jF0v+5Lf//jPjcxffOlViwHOf9aJG54jvlpUxjGBR0Jk&#10;Cx45mOifEcpeCbNxZoIQEAOSQPJMgpQUFHxkBjkllZKKwVvrjHFLNy28HH4NAD/74Gfqabrpgouf&#10;BdB549HeuR/9+5oIUMRWFSURDY/My7JGs9m87gPHAMDLz7v1kUcWm7Ks1xJgTrO0gWkf/nYBANRs&#10;p+dn3+4XFT+4+XExyaaN5wFA1JHf/5lvzH/3G4RALZUgQYhhdkQ2d+5Ftx//n8fc5IQAJJQyUYmz&#10;VbusPLZLRkTudvNup5MkKTj3qjtPyqvyxT9/03RthptBa5016oiEQpCS7L3WularJ7WsZJ7uddJU&#10;z0wZZq68f+zRh6wpdb3Rnpnu9XoAABhJYknWbGzf8WgcolZEiVJKCgWM4E2n16jXFowMk2MpwFln&#10;g/McrHUhz51zaZY1Go00TZ3zVVVaY4SUfROSEKJtCCI6E6Gb/phF4OCsENLOatORKIjZMgMQijwn&#10;KYmIiLROQEOE4wCAENNUCCGazVaj2arKAgJHeUNZlqYs4X+jwJhr/9KaEg/cMjA0JJR01prgS0Qf&#10;cSFBWkgt1YIFi7IktabyLAcGWvvtu9+uPbund080hgdsacj7hkqcUMwoLKc6aU92aihSoVOdKCW1&#10;ECc/5zU3//dPl429+F//cItI9PF/87If7/iVkBIYEQkEGuO63ZwQlU601klS0zp1zgMIEqAUbbz/&#10;p/YTK2DLlp0AgHg3wN0ASwCWAKwHWNLXSSMjL4nCDAZAWI9wJgBwDOPuVyMbEO9GPAIRiZ6BGFGC&#10;9XNJdhwih2or9mlpAvDK2ZxvgFmnH4Y+qjHLL9gAiIjrmaO+YgPSSmZgPjMEIALEewCRYQkCACMj&#10;RJ+qvV2wZqldKwAY4AqADQArAa4k+tjYGMSvUWs1yzmM8qS8O0PeSQQgzFItWFcePEO3Z9gHGwCE&#10;ApTddldK0lJJ2X8tK5LEgOyKPPcBiERarxNRrV4fGBysdu4mKZ0LVVVmWSOrZWmalSUbFkhEQkip&#10;CQUzegs+OKlF5SwW3SQlISnJ0rQmOdNI3jtjqioAeAJAct4bZ+Ptk/qk6BnvDClKhfYMA80BY4wp&#10;jc1La30wjh14Y4puWeVVqlJd14PP2A8CCUJBanhkPiJOXHbpL4UQRHve+tbha6977rVfaj1r/mMX&#10;fhEAGBHGx2HxsEQSUv7m81+aPZMgkICkZ3SWpQYAOOqjq5zzAARARFIKqgojsS80QwBBxEwA/OyV&#10;Z9x7w8Zw4nJwPEq0ARERrkTagMiXXSalPNL7vlNxCK+66L33Ef0WiS6/HARBdKtYdc7Lb9t4K9Ku&#10;deuiBed8omXXX49bt/7m0ksBAFavwrVr1wOcue6S31DfeeCKwCuBAeFuYGBcAuHXDAD4xnNX89p1&#10;eMIJOxFHV6+azxwjVoL381ev3rFmzejq1e2ZDr9uKWze3L/kNm+eqWYuetdru+3ORUcfgyEwIixd&#10;yuPjUbsUEEMI44uXAgAifeP3t0ghmTkAkxTNwcF9999/suiB6OO3SMpa2+t2J6Ymn3nws4wx77pm&#10;jXcOSQBA8D543+sWZaElCkmggFIpFy6YFzFMZg7cT5ZghsjpKorCGKOtjf4W8SGJiFVVxf669z4G&#10;E/0cfoeIFEcMmRFRSDHH5Eck5hBMAAAkFEJGIVzkN8rZuwIRIyUnet3WavXgfQghmo4E751zUsoQ&#10;QkwmYuZoTpXVajB7Y0aklLkfuKGkjAMoztq8KP63nt7/W+3pSJG68uKzldY8a10PAN756GY4RxRm&#10;5njCUlnzzllnK2c9WwBGIViE1lArEM5MTUxM7w4+WG+MMUJIKAGR5s2bNzh/BEmgJJSycuZXv/wl&#10;EOoskUr18rzT6ZCgrNUEQmOMz0sK3NDZcHNgfmuokdVSobXWrjKOQ5qmTAAAtVpTCB2cj7EYe3Pm&#10;0ixlZue8NRUAEAnnXVVVlQmlNfuf9/G4+/d9+CPP+myfQHLvhz58qvvGkw/RxF/CF99qnf7K16/8&#10;+a3fCCG8+BXvAICjjmpv33DcwhW37k1wuvabF6299H2wl13sE9QaT3k65hCMO9Zun+M7PSHUYo4u&#10;tbeS+wkRft8++W0fXHXxHEHrgDW3HfOqs64//Hd7Z27MtVN/99x6o2G8nZyeItSmqrwJLEKSpEKg&#10;RASANEuEkFL2KQWkUGutlaxJBexiuizHg48SgEjo//7zfz/28KOOA6L0AdI0HRgcbLZaMYe728l7&#10;7U5Vmb5OwwfnDEBIM60kpVmyYMHown332WfhfGeqspd3ZqY7UzMEuM/ChfssXJjV016vN9mZnp6Z&#10;nsm7hTWeg2MsCus4NOsNpanKyxACMZR53pnpBmNrSStNa0UnHxqe36g1251uADF/4T5aEhK0Z9rO&#10;lj+5+A3bf3HBy7400u10hNBCp660SZJktXpR2al2ASSEiNarOMd1iVJCRJRS9k2fnXPWxjjz6LTR&#10;DwxCIWQkdPoogk+S5JI//+oJIY9768sBYPsvLjjuSwPz5y+6/sQ/Lnzh49Nf+qEf7ty9O5FycGBg&#10;7UVf/vS6DyGEnY89prS+9UeXP+U19uS2fcNxK25Zmm7aGk7+u0SS1loIKQUF9qas7nvNT557y8tl&#10;7DhLIVAgAYKIEhid6DTLOISi04vaTa21QPLOWecEkU6SLEnq9XpUdhH0pbSJ0iLVoJLpbvvhBx+c&#10;2L2bhOLA1rskSabanaqskjQZHhlROu31es5amSWlNZWtnDHsrBCUCJFKJREWjIwc84Kj548M+8oo&#10;JXxl2jNTQpBMa945ZhZSZlmWpGk8WVG57kOwxvSRJUQiMqWTSsUQqPheIaLodAyzT8J40CIpCKQi&#10;IWNF4f3jLF4ppXOOEGMZUxaFdZYQwQVbVnmvV1VV8B6Jxld84q+hSPV+8L248D/ffbNO06xREzqZ&#10;2LPbczDe2VljQCmlINp3n2eYIi/yHISoNRseYduO7Q899hBJZYNnSVKrytlOr+u8S4SSnms6HWoO&#10;DGSNVlLLlD75Oa/594d+IZFCCB749Qe+6PuPbRVaohDAFCw7Y6qq8sFL0X8Tk6BHH374/2HuTQPk&#10;qsq88ec52723tt7TSQTcXnHcIBCVBNRRx2Vc2EOAQRG3dDdrFiIKyiaLQjpBlqQTFmVUiElAFndH&#10;ZnQGElAkUXEZHRUM2bu71rud5Xk/nKpKg77z/+CHP+dD0lV9q6rr1q1zzu95fss5Wf9XgilydM78&#10;D+xdtGge0QjAPMDt2FZ4zwMAgO0AW4EQcDvQug77yG/YfRPjRH9zxXIYH9+H+DgiET1FhF4zDTCP&#10;iIhGiNYRjSFeuXLlQ6tXnwDwsM+XIPJWPLRq1ZWdGqRXmbcdbxljjK0j8iJdT3AfQzzCuRGisbYS&#10;AIhoHZHvS3hAM0KwDggBRwEI2oR7QJwg6krPR5Ed4dx2IkRcj+jfNSIuQBhyjjZtPuuOa0UU5FnS&#10;ShJtLVllHSmltNa16WkA6unp4Yr5tTUQTHAhFFNKhVEkOeeUGp3kuXVEYbEQBGGc5vVac/fuvanJ&#10;42ac6TwMiz19A8VSSUjKdZzFrTTNiZhgAQBLkzxL8yiM8jxVnPqH+g49ZM7AUG+opEVXKZaazer0&#10;/sm0FRcLhYH+gVAqa4xDQMEbabxr757pZg04B8GsA6mUceByq40Gi865PM7zVPdV+jkxa20hLPVV&#10;+gHAWhMGhds/dC6deurDjG0HIoDLly8/cuO6MIo++D9TRPQ5ogcBTiCgzZs74SXPc/ECwCMuPt9a&#10;68B5Vucvbrjl1ctH2zMzsLTZEshQSIbi17esha1bX7dxE2MUqQBBX/bHZwFoIcAGxo7mjCEuRLaV&#10;6GTBr7QOAI4kuvalwTN/Sm4XwrdPfmbMZRddBAsX4rZt73v0oe9e/AXY+tjn19zEOLt82TLrLC5Y&#10;eMjpp49QO/G9HSXZIel90roJAESYANw+461cibgXDs4zB7/vgNuAvB3esP/Fli0AbZfqfeOrh8jt&#10;JdgGtKND2PPWAp9e/JYvLl4Kixfj5i0AHQC8dSssWAgAjOFXn/63Rtwae9OJNzx+v9EaEQulipRy&#10;cnJy186daW4BgHPGlZRCeQLw2tPO//jXVjHGnDHojCQsBMEbXvf6t//j21rNOmmrBMvzvFqddM6F&#10;oSJyWWb8OuJBns8/FZxrrf1tR+S7ee3DUHZtzb0VB3TQgi/YWWcRkTPuXWUZl389QwJAlmWCC0fO&#10;WouISilnXZ5neZ53PUtazWae537GTtOEOlbqruN/CAAe2CilwjBijKVpesZ517yotvQvRoBx55oV&#10;ni3gc3l9KcX/yt/0y2r7pmPWWGNzo7UFAnCcceA0ODwglGo0q9PVSY8OtdGMcYkhougfHCj39DSb&#10;zSRLVRhyJXfv2x3HSbVR03leKJfCQqHRaOzfu1dFoXWOO4q46imVe0uVSqEYCSW4qBRLFkhrzRiz&#10;5JgQlUqFDPj0LmsdUTsil4iGhmbFcatWrcat2MPfLMviVuv/fPFGv73uujbNzLqeGV4Bz+dE3VP8&#10;pJd1KiVK5fI3XnrraX8695DPfBYAFv9yPQBM/Ee9/4KVXdPY7337tstOOezWH9V/ctGat960FB0Q&#10;AzCUmvT+l6/32Xz/n5nf/piZqKN7WDeao3t8F3J0kYa3rupijN3r35n9nl4QpjH63/OdcyqQXPJM&#10;uzjP0zzTmUEOSikCV6/X6rVq/+CQN+4EAIYoFIuiQqhkSITkvGVbF2AgYlQs/2Xnrr2792pnrDFJ&#10;lgNAGEaDs2ZFUQQArUYSNxvkmJ84sjhN0qbLtRRMKB5GwfDsWXPmDPdUSkGgQhUYo6cOTNbrNSFl&#10;pdITRqFvqllwWZbVqtXJyclqo14ol61zYRgyzpJWTGQZ4ybTSZxmcdJbHhRCGeOisNTf11evNnt6&#10;+5gMqgf2cY4/+MJ7uqd39vFfGBwcHByc/R83fvCY8+97/NZT54/cV6s3WokRUnGhiKw1bZ2c34x6&#10;Z0Dwhs6IXjQmg0KepXmSEZGQUkgE2/aDDiMVBQEiGq1X//GJS//hrdf99j/9q393ybm/fecDr/vP&#10;U55+6/0eZrx5yR2bjt35xPhuf7EBwAmfe+S5PXtVoZxZUwwUZ/iV1z3ur6hLL/uoFPJb3zrYAJkz&#10;8kj3rXkw/Ddng/edcgmi8xUgJCBHKpKMLAB/9oP/BQCv/MHbFVPIXKFQATIADJGcgyxNdJJfcNGq&#10;7gV53sev85yxIAiiMDLGhGEYhCEDMFprrRkgCl6olHmg0ixL00SpiDGGnBdLpV07d01NTraSTCll&#10;nU3iBBFLPeV6lmhjwFl0jnMmEQQwJPvKl718wbHHDg/0x82WADJat5pNROSca619d9sbWPvPq1As&#10;AnQSpqz1Cw8iAnEhhVLKy7g78r724kcdFyzwJToEEO14ez4jrQkAVBjqjoON0TrLUh/q11fpsbnJ&#10;88z77QLA204c/TsBxkGeFOKDzzyqgkC3J2do/0tE5MA5G2fFUklI2UriJImBMRWFPFQHpibTLLMI&#10;Qok4Tqanp5I8DYXqKZSKKoyCMBRSAgu4LKookBIA3vvSBb5i//CzW4WSyDkiZnEupeSCO+uSJI5b&#10;rTRJ+7/wlZ9bO6+zU/K7bZ9HsR5wpJOi7fHDxEE1N9EMgDGKMA9gB6CPtNsGtBBxPeA6cgAwAnAu&#10;Y497FykiAtju04UBEHGU6Dmih5DtQLgcAFesgPHVtHzZ3PFxIhrpvhLAWufGEI9mjAiWWOOo3e5g&#10;jI0QOee3gzjGGAB4Av0odvL1uowJhLWOdnhzIWznbEz42G/EkU4U33rEMYZHIQLAif7kbN5yyffv&#10;4pwjw1q9vv/A1K5dU7mBsBAxDnEcG62tNq24WSgWEREZcsZFoKJCVCqVIsWFjQUnb8KLggspCYU1&#10;Zmqqtn96ulVvEQNjDCHv6++fPWe43piKW60s1ULIYlTmQmXNrNVq5VmW5XGocGh41qzh/qigOAMU&#10;0Ds4K0ni5uR0s1pHgFKhWC6UAqVmz50TFYqa3IHJ/funJls6zfM8ydKoUGCMKRWqIETCLM7r9WbS&#10;TIaH59rcNqtNrV0YhYwJAVgolm//5r/tcW4bwlPOfW7Zsrd9fyNwfOzq2x5evPgpoiXObSM4Yfly&#10;WrgQAHDrNli4oH3Wt27Fhccee/mnDTmd51mWkXMWyHvief6q00ZnOUfm6Wi/W7ceAN9w4TKh2I7T&#10;FuPCBcesvKA+vR9I/+bOzd8+44xjGdtG5IiO4xwRhwGvcPbSCy487OabzxOCyBljL9u40RcmYNtW&#10;9+Zj8PHHiejhNWuO4xwBhpYuvWp8fANDoq75MiLCCMAEec+xdqILEQG1MfYYwFNARLCto24HaCOP&#10;tpNa58Je0P6m+EGzCB4C8gzDCcSFgOuA5gFsBxgFGF6xAlav7j6ANm/GbdtowQLvzObnewCAbVu/&#10;4J5hnJfLvUEYtlqtqcnJWq2RG200+a4gAPhQRX8dckucAXfAnXnVq1593LELEZzLNUfI87xem/Ir&#10;snPtlQUAjDHWWt9wQMbCMORCyI7UARGlUlJKhtJaazybFA9K4HyYuocY3bOByJQK2waFro1JOOPI&#10;MInjLg9KSiml8pdEVIg449bZNEmbjXqapv5RvsDU/Vp3HVYP7Nv3z4e9iYgA4bt/fiKKKrO7AAAg&#10;AElEQVSKog+c/eIK2nsxUqSElAzR1+ZecLLaS6pzfqElojxz3mEFwBOSBWOMC2jVWj39olLoCbiP&#10;07ZpmpLDcqW3Xm1K5FYbJOAAWZJk9dpgbz8NsN5Gz+TkpEMoBCFaSosto3WkgnJUrBRLxaAQCsEI&#10;dJargCMiZ8xaSwjOEYEjhnmeWWuISErZmeMNEf3l2WeTJH7r+5cAHJQovHnFnMmfPTkJuwDglWfC&#10;4cvPmFkemFnX9w0Hr2EAgCfGdwfXBtrow6+5FgDWbJwLAJtfvnYZfHYLzV38qysA4JHz1yy6YKUX&#10;S2yhuZuCKwDgJxetAYDhZZ/K79zgAbRMxaGnwxNn7AYAGP9b8RTz25Jx/+oD987390ye+eSb4WCP&#10;4q/JWt0xeeaT/pk96vBEqSefrMwfeQTgeYQrAHjNxYf7LzBKwTnfX6/Xm439e/dXG9Nx0kTGrHNc&#10;yEaj4fBgBVcIqaJmyPns3opiXAjOGHeWAICw/Z2vlAo0ONCI4yROrLV5nsdxo9lQnIGQgXW5sVZw&#10;iIqRUkqHSjQortVzkzoQUUExDtbqnc/+uVwsFSsVlDx1uqUzHTfrSatUqURR1Nvb21fpE8j6y72V&#10;sFCtVq3guTVhFDHGQiGllMWoQA6SJE2TNFSFZiMmgizTaZ4zAVrrgLE4buV55v/sV39onZ/j+geH&#10;7j3pSYAP5tr++StXTtbvsBoDFckwRMQ0SfM8RWRerNapcNOMKY8hEkN0jrr7V4bSUuZz6MgFvsQb&#10;t1pjc95gD+jz5r72p2dOA8Dic4484YoDaV/ypp+ftfLpnTcuPsSn/HQvtt2PXrVv7+GFMALGgzAk&#10;Y5NGffLMJ9fecd25n7j05YceOnH786zMumMm52rmeNfxy//t4dXT1Soibv3RxAtsjg+O0wEATj3z&#10;0twyzoAR0zpL0zxLWldcfoc/ZNn5a6yzt93ZJgReuOQGC84akySJb4WjX0KkZMAbjQbPldZaa+1n&#10;lDCMpBSz58xVSh2YmswybazxImkhpW01kJFSgVI8lIojOW1Qu1TnznlwIBmQr4sYrS3n/tMRHUKU&#10;NYZx3qi1RaIqCLgQ3bWHodcFCo8YHbZLLa5jusK5YKxd0yKELDMZs9rogwuSIyIKskwbTY78hruk&#10;KlLKIAggN44LFQTIOlkKf+d4XoETODLOeRgEnt3sEIhIO6Pz3OQ61doZQ0LYLD/7Ne+lrVvZccc9&#10;dOBJ00yWmrlfML/XnBujv/hPIwBww+P3Xnrshzc98xMGzOUajA2E5JwRuSzLPF0JEJRSxJk1RpML&#10;VQAAOs8b9Ubw2Vt/5xwQPAMwD3ABwDDA1Z1GRJsHRQSERyGMAsxDOIHAy7tHfYQ2wnpo/zAG8BTA&#10;LwAnfLUL4FzGRgGcJQBazzgDGAPwsulRoqMY7ka2D4AIRoDmAiDQhNdmjI+7pUtfsmqVP2nrZ5xD&#10;zth6aG/hxhhb1+mEWGuJMcbYKNEE0Trnt1kISBP+P4RRf7OTIObHCMF6oAnsdmDIbyqPABgBmgAc&#10;IzgS6EGAYxmb/fg2xTBPk2I5OmTu7OFZw5w9s2vX3ur0pBAiDIPegQFnHU5jlmSuE14usjTJ8jQ3&#10;xYAXlS0GwitoCREALDCmlAqDUHCKAq4CnedJlirBKj2VLEvSJLMmRWRciEJUUFxyiZP7EyGhUCwU&#10;igrANJoxMhsUoqk//xEAbK6N0zbXRmtnbalQ3LNnT19/f29v3+zh2cVyuZm04lac6ZwHKkliq0kQ&#10;CqmCnnBW/3ChWE6StFlLwIpmo5nEqRSBLJWIiDZtOumScx/7wm0nAAHiZ265ZQeya04//Qiizy1b&#10;5o455oO+kkyeKkdA8Przz8uMFgKjb26SSj1xzQ0E9Lql5yJjHOHXa9YeeclSACCyjsjz7QmYsw4I&#10;Dh89NwiCHeOrj1y6VH3zGya32tB/37kJFi3eIfjJgMcvX/bQ+LjfVzznnHHu4ZvW3K6Uc+6Nxpz2&#10;D71rFy/mnI8hrCNYR3T85s1ItH31aubcsYx966abbucMCRBxPRACjAGuA5ggGgWaANzD2FVAIz5d&#10;HgiAthMQ0dCK5Q+Oj+8A3IDAvOMT4gjRhK+jz0jgAKJ1QKMAowDrCbYj7kb8/Ec/+BulfiPYle88&#10;k05bBEQTABPj46NEAHAkwEJEWLRoNiICXPPRf/7s+z9BWx8jR0t+/f31r33PJcedAUS0desVzd9d&#10;fft39gHM4Zw2bbryka9P1xrezMM3fm2uGYeiisq95VAoMrlgYIwJlHSgnfVO31664LcNAhmjTvKj&#10;7XxNfCGGOv4oHkgQkclT66yzjnHm6zgeokgVAgB1yEud4Tqn5GDhz1uVlCs93So5F6LNseeUZRnv&#10;8HSCMOxWoPz9rKPB6NalXnLooY9Vf5emaRiGh770pd4M/UU1XowdjLtv/TQA6Dx31nHBfRuIOsUb&#10;HzXS7WlY58+2Q2QMkDPGBCKS0XpoeEhKqbVWSjEBaZI6Z6WMpqar1hjk3GhtgKwxjbjpAEo9FSFE&#10;rVGvNmoAoDoJmpEKi1EhVGHAOVpy1jhtQ6kKhaIma61lglvniGGxVMqbmbXOO/EbY5qNRqPROLG6&#10;tvsGJ898csudVy/6+OX/y0n47v23fij78sx7/OZ71/XXz/3MZ14QbAcdgLHsjF1vXjHne4ddzDnP&#10;suwny7/kj4nX3xyGUZ7nZy8QC5++atkZuwAgvf02nedpmgytuPTNK+bMTL2YOfxL/HVw+Ez/qL82&#10;qO2Sr2bmcsx0vlp+5fl3v3qrV36/873LR3/wnZnP8NjSi4zzhjlBcaCvFjd3P7fnT8/8T71WZVIU&#10;CmUuZZ7lWuskz4zWtvMFlgCHDveHQigVMMa9vhK4YIyXShXjXNxqTU5XW82mF8lkOg8LhYHBQaXC&#10;qckD1ckaY6zS0xNFUaiCJEnq0wfiVlNIPjDY19PXFyph0xQRkXPLIE6TZtIiBKVUoVAKg7CvVOnv&#10;6++v9CpkLs1bWTrdqmXWCCmIqNVsIuOlYhkAjLaMc6HC/XsPCKl27dwJxBhxDnJwYHDv7t3V6lQz&#10;qdertf7hgZ+cd2BOh4Z07MXfmpqcqtYa5LBQrOQtG0RFImrW60mScM7DKJJSco7WGq01AAgukKG1&#10;2hIgk1mmTZYDgJDcI2SjdRBIxlikAi5EmrVazSZYCiL+0zOnP1s7KW7UlVJRMfjt2x96xQ/e+/Vl&#10;C9524dd/cvNZAHDC5d+vVRurb3wel+8zVyxrNqZLgdpwxJOrGif3DfZ+/tqz/19YYtcbf/ble754&#10;6/jYeSvW3TY+9jcbGv5Cuu7mS++7+9Mwoz/2NyBH57efXLImjNRQb2+WxcYaAPjijWN/ffD5n/iC&#10;ZNzTkLgQ1plWGteqNWRYLJWdI2/iIYPQ+wlKGSV5OjU5uXfPnlqtyouRJs0ccc5DqaJAKiElYiDV&#10;29729kNmD7eaTYGgta4emNR5XiqVnHNKqSAMGaKPWOKcp0kCACoIwigCAG+VKKQEYoIL74PuhYeI&#10;KLgIowg7A7qVLSAhA9tN1ZrR4iiVy0Zr6xzvMGoY51IpyI3vFbez2hi+/i2n/T0djIlrxhii71Qo&#10;pQrFgipERGScdc6d9LK33P+n/9RkjdY2N2e//p/v3vFtYzQAfPSoE2jrY+to57nHnY6I9/7PvwMA&#10;cIaIQsowjIpRWJuaDrhEAJ3lJ770OED44bNPvPuwN3/vT48R0fteftx3nt1GHLWz1trM6J5CJYnT&#10;U1557OxTT32qU88f3rLlYBF20SLavBkAHjptEQA8RW3RxVGACxBmEVwNMIGwHnABwLY2rkAAOgpg&#10;hGACgbyqE+FcxojoVq29d/Yo4ry2PyxNADDEMcTLV6yA8fHZzo0QrUfcBfAg0Bigcw4QxgDX/xXA&#10;61rKeAUFAC1xbivAuYgTiEQ0SjQCgAATnqDTDerwmMHbYDk66E01g+XiPbDaweEEiNBlSS0EnIUA&#10;mzaNfu26vv6+oeHZhVLPnn3Tzzzz3O49e7TWMlC9fX1hFDXi1oG9BxwQERlqX0tSCsEpElahUyqU&#10;SnHJGeMoFOe82WjVGw2d5yCkp24WS+X+WYO5Nvv27Nm/Zy8AzBqa09fXLxjTeV5vTCNCpVLqH+yx&#10;TNdr04hUGeyrNVNyzOZaZ5lOUglYiorlYknneU+pMjA4WOrtQcQkTZx1TGKSZ7t3/aVWbXChgNAB&#10;Dg0Mv+QlL4vjuDrV1JbiZrx3zz4hVF9//z0fu/Do5Z8w2jy15vYDp5/+OGOMsR2IztolREOOaNM3&#10;iODVox/73cRd3cr9qz75SaM15/iHO+8CxHkXX2CtJYCn16wFRNi69cgHvpFnmTWAAE7nQnDGpHPu&#10;6VvWvnpsVIrw6Vu/9A8jI1KB08bkrf+s5z/l/DzGdiEA0UOIxxCtI/rs0qXv+u5df/hD/AvOb87z&#10;bUe/5DtP7ryGsfWIa4kQ8TzGnr3oIli44MFFp40B/JJzxhkCziMioBEiL7yZIPikc+sBdjAGAFsB&#10;thMdCUBAO9olKsK2uTJsYAwRR4gIYP1BrRAi4gRA2+iZyHdI5iGeuGULAtzwyGZEdOgQnSWjtV6y&#10;/tsANI8IoO06sJ1oFBEBZwHBihUAMPar79ea9a8vHb/sW2vTNMuyTEp50xkXw4wXvemp7yBi3GpN&#10;TU7W6/U0SazNBRdD/QM9pQoH9/LDXvrGN70ZnEtbLTImy9J6o4qIQRgSEWfMd3xxhk+u7+HPnFeh&#10;LQnmOjV+UuWMqTAIgkBKyRgPwxC8rP/5MydD3p2IZ96vvKuKdV2SlVfztprNbmeDiNregNYGQeAd&#10;qLp/J2OMMd5s1LUxiBgEgRAiz/MF7/vYi2pL/2LsYFhjiZzWbYdN3vkb/YnzH4ZnBSBDcg6AASMi&#10;28ZLzgFAGCrGpdOUNltGZJxzX8BLba6zDABMnidJgoxJKSUTIlBOWwI20D8wa3DIr8RSKckEMpSM&#10;g3NOWyDyuVSkDUoOuUXOVBhacNY6AA6cgW2b1idJfPvsG+79C91ae38YRsVSKQgD+4ApVyrf27QG&#10;EQkhM+7EM5bPfPvf3nyzV574KLpN5REAeBlcuev664uFYvewLrrYQnPB552dAU+M7x79ZQkAAKKf&#10;dI75zpIvnH7vdd4lxo+d115xym83tG+s6DzJ/2N0fzV77PjlxYd8H6Mr7J4/v/4/MPd5R+IuGJ/7&#10;yp/teoGuY/LMJz0UeTPM//HD1wH8u98IPvL91Zuev6rGjaYxmXMOJS/29gz09JXDQqEQ7Nr5XCtu&#10;ATACnP2Sw+I0iVutJEuMtcZZYwh0fmD/ZEGJMIyUUlxJpZSQgVIqz3OllJSSA0kuooKSTKQ6R8HK&#10;5YqQslGrOaetoTwPBcNyqcwF42iDQKhA9PRVlOJ5nvZVKtY5y0ADSXTc6UznqdHcWdNsZnGSNFtp&#10;udFb6o2Eksh6e3rjrOUctJrN+tR0mutpNWkMDQ4N9fQNlEqlLMmLpfKBffua9RYDMdjfCwCtuJlm&#10;abFYVGH0H+fu7qILAKjW60woAFatV5PUMqes5YA2SZIkjr0rEXHMjOsG3nMhEAmAO2tsrgGAC0GO&#10;vDAOPCFYCqNNHLcY4wRGKVUICz85+Rn/fWw26sVSOcvjra+74ogb1h2++NGj3/jGq78zefn7B/74&#10;hz+Uyr0vuGauv2rNZZdfEHIAgIvL3/wa+9itqx86tQh/c6xb++ne3r4Vn5rw6MLf+TfBg0cX3fE3&#10;0YUf551/W39vXxiqRqPmnBZSRlHh6svvbjQacat124ZL/GEf/5fL77znagAYO/vz3kKkb6i/Vq1N&#10;TR4oFIs9Pb0GbLPRyrKUcyWU9KoPFZVK5XJff7+2+a79e5qtem26nsZNLZVgPaVisVIoCsbDMALO&#10;rXPAvBBdEFEYhmmaaq2FEExKIaVn+qkgcNZKKYWU1pg8y4wxzjmdW86FlBKgrRIWUgCAtxVmHR6U&#10;t5pFv5iBdw/jXusNnS4/49zHFgKAT5vmDgjR+aXRGtcpuf09o9Vs+L+HEFSnotZMYmOMNebOA99k&#10;jBMAOWut+9dffqfVapKjck/lG7/70RnHvqu4/Vu4bRssWGCSTEoBxgKAy22a5MlUlSNaCZxzTvDd&#10;Z7YFQfCew44hoCgq/OPseQ/8/sdJnhlnLTkLRA5btVaeZA986tQJgNn33XfHT7/1iTcd/+Unv01E&#10;H3vjBwAAtmz2c8+JiFcDjAFsBboCYG6HNAUAQHgMwgTAPIIRhGGgqwgIaB3BCNEEwC8YzgM4kujn&#10;ti2TGAGYmLHMe5nGKOIPXlN89/Ll7oYbbnMOEYfb/rBwLufQJsQTUBsYzHg4QltHAQgMOfquyHbv&#10;n4s+RA9GiTYgm/GSsJ4QkEYJCdsajJkbJkR05LrhG9hud8FTCEcBPOocAJ20aFHpX94aCBnX6kkc&#10;u5wG+8tDA73a6lq1mmsNOhFkD3nJLB9lkFvSea6dcdYhad1sNtNmnmshRFCISqVyWCxLpYSUlXI5&#10;y/M8zyULKYwEYG1qemh49qQQRhtnTJam6JxUgWAQBkPAXKWvWKlU6sm0A8M540od8vI5cZLVpqq6&#10;amwCztrAOktOBVGSpwcmp/Iss4B5nkoZlCulgd4+nWbFsKRU1Gg0ntu15y/NnXnmiqVKs9kMoqKP&#10;DOJMf3fFFXTKKQNvfLVzDhC3AYCjn4PjnHvr4b1A71q2JGllABwAX3/+ub+6de3hS0atIV8if/XI&#10;EhVw4uC5iHDaYmQIy5eDL5A7DJQy2iEKLgQjhwDIGIF5w9KLOIdfnvmR13/trrBU3NC0d3C+HnEf&#10;tclLtxnz6BGDpz3+wIo/tE4RQmv9uU3fwG2Pv+Sp1Qg04ggAFiBOtNVCuBCAiLaSewuw2RdfvHvB&#10;MXtOOfVIgvWICDgK9FmAowBmI+4h2k50BJEj2oHAGNvAGDBY4mkj7YuH2t7MgGOIowDDCNeMnXri&#10;P5154rZtVwKsoQPG6CAI9gXB7b94RKcZ52JFMAcWLvjijzdyzoUUX122iIj2yJfB+GrYvBkRT37s&#10;sb2rxieAjgSE1atPBFi7bNmHnrhv5K4rpVLOOc75TYcdBwTLN69efchCWLiAtm27cOE/I7Ibn3jg&#10;xhNGbnj8/ur0dKM6tWbRsmX33KgAJBdnvfaffo9NzkXOuMOD/CXGOTnnpdiCc3+z/VvGCoWCtdZa&#10;26Y3Weu3+14bTB3aklKBVMqXbDr+VOTnXt622Yj8cxL5hGijtfHMds9z8TDGJzNa53wLAn3IJjkA&#10;MGnq0Y707Q7O24RDRCISUvoOjPVxPzP2eC+S8WLsYHz1ts9kWZZlmbctB4BudLeX4vgoDM/ryHW7&#10;926dA0tEDpAAYPasYXLWGeMvkO7bzHTOVNBhHfgsdiIGjDGUgnWZzQhCSilFpVSxWrtcI4FXmnqy&#10;XU9vj7elR8ZbcevA1IE8z4MwZA591dC/hX/J7t4YfVRKGUWFdlqw0dYYD5+sc9bhx/GerwUf9Szh&#10;RWd/Gjo7Jx9l7ccWmnvEZec06o0/3XIfPF+nsYXm/uUb7fbFE+O712yc61nyi19/1SLctYXmnvrV&#10;qxGxVp2+a2i1Pww6cgu/4/fAwGcsvCBc+a9HN667m7bhxRgzIUr3z3uBMKMb4O0f++eL39F9kplv&#10;FgC+/K539ff39w8OFioVSzZN01TnjDFg2KzH07VpZxxKwVUb0xtnrQUOLm9VyZnc6DRNdJ4DgAq8&#10;TXY56JSH0ySPk9ho7YgSk/f29RWKxcZ0/bnnnms1m+VSZXCgv7e3X5tcp4mQbHj2rN7+nkajsXvX&#10;XyRgT29f2FPKyTVacb3VrMdJmib9fUOgjQLWExYrUTFkQQCcSdw9tfuQVx5WKvVOV6cb9ToAtJJ8&#10;eqqWJHGl3BeVikSgrdV5Pjk5ObVvcvbA3LSVapNzwZGRA/jFXR/pnpYjRjbWGvW4mcdpViyV8tTa&#10;lMihMdYaQ2CElF743tPTW69PF0ulqFCoVCpCiV07d+a5NoYZawQXjDHnxSFI9VpVBQFnPFQcAJrN&#10;prV29qzhH77/9wBwRXxaberAA5/9RwA4esmdoQof+48Nu9e/89xHFnzzc+9954Wb7zr66e4Vdf2N&#10;n/3MymsA4JJPf1Kh+/z1d3pS3w8PWSEk3/nszk+84l7/XjbuX/LrXz199Tseveu5cxDxo3MPtuy8&#10;P4G/Znavf+dHHzrm2qtve0F+/D0b1/hpoRCEXUoYo3bFlyFKKQXHqeoBACv8991Zo02b0uqIiLTW&#10;Os/zNBtftxwAlo+sQsFq9clWswkAwDgAE1KqMCgUSpzxOEtazaaU4cDgYLFUMuRQMULS2jTrtXq9&#10;BsYVC8WeQmlooP+o+UcP9g82pqtAJDivV6eq+yd7e3v9LIY+Q1hKj3s9tdcYwxlr+0cZk+e5EqFz&#10;zq9AjkgIHgShkMIzd4MwJOe0Mf5SZ4yhkL59yrlgDF2nNlav171OERG9t7p1DgCa1ZpnGwsp/ar2&#10;pvd85O/pYIx/+iNRoSClSPOMMR4EwZlHvufWH33dYrtwzhgDRM4YAfj34iXpWmv/gQIA5wwQGeNC&#10;cOlPkZCMs+mpqVJU5JybXEspoygiolarNXngACE4Z1Od+49/7NhFVy1aNI9oO+AVW7bg4tPuuXqM&#10;C2GNMcYS0UeOeO9tj25etGbjLABYseLq8fEjAbYTXb5iBS1YgFu37b9pzby24SyMMZygdkL2zITv&#10;UYARoKMRx5CtJeelNe0aJMBop1PgzW0nAE/YvGnWSScDgK8lA8B2xNmIDwIc79xVRAQwQeQ3c9BB&#10;hp2WA44irAfs+uSOAFxO9ADRaOdoD0bGENfPZLsReCrWEqIJohEiIpoAPNebyzkCIMYYAvrcSQQ4&#10;irUfuxBhDuNfuODkRq22b99eqZTO86hQ7h8eCsOoVq/Va3XtSChlyQJAEBTCMEQhtNZZHgugpNWo&#10;NxtZlnLGpVKevFqo9Pp5O0vTOE6TJHHWAmIOMD011ZxuIGK5VKqUypViKSwEterU4JxZcw4ZZhJ3&#10;7dm5b99uxqAyOGRZaIyzDlr1atZMK1FYVMW4UasUe6RkYNHoDJkoFMJKsYcpluap11DVG42klSFy&#10;riJEVq81dO5yY6cnp/dPTjHGAxVlWVYI1c++uM6b9z58+uJf+NKyo0s33kuPPnb4VyYAmBKKCI0m&#10;ZyGOWz09vUkSZ2kyMDwgFUuSmCnmdzK/XHwOAL12492cCyKoVavP3vk1RDj6U8uSOP71LeuPXrn8&#10;qVVr5q9YlmcZgDU6L/cWdj9zYAPD7YCjCGutuWzjRrZ48SGcn8f5PIBfIPtYnq9nuAHZCJEv7l92&#10;7717Fy16k5S7ANyypVePr14PBAD7L7mEMXbfF28Az5qbYVdw0n33IeLuU0/dSvQUERCsx3a4+3aA&#10;I5zbDuSpO0eQ8xHgP3eOMTaGzF+vN5/9vnJPDwBEUQSOPJvHWJunaZZlxlpndbm35MiQI289IoQ3&#10;gHJ5kiAyMtbv3T/17rNh0aI5BCNARzhHRCeuWH7G1o1Zpnt6e4fnzg3DQqNeq9frwFmlp++mRUsR&#10;gLZuXcWf4wArjjntiu9tSGvNLy5e9tAzj7/mta/N4qbk0lrTrDcajYa1BjkgopLS7/eUUj09PcVS&#10;2TmbxHGXE+WsdR0yFee8WW95QWM3lSiMQq/k9LwaR+ShhZSSce4sOHJ+p+rn2y4N1ft5ZFnm+w/e&#10;J9BTYb1hoDa6Pe07VygUGOc+Q8OL8dobSGO8nS50UM1xxy95UW3pX4wA4841K5xzWZo5Z/2K6Kwz&#10;1jBv9eWTKa3zcXvIvBDHEREScMaRASIyAuesyY01GREDsIxLRORSICIKIaRsp/g5IqJM55wz4O3+&#10;FGDbPa4YhHmeO20RMfC2M5wRAGe83qhnaWqcS/LUN0PKpVJtcvrwL94IAG9eMefr8sNBGIZhGASB&#10;RzLOWWOstcYae1rrjnvDcxyws9K7Js988qFvrPEXolTqqhs+Dh320QuU313xxs3xiRcWHvzUKpyJ&#10;LjzY6AIM/5C/fAPO3n3R+3be1D3JT4zv3j9+XRAEdw6Oj9Q+Hbdag8s/89c8qO7oCj9ecL8Xbfsx&#10;M8/7r8HGK3+2a2bcHjxftu5hxgswxsNnfqhcLnMhmnGjUa2nOi2VSv1Dg8VSjwOo1xuubTVO3hiO&#10;C845GpuS1T7GJM9SrY2nQnIVBUHgKwTamDxNrQMAN92sSSmddbVqfXrfAa1duVLurfQODc/SOgVw&#10;lXKhf2BASladnp48cAARC5VyUIhSo+tJEuvMGGesqZR6SRtJWAqiCAO0jmlL6GQlKPdXlAhbcZzn&#10;OTGRxGl1ql4oFgnRGhMnSSuO47g1PTXVmG6Ui32kbRCoYm9PFAVMisdWn+RPyO5Hr/rAN94wPVlr&#10;NpJGMwnDME+yKCgbTTrPc50gY0rxMIy4QG/5H4Qqy7JiqTQ0a6Beq2eZznJrHRSjopQyiWNgTnJp&#10;dBaEkbWaAxC5OE45x0NecuilP/2OZ99tfd0Vr1p8i1T8q3d+d/78Ovzqxxfc/Zvf/OrpO173q+7n&#10;5T/Qj51z0l1feQAArr9u6Zb7ru6q/LcUzzlr7t+wRJsz8siqq+7RWp9z6N3dezy6aGf2zQAbM8fS&#10;89Y2Gg0iCoLAGtPb1+dhfCgVAKRp0mg0krgZlSNLxpNfwREABGEQRQXwH7+1Wnv/WIeMCcEccyOH&#10;bQSAy358zF33XH/KB89Lk9xaY8gODQ4PDQ8DY9NTk81GHIZhub8nKkUyCoIg5IB5nus0M2kO5OYO&#10;zzrqqPkvmTM3iROjc611q1bN4qRSLreLYsYAgFQqjKIgCIzWXed1KQQy5lcXIQLBBeOMHHn3iG7d&#10;KwyjMAr9moQeUEnJhGIM2x12a4022mhvme3r1L6O1nUbC6R6wYk96p1n/V0A47JzAqmAYZqmQshC&#10;IbLWpWmKiExyT8SCjpoOGfd1nC4P1k/yrWbT38+FAOPyLPVtnyzLvLcvAJx11KtQTI8AACAASURB&#10;VPvu/+2PTa6bcbPRaEB7MndMcimkZWC01kl+8bvPRgDYtg0XLpx4/AFn3djqewAAli9fk/5p2dpv&#10;wuYtt/zXpgvEoXPHxwFgF+CDRCds3oyPb9s7Pj6vs9EfBVyPAOANdtrib3+exhARcZ1/R176STCK&#10;AADrOmVRr4YlIgJiyPZwhisuhvFxWr6ciO6/4YZRovYn27GUhRmPbP8RM86z/68dx+Fhg3OIOOMg&#10;6JLovEKg8yz0cyJvtssYO5jBDN6mzAHA0Yx1eVQnIcLmzd4U+by7r1OBqPT2Vio9BFCv11rNVmY0&#10;cMYYQ+Ft5QUy9Dspa3MAsF4E240lZshFQET+gjfWWmOsIWPNvskD9Vqj1WwygkJUKBeK5VK5VIyi&#10;UlgoRuW+CnDYN7V37/7dyKGnfzDVopUk1jpnjMtNQQUSWavW0Gk22D/Q29tLjrIsRYIgCJVSSdbi&#10;SpKBOInz3BAKIjCGmvVWmmdEmCV5PY6lkGEU5nneW+6ZPWeOc3rj97Y9BLCDsaMQf+7cZffe6x57&#10;7FV3rUdkoSoAMWvIOqdzLaRMk5hz6B0sG6PzPK30ltI8z3X6u1v/FZG98bKl1ak6AAgunv7SOgR4&#10;3YVjQsqoUHji2hth61ZauMBfKocv+VCpUlz0XG0DwxGiy4F2Gfu+l9D2f1n57S996ZeczwP4uXUf&#10;N+YJxlgHEy4AHFq69LSt3/7w1t+dAEDOzUVgyNYzPPWSS/avXv1fxuxAtr4d5UjeUGr3fffhtsfd&#10;jTc+4BE1thMn1wFt7wREnsvZViLn3A5fQQe4HOBqgiOJAGEHIJEbIbrm5Lf29vRyxngnoh4RuRBS&#10;Mmu1JYMAQnDpqwYEnu7BAZf94xnt1gggAF37vTss2CPu+OGJAA8SHU9EmzeN3HWVkPK2D1869q/X&#10;GWN0njvnZFTsHxgYP/l8eOwxOPZYBFj1X/dSrj/1zrM3/vpHc2bNHh6eFQSBtXZ6arJWrTHOevp7&#10;KpXK/r17qeMTFUVRGEXewanrH9PGGK7tb9vbO0Cu7Ynidx2+PJRlWQeMeDTCff84jIpdnN/GDHnu&#10;rAuiEPwm1nYKXsh8g8OfMd++9v0TIiqVSr4g5edJ65cta70zh2/FCCkFF/Pf/eEX1Zb+xUiR8gHY&#10;XHDSRI6QIzJ02jkAsPZgYQYAAJIkJteeFpFACMF8tJgQ1hEAopBITMhAcMUYM8YYcGAsAhNccC4Y&#10;J2tNKKL2/M54Nz7c5GZ/7YDV2hqDyKRSQRBwzhyCQF5r1FrNpiHy7TMhJQPOUP724pXG2F8ax0kg&#10;GHBe+G2gbcbcVmTeG3yMLKpIQQoD984npJPPuvjBjas549d97uvvPWls/vw6/AxuuPigz5JHF/7n&#10;CwsPwoxo5y66AICFT18FAPB0ux1x6OkwgJd4KtQT47vpq1/Rd+b9Ynjvnj0wCG+Yv2jg3vmTP/vf&#10;Mjf83vGVZ74QacxsQXhOvEcpvnPi//W/9ayqZZef85Nv39wVi79s1b//+d6/8XL+UT0f/yAA7nz2&#10;L97cvRSWysVKFBYZIDiXN5veD8p/LqgUWGYQgpAZ5AEPlFLkyr76682UpFJSCGQYWG4UB8dBgJQs&#10;zbN6ra6zBMEJDmR1FjfSVsQZFEpRpVQuFgJrteAQBiJzZMnFWRJnaZLkBI4hV1xmWerSPCdOBkiA&#10;RB4opZQwpPcdmDSZ1sYyLgBFEmfNVqtQ6m3Ua41aPcnTPM/TNNXayTAKopBFrFAs9PT3BYGc2fSc&#10;c9wV9XVfaTZaWabBOcGEYU4qhS6zYDkwBJRMhFKpUE5PTZZLxZ6ecrU6jWTBarJ5liWAUmttlJCK&#10;A3PG5FGgSuUeIVSWpybN8jxjDIRkUjHPvgOA13xkw3S9OnvW4MC983f/DOccd8UtH3nNWy943jVz&#10;25euOu+iK/r727y4tNF43zvGvvvv6zzG6B8Y+OsP2mstdGrSNJt5fxdOLPvOW1e+8SDRrgs5Vlww&#10;cdNt53a9mOf+7I2X/fs7/SY7CkIVhJwzMlYwlmeZJe19A4XfcVkC68gXy4k4IEMEzhljwJFzdst/&#10;n5Bl2cAQ+8zyNfd/6zYAOOu0i5MkyfJ0/749QRCkSRw3anmeCMlazbqKZLFUKpVKoVRhFGrOdJZL&#10;KZuNxqQ8oKQMhDK51qnOUk0l8souxr0/ntN57qz1uTqdHRhDRME5AORJhhFKpbhi3AgrpHeR8k7/&#10;AOAjoYjIWsO15qJdiPGYBAkEMmTCaoO+QEMgGBeK+6MEF92qh+twgv+ewaRCJoAzJpwMAhUVAYBL&#10;xTjznZI2+HHWt46Rt+db1yH1IWIYRn4aBwe5Nq00azVbaZJaa6yDNNfWutt+tBElH33LqTd8+8tE&#10;xGTb0UUgXvi2Reseu98RE1yN//Ce9v7g+/9z8bvPAoAH6OsnAsKChctwIbzjX/YuWnTBiuUwPt5+&#10;AyuWn0AA27bCsccOr1ixfXx8PeBashMAowTtiIAZAxHmIY61t0WIiKMAl2/Z/NBpp1GnF+HvJKL5&#10;QmCH7L4hnKRLPzL0+Rs/aY2PeTnYG8G2b2hnr4BIQEjdcuCoTzpzbhQREUcQGQAxtsQReDIVAJAH&#10;FYS+9dFZN8cQN3ggQt7fiRDgSKId3ol1xYq9q8Y3ECACAh6F8CABLVpERCc4whOOLhaKYRglSdxs&#10;NpO4qXOjrRWc82IhkhIAcp2RBRUEKgob9YxJEQjurNNG+9hHwQWCs86AtYKzUAWIoc5dbrUxvRyQ&#10;kzNpBjq3OTIXKBkNDw4YshwpDKLeck+9Wc10bi2laVKbqltjAqnIuGZqrDGtWgMAstxM1xt9lZ6+&#10;/oFioZCnWa1RT9MWMQQLufFYymZZmrSyVjNutWIhFFdKCsYFcs6UEqlO9k/tA4Ddzn2A6E3O/ZTz&#10;N1h79MqRZjNx2koVIHBkAtEwRAPOq6eiQhAoJSUWSmJo1kCWZZPTU0euXLLjhg1O57//8Cdw4cI3&#10;f+5TR11yURw3yIAM5BPX3gDbtoLfYW/bevSmL/9u/b8eufzj64h2EKxz7ptElw2TcLR/zZqTvvnN&#10;Uxjbu+i0+c5uBWAAOwC96dPjAAu+9KWzHTmgzwMSwgZkjLOTkeGxx/7uDUNict/VLzvuSueuPOVU&#10;1xX4EMxZtWoEPAGHxpAj4gTQU46OJBoBuB0RARcQbfWpL4DD92258tRTjyAHiCdfvBLHV/3cwQTA&#10;fQ88OkIOEUcRhwGv+uTxRGR0pnPHGBBYDugIHGjrwKdYkHVe0Dz+o695wtKFb13stG1lzT9cdPwd&#10;Pb1G6zVxawXn137/NwS0srh63dmXOecI6KybV949dt2yTeMX33cTRxAPPxkFYajUyujw1Y/cXQwL&#10;pPNmvTo8e05vX99b+l77g+TJJImr07UkTqMwAADfPdZat9kQxvgMck90alcx28RCZly70Sq49BoM&#10;v/X3iZrkDk4O5FWXnbI4QwQAqRQ5Ike+nA3g6z7Ma+W8fZF3kAfflPBJ012040znq2Ssc9Q5zHfC&#10;hXihK+7/7+PF2MH48pc+JQTP89w71XhEkaYpzNCoea094wyQtQlSRIzAOxl7mkH3CSUyENyjUm9J&#10;6Sl9YRQJ5ckJ2gH5wiJ2SMlZmuV5Hjfq1lqrDTCUXCBnRKSdi4IgTlO/zAvOfTEGEft7B3WeZ1lq&#10;Ou1+3/AiopHovtuz0xj33GlvCYAyinzK3n9feqm/thgyIWWlUln4zrPg+eSimQDDD19g7vKajrvx&#10;/I2H3ep/3nr6Iz6B27vEdvf6b7pmiSwES5efPDOq4n/RYHSH75xAx06qe//KPx67+f5rZ+q5uz/P&#10;jMKAGX0M38SYSbI6/tFDBBNPPfrlP1/8jk+tet4uJ//gm3oq/ZW+chiGmc1b1Xqt2ejq/sMwigoF&#10;IVBrnemch8KCT6jhnAuAtmuwP+eibTzX9pBmDK01qc6TRqtWrTXqrTRNnHWCs3KlZ6C/r7e/p1CM&#10;yuViGKm02do7uX+y0WAqsM614lYrzR0QYxwAdKrTJCVDIVfFsNRTLPX09JXLJQyg1phuNhrOAkOp&#10;CWymtQMBfN/kgUa1iYy44ESWMRYEBSBGBFGggkIBnanHTX+N/eicPwPA668tJ7EGYA5YT7k3z/Ni&#10;UEzTNE0S5wwiCsUKxaI33i0Ugp7+yuSBvc16QyqVZxlX4dDsQ3c+tzOL0yAI8jwncj2VSlQIw7CQ&#10;JM202Uqz2GonAzFrcPbQcP+/Xf8OAHjFGbfUq9VXvuLla9d848EffgWRrvrA4JPZ8S+Imb+xcdrH&#10;lny6exn4H1Zd9a+zZg0NDQw659I0yY1+u20nvcwZeeT6y756zmHPI0f5H7pijF1v/Nn3v/O1VrN5&#10;/ivuAICb/3C2c27p4V/zBy87b20YhtePf2zmn/Hx068pFIqlQsQDUa1POXShVN4p2Gu3pJCi6zDY&#10;iTRigCjQgk3SlrXGazBUEOTaZVmqjalXq7VGM8uyNEnSNGVchlHQ219BZN4aNpAqVIGQUglRCCMB&#10;TEoxZ/bcl738Fejcrp3P1WrVKPROUQEXwhcm/ALmyU7Yaa9jx682z6y39gIAX6QIwiAMI7/kePys&#10;89xY02kOsG5krF/VfEVD5znnQgg+s0CDyLTWzlmjjbHtnsbfIxNExA3jyyWX3uIiKhRKpRIRJXEM&#10;AI7IZxYZbbTWlqzrbNaJyDkC8IntEBUizybVWjttLVlwZIHIWKEkAOR5rrX2nC6jjZCiqy3hUniq&#10;tNG6E4zlAZgjopXv+dCDixaNIWwHnLViOSxcOHfRad77fwxwBGge4naCIwFOQqDly2HBQty2bc74&#10;qm4TYRTaZdb1CATAkI0xnPCVo477p48RIKJ1XVF1p4PRBg8H+xVIzt3OxbkMtyMe4Zw/Edi1AP3b&#10;iA+BaC3QGEC7tUJAQM61EUaHQ0XefnQ9ALI21WoCcAdCG/x0BB5HAm0nAsTLN2+mxx57aHz1DkRE&#10;PKrDoml3M+7bcuUP7mSMT09N1etVRGSIeZ4HQRBVyqWoANJLKEkqpYKg2owdkC/cekqJFxR13f8Y&#10;493+lTG2UO6p12rT+/bXa1M2yZRUg339ff19s2bPbiWxLKqewcE4a/3x2T9NVacYV8aJvXv3O22D&#10;IMh1rtPMWmOyXAWByXLmoLev75BDD+0fGDDaVKen642W0TrX2rtQGgtZK26liWSqETdVEFTKfX6Z&#10;EFI6a8OokOe558dPTx34xTPNb3Nurb10TiVppU6TVIVAlQCQtPnFupv/z0dH/YZZKigUg6gog4Io&#10;FAtJEidxs1pv5rmePeeQTz+9cwHA+w8/xFrTbFStpv++7cuI6OMj3va9+3985Q0A8PoLz/nlzV8+&#10;5PTTRwEuX74cFix408oPBYI9++d878qVsHr15xEv+drXrlm8+GjuA6EQiBYAzEYGALudfYIhEBzL&#10;cBiRli3HYxc+/OzWnp7et/+2/s0bVz1p7ZHkxgAnGG4nJCAEnCA3CnglZw8hPuXcEc4BwC8Yu3Ll&#10;ygdW3ehpUUch7lhy0mdLr3hw1bhzFhk75f77r1y0iJw7ChkiPGktAFwBuO//svee4XZWZf7wfa/2&#10;tL336TkngVAEhVGBIAoJeI1tbKMCQiiCUhRJAowDKSAQQUAskJNggSSAYqMHpInYsIxDIohEnBln&#10;LBQh/eSUXZ62yv1+WHvvHIIzvu/L9b/+fpj1Idc5J/t59t5PWc/63fevIAyvWwfzTyAgWLz4U9ue&#10;AgAOyDgXQkgpP/mu01f95DZjDDK25O0fBoBVP/r24nd+mAiuuPcrE82J3oHevv5+r0xDhp+AfW+M&#10;dx595S1DjtyddwLRR29croJASIUIs/YYIeOQCAmYJYZYSSr/HO5P8+b+8MVf7bnXXkKIqcZUs94o&#10;y5KIenoqnq3qC3mccx9DUZalbwj7eCJf8WGMcZTGGg8wuOBegyE6WxFRlwfll3d5Xvpug6d+eeM+&#10;IaW/F6wxRhu/KyIqy9KHY/jeBQCglwQgc7SLM+mfC7aDeQBAdAAGY/zgt5z0N7Wk/1sEGN+6/mIu&#10;RFmW3vcJOmaL0AEYjDOfuO67S85PV46QdfEFj+IIALx+32kqbRvzpa2G0Vob7bdljFtrSqPjJHG7&#10;zKmYtSYriiLPfaERnUMhJOMWQJdFYUrBhDYafF2cC2etNoacC8LYt7e85zEAtKU9xp54xsUAMHD7&#10;YTfZk/xq4KCVoy8/Ar+/5BKlVJEXUql3Hr0AAA47rH7uGZ+//uufnG7Z9HLhxAt3tn9oG+B2YMD/&#10;kAjuAcCma65Zv+w62E04/rKxG7bpjt24VdMBxvR3gWnKDY9tpkdqAMD7H9uHEXt6/VfvwgN3I1nd&#10;/+GPxXHEOcuzVp5mRZ4HkSIixiAMoyiOuESjTal1daBWWl2WZSfq2GpttNZ+tdUOoXLUtsxhnIiE&#10;YhxlURSNer0+Vc/zjIxTSu299969fb26zMNYDQz2W21e2Lr5hbHtIJgx1Go201amnSMCawxYKHLj&#10;jONcBCIIgqBW6a1Uo/6RvqnJnfV605TOaChKDQ6ZUE7bicmJPC9UoEIVICMpRRTHZLG0RiCTYWBN&#10;0Wo2rbVKqZ+e9SIAvOEL/VlLOwfGUq3SUxQ6CGTudWDcM2coCIIwVLNmz0xbDSHl5MTO+tSkUKK3&#10;r3e/A1778O2fPOwdl/75mWe9YphLjMOYoRMyLIrUlqU1JQDjAuOw+pNz/nTkl2fUatVGYzJL04fu&#10;+hcAuOP+1Yv3+CoA+AyTrqPxl/TpQjAhzNT4zo8uvMpfCWtWfueY5Mtfe/b42XvvnSRJUejNWzaf&#10;OvzN/+6C3A1gzFzw6KUX33r1507t/nrlFXdnaeMTr2oDjEsu+pqQ8srPfGT6Ts7+yGfJkZJSKgVk&#10;tCsZ+LQ+7nkaSogoitpcHeu8EosDQ4GZaaVZo9VqSSl7evuqPTVEocvSAqtWq4Swffu2bZu3NRoN&#10;v+yYOWtECORC+FRsRhBIFQjZ0zugiwIs7TV7rwNf+9pABhPjO4uiSNNGEASqU/qaJp0EaNvO8m7G&#10;EwAEKvavtMaUZWms8d2Y/oEB6iRmtBXbnCOi7VByfJ69N55yztVqNcY479SSfSaGr7NMf3TBKwYY&#10;377xskAqIaRzLgiCMAq1Nlmaaq2zLE1bad5KvT7KkCP0mRhdXxQmOfdVA21028MXUCgZqoArScaJ&#10;QAnBtTae6OXJZhe87ZQv/uwOv2hGRCHlP735RAK6cv4Jl69b98VfrOvWCD2xNs9yd8t3/Wf2aQC/&#10;QRxGJKIHEQnIm9heQbSaABE2IgMgT09f45fwnW+8iKHvJ6z2xp6w62hCxw4fEQBhEbLrrfW6cPAv&#10;ROhEx3ZJSm4XCPkfj3Nn5z5Hz+daEHTSGDsfpnMxdDx8AWAh4iLE9URPdYgfAHAwERBtRJwDcATR&#10;P76mhwg5oOIyEMGj//big4CAwBgei2zZ6e9sNhrO2qRSYRyyNEPmgjCMw0hK0b4sSROARVHosigK&#10;X9dHhuTIEdlSe06rt/+HjsByaGTE+2QUWatsZs6YOIorlTiuVhqtJkheHegzzr24ddOO8Z2IHFk0&#10;PjZhnZVCpmkrz3Jf8c3SNEkST6XjgGEURVEspJjYOZnnRZZmPlLGEJii1M4ODQxmRR5FUa23VzIh&#10;pfCrQCGCRqOZZdnPL76WiB488cTfcn6psQeN1PK8dAalDEKRWNuGr8bYJAmQUbM5wQOcuceMpBq2&#10;WhNpnkspeRAqpR69cAU/6WTn3IGzqs457cooSJ6+ZjVsWA9z5wIAbNjgjjiCIcKGDTB3LmzYQHPn&#10;4oYND65adTS5KwGEEIsQgeCXiKOvqd72H+NSSALaADCXgIiG27w44JxtAxhBvJ/oTdZ6Et3jnP/a&#10;uTUAC6ZPPQQEdCMyn45yI2NPATnnDiF6GvEcztcAHOQsOeKc/6Y9cTm/nV149OCM/qyZAbgoquR5&#10;66Or7llNRETekWwjwOWAtGTx8k2/AoCrjz8P1m+AefMQ4ZpHvn7he84c/eE3l77rNABY9YNvI+L5&#10;7zyVCK689yu5aRGnOEkqlYo2JkuzIIx6Bwe3vLjFF2g+9a6P3zf/+LkEI/fcg4hX/+irwJxi4sK3&#10;nfn5R9Z+8t1nr/rh1ypxEqq4Uq0mSQIAFkhwIaJAMV6fHA/CUHDuU7G707K3cfdiKuis4IUQnCmP&#10;HKy1zlmvMQvDMMsyv9rYddczBgBBEBmt8zwvy9KHZnotGefCS72LomCIovMskEL68IA2wED0EeM+&#10;TbwLdbr3dfu2Quy6d7wSBd3/ifE3CjAQWVmWZVl6haKzTirll0QM0Z8hDyTam3ntDHbNgllSqXgk&#10;mpdFnhZpmvp1WF60rDZdPij4Cre1tVoNuhM9onNOO2eN8Y7FnHuXMAGM+Sefs57KbH3t0+vPETHP&#10;Sr94Fbxtf9b9Ch6GOuuOPWUJTFt2/+HSS4Mg5Jyvv+Qr83Hznz512X5XXem/lneROrGxtgsSpuu/&#10;/+3CZa+/5tr/AUt0U7enC7t3Gy/HA//zmN702A1ydA1qp39UP3wH5q4zTj3x67e+/GWHvPVjXxu9&#10;+8zFJxVpUWYlOghlKAQHSw/8w7P+7b5z2llKSOs0kWWcSYbWlMZawUAFQRBKxhgh8EB5gGG06a4/&#10;HJFAzwftWl0DIkPuyrKsVKrVSg8ips3Mm2ojUVnks2bOCiM1NTWO6PoH+8C6TTu2bcuaxKUxNm+2&#10;srTQWjvjdOnIIRFxoZRSvu2rRBgEotKXpK1Gq5nmaZnnuswNOMZ4W2uLIMJYxWEsJZdKqUCEcSUv&#10;C6cNY6w0edpqgaMwSJ66/oTD/un+rX/eVBZWa2dKV6n26rJkHPKiRY6kEowxa7WUMkqCmbNGJsZ3&#10;RHEMSFprziGOk1cd8HdcJE8//fSfn3kWAMIoqlaTQKoiL8qycGQYgZRCqoAzcBac00LxWm+tKNIs&#10;Tb+15v61t10TCnnxq24FgPd9deSTT/z6Vxde8sZrPvuzsz/Raqb/eNvNPzvrY0rA/q85II4CMuaj&#10;b618/o7fTYyPh2F0xUffsOVfr3h5j6I7unyn7q+LF3915cqPdV+w/LLbz93jpu4ezvr4tcMjI5EK&#10;JycmBgYGdFk2Go3FB9wBAMt/8Y6vfutSAFh27nV5nhd57vvdiBj4Yg/nHNsmS75qzhhHgRaKemuq&#10;Xq8braMkqdVqQoZGawusUqlYoEa9XhSaMfbl65d96IQlQrJatdbT25OEMQA4Y9ARAMRRhQHjBElS&#10;6evt85X7KIoJ2pw36lCTPYsXukbpHZtCPzspGXo9N+e828p3zvb19RN1vF1866O96OQAYL2I23mI&#10;YYjIP9j89+0KMxyRj3BCRIYMAF65yPu2m69gnHHGy7IUjAshiqJoNurGWF8MdsZ4hA8MZRiWRmvd&#10;/jDdfsuSt50C69df0/wDAHjXVyElY7ws8jhJ4iThSjpt8rIwRel9TpExdK4LMMCRNvr8t54CGzbg&#10;kfO+8th94L2tOk5ZHmgtW33vrHbWHgLCGoJFnef35Qj3EzwFtBZxEeIcACB4yhu/EnmcQNC2wvYH&#10;zOux2+fX1zIZA0RytBABEW9krMvnpg75218MXW+edkgodATm0wZ5HkbXiRZxISACrGm/J25E3ABE&#10;BBs7BrUAsIBgNRFAu7viuStzADYSAbX13DR9rQnwgQsWH/69b//y018GgEMv+DhHFCKQil34+y2M&#10;4TH+Slt3z8U//BZjmGUZZ8AYCMEZA8GY1mWeZYXVUoXatp+2QnBHpMuyyAskkFIKyYnI13c96SAI&#10;Qs4gEIGSDEpbpBk4//AVU61moUunuCZXz5pZrlGIMrWtVoaIwDDLUm8b4Mg16w0VR5EKurcYY4wI&#10;0mZZFEVRaGvKsiydMciYFMLHXCaVOAxDJIiTREqZtlr1Rp7nRavZePLqNQCw/YQTTjv8gGf++EwS&#10;VYpCGw2CRf9++kcO+vptViOgK8uy1pPIQLRaO1UsDnz9Ab191c2bng2TuCzLMEmCIG418nq98YN5&#10;73v9uq8WRREm0W+/cGOnwdW+HuZesujxY8/cY+XKBUSfuvtuWv8YHnkUP+kkIHclwE2cb+x4ORmj&#10;h+9e9/CHPkQAG4mIaA3RUwAj3jTuwmVIAEfOg/Xr6YgjLj/uOO8ZtproXM4PZcw5d7ZzC9qwGcjn&#10;VyAuQiSig50DhKc71mREBAiHIm4kWE3ubCIAuBFx6733jj75HXDOpwI0v3D7IUS/ad9EePWiD5Cj&#10;5clriAhXrmxfYYuXbF85OuPudW2nq06rbvS7tyx935n+vS69Y6XFMtdZGEW9vX3amsmJCYair79/&#10;qtHyhJTPfOC8T3//pnNu/sHw0iWj9Nwee4wkYdxb6/2HnoOA4CcTT7tSv33GG9o3GgGtf+y2aEIF&#10;gbeHyRt1n7rm/TPiOPFRjFW/GvSlJ++yKATn3JSuHWFkre+BSKXCMCyLokN9bwMMPxsL6V2hmJ+q&#10;u8oKj478fMgY887ynsDi8fn0khMyZo3p1M4547sSVIui6L7YTyn/K/L+K8MDDAAoy9JPTP5JwLlg&#10;/jHYjnMXvubhqxR+OALnnCFLjoCYtbbI86wsdF6UVnsGVBKF0CnbEPkin7HOeSjZhhxdwzLEMIk9&#10;mpRSSqWYkv4K8PVL0qYoCrJOcK6kFEKkWdmFmN01BOuonXwNzYuEPnjq0t0kDX7J/sfln9r/M1dN&#10;PyY7rl3xvq2j3XAJ6Ciq/egm3L0cY+yWpb1bLvgrGdM/+W65HNMbGtPjMqbTpV7e9IBOH+NtP9pT&#10;5wUjBpa00WGkhBLVSnX/f/2vxgePQnSBEmEY9fX2ONLOESfHJQrBhJBcyM3bthIwAusPtSfOIaIP&#10;NgLfvmyTSSwAlGUZhDIOEsEFEToizrjgotVsRCoAdEWRGlMgOmds3RQTprSCW01FK9WlJWvJkDaO&#10;oSAi5JILaYEBgAyiKJJRJLQp0maeplmRWbBgDZSFKYoiiqIkqkrFAyXCrwzsOgAAIABJREFUMFBK&#10;EYKKo2baKtPMOZe26s1mExwLwxAJGYrJsQlyaDXo0tZq/dYaQJelTQCI4pBz4UgrpZJKvPc+e01O&#10;jUVRpBSXKiAwO8d2MBE103LHznGd51KpIAiTSkVx2UqnjDGIFAgZRfF3P/IfM4+6/A0L7mo2pnr6&#10;e3oGB8BqXZY/++7oWRfcwBzpMvvsnIffe9PQJU/+ZrcL45GTT4hCefChh/bUklazKTlr1OtT9fEz&#10;97oXXhbgvdu2Mxc8uuzibyzeZ3e1d/cFFyy7edW1Z03f5KLlX+up9XiHpUZ9avS0v+timAsvvFFx&#10;kY6Pm7K01noLDl8OYIwTOYHcm9R1AQYJMJDmOvc4UwVRUqlywY3WxEWe5XlWILK4WqlWq4wzrY3k&#10;GIeqVqvVaj2VpBYqhciQYGp8QilFmkypOUCWpVrrpFKRofT5eh4n+BqYUqpSrXYhkP9qHmaY0jLG&#10;pZTd6prR2lgTBKHXAHb6D51MKCb9Hli7ZQcAgIiNRoN37NVdW0vN2u3Zzrzn56hX2MFoff973/j3&#10;H57+un9Y88SDSnDORVEUZZEDAAPGBRdcSKVOO+Tdd/7nT09+7dvu+MO/5HlmtLadVa6vw7h2Y6n9&#10;gGecM8RWqxUEQRTHTEnSRjuL1nEh8jznjDnjyBrOmODCWVdabbUDzk/5yt3DSxbDvHlf/Jd1nnQg&#10;pTJGl2X5iTcff+2Pbztt9b0+1wIAFiHO6Vi3AsJCgjmIxwBsA/hl52sS0MLOcoKIOjADO76ggIhA&#10;5LlJ1Hmdxx6+QswYm9Y06uAL6oQY+7cAWO0VuJ0Mi+5Bbp+gXdZRsBBxrVd4I2AnaHxhW//dBSuE&#10;AGsQF7VZWwhEh3qaFrX1Iv4dAOADd9/15qsvtKUu0rJIU3BMKfXk6PWIsP3EE4cB8J57Tr/1i3EU&#10;MIZJGAASAwRwQMa5NgUOUACAB9X+zFpjnHWyI/dHhtBOCWirKxmHalitxKFiwpUaHDHG0larIJvl&#10;RaPM01IbJAdITGT1VJeWMWaAjDNBEDAhWs2mJlvo0pZGKdXT11epVMqybEzVy4KIEIgZq7MstUUZ&#10;hqpSrSKnKIorcaK1NkVWqdYE55OTdWMZcD6xYwcR+R54wIOxsZ0CZZE70paxkKGw1oERyF1eFlJg&#10;XFFMUNIbv+7gAweGaptf/LMIZLPRAICy1M89v2nn9vEoTuJqBQCeuOr69gklAoB3fv4ixdECnPfk&#10;cwDwgQsuoLlzD//MeU986nr++OOwYsUVQIwxf2Y3ABxB9KHX9L7lvyYZY4cQPUW0FmA1wVyEWZyL&#10;C5fhvHltHtz8+Z92bjXRGsSnGVvE2DDAd5w721c+Afz1hohrEDcSHUzOX4/nMFxARI68r9RlALO6&#10;1x8BY2zL0iVXln+IwshZe+HKdVc4OgSIITv2nnuue+KesihazeahN33/CCLG2PDdd3/uoZutttaa&#10;y44/t33LtK/zaYPo4m9e08jGHbMyDOMkbneSiaSUSoVpmhoHtVrP0PBwpVo9q95HoytuuORkyVhP&#10;rTbQ1x9HFbBE2gCRzzgii95D2RqbmzLPMk7Ou6GcfPA/3rbxoWqtVqlURKfcA23/bmuda+d2O+ad&#10;ysHnJRBxX1oWvLuJr9T4+9hY4oz5FSC0iaC+7GMBwPefPVffiz26WQLT2xQA4PcgXrofH2DV9QP0&#10;brn/CzD+ykDEW1cv98wWX/awfrrSuuPk7oOnhBcz+CerX7WXpS6KotCl0bpS6e24pVjmgKl2kJbT&#10;uccnAGCd9eQljzS8SN9aU2jtOU5CCORMa22t9ZQqEQaScYug08z7DJRl2Y4tY4wznhXtiBZfOBRc&#10;RHGkgrDIMwCYFvXYXhm897jzoAMAdiMmzcfNO1euArBZWuy5/NL/rguxG8Dw4+VoZDe6/CvHGN13&#10;n/7Juya2u30GeGkkX7fr4iHHdLwxcPthb390T2usLY0X4fi0uEAKKUUUqP7BvqGB/qQSC45KKS8Q&#10;9eYpDiAvCyY5Z5zIlWVpjPXKHJ+C4h9qkon2igocIwvoyCG2JcJJFMehVEbrtNVwTiulSp1PTowZ&#10;rVkcb2k1rOBO2zItjTUCGSNmjEuSpJWVaV4UpdaWgGGl2lutJkyQszZrtpqtljMgUeZ52ZxqJknS&#10;09dXiRJjDZILAskZK53pG5jRaDV9DEKeNZuNBloWRlGe5YEI6/UmWSxzk2dlT6XXkBZSpq0GgIuT&#10;RAWCyIRhVO2pHPn3R23dsikr8rTViKJISvn7P/5hx9YdjAvOVa2nppTS2nDBydn61GRPX59EppR6&#10;4vrj33v5z8DYiYnxifHxqBrPGBmUSqB1D627+owFK4siXznvRwDwjhsGHn7nWBc0+pN+wW9fryQd&#10;9oY3Dg4PkHGVatxqNscndpw6ckcXXdy37qkjdi55+bXkXzBdfTH9+ll47pfGxratu/Pq6Zucv+SG&#10;Wm+vlHLLpk2fev0D/o+rnjsljKKiyItm66LX3nfVY2+PgiCqVAIpi6LI0tSWOk4SL+HysJ+ImAMS&#10;MNUad2jLsixKyyQPoggAyrwIZcg4j4JQBCpLm3meVXp7Zs4YSZKoKHJXaqWCaq3W39efJFXOGRFy&#10;ZFmWkTZRHDtrsyxDxEajDgCuW87v1LlHZs4UjPN2rgUHsIjC/1uWuTEWkaQKpeTk0DnNhSJnkXHG&#10;QAjFGABwIgfMP+o4A29F4YA4oGUgHBhTusIU1hJjIGTA5a4nJXVC3996zDmvBGCsuGqBt3nXee6t&#10;4suy8LGAHP3jmCGy0+e8G9Zv+Ga1UWjtG/0+tcYLIsmRMTrPstyUYBwIFnAppNRliQQW2twwAIii&#10;KE4SW2pEZp21ZYkE3vMxLwsE4d2lzjvy2DZlaMP6NXyn740DgC8LAsA5NOOK0dE1ANimjnjRAswh&#10;OAZhFrSVDAsB1iCuAZgH6PsG5FwbO2A7y3pNpwzstRYLOgenk0HWEYO3GxG4AGi1owVAALgWd8GO&#10;bi+l64o7XZGxsLtbD3GAfB+GoE3BQt/fQICOPdS0JgV12lY4BxERnyI6qCP/8C2X7jk9+oLFr193&#10;C1mQgShNYcCAcwAuVGHfQM/QwFClmvTUkrZTFRi0Btq2noLIWbBW6yxLve+8zw5gnFljHTnPRWCM&#10;OW1KW4aRstYqhESFoQpCIQOhwli9+OfNMlClM/Vmq5FlljELUGqNqLTWQNyBccijSmgcbN+6tTCa&#10;GJhSl3nhiDyGB8D6VCa4kkpxso1GoyzSSqUy0N9XrdZqPT1xFNUnJ5v1hncv3Lp1uwqrQRDc9bFl&#10;h154VqDUhs/cwDZsIIBD7/56kRtTOs4kgiICdMgYBwFpqxklrKcaxxW17/6ze/tqW7Zt3rZ1KwrG&#10;RJCmrYnxqaev+bqX5eOJJ8LSJUBAoytwyZLPrLrONzCN1pcjbiMaIqK774L163HlqjHOhgHuJ5qH&#10;uIboMoBtADcydvFtt+1xwonnCTGnU9M8GggIOOd82VI88ih/YW49/ng/28xkTEjhLljsrL3s2ms7&#10;nTNYTW4hICKuQQCiGxwRwDmIyHAhgDV2LQIyBkSrAc7pXJwbEdcQEcChiE+RW27dAwDnCXHBBcef&#10;8cXvzCD3HesACIEdu3TpitYfkICsW/qe0+mx9Z4l5TsYCLjy4a8v/sczVj3yjQveczoRXXL76I7J&#10;HSwUyNBZq7jwuTplUSRRIqQMgiiMojAMlRIiCBkDV+RZ1vyEOPCb0ebBoZG+nt4oiKQUaSsVMuCM&#10;ld57CcGv5gVClmXvnnW4vzEe+OO/9PX0KqWKouCCc8Y9mcU67b9sh7kkpGRcKESyhowtGQpEhyiQ&#10;ESL3qVOIGAZJt43cjW4DtECccbBE1hjGmQg6mjHW9vDw92Y3hk8qxTn3HrVEThvPujcM8Y3h3rB+&#10;/YaDhwUyJsW89/xv0N5fG/VGk3faQHlRTkuxsI7AWM2t1cx6MIcMpZB5XkxOTHhpDpHL08yU2jdA&#10;ZKCkCrlAsmVepFEcE6J27eQUR8QER2SRqlBbXuOY0B6baK25E4FUJZXOOSTIW+lUmnEpJJdhJJRS&#10;URBShchRURR5nsVJ2HY9YwEiWmuLIms0pjyloYNg/UxORPTD7665/4Cb4U0wm3YXOfznJcv+7YJb&#10;5+Pm3y+/GAAeH93yh+WfDB8Jj59Yu9sR62IM6PZDRmcBwMCSXX/v/uCRRrcF0W1rdEf3j/9dvPdL&#10;xmEwf3TzNUsJprViup/h8CUzn7sdvNbisMPqh1G928pYt+KNL/wR4A6YfVJbNNLWfB/2k0eXvggA&#10;f/+zIW3KStSDqSRyKpBciEKXmzZt2bply9777FuJw2qtksQRY8K6UmvtrJahAiCOCMhLS2WWIYo4&#10;SbK0GQSBwNCRs0541iOQISjIGSm49/nTRRYKzgNlrInjwFmZ51mZaSUCRGEMJCzJSm20U8hDJTnn&#10;SimmVFFoYUk54kLmpWm1Wju3bZ/cKSqVCABMWZZF4UlQ1pZARdoqk0QGPUFvHIdKcSGKNJ2YTEPB&#10;U+0kUTVJMoZ5vWlsKVgyPDTDamrWW76Ew5lUUVi2SkSMKnGRZVmaWccZg1pvbfbee46N7TDW7hwf&#10;rzebUja1NZNpyUIltJs1o08GgbWmWqkKzktre/t67j3u1zOPuhwA3rb4oTiMTV4UE82Yq1ixzy2/&#10;/nMrFnPGTz3t6hVH/fiMB+ac+chht7znyaCv9+gN+yyH9d2T/vBJH6lUemfOHKzW+lqNdPZee0+O&#10;7cizLGtmd239cLF8zf6vfm3/0ODWP78w812Xb/nXK/7KpQVwx22jhx32cQB48snaxz+6HAAA2njj&#10;ksu+MTk+fsPCN5y56he3XPDmd/zzD+H1MHPBo5+64ltRzCfGx7M0vfINj8xc8GjlP74UqrDQZdEs&#10;hBAiCBDRAhFZAkRkTApvuETg+npm5GXeaOxoZLmsyDIz6ChUkdGOFTpt5ZxjUouHhoejSsTBZPXJ&#10;SlyRfXHaar34/DObX3x+ZHiPkT2Gk6SHGAWVoCyxpVMA4D1hpIKwGjrnnDZpq9Wst7I08xxcDoID&#10;Q2JEDh0yLoCYs5a4FhwYCGCWkbPaOIsEBgkAHVlLjGypkREQR0QUDBE5lwAEYFxhPNUNuUR0ANzq&#10;rNCOCQCGLAi9FwWBAwQUu5oe/7+HLgpwxABCFXLOOGOVpOrtobutfES89d9+BD1IhpRSYRh1J3xy&#10;BA6MtRxZEicxJuCom3XFHIVhGIaRdbbVbKatVjpVz+qNvv5+coYBqCBCRGtNlpbWGG/qwBh++V+/&#10;809HfnDVz+4SUkouP8Fn4Zvn3fjkw1JKL/3Hq1Yi4AJnieh6gIUAaBERFgD82pEFXI2AiKsBFhJs&#10;RNiIQI4ORdzosQIidJAAQ1jbaTAg4o3gE7jb2GBh2+sW/KIKgNYAOXIecyxCXNNOSvZOULvoFjSt&#10;r46IazuVqvafANe23wNZR9i9pkNiIfQB5IAdYyrsyLt/81IqCLT7YG272yOIACHoVUVR5jpzwnAG&#10;UgiGzFkzPrFNl61qVhNydpyEDCBLc86hp6eHcZ62WoJjvTHVqNeN1oEKozjmIiACAg4IABI5ZzwA&#10;AGCWEdeOgIFFaBlrISciIbh1ure/FgTBjm3boSiGe/o12LGdE+DAcUeCASBySUyUZV5oE0aKlVD4&#10;KKQi7+3rGxyaofNi65ZtUFgegHTIkaoBwyCu9SYzBnpmzpoFAE6TU7KwsP3PL0ope6u9BLwiQ87Y&#10;QLXSPzT03ZNP9oevnFmr9vfpwjYarf+6/ssHnXfBb79y3RuXXDKVTjkJliwxkyTVffaa/fyzz25+&#10;5gXLFSMZiHjGjBn9fcWRn/onZ8snvnAzIHj7Mr8aOATgKMQNRE8i0uLFtGIFEOH6DQ9dd91vOLuc&#10;AJYsxtHRtQDnMP4QwlMEztm2jAeAADYCHNpm2QEA0OhKmDcPkdHxx3fPr7joQpo777JjjyVyCEgA&#10;/gdEvImxXxMhoHXOOffBC5edu3LVGoCniNYiAhEQPc35CMBxixcDwP2jowBgrZ2DYAgORtwGcA5j&#10;2+6557IPHnsD8jlA8wAeZ/yYdetufuJBcLT03afTY+uJAObN7VI9/FVXOnPNw7cYo303p56mGWOT&#10;41N9vb1IvJUVMNliBLP32rOv1hvHURKGKgjCKBQCs7SoNya4s31ReCvfdPqc+Wt+fstYFA0Pzxoc&#10;miFD4ZwtdGkIGUcpBReKMTBlhgp/MraxyLKsVaBDU5gkrBhyrHCAFn1BmzFCIDKAjHNkXDqrdZYZ&#10;WxIhY2BIIxIAQyS2C2ZgQUCEYAkB0BkAIEsEhsvAFKUhB5xJFalYKRkwzsryLyflVas1Y4y1BhA4&#10;EzwQumRQABf8V+Xz5uBBhxYYAv+LW//fHH+LHYwbRxfDtGK/12P5LhV0+9Cs/TPnQghRFLmnTQdB&#10;gMiKIu/t6/PVqe6k6RwRAykkMfTMKy9/7DIEOmYBCADeodtZl+dZEAT+MRzFkdEmzzPGeJalPsrK&#10;N7lUEAguiFye50Rk20iXeSmP0TqpVLDDZWSsbTKAyCyZJ5bfBH/Jo+nlfQl4WRjFfwcAPFbphmbA&#10;NIDRbSNMH12Y8f8KVPylt3u5JGP6bruGUb6d8oXD3tg12J2e/TedK/XeX882hUuntMmByHLBGTgA&#10;isMwioOpiZ3DIzP2nLVnXImsLU2pg1BGcSwFFqZ02hS6zJqtVpohQRAlQRAwxpC4doaBkIHiyJ0r&#10;ncuBDCJyYEBGACZxUq1U8mYrqVR8MSNLs1yXZVnk2mrCTJfWOc7QERlnmJJBGO4c29kqSlNaB6ws&#10;dF5qzlQcx3GcNBuTzUZD65xzydFHa2MlSnp6e/r7e5NKRSLkeb5z+/axnVPIYgCeJGFSqeR5PjE+&#10;joi1Wu1nKz4AAHsefUOc1Mji2NiYFDE5EiFnjHRREBjOBTIzNGNwv1fvDwBjO3eMjY8TY0mtGkRR&#10;VpStyfHYUagk40wGCqWYmmpaa75/xrNLN86/9dzXAcDff+L+kMsyy21hvvWW//Dn5eqrzwFjr3/f&#10;k5c/8d4r3vQ9ADj/V+/53e//syiKq365qxX2vZNPiwPRP1DbY49ZOk/7+/rHxradOOOWbz93gpBy&#10;1p579g7M2LRp83uDlfCyMb19sfCBOfd/d+WTT9ZuXrN89U0X+mtm3Z2j809a8vDDa9Mi+8Tsb48+&#10;c/KKjxwAAO9afPsPfrDm2A8uue87o2cvulYKubzTypi54NErL/sGB3TOFUXuFc8mL4uiSOIYOmRZ&#10;jhw6U0qeZXlZbNk53ipSHoYOAa2Ng8g0mzMHBkeGZlQqgQplkATIkYikUK3J+lSzzjivJBWpVGnK&#10;LE0Hh4e9D1VYSRBRO2O0dtpWwgpZS0TGWJubLE2LPDdaD/QMMMYFSkTk0KldgSXmANz0WdrPicjY&#10;9KO3q6WOHBjzbCggctaBteQIBENkgGicsc6B4FEcyzAQQTR954j4pr//8CvpYFx90Yc9CVFwEYZh&#10;nCRBEBRF0S2ie1oXkfMWUsbr05w1xhqjPSFBeA9fIgDw7HwpJWM8kspXox1RkWd5lhtrAMDzT9pV&#10;eeb9tawlZzSh5IIL3xU5/y0nAMD2+Sd0ewJzADYiALVX/P6Ld/HAmk6joIsh1nSOtV8TIWK7/IuI&#10;fkMEBFxNDtpmstDWz3Z+eMnJahPv27LxXW5N7VchQ3wKYBjaUYALALwVqdGmg9c8uaT7Ft2td8Vg&#10;LPStFEdEbg4AAP6me7Cg3d5wjg7pfLAjiNaD3wIIaC7BjCWLj/r5vUyAUnxyYmez0eCMRSoQUiAA&#10;Q4yjeM/ZewyPzETnsjRDTlEQykBt2/qi7fBApBCMCfKg2GtnwdMQBBE540pnmHIOnQBQCKFg1SCu&#10;RGEcqebOyTAMwzARUVCUtGnTpvHJKRUEEAZZUTabzSzPgTMZqMLqNM0AGBHV61P1qXqogv6BAQGs&#10;Xp+qTzUZYBRFvf21vlo1jCKluFJScqFUaIybGpucHG/keanzIs3yPWfve/s/XUonzH8A0fsuvNGY&#10;oTvvPPSTizYee8ah991Zr7cYCATOnfj30096ze132rKJpEf6K0MDPQccsP/zzz7bTPOo2lMyDsiV&#10;CoBM2pjoq8avPvDVV73lRDjhhPsBjiYigh0Mse2KaYcRcckSGB19EPFYxAfbyxJ7zJIlD65a9cvT&#10;3/O5GQdtWbFi0Noj9u9b//vxzwrhtfvzEIahbScHgPcTHYuwFYghG2EIi5fwN7+ZiOxxxwEQLV5y&#10;+TXXHNyWTOAVgo84t4DgEHJPESDiWsQtiDPJLSA6FNmRnA3ffff98+cD0eFEjtx6Ak+TXTttebag&#10;fXcwIJoDsOOiM8DSgqOOoePnw7q7r/3+N5be+OA2IAAcXrKY5s7z4KXbzbjmka8XebFl5/Ypomae&#10;xlGgm5m1ZrBWG+wbePWr9ps9e1aoAsmZM8Y5DQBv+5N5eGY+vn2LtaUjRMTT7Ku+qZ47rdznJvan&#10;kZFZQRCGlWoQBMi8vygDcNoUgFZa5ZwrGmWWpoyYUipkAQAwDowx4ICIFiyBAeMYb3MUPZ3JG4K7&#10;jreGp0h0jgPXxgFw9DkK6Kdx64hUFFlnkREqGcQhDxTjvta/y2e2s0pkiBiEQdpqNRoNXZY+npUz&#10;3+lgHjf6tS7n4uB5J/5NLen/FgHG6mvO39XS7fRqhZT+pLZzoqyxxhDR4NAMzlmRFz6g0TfZtdaD&#10;Q4M+ycU61w1cQ86LoiBEb17R7Y0g4sT4eNeCqp2+7hwRBUEQRTEACMEr1RoAFEUuhJicmPDtM6/1&#10;EUJ6sOEfpX6fXdP37t7OdLdNpwZNF0XsBiT88M2E3Rb9Xbeo7g+vcEzfT3fdDwCnb13siAYvWLbt&#10;2s8NL7u4CyF2U2nvNrpfZDoWOnzJzH3O+HQ7oGPa6KKLx0e33HHKiYbsA7e1HW/PWHyM0YAuJMf8&#10;IdRZpk3OuQgjZXWhAlmtVnv7emt91SQIAcBaEyUqLVq2KEtryBjjQHLBpAqVMtaZwhS6lFyIQHFA&#10;bQqGYJ1G753niDmIwrASJUkcCOmLUS5O4jhOijzfPjY+PjmVFgUAiEDmeTYxNe6ci5Iqct5M0zwz&#10;2lKW5mkz40LF1UpPX2Vs+456fUpILkUQSN7b1zc0NEMKyQQkcRInCWkzMT6+bevWZqOV5cRVUKkm&#10;tVpNKYWM3XfRPAB4xyU/3rZly86dUzNnzraWnvnjn8DJKI4AnAq4scaZkgsumRsembHfq/cfG9sx&#10;Nr6DKyGDuNBlmMRBEDYmJysc9t13H+vsiy+8UDobJdUyL6Zajdl775vVm3lacAe60EWe1+LayPDQ&#10;5/d+BAD2WfGT49635Pqjn/rMr94PQmAgL/27u99/676ttHXlkxsfPe/8t3/lukdPX1hL4ryYSkI5&#10;NDRj8eWnAMDnPrmmEocqCIYGR/r6+1Gq7WM7xnbsTPPi1Bk3AsDSn7/91luXX3TxN4MwWDTSbs15&#10;9cW3v/n5D5/WNr397gOrozjKy+Lh19x04A/e4az7/Lyf+JdBh0a16NyVq69f3PWbAoCLP3nzYH9f&#10;3mxlWQoA7ay6vFz2hodHf/2P0NE5cGgLEhAxz/KsyLZPTDaLDCTPygKNqyWVviQ58NWv3n/vV8Wx&#10;dGBQIiEVRcFR5M1Ws1HPs9wCISIxcI6sNSoIkkolqlaiOPbzEgAkKu7qCrhlZVmmzWaWZcwgIioR&#10;CCkVE351CegcWgDXvV+6RetuPduPXWpgFB2JuGdqul3KZs6Rs7ZcQMkwDEUUqjDq1HHae3iFAOO6&#10;qxYZra01jsgHlgVBkGc5Udvf3WdpW2sMOYZoO5Dp5W+6q0LfGZUw8gHm3cqRfwB7LiX4VBBj2tUo&#10;hkWuLQJDz8vyzr/ugreeCADb55+wHmgRwGbABwAWAi3olPwB2pEUCzta6jVt+fU0qQUAATjnvNbC&#10;L40WEPwScS74lRlAJ5uvvdfOcwE6my/0BCe/qpr2VbseUVsAhjs2/H4zn8bNOibLCwHaYu4OxOhw&#10;oAARFjHG2tF77d3PAXyaYQfHkH+E+f3PaRe+ERCOaEewERHNIIC77wbEd3/pUs7A+GBRned5nmc5&#10;4ywIFQes1XoGZwz19fWEYUhEtigLUzTTKaaYD57nwMihMcY5zwZhHKUXsLbtvYBQIkMUAIpjxHkl&#10;iKtxGKlgqL/vheefJ8Zn7bkn49H45ERprJBSxUlpyonx8fGJCRQsjONWno/vHGs1M6VUUeSTExPo&#10;qFbrCYOg1G5ycopzUalU+gf6enqrQkoEyxnXWisVZq1i+5btaSvjQuXNbOeO8V9cu5b98vHtq1aO&#10;MHY/wK+t/d6BMwwBF+qxy1ceeuH5U5NTSBKIo2MylKUzzuVUpHvtMbTfvnvMmjnjj7//fVirqai6&#10;Y2Ji58SUVKpWSySHgZ7KPvvts3nTputv/+kDAEcDbOtce0NEuG4dPPYYEcHo6FWI53A2c+myB1aO&#10;EtHRRPcDzAUEhNVEZzsauusumj//as7PYWw90TyAGUQeEQsh7ic6BnE7wMiyZezIeZ779zTbfJCZ&#10;6Yi2HHfcL4whonMY+w2yYYQRaxd0VNceYC9i7BDnAOC3nD/O8HDniNwagkOIngI42NF5gi/oSIO8&#10;jcHHjSecIznHGN/v0+fkWfbxw9+/6sffBoZa62VrHyQgWLJk++jojMVL2pfskUciwGe/ezPj/KJ3&#10;n3nu165qIOam5AzqO3YqqV57wGv233e/A/Z/daC4FJKTy7OsLDJE5JJzhCP/Pf3+nlljql4UuSGw&#10;1ulCfxT3xXlH3v67h5NKJYpjIQIu2jR7IsMEhBgDQD5VTIyP583UOdtfHWCcCY6Mc+SIiI45QCuQ&#10;e+mmD6wAAJ/r0kpbAMBeKpwAYEyGAIw5AACEju8WgiYDiFJKHgcqlEwJaAvBebv2Av6Z1LZLjZMk&#10;bbXq9bp3KwnCUCklhEAkIaUUgrf99+mAQ479m1rS/y1SpHzroCtLqhoTAAAgAElEQVTJxU5Xoeux&#10;gIicMfJKTcERmZAyCAOjGSJ69UuaZjwvuBCei+9Dsgmh1WoRY4joAxq7YIAL4XO2zTQ3AADIs8xj&#10;BimEIxJceHEFInpRR2TbvZCiKIqi8A4D/sMbYzxcQcYk587aW+AUd5s99pQL9/sQAADc3gYYf7FN&#10;sY5mzR/dfOEKhBUAL3Wk9WP2SXDNUtr5oSfv/Oqnn7vhoTmXflip4PHLv/oXj+r/JzRy6qZ/vnWP&#10;Lz76zyuvWUo7f/XkfnA6/Gpzt0Hx+OgWT8GCl8ot/NgtecNv5RPHdxuzTwI4eRcOEbf+Ivn4u48/&#10;5bJW1krzPAbR0mVciYApwTg5U0RRlrfyvJWlaU+tkmXZttbWNG8B7KGGleDCEaRFVujSGk0IKgwD&#10;yTlKZNwabchoKiwYhoSAxtqsyKWUlrR0SN7mkyMhWCCmZKACU5RZM0WCKIqTOJkxCHFS1UarIKhU&#10;4lae7ti2JSt1GMfkaHxqqtkqgFheNa24RYRBHFcrMZkiiYQUMorjKIortWq1WoWOtkRrrbOs2UwB&#10;WNLT63juLLSaqTWmr79/cv7PAeYBwOZNL/qri3Omy9IagwDWKOs0YmCd0dqEzmCkpFJRqNJmXXGc&#10;uccsRPzd7/5jcnzbrD33qoRCgksqCQBESaQIav29ZaY1WW8NHlcSgWxi+04CUFHElfySOSVQ7HPw&#10;seuPfgoAQJu0lX32LT8GAMVEIy8BoDlV9/9KMtZlU0UjCORzS9/2yIxzenp7+3t7kkpFigCEBIaD&#10;QyNRtfeZZ57zjKwVcMXiZbPyNC1yBSMA04Tgxphbbv70mWd9GgAuO2HPq+7ZNDU5uf51l2+Z9DLu&#10;T01HFwCw+vrF/ofuHqq1HvCrQADOhUPnigIAVj59NHjhaXsKQMY5cw4ROWfAORcigMAAOecYQBiF&#10;B82Zs98++84aGjY6zYsWCiRGjHFbmqGhoeGRkVazuWN8rNVsci7CJB7fOWa0rk9OZWkWxVFUrSRR&#10;LIW03PqnkLOOAwvCEAEY59tf2MoQldRhGIFUbbGZROccInW1fd17h3XtZd1L4Afn2P0Fqc3SAWDG&#10;GEDgAI6j15I7b1ZRGge7lGF/fWr4a8Ozoaw1RusyL3yntx2lRz7RuUNKBmLth297BhbcM/L5ufM+&#10;uOLRWwXnvtajjVn29lOvfOimRqkR8eL3n3Xt978huA/uE4zx3r5exvjJr33brb/9odbaGouIH33j&#10;+9b+8qHCaGM0ALBOgupXHruPc+aWfNg5t+XNxwHA87+4d8tRx8H69ZeRm7Vype9aLIJ2mX8tIvcR&#10;GeTlGY46klzfl1jdaU9c30V5jPnNbQcGtf/e9WsiAoDV05AgtDEMdKt+RDSodfsJ1all3gzEd10J&#10;uBYAERYCrkFAj2+JAJDI+SXKWkBPMVuEiMh+6yus5D2mAAEckSNYuMv6wp8OQmCEMExEBMQYEcQY&#10;IFDYU43DCoGdnJiYmNhhjPVL+fEdOxpTU+nIyMyRmUrxsrR5mQkhmGRcCEdkrHbOchLA0WSaK8mY&#10;tbYsdelFOADgHUSFUIxxhm0dHTpqtJrbt20zBMY5ziSTQbWvX3DR29urgmBG/+DY+JizxAI1NTVp&#10;87yv2hfFMSIWWY4ESaUSB6EF2r5jpwqDMAoZ42mr3qw3OIcwjIMgLgvTaLRaWVZqEzClksoAVwC4&#10;dcWKDdg2IDvLufuMnjFj+OF//R0AEhgP/JyzYAwaLE0ZBspCJoUc7B/s6+0FZ/NmQwVxsz61beum&#10;arUy0JfEkSjy5uY/P8+jGO+++5j1GwgBVrQ963cgPnHyyc6695//z7BkCa5a9TiyYxk79p57vvj4&#10;dx665lYG8DjREYBvQLoJgU4++RKA1URznEOA9UBzCYBgGIGIjlm6FFeuHFm6FOfNc44cufue+WlR&#10;6NceMOwxzDFLlty3YsXZRJbsCMDZRHMQFnqWIMIaokM7ip0NQEc4Wu+cl5KvQbwR4GwGNzI2F3EO&#10;0QKARQDXA8xB/C0yj1IWIj4C9PHD33/tD76NnJw21loCgsVL2umWK0cBgO66Gx9bTwgX970OjpwH&#10;RNoZ4JIxhuQAoFqr7rX3PnvtvU9ff3+rMWm0ts4aax04ICADjsOv39Q/qMskTibqk1OTDa0zruRt&#10;clvx5Lozyz3WTj3LuQjjSq1Wq1RrYaTCMAR04MBZ65wtyyJNW2VZogYhpVJCKcWVEIKjQMYFZwgA&#10;jhxjzIHzpgXWmCiKdps8iQiAGfuSVrPnsDCGzhjgCADOWq2BgYN22IXwHHrPrGkbGgnhCTVSCFmp&#10;dNu5iChlu7tLRGUnauZvavwtAgyllDFtFyDwM7Klskw91BDcu861nxZaG//0VVJhx3IKAIo864Rj&#10;oJdOGmMtWWSs20rHab4ctVrNp1b5ApjHMIxzb/hdFEVGpI0BAGuMVMo5F0VRFMdSSM/LUkpJKZRS&#10;XVW69zMmawEgThJPD3DOfu/eL7W/agDA0CvaP+Zuh5c6SsE0BtT01XkXV0BnZX/NDYuffPLTcBwA&#10;wNueXPSFw974Ck/Bzxd/8QLcfPgTMwFg4PbDPvQmBNilEpku6Z4ut5i+h1V3zIL/pjHSHdMpVX6f&#10;giBWQawC1wsmL+ppkefgmOAclEqUUo5slrfStDU1OS6DgElspK1nn3tmYnJiZOZw/1BfUaSEHDkQ&#10;AjLpAI3OC10qISwQoSVBwMgxa3VZuMIYss5a4AEXHDkiB845Z5PjdTkwIIR01u3Ytq0xNdXTU+Ey&#10;iMOYYVCp1nr7appcTyXKslIoOTVVN6WVTFaSHiajoiiddUEchJGwsId3gudcec5Vc6oRhAE4IiFM&#10;aRutvJlm2rpQRtZkjHOyttlo4dn/1j0+E+Pjg4NDvBoyxouiYIxzLssys4AojS1Lo0uFIghktRJX&#10;K1UEC1abPLXGNMfHLIJwM/t6e8o8ff65PymlBgb7gcsdO7YXRTlrzz0nJ+p9lcp3b710y9q3v+fr&#10;r0EheaiOue3GX56/tFbt+fzld2aNU6/46P7L4Yov/e4U/5Hu/dAfPnTXa+Hf4ehvfQ0Ajr7vNgD4&#10;ycknGVeaovzxfp+IZFSpVHprFS7Ef/3XH3sHBo2lyamGdtRopmeP/v6KuQ/PXPBo/ezrrjpsF6mp&#10;+5XP+Ojyb3yt7de8/NY/febU/RZe9wK8/i0zX7/rNT/92bd/9nNcfMEHAOCii246/1UvSYZngO1I&#10;zTBCxCxLlxz0wGcffxcXgnWyUcF1nhMAAGDJ5VmmtXYcPHsyisOBwaHZe+3V09tDDP0Ugci8nEpy&#10;YUrHBCSVWlKp1VvNnWNjE2MTDAUAMkBb2tRmWVpMsUnO2ODgUBRHYRgxzpAYdizMm406EQUyssY6&#10;FTDOlFIBSCDHpRAokKG1jsCHJ6Bztu0txIgccR+dxgCAAQDYNiebCLy8gnPpABEYQwaA5NBasoV2&#10;XXjh+/ivePhmEeciCJCIuhQCROQdHhoA+Bhvxphp27TsSpJyzkKHgaA4FyoIo2jtrx4cHhlZdPgx&#10;X/rpnat+dKuzLitTzPHigdcBIBw4D084YSt+5ZQli2F05TaA+5aeSo+t3zL6dQBYA7AR4J5lH0Fk&#10;xhjnrDdU5VysefwhABCCbzvhhDVAQLQIELAt0fZjNdFCIEd0Nu0a/r+QsY6WYRe5iQDIuRu6RwRh&#10;Yec/1wIsRCSiNd1uBuJCgBsZ65a6ANqeUkDEOF+IeKM3BHP0cWdvcK7NJiEAaHedVnc+7QLATmI3&#10;ok/sbn8EuBFx6//D3pvGy1WVeaPPs9baU41nHjIHULC1IRgEgvra2oPdyiBmAEVbbdQkgEpyGByQ&#10;QRAUkgAyJAe0pUUEMjCJbatXtFEIRJChvbaiMiY5OefkDDXsaU3P+2HVqRyG7vfea3/gw92/H+RU&#10;1a6qXbV37b3+6z9xdl+7/aDNaxAgw28y/hTDnW6/EDwyY1s/EREJ6JRTYN36+z538Wfu+metckAR&#10;FYPe7v4kmTM9NZUm6cT+cWCWlJ0am4ibSaEQlasd5WolkXVAwZhniSwppclAjsA0KGvJkLLWSiO1&#10;acX5g7IBADiAwZm1Ns9zk8u43qh29/QPDBDA3j0jIPNCuQRg94/s6ejstMBASZlJkJlOElAqKkXC&#10;GiISYKOo2N3Z1VGuoCcGBgeVNVLKuNmIG1bJXAIAcib8RjNO0gyZZy1MTzfDqFitdu4/9dQ+oC90&#10;C2MM80WhXHrs8uHvr1qFQ0MEYFqJwwStXnRiAGEQWCh4QkR+EAVhFsf7xvf3pGkWx6WC39vb1dNT&#10;9QXIpAGoBOcAOLppYx9AH5HjkO5DtFqfsHUrPfwwIh7hdHQbNsCO7XGS/unzp1U6uqJicc68Y557&#10;+kdrLtyyk+hSxDVETyKuBXwEWvtuHGCQCIlo2zZAuOelX4yPjr7vsluPIbBkd8ANJ1hSRHdfddWT&#10;DnMCfopomOFaxNWWtiCsBdwM8CTByDnnXHbN1ccYu9mamxgjxDVEjPPVWgPgMQSMsSes7j/nnNGN&#10;Gy3AfzB+8TlDF2/YMMzwknOGPv6VTaO05Y0HlHw0CgCbNvYDgCvj27b9kvu2XHTi6tYay1fA0Hop&#10;JRZ9JMYRoigaGBycO39+qVLO8ywMQ6U1aetHYcCDVuSDVuNjY0EQeJ5f6ejiLKg3G2maKqUAGW3c&#10;cKKlLUAX79jBGLv7+Qdl7ovubgKD0CJ9rbVpkjSbTdnMfd+PoiAIAj/ywzDyCr7fog0ZQ4YcnW5/&#10;pikVXqUGQgAiY0m3zqozFKgFA34YWQDgZKzVqTEZEBpEJlhAthW6wRkHgUiAFuJ6HQBcoysZq6wE&#10;AAsURYE0Oeaolcrz/P8HGP+PlkKh6HRQSiljtNaGyLohArR8FwxnssCazabjvwHAiRAECQDwfF8r&#10;pWeiQrjgXFhttA9gWxXOxoFFJ5NwicJK6xlpHQMhkLG+/gFkmMRxlmWMMSVllmUuutto7ZJhBOdB&#10;GDLGdn35pqMv/bT7FE985dsAcNQln+ScM8aTJHZSuZluee6YmUazcdjlVwLALhhxlMV2mvPSnQCz&#10;WvMOfmwvHDLz7TwO8KoMqNkt2gCwFR6YfWfbdLHqzcPP33LxbDOGG9a/ghWBWbRD6947W6gGhgAA&#10;jp6BN/DYXpjlF3+ZeePOA6+znebAa9EX20+ZAwCHffn0313aYl3ib/6o9ei5H7LGdGa6KUEZo7Ri&#10;jJdKxagQKSPTNK1NT2Yqb9Sna9PTWZ7sr0/lpPfXp6odZS5QMA8ZEGfME5YcKQaESIyRsYoMSGtc&#10;UbAhY41GQQyZzxgCATNAADA1OckRfN9fsGCB53lJXK9N7q929SDnSYOszYgoieMkjpU1wguMlVYp&#10;C9pD4ghcsDDwurs6onKABEmaO3nA5MTUpNyvjfb9iHs4MxnKlNRSNrU01c5yGEaNxvSei7rr9akO&#10;uNT3w2q14zff/sjffOnfm41Yykx4PAj8uJGgO+sRQ4IgCMqlcrlUKRWCYuDvnRj909QkMWJgOqud&#10;HaVCuVTMGPlRAIhEWiutpcrzrDY9GRWK99/6pZHh95x4518m8SRj3nSzDgBxknR1lKMgFMBuvL8R&#10;lb58yCH8PnvJ7//wzLmH3nb7qt+exv9uzU9+/INTP37J3B8BwM/3ImfMUbdpkoZhVK/X4ySP0/Sl&#10;p39TazSvW7fsY5f9rN6Ic6UdnHg1umgfup7nLV1aHxl+z5mL4PH8sU+tPQGgfsEFt1x22cfdCpzz&#10;sz/3/i996Z9LhbJDF4OrH2jnUBGtHR8bW3fojuufWXnWG7cNvv0igIvE47vYgQIdcLKZNp/pSui0&#10;NcwTgjE/DDo7u+cuWugXC9ZYJSVnzCtEwIjQMsZDHjqrD+d5GEalsGA6OgXn2hglZRzHjUY9iZPP&#10;Hv7j4WdODKNQK9XV3c26uO/7LSygdZZlrZYezLXW0g8QMQjCQrEYhIIx63TAnDNjXGAiU6p9MbM4&#10;w1pwAG2A2Iw8H9rNCcAY44gWgAESgDXWggIFTlz0P0VfQItFEYK3VF6MccbY1NQkODraTcxxxgVH&#10;zq01jLEzjj35uoe2tyo9jCGiDT/7HiJqpYzWXAhn7PZ9/+Zd90WFyPf99ctOdlptWHbcfStXHkO2&#10;H7AXyBKNkd0CsOSqW+8BIMAlCIA4DHgh9cExy2jFiqvWnty+fHDuZEI0PGNiWILw1AzjsJlgNdnH&#10;iT5FdAO0TBcwo6xzvXhtzdMaZDDj3p6xVbRwwmYH9wgAcDMSuIhYR4BYe6MbBR4QubV1TgAANyIi&#10;EiMkIpci2poTnVExtfEIIG5xxvEZrOLK1BCACeFm1da0sKQFAARXlwZIYMA8ROxYxGECQFiCeCzg&#10;IwBj7SjcTZv6h4bQAuc+4xyJWW0Z8zo6ezq7qKu7e6o+PbF/f9ysNfIkzQtpnu+fFtWuUsCA80B4&#10;jKELaTQGjDJEVoEx2rpel5YTEi0giNCzRGANWACyxpIdGBjo7esvV8pjY+NOsJ7JXNbrOknTZkwI&#10;0/W60koEvgUWBZFM0oaSWZJKKYulis9E0QsiIaqdnfsn9jfqtTRJOBeFUllJqZVNkzyTCoVf6Cgo&#10;akw14szEPzj3K6M/Xm7XraNbr+OB74XiVyedfv8pp7gJTdj5sFYKgIRAIrJoBUKuLRAvRaVSqeR+&#10;wp1dXZnMp8fHC11dA/Pm9A30dXZUtGwUvGK1u2diOgeEPoBRgj6AMYBHERHg/XfeaYne/oPvIunz&#10;jHmCiDicTPD5//Whrz1yh5emn3rju6/69Q/3juy50WhrqeVhIEKGxyHrBxhD7HfDmGXLrDUIeMIL&#10;YE2vNWYfwTDAEsR7AQjgKcbcOWEYgBzAdofXzB/uYNxCcDjQFoCbGVsLgNY+BfBpoptYK6jgi1u3&#10;0aqVrl8Pkd27cSMRrUEGRHdbiwhPQmtifwnAo4DHAsD2bf0AsHIlMrz4pDXuoHaN4kBgjOWuRgzB&#10;8/1iqRRFkVaqmcQ+Z1opJBOGUVjwhedxIcj3y0IYo5TUKHi1q7PcUY3jOMuy44dusAD//PF3Ma2v&#10;/NHN53/zJx84Z+jW4pixVggshx1RFLk0M6VUEseGKd/3tfLzIPRyTxZkRAVrjChGMCOr4Z4QANYT&#10;LsIU2vZgbFMWzPdn0Retb9O4VwDGCA1aq7Uy1hpmCDhSy+TNGQMPGDni2rqmcFeDBG3/FKM0bzj5&#10;vdHazAhnXlfL6xFgAAAi44JTC8mRseCUne2pNmO0O6k6l4Wza7jncsG54EEQCC5cnxQRGW0YZ57v&#10;u45Gt2it26CFiBjnPmMkBLQvIYgupSoMIyGE57n8MuEufh/8yOe3f+dyhxodvX/lOfSKcfZjF31z&#10;2eVneJ4npeSMcUEAgnNmTDsuoHUItimL2ZP9TqH06u/n1dG07ubs3oB2Rq0LgV26tA7wrtmFfUup&#10;fvDjj73m9/+nl9vHXdCTg0DtO9v28fb2v0LE5RRQ/41lvM1gTNXriLjvmq3th1666vautSdNbr63&#10;8OkViAwtGavzPENETUpKWe3uiqQMAi8sRs1mM06a07XpsfGx7u6eIAyLYVGEXiHiUYlxHnLBVJ4B&#10;R2tNLq1RkhDIGKm1RmuM9hghIgeGgphGlmHR99JmLDjr7e6eMzhgrN2bp1JKY6xFkk05XtvPEC2a&#10;PMuaSdrbMwgAhmwzjmv1ZqMeB36hG7vKVV/kNgrCMBBNpZqNep7lURRluSKiPJdak9bERUCQ1Rox&#10;YzzJM2VMmudSa2MxKhSqHdUHV+8GAObxTMpMSQMEnKEngJAhs8iE50WFqFQqBYFHRIODg2lcH923&#10;L4i8OYsXdXb3dHRUg6JP1pu/cH6u5PN/ej7Js1KlyASvTU39X9uvGBl+z/F3vKVem+KBn6bpyNi+&#10;q++YM/8UKK5bVQwLYCwIRhlPM5nIbOcxtw2++SIAqN3y7aOHBo+GH101vZxk6kch52GhUgKG+8fH&#10;tFJKq4nxcUL+xz/86ZqTfwtv+fy/3PGu9o5+dRvG7I4XzvnI8HuufmbVujdu7b596fa+zy5denK1&#10;XDr7zE3X3LAeAN75jg8B1MGYj/dsdk85Z931Q4cBAAyufuALrZc586zh9wDAyEOXAECxtBIRrdbY&#10;qiMAsOSYT2uMaI2oLMzE1wZB0NHZqZWqSxkA8xlp1NpK7oswDA2BH0XO3JWmiRBeZ7U62D8wNTmZ&#10;ykwIkWWptWbT4+8ul8H3vLjZ5JxrrYMgKIXlMIqUUjLPyZKUEowiIsVTV4GnpCxVC8aEROi6mcha&#10;xrkAmAEO4PIQD3xjAgDAjVgZALaLvWcljyIiAbS6h+lll6VXyYj/Xy9OIuUCNMACZ0ScOXpEW0tE&#10;TlosBGeecMTRdQ9th7Y5gTGwNooKzk2hjbHGZFmmpGScozZBEIZheMuv/1VpVSqVNj+0na3/8J15&#10;Zq09+z2nAUDf+qELoRXOcyICrF+/dtOmTwPs27DxSDfAufEu915roFUWAQBrAIeRCHANgGsSWEP0&#10;a7KWaDMBY4wBrUZEJ0xHQMDhljap5fkePvAZcC0HN7jfQi1rx8w4vaWCmvF/AwC5adsts6waLgwX&#10;EaFV6meBYBjcJBpjnJElYNBi4F8ODTljdsbk49oSZszeOEityVEHTlYTbXYtGURLLDyG9nH3pohP&#10;IP4aCKjVs956h6uuvIYIED/2/ncyhDiOU5mHUViulsrVDhI80zpVUimZaduYnkrixlw13/O45ye+&#10;L7gQnAPjjJBrDblWOs+U1US2fQBzQADuO0u+8CzHABFRCM+z1r744ou7X3wxU9rz/cnpaZnmoWBJ&#10;3NBAxhrmCcacpqXYqDcZCq6FAAsAmZKZzLkJ0omx2uRkvTaltdIGjDFKG22g3qxbQkShlM2UkYZU&#10;mrzt/M+NFSy/eWNnV6cXBQ9dev19p5zChXgK4HgAAtBaAtrfXjf85jPXSCAXrWBkXuqpdlY68jTL&#10;03TBgoULFi9+7sUXS92dpUrZL4S+YCo3xkhX9ufAZD8AIT6KCETHrzsbGCOAncd/FJYte/cln/nZ&#10;Rddddsopx61Y0bdt2/nHnjK6YuUFdNNqspaob+tWWLHyPsAnZna0+yb73aBm2zZEGF2+4hGAYwiM&#10;0X3r12/esGEt579ibBljiOgDPm6NNebTBIwzBNhsaTfRTQzkJ09YfdO9w4hHbtz4ONEWgGHGjiF6&#10;kiEx5pIMhhHPYuzCoSHibB+ic3UD2ScAgOgipMENGwhg3/YdsGIFATwJgIC/PfPEZ5BnP7nlgtKh&#10;sG3bxp9/L9fyi3/9MXdqwu3b6eGHPd/PpEzimJEFbS+84d4dhx4mhDBpyoFknpNVfhC4QysMw2Kh&#10;UK5UtcpVppYV/wJWrnz0e5cHpTIA3H/N52SeL2g2kyTOMnXNmcdz9SfRQGPMJ448+Z4//LxarXLr&#10;uWweACBLWps8z5XSLGdSSkXKaM0A3DAfZoZ8Du2HYYitEozWBIQ7GeSpcuYLAMBWVZG1CHESM8/z&#10;wwAF9zxgRBwBEfNctced7iyqlTKIblYaZ/pTrbGMMyBK4liRagXgIv75GYD/48vr0eT9zavPxVbL&#10;SYtmcEFSrWaeVjYUY4y5E5GU0vm+W3n2jLmWDCLS2sg8a5kofN8LfCKCGUGz1i03BSJTMm+DCjeR&#10;5q5tWusoihBReF6pVDLWJnHsOmUdrHQmb1eld/Jp59/57UvdkQcAp+Od37SrDr/62t9//rz/uOK7&#10;/8fPPjtY6eDH9v5Xtm/4L8KjXJQTwAEB1eyW7jbwcC3g8FrF269e2TVwO3v3fwMVnMHDbf+6U/de&#10;fccriZHXlHi5D3jqzsU3fGM7vLwjHF5eqbH69+9QZBjj3ONayzhLlcr6Bgd7+rozme956aV9I3uV&#10;NZ7vNyaaxVIpikq+z6NCoVgueJ5njeKCA5BSKo7reZ4TaQAwQMSZstoHXigUSn4YIEaeX+QeGlUI&#10;C4N9Pd2d3TJLxvbtS5pN5ntNo4mhypM0z8LQL3V2AECtVlu4+I3jE/vjWAJjSSOt1euVSvf8hXMK&#10;EQ8ERIUSIe4fn9qze6+UulCqamUMoMx1nGTIkDOv1mhO7N9PFuv1WhInRJoL5vt+pdpR7ej41w//&#10;FgCW333MxP79E2PTSRL/9uPpEd/t1tpEfmC0EWj6+7sHBnsG+rsH+nsKYTCy96WRvS+FUTgwf47v&#10;+9qaIAxHxvZVOqtSqqnJSW2AiLQFzwu2vONBAHjXzXMZen39/ftG9k1OTCxYMP/XN676yNUPlYMC&#10;KF0sFK2xe/fu2zcxJhESmfthsPWtz+zaOHLvx06fNzBXxfVAmFLod3V3d3ZWn/r14589/N+2/OeJ&#10;I/tGnn/2eb9YWnTwGwrlqtY49+DFlXLX8fr89lHhmId/uvuIy776re/fN3zCiauXLq2v/9z1YRhe&#10;/tE3PH/LxTfSKb19fWTUeV885dQPnnPHXRu++pXb5i9cODoyUq5UTuJfB4DBt18EAPCWdwHAeetv&#10;uHLTmfByDLPluQ8LZHmekzGuIZgx1gYYRus0z/ZPT03WG5ajJJNk6YL5C45b9vaOQkEnCVOWC6tU&#10;lskkKhW6uno58IIfBGHk+z4AtFgxbRhnQniaTK1WGx8drddrAOAJTxvNGCcizlhXtbu7pxcBmo3G&#10;C888GzebWhrf9zkw4xBIuVLpKIVhGBUKriWQiJxXoW3zbU+RtK5wQgCAJWLW4qxTe57nhICIJDgi&#10;EoImMmS4EGZmwty9yHuXr/v/fFFAxG9cdoaxRittrXGnzVmlQ9pa45xsXHAmhDHaISB3NnYXb2ut&#10;JwTjvB3Tp6TM81wpVY4K5UqlXK5wwbM0S5LYdSye9c5VV//0u1LK8/7+4wB4zQO3rfvr0wjgKytW&#10;HAFwLMESoCcItiAMAz6F2H/OEMyEbK4FaOubEHHv9m1EdMny5Te2uEV0YbXO5+1iZAGgraRyT3TF&#10;3g6rbJm56V539cydADO0Q6vzrlWH0XZz0Oz/uSuR60BrXfZA+fcAACAASURBVKRa2qjZe7y93x2c&#10;uNFazrmLXxdCAJExFjm26Y4D6KLVrtaSb21xgVozG+kmsJcAHAPUt3UbAb19/adBuD47KzwRFYt+&#10;4OVK5XmujOru7eofnBMW/Jd27967Z7fRJiiEgomkHhMRWeQCo0KhVI4K5UoQCm1MliZZlmkrEVuy&#10;ZSJi4EeeXwj8YuAXPa/g+0Xf8zwmgBYuWqyUenHPS1kq0yw1BOVKaWJ8nzUWuedHYbFa9sOIC58Q&#10;dr+w21V3K6WRWDkqVjs6CsUCMZJGKmXSVDbqtVozBuJeEExNNLgfEkGjmcTNNEtlnimVJ5VikKbN&#10;qBA9dfUtgHD/qacyxp+w9oJ1Z9OGjYf0+s9cfyt75NG3fO9fZKb9ILIagdHCuX2HLBpUSa1/oJNz&#10;vuCgBRJ4ZlSz2VSkPTS16fFmbYx7YW6L3zp1Hex8BDZuBMRxxIfJHn/77fjIo3TssQd+1zt3AsDY&#10;po27GHsS4AiiE7bOTMY98ggC3LNhwxMEgvMzOAeifjePjsCGhtg73k4PPwwbN95j7fu0/goCAFzm&#10;+XjOOZbIbthwsaVPWbOFgHN+E4K19gZjnwQSwrsQYcDYpzknooeNPoOxpxkjclCKXa+UtfZmIcaF&#10;uP/GC0qdHf+LL6CHH754w4YbjXE/macZ20w0DDB6990XL19+uLVrANYiVodOZZx/1gy4U829Gzee&#10;CICIV5518vl/dRoAXPzDm0fHx8ZqjVqtbo00Uh100MFHL10ahSEj6u/uSpIkTRpKyvdd/t27hz5Y&#10;Klc6Ojp8P6hWK+VKZclDe395eNmpToIgCIJQGx03m/vHxkbH9idxzBjzfUGgLdFn3vGJO//jh5Eo&#10;pklSn6rFzSbTyBlDRmTJMvJ9v1ApFooFnwsXbmC0dmqUVlVrq32oVV7h/gNivh8AgIPpSNZlWQCA&#10;AROVCoVyJSwXmc8AEQRniErNIJyZM7D7wxrLBW+Xjju+woBWOncAA2cip0784BdfV0P61ymDITxP&#10;CO7KJaSUiCh8z31xQnDRarTVKlcA0HZruN1MZJVWNretVjXfF57nbIV5ngdBYFvBXsz3fSJSSmmt&#10;uBAu4cRJon3fd36J2vR0mqae74dR5Pl+0ffDMMyyzPOEMcZtmwO+nu//293XudJQKeWqj19w060r&#10;ln/0C3Da3geu2e0+15EXfgKR/fqS1/ZhL//jGdPTU4dv2Hj00GDb/w0vj2Oa7cpwxMLsV3A3d8GI&#10;M0U8DgfwQ5vccNBl18aRtlfbIY1XowsAWP2bt7D34mWPP9Y9NLj95W/0X/lDtp/y2oKotsu8jX9O&#10;3rX47qOfu2PZcxMz2+nghJNgnXLooWmcB/eXjLK50QDG9/0gijzfZx6XMqvVay88H1S7OsvlyrxF&#10;/sjePaMjY9VSj8ogT2OGxHgDmbtem57evjDyfd9HCKzWaZoSEXoMAgaM59qoWo0C5XdUPOEBQyF8&#10;AJjcP0HaVCvlYqmUpPUkTyEIEiO10TlSs1mfyJqVSqXa26UYkC/SetxsJmiYVykkVv3nH34/f6C7&#10;XPCTTBqt40QKz9PaNuq1if1TQaFIVhgLnItaUtu/f0JJWZ9uMgFhFHKORJYL7vu+mxUGgCAIEDFN&#10;k0KhuGvjCA5iKPw0SYGoUClwwYlISTk1OVlHGBgcfOvblu5+6YVMZYVice/u3UpKrdTo+NhMnShx&#10;5oVBwJkPAB/c8abQS5TS4/v2BF6wcPGiYilaetZ3Hr/+H5f935fsfPNF8JZ3/d2716RSSbIYBsXO&#10;apKmbsPKvV3k82O/fs2Dn/pkZ2eHZbxWb/7lkUf9WB2x5k1fhzfB4B0PAMCXhjYf+pdHcB69sPel&#10;46Pzv/DI8Vcce/9s34XnCZhJHT136OZNn/pLABh56JJN6ROVSsUY29fXBwB33LUBAPq6e7qrnQH3&#10;tFY/1he+8Nyzn4JL2v3fWTMGgI2Xb/tw94Hj0Pd9JDBJYrWWUq5fcv/VT52g0jwqRIViUSJ2l0tT&#10;jVqhWJiKG5P1Ka3U2Ojovr17gjlzA8a4x6zOuBAFvxRnydgzvwvQ7+rs6evrL1U4IjMGgHki8ONm&#10;MwhZGEb9fcWOUufk/v1jY6ONWj23uecJxrgiGmnu3T++v1wqRYVCsVQiSw3VzLM88oNCsYiISRIb&#10;rUrlslWktHLnInfJtNa6bnIXfgUzgv6gWDBaoyXGuO8JREZKK620tcDQGqvQVjs6uvv6SlGorHl5&#10;2i38+TaMVras4GiQiLRSSsogjNxUjvA87vCG0XmWFopFd0V1Jo2ZeTsjpfR93/d9ITzPA0TmUviM&#10;Mc43H0ZhFBXcIWGtvXnXvev/5iM3/nI7IhKB1vrqn97GBL9w2/Z7V67oRxwB/ArSMAER3WDtkq9f&#10;6YJcnwTYvX07rFx5HwIAHGtB/+KXl2zcsOXAUB4BAQnWtMyArYuHoy+A6EaAJ4k2E4GbfEUEgGHE&#10;teBIiRaJ4UiJFoXBAAjapheHDYYRGUNABgdQgFu7NcycaQugmUBPAIA1ADchIuITREcQAZGekfg6&#10;YTggtDM02wiDCDYDrQYYRuaC21YDPQmt6ecnEJYAnjQ09P4Hv39NmuiLPsuQiWKQppkiq8hmUqdW&#10;exkHhtbaXKt6GuvRvVEhJI919PU246aUUint+xEabgG1kXFdxs0URmtMYBhFWZ4Yrb2CHxUKAhAI&#10;GAEgkgFLSISEQAiaDCpjyQZhODhvrkHYu2dvZ093tbMTBCuUC9KoianJJMuYCbOcmvvHs0yFUUFq&#10;bSxZAqWU1A0thPV9oxLgkKV5o9a0FquVrizLp6cbnh82mnG93syltsZKY7U1hMA450JEpeJ7vn5+&#10;LpN7LO2CFgUE69ebb1/7hjP/8epxyeb2KtkIwkKSJFEhzLNsfHy8EvLpqame3l4p5Ysjoy/sfrEZ&#10;x2GpUAyY73NPiCzPJIkPfecqUvr2bVthxYpugBMBYNcuC/Teq9b/5Pxr8NFHYOMmWL9+bNOmXYwT&#10;0REIJ0LLN8UY+/6mTURwLCAAnUG0loghGwPqc+5zICTCq6/errW15n4ujmJ4LCDj3Fi7/etfO4YA&#10;hPiW8AQRIOyxtNfYwXPP/c3Vm5Yg8rt2/Mfy5TstHU32SQAgeMiYt3OOgAOMCSG2ANyMDLbvyF96&#10;pP78i3eyl3arF4+wtBbxrZx/BnFw/fqbN248A2Df8uVu/HYGY2sQb7XWWHvPpg3uUzwJ8BTiEoCP&#10;XXcX+Yth2bIL33v6J4a/bIxlnMlcB74PAI1G/awrvrN1w7rpqSnheeVqhQvxyNWfrTSbtdr06OhI&#10;FBS7e3rnzJv32LGDXClhQXARFYt5niGKUqkj8AvlanVifHxyYqLZbHIPhedtefC21WIxHrts+Gd3&#10;REFUKpXiqSaRNVoqo7VSZC0xa7TurHYVorLHg+npqdp0wxqDiNbaQrHI3ACfc5f95P6pTdaI0AVP&#10;MQIAYAwQWaZyrxHP8YOe/l7uewbBIOR5HgjPaXTaji43iE3iGC3jBJxxAksEWmml8zSPuc8D3/d8&#10;32GPP/Ps/T++vB4ZjC1XrXNXFwBQWrkAqHaKYtuA4ea60MVG6QNEv9NQaaVwJp0QWkmIZIH8INCz&#10;OlwRmUu8VUpba1oGDM7bySeNRsPVN/q+H0aRHwSIaI114MRY417ZtezJPC8Uiy5y8cKvnX7ReTcT&#10;0UmnntP+dG7O3nkbuv/x3cLzRr/1YwCYd8aJ1ti9w/e3p/ZfkWM7e2r/nRs+94tzrgWAw7/8sTde&#10;dsWrv8PZDADMCnqaXardXnl2LYZDGrMBxuylTX3Mfhd4FX3xaq1Ue3mFqmr2MlvxdfKuxdZYMgaA&#10;56mSUiuZaTKIDARzqfbKSCF44Hz2Ycg500ZqCY3J1Bic0fVaN5dApBHRD4TneY7HICIuEHzEUDCf&#10;cQvM6IIfVkvFjqAQchZxj3Moh8G8efMHB3pr07U9Lz4XSyW6OnLSWhsp00bSTJMmIfhBQVuQymhl&#10;DQEAsxYyaWyezu/tKPieXygiYp7IJM/JcuR+vVYH5PV6WpuqKUtpksTNzGWOpUlirS2UwmKp4PvC&#10;qdgfOP05ADjl+8dOTdae/cOziPyfx/947mHv1JlKkkRLGfqsVAo7Oop9XdVypVQMvQWLFwDAb377&#10;VL1W54Iba3sH+xQY4K145SzJtTYcmOC+lDrLslxpz/M8P+SMcy9AD4npQjH65nG/BIDT7npT1ozT&#10;XGVazjn44O/+3a733X3oE/+22R0YP/zs58phEGhDJi0E0cDggO95n3xXtObKn1709l8Orn7giktu&#10;7Z87r1GPVxU3nfmDo294/6723r/w8RO+svT75zz4nvXrrwSAhx/anqbpee/v+NTGh24eevvj+Qnd&#10;ty+9Tq+oliuHvenQVR8+2j3rtlt+GYbh9NRUs9lMkmT/2NiH/+ki99DSpfVLL7jly5d9/PKLbv3E&#10;nG+7Ozc/+6GoUFBp1mg01h9+H8xyfaz7xNc831dG+UHwp+efbUrZSJPUSOF55XLlL974psPf9CZh&#10;LUhDNhcBDwq+RZJSje8dzRNpre3s6po7b35vf3/g+UZrZJilmTGacxH5gVZqenq6Nj09Mr4nSzNX&#10;CRp5ESKStdZYkFZ4nsd8bYxKUseLukc7Ojs7O7r9wMsz2WjWsjS3VltD3OOCCWQAxJADAmMcjbXE&#10;HKwGspasZQSITJPhQiBjzPd6B/oH580rVyqabJbG5CT9MyfYt79/9Z/DYFxz6VoAsDMnRidqdSmK&#10;AOCuwq15ODIAQM6QxpAsGdNS5CulOGMuUYoxtJbOOu6D1zx459nvXLXpJ99lnAnPcyJYJxzgjEWF&#10;gvBEEidTkxNJnAhPhMWCzJRlGN+4YwnAidu2uSH74IoVq4Fg1pz9MMBqahdm0+zPs3Zmgh8Q1kCr&#10;HAMOzPIfYBLcM5zuqM1KuLjb9gpubLoaaDO1eAxoYZIDILFlD3Wb1JYnYTuBCtYgANHwLO7igGwe&#10;AGbjDyKacdauBtpCr/h47mYrk3RN+w6C1QCPggM3BIAnAcC2bX+34YuNJJZG51kujQQA7nm+7wuf&#10;AePCQy8ISqWSCPw8z6enppqTDcyQge8ig53xx1qjrPI8T1lpEXzfc9Hwni/CMCSZB464CL1S6Bd8&#10;EXFPCNZZLh3yhoMLxcKzzz+3d88+FIwHfibzqBwxTzQajWaeeCIygHGSGkNxHBtDRmmjSeUGETsq&#10;1Y6ODgQFYNM0b9SaxgD3hMzMdKNZm25aA9pYY6whcD89jsyarH+gb8GihUqr7aefh4jslFVEANu2&#10;0sM733TnZqPhtJHkCIAT1q07/LbvSsM9jhG3pQj7uyrz5g3MWzC30t390t49z730wnRtmvki8Fgh&#10;Eh3lkJiQNqrVmtNTU8bIQlS45zNfBYITrj73+8d+EK/eNDaTHwAA/UNDYxs3EdleIli//m8fuNUa&#10;89MLh+9budKxGWMrVz4KeAbDYcaPYwxcWO3QEDLEZceZkz9wt7WcsZMY44zB0NDdG66yxj7F2JGM&#10;OQ35MWTdcSU872LAewBOGhoaueqqLURHED1B9q2MrSECwKcQ5nrev27+4j/0HEkP78TjlsHOnbdU&#10;mi9cOGyMPoJgGeIcIdhdO2579hen7IFLNm4kotVEjyIuQ+xbv/6eDRsA4EmANQADO3bsW74cAB4F&#10;PAaof2hobNOmXmtPe+fikYkpDcSQCkHY091z0IIFBx9yyGB/v8xTmaRSJojMDwX3PWOsVupd527e&#10;QoCIS68dWnTQQcVSKU2SZqPBBUdkrtxRW5kmSaNeT5LkxReflVKi5FEh6iz1CM7TRlyv1we6B6y1&#10;Wksl81zlSikDBhkO9A56vk8ESdxM04ysAWBExtlgnHTG8/y2dAqM+9UbItsCGMgArSLLPW/OvMG+&#10;eXOZxwkROc+NYoZgVhIGzJyWLRFDdJ/CGC2lzLNc6zzVKfPQ9zwuPE8IQ/a9J573uhrSvx4BxvVX&#10;nBWGkfAEZ9zOXKaUlG6Ki8gZMg9E1r4mwGiv7zCG+8ciEJEy2hgrBA+CgAvRzmVv0/RO6Oz7PufC&#10;aR6klI7c8IQIwlAILwgCR/d7nse5UFLW67Vmo+EHgRsmWmOUUh/48Hl33/Z198T3rTj7FR+2bZN4&#10;9f2PP15xJuzZwU0v3fmyCKnu25ce8GEDwGsV3rXBRhs8vOLtWr7wl4OHVfS7D6z40j3bvzrb1OEW&#10;93QHS/6PoqnZMqfZy2vCp6OHBk/YuZALfs/bnnX3bDnhpDTNpJR5miUydz1c2hhjje+LIAqDqNUB&#10;zLkIozAMihNjdSkpTRM3RANoBUVmacY4cMYAHZ/IPU+AxzFCEXoBF2BMxLEUhhU/CgQvBgG3ulIo&#10;vOGQN/TP7R/bt+/5PzxTy7Kgr0eiZcgs6DTP0zSxQJ7wJianLWMIwljKJKVJliapzdOD584JuCsY&#10;5nEjmao3EHhUKk1PNolYfapWa8aIKHNjNAVBoKxO4gYXYnDOwLwFc/wgdEb2vv5+rXUQRmmcv/jC&#10;S3GzWSxVrn3msfWLl+VZqtKcQPkelErhnL7+nt5qd0/XYW9+0+7dL/3x9/+Za5nKXHBR7qgGZZ8Q&#10;jDFZnKRJbqTyPU94nkxVnucArFgqlcpVx/wqtLwQaDAmTrNGU8WZMVpKncj8Z6v3/+2di5UxfhT+&#10;+ORn8j/Qro0juy652Ne2MbHfE2LBogVh4D3zm/8Y3bfvtrs2XHDu5kWLD+rq71+2f317WO/ES+c9&#10;/N69L71YLBYuunj4Bz/89oUXLL/qyvvOfV8VoCV2cu3vEx96/LZvXzY40PfGww6Nm00AaNTrAGCM&#10;OeNvqyMPXbL3qMe2fufShYsWD86ZQ0TTU1P/wL4GAFc9dfy5R9z/jd8tD8LQWrv2oNsBYPPvVyZx&#10;vGH4nMs+/60Lvnb60CevZIxZIKXUC7tfrOd5M03AF8VymSEO9PQddcSSjlKpUigCSaVyQ8ogEaJA&#10;T2Wq2Wis6LgZAO5Lz5o/b35Pb5+LC3MGrcDzEVErJaWM4/r4+Nj46Gie56CAyPqe5weBzUwQBKFf&#10;ICKVZlmWOfNYs94slUqValexGCHyLIubzTRPY2MBkTgXANaZORnzhEAvDIXgHLlWSufSWuOo/CxL&#10;UQhiwHyvq6dnzoL55XJFkXaza7OXY/7+k3+mRAoAWjMvNGN3JmKccS7aHg9ERMHSNIV2bxSyme5T&#10;46Z7rANInHPulFZCNmMnXHU/ec/z1r79gzc9em+WZi6by1qTxEmeZ59794euf2i7UWQRDrp+6xqC&#10;vUCXn368EJ7neeuC+XM2btoM9B+feP8N//wD51XY0hp7v0rHjLC21WjRGua7MgpHJaBTGbWKLwDg&#10;lXInl9Q5PKOIIqA1AJtnkxSzIIGjMlo3ycEVO/M4tu0Qm6GVdrWGYAtQG2C0cU5rQ14utGjvpHbL&#10;x+ZZd88ADDiC4Jpj5gsmvrvzuUcAEPEkBNy2nQD+/rqLcq2yLEuzVEoJaD1PoMeKxRIRIWdB6Mp5&#10;IM/yrKni8SYobox2XSTEjNZGOTMOM8gF461S2mKpVKlUbJ4GHi/4fhT4Rc8rBqzg+YEvioHf09dr&#10;wLzw3HNjY/uRMxA8zdPMyrBaMhpSIz0eAGfKgBcEcSOR0kipVZbLJLPWloqVSqkY+pxAx82s2Yi1&#10;Aub5SpokTq2BsFDyfF9JWW82pJSeJ0I/rFRKiw9eNGfu3P0T499Z+FY8btn3V53iZGOwc+fS+7+T&#10;NNMrdjeeBLzQWtq27ZBPr0VkIapq2Vs8r/+ggxd093QzTzz19NOj01PAWWdXR+h7nmcCBspSrkQm&#10;lVLKF040odJmHMfNfz3vWrZq1ZijvFzuMBAQ9BHR+nUAeNrTPybQt//0d0Bkt24FAHzkkdGNm7YA&#10;cMbOFAIRe60dJeoDYsjucUo1xOMYm3v++Yh491VXEdExAA9ba409niwQXcbYTYw9zbjr1riXiIie&#10;YriE4Ndkz2T8ESAAOJbI87yBu+66Z/nyo7QmokcAjgU4EsDlEBzH+a9u+FIYhX9z+oUXW7uaaAsQ&#10;WUJERyo+SUBAiHjRtm33rFjxAcR7Zw7TkwBhaD1t2PDRdy4eb8QGwfN4wD0EqBaixQcddPDig/r7&#10;e6WUeZ4oKS1ozt3POigVK2P79o3tGc2yuFgqDc6Z+6HD/vqFXjW5f5TIgiFkyDi0mFWlR8f37h8b&#10;nxqZklKWg0oQBqApz/OQBf9UnndLshsRCclonelMKesh93xfCF+pXCs3gymIXA6RQcY9wYMwEoIT&#10;obWWtAFwDXuEFpA7UpGxgCPnA4OD3XMGmADkDiPpdsLpgWlxcr61lgSLXCGYUlppQypRScvPJoRg&#10;DBDfc/zZr6sh/esRYHzjsjOiQsS5wJmGJEuklXJQQSstpbTWAIBj218TYJhW7CS4ZzlXhqN0Mym1&#10;1q6vRHDhLPjt70FrJaUka4XnCSGE8IjI3emKCxy7QjMWDu5iczmzxmqtkiRxF1Enlbt045rzzrqW&#10;iIqlklPOLf/oFwDgnu9dqbX+7F/cNbj6AVdc/YpgKDesX7f62j3D97bvfOlOuP1X9IqVv770qP+q&#10;/67NhLjlNQvy2uXZ/82ar8lpOEzy39d+X3nOga19TUtJe3GVggBw0mMHCSZuuur27tuXfvR3bw3C&#10;UBmbZ7mUUucy19I1owOYIAjDYuQHoZOke4wj94yCNJVJI0myppHWgHapFAK5AUvGWtRoOHHDwbOe&#10;hQjDUlgMIkbgWSoEfjUIfIYdpQqZrOBHCxfOr1RKLzz/3PN/fCYHaABKRgDgcogsaM8PgzBqpimC&#10;MABppuJGHqeJlBK16a2WfIbFYlkIr15rjo+OW0tRqZrUUsu4kloIr1SsKKXiZooMkzQhokpHeeGi&#10;hYNz5lhSo/tGxsfHnv3OJ9/5hX+TUjHG40YyPV0zmq7+/a8+O/9tRisrc6MVR1OqhgvnzZ8zd6C7&#10;p2vR4kWPPbZrZO+ejp5uTbZYKlkG5IExMs9zlWUgDUf0hOcznsSJlJILv1qtljqqiKiUktaogKV5&#10;ntbrJsl94EEQEGEic/C8qcZ0brRXiECDkerSh3Y+cO551WJBx1l9esrn2NlROfxrVz7wTx/d8q0v&#10;ffXCf5kzb17fnME0yd4+dc7tjbPTNPnSyYPLPvntvv7Be++9AgAuu/zuC7548mfO/MZ1a48AAHjL&#10;ux5/vDLnsaP2HvVYu9t+579/d/6C+UdPDG2tnTm2b99X/+kt7TUB4MGffKuzq4sxlsSxm2JYXr7O&#10;HWAuSApmWIsLzr7hsmvObB9+I8Pv+eov3+0FvgHYO7YvyeVkfZo8VixXVJYFfrh4YPCgRQvfsPjg&#10;QsFr1KfrjWlpFff9QlQuFEqIODU5uW/P3tPn3/Ev+z7S09k9f9HCcqHkwqnTJNFSCSH8IGCMmnGz&#10;Nj09NTk5uW+iUa8Fvl+pdthM53muc825KBeKwvOM1lLKLJYzPR68TeoqKd1FCFu9B8AYE0JwISxo&#10;N4y1xpLSlojzVl8TMUZkLWedXV39g4OFSskY7UWhA+HuBTlnb/3rj/05AOO6r545Q120QsYBwBor&#10;PM/p39yZmXGGnCuliM2896weBueHmfmlu0x6X3geN62YrzPeseIbP7/js3/1IUS4edd9n3zbCQCw&#10;6Sff9cMgigoMMcvSOEt9EYLg1po8y6/ecvcWgP/89IlfeO/Hrv3ldqXU0F+det/Klb9b/YF0+G43&#10;dh8GxPb4e2bjHX3xskidmRH7WoZbWmP+lmtiLeLwDKfw8ga81vfTyrSdRWi8AnJgq+wOwe3cFmuB&#10;LuTHkl1N1PZ+tPfUaoA1BEdiy7m+djZ/AuD+twbbLE1rae/m1Qd2OB0xa+dvPGqADPziiRHcsQMQ&#10;T/7m5QYBgFmj8zxLkkYzbmZp1tXTHUVBVCgwxrRShoxgni+CiZEpmcg8yaWRgvvIgcgqaxhjmiwh&#10;GDRkGTJbLFUrlRInCgQLAy8UGDEeebwU+GEgioVitVzMVLp7z0u1qUZYLASFSAGNTIxFpWJuVBxn&#10;zBPGoiYSfqiUTZMsbsZZM0ubsTVQjAqlSrFcCKxRaS7jZmIMQ+BW2TSVxVKls6vL1ZmN7x9Pk8Tz&#10;/UIU9PT0FkohAEzVJhtJ4+n3n46ItOxYfOQROHYZLV9+D9FTiEciAsEJ69Ydvm1bmiTM5v1dpYPm&#10;D8ybN9jd0+WXSvf/4AcT09MiDAbnzK1UC4XQE6DzPG8mslSuFopFq2Sz0cizOPBYEEalUunaOx4e&#10;c0PTmUSyPgcv1w8xxvZfc/VOIiJ6gmg1Ue/WrbhqFQDss7SLMc75sYA7yT5JRERntDzHMHDuuZwx&#10;/o53/Hv27Du8hSPLP/iQNkdp3b99+4IPfQgZQ4AnAMhSL9n7AAnoSYKlgp9w9rqLN1x1JudtLm6Q&#10;Mdq2lVas2GsMEGwmOhLxDMQ1AGdwPsjYiLU3GgMASxAB4AmiC4kudRnNAO6A33fuuQhw0VVXXXLe&#10;eZds2HA4EREtQ3wUkIh+8PdvrkuTyEwACS50lss07uzonDs4OG/+nI7Ozs6uDuaJNGlmSvq+H0bF&#10;QlDweaiNHtu3b+8LL2Zp/Kl/+elvvnlxZ2eVc+f0YYAH6pWFz+v12sTuiX0jI1P7pvI8K4bFSrU6&#10;PTqJiL7PwzDyIx8RM5UpZZrTdcY8Z7h1NJcQvJ3ETURO0sy5aMWf6lniKHeG4ISIzOMoxMDcOb2D&#10;A8xDEEJ4nrZaMOFO1+3zg/Mhv+w3O4M6AEDq3DLLAUEwAUiMHfe3a15XQ/rXI8C4/oqzXHm222GM&#10;cWuNY8Nppk/EGI2InIvWPngVwHjFa3K3zzh6vi+VUkojoud5LWBgtLPRAIDRJs8zrRQRMc6DIBDC&#10;Y5wZbaSUSuYA4AgKnBVZ2J5ji5tNJ6ly/L4xOk2Sk087f8etVzhxHgBYY04+7fzt37n8imvPgpnB&#10;vRteX5cs/0xhR9uiDS/nN16RGeUWR0q8Gku8YrW2h1ycjwAAIABJREFUFOoVD70CPLyCynDrL9rw&#10;s/9qf73zPWuA4zVfu83dPOucU29f+gd4VTf57G17xUa+5nLyI4dorYhhV2+PgdaPmRFoslopbfTE&#10;6AQRcc7LlUqlWg3DCCwprTzhpXkaT8dJ3lSZsWDBkAVigIasNcYCkSZCYsAsJ1b2wkqpHBQEWA8g&#10;8r1i4Accu6udzGpfiK6uDs5x94svToyOsEKEpWqqtDFGo1ZS5ioF4tz36s06Zz6glxsbN5I0yZQy&#10;aIlkVixE1Y7OYrEYN5PJiWklteeFHLjWpJUqVzq7e/rzLB3dN5ZnuR8GXiCq1XJHZ9XzvGZcq9Wm&#10;8jR7w2GH1Wu1LMuDIEAQn//5v7a/qy++4X8ZLZXMtEqjQjB/7uCc+YM9fb1d3Z0P/vvP//SnPxbK&#10;pbBUnL/goCDyrWeUyo1UaMlHBpZI5krKclTkAkvljo7Oiu/7SRxP1Wv1LMk9P80z2Uy4spViqbNS&#10;/exZX3PRsat+sKQpU2utUQTW/OTDz31uNZTOXPn3N17b3rYfffyj773l1l+dfdaiBQu6urv7Bwbi&#10;OP7N0099YfmCkYcuWfHNgYd+9b32yp/69NVfWfp9mDF8538gAAjegHuPemz7nRs7u7pW7b/+l4dd&#10;Ihju3bO7Nj0dN5tDb/1hu8/7wR/etHDRYm30O7Mvzz6Wrvv9CgD4zKHbYaYjfMetV3RUKud95aNu&#10;BUekXLXrvV4YfP2Gsz9yyhdybUen9iuyUaGQJYkvPCHVYG/fQQsXDQ72RqUQBKBAxj1tkAzzfb9Y&#10;KoW+X6/XXnzu+XNOnLvhnt19Pb2Dc+dWKhUislozzn1fxM2am6FQSk2NTu7ds3tqYiLPcm4wSzOV&#10;a9/3K6VysVhERG2MQD9rxnGzqbV26RFEZK0NwrDNBjgCXXgeeiKTidGGjEFEgZxz5mC18AS4bj6f&#10;d/f0zpk/v9xRsWSV0YjEeFs4zJe8+89q8nYAA1oy8TbPzFyLHjmHorWcMRQMkRlypIUFAMZZm8pw&#10;51tHWgKAEzd3VTqM0R8/8h9u+MW2M96xEqA99Y+bH9ohZe5QHACkSRqncaXciR5HZEqpyatvA4Li&#10;mct9PzBaa6PPiRbBscsAAHbuvHjjBqcP2QuI5wzBsmVzVqwkF+jUhgqtcQm0xusz0bPDAO1hvCM0&#10;bmLMERZA8GmyRC15Esz4KmarqloAZWaBVjuiWwFnbrZChx10m3mtGYoEgAhWEy0BOBHAGXmHYWaL&#10;cMb2MXtpybNaf6+Z9fcRMFPCB3AiAG3dCitWwPbtiHja9zYRAue+53MiajZrE6NjtekaMiyVi5Vq&#10;1fd9Y4xSORFyZCq2eZ7LTFnQjHmGKFcyV5JzFmeZ0opzzoPQ90UYFaIoCj0/FCzwhQDrIws4lKKg&#10;4AuP8UpHCZGm69NpknphUChVwBOKAyEbn5yYmJiyQGkm4yQ1BsrljmYjbjbiJM7yVBJRKSpWqqWo&#10;4BFZpWyWSiW11lZnWkpjjenpG6hUSmmaTk2Oa20cIRYVoiRvOk9wVI52XXA9rloJiLB+vbNG2A0b&#10;vgLAkB0JYIlO2nHXEUPr46mxjrI/t79roK9r4eLFcxYtfPAXD//298/sGx8Po6Crozo42DPY1+MF&#10;PG6kzl9Xr002pyeDwF+4eMH8+Qu4EMVS6ZOH/J0xZmT58n6AUaA+dwSuX88Y59decx8AWftrImvt&#10;l7duBUB4ZOfYxo0EMAw4jOgUfUcAPI24GmiQMXHeeXjccd8ffbJemyp8/rq3GfOQMZsPLfz4j/mU&#10;5wHiW6Ry+r0zGANEa+wWoJuFONrYzUBLGUeE4xgbYIjbd+z4wAfeZgwBMMTNRAjwVsYQ8QOcsx07&#10;7vrAB4yxZzK2luGXie4hegpaFTEAsATwSaBLGEeGI9YyxIeJnrC0BGgZYv/27aMrVlxx0tsmcznV&#10;qDHzv5l78zC7qjJd/PvWtPc+Yw2pSlUmQFGx5TIYpoAjXrW7mUkCgojaLSRhMkkFaUEZBFQglYAM&#10;SYHt0CBgAgmjNq3idQACioLaDt0NgoFUKkMNZ9jTGr7fH+uckyLQ/btP3/vch/XXqV37nL3OOmuv&#10;vd7v+973teVKWTGRNGpAFEURB9s/MLDvW/btnzlTBdIhEDlEMfry9igqFopFa/X4zp07doyZJBFS&#10;XHnyhf889ovent5CscgYWWc5AXCuXS6lFFZNTk785U8vvfzSS1kzCcIwQAUAjIFSSgSSc5aZzFhn&#10;ktw58PFoIufdz7xRvRcZAgAPD/y+lINsxSEBGCBjDBkxhtpYHqjBubMG5s4RSjrOOOe50RzhPwMY&#10;03FFZ7EVkjkA5rPYAA7g8A/93ZtqS/9mJHl7RGi0ti3mHzrrRCids9bs8d6epjf8Bq1zAptW3Ooz&#10;G47IK/0Za0iT/xUZ456Mj4iiTfjWWjtrVRCGUejDb+Q3uMZIKT3JEtrKZVlmMc+98BUAcAAphZSC&#10;iObPrz32QNnnuYzRWZpu/s51URR95fK7P/+lM3ef8ewRMP+Z4dFnL1oeRRG0VWhfX560+4xnPU44&#10;AloBXWgjkN1nPPvWM/agiFbR0bTTpnO7jxga7Ajd7tU6p3WOPDM8uvuMvXvSaT97fD0AHP7+M5jA&#10;266/+5bV93YY2763rRTH6r356PA61DEdb/T29mZp0sjSZpowwaVSURgFQcA598piYFkcN9MkSeJY&#10;ME7GAYAxGS9FCLmKHHBhFTjHnXVE2KjXHZFz4OXBGEPmfYBVqJhARMYkR+BCIRNEJsuyMBDAWJKk&#10;XKIMVLWnJ6yUKwPzEq2tsdrpJI4nGxNxM7YOOAjGhWAhMmel1WhzY7TWkisUEXGVOyQRRsUystwZ&#10;65DlOs2TXMpE57nWmpwHtKGQ0jmYGJ/MstiYTCrZ09vbbDQ859VaZ7RZ9a7DVv9rS2L4y//+0+sO&#10;+9skacQNRqSTJJmaqPX1DwKT++3/jloze/kvL9vdk1kGKgrmvm02AFeRVIiCQCdZM69njea8wcFK&#10;pdrX318ql5I4zpLGN1e87+QrHgAAJBCADJlCXpDhHjmy4547adM7M2MkciHkife8/SH4t59NQxff&#10;Ou44+2r20OmL31rcr1Qux3F969a0Ua9tfenl0Se++ff37NvbWwSAtbc8/jF5DQB8aT7ANCMLPz9n&#10;/RIAYIm7e5NY8eDsFcVMNSanto+Oxs3mZUf/uIMuAMBXyIyNjkJ363NuuPruyfHJCw+YLk8AALDw&#10;E59/+vE7r/38N5xzn3nL3f7k6Ldf40quXLKaMyYCERUKgpyKQgQohpHUdmpi4ndTU7t39u27/74z&#10;BvsDFRDyclf37p3jO3btiJqNnhm9wDhwtvzWp9IkeeYL/3jktZ+ZO2fuzIGBcrmMANbqQBUYB2sd&#10;Y3xgcFa1q+vlF198+c8v1idrSqlKtcIYt9Y2Gg2llFKBAKaUclGU57lzzhv1ePdAH9oA/xxCdESM&#10;nBJSIwLnnPGw5T1q8jxnjCOgRcA9W1zGfLy8Qx92RPh/+nDqoIvpB3lbuI/IIUPv6kDOcc72iLg7&#10;Yi2dQNbeagMirvzAGf6zrv/BP9liiRx945ePCilv+/lG/+i98P2n45YnueBFVf7M4cff/NMN1hhE&#10;LJXLxhhEkJIJwa8A/BLCqmjfm912qRSz7Mb8FfrJBkdu6IMfGxlu5RZmASwdHg6XLNw2tBKOWgCL&#10;F48AtHML4HfsywDXA4y8pvKoowUF64DAURtE4AggoZeTovXepMJ/OV8PAYCM/ZroEMTbyP3a+bIl&#10;IvLlUtARm0JAAiLmf6g2gcMjAUSAlm6V92Be3yaIt3vVQhPUOqd9cpt5sh6wpaaFwBDJOT9FOAA9&#10;/YzzReFESnBHyICYtYzzclhUfTO7SqU0SdM43v3KqGRQKBYLhaKUEgBcRTEW+QQaAKR5Xm804iRr&#10;JE2prc4NKlYIuQxDKTmA9Y9fckhA2mkO6KwgFFmWZZmMoqBUrohAWSJtTJ5nuXUaqb67ljYTFYaB&#10;CDLm0LksyUxmyQJnshAIRCwVimFYzK1GZCiEiiQwDUmukQjJy2OkaZomCRFJxTiS1Wl9SjsgKWWp&#10;q9rbNwOffhoRGeN2eA0AwJo1ODQEq4cB4XnEgwBg8eLggP3BlIIAHVC90RjbscNIOXvefjsmalPN&#10;JNe6mWRJao3DEGUQOCBjjI0CWR4Y6O4q9/X3lUtBuVBNsoSefGL79df3tVxLEFauZGvWOICx1au5&#10;4Ccx9hDnh1rrEHDLFt8fQJy5cuUXVw8T0TrE8xhbRrCegIgckHOEzh1/3tU7AJ4kehrgd5y//0X9&#10;fSlPXLly8w03/ApoBIAhY4w5IufcUoZHEVgABFyA2AK4K4YQYAGCBkCELQheZ/l2f/fef7+z7jkC&#10;4Gxs0yYAtNbQwoWESI4A8FCGDJlAwKEhIBgYXj1G9BwBIjwP7GiGuGULAEopi1xaIDC6VC5XomJe&#10;KaWNZp5nhWIxjpsvvfhio17r7usVUjSajXqtmTaNzbzHscnT1Bgtmbj4wV9cbuzMgT49b9+ZAwOF&#10;UiiE4IDAeVxrEJHgqlwu9w8M1uv1cbvLGsOCENpFCr5JpQShYzJNcy/wTUTOGo3IGDNo2xLQ1DIV&#10;FUIK6T3ZvGTl9JWVMcY5E4wz31prAVqrnUNE+/oSKaKORK3t8OXKqtgy//N57P/dRfr/XXszZjBu&#10;u+6zUSHSeW6M9QDRGlsql3XeantCOORtkt44g+ETF9N53g4oyzLk3CtF+r2mR6IeCXSCSc6Rtcbr&#10;mQRhGIahkBIAPB3c508QkbeThs45TzqntiWtV6PypBxrzHGLV/zz5psR0af+nXNcCCkC4+Cq6z4J&#10;ABvwAL8XP+Bzn/JQx1l76sdfQ9uYnqx4fY4C/hNChW/eDQNeV6p0T985zUbjlJNXTYcQngGy1yd0&#10;6qZeDzZeTyOB1+re7pV72QvedKz6OkcePmep0XqyUR9r7BZShFGxGBWDIEDGyBhjTBpneZqlcZxl&#10;GRjHGBNCMeZKPRFBiyCLiACciJyFeq1mLWVp3mw00iQFgEKxHJQiCCIWSMmROwgFC6UMGKLNCmGh&#10;u1IMpZKSRcXAWpMnCUilQSV5nue5cTbL0mazmWWZBUJklphzkGY6bsaNZhonqdGu0l0ulkpCSJ3n&#10;5FAw6ZzLmmmapnludGIKxUJXtTdNkqTe4IFCzgiBcx931kJiT29P74w+a0yxVMqyLG7GOne7d+3M&#10;c3vTH1tjeOv7FidJo1abyrJGKQrK1cq+b9u/0l3tmdH3+z/84dlf/kI7K1VkQB96+EFCoORSAjBn&#10;SFvmDHMwa2Bmd7Xa3dNDYLaPjm596cVabSoX3ARFY5xNMsp1JSj0zejv6x8IS8XPzLwNABZtfpcl&#10;kig3nPL8wnvfabTdNV477PfbO2Dytve9PxK4/9vfus+cuXFSP2duywvP//fLV9/dN/stv//Xf921&#10;c0zn+b33XgkAoyPHXvTYkdu3vXrjrQ/4VMnwHxcVS6U8y3p7u2cPDCT1qZf//NLSt98PANsO++Vd&#10;6y45a9l1P37kltlz5mqtP4xfHVzy+G033F/t6jrWXesvNLjk8Qs+81UpRalcKUZFIbjTutlsEtGy&#10;d2wcXPL4qnNuKBSLhACMbdu5PQNIdA6CyzAwaVYplXmaJ7Upl+WlUtjVWy11lcJCxKMwCCuTE1Pj&#10;u3fHzSa0vcOtNnmWScGjqNDf1z9r9pwZ/X2VQkkIVi1XmIAkjuNmXI7KhUJxbHTbv//pT9tfflUp&#10;pWSIyMBYIhJCCKEUSGTcWZfneZomflWEdrDfk6f98wYZEiMhmS8IZJwxB0Dkk/WlchkAcmeAsWpv&#10;z+Cc2aVq1TnDlPQBtj23+Uf/+zEwbJO84bWCVIKLzprMeFsl3DnG0LhWiGfZESfd/OSmzhsR2QVH&#10;nwoAHQ8+cq4YRlJIHx7SRmdZdsF7FwOAZ5r6df7Wn2201kkpRaCa9RgE68QULzz6lKsWLyosO7Vc&#10;rkCnmNY65+x1N927BOA257xs60g7JrUNAIaGxoaHD6E9+/nWF2zBM5hOoW6nDPYMSDtV0SFpE1CH&#10;awEIuBRhBPBXQFtaUrLu10QeZrTRxZ5shr+Ic24JwLr257U83anFym51ptOT1/6Y0wnhAOSFdKfD&#10;mINbeIoA8WREGBr6zEs/rU81kjwrlbo8e9VZC9YBkuLC1xLXpyYmJydcrqOoUO0qF0slpqQ2GZNC&#10;SuE3a7m1SZ7l2k1OTdanGvU4ZkIEQSCEIMYRmSAVSqUk49YJsqHi1VJYKUU9lS4uGRPgyBlr0zyP&#10;m0kzS3dPTHKhkjjNrSmUq8SwGSfa0M6x3XlmrCUARAfkUCmlQtnImj52oGToLGZJnjQzm7soCINI&#10;2jyr12rGZkoJjpBkWZKlUaFiwJQqxcFZs5DDo489j6tWtYZ9eJg2bjxo+d8vfGWKIzsYgAhuOORA&#10;m8fcJsWQV8tFAIjTfL+3v/OFrVsnp+qIyDlUy4WZvV2FSBEZhhQqXi4WK+ViqCSgdc4oESy95t5R&#10;a2esWLFjzRqfNZtJgIi0YuWONWsGOcP77keGDy5a6Jw7ktpBAgDnqB8IhoZ2Dq8dQVxPtB7g1+QO&#10;RTyVc6+NxlZd/MDqG4hoAWOc8/4VK8z119vly7/3ta8tbQsePGvtjOXLH73pJsbYYcasB7iDcwAa&#10;ATz54lX8Pe9xT/z8ytXDB5FbBrgU4FDEoxkbWLWKv+c9r5500iEAI4gnr1q1ffXqXmsHnVuKeAjg&#10;yYi4atXmmbTobe9xCxdud64fYAdg/8YNY4sXDwwNAeBt9pWla++59Iz3WxV+pfddAHDJ7t+EQhiT&#10;p404iZv7zJudJEkSNwBARBI503meJvmHNj1/FMDXzvzANXf/rzGi9US+tvAKxK986kPlUrG7p6dn&#10;RndXd3elWOCBQkTjDNNCaz0+Ov7q1q1JvcmFiCcaQnAhuJSSSSalZIpxrlxOcSPNstQ5Z63TeY4M&#10;hZAd1zS/ykmlisViEIbcEbmOkavu7DC5YijEwOyB3sEB5BwYciW11tbk0F552qsoAYAHwOSoAzD8&#10;8WIhYl4Wl/sqOHbwsZ94U23p34wZDN9cW8UPpucfrGnZsiO2s1T8jd/uvUhek+twjMBZK4RUgjsA&#10;9OgQODDGADJjyRoHoLjgnAkmNWNkLTlHxjrGleAopWDckkoa9STPyVomZSmKuFKSc+OcT1QhUW4M&#10;WWuclkLIKJo/v9Z7z7fuK5/DwqhELtPGGZ0bi9j6CToA4MAbvgwAz140xBncf9fahWet6Hyp6fv4&#10;/yIRccTQ4F5+f4twWyv18VpeNQAU1oSyJDsf7sHD/Pk1+CXAazWmnhkePQLeILXS+XMvmLHguKFb&#10;vnSHf92pmOogjek99y98vsV3LAiCoFjQQKIxiQBgiaw1aeaczpNM53moVLmgugpBmqb1Ws0YU1AQ&#10;lkoyAOKRlEIIqZRiXKAlQ3b2rIE8z2sTtV27dk1NTFnnSsUgLBdyABQ+AEBeKpG01cZ2l2WgIqE4&#10;E6iiAhdQ5xhn1jgXJ2mz0ch07vXHGBcqUFOT9TwzcZqlcWq0A2AlVYQQs9yluWNpliSxUqrc1xXI&#10;MIkSrxCvtQ6kEpLbWBswgQgsGGeM1cQYIEMGaLVNm3GxVELGsiTNsqxQKFeq1V07xztDff5PNw4f&#10;dZyU0mhpSGgDL/zHnw3pdxx44MT4eJ7nM2fPkmGodSoQJOMSwNqcjC6EQf+MgRld3c1GQwQqydPJ&#10;iYmXX9q67dUxAAirFZdrAiTrTJbHFnKdE4BUav2O85f239rb3eMQyMLHHjiEKJFK9c+cufVDezJR&#10;5/30JwAAj8P3zzytu6t0Z/jJz33hkwBw6Yq1g7NmzRrs+6i+9J//4/D7H7yu85arf3XSxPgff7bl&#10;n559FgBgcMnjZ7RJ3t97cF2e54FSHl34dsBf/dUvf/Lt/fZ7S09v78T4OMQAAHPnzWvU62uf/5sV&#10;B3/f45kwDHp7ZvQP9AuhkqQZ1xqlUpFxceern8o/9/XZc+eUSuXc6CTLxutTaK2UUkSRUioXSbVS&#10;3T7xUqlUqcwsCo6NeGrXiy+rICj3dDcaL1sgcAjgwKIlDRbuuPOq8z59DWNEFnaMjU1N1nvHxubN&#10;2ad3Ro/Rum9Gf6lYNbnTWmujrQOjXalaSZJkcmqKcxZFhSAMyFGcxbxQ5Ry8fghosJwE50wKnRrL&#10;mNfnQQauFWOnIIpEqEKhAEBneZ7nnAQHSHUOvB1O4sA4E4JZVJwDOeYjcm5abOy/3fYSuu2EbDzt&#10;W3DhLYycc9yRsQ45k8gIxTd+/T0pBVmbGxKIDmDk6QeAsSgIzznsBAC445cPmywHAUJIAECG5x55&#10;Ugu3HL3gph/fwxi/6AOnFwpFZJjneZ6lYRRaIDftS12+ceODixadjOzmFWd2HuSM8UtXnjW+9jsI&#10;uP41fGi4CnD98OrRoaFtw8OzCIDoXICR6UADwe/L25t8ICAGzKOXdYjnIQIyAPIOxYgIiCNASwHX&#10;A5E38uMMCU5CGAPoH7r4udWrl4FzDtaRQ0SGbAnSiEcL3u2EMUbA/EOyXbrV6Y+XgRqZdqz1H9xz&#10;qEMpWfJa/HFw+zsREDm3nbGB4eHS2R8gQh7zpFEPVcCFsFnWrDcc6UqhUiwVCoWoZ+68A/Z/BzDr&#10;mTOIDBWrp+TQacpJExECslIU8aqoVqJaV7PZSHxVibbWWQBAbV3L7F0ABy4kC4IgDMNitRI3a7XJ&#10;RmYNAcuMbjTiZppwVVBhYFDoZjNO8yROd+8ez3OrjbOWkFAwZRzY3GSxZTLNeR5gWCjIQqHEhTIF&#10;mxU0WZPFKViT68TmMRcYBdwZh2S6urrDQmlqciptxERULlZgaIicw7Vr3YYNeN9GcFRr1L743Q3X&#10;nH46AQLCz7945Xu+ePGuHTuSKAiCAlj36uioDMu1yQnnnFTKWW00GCih4ApRSRYGoQyEcy7PDWO4&#10;8qiz7KkLN1l7gnMwvGaAMUQkoO1E4GjmmmFERkS08FRcteooQGB8HZGvPjrH0Uz/Aw6veapF7KFf&#10;e3kAgFHnBlat4jeuBaCjEPoBdjEcQLQAeN993zvttAXIRgB+BW4JUT8Q3Lj2FCGvIjp+1SpYvXo9&#10;tPT9d65d+28Hd7+f80MRDicYYci5OGXT/eCDHUSzH3hgJwABPT7xu79i7FGA8zm/AmAMgK0cWs+2&#10;D15y12Zce4J1Doht2jSI7Du//9GZq1bR8Jqv/8MnIWMAcO09PwECWHUgLFigHvuj1YYBG97naG8L&#10;c0XyrFRhksT18UnB+Rce/C0iG+SCyH35np8A4i+QzUfgBOcBMIR3fetHT5747le3bpvR3ztnztyZ&#10;M/tKpVKxqyKYksUQmmmq8zhu5lZXCwXLLHLGJTMcwJksN8IyLmy11GOJUCIAGEssSYy1jPM0TbmS&#10;igliCAA8VEGlVCmVJXLntDXGaO201c5Y54gMZ9yhswjG5gAIxMFZAstanqSvqYNChh2l6VbCo92s&#10;scT3LKrTkcmbpL0ZMxi3fvVCX+1gjJVShmEolWo2GtT21nXTfgPPAvSZJH/E10SlaSKVUkohMl+1&#10;j4iCi6hQ0M7YXBvnOCBwRAIHlCeZdkYg50oggXEWLKFgSEQIDLDF02dIxhmyaZxYZ8GRA+LImBSB&#10;VEwIZ6wDQgLkTCC3QCbLc6tDFay84owvfvbWak83WGKSSyYmpibCYvlzV3zM93y6QJNvRwwNrjOL&#10;T/vEP3SOvJ6TPZ2QPX3f/9KqD75eY+r1Ax7f+jUAbKZxPNWop82TTmulMk5dPHTZP9yxV7mUb2/9&#10;5bav3rBi471Xdbo9HWC8Xqiq0/ZKnrxhjVbnivd84tP+Tk6TNE2bYC0SgLNO50AOjOvp7e7t7ykU&#10;CohgEcDY1GqQ0tjWQ84XIniSt87ycrnMhYibzVqt4f25jM0zsCA4WnK55sRLQRSqQDIoForlSrFS&#10;KaOAZtJIs6ZxjrisJbmxRmttvPiYJqO1s9CoN+tTDWvJGpdlmZJRFEXauWaW+6tHUTRrzpwoKhij&#10;EdEY22w0nLOBkFmaTU1NOusKhQCcddoQOc4FCsEYKxQKURQxLvznEDAp5ORkbdfOneBo5NU/+nH7&#10;8vwPhyoYn5iq12td3dW58+b9/g+/HZw1AMw14kazMdE7MBNJd5WKvV1d5UoZwDFwYagKxaKSHJEH&#10;qvDq1lfWLTviA+ffnSV5GBXn7bfvrtoua1pc20AEYRiFUYhcdM3ozbUGLm//9NsA4G+u/OH20W1x&#10;I50xMHjfqb/62dK9Z9r3zjqrq6vQP6NsbZ40Gl3dPbMHZwVBYdEnPggAX7/lsc9c8FEAGB05dujx&#10;9zWayRVXrZs/v3bqKZdt2nytz9r5CfO7Z+6fO3vmO0eXj/zxpCvXfhYA7r3jB7Pnzq1P1cIoRGTe&#10;msaLOB20axUAPJquQBSatMut1tlnTxy85q4/xc2kZ0Z374yZUrIkzhqNmrWEiLVG0wEZrZtZQkRS&#10;SCEl52zX9rFiWFBB4MgmcZwksbOOAJBhV1f3J8695l8eusVmOs+zL605DwAuPf+mMAwYF184+20X&#10;3PAzROju6++f0VuMirPnDHZ1d/sIiOBi585dW1/48+TEBPlQV1t9WwnJuUDnpJRRUOBKgqU0T9M4&#10;yXSueGCcMbm25JCAKxkIJaWsdJeUUlFU4II7b3qfG2MtkSEEIkcMo0JQ7SqXKkWlIrJ704WPOeG/&#10;TxNExLVfWtIRoiVyzjlyVCgWvVuRp4t4RSkheJokfgUmBDJOO+O0MeQkE9oZMhY4U1xyJTgwABBS&#10;FIpFT88AgE8c9JHbfr4xDCPvY+h5JOe/97SRLZsRkRCBOE0LLvosUPPW+zzkYAyvvH/T7c9+L46b&#10;Usru7p6xnWNTa+/x2koEtJRoBBmyVqVRhwntx2f9HlzhN+ydfEZL3KnV2pyKZYi3M+bf7E/vwC9f&#10;7TaKCEBjgOuJDnJuCdG5zvmMx3qAJdDCGN5p76HwAAAgAElEQVSwd08RRevJ106OtP2/Adr+Ga0L&#10;ej5Jiz2yvt2Bpe1dycHUyoO1vhYRER0JNBPgUye+W4iAcUgaTatNy8kYUClRLnVVukoz+vuM1tpY&#10;AuMAtNbNJE6yZLJRY0pIIQHAWMsJpFKBUtYYIVQUBP4BnadpEifNLCcV7ty5O0/j7lKpXIgUw3Kp&#10;OKO3u1Asjo/v3jk+mWaZY8IRps7lWvvvaI2L4+bUZL3ZaOjcAnAOzFqwhoiQs5YES6ZzJ0xULpWL&#10;UZomeZJ1dXeXi6XmVD2K1PiOsaRRr5aLla4qRzK5toC7xhuZI85FoRSGUQhosyzbcvktuOVpXLsG&#10;kR1z4Kztozs447//2rceOe10QDgZGWzccMwlFzgHjHFf2FCuVupxvW9mz8TEWJY1933r7HK1PLO/&#10;OqOnO6vXCoWSlFFtqslQXXnsp7cvXNh9992IiKedBkMrz/79j+/8zGWweDEA+JUBAR4EOAoAEQfu&#10;33TDLx9Fzo2lS776j+aii9yRRz58+ukLEGcsX45r1swGfHXlSlq9GoeGHrnxxoUPbL7lF48qbpfM&#10;PwG3bBFC4NFHu1MXAgBefDERfPG6rxLRwY6OX778kZtuOpXzTcacQO4aZIcgcMZO4YyWrxgbHp71&#10;wGb7xBN4zDGebbTtlFP7N2zgQjw6uiUqRFOTU1EhigqFqcnJJMvev+qWGd/97sOnn36koy0IRxE8&#10;SW4pwTKEQwB+w/lBzp3gqGU+g0jObSdyzo0gHtKejQBwNGO3M3aQcwsAniR6jgg9yR7gREQEeAjg&#10;KMCZCLByaMea4X4CANhODhFHEA8h+NOnPkpEhWKxXC7P2W8fpVQQBlrb3dvHto+Oeqs0Ms5LZiOi&#10;lFKGoVKKIyPjpBBSKYYsM14cyLXce8A5TYYcADBEBME5ZHFDCRZFhTAKozDiUnDGAYBxVmvUVMCj&#10;csE5DYyCUJGDQljyFWo4rQGAtXb6n+2VhbIsa5XSMF/Xxo786Llvqi39mxFgeJlaHwkTUkohGedJ&#10;HFOrDI18EqOjUkJu2jLbBhhZlsm2mcZ0gBFGoVe59TOj84NlWWq0IXKeKeGVEIWUQaB8r7wzhq+G&#10;stY16jUi8nQLNu23jwrFluitI9Y+39uQ796585xws2cm/H7F8kq1yqU0DlAwo/Xnvnh6Z4P+ek2n&#10;zuu9NuVvSN3+1vrLbr6j5ZHcKan6z8y//YuptcMAYBB6lw89ueq8G2+4CF6XkejAA9+3Tsrliis/&#10;/cjDN/3Pv7nwh9+/uXNRmIY0OpVdnc7//yKNy758IWPcF4mQ085aq3Ob5nnatDpzzs2bM7tSrZbK&#10;JVRIRD6hpR3U4iTRNonjPM/BkeBeV05orYUQXs8hCAKvIpCaZGxyNwp0qcnihAxEUgUy5IDlUqGr&#10;q7vcXbbgJsZ3jk/sSvPYcdHMrQGf8xIAXKdZvd6Mm82smSVJiijIok5ThlxImeQakMlAGWs4Y+Vq&#10;FdDqPGeMDwwOpmmaxHGSNLMsJ+fCKCxGxVIUZHEjTfI8z7W1ABAVSsViMUkzqQJkPAiCICxOTkzs&#10;3DFmdBZx9bWtf/CDtv4jHx/fvWv3+ESxVEaErX95cUZ/bxAyFYlabXe5UuLO7rfPPj3VcqVSFooj&#10;IjKyzmqjnQFrYOuro1PjjSgqMyYBWFdX1bjUmKRlR0P47ROe+8xjRyDiwKw53T095e6eRqPxwr//&#10;+y1H/8uHvz5bBWEQFRr1OI/d1b99AgC++I73IuhQwYc//F6lbBgC2Fxw3tfXP6OnD4A1agmKoFLt&#10;evnllxYWb7z62ePHxnZeevmtftqMjhy77bAW1eRXv/ieMfHEK1sPeOfb0Lpa3BjsH+BK7hzd3kia&#10;vV09Igo5QWa0YpyHSifZRG1y9/ikzylrsg+/666PPLPwX464f9MkbDvslx00fvUl6wFAKqVUNFVv&#10;XHX9ORd95rrPH/4YtKu5OtN4dOTY6375159Yes0dN65af+flAPD5z94ilQqE+Lt97/r2n88GAImM&#10;C6GUmhgfn2rUlFLX3HoRAHxh5bqJXbuq5XL/zJl9ff2lcrlcKXMuxrZv3/ryS9CqzHQdex8ppRBS&#10;ceTIpAz8uuQBiLXGR/HJtaRLnXXWWQJLZL1PNudSCCF4oJSSUqogQE7WOkeGC1JBq0w0VBEQZ4wh&#10;82VVbMFx//1H1OsBhu9eGIZtfOEAQHDBhWCMOWe80wUAeCV7rx/FOPdUNwC46ANn+i3wyJbNjLHO&#10;o8FjyLMP/pvbfr6hE7ojovPec9r6J+8LgpArQY47bBFCnLXG6GVHnDi4aNEScgQwArAMse/isz0e&#10;Q2RJlsy89hu/JgcE69pc53aZES7tFBwR+P0KUMtGYgnCSNvFYmm7kImI1nVQBgAAnMdYxxZjeu2S&#10;7/0SgCsQZ0ELwSwFOMi5X5HzAlP+Ky4hT8xgbQPAVsGVZ6JTW9K0c0VswTeEVulLi5yxFLBjPe77&#10;ewh0viwA0FEAANAPABs3/v1d15VK5WIx7J3Rl8RxFsfWWK8rUCmWiqVSqnOjdaYT45wF0kY3kizN&#10;40bcZJIrIby+PHPeCAUlMsa4EjJQChFdrtM0beZZg2CqVrO5LigpgdDZ7kqlf2Cg2lWt1xo7xscn&#10;JmpTzTgx1hEQckcakZHDLEvTRpqmKTlkwHTuGEMABsDBMRQcCRw4J8FZExYUA0yTZiEMilGRrGlM&#10;TSrJOJBSqqenu39GnxSiEef/+qcXHEguMQyVUooL7jWIfrjqOnhqC65dS9/9riN69yVLgfipL+06&#10;FOFkRNqw8T2XLncGuFDOOkRK81SFOHffWXE8AcLts9+sIOKFUISS5c04iirgxK4dtTy3t37sYvfk&#10;k7BgARAs+tqVyKhUioqlonX5un0WwPCaTqZsjAgQB1etQmSwYMHowoXrnPviihV01FGeK+JWr17w&#10;9v4tx581NrymH2AHwS84O3Xzptt/+8MZ3aXT9zsGAB7Y9pOeGbM+EB7gg7b01FNX3HD9Fx25Fcu3&#10;37D6MCnOY+xAbZ4juoPz5xkOID4M4Jw7kmjWJZfAmjWP3X6ZUgoZHvCJLzhHg5zRho2PjD1zwp/d&#10;I2/hQRh8pOtgIhpbtMjf/95V4zkAQOScX7XqYgIaveEGj6LXAzyHcEgLz9N5nD8F8GvnDiL3G2SM&#10;sSsRaePG7acuRISnAIBgAQIA9Hmt5qGVO4bXAED/UIuFP7ZmzUyAHQADDL97+TKl1KmTavvq1f3k&#10;aONG3PL0CL0aFQpBEBhjkyQ+58iTEfGfnvu+Vys1RvvNvVfAWHrMIgD49tOPfOrIE+Cpp2jBUV9/&#10;4iGHLeC35JiTv/7M91lrV8mQXCDBS8gKqTy17MS3HfPAn37GOU+SZqlS7JlRRUYElnN0DjgoAI4d&#10;iUDWqcFpBTDaq71tGY8a07nN/cnvP+miN9WW/s0IMG6+9nwfjGSMea6Yddbv/j29xudVp/d8Osbw&#10;ACPPcy+MSETTCf5hGHaiO96zz39snmVe/RaROWeNMV75RAUKADjjXHAppf+NrXXNZsP7cSBiB5MY&#10;Y6pd3Z2S6I6zuMeaaZKcae7skBDuxDN7+/sdMK4kEcXN5gf/+u9gmnjUdfMP899uumXe64VoYVq9&#10;0+s99XzruGr8Z8N+xHXnPXPJbR0bjTcUtP0vLuf/nG7kt1dOA96IpzEdZky/3Je+cp7xCE2oUrka&#10;lgqlQlEwtNqC04IBF0IxlEoRhyyPsyQ1zhKRJteIs9w4nefaaHLkBbI7xjfMOkQWhEGhUOSCG9K7&#10;GlPAwCR52mjmiVbIOJPkqBgFvb0zemZ0GXC7dm4f3f7KVH0i02BAWhLcUz4Q8zSrTTXiZtPlLs9N&#10;GEWCiTzPGZeSiTTPMpMWKiUAIEdSSq1zbXQYRsViAQC0NrlOnIUwUl3d3aViabC/vz41ObF7qtGo&#10;p3lGRDIoFIpFow3nQlvHGZcqbNTr9XpdcmyOT64be8GP28hHzxrfvXtiaioIAqXk5ORuqXixFMyZ&#10;N2tiYiwqRNVyWAyDUMkwUn7/CsDiuBk346nJKWdhcqKmte3q6gmCAhGGoUIJjlpWMMaQsdbLgPzo&#10;hlM/efOvZCFsNhr3fPaIw8+/2weVK9WuifHJuK6Vir70m599df5HEFwg6egFh1aqslSUoeLFQrGr&#10;uztSBW0w1xSnOQD7y9a//PnPL9cmJ5Msv/zK2/75sbv+rvfGJZv/xxXXfhMAHnvolkuvOnt05Nib&#10;f3v83H326evt40pUShUm+aWN84/9+Qlz5sxVYeAL9EMVilClzXhyajKqdu3euXPXzp1f/vv/MfrE&#10;VR3A8OTj38qy7ON9d9zy+5OvvekiALjk/LXX3doqRxxatoZzfv0tn+3M5x9/73Yiqtfry/a/12Oe&#10;B+9dTc416nUiAufQAWcMEQUgtFSqLVOiq7u7t78/LBaSLM3iZGr3Lueccy4Igmq1q1AsaG0a9VoQ&#10;hOA1JGzb7pNxxhkn7/nDAaDFgUaBiHmeM0RkohOe98taEEjfZ+eQcyZkEAShlFJrjUjOaQIrlSiX&#10;iyrgjogRR+A+gOIvePTx/xeM9vYCGFJI184/+9O8KiAXrGN46pz1FDujtVTKWpvn+QXvPe3mn9zL&#10;227ljPGoEH3q0L+FLVsemsXSNJkYH/fptfPes3j9k5v80k1EHpb8029+ZMh1Yk/OWmvtrOu//Svn&#10;1rcD+csQD2Vs6qrznLVcSZ3n9Xq9Xpu6+faHAcA/Z5YhAsLIHrs7WIYdDrVvLZnakdcOSIcpQa1S&#10;pmm0ivaQgfcxmTbonVFajy02/IkADwIsJVoH8DwAtPRnO9JVCAAEdG47m7G+Heb0GxMiaofSOteE&#10;Je3Mhv+MQ9meTh3h3IDv48aNAHDJI7eVi8WgEIkgbDYbSaNJjiTzBkRKSKmdyfM8y3NtLSEYZ1Nt&#10;tU05R00OjGMMOedcCMkEIpI1jHkdeiRH1lhrTO5oSudZnoIlycDETZvnfT3ds+fMqZS7c6Mnpmqv&#10;vrrt1e1jU3HCuFBRmMQxYwyAa6NNmntqukBljGZMIApEBGIOiKNkAhzaido45yyUKk0TIFsqlALB&#10;hJQDA/2FIMyzrFwuzZ47VyDbuXPihZe3oQiFRPKy+IKpQGw697IdixcTuf6VQ3Tkkf5XO+wfLrzi&#10;hTFEOAnxuPkHTIxPATFf/6wU37Fr58zB3tnzZibJZBDy2fNmGpOmaT1UDIwLghKAHN81dftZXzzz&#10;liubjTiIiv4mEpIXy2EhCqwzzTT+xtmXwVNPjQ0P9wOMEfUD7GxNJZyxfDkBwfBaGFoJw8MPIZ64&#10;cqVz7pq1a0eQLSVaAjCIyDdvGnn+R329pZmDPTpPG/VaGJWz1B55wVd8BsxbQH5hxfKr16yZL8Tz&#10;AJde9Nmr1645n/NBxvC++x56+cnjVw4/6NzJm+4HQHx6CwA+vL88fOmXnaOnEU8EYowDEQwNwYIF&#10;tHChh8HbnfOEjRHEJQCHeNc5oGedOw8ZMpyJCCtXjq0eJqL1CEsBniL6DWMAcK5zt597XF9f36Kv&#10;3umc63P0CGOI8JeVZ0aFyFmXxk2wFKqAjDn3vQv9jXnzD+++6MMfb69NrfTfvc//wFt5fvLw43xl&#10;3rR/4reefTSMQr9jtMb6eAcReQlQ0obIF8QC49whEOGy95ziKTA3/mgjdJABFxwIwXEgxhjnEgC8&#10;Po2zOggDY01ff++s2YNCcUc5kbPGclCt/AcATit5CoKA2lGSTpbbbz73WoE/tGjoTbWlfzMCjI4P&#10;hvf4tM7pPIdpnDyP4qa/y4sQQ1uxEQC00Ywxb9Xns/MAgAyVVOApkly0lC6ctdalaUealjnr8jyj&#10;lr+JQ8akkEEQBGEghPRrYqNe95MPADzV0hpjjEHGBRc+eSIE92Rxn9Pngr/3b8/xu2ov/LoBDxi7&#10;7nquJCJ2vMCPO/VC/6U6dnv/vZF8Q072dNb1G6Y19iqj2rL8vCwzO2975A3PmW4Z/l9frpPE8H92&#10;KBnTHcoBIPj4MTrPBedhGAnBNbKw0lOslgthQWdxXKvnec4ZSCkCzkEwrXUzaSRxosn6uWHIOdij&#10;EwcAPhzgYQYH5lOfRCSlRMEbpskYc9pmzSRPNToCi86aSqFQ7e7u7esWgk/Wa9vHXt25Y7RWbxpX&#10;sMCJ9kSOXW6tc4hocqOUYpxnqWachaqg8zTVzWIpIiKtNWc8z3Nj82KxmOe5FKJUqVSrVZ9yLZZK&#10;1a5qd3f3rp27do3tSpLEr1ZMBkIIIgjCyBiX57nO7cTEeBLHxWKYTE0Nv/A7P3rDR59Uq03FSaaU&#10;kko60nGzHhb4O991wOjoy13d1X32mW10Q2eJNV6xKuLAk2YWN5sT45NKha1AIwouRBSEhXIhNQkA&#10;eHezXDtnbftGA0TMnfX2fJwxrU2aJs/d/smDz70rT833j33J9+rc374vCjCM6G1vm7fvPrPKlVIp&#10;CB1R3szSnMbGaxOTtTRJbvj0/qNPXHXBY8dcetlNAPDwQ3f84bfP3fjRp7/xytndlXKlXCwUgm2v&#10;vHLBifPWbH6lUCxHUQDAwihI4nTryy9+790bzt56gVIRF6hUiEhxM52sT923/+3zH//oLSOXTJ/A&#10;V/7DHVd+9ZzRkWNv/t3JXPAwjLjg/iZd+vYNq587fnjdSn/m0LI13T09g7Nm1aZqExPjjVrtovKj&#10;u8949gcPrVNKSSmSJOGI3LO8PJ8v187ZNEkLxWJUKDiENE8BICoVC8WiYGxi9+7du3YZrRljniDL&#10;Oa9Uql4r1j9pjDV+nHWeEBEYMECMADhTTALnLteaLGnKnRWAwFkgJEpBCD4dAY77GcpAIBIiR7JG&#10;Z87pcrU8a85gd0+XECJP9PSRQcT3n3LB/wnA8EZ7rlX78xorjGm3ZMu9WwqfbBGcM0+a/PT8427+&#10;6XcrlYp/uhutvREbMsYQgzAsFotnHvjhzS884TUPalOTzlEcN6FdNeRd6i9472lEwBje9PNNPlnt&#10;FesRcanpveKGG664/z58agsBXbV6GBGuuP/+bz7/AyGlDFSe55MTE3HcvGndA516hCUAI62HPsN2&#10;idJeA4WI67wHBdFSxPXt/fsSIiJaT+ScI4ClROvbdAhsjQZrU8Rb5b7Y2mEAAawnOBKgn+gqoEMB&#10;EfFct2dgscX/bjW/11naoYC3A59L2zT0JYAjCEtb1d2tJA0iIGOHAgDAkQBPOuth0FHtJAYi3PjM&#10;xjjXSZxqo5VSAZfGmizVxmjtXJ7nqcmNBUJwDAiYtToqhkncyJPEIRSCqFgqhVHIGG/WpoSQnLM8&#10;z5M48WWNKJQWLNOOk5VAOm66zPT2dA0M9COIIAgyrbdu3fbii3/ePVljUsgwytIEGAOHXtcYAAQy&#10;JpXNtXaWOSakFFy29mGcMUH1xhQiCinJ2EKx2FUtCeSzZs/u6Z3BAaemJjlCqVxOkuTVV7anGlVU&#10;FopbkxljpeRhIbjnoaceQrTWHkl03NtnPHPNbbj4NFq58uG1axDgKMD+DRuO/txyIi+aBFEhqDUm&#10;99t/v1IlmBgfK5XVnH0Hrc0nJ3ZxDpIJqUJneWMqzhOjc7KGkiQrFqNKtRqGiktAJCBjgFJN/7j5&#10;GQAYew3nBshbYSxeDPffR4sWwcaNAOihyLsRn0fmZ8LA0BA75pibtjwMtjl331mcwcK57yeibaec&#10;6jUM15E7BPAEcg8S/JazZYyvc+4Ly5d/72tfO5qzp2/+wsmzDv1ftT/t2P7qMRff5BNlW1oFgHgi&#10;wBjR0wC/BjjYI1uA56bpIhDAeX6uoreoh0MZHs0YEfWtWIGIuODoscWLnnJEQM8DXoEwBjBw//2I&#10;ePMvHrjw8JPHFi3q37Bx88JTAeCUiy++Q40LwVUQGq3TuMkATZaDccs+eJoHGLc8fs+FHzqzfV/B&#10;rY/fY6276MMf/+bTD5Ur1SgqHP+WI2jRIiIaI+rfuBEB1z2xMYoKxhofAQGAzlLMGfv7w0+6/enN&#10;LjMWiHOBiM6BJXf+e0/1AYRrHv4mEQFngQg4RwauVQ7KlV98kIDAZFnm8mxw9uC+b9lHhdyYjJwz&#10;1nLgHVJuJ2sBAN54zet6+bi2tS0hkM45vh27cOWbakv/ZiR5M8689baHCl4u1jt8Odd2n0A+fRyR&#10;ETigNrrwjYj85HDWtaSlLIBf0F0rZgadygStiYgLLoUk0bJLtNYgAgNAhlxwqVQQBN7dDwDyPM+z&#10;TJtWJSgXAhHTNHPWGmuyNGkHjQgAOBeCi/nzay/dA3eLT5ghc/nwuUcMDd41NRmGURAEAlkxLARC&#10;PfbAuo+evOyBu4fnzz9n/vzaC7AHA/xnKQifedjryDPDozA864ihwWfhDaSfvKwtTDP/7nyC54j7&#10;16ViqRDCr74Lc0/f8969rtX6E7f5y8H8H79eYHevdsF/HDZ3NQAArAZo234fds2n9Vvy56/+Tg7w&#10;V5efJaWsp1niIBSCnM6acb1WA7KhVAQ40YwZY9aaJItzY4AhMbAAxkEr6metdY61oqQsDEPrnCNi&#10;XAZKGq2zPM/TOM6aKgoEU1wopTh5BVrrgqhIRFmaskJUKBarlWptfLfN69paxgMEcMZkWe6s45wp&#10;qYIgSCEHAJObNI4Z4xyYJV0sqjBgeZ4byBE4Y5o7Aqf33XeeMaaru3vWnDmC81qtxhirViv1Wr1W&#10;azSTGACKhbJSymfuLFFQCAsoH/rcuwFg3plfz00WWBUVC51RzbQ21jHOtNHG6kq1lOeJpzBlWWpM&#10;CThIzoxzOtdIgoCTgWY9azZThMBaFgglJFoySmIxklwQpNox1n5GWADHfNhZCkSELDdaZ1nmGJMy&#10;2Hz6S++7ZBMPeMha98jfPf++QAmpeNKcyrKsPtW01lLBNurNV17aOlmrTzTy3Lo1H/wxHPj4ims/&#10;lOnG/Pm1Sz73rUBxjjC45PH+tZtKpUJPtRIoCQMz1z7w6kt/2cqAXXLYP3tB29teOC3LUwB4/je/&#10;Wf+5DwLA6BNXAcDgRY8DwBB8DE6HZ5+t3H3nNUKGy/e/FwCW7AeXX8J0vtASISAQt8Ze9vG3AgAc&#10;+PgwwGUrbitXqkqpvv6Z1podY2MA8KVPvuPZ7AS4B5756d3FYsE6F4bR1Pi4j8saa0yau1x7DuLM&#10;gQHPBdLWWCAAqNVqtVqtf8aMIAgGZ81ijOdZOjU15Ys/fXjXl2EgQ07cc83CMPIkcm4dAjhyRIyA&#10;onKJW60TbU2uc21znWUZcMy1ZlIJIRmTkvFWOYpABoDAtANjbME4IuYc07pFK4T2Ptq1Q3r/Fxtj&#10;XOe5B+PkqF21bJEhALkWCOEtVvQT95FPC3PGibe0H53zPfNBn43/9pMWVtf64wd+ZPOLT3DOsizz&#10;RqhBECipRp7avGTBKWt+dM/yD34MFi+GjRtv/PG9QkrO+G24/VBEeOqpG9OtSim//96+cGH6uU9S&#10;EpcrVSVFsVBEgs+vOPOiG+++CnAd0Ag5L1vIWMtWYpqAUzuTQfRrL/LRJov74yPQinP44vKRaTVR&#10;PtXgrPXTBjqPDH8NRwTwa4CliM8hnofsaYBlHtv8l3R8X4jlnRBGGC4F5pxd6tkg/mnFGOcciDwK&#10;8omRowDWEx0JdAzzshfUP7Ryx5o1MxcvBoDlALRxIxFd+shtTEgZCME5AOOap/WmdWAMGeM0EHAk&#10;BGQ8jxOT5WCdkDJoUSKRyAHjXErGmcmyRhJnSSpblXzKgmUGCKxQCpATUdxIXa55d3cgVDEMi0EY&#10;i4bW1romR0bGOuvIGnQEHDmTSE4oYeOcnJZCFEtKSukzZWEoHVUBwBojlZo7b15PT38Wx1Gh4KPa&#10;xVLBWltv1Hft2jU5MZE7HlpUgXBWI0MhGJEjIGudtfYjb+nSzebRV6zYgggIz/kyMz/npSCHnqkl&#10;QlHt6prR16tNYq1lnEsRlMtlqVTcrAkmvS1gbl2c5GmaIYowVMgYGc1QKckQiTQCYhCIzvR4GvGo&#10;VkqK+lasAABAgKee2gEwc8vTO9eu6duTtiIAmNnum9Zm1+g2B5mz2rzENl9/g3PuJGS7GR4CcCIR&#10;rVyJa9YgtubwwzeufZ9UM++/j3b8bsPWXySN2sf3f98o3fiU1/Akd+Ly5TvWrr2KMSA6iFoz1s92&#10;RLy9na7bBnAVETl3CKBHs39eftopYh4sWGBPOXUMgGD1FoDnABDgEIQdgLM2b1r9s3trtakr/voz&#10;sGhR/8qVbtHCE4keFeKuriSCSOe5ydI8z7Msu+i9p9/0o++gJSC46V/uAh/v+MF3Lvzwmf6e9BUl&#10;Nz5252c/chYifvPphzbTE3DdilPe+p4BcrRwEa1cuYzPgfkLbvvZBstNy9qMi05E+57f/1AFgQYG&#10;NC174PD2Zx7Vzpx35Elhqbjqg6d95V++Q4CWmAGHlj537OKbfvKAAMeQMUAAISTkzhJjKJXg3DlL&#10;SIpLp/dUNrZXFPL5aphGvfAZlc4vC9PKqN5s7c2YwVh3/fKoEPlgKhEZrfM8j6JC5xE4neQNrXF3&#10;eyUxvGgJkdf2sjStgMrHz7w1bCfUHTebiMxDCABIkjjLMnLknGGMKRWEUVgoFIOwVQwNAEbrLEvT&#10;NNVad7StGBPO2SzLtPcLZ9xnM7yk1YrLP/bss5Xvf3cN5+IM/W0f8n94w42lUtkr4RJR3Gw2Gw3G&#10;2ReuPdtfyFMy/mvP7Dds03MLe9Up3bD6/Hvv+UrnyOtttju5hXde9klg+Ierv/W/edHrV1HncqMj&#10;x352CSzCbafRH6cXfW39LgC0QMuJd1yyc8eOpy775lHXfGrLF7516GUfy9LUpwLiXGNUFFFJa12b&#10;nMzSOAzDcrEkpdw9Me6I0iytNxtZbh0YTWBNzoXwk8EXWSmlfCC5Wq36zVwYRcVSSef5zh07xifG&#10;VUEFURjIyJEDDeSczXKd5t3d3ZxABbLSVVJKTtYn/vLiv7+ydWecSiFCzqR1Ok+z3BkOCIILzrU2&#10;3iwlyzKlVLlSRWYLES8WFRBpY6QQxi932sMAACAASURBVNr/j703DbOrKtOGn2dNe++zzzk1pDIy&#10;49CKIkMUUqDdoq3dbcsgSUD5HBFIgqKQBLRtMaLYgqSSqEASBgEHBJIwGAe0+xMnCAIRBAW7aVAJ&#10;pCqpVNWZ9riG5/uxTh1KoH3f9+v3vS5/vOtHXeec2nufs/dee631PPdz3zcCxNXqYYe9rtVpM8Bq&#10;X82UenJqkgzEffVnnx1tNNppmggp40oNhSAia21QqXAu/m3NX4/ee8kxVy5IkyQMo3nz5metxmd3&#10;3uuv6uXDJxZ5boxLk0Trct5+c53VCw6Ye/ChBz70wC/6+vvm7z8U1yAvUl2ShICIpW3bmurkSS5Q&#10;tttTSC6qBKHk/YP1ar1SGA2MOeDWUp5leVE4Z2868bGzf3RstV5rNpvNdoeck1IyzgEYoavVa612&#10;xxR48+t+BQDv23mslLIeyVpdzZvXb3VuymJwYKDT6Dz1xL9fffqTH/z2q+OB/tvv+AIALF2yZmpy&#10;8t9+/FUA+NQnvnbeod+cv+zHW2/6CWfAwE6O7tk3NTXWTMbGJ7+15TIAWHzix402d9191Z/pjf/y&#10;L1tKZ2xRnrv/TTM/vz1dlSZpp9XKs9yV+orzjgIAeO3fAMDnPnm96GKbzvtpImNZmo7v3bts5bqf&#10;3n19/0B/u90u8rxSia3WAOCM0VlRZhkABEqpIGxOTVlnAZlSKogjJkVptNGaAwRBWO+rh2FojO20&#10;22maGGPKshTTzWf3BeeMca4YMETHHRBZq611xlpyHBkwROKOyGpdlKUfcEAq4kgOAYADV0KqIAil&#10;SpMkkIqcJWcGB+oL9l8QRVFR5oF8YY7phMX//6t48U+dvHtWRR6C7o7RM+QBgyBgnEkheyanHhaO&#10;Kt2w2Rijy7JXmCeEqNZqfmoQQniShqd9p0mSpom1NgjD5cOn3vjw94moNMZqMt6qD7ErxgXAGHvu&#10;suuPINi98r0qCM56/Ttox324bt0egtsven8YRo7Ip5w8vv2xDd+e56zrklDZcgSYVpKdIR/Vbd0o&#10;BLrhxQqErre398AAWkbkK6m88k83vPMX0IvGIlyDnHGGXb/Cnuh2jxYOvUUPTBdKTX87ePFZQNyE&#10;cC4idivowKMiywE2ESHiGOOXkPOF70C0jLos8UcA5nN2h3MPO3cE+UkNPbXDOTqJiLZsWbV1fSWq&#10;cMYdMgB4bveYcSYvbW5K7ch6GI1DLZQcSQkRVeMoqjDOsqIo8kIpxaQAgE6WNBuNsiyDIAgrVVRh&#10;UWinc2YBTEllIQEVF9VKPGf2nDiuNVqN50bHJvZONtvNNMlLa6xzjoCQOOM8kEEQcCHmzp2Xpom1&#10;rlar9dVrKgjDMKxEgQqENWVZlp12GxH3O+CAaq1/ampKl6bdbhttvRl5q9VqTk1lhUkSy2VkyZRF&#10;ioj37Pw9IMGWLUde9KEsy8Igfvjya/H009nWbe6+ey9ZO3IUInp3wi1bTvjMp5rNRlmWtVo8OGvg&#10;NUe8emLf2NjoH+sDlaE5g3E1KsuyzHOmZNJJ804GJLNOlqSpZEGkgiztMAazhgbnz5tVrcbGlnlp&#10;DItGbvwhEY0jIOKclatoZC1Md529npMD8ABjAPhOZ8nRAkDPtFkDwFav9gjGH//wRBSwS0853/7i&#10;F/+w/cq7v/htdtrpsHLldzdsOBbofqKuJxzQwwRHIZ6ybds1v/3JOa95s7vv3s9eccVG53xh4XGc&#10;v86YZy+44Dvr1p2yevWCkZGdzl2DuBHgXMZ8Z563bRvs2HHJyAgQrWDsKmuPAnzXHbcjgLvvvjvX&#10;rj2WyHfRbnSBuAZxL+Dtn3ivRfjIF7++BwAQb1x+4kXhy8dG1t4PMPHpsypxrMsyTRPJuQ8OJRPL&#10;h98FAJt/vpUcLf+bpdTF83puMUhAcN+OtZO/U0oFQYCKx9VqVImM1mmSfuj17yQi2LHDFw/i8PCm&#10;e7d6TT82bQBqjLW2S+92QOTQAhljfR0UAVhrzxs+qfuUIq79+R0AQI7QAXg6rqNavZqnnXlz5xz6&#10;8kNCxYsiBQDGOdnn8zszAwY3bX7QwyS76Eq3mPZ5qsb/RTD+x00ILrgAgLI03qoCno/eupLovYs4&#10;HckBMiQ7XWtLJLjw9W4EhMgAHAPwQIYfgz3tm/GucVHPlc+Pp174AgCyNCEia40PIouiAAAiFwQh&#10;TpfP+hQU80VdUnmmuBRSG80QpVJSSCLSRo+subksy384feWPtn7l9to52dZMG8OFKMvMmNJb/ArJ&#10;okpgjPniZ75htL74i2cevPYegBPgf0SQeEGb9e2FD8Ao+FBhZMGsVQsBAKZ3vHD1VTtnHOMF9OuL&#10;1mIPW9j1upsA4O/WnP34Jde+pA7VC9oDMAojCz56y+sBAPrhAICttGD9rQAA8J8vsf3Y7j0PrLkR&#10;ADrNzhs+837g8PDILS/eLPrgCTrPizDKWqkxtm9o0GldFibpZJ08N84Y44wpKnEUdKXZFWNMKhVG&#10;URAEeZ7rsvQ9KMuzLMuyInPO+noS5yvdHQARouCcWs0GIsY6DCKplIzDaGhwyGo+MVEUpSuLwjrN&#10;GIRc+iqIMBCVSFb7+uM41rYMwqBaqyE4xczgrIEojIw1ZF1e5uigNtA/ONgf1yppu9NuNW2pleSE&#10;kLY6xlgpg0qFE7lOlhmtAZArKZRKOp0DztjcbISMN5RSlWoYV0MG9X8+/A1feOxBACiLAhGVUnme&#10;tfY1gkgoxiTOZwC21GTt5OQ4U3GpM2PAAdMlZmlpLZOqYvKiyDVnwPLCah1XhRIVxpms9JWGyiLX&#10;GqEAAPjw3UcHAdPGpEmiy7xaq1fiqqfkChV+91Nv/btLf9hMO/6ufWPhLz/wq0Vl6TgLBVNJ2pwY&#10;39OaaLRbnYnJxv9z3YLBOaoWdZ+1ObP6q0EAAKOb33LeoQAAm77yA8ERrdFlsvyiM2A6Hr70c5s/&#10;/Zn3XPnOx3qWGotPWrXtOyMzO8znL7k5iuMPzdoIACNPnTH/+DUAcPEtz/TV+xhjK/+++k83jBZp&#10;WuTFVauO6YYWF17fyTqDs4bCKGw3m61WSwgRV6tKqed27Vq2ct1dt6z1podFnhtj8jwTjFtrdFF6&#10;zyUAICK/ng6CUEgBAHmWlx1tyQFAKAQiNhuNjhBSSKnUQBBYZ9utlo8k8zwHACEEhKFkHDl308oq&#10;QI4AwaGzUBY5MKaYAsGZ4IIFXPDC2cJaB5xzRkTagC51qW3GC1dqIkIChoAohAiUUo4ske2FAf8n&#10;cmAeUvbxAyPmrCPmiJibTv0AgGUWXferzzn2lGsfuKtbxSy4EFIIUZalr3H147C11lkbhpHHqAHA&#10;Gmud9UULRuuN927zLprVatUY+/6kBsPDNzz8/V5uSCm1Ztu2SxYvXsPmXQvj1+38ruVm+datcwFW&#10;LFkCW7ZsfOAu7wjuLKoAN3xsycYNty7vhhK0kaB7Q6A703ssonsZfSQx3TZStxaqRxG/BnHFdLSw&#10;kbHnGRIAQIQAmxEZTms9dT+e5rMALe8etouQ9LSooPtjum8Y4keQMYabAM9xljM2xthdmz9NRF/O&#10;i3d//Ir55IBoGcCxAJtomp2BgIh3Upea8WukoxBpuj6ZiMYI5gI5a3RZFkTWkAPqtNuGQBuryRkC&#10;x5kQjCNWKzXBQEklA8WZ0KUucp3nJTFm86IwWlvDZRCrEAW3DGyROwuIjJgjIGvIOmfAxFHsHDDO&#10;6tUam4/9ldr4+Pj43n2TzSnLkVCogEdxPa7HlbgSBKGX0ACwQRAoKRnjff19swYHkHSzOdlqJwyd&#10;tc7qMuu0yjzJ89Lqggidc4bIEoggrEhwzBqLSbvT6bQ557TlNgAg54CzuF6rVvu7z8z99wPAxStX&#10;fn7duiMRe4tAY0yRp0EgizxjgJyxSqUSqkq70cqTpNAlk0oRprkxFqu1CJEb6xSXZZ5xyWpxZWBW&#10;f7UaS8kElzKsjDcy3LoVliwBBALYM7J2DgCuXrV9wwZ/d44lQMRFiPd3bxZt7N5V2AMwb9GiT931&#10;rYMOmucMPDu+m4jYccf/8LjjGeeMc7tuHTBkiMdz/gAyAlg0fdP1Kae8A+Bi3LAZ4CrrHNAmxq/l&#10;fPa0tfQjAMd5m79Vq67Z8OXzOEPEc4h2OAdLlz5CQERHEGwkOhKAyK1516lHIgDAMAAh3uccAqxA&#10;XA6wnGgPACIURfHx45buxW/MR6SVKy9y7s61axHx1NWr17X+cPZlNwIRbNmycccdjLOPHr900323&#10;05IlsGpllma+u6793g0+uRyG0cff/t71d990/t+9H4aH1b8+HQSBUmq8sc/4vI/gQRAgMkSC4453&#10;O+4DIlqyZPmqVdcUY0oprgQi5kkOnk6EYC2SsyiERCzLjoOuliwRXfHzravftOSye7YMDg1V+/qg&#10;64YBzjkwFsGRA+PAdA2ZmXP+2fsTTsXMOGFmcmHmh97o+SV3+Qtpf4kBBmOcC+GJLN6VHaZhip6H&#10;4gwORtdhhMgiPg/IcCFgmmLvs2nOWfZ8cTA56yxzyLp31JcKPC9FxZkEyTizRvcOorX2YIWzNul0&#10;pFJSSmefB08Qsd1qehgkCAI3XRjqD8hJxPWK1t1fxbkAR7NmzcrLMkmSIs+lUvV6PYoqsirTJPFp&#10;VN+u2Pe38iz5iZ0PPQVw0Vp8Ae3hJZsvgnoBNPECw7s/0zzI0GuHfe6SE09aBg+9MMB4SehjKy2A&#10;P939ospaBnzf3r1ShBvDNf7DN639+M9Xf9lHFwDguCTgD33uht5eb/rSeT+/qKtMNTU5KZBFUYUL&#10;YZ2bmpwsdNlstCZbzUKXwBnj3FlIWwmvV6v1erVa7T5+giPis888o5SKq1UmRZomnVZbSjl3v/3a&#10;adN7umutXWERGTgka9J2J1AiUpIxVgkrvFpTUtbrQ5XKxL6JxuSecW1yFYRRNZBSEtHQnLkyUrOG&#10;hiq1qi5LACektDqvRmr+/LlRVM2yrDE1Ve7LLVln9b59e8IwLMusMTEOwIZmz3aCWuNTnMmoEijr&#10;OmmSNJvtdosLWYljzxEqyzKuVut9fX4hNdmYnDs0t91o+EvUaraCMKhUqp4F5KzT1iIiY0wpVa1W&#10;QZTtdjstW65g4DJTcF2AYnEcV1uli6v1aiVwUHSa43mehhUV12tZidyCTxhzwdFiEARhGCVZNjA4&#10;uG71hgUPvR4Almw7rFqtHnDQgQBgjE2STu8mGmuyEqYazQUHzKv11Scnx1vNdqvVUWHl4EMO6qsq&#10;b/R24UfXH3LgAqmi0c1vuSVZ9e54BAAeffS3e8Z2b7vs5I+sf3RmdwqicHTzW5ZvP/yuZd1PVBT0&#10;/rtu/faVb6tfvHg/AABYAwBrj+/WTX3+3WsA4Jz1v1y9q+as2/HmO29vALz2whXvv6wWV6MoMNqV&#10;RQ4AyFj/wICUsjE19ekvfHDnzvptN146b/4Ca0wnywBACElEZZFbbclaxlhQCchRkedFkdTrfWVZ&#10;5mkGiEzJKAjNNP/YkwRQa4jA+10URTFraKgoCo9eaq2dlEIIISRDJATyQo2coa+VBlC1mrPOKy/5&#10;SRQRBVcarIrCalgRUoJFY4wuDBhnmZaSmbIodVloB8CEDBWRM5rof2dZ1MxET/cTRJ8wckSI1lkk&#10;X5+O5MFoZEhEnPEzX3/idQ/eBQAfPOodtzxxjw/PjJacC6/LV2qEaWnyrqCqhbIsdVlGlUq1WiWi&#10;LM3yPCtyY7gAxpxz14p98OB2IfgHj/i7mx79kb9W337ix/v904c2tH9//vB7rnnwO1FUuenRHxG5&#10;92/Z8sW7b6jV65VKzDizxiLiwOBgY82yz2s954s3LOtmE9HTQvw5+qonX5K0CQG6Kk9ARMv81OAV&#10;nBCxp900fXGQsXNm8jWJzkXcjOiBBYYI3RyW89Z+1yAjX6Ex7azXK0SYnv4IAJcBXIe4GdmiaZrH&#10;9us/XaTpaeetw21bads2OPVU65wlupJoz4lH2e2/Wg54FOLQqlUnrl9/CcAmxBXAHsHudPk65wjA&#10;AdDiJetXr4bh4eVf+1y7neaFDipVzlEG6BBASC6kjAIl+VCt6qz2FsRlXpRGk7EMsciLTpZkWc4k&#10;j6tVUYkAoCzLorSci0BwdNxoB8KidZKLItd5nkV5KISo1+qBUmDKIs2yvEMouJJhNewfmNU/q7/W&#10;368ihQ6ZAg4AQHmeWa0DyWmwD51N262ikyopgEt0hsDFlbjTSTlXDCHN87Io8zwvy9JaliRllpWN&#10;qYk0a8fV6gmXX+TAtFstIYRS6mefvMLXUoyvG5ntCC84f+t+g0c8OzkGMG/JEvvqlxkvjlFm7ZZz&#10;1oZhOHvu3L6+aqfTsE47AFQBkxXBDCgWV+oZpKydAAcVhfPnzT74kAMHBvuLJGlM7iGwMgqzNCMg&#10;3Lp17tKlHqwaR/zl+g2nMLzDuWOdmwOwHQGJTiQaJZqzcuVJiJ9ft/5I6LJztLMoWCdLdu165sNX&#10;Xfjq174my7WQUXje6eO7R7946//LORerV5/CmFs7cicBEf3j+R93BB/48S3HPvzcVQxPWrUSRkYe&#10;AyCiUWd3krtkZOQaxIWIKxAv3bBhj5CwZQvcv2P0S1/aae1RiL648GEAtPBrZIzzo4Cccw8T/QoA&#10;iDYjbkYc3bYNly4dIwKCOVu3nL906V0bbjsZYK517vLLiWgzY78750RAfNmV23wlNNy3Y8Vx7/IP&#10;wLLhd8HWd8GOHR9/+3v9k7T6Hz8E0BMyAM7Fxp/cJqQMo7AsyyxLgyBwzqVpcu6bTvv6Iz+48+l7&#10;uRBGa74fn5qcfDvgnJGRcwCvWXUGz1ICEFwwCYwLRLRgOEPOJBccOOqyLHJT5LkF4kKM/OLOKI6b&#10;7bYDYP4xJ59kAQ6ISgkupQxkFAgppLVEhnNhdf6SQQLj3E2DGzM3kEp1l8fTeff/xdH6/3j7SyyR&#10;unbdKs9zMEb7slrwy/FpHANelGyjXobnRXJS4IELZ62xRE74kGBaVMqn1gDAIxKI6BdSAOA3QwRf&#10;BAU+T2aNCoI4jpuNBhciCAIvLWWtM0YbY4y2zlmpVBCEZVkmnbaUslbvM1oLKaWUngCaZalPy9UG&#10;+nyuzuO2ZVnWarWBwUFjrNcq89zTN/39h+/4xhcv3fAReJEk1J9BFWbq277YzuIl21ZaMDO08FVM&#10;X1pNLz5C7+Av4Sb+m58O//aS08eW3TpvMwAsLz4dx7ExlCaZI3599bO9w168+4TPL7jHH+Hmb1wu&#10;mLK2fObLW3pH653dxjcf3xf3V2s1IQQ52rV7NyFwIUQYqCACwbyIfiBZFKowjBhnjsg58to7e8b3&#10;Vut16+zkxITWOu6rCSnzLO8bGNBa69JY5zhwDkiGyOo8yawu+mrVOfOGqnG1GkZMQNrJmp1sfO++&#10;PbtH20kHBKtWK/XBgWq1eugrXlE6r9VYGmMtWABg4Gb3DQz29wdh1Gw0GlMN56xUEWcMAFQYtBvt&#10;qclJ58A5MkYzHu5rJsZxa01RFM1GI8kSRBaGYa2/r9NpZ2laq9UqfbWk0zHGzB2aI0CM790zsbcB&#10;AAN9syuVuMzLpNPOk05RZFElGH7TogMOXDCxb9Q5YyDR2DZgpIgDXsk71G7loagN9g8998dnOs1J&#10;hvbAQ/Z75SsPrtbDPJ3qpGlYndXqpO1mM8tSbQm9twBRkiY/vGvduZ+47uJDb/7Qj47J8+zbJz12&#10;3gN/a5x56umnO428FvUxCO9846Pv3nGUFHTwwQsOPviAJ3+zc9euP9bCeNHxf1NmZZE2D9lv8Jmn&#10;nxyfmByYO//Vrz1icN7+SVq+zXwGAM67e1gb22o1szS7/8Ebz3jPpRN7xv7liq//4AfX7N2z55k/&#10;/OHO7et7/WR081s2j3340Je93Bj970880ZyaWrPwbo9vjG5+y4v7eQ/68JDI9i1XlnmeZ8nA4CAy&#10;+vR7DvnsN5787OVnzZQ+u/uOr555wE1X/ftSrbWU0tdSgnMcGQNmrSFtgEgxwQV31mlyRA6QgWCM&#10;MWCMyEnBPdruWV6c8yiKwjDqmvYwTDqdyYmJTqeDiCoIglokAqVk6BMcRCS4lEp5/URryWittelC&#10;AcC1dSgkF4o78HwKxQMlGBIwsEWaOLKVMDr2uEVWF5wBOdNF7rtcNfpvlkhdddl5vbczcGZujdFG&#10;u2mJDk9UFKIrD+WRY5/uWbboXTc98gMA8OfrA1rnbJZmyNAYY7RZftypAHDdg9+RUjLGfQ7Sv/Zq&#10;VD4gF1JxLoic0YZxVqnEQnBrXbVazbL0PYe9FYBoyZIvn3tqGEZxX80TG95/+NscEezYcZ3cFwSh&#10;1lop5X2ZjNHLrvjm/O4sRH+iI0k0Tcn4E16Gb8uhS9d+fovpXXoAxvLpCW5z76CIzrmzrds4nVDz&#10;wUkP2YDnxagQET3b0F9wztnMrTYjO3nb1j1LlhzhyDl3jvOJMuud9U4GgK1b9y5dOnfVqv1G1nXv&#10;B2MrEInodeSmae1AACcReXWplbduCMIKADQ7aaVWBc5bSUdbK6MAmHQ6r4cqb7Ucg2qtxpVMkiTP&#10;c4fQ6rTaSccS1Qf6oygqnQUAqVSWamsNaofgODIJCKUFXQ4NDM6bO8/qol6tVeJKu9ksi6Ldbj/5&#10;+z9gIONqtX9oYGBwCBVL8ixJO1FQmZgcJ+f6+mocRJq2oiCeM3e2QsizxFpijBlLSZI45FFYabY7&#10;1bgPGJ9qthpTU6120m612q0MRZAXRpcZoBNSCs6EYkIILsQv/mkDAcCOHd2lCAENDx/ywTPWt4ph&#10;xHmIx//VIUmnU2YJkZk9Z+i4vz6uEgZ79+xSoQLUnXZDBCqoDRTGFXnutBEoiFzSbrWnGq95zeH1&#10;auScaU6NW12EkWJI7bQkUS0cgLFfe+8qWrIEALYjnrxq9Z51I36JORdxnDEAmGXtqLX/+Iqhh56c&#10;3I4IgIsAVp8wfOjLDhgcrPzkR9/d78C5Bx1y4Jw5cwcGhrgI9+1t7dn1jAL7qRPPunvs1+/4Y0HD&#10;w7Rkyai1g0a7C1Yi4qXr13/6gguIiG1YfyniNZzv+tjH7xpZK5X6NcCarVvdvfeNrV2LCDuIfo1I&#10;RJsIVjBcgdhznT8C6NceaCMAgCMRiOgRgM9x7o0vEHHu1q1jixf/EvFYR5sANgFt8iQmhqMXvW+5&#10;nQMAODx83YPfBYCzzCwCgEXDiAA77iciWrQIduzA44YBgO67jxYtunTL1Rfvf/QVE49f9PW7YeWq&#10;Da0nvbBEVI+LosjznJwLwjCOqx6vds6e+vK/vuGh7R8sB2lkxJPmN923lYiYFEEQCimxO7A465yx&#10;RikFxJI0TbKUiBiTBIDe0BmFF49BhkpIyYAzlrVb+++//6GvPAiddWRDyYuicH/q5D2dTH8e4HxB&#10;8/JC4FE1ACI64dQL/qKW9H+JAcYNX/2kz3gZa3oIQJ5nAH8iRwsAnmsxc/fe6XgHDN+8SLzrTqPd&#10;slpkKLjwVhUA4L8IEf1E5dF2LxSWZ7lnchORNQYRvbVCj2bnhQI4Z4zxLMuyNAMAv/7wP9vL1Hhh&#10;UGRotM6zvCgKa01UjTkXUgrrXKfd7nQ6nLEwjFQQ+APCdGFAURSf+sIHAeCij3/lS1/+2GnwEssm&#10;3/5MyPFiLvgLPn8BcHHlyx+a+fYl8YoXiNUueOj1849fAwDDv73Ef/K+ifMJ2dRE83uvuB4ADjgd&#10;PrHzIW+L8e4z3iqkVExorR9/YsvM2OnFZ3H74sVZljHGgiCYvd/+uiwLXZbGOkQDnpxj40BZWxZF&#10;7pwLwzCsVKx1SafNw4AhtpPO1ORkYXS9r16t1Tjj1BVBdsYadJyI0AFYF0ih8yKOw6H+/moUxHGF&#10;c0yTBLmcbEztG9/bTjpBEA7MGRoYGggrlalmw5IzxmhXOkJCh4gcsGx1DjzgwP6+gU7SSVoJCu60&#10;S9JMCh6EFVNqB1iJKnmu946OTrXa7dQVxuqyLMsyzdKiKLzMkQxUGIXGaOccCmGtEVL29w+U7XRq&#10;38TEeBMA+utD1WrVGSqLvEgTAFfrq75h0cI5c2ft3bMLgBwrNLYMOCUrkayXOXWahYQgrtbGntsd&#10;Bqq/HvX3V5GVRdbO87YDQB5p658a57wjrEUA2Dc5MThrVrVvQGuddDoAEFerUTUenxj/j/94sj2Z&#10;xdX+iqr94C2/O+2+oxnpo45+bRjgk088AmSHBme/5rDXSFGZNzRQNJ5rNfbmWVnpH5g1f/8w7i8J&#10;M00fWJi/+wu/2DO21wFft/a6f1n7z2Oju78ycgMAbL/rqud27br2hk/1tASuveae0ed2t9utK848&#10;7PPbnrt4zRm+w6xb+51Okp4975oXPwi9AOOLa24No2h8z548z/r76lnW+eLZh6+6aufqI7/bs+AA&#10;gB/eeaWX7LDWcs4550VRFGlai2sAgARgrDXaGAvGAkBRFETk0HtmSxDMERGCnF5Se0C2m6RQiiFW&#10;4jiKKs7ZJEnTNHHWIufNtCmUlDJSSvnv9UtNP5Z50XQAKIsiSZIky2VYAS4ESgBAYgDAQXB0DBjn&#10;YMucM4ij+JjjFpk8RUZkDZH1ViG+/TcDjCu/+FF4XgKlu8b1egy+kIlmRBhSSY9v+NCiN1BLIYUU&#10;PlpAZF5jqihy5j2tyBlt/JgshVRKWWf96OrTPc5ZrY21JukkUilE1GVpnfPKMMuPe9dNj9wN06vw&#10;siw/kPd/Ofs9FyKuVRljRVGc/YaTYMcOhgjDx2365R1BEOC0RNWZR72DliyZP4PD7Rf3PRChd/rL&#10;ATb3pGC6fnvTnIrpjWhmSnL6lSdLbALYae3Grr5tr0wClgNt7tbhdOMVmg5mPGqCgCsYXuPFxKZ9&#10;abu7O7fTOSLaQfSVVw2mRhvGBeC9X7gGplWtAOGuxUse8Trx01qZvvrqCCJAOMlvtnXrZT+5Lc+z&#10;NEkK4wpTaktCSVSCEIy1ZGwkedppAkCtvy8MwyzP22liyTY77SzLtTNBEKhKxBhDzgX3WhQEpeUM&#10;OYIEZIaAKFbh7FkDHGjWwGBU1mfQQgAAIABJREFUCTvNKedcVuRBtY8E55IbcHlRNpJmq9XqZGkc&#10;x0mSAHNxEDrjyqKIw2ho9uzBes0UpdZdM63SWgTGpWIokyxvNFuNqdbExL5Wq+OcYyJArogwz9Ki&#10;TIUQ1VpVKmadS5NEKbXz0mu7l/3++2HRMAHt//4zFBeVKKrEMSJkaWqKjMgceNABrzvq8LgSTuwb&#10;RQZcoLUlVxKkMoBlWeqsYN5ukags81AFjcnxtN1kAFyA4qyvv39g9typttYEYMg4/c0PfYqWLEHA&#10;7yAsQgSCuUDfQVzUVdK3Q+df8IbtX9950ge3r18/jDiH4Mx3vHX//WYPDkbP/Ofjs+b0DQ0N9g8M&#10;9PfNjqv1PId2ozFQCZQSDujtQ4f75/TiU075sNbvO3z+vz2+97ucn3jBBURu+/r1j3G+kPN3lHo/&#10;hvuUcudf4I49dmzxqbOJLqEuzrYc8SiEU1ZfCEBrvnTF4c6bk8CvEY8EIOceBjgK4GGAhYyfvG3r&#10;2KmnOufmXXjh3nXrdjgHiDuNOZpxv0jzgmZXrzrjXJr39bhdFHmeZB9VB+wdGZm7ahUMH7fpF1uX&#10;v3Ex7Njhgz0Agh33w6JFAABLlyICbNkKALBjBwwPA8BX/+3mj/7te664+wal1PlvfZ9fw1/989us&#10;tf0DA365+KHXv/PGX33vA/9yA912GxFc+bNbgkrkJcXLsjTOSRUqpdIkFYECYmVRFEWhnQXgzlkQ&#10;ghC5LxSyCACCM8kQAfI8ffmhh7zyVS9DcsaUkmOWpuSmi256TIAZ48nMYRm7paf/N8D4X2yIeP2G&#10;izwlmqY99QCAC94LD2b+ZjMdgfTGQf+2Z8ZH0y5UvsfANNyByLjgjPGuVtWMwyIiZ951ikvJfYDh&#10;ZxGjjbXGEVXjKhH58EZwIWRXAcZo22o1vR+kp2H0QhfGmWdZMMY9ebHUZZJ2pFKeSKTLstPp6LJE&#10;xEocM+bdwxl2mejOAP312z4M05JQt+Gr/quA4QXtf15+amaAccG7d7/sRTVRM1tParaHZhy89h74&#10;zU8BYPTeS+Yfv6YXY3Qv7NUHn/+z+9YsHM7S1Jaace7Tk5Lz5tSUj6b+4/Gbfez04t8GAIMrTlZc&#10;SimZkkWRp1mWFYUlCww9VAG65AyKIs+KPAzDvv5+R9RqNqN6LUvTVqfdabcKo5UKKtVqJa74XuEc&#10;GO93rAkROWJVRUWehoHsr8aRkvW+WhSoPMsMGCbAOGucC6MwqFSss50s3fXsLgeuJGfIgWMggDPG&#10;QTRH9x584KGzZ8/WxoBDFQZkqNlucWRSRWWRl9pJLqYazT8+/fTEvqYBbkEAQy/8aq1hCoMgKMui&#10;f2CgMDrpdITkQRAAQyUC7tg9H3rqZf+stNZxWI/jWDBJRGm7KSTv76sd/YYjh4YG9u3bDeAc5iVk&#10;Dq2UcRhUybK0U5AmIYPW5JS3kTBFMjW1J0taUolafz2s9AuhvKBzaXRRFLo0xhgCfvMpj6/4xRvJ&#10;kbUgpQzDkEmxa9ezTz31dKddDvTN6a/NiqP4W0f//KxHjzvkkP3iipjYuyuKgnlz5y3Y74CAVQ7c&#10;f7ZujOVZyxriQYVVaqXDVlJkpX3st0889pvHd+8emzNv/tVfvmntVz//1JNPbvzK1wHglztu3bd3&#10;72c+9wEAuPmb9z/zxz/sGR2VSn3pzNd6KkWvbbr6hyfzywHgisdOufDwO2f+qxdgbFi7fWpqctcf&#10;/iikOPiggz+11BdWwc7iRP/igZ/dLLhoNhteQ7bHAdBaO2OqlSoSME8Ns85obYrSllpISQjEUQrJ&#10;hADBupQD7ApRQJd2LDjnQggiUkEQhpFfTHujT0CcnNpXOkOESqlKJQ6jCKF7KGOsc+CF77TRnXY7&#10;SXJVrTnwcnmMMYkAzHaVp4RiaI2QvFatHTu8qCxSRo6ccVYba5ztCqu/+dTz/jsBhpep9YAEzBiQ&#10;vfZut07Zi4M7J4Xwdua+QtVYY7Q21norTK/+7gd8f02cdUIKRKbLMkkTawwXwpufeNMkrxfkWeAA&#10;MDkxIZUSXHjFW39e1lqlAl91rZQyxqZpcvYV3/zKR04N44pSyhhz1sIT/flc88Cd1NX4Et4qxFlX&#10;lmWRZ+Prb93o6E/kQntMC+raZnuGd+/6eK6gfzUz0vB80JkoQTcM887NiCuQbe76iXsRIVhGdET3&#10;LtHyrrUebUZ8FHGzt/tm2HWZsLZXR3WOc58+f3oJsm7dXoYAMAdwgQ+HADYCIMDaww/QZfn3vxtD&#10;xq5lbAWyzQCAXeLHIoBfAgDCMOAcANpy2wVbr2632pZsGMcoeJqlhBhVKlQWeZoiw7hWD8MwK/JO&#10;mmhrOmliyBW6tNYwIeM45kpaa7xaGGpAAIFcci6BMXDcUq0eR1ws2G9BEKhOY1JIXjpDTAgVMilS&#10;nU5NtSaaU0meWXKWPIDMENFpA9ZFYVitxAFn1Upcq/WLKGDAi1y3Wp1mq1Pm+VSj2Wh38rRstpud&#10;dibDYGhotnFAyLOsk2UdLni9XleKl2WZdDpRpcKYfPCSqxAR778fAF53+zcnxiadhVCquFYJpNDa&#10;2DJzTh9y6MEve+Whs4dmZXkzbbcAHCKWZEVY4apb1FDmBQAIRCJTq9bbjQmti1occ8F0mTPEKK5n&#10;xpWOwIC1ZZnpb519MSxdOo4IAHMRENkeQC8qZa199W3rhag/+nRznLFfAl6z8Agl2f77zd7/gLnV&#10;kNUHKvV6NYxUEFSljPLUdlpNMnkglXZm6W4aveKKe6195623Dq/8QFSJ7vnC5u+efvpJAJ8D+Ahn&#10;jPH5F11Ia9eOOTcXcdTa+6ft8zYBXO3c8Vw8wLrrlmOdI4DNiJ/j/M7pRTMQnYyI27YBAC1ejIhj&#10;RECEjJGj+zwXh7FTVq9GxL0j63ZMmz8CwByiu4jI0YlACDiOePOyUy54+3thyRJYtQoWDcOOHTQy&#10;AitXAiIOD/uH8+of33LuW97d48Rv+smW5W9eCgBX//y2nijTTKyACxFFURCEztl3H/ZWD4Yg4rUP&#10;fKfr4OwcOXQIZVlKKQGYttbrgjgHhTHWORScowQAZy0SMAKGyJBpk7/qr/7qsNe+CsEaXTJGeSch&#10;q4nIo7svCDDoT0ne0M2G/6UHGH+JHIyXlEr0BU49E24PZACAde7FG8MMBKMrdEjdnRhn4ACR9xAM&#10;mAZGGOOceR9G9MktxjgieC6ED6M543nudFFkWepvcO8gnqERhKFSqktJnP5tiFiWJZHTZVlOa90y&#10;ziRJ8jJZLPeVPFLKntWAz0P0OpMQUgDc8/1r0jxduPBMADiNfveynQ/9iZn3quevwEsKT/Xkm7pV&#10;TzDa+3ymEO0Bp3djlf/Knk986O9OufGGp2D0mFXzfXRx0VrcdSv0qBc7jl8zc/sdr1kz/NtLphqd&#10;Txy+EB0PqlWv4nXd2hsBwKMZPmo65LAzfv/4jwHgtJf63smNd/kXQx85VWttytJpbYkILQrJkJqT&#10;44OzhqrVGgAYa72hexCGeZaleWqNCeIKlmWWZeWUzvOsEseICMCdA10aZx1njAtZOmOd06VNsxRd&#10;VK1YEXDJoShyocIoDCyREKK0xcTEvt1je7S1lsgQGHAA4DWAGJRMyKlWwwJ6u1BCziM+GM3bM7a3&#10;yPPWVHtqcjLPi8bU1NRkw1koHQZhJarEQRjwssyznMASkZTSGOPz4kEQcMGzPM/TdLBv6Ngr5wnR&#10;MsYYrfM8DxV4TUYim+dZnueMYVytWqPbWQ5MkuUOnOMGUXHOnLXOFoNDfcZqXZYWIa73VQf6wlCF&#10;YegcIHTLCP0j4H1p4nr/2f92DAjDvbl4EADAt85deOzK3yOoMJAqjO483gtJvdHo9OnfP330wsNf&#10;ddhhRG5ocNbA4IDJzb59E4O12BV5Zks0znayian2s889N3LWYaNi6zHbI0KOQAsXttIkeeDeKz/x&#10;z5ulKV77mlfEKvzCxTcGKuSSt/dNXnT49vnLfrxzZ30htHqwxujmtzzzH4s/ueuYm7Zdtg5gdHM3&#10;wPChxac/cX0QSgSRZq0sKer9Vc7URGN89N7resDFz374NSF4nud5lnEhvGzRp04/aPTeSz7z0zfF&#10;cVyv1aw1ThunLUP0wisc0CGGYcgYQ85QCmQMGZbWOscYx97C0Ttg+DQ/F9w51241/SQnpPTIxuCs&#10;WZ0sSZI8z3I/TIVBRUjhSktEWpuyLEteMNZdLiOThXGl0URWAEfGgSNabZxFg4yAiAE4JoATE1yQ&#10;BqsBADRppP8NJG+pFLyIbtgb0nHazQ0Z4rR6h3XWzXDMOO+vT7/x4e/7OfU9h73ltv/46Wmv/Jtv&#10;P/5j57i1jk9jzjGAH1T9kYnIGkveEmvaHdwTta2zHnb2FUfcOmTonCuKoixLhkxwccMnP3j+G04k&#10;oq89/D0p5eYH7vSLBn+PzjzqnTc88j3oKkQh50wq9dlVqzaPjCwD2Oit/NAzv7tx1WYA5gVqp5tf&#10;VXkgwxE5awmIebeLXqnVtI1Az0jLH3hTj6DhowxHm6av8TKAZUCbEFYAMmSbp338PGzSQ1n87psA&#10;z1m/3ldYLWfMMz2WA6yYLrs6F2AZwM9+8+ybjzr04i1bPrd06dkEFuksBCB4hDNE+DUgAhwJcD8C&#10;EJwESI4qlQoAWDBZmjlj4r7a4GD/2LPPMSGklMDQRxdZnlkEQ04pRQhJpyQ0AEDW5lnOBQc7fUsZ&#10;MGCSMc6FMWWWlbLCkaO2pQGrlJQkxsb2siBkUhRGN7NOajLHgRhvNztSSM6YV+/hnKVlmWZ5gNwN&#10;CsdylpdWU5YWe/fuHRvd3elkIlCCB86B1WANMGOTrAjDWOuSMVbvq3MuuGA+9xdGEee8KPTrPvnh&#10;xy7/GgwPw44d2milwrK0zoGzwEIRCHA8shbyLOl0OvstmB9EQzrNO0kbGWZlKrQVUSi5QAKG6MAY&#10;45zTxuSDc2YLydCBkBwAGlNTu8d2DwzNIzLkLAAhEiLu9SRzRAQYBkSEjQSfBoDhYXHHxkcvuxbu&#10;/+WOkXWLwH129DkOJLmZM6dvziEvC0IAcM1GqygmdWHz1KZp+k9vWeo7+XMfX3yvNe+89bYjVyyt&#10;VOJbn5wigF85dxJDzvl8Lrp1YRdc8IvLLwcAxti5jDnngGAFw98IcdpFF70LcPSKLw0BjCFei/h6&#10;zr8D8AgRERyJ8GvGxj75fvbw984+8h13OoeMLQIARHJ0H7lHAM5l7EHGAWDsirUEdIzn6gEAgSN3&#10;4qpVMLJuLyIizl216oLh4756z7fPW7XqyvQP7J4/GmM/hgDHHQcIm3+6dTpQZz7G2PSTLStOOG3F&#10;Cadd+8s7ETGKIuucsw4ZMsbOPuaUDT/+5sdOOOMr99xsjXn/Ef9w82//9bbf/YQG3GmnnUYrVzYa&#10;k0EUxtWa904oytKbTjrnwDmfMSILiCzNc2YBuV31plNG7rnTeboucw4ZOYdIXimOETAmeCBIAxCh&#10;MQbA2Rcug/3E4a/2f1U09ZfW/hIDDD9F+RQMTGf7nLPkGKJzzjrHiMgvewLO3Awd967fxQxA2TcP&#10;IABAL4U2DRl3902TJAhCHoZKKb/69/GGsVqB8vWsjDEnumCI769E5Mihfb6M2BorhIwq6JVSnXU9&#10;HUZP4bDGamZ6E/DcOfN0WRpr0AEy4MiUkEQkGPf1AGCJgIAhgSOEShyzGcqSCxe24KFuGLD1Bddx&#10;7QsvrI8uvv0gwYMA0xFIL7R487oLfrJyPfTCj1UvHaL4Zm74IdzYPYj3zdj1hj93T287fNmVD504&#10;620LJ96z8+xPfvjay66f+V9fXuWXhv2zZ71y4YfA2G9/7SEA6CnbvqDtu+r2eeefJiXjmpVlmWvt&#10;ysI4PWtodq0SG+hq7TvrtNbGmLzIi7wgIqkCzoUxRmtdGq2069XIWXJARI6RQy4EKCFQkCOrDREx&#10;ZIii3tdvSbc7nSRNEAVxnmSZLh1J7jVxrHUGGGhAJI4QBdHUVCtJiqE5c0JtJiZbQKwSVf7zyae0&#10;tq2pltY6qlQdceQSENEQoABg1oK2xpJlAJwLHkghZU1xxmrAWafd0mUeV2rOWQcOOHNAhTVgtBAq&#10;4KKvrz/L2kVRJJ2OcxRVIpNjo2mBo3WA2pWu5MyCAwIDAK1OUykVVsIoqkmlBEfnnNWm02lpXeqy&#10;RIbIhBBcKUXOGVMCuLvXnAIA7/nKjps/dgwALB75RZLmwFkYhQzl337/VWVRkC3KvDlrqJ6/5uUD&#10;B84j0NW4knQ67amm0eY5giRLiiK3jmWlfW507Ctv+/nLT6pyNaR149CXH9zXXweAvDWxc2e9Fqqh&#10;Wl0xzHR55v5f73aFgW7M8Mi9Ny9c+M6FC1s/+s7jh49+9NZ9y2zx3GVvfwAArrrs9lMHnkctAGCg&#10;r95qNfZNjn564Q+v/P17+gf7G5ONL7z3lTuLi/0GD/zs5iTpTE1OAkAQBPcMb3vzfadqrc9bv1uX&#10;b1aKB2EYRlEglOXaYOmcFVwIgagC51xXYIAzYAwYeszBGlup1vwo5Sez3hDHEL1vhjWGcQ4Aggtk&#10;NqpUGGccRJamxpi8k5B2UinOmeSMSWW0NtoCOqmUVNIAkisckXWOQCMAMmTAyFnGwBqDDCxpQsul&#10;EEIAAp8Wv7Jo6b+d/fKh5kyo2TkSghtj/Qg8PXL6gbq7XIbp2APD8Ou/vvvMhe+85Yl7rDXffvzH&#10;Qopt//kLxtm7X/2WW574sYduOGeiEkmlfDGh/+o/LZfljGE1jrM0K4ockSmlznzDiV97cLsBI7jw&#10;1mzWehVyJaT8+q9/2GhMhWHIpBSMo1SIKJBzxm98+HsI4IyBXjYK8Bqx9wsXnzXr0usR8fm6Xeeo&#10;q22I4JWgZlxTxrlzzhkzDWF5Zfxukbo3z3rtjNprAAAii4ReoKZ3cjNu06YuoQOvwW6NDQAgwqau&#10;wV83/emIznHuMwQLAABxOcBR8DxbhICWdSusukHRCb96CgDufNlsLngYhBc9+kcAeBSIMXY0Qy/4&#10;cwQ5Irhz8eINCABw/uI3pkUiuRicO7uvv49JgYJHKgqCwAJ1Op0kS60xTEkPeIpAua5DNiciqw0S&#10;EDlGHADIAVkgjsC445BbHViZWwNWG2uAYZ7llXpsAAunC1uUoA3aVGttKS1z5iwSgKOAB1JgmWZZ&#10;K5s/NL/RzMcn2o2pqaSTGq2zrGh1Ms75gYfOHeif1Ww2krQMQzLkJiem5s2PjDVBoIbmDkkhsizl&#10;HAcGB70rbp5PdRcb99/vQacwjABKIkLJhZKcCYfaEuR51mm3kk6nGofgyBQlIgomyizX1mrW5Qoq&#10;wVikrGEEkJcpFQSWvGaMCsP6wKC2hdaafE0Ex/d+7bPfWrUKEU8B3LNuZA7QHoIjAfaOjMy+4IIg&#10;iLafdvoixJNXrTrmjtsoK7Ii7bTbjqjTbrfbRZa2piYnG1OtPNVXf/BTAOAWL77D2ROtO/GgqrHm&#10;nYC/et8FCHj3VVfa008/mrHtiOcyxrZtAwCGgASn8rWfdXTNtFv8Y0Ls+d6msV27f1qNXGlPuP12&#10;2LHjAICj5rlTDj6OCBYtWfzdNWcd//nrjgeYc/k37iS6013/KOdH+A5PcCTQMoCjOV8gxDHW7lm7&#10;FgAQcO6qlTQyclcX98OT161HzravfK8QAmASHvxutVq7uv3Hj1YO3juybg4AAG7+2dblf7PUD4Ae&#10;zSPCjffcxhi77t47zz7+XXmWSSmVUlJIg6YsihVvXGrvu/djV98B4aEfO+EMWLJ0fVEEQRBXq5U4&#10;vuWS5UkyfmH/X9GiRVd8/8ZKHNdqfXGlYowhgA+k1Y2wz2tRMkAkUF0cEb/y87sYOAJ74d8uWfuj&#10;27hgAHDyQUf/u20DkHFOScal8NglACBjjjEPZcB05mXm4NzNIPzFt7/EEqkbvvpJP+V04QUicuTl&#10;Vny6a+ZvDoKQpkGKmX/KsvSTXE/iqdf8dI7T1nh+IvRS3FFUkVLa6b0Qu1XE04RvRGRa6zzPlFJe&#10;td0HvlJIFQRC8LI0UgrGuNbaEw2VUioIPFLhtwfoAuXkqK+/3rUyZdjTM+aM9+StYHpKs84SApPK&#10;WEvkTvj7s3vWFl+7+pNnnnsZ/NeAg29e4rZncNGrhvJ4xf+k+m2v9fgYD4yMrr9lgcco/svbuumV&#10;Ny/8997bP/9F7/vI6e1m0zkXKPX0Yze/gNTeOxcA+NezzzK2KL0DAAAAvP7YRVOTk2Pje9IkkUoF&#10;UZTlWaPdInJZnlsgFQaAWBaFcU4IbrvWNsx5l10AjlIgq8YRGiOBMSoV8DmzBgdqtbRI+ub1tzqN&#10;VqetLQFnjliap600S0tjyObGamuMAwcEAAywymS7OcU5GxqaJ6Scmmy2Gi0gbEw1ikKXJc2ePfvA&#10;gw8hgmefeWZyYh9DCcA552EUqVAEQRjXomq1Oj61b2BgMIxUWZYTkxNjo7sFZ/sfeHDWTNIka0+l&#10;eZ5zUGEYxlGslKpFlaTTTNqNQ19+8MtfcagMkJEd2zuqvbccohA9sX5L5FqtZlytRlEMAORQShmG&#10;sRCos7TURVmWzllADgBGW21MXKshokOOiL448Euv+/6yn/31b554SmuKw8GoEhftMk3apLOyaA3N&#10;qh1x1Kte+cpDOLq4Ej/z1NPtRluF1T/sHkOmOGOFcZMTE3vH96VJCgBkdVyLtm352cKFrXe8/ePX&#10;L37sG/vOHZo1MFCvBUp0mq3xfeOn9m/s9Ye785X7HXRg0mpXatVQBa1OWyDfu3dPLaoZa7I0S4tM&#10;cCGUKoqi0Wp88vSDe/teeMNjaZpctfETntJ99x1fddZmWebZvR56GhsdHdm4cufO+i1f+1z/wICv&#10;3iFjAhXaUtuitMZwAsYZx254QOS8+CpxZq0tnbHGxvW4Nzf0pg1y1Go1p3Ma3eyUHw2qfVUCAGDG&#10;2LLIy7LUxjpra7V6GIVhEDuiMs+9fLZ3I7HGmNIZZ9Ay4Pj/sfemgXZUVf7oWnuqqjPcc+ebiUEQ&#10;EFEBQTPAX8QesRklCYIzDSQotGZAe3BoB9opCSgCCSAoNopJZBDFbmdbSQChDdrd2u0ICUnufM9U&#10;w57W+7DPObmAz/f+zw+PD//6ktxzz61TVadq773Wb0LkAN5ZywSz1gqBtVr19DNfBUBKKjCarAv1&#10;tveOPC3/qyv+P08KiHjzJ95Fzx6MSQj+1pNfG95zx+Nfv/TUv7rj3x8kT5ee+le3P/Y1Irr01LND&#10;z+fOJ/6VczY4NNRqtbI0C6AuhAYTEevyBjkXAaMOGF0P5r38lef3dsIYK5VK7VYrz/LQ5YEuFRa7&#10;gorg3sEZd96ZQKoO8g9kPfprAO6oS7Wdf3GMdVfiwoWbNnfrJQzK7SsRw7p/LcJJBHsAAGErAAuR&#10;FN1r1VsikPdXEHWFsN1sDehquGme4AMOueLM30IL+ZYQYwfAGFuLeFMvMYrIeX+j8xDMQBERkAC6&#10;Uo5D2o+TAPd093kF0ej27UT08veslUo9+pEbyNPXLlr90+4tenKH4AUEtIxgdMf2t9z83qEFI4sO&#10;Pww9TNdnZ+vtqFxSUaS1rtfnWq2WA5JSeoRSkljyrWbTWhvFkXW+3W4DADIUIBCRAZNSRkIpKW1R&#10;INm+cmnRwlFrcoGuNtA3fuCAAcyMzowtyFlyqbOpNYW2WhvvCTwikQAmUeq80KmuRNVIxOB9o9Vs&#10;19u5LsJILaQ8+pgX9fcPTE1OTU5MEJFxrtlo9A0PIOLAYP/owlHOWNpuqViOjIxOjI/PzsxMT81o&#10;rX96/mW4ZQsQ+O3bgeCYNW8nsL/adsvyf3g3Yw6td1QwcgNDtYUjY339VW90q9n04MrVimOMmDNa&#10;51nbE8VxrJRCxirVZHp6mjwNDg8ppVqNpvfY11/RzhityThkjAGSp5uXnI5bthwk2gpwIsG5G9bD&#10;li0HPY1s//LJf3/Znl82v4q4lOjiE0+gwsxMTQwOlpeffkp7dqJUkZVybK2bm61Pjc/MzrXbaSEi&#10;1c7TNM2cBynl49ffyVZfxBiTUhz0/mGE5QBjO3eGKPsfNP/rzP6XhJuRMUbe/+vUHiCam5vr7+/n&#10;Qug8N84lcWyMOeu3GpYtB8R79j36uiVLYfeuA5/8ZHgSdxMtA/Den9R9srYirkAcY+w+789HhA0b&#10;EMBv2nx/N/hlOeLYzp237r7vihXnEwGsXPmZq1Zd/eqLaPdu2LwZgGDDBly+4rZd91224vzeU3PL&#10;D++54vTX3fS9L3cekDNWbdt9j3PWWnv1qy/uvG3lyhAfftuj91/2yvMCI/GT/3qHUiqO40jIJCkJ&#10;oVbVI79pE61fh8tXbH3ovv7+AeB4yQlnEtFND92PyIjQGMM444wjgSXntbfOeiLGgTFubXHc8ccd&#10;9+LjPDnn8jhR3ljQhN3+gnMhcMN2GufO9dIwMOij5nnU/h+K1P/GlqVZaGyEBX0oElrNJnRSh55R&#10;MPQCK6jbRAojbMhfDP5R4Q1hb6Gg7P6JJ4IANURRFEUxF8ITWWODgQljTIiO0jqIPQJmHiyniBML&#10;WEoQCtvgx0cAgnHGPROCc8aE7Fi5B193Ih/EjgCAnLVaLWNy66wUknGJiJyjEMxaA9DJnkQG3nsE&#10;IkJnXcgt/tbXt55ySkfMGqqLmza/6+2PXd+TLoSaAbpIRViR90CJ+dXFJzbS9GOPT8P/c8bF/G36&#10;4sdDjfFcU9pQbPRKji/9mODZ4vA/tEnFokQ6bTiDF7zk9VkrtYvsvz7+GAD0+GBh+7Nbb7vr3NcC&#10;gFS8XC6rUgIAeZ7pNJdKVSoVB2RNx+haKWWBOGOATEVR0NMQgfcuoJFcyJDADQTWGE4UDCKdtc5Z&#10;a01RFJwp58hoz6QiwCzPmm1dWLIejQPjUBvmHBkiABBIDZ8BMOug3mxFUewJ80JPT9Wl4shlXOKl&#10;al+UlExhhYrL1X4klrZT55xSanRspK/WLxVHhobc4PAQoW9PtLXWSikpufeeh1xtzgTnnAnR4aBj&#10;nmeB6ddqNg/s3ZuURG3BK9w+AAAgAElEQVSgJmXSaE5LEcuIgUMCB+CMs96b4ZEhIYQhSFupd1Aq&#10;VxUwzmXb1aWUcRITkTbOGsM4i1CVKxUAKKzZcsp3AGDtv5122feWFjoLBbKU6t5XPHzRj8+I4xhM&#10;nmXS+TxttycnJ9LmzOjwyFyjnmfpXJrvPThroEMUzLNMG4grtb5KyXv7wiMPe+Crt379Pv3ZC392&#10;18G3RqIwranxxszo2Njo0ODI6PAv4QZi6Aqd6WK07Fr1OUag86xoNokhCtlfrZh2lsRJdXDAUo1x&#10;7hjMzs02W/Chu/77/W84DgDeffue9cfdv//Ux0IszP3bNzttrnrRzpv+Z/Xg0FAURfV6/Y1jt8IY&#10;AKwP1UW5UnHWaq3JWqsNeEJHQBQckphgjDEuuPedlaADYJxLjjz4HQXJAVEIDwmzrPdeKRXHSfB7&#10;0EWhtfbOeXScBSl4FFX6jNbtNE3b7VajQc5xlFEUsThGgKIonDHOO854JKVC4Y033pF35Mk7H+rJ&#10;MApCZ8gq0Drw1F3HS/ijt2aj/twXdQE3/nB7sNbgjN380D0AQEQ3P/SVMFzf9KMd0B2ikaGKorTd&#10;DuGDPRNeKeV8hkCYCBBRCum688VtP77/slecZ41xDgFASs4YXPqKc7b/4jthzpacS6WCeAMAXHf+&#10;ztK08CZOEgBgjJB5wZE8Edi3nHze5/d8HRCYACQW+lkhkfzK5Rfgww9fieAJCWBbty64qUuOvQkA&#10;elpshMsJbgn2tl3Od6govPdbuyff/YuQrYEBW4CQ+f2MwoJ6xKcODjFvXvREN8MhYD90EvcArEVc&#10;CwiAW+ftaM2hQofm7/kWgAc/cHWr1eKEHgiIXrburfLwGuPssY9v+/Dq1T9hjDE8GdE7vxvoPII7&#10;337tex/clrVaRTuda9YNCJdrbZyxxlpiUgXLToagtTPWmMJqY0xhAcAbj9xzEMhD7cXIo/PgvVdx&#10;BMSZkhbBg1OlJK6UtTNTc7PGe8vQIngmPAfGOYuYEtI6S4acpaIwuSskE9X+qmk7iaJcSkRSkXxu&#10;uj7LHIok8s6nmSZsaEvlUh8AGGMCTaF/eHhweJAQs6IAwbmSudHGW+MtSh6r0mnfv/ehHTtg125E&#10;9ETaGiB73DvWlGMF4MBYQFOtlIsi37dv73A+uHDBGOe8PdcAAKakSlSkIu+MLgqrc8ZJMDk9Pd1q&#10;NLmKPfDC+EYrNdY7sKMLRrXkYB0AJ+eKQgMA7di+68KV71u/HpavGF+1svOl7t5NDseBAGB0xw72&#10;0Q/xkCCcpkWmW81mnPSH4GBkqj6b5dl0vV6fS+3wgsGFhx2OIIg8f/RRISUXHAEYAgccI08PPbR/&#10;8+YFO3fWJyYe4v/lgJ781a+rA/2tej2plMn6173nBrbxmh0jqcmLixv9sPwUInBXrmIbN8LyFec/&#10;afw7XxeWa6FiOX/jxns+/vFgjxa8DUKZfp/z5yEcJBrbtOkgwG4iIFqOOLZxA1uxAnbvvnzLP9Pm&#10;fx4HGiV4x2e2+89sDxBcqC4AgSHe8qN7gqv128+86IrTX9e9zT0Rbv3BjqiSpKnJsoyIcNVq3LgB&#10;GVu4c+fn/v3rSqk793zjzSedhYjX1F4Ey5ff9MPts40m9fmBwaF7B+0FGzf6ZUth5co1O3be9vAD&#10;QfkNABz5mhVn3/yjrzHAToyp6zznjAEDRGTkPYcOk7OTPuq8tU4iRwDOBRFxzkP7wzvnvGec91BN&#10;RGScIz7v4IHnbs+7Q0TE6699u7eWEBggMEbOWec4Y4QAjjwQEnR+O5/d+5y4qF4jDXpTF2KQaAMA&#10;QwyqTWud95aIoihSUSQYpy4NWimldRaCDnJdEPmQmue9Dz6SLAyWjqxzzlrvoVSpKBUJIb33oa0e&#10;tBwB9JBKhW5ZwDEYx7TdtrbwRMGjJiw4OGPO+/kdTSIiB94Ti6NGq+mNVXFknfvb918y30nzxk3v&#10;vP1LH57/Sm8LS/PnukWte/3++W62ve3/JZox9KVTLn4F7j6ho7gIFcX8H8P+z3/ohfeddihm7/fu&#10;/JRTGr0jf8vVFzYaLZMV5VIf54IcZFmrSNuR4pufPLSfcDqts15aqiSDw0PVvtrE9Eyr3ibytcEB&#10;FclmqznbmDPGCCmZkowxFJyIdBDFtprlcs1ba5zvMCWEQA/gSUkZMZYoyb2VRGPDI7VypZk2jjvp&#10;Jb/41c/37t1XWOMBG2nuPMlSxTFmHBXGGuvDlwjAOfqi1YjjGD0VztTKtXJ/X2Om8bvfPeW0iSvV&#10;UhTH5WolSbLCkHGVarU+O9uYnTbGjI6NLV6yJC6p+tzcbH168WGHVWt909PTe5/8XWGsUso6a7Su&#10;lgbajVZ9tpnnmgNXUSkSChFtUZSTxOq0XFalKErK8vAjl8RJ/Mtf/TpJSuVywiQSaA/emMJ5XalW&#10;gZg11jmIVZyUKt5Q2m62GjMDA30Dg4NSJUWRF8YJzqO4NDE5AYhau3aeBgtmxjgBPzhezzKXRNUH&#10;X/VTALjg35aZvN2YmyiKuaXLTlyyaPCp3/7PcS8+rlKueO/37p38rydnJ2bbrbkGAFTKcaVUrpST&#10;UqSOPeYFxx579NjwQHNm8rzok9tnL/v5nn9HxNGFRxz1wheOjI6GBahSSms9Mz1V7avte+qpWn+t&#10;Uu1Lm60Oh53o4FN7Fyxa1D8woK1ptVvBUjAvimp/PwBMTU+ufMP75t+E937xY6W4BABpu52lKRFd&#10;c+q/LFzz3Wuu3FIqlfpqNSFks1GfnZlBxHKpbAstpIx4sAYBxjASSkoZAnMsdeywAdEzIE/Wm0DI&#10;8c7neRboPZyxaq0Wx3EcJ8hQ50WapUZr771x2nvHmSpXKtVqH+MsbaftVmtyYjKKo3KlUi6VpYqJ&#10;nNbWmiJP0zhO4rjEUFprisJqa4JzqxQcAETM+2t9y/7XaUZniIw7zzr5op3tpa+6+I9BMP7pb9+M&#10;HSFbZ4BEhlrrzpIcWc8cDwCsM2we0P/201eF/9z26P2XLz0fAG7/8X0A4ImUUkmlbLTu5E8AeO+d&#10;7TTfO6nb4TO8994Q0ZWnrb7tkXsF53GSSKWsMUVRhDAcRBRcePLdSA2WZ1m71YpKSa/kC1VfQHUu&#10;PfW8z/3ka5zzQ25Xhpx3DLmKoje+9E//8XUX3kQeDtnIdrlH84kNCGsIgGgrwFpExtjWjkTQ4zMt&#10;m3pbKC1OJAKAnxBAKBs6ycedz0LErT0nK+/wmeiH97TP+38kT0QhlvtKROhGPgMQAqzt2kf1oBIC&#10;QIQTCc4hf8rRg4Ew/MiHbzz53WusIadzAKhUkvf/ZvYJRAA4CQgRVzDGOBvdscN7f9kdHwSp2pp8&#10;8Jf3FjgGWzDrLBA6skVapHkauAbh+OMoklJwIRhjzDNEVFIqzst9JeZsqRQPDFStzkaGBocG+3+y&#10;53HtnAXQAIUzeeEzY3NrC09CRtZ4Y4xNddpumVz31frGhhbGLCFH3vm03T6w/+Dk5ITk0cDgYJwk&#10;yIgzJRXjgLooms25Vtru668ddcxR/QMDM9MTc/W5pFRKkiTcE/W5uSI3TMkfrLggtDZf+Y3t40/P&#10;mpwQXBRLxSWQBe8A3OJFowA+bdeXLF5wwgknzMxM/s8vfqGUSE0xPDo0NDzMORR5AYyCXfX4wYMd&#10;PxgUnHMpJReCMQARvJsRHGltmo3Gl156Di1bho88MrllCyA+ArgUgMiPePLbt0+uXo2AI+vWn/Ev&#10;D8RCHtj327Jir3r1irEFtaSskkjlujj49MSTv3tqany2XRQkxdDI6NDIWBRF5XKycNGiIw47YnCg&#10;xj39Wflw2L3r4Cc3DXtH69bhls1TQnz/n97OI7Vyw6e+e9s/vubnTdq0CTdsGN+82Tm3FeBEoj3d&#10;9diJRIj4BOKJAAiwHBkgPAxAnq7wbhsiIK5g7Csb36C1fterLvrsnm+cc+3tAQIdA8CNG3DFiq27&#10;7kWGnIvL3fAtMK7zIvRT3nHG6ht/sP3tZ6yC3btvaP1WCCGkFJwDgPPeeHvl6Suv//ZdXHDO5usJ&#10;WbvdMMa8+7V/zVavxq985d5fPxSQzItP+NM793wjtDPCnfnmk86C3btp0yYigB07EPHOxx4Ms8+b&#10;7YD/5CZ2zcbPqyYAGG+J6PJXnr1t19eUDK0cb7UzxnoPhMFSTwPA8S85/pgXH+dtnutMCal1EaHg&#10;Xdes0IEKpNmQFxSi4QA6GsswQIXTed4iGM/HAuPTH7+aAYSAEm2dM1pbGyh+AtGGnrP3PKy8resZ&#10;qAdm83xQu+O0AgDdlO5uvQHQBT3IewKHBJwzzpED80575wRyKUVSrQEAAXSjZiFMyMYYxjg5Z40V&#10;yJRS1pg0S40P/UsRdBfzD0ZIGQxP5lGQwXsKFrRhjgzzMXQpFkQU4A6GKECAYJ6BtiQAUQpjzKv+&#10;4q3QZSv94ZKgx6eCrqh6/m+fhQz0th708dwiZD4Y0qso5m9vvW53+tlvBjX5c7ffk54B0DtCALjg&#10;TWcZa2JR8t5b4zw5htjRRTH45C+ekby2a91GBjgzOzPTypiMhGTe+0Kn1mlCFEp4oLzInXOeoTW2&#10;3WpZS4zxvN0WgsdxEnX0oCaSqpQkAjwnL5GVlKwm5f5KpVIqi1ioUjRZn2y1s0babmYZcUmc11vt&#10;LNNMRhKF1rbdaKfNltOewFaq1f7BQcG4I4qjKMuzA08/PTMzB46iUlxOyiqJwJEj4sikFNMHDwC4&#10;JElGRoYWLFyQRHJmemJi8sBRL3zh7FyTiAjYXLNVGC2FAmCtetsZStOsUW95x5SKEbgzRiklGSsl&#10;KolFpES1Eo+NjAyPDT75u/+enZky3g6OjgyNjnCJrSwzWvcPDHDAiYMHdbM9MrygpCJyvq9S8mhU&#10;FFljmq0UQCblivGuXm/NNVuF1ipO+mo1YGzrGT98yzdfXq7UnvrtXp2Rc0LysoDIO2d0Br5o1Pe/&#10;/NQXn/Ty46OIrE4rSTw7M/PTn/1y73QxPtFA7xcvXrJo4aJSomIV95WTU19xaqQ4ABRZa252qtGo&#10;t1vNoihm51q3XnP6Z76dDgwOSqV0UTRmpxqNRhRF7VZrZnpyy00bn3uzHdj2moWnfWD5f37wz35y&#10;oTc2Tdtbbv773s12yimNa/9hq+JSRaVIxnkrbTbqRVEwxuI4SUqJlDLw/r0n5yx2ehNkdOGw0yRm&#10;BD24knOhtXbOFnkRoEgeqSDadtaFuiI87EqpwaGh4eGRRqMeWhLe+w6LMjS0GQt/kmVZIM4hotF6&#10;4aJFzWZzemoqS9NqtX94dIgc1BuzSVICgJBPqmQiRZTnWX2uHsyaoiRutufGRkZeespJkRTOewEY&#10;ipxg8GqdfcWfvPWPKTCufc8bwrQXTHXx9xGFA5gAAC6MeERE9M4zLwmtc5znmgJdNtCtu74YlUul&#10;vjJx9A4uPvrPP/fTB5z14IK8MojsOeMMILjUmsuXrrzjJw+87eTz7nj8a2FXHa/wboBpWDrMPzCr&#10;dfgWiKhnMAgAaZaGP+h6gGDoZyHnzlKWphNb/rnHkgp7vvkZEw0Ei6jOSRHQPLwBu9qMgJkj4lrE&#10;WxCRsTWeulADrSEg6PyIAGs7blV0CIuYx6OizofiTURnf/nu+1eu6lUjeKjuIURcG5aAvRmxsxMk&#10;ohMBzt2x45XvvyrPcyL66SduI4JT//5dSFAUOQOvlJIM//KXBzjjJ4dmG8K5AEB06VmvTLXJEXNn&#10;izx3ziJ6RObJeG+iuFyYTGc61zrIFIWMIsEjzgCJAwoulJAy4omKlWRIfnCghuATJZcsXui8H9+3&#10;N3c5VqJmnudZYQzkmgrtyEvkEojtPzgxMT5udCaVUkok5aiclGrVob5KNU/1xPh4s9FsNpvWuDhO&#10;hJSIHhkwRkLyKBJCCU5+qK98xBGHlyuV6anJublGUq7GcVl7W2+0ZBwB8rsu2Ui7dtHy5eHSvfid&#10;a7OWZR76an2RinRROGM4A6V4pRqVyyopqYFauVKNrdOtVv2pJ3+XtttHHH7k6IKxxvSMUGxoeESn&#10;mYrlwoULR4dGiMhbxxknsK0i2z8z3WgVzpNkqtVKp6emdpx6DrvuOgAY735xgLjL+3M84YaNtHkz&#10;Apz5omOEQDDZ5IEnh4b6znjNGQO18sBQjXO2f9++3/7qd1Nzsyb4A2s7NDw6tmBsZGR0bHR4oL/P&#10;GZs255JS8oa5EmzePIFI5Ee8hw0bYMsWxsVn3v/Xf5MNAtGBTZtGnD9I/mai8AjfwtiViFsBrnAu&#10;0AdP7OTNw56w8iS6hXMEGOcCN274yrBtt9ve2WD79pZrbx8HuG/9JUGiE2jq1tqr1BG45TrYsL5z&#10;2y9fTkQ3fOcuwfmVZ7z+M9/7YmftxBkiXnl6kK3Dtt1fkXF82Sln3/TovYwxrXXWbF1TOZZddx0y&#10;Bjt23PHY13qjU2CUIMNga4cMS6VyUkp0UVzcKPulSwHgU9+9a2BgsFrri6L47HUfJwBYv+FWGF9z&#10;2gVf+o/vIDLvXDtrEZFgUirlLLWbqXU2rAk5F0sOX7z4iMWRkh695NxZzQiCkTV2F6vOWWsdYx0D&#10;XCLf87Kz1kRxGXqSLe8B4NUXvOt5taR/PhYY13/sqoA9QHeucK7TVYIuYBR+ZIgSea+66PF0Geeh&#10;2IBuXRF2TkSuY13Skc4QEaAjIo4ghJAcEdHpgpwFAMY4CiUjJZNYKUUAzrnC6JC0xQC990YXEnms&#10;Ig6oHRnriXHGeJiJuiAKxUnMn2VaxZngwpEHAO+9NSbwsoIjorfOEwVnRrA+dLhAMOTSug4fINPF&#10;yvpNPaoS/L4ao1dLPHcFH7bw+u82njk/R2++4OH/zvr2ursXAcBhFx0qMJ4FX5z3vm986uhH/sB3&#10;Pf9on3V47/i7y+vNRmuuwYh7D945j8g4BQMWAher6BP/8fj8oy297exWlre0JWDOGa3zdp5ZlxEC&#10;Y6DiSGttySEybV2WpsZ4DsgouNGVoiSgmU5JXooU5zziLJYikaqkVF9crtUqSbncyBrTjenCOEOQ&#10;OuM5zy3NzjayLPfAyPgi1XkjK9IMnSeESl9f31BNiggZxXE5y1oH94/XGzORSggceMYEIAjGPGOS&#10;IQ0OVNBTEkX9A7WBgT5EytqtNG0uOfKIqfFp7ayKy9ZSqk2r1Z6dnTNt7R2keZGlBYJKShUpFHlq&#10;NepKqWqpVE6kUliOoqGhgcGRKkc9PTe5b++Tk7NzpUoyumRJX63PA5WTsmCce+grVw5bsKgSl2ya&#10;Wac9GgBotrP6bL0wHlA22+n0zFyaF6X+WhRFjhxyoaKo0Fm93mg1WjYFZzjDGLzSWjtdAOpYmmOO&#10;PezFLz2q1heRTY0rpscnfvXrvQemCxQlyYQSolbtW7hgwaJFiwb6+nSREzljTNA1pkU6N1uvN+qc&#10;xyDkYK22cPGicqWSpVnaqlvnnvzNb+7+4FnwkjN6LlJ/eHvH2z5w6VXXAcCeH30hVpHWWmeZswQe&#10;g6EqdvOnQxoPIgZ+Yxd7ZNaYXBcUTIPYM0CA8BFBsxuUXYwzrXWeZUpFoeSQSrHguwIghex1FuZv&#10;5ClO4lK57J2fmpqcnppy1oY2ahTFUikin7bTgI5WqtWkVLKmICJjnDUGQXIhdGGDg0W71ZSR4BwO&#10;O+LI444/LhBOJefWWAAQUpAnbfQfX2C4ef4n5L2njsWQ786C1GX+v/PMS54rKcCuUf2hw3h4NwDi&#10;iuWAePsv7lNCcZTgESwQIRLkWR60LIjEOOccGScErq0HYt75t53yV1t33YMMu9a0trf/MN4KKQUX&#10;uiiCiBw6yHOHyBSijQDx0lPP/txPvjHvWIWztiiKiS1f6PIXIMTkrSUKpKm1AECwFQAQqFMVwDMJ&#10;TdBrOSFi74IEWOPQlewBIdi51N3Xu7uiZ1QYYSlHAFd0iLuAvYQ+BOyUFdiDL04CWEq0mw7tkACW&#10;Eo3u2PHy967VhTPGCIz+87pbEODUv3uX1loIHiux6xd7Yf0GXLEcVq1CwHGg0fXrz/zG3dZ7ihMN&#10;oefqueCMQ0j/C37EWmtnnSfkjHGhFMNSHHH0knGllJJMcGQEAD4OhqGSl0vx0NAAIjZmpmZadRtx&#10;L5Chcgbn6unUeL3ZyJyBgxNTjLMoirji3lsClyRRtVr1zg8PDxPh1NRUY7bZqDeIqFypMM6l4FHC&#10;peLlSqk2WBkY7K+VypQ2FgwPx1Gp0W4V2qlSWarEWGcJCq2nZue2nrOWdu3qVI3Llr9k3VVpM0eP&#10;pVJZiUhr7bXhEkeGBpF5JX25qgYHS/0D1b7+SpLE//3zn+9/et/w0MiSww7L2w0uxMIFY0LIxtws&#10;OsuQKY6cc8G5kByVyrnMDFlNRWFmpuamJycd2J1XXUsXrpxg+AjAUoAxwPs8nbNuXY+6ceYD97bq&#10;07GkJOYLFgwdf/wLBwZq1b4qQ5ycnJicmNZaM86JsbSVScbGxhYeceThkZTj+5+++ozXAwCuWjUO&#10;8AgiAf3E+/etWz9x3RYA2Mb4GqKbiU4kWkq0lQCxIx7bBoiI2xiuJbiZ/J4Oxw8Q4QlkCzZuHN+8&#10;eXT9esZYeNiB4KurVvbq22VdAgrMGxQRcQw6tyvs2LH1h9sR0Vl7pTqCNm+GnTs6LtEAEMQYO3cC&#10;wJZv3SmTGACuOn31J7975zWveTMGpdTu3ZPXXfed918hpMzz7M0nnXXrI/eFDFxPJLrreGNNMN5g&#10;jAVJrVTqzSed1XtMPvODuxcsXLTquDPowgth584wBdz1029qrblA7z1jApGZwqXtttE+7DZO4mNf&#10;fNwLjznaWttqNbjAOFZoPdEhBLWLxzpEDIaBPe1AcBUXMuqVFuGvnm8FxvNRgwFdUTV1SzMAEEJC&#10;V18RXgoMIt69AW3HPtgxZKxrOsY5B85ZZ24jIi+E8ETk5o3LAIhojQYAjpzIG+e98UQ2GK4rF5U4&#10;Mil4pASTaKX0zjsvAL3z4D04b5zrzlSMGCJjIfjNGm2Mcc4y3mnpBTtRog4YSghCSqk4IHdkvCPO&#10;mZDSEvVcUYgxQCTWMUrnXXFPmGPmh989Nwiv9+Lj8PizFl6dN5/yPQCYvvjxoy8+9KtPbKTfm/zd&#10;AzSeq7sAeDaOcf+Hz/rd5w79OD8uo7PzzZ0y5tvr1//pqVuOfmz/3/z9ZZ/+p9sA4MaP3nrhW8+2&#10;zgng5NAjBtyT0DnrjHOO3NVHvUgg1mrVyopjwNP20x94/cMnpFpbD85qT9YSceGYEIwDMHCd1EZP&#10;lqDrHiakEoxx5hkwhug5McYZ59YYhZIBgHWWdIHCmCh2rtVspu3cE/IkKgllAKzNnbPtVstoZzKj&#10;M20KS9YLQmDQbNWFglK5L44VZ4DkgCwHb3VurUbkEchqrVKplpWKAfyLjjsGvE+iqFwpcQ46T2Fw&#10;QCpV7esrxRXjPTDRTjXONdIsM8b09dW0to7AWXKOdXvDHIgjhpmbc+TBl9NqN7RgeHjB6MjIgl/+&#10;9tfOu5HRBUmpNDc3V60NuEIrLhnnT+/dL4EpKW2RjS4eAU5xHPs+kNpq7VmWAUClWpVRRAQ6t/9y&#10;7Z+vvO4hIWUUxQ3X8ggOwQOR18465z3nsGjxklp/LViIglBpmpKhWq02MNTHZZJlad7OxkYGjjv2&#10;qEqp1JidnpqYYJwReWPsuhM7vaWPPvHaVlsTEzdd/fK/3rT7I8u/uXD9d8//q3e+70N3AMDjBZwC&#10;jfk3+fwM74VrvvsPf3dzFEfo4X0fvPSlJ52y55Evl6K42j+os+yWBdeHt73xf9ZoZ7I0DU5QQUjn&#10;rFVKkQdEJAaMMWQcyTPLtbeAKLDjUdqxH/U+lByMc2TMekfOFkVhrNVFgYilcrlaraqoE32Tpm0V&#10;RZwxxg61S6yzRNQYryuluBDe+f7+gZAmh4hzs7OVSrVcqQghnLONRiOQsuJYISJjwJgnD+SJMx5F&#10;ceACee+N1s5aqZT3tt1qirgUuuaMcQ+O/T7A4X9rC9au4f8+JJN6H/7fM3d/12veAACf+t4XAeBQ&#10;ddH7d/ly7C7AO6vf5csBYPO/3YZKMiEkV5wLxRXnKlKxZAK58NYaoz0ZQgCOUknBFBoLAMaY2x67&#10;b82KC2760d1coADmyXrnjA1CO66UiiAikN4b7xwAdetFAuAAvqeBvuPfv47I3nryWaHMIKKAkA+/&#10;6w1Lrv8iIJwLdCUAAp4EQAAHwgkgbSUAgCsRiBCQbu5UBIdEE51z7zprAQB5Tx34HQFgLcDWTpAe&#10;MmSB49TxCugZJ4Y/p54bDRDAzZ2jD2JsQATs2Jchke92vfGniAxQABBQKMCWejrruCH97sukFFyg&#10;1hR6W4Dw2Eevf/l7rgbwD334Onj4Ydq06atb8DyEv1x6rE7T9L7PGWM9Q1MUJDvrY0AHgIIrLhEt&#10;ZxyE4t458sgYRyYkMs4QqVv4MS4k5wSeXBzHRBS8m60xXAgUqiiM8R7jWMmIAIzOW818bqbpLJJG&#10;L7lBcMZarwG8YpFLSCkpBVrtyVhTpN5azpkSvFypVKvlvlo1KSvOQShWjuJERXE8Sp4a7cxZFoK8&#10;Q3xWkeu0nTXm6nThStqxHVatgvUbAPCnmz9z9OWXektFkTvtjDVgvSA0xjqfO+tlBM5FiFipVgZG&#10;Bo9+8fE//dkTNtfVWp+dcHNT09lTBSK94IgjZ6bG03a7nJRLiSJL3IqYCeOc95jn2dxsY67e9Azi&#10;KAbACYYLkJ23YT1t2jROtKzHkgMAgACLcsbL5XKtv5aUEs7DE+qiSA4NDYhYxVGZM5Y360KIkZHR&#10;kbExkxX1SIY1xkRnZQ/LAJGLj91449oo3uX9y4x5yPv3rl/PrrvuQ4zdCngLZ6/j/D5PAuBKhLEN&#10;Gy4AgGXLTlu58oMAtH49LV/OVq/+6nXXnbthw/jmzQAwBvBV6EiqlgEiwhgQAIyHChlhDHqgG9HO&#10;nbB79/iWLWMrL1yzYQMsXx4KclzRM9HEz/zgS1epI2Dnzpsf2smFCMabWZpu+tbnmRS4ahXs2BHk&#10;4AvuuVf8/Lta62nFUTQAACAASURBVDzPb/y3L3POUUrOOEcgImuM7z5cVyy74KYfbkfES19x7q2P&#10;3Ldt9z3WmCtPXwW7H776jIuR4Ree+Nc3MUarVtOO7UR0yUv/7Ev/+W2A8Ahz3/WGYhw440TkrLPG&#10;YMciRRBZa4ziguY54fVaDIgoJSBiADTmlRmHIg3+4Kj8/9v2fEQwrvvoO6wxgUPNGHpPRB3bxxDE&#10;04PglRAMuliSddbZjv8jonumWZPvBu2pOCJP3tsefQ3QAYApcqUUY8x5TcZ1phdOwKXjyBlDKYSQ&#10;SikpJeOMeZBCCGROG6M1hI8DLuMYsUMMsDYkcOfOOtmJ2GPOuaLIvfNcCKUUMJRScs4DMOedF1xx&#10;LhhiCPB21gEFXSACY0RIXYeZ3OgAXr/wIx/+n/f+AwB4gDdnt4fT+lz8Ns74m9Lbetf208VFW25Y&#10;Ox/B6AVQ/F7ZBjzTKmr+6wG+gGciGM/a/vKa+7aesOdZL/Y8rJ77/k9spIBpvO2qVbP1uncgpLKZ&#10;Mx4QScVRnCTIWVGkRVEsXLAoTRum0B/76Y8/+opXSYEADACePnjQEQJ4IRmPhFKCK4aIURITeQBG&#10;HK0ha4x1njxV4oQ8cQZchpuJxUqU4hJ4IzlGgkfIIyHKcam/UlUlNd2cm5idds7LcsVzVnhqtNrj&#10;k9NTE5Paep0Zrw0DwQAVCmTAhS/3V8pxNa7EsYynZ6fGnz6YFoVAFBGvlmvVgerwwGh1oBqJyDpd&#10;LZeZgHJcSkqRKdJGvSEF66v1x6VSVuRAvN5O9+87OD0zlxV52s6q5X7dzmcbjWYjNdqDZ4wLAEDH&#10;hGTVkkoiFSlMIjk0ODg4XFm4aHB00aiI1OT0VJqmLFF5lk9MTgARWDc8OKwYn3r6AAdcsmChiuTs&#10;3GQUR1GUOGKFsc1We66ettJWpTaUFRkgS6pVxqDZbnpnozj53a+fcoZ7rwQqMmi1AW+V9EcdtfjI&#10;F4yOjdYi6ckXhc6Kdmo91vpHgUdFOzNaL1qw8PDDDs+y1pO/+c2Bp/eXymVgmKZtY4xMknUv+drC&#10;0z5w4w+sBXznGRwAXnX5HZVq9cFv3tC7exc9dioA3DX39v6BAeb9bKOOkrey5vvPPWLztyYr5T4A&#10;77TzzjbnGoIBAL/mgsXL//ODf/7I68qlaqVSIU9ZlhbtVHsnkaEUjMB6h57C/x2QYpxHCj0V1ljn&#10;8JmeHiGENdCmAaDI8/CQxnGclEr12VkhRJIk5UpFKWWMzfNMF0WgNnX20KEDeO9d4NoiYmAPO+8C&#10;Vs45995HUVTtqwFAs1HP0hQAhkaGwtuJCEggIjkkorm52SQpScXGD+5ftGTxaWe8KopkvT6nmOig&#10;wV0r95Nf/cY/BsG48WNXIYbaivmuOa82uusKa0OB8envf+lvXn0xAHz6+3cj0NWvvnh+YENYCweS&#10;T3jlE9+7zZLNrTbkrPZk6OPnr//Itz9b6xsox6VquUqekJxzmjwBeMGBMSZUwpB7Il0UWZo675VS&#10;gQwZJEzGWCLPGA8JfSxk1QcNnhCMMQBGRK9/8Z/c+uj9XXo0C/woQiCPoX8EAGHR5rp4l9baGLPh&#10;zy756spVV3bUFIcuKxE9w742FAxdn5LAXNrapVZjJxccAWEbwFoAxtjNXTIWdWNVGGPQze/rfSEE&#10;5J3vkaAQABnjjB2CUgAAYM08QtpJHX0Geeffd2Rfs9mKklhKmevCFlCp9O35+GcA4NT3vhOcl1Lu&#10;/tCW5R9418Mf+tQDq1eHGuec9etOf/Au651jDKQQQiADRCsVi5IkilRQNxGRd0Tkgbgn4gDVJPHW&#10;kHVCymo5LpXKSjIGFEmp82ywv1br7w9p9O1W69e//Z1Lyoa8c9wa15jLZ6free6AWJJU0nY7yzIi&#10;KxRXCgXnyH1SktVany307GzDGsOFqlaqgyMjw4NDqqRKsTLepK3ZLE/jWFVLlcMXLGrWG2k7BYZc&#10;JYyhdeABn9q7t5llzWbj+397AwDgqlW0Yf3Lv/b5xrQuUuu140Jw4M55TsAlKs6F8qUy7x+oLlk8&#10;sviwBQNDfTwSA4sW/vpXvyqyPE7ivNVsNRs6L/I0O/KIw9J222qTlKIkirzR1niPkGmyHtuttD7b&#10;RiEGh4YGBge2nH0ZPLwbtmy53/tXUriPYGTdug79cOnS0//2mjji6DJw2VEvPOzlp57YX64kpRjR&#10;53lOhHGcSBV7b4TTtYFauVzW2uo0B2IemfPw2kWnduq+lSvHEcY2bPRLl7of/fD0e2/+/rWf/fDq&#10;i27l7BbGzt94DTvttG+2f/UXP5sEwPHNmwFotDeoET3A8JWeFnQKYRpHfATgPIBJxrz3u71fhoiI&#10;jwAsA3wEgYjOBcCdO0Nw3kFPo70+xI4dsHs3brkONm7oxHVD71kB2rUbtmy+ZeMb1iy7AELUAcHE&#10;6lULN268q9ZO0yzLUgAoxyUXWFDWXhUdiQC3i8nAtTSmE83Jhbhi2QUAeMdjDwyNDNfn5t74sr+A&#10;3bsBELdspvXriQBXLP/c419PSokx5k0n/iXt2jWxZcuCr3zlC088CAAAnMg7A8Zacp28BJ0XQ6OD&#10;Lzj6BYNDQyqS1upmo15NkqAfg3lhF+HpDoOGMcZobazpEnw6g0nv5F9z4frn1ZL++Vhg3PCxq7TW&#10;vRDT8Lqzbj7pKKATjPFSHIf39DL4Qkaecz7Qq7rmsK6rj8FDEHA4d3SIaK2LYgkARZ5761TEhZQe&#10;QTOuncmzLNNFj5skkQ0ODMZRVEnKsYoZeWcOmbEgIhecIfPkrQlFQiAhSCklkS+KwhjT8cHv5t0y&#10;xjnvOmJ5n5QqQZvhrENgHeUGgrPeEQVyc2GN1ppzpqLYkSNPxvsAPQdY7aUf/8SzLm/won0W0PEH&#10;xBvPemcvOiNsIUDjWQVG8I8CgNUv+eCz6FV/wEIXulyscISXXH5uu9VyDggio53zLkqSciURSmqt&#10;M53GUsUqZpxJjl9d/otQt2xa8aczs3XPwKMXnHGJjAOhJ6JytYyMcSYAgAid985451wliY0xzBNw&#10;HhYlUaRKSalajsEatCbmspSUqqVSIhVwNps29+5/Os0zJpUFl1vfyLKZmXorTa0hskTeMxCCCe4B&#10;wCdliYLAgYxlJKJGq9FutEQkBvoHa4P9g/1DSaUUyYiQiqxI2y0hZZyo/r6+UikxRdpqtThnlWpf&#10;UeRpWhSFmZ5rHNw/UVivksgZAs/yVt5opXmmvSNELrhinJMhAKcYRUpGCvtrpUULF44tHFh42HCp&#10;FKNgzazdarUyq4nIOj958AB6Wrhg0UC1rzE1Q873l6uezMz0BFNcqdg6SFtFK02NA66iodExBxQn&#10;pbhS/ocj7/zr7y1vt1pCqqnphjPgnVI8Igs+d85mAs3wYGnpipMOO3yUbC4EREI4bYExzlWcxIpL&#10;AOCcR1yS76gCoigy5BvNemG0kNI6l+Uud2zDX1b/4m/unpgYv+3z3w54xUc+9KWR0bFqX1VwtMaG&#10;wSFtNKZmpr9y5M1nP7UmT3MAksitNbaw1ugfLr1n5a/XKBV7b+8+4sYL/vOtjAvBmC6Ke1/6eQC4&#10;9Ol1nDFjXZ6lWZ7rLAPE4BsohFBRFJIrhBDUcWfqtJoCCBDFiXM2aKsAIHiaJVHcqNdZ15osmIQE&#10;dW+SlEIKU6/xgV3r1VJSUnGk82J2dqbdbgdTdmtMo9Hwzg0MDtX6a975NEutMYEjJEUkpOSorLPe&#10;dlIpGOMq4lNT49Vq34tfdsLAQH+lr5rWmxAE011X1j+ywLjjhveEkwoVUWiatFst5zu2i712O3a9&#10;UMJa94plF4Sd3PrIPY7cGlpMy5YjwpaHv5jpdrvdzrVOTWGM0dqZQjOPSsTVUuX6izZ+6uGvbDht&#10;9R0/+5dIcAAIEBoiKplwwRnjgcgU9DOcCyG6ORjWBqQoTNiKCwDw5DnjXChE9Aje+4tP+PNbHrlP&#10;cMEFR95NzyVC4Nq7MLyHdUOoogBAa51nuTHmva9926JVK6HjCtVRZgPANoA1CNu6mg0AWBO+/U5d&#10;BT0rE0Q8CfEJAADY2r163fKrAw2FixkYFR2eOyAgkCfn/ZUI20KuVPeuAgDoZRSG6+874MlJENwW&#10;cSnR8N13r/jgO423Oi+azRagCp5yHUKBM4j46Ic/HUqyB1avZowtAxhZt+5V3/qy9z6uVoAhgAd0&#10;AD6KVblSiZNOFCORJ8ess96R946s54yBc0SkhCjFSqpICkTvnNamKEaGBmoDA04bRGo16r/89W+0&#10;iGfTPG9l1qIzYAx4C8iEN9YY46yTisWJYtwXRZ5lKQHUakoKjlyODo/UhoZr1Vp1oNZXqhgyTheN&#10;dqMxM9XOW32V8kD/wEj/WJa2nXUyiojztJU3Ws0i1089vbddaK01cvHoB7eG0zn2b95iczSFI0MA&#10;wEAAgGTAOBRZu9pXqvap/oHqC485/Jhjj5IRm2nOtLVpZpnOMyJKVFQql60p6lPTusiTJBace+cZ&#10;AOdQ5KbdasmkDMQLTeRxcHhk8eIlSSX5u1ecSysvvM/7c4gQYBxwxBOtWwdbroP1G1714L9EEhDs&#10;3NQ+b7OTTjz+FUtPWTQ6mpTiSDJnHeMsjmMgXui0MXkgKUUA0G6luvBxVI7KFcajs/eZLwyzNx+7&#10;nAD2X3DBj6x93Pkdo/I/bvznqYtefwpjgPgE4iMMVyD7zqb1Z27YBABj3SXWeJCbkt/aKYYZAJwE&#10;gB1SBlsGQEQPEy1DRICHCfZguA9xWbeQfhgAiJYCjG3Y0Nnv5s24YQMgwqbNtGH9xObNYzt33vCj&#10;7VeLw2HZMgK4/nt3EdG6M99Iu3bhli2M4Zc+dCVjvN1qGWvWLHtdL6YTH34YAGH5stt//FVPxBkP&#10;w8IVyy64c8833nLya+/c8w1rbKD2XcmX3CGng1fE6he9mjzd+MMvB377uj990+d/8iAivjnrp02b&#10;2D33fOGJBxkK5523LNTS0EE+3eVb7rj/4xsGBgcXLlmUJNHc3KzqKvrCMNVlSXUCEgDAOWs6Czwf&#10;HnZ4JnzxJys3PK+W9M9HilS4uIyFq9w11oigq+HrQagMkcUqQsSQohLQ6kCd8s6FHlVRFEyz0A6E&#10;UBd28e/wcQQOAJy1URR5ch681hq4JCYsuYPTEwbIe6etcdr2RP3TjdmSiPpr/cMDg+WkLBnngkkh&#10;Q5kRzkIwEaqI3gTPBQcAzoW1xlrXY3x17yrPmOzOEIy6zuvB2g+Y90QyTljX54QLIbuOWI4AWSCm&#10;UDCN+b332aObD7xynmXsfKpSz9MWninp7mEXO2nRc8P7VuL+HpoRtp5H7R+oLnq/6nGu5n/cA+2P&#10;Hvei4w/s2zc5NQMssT41ae4LEIp5wRwQEWu0W0EWaXL959876iPwEABYwrhcYhyAI5fhmXSEHpD6&#10;+weUUpxLDx6AA4C3YHQWoQjhJEx05DpSiCSKBBMWvPfGgw+aTk8+9CaNNq16Q3ufFjo3tvCUpjly&#10;LhgQZx6RDDkb8jUobefGeqOhVMJafy2SqrZk0ejYAiHEwOBgta8vsOZ0UWSuneWtBBMiGZYNUsV9&#10;NeYdWOOytJiamJ6anWs0mq3MqDiylrJ2KnnJaOcsITBEIGLOBSIqWeuAnLMaSAKUoiiqVKvlSjVL&#10;G2me5UY3mo122mZKlqt9w6OjM+MT+/ftq5fLkpCMnZ2aStvtgaE+0yqIMu+xKJxxVKn19w8ND42N&#10;SaWyLH334Z+77PunC47VvlqaF1xK711Hoiw4obFGG9vKYxBMJFEECmuVchRFuig4U1Es07RdpBmR&#10;ZwQt48l65KJcqWZp2s6LrMiFUtbBgYPjv/ntkx857YeL/wTyFrzs5BeEG+bAtte893UfuPbeA9aa&#10;JFbtVmtqajLP8kgIGUfLH7twv9l/4/XrnnXfHth2Dwxtu+G/Vxpjlv3qrL1uf5HnTuvP7vinN237&#10;/MLTPgAnwOYd+zx48HT/y+684Gdv8QjeWDCaA6Jg4AEYeqDw0PVYLmE4Ms1Gmra11klSGhoeqVQq&#10;1tlWmob6xFmb57m1NoqiKI6VUnmeU4eJA0GdJaTgjKdZ2mw2qVFnnKsoKpcrlb5qtVqdnJhknGdp&#10;mmVpUeSBfimkdFY7axG5UopxBg6cs875Wn//1MSEcaJSqXLB9+3d22zUjzv++I6wxPve0v+P3Do9&#10;ICLrLHTJrlIp3mUNO+8uf+V5tz56PwBUKpVegfHFn33rDe0qAFyx/EICol27AeDa79+eOV1vNtJ2&#10;W9uCSQWMs4grFXntjPMz7eZbb//AHZf+43vu+8xHz3vHrf9+f5zEkeSCCSmE0Q4sgABkqJSyjgVT&#10;yEABYoyhlB3FZFfmR0ScBZ/UjtaZvL/5oZ2Mc08egaF3ANAxKWOdCCaYF+EazAmFkEp55ywBXX3Z&#10;OTfc9jUEQKBt80ho27qLp7UA2wBuQbyiJ7og2koYgn4RcQ8iB1gbRBpEiLgW8QMAH0K8yXtApACd&#10;PVPOQp6uIPJENxMw3qkrnHedZMNuaAYESnqXKwUIPVBLXHLJI9u3r/7spn379mZZ6oME1jrOMTS8&#10;fvzhTwPAy/9ujXX2Z9u3P7B69S6A8zZv5qe8QAmhlCJ0Hogh50LGiYoTFUUyKSXhJnHh/jRhsPIm&#10;LySLheCMcQTnrDWF9s6hs4iYFSbOs0jFDJGhjMt9rWaaZ0WeaQDJkAvBTXD4IpBSMkZOF6nL41j9&#10;X+y9eZxcVZk3/jxnuUvd2rq6O50EAmETUIFAEBJwRvHjMq6gBBBcEAZIwA2SuM0om468SBJAhCS4&#10;oShLFhYFd9ERSIIKBtFxRJA9SW9VXcvdzj3nPO8fp7oTlZmfr/N7Px//eM9f1V03ldu3qs493/Pd&#10;Qs8rhbxU9uv1mu/7fhA2Bod839eFtUWWpEBgBcd6texx5C1QSk21plTPcO75vk8M8l4y2Zwcn5jo&#10;JXGudK4VAPdEf3+TgKT0rdKex8HFyhNDZIIB50DG45xLKcqV0kCjUa3XAbVIO5SrUjnShWpOTiSe&#10;Z4l0UXTinsc4l74QPO51tLKexwmYZcIlgIelUliq1OtDYViOez37wIN3GfNWS7RiOV59DaJbDgCs&#10;WEGrVpcXLQoDMb7r+ebU1MhgtVyuJ3Hc7nSMUdoTACCkFEJyxpAgU2psYpcxUI4qRPiuI157wwMb&#10;a4ODO69a+05LauMm2Lb1Aa3f/OELL/vWLY9d8fl/e+c7PyDlbzhbR4SWjiUyVr/qwisNwXqAI4C2&#10;AyyYXrA9ioCIl6xYec811ywDWEp0IzJnz3BJA8sY+3W/mJLWEhHAowRE5Bq+jwHYBgCIY2vWENHI&#10;ihWwciUuXkwAsHIFAoysXElbt37wlafC1q0EcMW9XwSAjw+8jLZsYddcjR9Z+UU+hnGcp+n5rzx1&#10;9Q9u2o0uEPG44wAACM5+xdvWPbjJcnveorfjtm23/PZHQRDe8psfFkplWXb+NRtw5Qo87vjK4z91&#10;M9vGx//91INPeP/nN9LGjURAREkc92MkNm2iLVshAmSIrqfX6b2tzfMsDEt3XrHiHQcct/nx+4HR&#10;nLmzS6Uo6UwhgNs+3r1A7c9L/fwo1wuki8L8aZnS/3zq/r8x/h4ZjOs/98E+hBCCT4e0Cik5Fw5v&#10;OBVa/xjsIwYHCgHAEdkzeSyOwjZOEDPt3XF2CRc67l4qU0kYlizRZLsV93pkqbA6zrMXpsZJMM4F&#10;CoYE1lhjNBVGFwU3FAbBUL1Rr9ajUin0g3LoCy4YEp+mt2gPztoJ5hD7Dg2ttdYadD8bHgAsQwbC&#10;4R/hh1mWJr3MaM244Fw4rl96nsOvnHPi6GwFjDFnFtdEuijyPOtjXCJfsCPWXPtnF9kt6/+yuu4v&#10;GYY33fhxRLz33CtmfvPc7XDGC+ffstdamG7o+0uAAQCLf3vZrb8g+FNN1Ew1h2NR9gQze0qwfnHx&#10;ZQaoPdlstnrPPD/abE01J8ct2KhcDsoREWVZXq5WOGKR5km3h4jXPfkoAFz/Tyc3JyeZx4Xsq0wZ&#10;A88TwuOlKPJDTwgPAIAY59wYyvOcssJlxjnqyegCXZYLWSg02SJgMorCSikKpQeMaYF/+OMfx0dH&#10;Y5X3emlqFDJhCLQm4AjAjSpUrtGSYIJzFpW4JcUYc2FBABCWwrl77z05PlGKIiEFEUkhhZRJHDfb&#10;ralWq1QphX6AjPlccM6TXtpqNrWhbqeXqjzLi8JQqVyVgR+3U8mDtJP00sxoMoZUpomACxF4Qhc5&#10;6kIIqJSDveYOH3zwwfvuPy+MRLc70el1kyxL0iTJEosYBKGUstNqdaemQj8cHhpCAp3lvifTJEmz&#10;zFrrR5GUPqCo1Abqg8OWMM3SsbHR0bGdFmFwcNCLQq30sy+MZYkmw3xe8rlXJHEy1czS1qEH73/U&#10;0S9rNCKGetbgMADkiarV64NDjYmJnWO7JlSec8asRZ3lqSqGhmdZoF4vmep2CNAyvPKsl+188LI3&#10;XF1JVXHbxgfuvOML8/fb/83m4uv+eIaxtlwuj42OtibHEPHm2z67p/tix9G/BIB/++zSOzZf9Vda&#10;wN344Ps+QxxLfnj/q+6ZdxosuPhMJ5Fy0im0lBW51rt9C8Zapwhy1hFrDeciKpdr9brgPMuytNtT&#10;aRYEgRN8ep5XiiJXGOdyb52V0O2Uu3lMel671YrjOCyVqtUa46xQyjUAAkCe5512O01T92qcc88T&#10;WheMyahcDvyy0Ubl2lpbikqT4xPCY8goKkVRJbK2qNbrc+bOFVy4vRgAkJ53zAln/k8YjC9dvWIP&#10;jsLtB+3eRjF9ksa6NW4URbvnSdd3wRgK3km73TSeijudJOmlcSfuFbpARiIIXXwngqBCF3lhckPG&#10;GK1qpfK6A07A445DxJsevTsqhUHoGeW6SWiGWXIyLa31jCTMndiZC05yWU83//JOAGAMkTMgXpCx&#10;xp658MS1D25wmxbLjn37tQ9s/NDxp8w5ZckygAUAT33oNOyHFDvbjjBGi36aebdQyqlhO5+/fd1/&#10;eeFgmlbYPQjI6cO2Iz6EuAxoKfUZDOjbLYDcn2AtIDJE9yNMy4bPs3Yt0VJw1ZqIDNcBnGettXa9&#10;SyYAXAq0DmDZ9Bt+BMB2gCP7WVnsxJUrYc2aZae/7oXnnts1NtFqdVBw3/d93zfWFkXKGA/CAJH9&#10;7GOfe/lHzy5XKp/8za5FACObNr3l+ssBLZEGAC7QDzzPE0IyLlzdOVhrrQZrjbFgjSXCclTmjHO3&#10;L5LlVhWMEWPMZxiEIUdWDsKh4SHGWKvZ7MTJ48+80MvSLFEAHCwWhdbKArBAekWh06xnC1Wulkdm&#10;D9fqVS6xVivXBioAoAsSQuR51u0k1hZS+gA2KpcHBmsA0JwcbzUni8LqDMKwLKSMe73JifFWq5Vk&#10;qTK6Um9YhMCPKvXad495IyxaZK0lgoM/cC4SMoOFLly+GUcEMAwsMjs8q3roYS85+CUHlMo8TbpJ&#10;nj7+9NMyDFWaZWkWlsIoKlljtNZREHIhOKAqMltYIgPALJG14HlhEFSCIEQmkyRec9N3aMPt7iOE&#10;p5wyhgwRrbFDF12EwGj1aty06R3XXR13W5Ojz4wM1196yEuikAVSlkq+x139TlgfGCiXawAmN+nk&#10;xHie58v/4az1D991bj5rdNXqEcQ7rX2F1qfsU9EkennGBH9kZ/wZxi53SQiIu8gOWXuXtb8i+hTR&#10;3tM4eRkAER0B8GuEI5E9ini4tY9xvpZoLdGjiDdYg8jOBziSsZNWrLh09Wqy1uUyb0e8gLEjiNxH&#10;fS3AdqJliLMZA6JvAZyICJs2wZIlBIAbNwKis1kDAC1ZAsuX45o1owAjGzd+8ed3c87PecXbaMkS&#10;IKLlK9x3jb3y+JmJiwhoy5a15jkAEFJyxv75FScCwte3f9dVKp971TfuufpjQnCtjUsqd/tHUbn8&#10;nqQ6k0tBRNf8+BuuXvlcO4KI34y6logsE1yQRa11nuecs+HZw5VK9Jqhl9355AOz544MDg1lvS46&#10;u6mQbjNaF9oY7Tapnc7FbabneVYo5XJE+rwlEfw/BuOvGe5egC4CWuw+w76Gnshao4tCG0OWPCFw&#10;Gic43wVj6ApfYZp6ZoyDANBgyBS6ECT6BXbTuYFkiXPBpSQyjDNljcrzXpq14qmCkQGLtsCif79k&#10;nDkhjYqTbpayTtsCKaVspQIAgzXJYDeytLvZCTTG7JkI6fLarS6k5yEiERZKEeWeV/I8z+5m8A0n&#10;AACLQGTjVqyUeumaVQDwxCc/5S4LIhPOq4zIBZfWdd9aAu0z+aLCpL/85Yse9p3z/tfM4+duh3mn&#10;wbzT4IO/mXXLb/vo4r96Ex26mL/qJ/NXwdMrTzjGhdWu2H2As5XPBOw6i3lfkXX5JQDwk4tWztlr&#10;difNC10kcTcvFGOcMU4AUtrO1BQXwve8qFYp0vxDBy34/B+250bLUig4Mo6WCq0VInEJEmUSd60J&#10;pDQGiBPjnrQF5Xlic0WuhERKANJG6yw31pZ8jyEKxlFwsmiNAZ8J3xPSK/mh5weGKBXKB8G9kEk5&#10;1WwDME5IBAwAGEpP+r444CXzOYMgDGbNnl0ul1vNZpb296rTJHFiykq10hgcrFQrmmyS9qSUWhd5&#10;pgshpBe2mu1nn31u5/NtP2L1RoNJD43mQlSqtUqpPrpjwloCYK4OiSSzhEKgYBKkRQRPou/7YalU&#10;rlQqlYq2qQGKk2RqqpUXChiTUmhd9LrdqBQG4exSUKpE5XazGaeJFzbQ86AopO/XBoaicrXQBIBZ&#10;Xjz11B/HJsayLBsYaDSG6oyxLEsZE/0wNwPMR09w5nuFZCbHoeEBlcbP/XGXBZ314ixTRWbm7btv&#10;nCVSyKhaV81mu90FAE+Gfsl/4smnZBC0O70n//jk6Ni4Inv3t+9NYqxW2W0bH7hj03VRuXzOInPF&#10;tz4QBOnFp+y988HLPvjIUZ+4+EaHH+YsvQ9cOu3S+3Y8DADg0MWmjWsWLjznzz6rV1x26ycuOX3m&#10;eAC4/BNfIbngNgAAIABJREFUuviKc6676ZPThywHgH/pfkF63g+Ouu1t//E+iaih32bjdgSg72k2&#10;znPFBa9Ua9VqFREdz0CWxExslJTS85z2yfm8HbpwMx5jDJFZIlMUzclJxlh9YKBSqQJAEseutDsp&#10;YlcxXi5XgjB0zTlO2l4UBYANghB8l1UlyJJSqjE4yCVOjO/iQsybv+/E2K4/PvGEY/b6gXuMS/k/&#10;7dqbcTUIwbngbp2qlHLLZ8YcCLMGtDsrNn3pnEIMObOWGbI56Ytf/c/LNv+vdtJLVMqE5wUyK5Qm&#10;W2hiTBlDZB27yJEJw2D5rofK9/7q02++oN2bQjTISoFXcpwzIoIQbDeYse7ebI2ZmaIBAAiKIgUA&#10;RMEYs0CFhXOPXXLNT74BAIDmw6863W7Zss/Vt9215jYCWAuwDGD9tbetBXgU8GKAbyMCwts2bkTE&#10;r2z/wXSvEWeMA+AyoHW7k26mBeMzjpM/Hc6YgYAPIS4CWAa4znm03dkSud0rmIFzjNlpEe80AAFE&#10;vBFxGSCRXWsIGa5HdAGL7lOLhMuA3A9HAADREURAYK01YPWVVzLGkjiWQg7UKu1uR3jM933hcZMX&#10;xljOhe8H96347OEfP9exQzPnb60VHiMCBig84QnOOFitcmUqUWTBcuDGIzKME4FBAPD9wFqj0iTu&#10;9bI0RcRaOSpFERgKwzBPs1QpS32jTBAGANaV4epCFdoUygiUnifStKOUIlMMzx485GWHzN9/P46s&#10;2221O1Pu7c7yBHNhrZGSeV7FEsW93tTUBDJbqVQr1Xq5UpPCf/apnUFYyeJ0YqL57DPPJakWIXi+&#10;XwpLzJO1gcGBxiBjzG7dBtbQsYu4w2XAmLVu789YIjKcgcp6AJXG4GApClrN0ebkKEoxsXNXUCoL&#10;KUulsBqVrbFa6TDwAy9Ik8QCC0sRSej22lQY4Xle6AvmCeEZDXHave6kf7ZvPJNcbiVD2Lx5ZMkp&#10;o0SzAOzqNbBixWuPPrL10RVDA7XZI8PVisdBKZUy5EnSS1IBRmulfK+UFWaWAR4G4612mtlWs1fc&#10;f/9Z1NCg79eFNfaquZ7RGABIbgWYgXr9O+PqQ1Lwiy7atXrVrAsvHFy16hJLFy9f/rar13yaMXTg&#10;F2EB4LFAWy0BsuMYQ6LzAB5DBIBHXf08wFGMLSNaz9gtwwoBzgNYj3gjYztXrty1atX5AIS4YBqr&#10;AMCRRA5p0PLlsGULXXQREcE73oGbN8PGjUAEW7cC0bdWrwbEkxDh1FPPtYQIBF8HINy0iWHfg3TH&#10;E/e7yDhkeMqkD4sXnU+L1m+9w/O8M498EwGBhXcf/k/9r+nK2VOt1nuOeAMR3bjtTiFlEATS84Tg&#10;398vTP+4JUniM17+OkS86LXvveH+2ztTU2uwtfzGe9+1efPXt3+XMyGkQBCMMSFEuz114vxX/KJ4&#10;/v7OH4hoqtWSnidxRjvKhBBkyfK+wYrI7b+gq5a21hhjnLPFwrR17O8JWrjx98hgfPna5VwIIXgf&#10;ORjjipYY544Z0MYUKs+zvB+mPs0McM5ncv3EHndKNxW76S9XGhElF24ONsa6KNheEkeVsgiDOEvH&#10;J8cnJye7cZwa1aOCBILrfHe3TUQOCIbyXqxzFUivVirXytVyuVwNg0jySjksV6qI6BTYjDPP81yv&#10;VpZmxhqGbIaXl8iALCEguP4ppgwZrYOoYo0ZG5/ca968qdZU3OtZDUEYHHzVn9sqAODRCy884ppr&#10;AODJyy9zFeZOYUygQ+H9/FM3/s1vx0lf+iQi3vnPn4ZpgAEAG37zJxaLF2Uwnr7pUgCYcZD/966P&#10;PXs5Zo58/x8XeX653csmmq1Wq2WBSlHEPJGpPInjIIiCIBSCp0ma9WIk2PrWnSdue7nneYiEDJAR&#10;FygF8wIpBJvhjgAYt2gAJOeMMVuYtNcpVavVanWq1RofH0NG5aAkOBeMh8IrBR4DlFzUq9WBRmOs&#10;Oamt3jU68fQzT011O0JIy1gvjqNypdvramV1UZDFkTlz9j/woHqjesjBB77w3FOtZjMIgyAIlFJK&#10;KdcVVhQFY0wXOk2TcqUyMnu2DMNdO0fDarlI83azncXx+Oj4888+02lrIYFLUa7VBoZHBhqNoFQC&#10;jlbjbx5+zCiywKQMdEFJnOjCIJJgvCiSIomjyK/XwyMOP+ywww+bnNxZ2KTXa040myrPZehHlbKQ&#10;kiy5VSYiMmAAQNpYa8GYsFTSBRmjiYkoqnpBmPTSVrvz1JNPMinDkj933jwCncRxUC71kmTXziaC&#10;X2TGZrrk+QPVaijRFvFBB81LupOmSMLIFyLQhQESfhjNO2DfarXa6XR27njBKqu1bk22u532+Njk&#10;pgt2vvnaoV6WZEpbBOl5Uopbv/mjnz24WWdplqWddodxduV7Dzz90u+NjY1+7upNM+yEYzAcWrjw&#10;w59/z3s/uXBh59OX3fKmtyzbMxDZPf7CNd89Obzqc9vfevXavpJq9WdvX/Evp/1XX4p/WX69sabX&#10;7Uohr1n/0WXvvdR9393q4tT3fgoAfnjP9eOjo1maueZv58SIwpLHpejvAQfaaBdX5fJq+7sPQha6&#10;SOIYEUtRZK31pOfeHae+dQEY1Vrdhas6aDHTzZdlsed5xkChVOCXBxoNIYI8z3w/yNI0zXqINNBo&#10;DM4aDALPGNPutKu1Wn1gIAgCNxkuOuF/FFN79eXnSSe6cJ4EY4nIGb5hmu53RDRjXCtlrNGFNg5d&#10;IIInLMPzjnjTx76zttmeSnSeFgo9zj0/U5lRBWPcF56QgjOJyJw2KOvFPmMh55HvVaNSvVKOfI8z&#10;Vi1XwRjP8xjjWms/8AUXzteEyJw0UWt95tGnTGcv9df+X95yy9m4HyxeDFu3AcDsVau2Iyyg/vkv&#10;c7FOCNtcuBPAsj0eAMB6xGXTLwgACwC2E6wDWjodQImIuxNjEa21u3HHtNkd9zRiI2wHPGra0g0A&#10;yGYi4/qaCuu0UtYSwCOW1lpDADfO9LRa6iugpj3cRIAA5zt5FdkFfcThQgpoMSIAzNq4EQDedt0n&#10;JTILHKT3zLNPMykZw1azWavXh4dndTrtJE4dWAOAHzzRfAjwJMZw06ZTvvJZRBKIzBPlUsB93ptq&#10;TTTHG/UBYsgBiTNOaBAEcOBcCL/b6cRxzAkE54xzj3EpWOD5gfA8z5OSlUtRGJaMKjpZPNqc+MNT&#10;T3LL2u0uY2x41uzW+KRSBReiMdioDwwMDTWGZ80i0t1Ol0gnWR6Vy4VSaZK4+kUAEJx3u10nRwSA&#10;WrXheV5RFJzLditvtbrN8dEdO59vNrteiOVKmCt10CEvM2DL1QHfD2+ef6Q95lhj7ZzTT6426pJ7&#10;knuFUlmcK6UkAyE5kAEsqpXg2Fces2jRwp/99LuTk2PDc+b4fhhGZWcfDf3AWptnGTpEJwUHAWhL&#10;YaVSi0xB3W5HgVWFVZmO47Qz1U2SGDiEpWDvfeeWovDaNy2Drdv4NdeY2zdYa2HrtoV3bh5o1Iok&#10;rdU8sMXLX3ogQyuo6HamjMoYoOd51gAwHB4aGZ437/nJ1mWvPu0Nn/3wdz62BgGJ6IQVZ6o8J7K1&#10;cvW7J56NiPd+/trjhVs+wSwAZ6x686GNe3/XZIx9mrELGALiesClZAutb0RYB0jW/sbz1hEZY45i&#10;7B1CjBJ9QeujGHulENscnWUMATzG2CWbN395+72Ny78MRBOfXur7/rsPeNWuk09+CBEA3rZ8+aWr&#10;ViHAAsRFANsAjp1ug1lAtB0RAc5n7CHEsX993zlHvIm2bHHE5q2//dG7Dnv9Hb//d6dOP+1lr7Vk&#10;v/rLexDR+XWtNee/8hQApK1bgAhWr4FNG3HbNjzuuG/++gfvOvz1LnLtq7+8530L3/zFh+5yXWdO&#10;X+oE/C6SjsieNlVa0/094/Dh8CBcczVs2ggA6x+8G6Gffut53v4H7R+EHlkrPDE+trPVbO69zz4O&#10;Lvq+L6RkiC45zW2Xu+1j11aZ57lVBZAzkemZZPD/x2D8fw9nhnaxHu43RNTtdt32nuM0OBdByKwx&#10;Th4AfTGSRervUbk7+sxT7lmytDsIkgjcbqslQ7YcldGTWZY1W5MTrVYvTQog9DxBaLijzAG5AIYE&#10;HBCILAu8QHgCIdMGkh5j3OMMCotgiEgISf00AI6IQsoSZy4rxu0y5nnOlCXHugASkrUGwLhPhzNq&#10;//7qzYP/tnT/z3z2L6/Snu6FP1y94b5FG16UUvjNyuUvqn36K8dd53xm5vG86RXXjMWi/7J/mlf7&#10;9E2XXvCfR91wyKU/X70TVs99EuaeSv/59K1/mkO1eu6MVsr9YgZjTJ7+8IdWnkFESMBYV5QqgwO1&#10;qBy2u500SYyyFhgXIqqUgJjRxlmgAOGEH+535a+3XP36t0opuESyhshy6brS/E67TURQaGusAYaM&#10;aSKBnHGUYQgAnU6n2+0KLoTHlNVBGCA5kT3jgiFjFlFpEwSBMaYSlQdqAwBggAyhCxitlCulKCqF&#10;ZcZ4Y2hweNaIH8gn//D7JO4Ya52j14m/pRRhqeQWlGmSmJ7pdjoAQEwAw6Ldy3pJ3OvlqYp7SZ5Z&#10;LoAJHoblUlQJgsALfOC21W63xlvtqTYYBCZ9n4B4X53CMFcpAHGBRCaJ41ZzotdrK5VNNEcZt/WB&#10;Ac/thwlJDKyxXPAszZIkzrMcGUZBqVKrhqVyt9PxPA8BcqW7vV5vdKI52ZpsNrngtaBSKleE4HGS&#10;ZFkGApM463Z6QDmzjBPP87zdbnqVUqXqV2tlsr24GydxrHRcKPK9cokFzzy7c3gOGVW0ppLxnWOd&#10;Ttto64dBotQ/fiZMVVOGpYGR2Y3hoZ98bxUAXHHVrWRNtznBhbjqrJe89gO3vOr+n+4zf7/PXb3p&#10;23dff8eG9AP73/bFF858/PfHorE3LwUAiMLIfcbe9JZlP/nx1x59ZPDsc/8RAB7491se/93I6QuS&#10;D7y2BC+/72qAL17//U57Ks/zs+bedN0qjwuRJkmSxOfM+wYA3Dx2zkc/dQYAfHbN+wFg5/rXXP/E&#10;KfCbf1/39Us/+sFrPnfdhQDwr8uvX7iwc+3nNqssD8NSrVavDQxEUeQUmx7jUSlqt1rNyUl3KwIA&#10;F0FhjHFIw0WXuMQ6KSVZEtM+AaONtdY1Nvi+b61RWe6sDoKLSqXCGC9UmmVZlinOOVhoNZsIAhm6&#10;bETGOWcghJBS+n4AAGPjY+2pqTRJXFwV36N44W8bTsfVN54ZC6CJiHNH3jgPM01TzZZxp29l3BpL&#10;BAyJoeGMCJRShZ1OZCQgY7QhzgQiFmSsdr4DAABGwDyJABow04VUucyFNYVwpVWF8TzvrFec9uWH&#10;bonK5VIpQsQgCN0ZKs+z1t7x+PeKQp/20rcg4oZf32WMiUrhrTCqfr6hlyXney9xHollLqJ/+i9d&#10;AICI54Pbq4X1e9gfztudUQjroI8ZlgEAOFxB0+cOywDWv+h6YHcZHwEiA3Yk7E6xndFnz5AhbvvS&#10;ycxcNcFagmUIS4nWWQKEPfAOzqAXxH681OHT6V0IjHM4xloAmEVEQCdc9gFHqWkypfoAIgs8zwuC&#10;tJc4sZmUUkjXEmu01q8/sPHpJ1qjRCNEG8/+xGlf+TcupS893/f9QPK6ZQwQUSmVFQVnDL3Ak4KI&#10;Wa2b7V6WptZa7vvS84QQEhljvCgKRAQF1goOOQAgcWYpz5JAIBCWy16tNjDQqHEwwPAlhx7qqm+N&#10;LZJ4Kk2Sbq9DgKWokqdZnMTWmLBU4oxpbQzacrlsibIs7XWTIh9DFNYYGURxx+x8YWen2yLGuAeF&#10;olwpPwiEz8tBtdYYUrmyxx57yIfOKjSrDjas1gUoMqZQxhqLjFwpo8pVGPGiKHa88Gxzct5AoxGV&#10;S5zzUlQ1BFrlZK1l3FprdQEAUVD2PE8KDgAMJWnwZNAYDCqDjclm6/lndnQ741PNDpGtDtYbg/VO&#10;u5MX2QlXLP3Jw01inLZsefltXwXgQNidsnG3aU3UqFXK5TLnZNLefgcckMXdztRU3MuIrCX29HPP&#10;/8cTzzzXah/z45+hpVdf+kGV5mlnyuaaW3jkK5vlGWfce8MNyPAUz8fNm2jLll2rVllj7tT6tsX7&#10;3/TQ07hy5d1r1jCGcxi/s99gbL/I2I2Iy6whhlv7GWmwHeCVrsRMyrcDsBUrjr7ySoB+m9CSj3zk&#10;x73fj8yZaxnLVl00HAZ5niPCLctPXX78abhtG6xevZDzY4FmEYxOOzRm0tUuINoGMIJ44qZN6395&#10;N2zbhscd9+3nfg4A5Upl8x9+ViiVZ/l7Fr7JkiWC9y18CwDccP/t1toPePvaB7fA6tXsjs1wyimw&#10;eRMA4nHH3frbH73r8DcAACABwFlHvwUIzjv27V9/9LvvXfDGmx6510ybrYmTtZxzgcctXn7yalix&#10;/PPZkx/cuOHaH3+DM58hXvCqE6e/hPD9XY8xDp7nVWs1KVljcLA9NZWmaZokjqaOyuU5c+fOGhnh&#10;jGmjC2ON7W+XeJ5XIKIuEGfYi78jXDEz/h4BRqGUA4Xu3uOgge/7OF20R9MV3f08YIZgnaRKuNvk&#10;XwIMO81g+IE3wy8DoADUnEnOGBPGQqpUp9trd3qpVsgYMQ4oCA0SB6TCgLDWEBgkbcjjQnge07rI&#10;tM5ST4alqMSMim1RqFxI6bgwroQQXHpeP4QEmbUGUUopGERpr+P6YcmSITDGIjAQLNfanfzcT16y&#10;p2Vidw0FwJ4P5r3Yfqt79uWr1vw3V/tvgx+Lf3vZPLoMAJ7bA11c9M4dB/xyx+SBD38avjgJDx8D&#10;fZfF0ytPmL/qJwB/0uW3p798cAXANHdx/u+P9qVM4rjIc21J5Cqq1AS6SDbyfQ8AkyzzOCu0pUIx&#10;az3BrLGmyAHgoh98e9Xr3hTJQEjBkHkhr5YrlUqkVWq00coAQ7DIkAnkjDMpBaAxuuj2ekkWu8LO&#10;NI6Bc6t1ZgoyCOCh4KnSkPSkEForAi097kleaF0qlYJSCQCA8UqtFgaRtcbzPCId9/KsUGGlJj3P&#10;WpNlmbYkpCQuklwVRSG4ACGZ9Iy1WWGICiYCY9O4E3fa3aSbTDSnstQKiUVhhZRhqRQEoR9IFKBU&#10;OjkxVhQFJw7AtDFkrHGd5xbIWM9Dzj0pSBVpnHaVirlgiEz4QRAGggttjFIZADDGkl4KAJL7QS1y&#10;XULu7ltvDIVhWTDR7fbGxyfzZjeJ4zwvqn4YliM/COI4mWhO5nnOPO4sMbpAX4YlGSZZLylUhY/M&#10;22cfjlSKgrA0IjjPFDWbvV43TyYnk535k889X6TpVKuVxWmv0y5yE4ZhoTVwMbL3vHnzD1j7+vvm&#10;HH/W577wwMjckX332y/udLrNic+cvu+CU6+ZPWfuj7be7GJqoyh6915f/dKO9/V63W/cfsXDD1cB&#10;OgDwjlP6vMTChZ1tD3qDjdrO9a/5Hn5yqFGf2LXjE19+XikVlR+fu9fe++43P0sG2+329+wn5u5V&#10;M8aO7tyREH35uXd7nl+ulB0x8pXn33v23l9f89hbpTSu2u+09138sfdfduX1F5VL0bWf3Tg4NDix&#10;c1e5XB5oNKIoYoxpbgqlrDWtZjONY6WU53naaKN1mqZKqXK5LKVEZC7pyJHviMwv+TC9JeFiuLng&#10;QkqXYe0IDS4E+OAFvu/7WRanaZJnhR8EAJDnOUMblcvj42MAAGg9j7vwa6dBPejgg5VSSRzHvV4c&#10;xyrP/0+ngj8brn/NlYoyzpBJF/pH1kUuGqK+8QEAECxMh7ES8LOOejMArNt+zxU//YbKVaEKQiBg&#10;1oBlYCxIIdFY0lSgIWvJrYoJIt8DBGupsDbXRaELjyMZOucV73SY4NofrTNaA9nTDzvxjt9/Z6o5&#10;ecaCd7gT3vgf9wRB4HnSMXhBILPUEMDpR7yDtm6lgO5evQoAFgAuAyDsx8XC9OJ+HcBSgKXgmi5o&#10;rfMz4HTdHsD5BISwHmA9wvkOkLgyvj5ecAjB5dLuSWEATEvDYffBu5/ra6MQiGDaSNK/sJ8CuBxg&#10;GcKNiMucl6OPS2ApwXror3oRySXzAsBjwI6wTsoLiDiXcSCgjRvO/OqV++w7z9EjWVaAFHm9Uq1W&#10;vTAssqQX99I4BoDA8wGg4PrhT99w2MfOeeuGDeOnngpLlsCmTYxAMs6RkbUqy43SDJjve2SMUZoB&#10;D7xQSlkUNlUpEaHgHgjP96X0yNqi0EQKLREhcFBZYTKti0LKkAvkthiql4vCVkpyr73nBFEkwXhR&#10;KY07Rc7TNFNKSSmMtdpoGYRceL1eb3KiRUTaGGNMr9cmsgwlIva6cZxknud5wi9F1YaoZmk6Ntns&#10;ddqlKPA8Ly9UWCoNzx4uRf0qCaXUMZ/6cJZmUkZhFCbOvWkKYzRyJkAwQEtaeoIxBOhXwZRKkR8K&#10;XRRJHBOBLTQikgHOJAOdJklQrXCUYVASUhbKJHHP2lx4YqI11e52JsdaaZJqAC4EY0iE3W6cOi/K&#10;pk106mlElCapkH7ke6ZIjcryFP2Rhhd6VmedTpshVGrVsFwd2zU6PjqZZGka5624W2qM6DRN2p04&#10;zyTC4NDwnFlDQ43B8L3vgY99bNGqq2bdvoE4RwBYtIiI7tD6LdYu2vbUjZyft2b1o8iOZmwUyBp7&#10;ONAN1h4tBENcYO2jiEBwI2MEcD5jIxs3soceumzNGti4kYh+zthixJEVKwCAFi16DRFFsP4T720g&#10;njSykLZssc9uOWPNBmDzaM3VAPA2InLhVETO+X0+wDLEOYzZiy46kQiOO27dtjuUUiDga7/+3mBj&#10;SKk8TdIsS02hlx73DvdlYoyt33rHuceeFMfxR770HUTETRvx+OMB4Gv/evaZ2FcRnvHy17vvnHVa&#10;EwQAuOlX93Iuvr79u46OmC6sYKe/7HV3PvkAIt56+bKiaH1o8buv/tHNH37Nu3HbVli8+Kp7v7Hy&#10;je9yOQq7duwMQs/3fVVkTk1fiqq+X4rK1TRJ4143T9XE+KQxNNBoOBexlIyIESFZJCJPSsepugS5&#10;v0OM8fcIMEpRNMNdOO8UuDuTJQcqbN9N+SclIy76g/UrhMBML9DdYMCAA1lyqnf3ZnDDAAA4MsQ8&#10;z0FychV8DC1DC1YpDR4nDQAaAAzoAoC589HaSImScWSWIbO8QNJkUXJTqLQfXMhnwoxnz5lbUFHo&#10;wjV2I7IgDEJf1upVjmiBaW0KpZUpDAGiyLtq3qVXPHTJTW71vycG+Et08ZfjRY+HPWROL/rsfz/c&#10;v33uL/r13Lj1F3TmCS/Vy/Xn19wKrpl74U9+vvqQmQPmr/qTH//kD5kGTt89d+mcuXONUi5zEwC6&#10;iRKeSPLMF6w6MlxrDPR63eef25ElvcIQB/ADn7TN80zl+Qf3P/S6P/4uiWMpWVQKvUBKyYl0lqWC&#10;C7LE0BIiMOSM9XWraHKlCqWclYp5wvM8o422xhgNxmptrDRamrxQvS4ODdWzLNVFLpBJ6Xm+PzQ8&#10;a3D2SJpmhTa+7xNCrxtneQoxy7JUF7pUCT0pu71er90xZMMw9Hw/S5JcKU9KS9SZmnKPjYVSZaBS&#10;HciTYnJiqtvupoliDLjn+UJW6wOVWo0HTBuFAJaKosjDks/JIxQAYMDFTWiyxDkAOiutdV8IZMAZ&#10;7jVvbq4Ll56sTEFEvu8HQRjHMQAIKcMwKFerjLE0SZIkgV4WyBQAOnHSGm9ONptpXjDGZBhI6Wdp&#10;Gvd6481xFz1prAFLVgNyFMhUURRJD2BooNHIsqQoMuGxUm2gKisyjIvnd002W0mudJqmcUyFEdL3&#10;S+VSAAONQcZZfWhw/5ccMm/f+TfFi6c2TtTqdYHQ7XSzNLniPQcc8+4bavX69358/c71r4GjfwkA&#10;jPE5x1/yzFX//qWvXTwjf/qzgpd6uVItV7bL6w4oVXpJt8jUAQcdODIyxw+DTnNq1wvPA0Ce54jY&#10;abezLOt2u8bYIAyyNLVkv9Y5q1Aqz5I5x19y1dJXudf84V3XDQ0N1eq1i5ff0BgcNEZPTkwyxiqV&#10;iuMusixzzmyV5WAt5zwIQgCIez1XXuH82WGpxLnQRcEFL5fLQkqllOCi0EWRKaMNZ8xpRK01ea7J&#10;EkN0G1r9JFaAWSMjQRDEvVQVKkuKPM+tzpVSDrcA2jx3G+Om2y0JLmbtNcd90TzfF1L+2bT5NwwX&#10;0goARNPFIGQZcNpjuL0eS5asRme5c3lcAOt/ebcBUkoplWttQO7OseUEApAInFHcEFoExpABFlqT&#10;QGnAUhF4/NLqQkTExYvIAgLB1m1G9/HYht9+Wwie59lXtn3TJUsu+4ez8KFt39tb9UWzWhUqP6PY&#10;l7Y8CIsXf2nbLeds2rTs5CWuihsI1k1TGMsAgGhdn6Ogpf2eC1rb1yL14Ue/mBsBpkNmwdViEK0l&#10;ugHwfAQAuGFPMLEHR+HYhv4OpbsU/atKMwEiluxSS2uJnEBrLvZjeRhjNwJeYI0lcqe9DmgpwY3T&#10;leFEsA77eOM8JLLW0TLfBlyEMOuhn++z33wneNO6SOK4k2RBGARB5Pu+TtI8y9NebIEGGg13rq+4&#10;5AMAcPjHz31s+fJda9bMOeUUeeIizy9JyUxh0iLN87RQKSK6wBLXAWWtzbI0iWMvDIAhA5RSMmTK&#10;aG0KZqgf+M8sACiljLHlMueC16s1P2CdTs8CjMwaNtak5bBeb7TabWeE7XZ7RJRmWZalXPpFZtMs&#10;V1kaVkpccGJkDTBPJN2YmIiTrNuLmY0t4+UwMyQ4iwDAGJsXChnWB6p7zZs3e+6IBWhPTXW6PV1Y&#10;IXhULhOhynLP87Q2RIZ5HgcBALZQxoKUUqmkXi/NGhnxfH9iYiLPOwDQmUrrA41ave7e8lK5LD0v&#10;juNnn39GCtkYmjVr1ggKluaq3Wrlunju+ee0MWQFY/1KLkThEiOzLDMzgo9Fi/jNXw6CoBRKwWzo&#10;DdTr0bx5c+vVis6x53njk+OWwPP9giDJVbvdS3NtLfeFFDYRRNV69YD58/ff74CRwYaU4q43vOHt&#10;ey/ls1G3AAAgAElEQVQYtmQefBA4p+OOu+Ptb3/Trbeuv+yC7b+dPIqzT5G9G+AyzvmmTTve8Y7t&#10;QADAOT+Jse3Wng+wnuH5gI8xtnUPHxRu2ABEu04++aQVK/D44++b+o/X/K69a8kSItpGdCIAEe1w&#10;zR5AALDzqlUA8BBMR0sBrEM8EnEx4ttXrsTFi2/+zx+/619Xw/LlN/78rmXHvp2IvvjLbw3XZ8W9&#10;bpZlSRwrpT58whlE9IX7NwAAA7jglacS0cov3gObNwMiY+zup7eeOH/x+456MwDe/fQWIjppv+Nu&#10;+4/7Tjv0BJiJXkBwB9zymx/MrD8BwBLd+tsfCik3/P6nACCl/Nqv7onK5W+feuqJCHD11fUL38cY&#10;0pIlowRv5Oz7/3rOO9vBBr1D65ysPeOwfwLA23/34yAIfT9QqJRSrWYTAKSQXuCz6VWuDMMAPKO0&#10;JHK5FfQ/7kj9vzH+Hj0YN1//EdwdwdRnHrIsnT5gd948MtQzPAYyKcWMy572yAvvl3gTkaUkzYms&#10;uxUI67KkBAimtAUpOln87K4XxqemCiCLkNuCGE2fCblAeXCmcEAG4AnpCYkAAjD0w1oU7NeogMoK&#10;pZwYxjEw1toDX3KwWxlkaZamCREFQVDyw3q1ArawFjKl8kwrF0JD2O0lflB66JKb/srr9mfMxv+P&#10;YwaTvCi0mHfa7oK8PcfChZ2d61+T/6HfCH7AL3c4M8aVC4/+r/6jGS5lv0+8zxiFiNIPkyw1AN12&#10;p93piVIQVSvNVvOpp54ZHxsTwisFpbAUkTbdblfFSUE2qpaDMKzVK7V6JSqFyIAKpU3mCU/rwipt&#10;LQrh8X6LFhjQk81xq4EHHlnLpAj9wE1/RhW2IPcu+8JDsmT0vL1nk9WWSKkiSzPi2BgcHJ49suO5&#10;nQUZ6XvamInx8SxTFiHP89HRcRkGaGycpbbQflSqV6p+VGIWuklPINNkp8Yn270OWlLaVqqNefMP&#10;MEo/9fgf2s2u54kgCD3Pm7v33sNzhv1S2EvbWdo1YFudybFdExAHHDwLjAjJVX4QWWMY2aJISOVR&#10;JISA/ebvteDIwzOVtqem4izR2viBXypFTigVBIH0g/Gx0R27dmht6gMDA0ODQRiA5c/+8VmldJok&#10;cZzlaVoYYkxIIUtRVBuoxmkvTuI06VUqUWO4seuFsalmRgqjIKqUykUaM50f+tL9jz32SGDZ+PgL&#10;E80xFNIvNYwV45PdqWZ7dNfzfuBxgqLQVmsGsM/e+xx+5FEuV7Q+OFAqRbvGR59+5imGOGv2nMvf&#10;PgsAjnznta4E4z1nXB53pw556UtH5szpdbtnz7pxztL7Hn64uuX+b6okWfEvpzmAMeO7WLvqjkq1&#10;HoZ+nhcW7buP5TdtyWcNjhi04ztGz351uPPBy26fWBr3ekkSO/+fLoo8z+sDA+8/9A4AmLP0vrOX&#10;fPz9n7gBAL636WoGWKvXa7X62NhooVS1Vnedd7WBgcHBIel5nfZUe2pKO39DUTQag4UuXPueQxfV&#10;Wq1eHyCisBQ6P4yUMiyFAJClWZ7nWZbmec4Z8/xACG6NLXThrH4AYInclopTfoahzzhXSvc6XZUb&#10;IQSCcIQJkVVFVhS5EDwIAyEZEXmBr4rCGMMYc52yZ3/gqr/5poCIN9/wrwBgXMC20U7u7LzjRDTT&#10;lOqm6H6LoGCccUCugd576OsI6JLvf/W5Hc/3ipyHnrKgyDLJbWF8YGCsMtqQ7fciCc4YGJ0HgnND&#10;qFWtHM0dmXXZ2h99fuVbP2QOAoB16rfamPcHh91oftcYHEJ00nOrlHJX0g98ANCZOvXwt9/2yDdP&#10;O/KMu5cseebcE5Sx2tBHGkfjmjXfQlxKtBRgfV9eBIB9x4XjLghg2bS9Yd10ReCy/rPu6kzbKgCW&#10;ASwg+BXQkYCAsJ0AENb1j5q+lHs8IAAi6idfGUt7hJsT0FKCi4nmAMB0YNQyhCMRL3AGDGvPMWYd&#10;AAIS0COW1iEi4voZ9oQhY3w7wDoABFjAkKxdBEAEIxs3fvz7Xw+C0FiTqVxr3e51GZNBGHTbnR07&#10;Xmg126nK6vUhANDapHmW5zmR9UT4yNveza65BjdtOn/jDUHgWTAqT7VRyGyWZb7vB34kpTQGkiSO&#10;e0mSZrLsa9fHwrhEro0GIoksTzIpuGQeQ4YE0vMGarVKNeRQlMre2NgoMpw7d59u3Gt1urWBAWIi&#10;S7LnX9ixa9dYnue9OE3ihEnR6yTSZ5KJcr08a3gYBWilvcA3yiDnRaYNEQdfGSuZbAyN7Hh+dHx0&#10;tNvtWMr9QOw1f+4+++0bloI0TUZf2JVrI70gT4peN0+TPEliX3jGggDGhfC4DwAmz1SRgTVByPee&#10;N/KSQw/Ya+7wrx7ZkuVxnCTSi/beZ/6s2XPjXi+J41mzZ3syfObppx59eLu1tlKv77Pv/GqtHvd6&#10;o7t2OhltL0tUahmXvh8EQRhVy6UoyFWvUHkn6TUGhr515Jtfett6xqJqtVrixhdUKgeD9frBhxw4&#10;b95enic6U62J0fHR8dHx0YlunGa5SeI0zS2i1XlajsJZIyMHHnjAQQcdPFAfmJqYPOuwV3HG8KFt&#10;u1atGjKWiO4ia4xZNV8+8Kz5rJSfsrTTaM6FC0V8UJtlQOsRXynEDdZqrW9E9mvO5rjN1o0backS&#10;e+GFdtUqtvIj7PjjAejSk08+krFo3aWvGz6MLO1acvKsi5aPrl69xZp+9R7isURANEx0N8AigPUA&#10;5yM+hLgIcfbmzQiw+dmtJlNLDvwHAPjGYz98z+GvX7/tziAIhmfN6iWxAxjnHXMS7DG5ERGecgpu&#10;3uzwNgBsfPynpx78agC444kHiKzW5tRDXv2VX3y70IXR+oJXnvrNx37ABafpngCypHXRaXc8z+OC&#10;u9iPGaEKkXlfPgRr1uCmTXf8YSsX4qT9jgWEu574xYljxZbD5nCBaZIwgb1u+80XXuUKAWHF8puj&#10;rpszEdE1OwdB6Pu+e+UgCKq1WqVSskpbrZRSWhduu2TxG5f9XS3p/x4ZjPbUlJvycA9MVoqiFz24&#10;5HszqbUzsGTm2T95bJ0jggEwBGCIHvMEF5xLYigJCgY66SRZlqqc+Z4sBWCk1YVBS0TMWkZkgFki&#10;QvK4MMYU1qBBDowQbZHxnsbhOueCBO1x8hwAkjiWUgopgjAQQhhjhBBcYJx0jCoK5T4mpK0uFBXG&#10;5MpaoPkXvOXpG+75ay7an0GLAz9y+hNX3fpXXe7/8+F4DActzrjhkMk1L9LT58QkM6zF4K0LYeFP&#10;Fi7sbID7Hn64+uTRc/8bLJSmvTRJEJkfZMil9LxyFGmjM13kSY8jHx4ebLdafVMm7pZFc8F0rlLQ&#10;QlrPw8CTXiBAOMcgJyLhc8GFkL4QHhJoW3R6eUEGufB9TxeFMTrNs+nPEhGQtZYZFJyDJWt0t9Ou&#10;VMrVSgWROZ+M9Pw8ycgWkjNfCmN1mvVazWZe2Exlcaptr6uNIWu5EEyKrFCscEEQxEI5EEVBENSz&#10;QcYYWZ4rqlYaSa8HzCfsIQrGfC5kY3ioVIoM2DxPO72uZZpLNjg8uLM96SE3YK2xjAvfLwkhyGrO&#10;KImBBDSGatVqMHvu7HI1yiezsdFdicp8P6hUK9VaFRELrbvd7n4jI+2pVpZmrWaz023HKh1oNAI/&#10;UrrodnvtqU6WZQCMc+F5XqkUaV2ovABi5XI5CDzPE4XS7XZbslCUwrIfRVEQVKNa5O+z917C4/sd&#10;eEh5IOLPirHx1uj4eLdbtFpxt9vVKkfSQBj4XqMxa7AxeMCBB77s0JeM7tqVZr10apKK1AdTlnx8&#10;bOzy84/Y+eBl/3hlMFCtuHe822nfdc+a9evus9acPetGAHj44epPfvQVzvmMS/uRn928cOGJP7n3&#10;d088/njc7Y6P7mKMHfLSlxlii397KdTgot5lYRjW69VNj9hO8VGiqbPnfxMAvvjkOy/+3HkAsPzc&#10;K93a7qpfvmHNUhgcHlq4sHP95+4YHB4WyISUXAjBBQtYWAodIVCt1rjgrhfJWssQhedJKXu9bpZl&#10;Rms/CEZmz/E8T0ghpQyCkHFGlrTRRVEU7aJQyu2q9BNvfV9K4cq/jTXOXOjaxAAAEV2y7TNPP12t&#10;VoX0rTVhqTTQaPheSRd9qa62iqwOwjCqREKgtibP8yRNe51Onud5nrM9lKV/23DzXr9KgiHnwmFe&#10;6O+pu6qWPhCWgqFzfnAOyDnD2574WYHEOEdkCK5hFIQhBCYlY8oQgAAEZIicOCJjyIgMWk6WrFF5&#10;kAulM/rf7L15lF1VmTf8PHs40x3r1phKwhCgQQYNgpAEbEF7cmhASAJ2txMqCQ4tkCDarfKBrY2S&#10;BNRWElAaukUZwsyroi3aAwlTmlmZAmSsqtRw5zPt4Xn/2LcqUfvr7/2W/a3lH9/JWlm3bp177ql7&#10;z95nP89vAjj36vv3AQwR4aff+am3rSIA79Ht5x373rkTBQDYuhVOWApbt/6Tt+OvFq/Y+NC3fM+7&#10;5fFbzKVneHH2ybd9hABgxQpYs/aMDRueRCSi65w9/yzNCQBWIwDhRoBN+2sCRwDD4xE2AjzlJBw9&#10;EAM3AZyxZs2VG9a/GfBCQERYRbARnHxw/yfpYI/V+9+oh2PMEb4dL2tVDydBdFae7vaG6AqGZxCu&#10;Y7jJwGqA6x3/iewXbr8dgG675MPPbbhp6Wc+zLl4+KrvfGnlSnSWU4SLAbYQEdGSs8/+8po1H33l&#10;YSctRc6zPCNipHXo+YNDQwxEq9NWWWosGUtW9fArpdXx9/xjeMRA4cpP/+wL157/vQ2eLznnxWLZ&#10;D7y42y1VCoWowjiLuynnTAq/ULYZ5WmeaaWUUalKba4QQHDBCZQ2jBvgwIERWaMNaQgLvsdkwH0Z&#10;hmCZSrXPfJPbXMeT060dO/bsHRtHFASMiHlceL5f6StxLohMu5MAmCzLuICDDj6MMUll8L0ojMpJ&#10;N02TPCqUdu/cRkSMcbLIPa/a1+f7fqfdttZoqxBBcJGjJtJCYBQVkk4XADj3cNZymgMxgVHgLzri&#10;kEMXzfcD5ELMX7iQcdixY0epNhiUiuhJy7DZ7ch2q78/8EuF2shwJ+7EKts5trvYamhjGq12p92J&#10;Qt9oAgAhPN+LpPSBUCtVKBRyKTQQMqQlS9Q/XffiP/zDO778xXIx4JD3V6uVSkkKNjO1r1brKxQi&#10;OzQ4PVNvdeJ6s6kUZ9IbXTg8OjIQMTMy2NfXV/MDP/DAdJqq24StW8Y3XDOMaInGrO035oqDfOFF&#10;n93efUCI1YD/F5k3IS7nHAn2GvMUABCciSgQL7D2OGu/K/m8Sy997KQFWTc5jTFaeyld/bV9BLDu&#10;6huu2XA8osvKeHjV5Z3eECBav/5koGWMP/ilVR869k/doHXCD2btKGNX3HEHOpMoAAC4d8UKQXQq&#10;wH30jTMuWfP+ZX8CW7daaz/wpj/DWbPQr//bD9b9/HtrTvtLWL4cAOCOzYzxH1x5YfjqFsaZ0frs&#10;w//QGnvbr36+4si3nbVoGczagX74xPe4Afj9538qpCSy7zvmj/756QfdYY2xyJALLqU0zBJZ5zML&#10;ACpPbgu7523efPf2hxGF0fruVx5jnFeq1YfK9pDR0WIxUlohg26n9dKPvusHUbfT6cbdo5wjUZZl&#10;WWqNdWFH75x3PG3ZQuvWAwKuXfujg/gRhx0hBQZhYI3nUN/fcfb+H99+HxGMm755CSLO3aLcHcvz&#10;HBfZzhGlHCktKEQu8eTAAsNRoeaOSbMUVSIyjrGGiIgSpEMwiKEiUGB3jU+88NrLU82WLEcyDLTJ&#10;wfRmc0NWu3cHAgDGGSlNRAxcxCJJKUsS33zYQZ7JrbXGWrIWZ1kNxVJJSukkIjBbmHpMdJv1PInj&#10;NDOagEsLNs9sqnICGRYL9elW/8jwee0bXYT2/0ef+W/zpg585kDgwj3p4iz+m/zvf/z+tf+w/nxX&#10;Y8yBGADw9ycu2Tc5CUwKZIhMeqxQLNb6qgMPPnXgyx0a870/e6cIfQDwAh8ET5IsNxo596MIhdiz&#10;Z2+r1VKpkp4nAJM4y/McGEvTFCV4Hi8Uo2q5Wq4WCkEoPC4ZBwDJuOf7oV8QgmtNuUon6zOpSTjj&#10;yugkzoAhALTbbSG4YIIRA20FF4Uw5ICg88hjAwO1crkMznKeIRDLjE7imEkhA79er7/w4q8mxseV&#10;ptwA9/wsVwAQhZFz7fT9oFAspmmileofGBweGQEApZXgAoB1OxpITI6N79m1N08SAAj9Ql9/9eg3&#10;HQOg4jSZaU504iYIkAEKDHe9MM4pUIbyTCGKIAw8zyNLgkOWdUMPFy06ZHCwOjqvf968gT1797Qa&#10;nVa3DQDVvr6oUMizrBN3rbV9/f2ddntyZqpRb6R5SgyFEJx5nUan20nzVFkihpxzGRRLhWJRcBYV&#10;IiIbhJ7SmVaZ1vrVF1/xWKVS7C9EUcH3BvuqwyO1SlGS6R72hkOBmzhNXtu554WXXt+9a1+rawSw&#10;o446pOBLX/h91cqCBQvLxVAwUYj8Ha++1m42sizzAiGlrDebu3fvmpicGt9XD4rlZ57bfNGnvpWm&#10;ycYb1m7bVv7Xn3+v2+18dOQ7LvLiyW13f/SCd3zkL77w3e9/6eZv/3jRokMkcpR8Ynxc5flr27cn&#10;cfKFDx83d70tff4Kd2GffMWH/mLkJgD4zivnfeGDR35/iy2VK0RW5fmunTvPHbr+5p0fqFb7jNGe&#10;5/lBkKUpQ/zOaE/j9JevXFiqlLudjtFaSElESqk8yw5M7G7U65zzQrHY3z8QFQrGmixJtdHVvr40&#10;SbMsddeVM1clIueGxxkTs74XzuaVIfasXY1Fhi45m3EGYIWUnAljrXFTIDEAKJbKAMAYhZE/MDjk&#10;XKS01VmWZXmepZnWyvXIl/5uLlI3fv0zc+czG2nKDrzzOYqUMZqIAK1D/N18QAyBmOHw6vbXXt21&#10;o52mfqmQWVJGoxQSOaSKG6uADFmNzn4DEElneegzrZWOO32FwkHzR75SOhk3rHed/+s++ccf998I&#10;AHjKKaxnmkS3Pbf5vGOX3/nCvdLzzjzsXbf/8u5uq5mnieSMcUHAtCZFdtWp59OK5XDJGtiw4Qoi&#10;IvrimrVXuiMjzPKf9ls/bYQDBRqzj7DnMXWBpY1AqwEWAy5FWAywGnDTXCeqd6T9/5A5gykXfAFE&#10;dAERHcCz2ugsqmbfZzHRU9AzqroecRNjTyNcR73si40AiOwCshdYO3j7Hcdd8qHBSilPkixLEdnj&#10;62/GlSuvRNgEeCFjiwEA6GQCABrevPlDN3xZWUMEwveMNkzwcrnPMqhPNZrtVqPRNNqo2aRIa4wy&#10;ZHUuAQSDMIpKpUIY+WEUlCrFSqXMBQ+C0PMCY3S3m+ZZhsCYJzqqm2TdLM6zLMviJE9SIBKcBzwg&#10;awMhPd/3hGSMF8NCsRgMVUqCU7PRKNf6CPjYxDjzvFRp5HJ839SLL748NV0PiyUZREToeQKABob6&#10;kNkkiYMwCEPf+d0vfvNb0jSJOwmiR5bt2bV3147dKtdje8a5EJ7HkZlqrXDk0UcMDPU3GzPKmj27&#10;9qhMFYoVozBLNaJAxLFdYwDAiHHOBROMcU4ASPPnzzv8yEWHH3EwF8aTUK+PFUvR9tdfVSAmpqdL&#10;pYrnebt3jwkhRubNAwBjIY2z+szMTH06STIiMoqMzrnVSDzwS7X+gVKpTwihrbKky7XIkmm3W5vP&#10;/6I19rCPf6BWmxdKuXCohCZecPDCSrFQ7iuP79oRFaOoUFDaTE5M7dg5Nj09TSIaXXDQ0ce++fBD&#10;5x1akwUJnXZ3986djUZbSP+CU1fSli3aGFq3fpxoCADWrFn241v+4/JvPnDeuVIKt/p6lvErpbjH&#10;WqP1EsRHCM4WnF966eVfu1p+9F1v/Mcfn3XXXb9ovKDjRHreaQPH0JYte7/2ta1EZzF2P6Kjuzvx&#10;0vWMuW7OyURDa9bgsmX3rVgBRGesWYNLl46fs9xaM7xmLWxYf9/suDkZwIkxliAC0TD0BiZdcgkB&#10;4NKltGULLF0KK1bAHZvhka37NmwY3rx50xP3Dvb1G6WzLM2y7KMnnTlHZSSiWSeE/QN5brDf/OQP&#10;nb+28yEgS17grzzy9Pt3PppnqdZGSnnOEW8FwAd2bn33QUvufuU/tNFG9YJfjDUOsj7syMOq1QqR&#10;FZ7QKhNSdjqx0Zpx7iTHjtVJRPWZGa1UHHfftVORtbR+PRDA5jv+Zfw/+6rl/sHBIAi00lmWLj7t&#10;g79XS/rfRwRDcAGznTDqgUbQbrdc1eHCvMHlsBLG3a6rHVy3jM/+do5CAL0wil6sulVOUAgM0fbg&#10;Zk2cEQO35HVJQABGmzzPc58JIo3AGVgGaJnlFg1omo2/AbRWAxklhOBMkLYEjAOzaJDQWkBAFGJk&#10;aDQ3WqdZkmektOUIGkBa5B5ybUGh4NL3GJNMKkok49IPAuZ1AeA6fc6Fa+58/KLlb/n6N9xf9LsU&#10;G0d9/sOCs+eu+O5/s89/KRm/+Ly9Jz0+b/p92y7703ce9r7/7uVz1QX8uvTCD2Wl2mehZyiTqzRr&#10;1OvNxqtH1e685ScO1nDVxU3veo/HA9+L0iyOu11lgYiQMyEFEkjGRufNJ2Mnu/tMooTwNGgQwBj4&#10;UeDID+lko11vF2cKtYFapViqVKuIZBnnnu8FEeOMMAcrwygsB33EYGZqKqbcl4GxNk+VRu37wJGj&#10;JQaWiJiQSJYzEAyATJYqQigUiygYpDYBILJKqTSJu612EpOUEHnoh4GSPAyjgYFB6Xlplkopy+VK&#10;miaZVrWBocGhYZWpVqetlcpz227G42MTe3fuMVqHUYCGmMRKrVwuR+24k5lEa22MUVppjT5n1b5+&#10;MiJNc5W3XL8cDVlrU50D6lJYrFSrg/21WrVWLJWjqB6VKjgxVZ+ZmZlpzsw0syw1ZD3P48JnUvYP&#10;DHt+ND05Nd2sd/IYgKkcwfIw8j3fd26YYRgWS2XOQXqe0ToIwk6isxQAmAxCnVmX5oBIgc+rxYJW&#10;rb17duyb3jk0OhxVS51uZ3pqstluVspDI8Mjh4wuOGzRofNGR0PPNzafnJjYu2e3UmpgoL+bJs2Z&#10;yamd02mSpjrrxnEcJyPzRlOVA8Blx9758QfevG1b+cmnHnhf6Voowd8+fPonToTbvn/VosMPH9v0&#10;9r97GwDAyOioNua117dXKtUwikql8q6dO7nIb/5F+4On9WCQrcdcvhKuWI57k29d6545dNFh9z4T&#10;fbNyGQBsPfbyzU+IoeHhf975QQBK0+Si984DgKXPX3Hey6uSbhdG4QOvfzLudlNKAKDVasJskaCV&#10;4rOpZ64DMjg8HARBoVhkiJ1Op91qAoDv+xPj491ORylVKBQ83+eM+YVCGEZx3HVmiETUE2cjMs7A&#10;BU1w34XqwCwpPwh8pRXnXhAGKlXtdpeIwihqt+vOANFSoVROjdZa8VwbTwTCC6KI3An/7iLvIAzc&#10;A8dldZtrDwFAryZCF4ZtHK3L4dWAiJw7gRQ6N0B0cyxYMLJn5IfAGZIlwNkkCAAwgAaAMQAGjAF+&#10;+Y8/jY8+CoD7gIYAiPDb2XMfD46764UH+gcHrLHvGDm1rzZ4/+s/FdL3gxAZO/fYc1z36pb//H6n&#10;00nj3AACctq6BQBo/bqvXfgeG2fdTvezY49fTDR0ySX3btiwFAgArtsvxMZVs65OrlrYBEhISHgd&#10;AgBsQkDCTbC/ONk4axe1/xMkIKBVRER0POHGY2sffWqfC256ktz9BFYRPIq4yRnjEgD2nHCfdvkX&#10;1AN2CehNhE7M6gTgCLQJkBC/uHLlc3fcsW/58r9cPF/4nspzAqA7bv8CwAXLV2wi+k/E43vNPYaI&#10;N3/s83+x6cuIJvRDzVSmc7JKCk943JOMcwZgjXbfoTBgbZxroKhYVnmWZKkh282SIPGUJULBGGMs&#10;McbkWZZlOQAEQcGLPMPIag7AuPA8D4gYB/SE1FlqrVXWetALCiBrjNZMoNWGSRGGUSfu5HnuC9bt&#10;NIEJrdIw9OcfNH/BgkP6BocYCia55FAbqMRxZ3xsNyIGoZfGSbvTsnmWx2nS6QDzgbx2K5mcmOm2&#10;254fGquU0n7IuUAuUPqsXI2a7WbcbTQasVKqVBwsFIuMSZNbX0hrQWudJikRceSeYIyBVvHk+O7+&#10;vmB43iBDaLZiTUDgNRqtl198ta/ad/Bhi6y101OTnGO50heGxaAvYoJ1unFjpgPAgzAshOVKGJDO&#10;hQgrtf5apSrDAMAaMAS5RQKAc2/66g/ef6n7iLTKlA2ZtWEY1GrVKPR3dDppp9kOCoisPjVdn5xM&#10;4vzgRQcfd9wbDz5kYcBoz+6xQsSSbjbd6aRKrT3tr67+l3++OFgE6zfY228fJEuPPIIAD1/xzQfO&#10;PU9KiQhLgADZWzlzkuslgBuJruBcCAHLln1SiOGbfwKXXvpI/upbi4fTM1twwzX2rru2HjOwiPFl&#10;ZHHNGjtilqzZsBVgI8IzyM5i/H6GZGkrWdywATZscJPnPevWneUsCRDvWXf1EoCTAABgCAAA9gH8&#10;OcA3Ljzr0+EiN5a+nrz66aVL4Zzl9o47cMOGXpW+cgWuWTPvzjtvf+XfFsxfoOLEACAyz2WROfRk&#10;yxZ2yilzJEWi/XU/Itz85ANG00dPOvPGx+9zyPPZh78VEREhCANHCj378FP/1+7H373wpD8/eOkD&#10;ux5xwVCeJxiT1oBSqtvpaGMa9bo1lkj7vm/IhGEoeglplKapUlqrnAsZBP7AwJCx2lp65iCTpfnJ&#10;99wzfvY5tHLlK584c/7ChX4QCCERERn/HWfv//Ht9xHB+N63P+vkXwDgWoAurmhuB2dn5pABPwiM&#10;M3k0xrHihBCcc2OcKNzxfWchDASDzBhDSiP1Mr8FIDFExrVgEzNTv9r+0tj0pBUInCmtPFeoECc0&#10;AFyDJkILBiwKydIkt3nm+5HvcV+Gg8XiMSPDHhiwlKnc5AoY+l7gR8H80QWGDFiyQAzQWEvGKFTq&#10;BuMAACAASURBVGOCMLCAjpqSJLEhJCKlref7cZpqZRCFtiZLsjRNc6s9UVBWIwjpMSB++nc3OTBh&#10;LrHOJWT/v6pAfhvBWI57v3r8m1uNxvGvplPveMNDP/vW62tPn37ftsv+9iNMsL+/4ob//oBOgDH3&#10;47xVD92OvRrjqiXLCEWm8l8+ftPRSz7WjbtZlgZBaJURUl71zONut5v+/DywzORxEHJDuXb0Nik8&#10;35dhKDyhtJ6emZ6cmOimCWeSC26sVbnJU5N0M8/nYRQZrYUUYRQhmGKx2D9QK5crSqtup+nWas70&#10;bXh0VHrezPR03O0Gnm+0bjTqDEAKyQBJG61JCozCUiWSEVN9pSiqlACFITRAxoAxuptlhJDmebNe&#10;n5jYm2bZ4PDwwQcfEkkftJFSRoWCZbbVbjU7ba1Ukubck7XB4TTVE+OTlf6BQqH08guv73htoj7T&#10;jFsNGQZhQaZxJyoEhx62aNERB3PJ6jPTr23fPjM9HRajWv9A4BVVJkwOjZnGzPQ0aPD9yBqTdduc&#10;gZB40EGjCxaMDPQXDz/8kKgY7ti9i0fFXJs9u3a+/tqrjPGRefOstWN794zMG9VkBgeHRhcsaLdb&#10;zz711N7du1EEQEG51OdJplQiGA4P9fUPDHi+LFeKzUYThY+IMzONNMmnpusvvfhKVOyjzC5asNCD&#10;/LCDR0dHaqPzBl56+bl6a19YLqPn7903/crLr7Ya8ejooqMOO+KP//BUn2Ma55nKQbB2pzNdb2hj&#10;tDXNTjtO0vF9E7v27GKeqPb3m1xdt/5WABh94sTrJj7y9LZtBx16yGnv+KNlez/5hcf+6Dvf/ZvL&#10;LrvhqKOPDoLQtUhVGg8M9O3Yvn18926Py5GRoVKhmOd5Hida21TlSRx/8sx5S5+/4uLz9tY3rOu7&#10;ZO3KZzcBwNLnrzjwel41dekPP3H1GRs/+1en+pff+KyUYnpqysGSVpGTLji8gog8xl0uu4v0Dryg&#10;WCq5tGNrTaladdSJOXDD4QbtVtPzgyjqefMbbRy3ilgPxaWe66ubALFYKgkuwigKgsBa2+12kyS2&#10;xpaqRedfpzLd7Xa1Mlxwz/OVUk5ojoilcqnWP1Dr7y8Ui1mSOsBhzr/7uJPO+l0QjFuu+9xvv9xY&#10;y2ftLlzqLENkjHXj1PaYq2iADJDv+7IQ7dq145VXXxufmRRRwHzZ6nYAoFiuUk7cMkU2t1qTBWa5&#10;YEKgyrJyFFCSx61Gf7H4hiOO+sxbP9yL3AKgJUtg61ZEvG+oExUKnDFLJHqBhvtZtYRgAd/R/xba&#10;upWot+4fX78OCAYvueTqdDuRTZPs8zf+eHRWAoHo3J/gSYBhgAmA410gBtFqxDkO1apZHINcWjj0&#10;1iuLAZ92wmuAVQQAPcn4auoRq45H3H3xRUSAy5bC8uVXAgLCJkD3ia0GJKI3Ej1FhIiLAZCxp4gA&#10;YCMCIj6N+CgiIK4Gch7HiOjy+8jSKgD3DBHdc3iFGJDBJ6+6HgDf9LkLnv7Kpn0rVz7GGAKeAYSA&#10;H3rXqQAZgEZEJtHzfCY5MQTiL738Up5l3SQ3BJx5xNAo0ibngIHnKa2ssX7Y45QXikUAyLIsTRKX&#10;Hy+k9DxPSNlXq01OTKRpWigWkbOk0/U8MdQ/mGepx5gf+JEfFAtRFESh53sSBDdWJ5VKJSgWZqan&#10;Z+ozmgwAoPD7+geDqKItMRRBoahy02o26vXpIPA8j2uVdTvtLI8548KThVJlZrIpgpLnl7e/suuX&#10;z7zUbMVCIgMSXIOwhaIcPXh4wcHzglBmeVyfmdnx6s5uO6/1j5SCwVYzSVMT+eHYrl1CCESWK6uV&#10;ArScawn6sEMXVKvFQw9ZsOCggzTyPeMTkzMz2kKn3X1tx/bQ872C5BzDgo9I5XI5TfPh4YVprJ9/&#10;5pd7d49HUbVS7keyhYBGR4cHhwZRcE94UTEAsK24HQTB5PRUt9NtNDuTE9NxN2Pog9WCm76Kv/iY&#10;Y446YtHoYH9zavy5p58lwnqr+9KLryWZLlSqp5xy2jFvPKY5NS0COdmYkZEX+OEnjns7kYUVK8at&#10;HSICRCI6+5RD7zzpLMaY+MY3EHECAIkGjLkP8RwpAeAurd9z0UX3X3PNOVLi5s2wfPk42SECtnbt&#10;L44Oo7B08l9+bswaImCMPYrwnosvpquvvhfgQsRVQIsJzmKMXXrp5IYNW/cPMZgjp5xMhMhcaMZZ&#10;iHTxxfesWwcAZ27ePLFixQjAvQBnAsLmO2jLlon1G4bXXPJtvevj37gDN29GwFuf/akLOTBaW2uJ&#10;bLcbC8EZ40T2QyedgYC3Pf8vYRgZo88+8m1EMJdiCb2Jwt7+/INEjlPjnXPU23889oS11jrDZ2A9&#10;dwpjkIBxPPfI0+585T+MtVppxpiUUhtKk8T3/VarlXSzT5129o1P/PB81QeAN4etQrG48g9OvW/n&#10;E74vPS8EMNqQ0Xm50scYhFFRqawQlbjAsb3jjNGphcMQ8d+bT9eGhkLPV1Yff8r/j2D8P23S84go&#10;TVMXgW6JGOdz9ibWWue24cB11em45+fuXirPf1uMMQvEA+MSGCMCF3pqjdUEBmyW50G5yBkiWTJK&#10;SJ950lqDBIhI3CKgtYYRGLAMEDlyC6EnZRQiYtzuQG68UjmMQt8QEQnuaaEQ0fN8z/MDP5rjceFs&#10;XpK2xgALA79QqpaqNScNT9M8ydJWoyE4d8QKQZKIkMHHPvqlub/oW9/42xtvXvv++K/u20N8A/vr&#10;S77qnp9+37Z7d6+9bNsTAOB01dtP7PlQOXDgNwIovnTlx4cBLjv827/2HTyxd+BvhqXnt99Zi9MG&#10;zEbmffXL3+3/wQnwg99MyvuN7VOfuf5vDtv/49imtwP0Ajo++8gWcJrvt3/gn7912zkfO8OklFnD&#10;Gc9zs+bIE30pA8//4v2/cPt/98/O4pJ5HkfeWwBprSxYKWUUFSr9/bzdSrJU6VxZA5ZZazgXvhf6&#10;XpTaROW5tV1rdBxncZx5wVSeZXHSJiIACwBamb1j4wCQJqknZKFYBG2azWalXDbSBsIDQCFY4IeF&#10;YrFY8FjeZpwxAs45FxIYakN5nif1OhNccj5/4cI3vPGYcrnCGDNZLqxt1xvdTqerU+SMgQolWhlY&#10;q2TgCYae5/XV+jnK3bv2vvTCi/WZVEjfiyLkFpEqtXL/UN/w/MGgEGidGzJc8jCKAi/QuW2nsVEs&#10;zyjLU8YYkxwAOAAXwhMMQas0jeOWKfvGWGuMteb5J58u9w8QY14QtlrNsYlx3/e550WlUtzttlvx&#10;2O6JbqfTacZJN7c2N6SyxPZVC3395YFKsdxXrFaKpXJBqUwItNZk2mRxnuXKEpde6CDgLI+JlMlT&#10;DhQEon+olkMW58nkvsk94xPdbrfWP3DkUUccd8wbd7z+WiBYlhuL4Pl+O06npqbSPO9kOXA2MzPT&#10;idPa4ChwDAuVq//+2h//7ObzK9/cNP6huNW4994NV331jqzbAYAk7nzw/V88/A+ORKRGfSqOu5wL&#10;sppA9Q0O+IE/vnvv2Pje8848aOzhK37Y/sRrr772d9etdRfnXQDf+exnBnHUv+3W3ygt3OaYS9/q&#10;u+pbz8PCDXD61Z9AZOcfeutNO/9CoORcSCkQmbFG5bnNldamWCwyxn3peb4fSE8IAQAaejY4Dtyg&#10;WbqLMTA8bxQcrEpEREIy180KigXnSKvy3GViBGHg+74LUeklLlmTZ6mjVDUbDSGlEJwsGW2JjNGU&#10;AyFyLjgAKKXqM83JfdMuYBQR3fIujKIwDIMw/G/G9f/JZnteqT1HTvcHCimVUsiY4NxVUFoppXWe&#10;5w58di127dQFnHmeF0aB35EABNZyjkrrbqeJWgjhMSGkx8CAIWN1nmtL2nQ7WmpdKRQPXnjwZX94&#10;PkP2L1OP/tGpp/7r1BN68gl9KAouhqN5XIglxWNdxhwA/EfjyVOqiwHgwd3/8SfzT/nxviceGHv0&#10;XUuWAtE/PffjJE/ztecaYz+1bFnxsQmtDSL/6qo/Z9c/QIiriQBxIwAjePP+jImeZGLjAZ/JRrdU&#10;IXDUo6d6e+KFs4a3G4k2AgHAKsALETYhItFiIkS4csOGjYB47TXA2GqATXMFCuAmxNWIz5JlhADw&#10;TO996QKiVYCODGasIUvEe+YzAHQBEboKpKdI7N0okQniPSMsw9ibL/9reexBf/vcLkSaQDYCeNP5&#10;F33gxquBiAEQgTEGmDWWE5hKpZLkGfPzLEuVRrJWg7bW9vf3A4Bqt5XKmXYO8pYluSs5rAVAAQCW&#10;UGmypCf2TGRZ5vtBudTn+35S6FptLUcmhEVnbKuyNGOAjAyQ8EucC8l9wRh4kVeigjEmyzLiUK9P&#10;FE0+f+EhUVRu1OvN+lSnHSOSsUrlylgtJfODShT6YVScnmkViuUk1s+/8Nz2l3bEiWZMJI12VA0r&#10;A9X+gb5ixStVgzAKGTfS8v6BmtXQ6aSBX2HGl7HOc9JKScY5Y4RSCG0RPAGBH4aeZcwWQlkqFjjC&#10;dKO+e+euvZMNQ9CuN5qtVmnB/P5qrVwplcpFpVLGGa96nXY8vmefTnW5WJUisoqAbKFWtlo36g0u&#10;UHqsG4s0jzuttrKgciW8wOOeED5jGoGIQ6XWx8E0W83x8T0SU1B5oRB6fpjk9vAj/6A6ODI4NG/R&#10;oYcJDuO7Xmt02qZQ6mrDGdNHvw2I8Lbbh1YsB0RrDLv00nsQ7Ukn4aOPIsKEG+BA9xAsQ+bW+mTt&#10;/Rs2LHM+tlu3EtGgteNE8LWvve3StXcPT5140aftuvWPAKElALhn3bqnEBDwWcG3WGstTQDMW7Lk&#10;EehlQlqAnhszIhBsJcKeUyIBADvllPdecw1jjDgfvfRSInrvsmW96xnZyJ2bAeCTAPSH5zJktz73&#10;U7Ck0hS0NdZqpRQZbYwxevVbV7ohRUDNRrPTbp+/5KxZ7+xfy79ExPOO/TMCuOflnwMwIPjTkRNu&#10;+9W/AHPUdzTa5Ea5eRUN3v3aFi44aDRoiEgbbTQZY8bHxlSeA7Frf3Y7EV2VThljGYOoUPiH8c29&#10;eluI97/xj2574d+Qsb17xhhjYRSRtUPDw/2Dg+VypdZf3brzlVNKf9DuxBb3Vco16f/ered/704I&#10;ABgyQ8YJ5XAWaHdBhT0gwvY6eWCM6/9x4dSCaBxD2Vq3jgeAORUE4xwYpsZopaxSRmt3lTuXqlwr&#10;v1TwAz+MosDzQQgA5IwdqLpDhsz2mLKCizzPrdacgBGgMv39Q0ccceRBI0MeAABYa5zckwvhaAyM&#10;oWvXOR4XETFrphtNY7S76XKUxJEzwwGlCIC4FZZJAcCF4Eqpu2/92nvP+4w7mU/89Ze3bYOL1vxa&#10;sPc1V1/8vVuvuOXWL26bXf+fcEILngAAuB0eev3XSwu3feGLv1ZazJl7fuUrB5KgWgfu89j6sZPg&#10;hP/SOcqZ9iRx7EKU53CMk9bMOzAEo/8HJxTDEAB84SUs5kBklFIKiYNVKsv/9siTvvziYwBggDhy&#10;ZJKc2hVBAApgZI2UQbnMOBPUanY6HUYEjEkhJeelSjkIQkATd5XRWhuFDDvdpm07dnvOOHNMPE8K&#10;laZExAA4WiTtBd6g369zhUgaNBGBAaZA5iIRNmJCaUpz7XPfE4JLCUorpSrVivCE1ibP86TVKfgh&#10;931EJGDK6m6eEmm/EEk/iLxAkwUmSpU+ZF7WSlRup1uTO17dMTXWBANeVTKPccFrg5WBgYFqrVws&#10;lzhjIEW12ic4N4YYYpbpTidu11NjFIAJCyEjNIrIUhB4ge8x1J7vItV8Al2fmRofG7PG7Nm1a2pq&#10;qj4z43leoVDp7x+OCgWyVCgIxkSWqVark+eGC0+gKJT6rMUw9CuVkh/KVrPRmpkOCz5jvNtpa8sN&#10;sSyxwBhnrFAsZ4linGdZRqQ6nU43jXOlC8XiqHfQTKelRSD84vz5UCrWhkbmMSn2NRrG5I2ZVp6l&#10;Xhgao7udjgZK46xcLtskLkpvZHR0Ynw8m6n/4NZvMBtDBV775bM333Y1AHhgdr/y4rzPP3TLKgCA&#10;f7zhJ5Fk7bjdmpzknHPOl/9x7ds/22WtnZoc+/jh98CxD8079qGPwG9uMgwIjTIKGADA1mMuP7DS&#10;uGn+NxcesHOhVPX86EHz2XnzwSoDAAjg5BA5FwozxpTT/EkuGWKSZ5BniMg56yaJynOllVNhubg3&#10;o7V7QLMhdDDbMQnyTEohpHQZnQBAllwMk7Ne5YwT2SzLrLGMsySJhZJSylkQWFqy1tq429FK5bl2&#10;liO9qDtEbbSDSFx4hSuEfpfNEaiJiBizswUGOsWI1nNBfkqpNE3BkvPbQGSIxBgCABhbLlX6+2rt&#10;bqfV7Sibeeg8P5mQkjGBHKwD361FYwhsKSqqbodyUypEl0eLXfhuID0AeNvAiQ9NPPonI6cCwM/3&#10;Pfr2oZN7bXsAADilupgIHnj1Z+8+9PRbn7tfW2aAbh537G7mc+lHkjj+4zM/isJQ5QYADv72PU8h&#10;24Swimh4zZrL128YdTQo+PXGoeNUAMBs+xNn/aYAZpuyBASwCuB6ZIQERJt6jOBZ+wpXUSA42GET&#10;OS0GrLK0CZwvJV7PmGNcrQY4HnGThf80djGAexYRn2Lwn0SPIq5GWGV7hK7VCIsBCQgQiLHF25tn&#10;3LGZtmw59rLzDRBnknny0cvXH7fmY88uP/+Ba649iwEsX27+9GQgNABAVlsFFsiiBfJ9HwQj4ABg&#10;jNJGg7GIGBUKeZ479SNjjHPmnNqd54FrJ7v7NYALMVNSIAMbx21tciFQeJwhyUCCJbRgbS96Ebjk&#10;khFwKbkQnjFGKyWYRMazLM9T3Wg1pqbrjUYrjMpKK2tAel630wVlwRprLAPwA1+IADPtyeil7a/s&#10;3TMx3ei02k2VgChExf6SsUlUigbnDfo+0zZrNJpMIJGZN7oQIJL1TtLN0zwjtIQ2S3P3zTqAyA2B&#10;IAjLZVkuhw63mZza9/L2HS+++HIr1kGhqLU2luI8m5ya6XY6Sg05TmBfbWBibHJ8z7hW1hMhgOFo&#10;i8VwZHTIqDhXqSGwJDqddqtdb7fbwITnBX5UJIvG6CSJEQRjLM1zWfDCSrk80D84OirAKgLGvXBw&#10;pNHottN8z76xRqfBEevNuh+G0/vGk0wVCoX3b7pKIAkpm0uOQAY6jStPPRj4cuePbghC/x5jB4Hu&#10;cd8pw9G77sIVKxDxvZw7pRnccYc952xj7ATZ4wEvZLB6/fqlBFcCHM/ZqYhDa9YAEWzYcPbaNbh0&#10;GTyydenV67agfQRg2YoVZ9x55y8aL57+sc/f0xsKcOaatfetXz83thBgHICvWDF4yRo89VQii8uW&#10;wZYt//T0g+/vlmjJkm+pHZ+AJd975ifvf9OfIoAlu/KYd8wJpQ5QVSAA3PjIPR8+uZd/97FTzgbq&#10;mdF+Z8vdH8URWrr0hofvIqKPLXvv9576oeDIODv32Hdu/tXP7nrp57nRKs+Fxx0x0dH1iSwRILE8&#10;zxljDDnjzGjnIJrF3e6nTz/XzYo3Pv6gJRtFBhn3pJic3GcsXHzKe7/5r3cgw2/9+50Ojs7S1JJN&#10;kjjP8yRJOp3OmXv1M289Ymhk5LGZ7dIL0zi3uiG937v1/O/dCQFAnmdO0QgAWmuV5/qAyIu5O5b7&#10;X0jZu6g5BwBGZBCNtfhbrsAO9c7S1FGkiIhRT/9tyEohETEKouHB4VTl9VYjTTOHkNH+OKT9x8qz&#10;VHBhuUBlOWfVYnlkYGje8AgymqUe9wxUAMBpmJw03dEDXL+TiFSSpklCyigyvSwqYzVZ3/cF58iQ&#10;cUGEjLH3Z9f/IDrfwREvfP6LwMga+FD6nQMX+hdfes22bftNOd1y/9qvf+aiT38NAA5Z9/O5WIC5&#10;QmKOWzX3EveruWrhwP1POKG1DbbB+lGX0u3AELcdeBpzy5RLHnvHhpN+5t76kHUwR5R6bP3YJ+D+&#10;/jfM+/51m89bdTYAdFTXGCMYZ55klqVZ/jd/8JavvPQ4MdAOcNI6SzMCCEICKZJOS0oJDIWUvu8r&#10;pbIMCBEEIHDBXfkAjHPOmSQZFnz3+fu+zwUKLpChMTZPuoyjx6W1Vmsddzuy0lftq2ZxigwA2Ow3&#10;Q7nRcZ6WyiXDQVnOrfW5FMLLlFZ5HkWR1jpP41arOWN0s1Evlsq+76fdOEmSTCWMMZ3mzNndaVWr&#10;DYdRpdVJx/eO7d49Pj0502y0/ACACcYNgK3WaocuWlStVVSedDvNmZk0CALfD6JCIUvzbqfTqLe6&#10;nVjKCMAQGcYYWcryhLQNpOf7IogKlWqxXCkXqiWt1a6dO1964XmFfqMdx91ECFYqlRhifWZmenKG&#10;C9FXGygWvXa73ZhpxZ1MsCCMwizPPY97vmScOz2ftXm3q+szM3mqDHHhB1FYFSIAMgCgtRJcGGuk&#10;J4EzIQQxXq7UVLNRKMKwFw4MgdKQZbY+02jUm0ncJqJ2HmdJLE1OREYr3w88oZNWm3Jd9COIk2ym&#10;boyxnVa3Nfm514+96k+2jW16+817zps3Ojq5b+KbX71FKeX7flQotCY77Zl9absJABcd95Oxh6Hb&#10;+uCl7z1k7OFv/yi7KPruz6zSf3FqcOcTDDljKPPgSytP0J8F+PYv4vXssrXmq6ViYenzn3QX6kXJ&#10;lYjsmuDz7seF58Jbr/p4HuaIUCyWAazOtVOB53Gepom11pMijELBhbVG5zpXai5sm3Hm+77v+26M&#10;uLa9UsqFDCAyxhnnwnUiHMKQzKR+EARB0GMJzxKluOBKaecAO9fSAwCyZIzhnAOAa1uoPNdGd9ot&#10;InLRdNLzItEjpaRp2kuksFZr7YCR32WbA2kZ52J2EtZKWcSeLkVra60zrQrDIgC42sZakyvNGRec&#10;F6MoHRhsdTudpGvihAVe6HnEOSgGZKwGSwqIfIbcCyVjoS+z3JNC1vpqeMoyZIwIwPbmbSHkLyYf&#10;O33opLcPLwEgJHSOgnOT+rsPPZ2I0jR///FnbXzkdgZ4wZKVNz/9vz60+D23vfQzxkWSZBaBcfpr&#10;nH8fwKMIADAMeN+GDU8iAMFqhI20f+XyccYAYOOBem0AILiQwXWEAC6wAjchAMEmoAuBNgJeyJAI&#10;rnOrE+jVB+TkKDCbhwEuQAMuRLq+9469ZporcRiyN/PZThwAIFyICABPAa0msNDznroO8EKkN1rL&#10;OGcMLSFbudJayxdVOMOnvnL9CV+4EAAYZyfe+/3LicYJRxAUERFYa8Ea1EQI1mpFVnBhjO2lU1k1&#10;axwPaZpobYjI9/1SucQYd5rJcqUipZRSWiLH3CMizoBb7SpQQvA85kWRlNIaZ5JnwFjGGQrBfc+P&#10;As/3srQlpQ/Au2ncbLQtaCllqvJWu9tXq/lRxWitdI7IrdXTM5OFalmRBW2QCAxqwxvNLswknVb8&#10;/LO/2rs3iQrgeR4wG0ZeWAz7+gfmLRjpq1VynaWdrtXax0AIL42VVhB3kumpulGMC4moc5MoUlwx&#10;TSo3pMkiCmTo+2EYFApRyff9JEu1UnmeZ5kiZ7jPEIi1W0ljqh53chf7Nb5nuj7TSOKUcUE245wX&#10;yuWR4VqxGMbd3IJGBGt03O12Op0sVVE59P0wCAp5prJMJd0sCITnCRS8UCnWBmtRsZAbVW82Xt+1&#10;M8s1D8udRNWbnTTJA18yANB5WTDSlnLFQ/B9XyIzNrdZRqCr5Wra7QjrzxscrvZV2Oevh+XLTxX4&#10;GLIzGSJjtHnzewF7kip3sd55F3/44dEN629AXIo9q+XFxp65Zg3jfOvxg0mann7nZkdivHfdegCH&#10;sMEjAEuXL2+sv3TM7rdjvmfdutlwZIDZ5d9Wondf/bV912wYvOgidsopsHSp/OVDNwX1dMtdnPPv&#10;PfOTal/fg7u3vXPhWyxY96I7f/nzuZUhEWkyWZbNLSn3J2giAsD8BQvYIUsAqK9W00ohY3+1+F3X&#10;P3yrEOLGR+6QXuj7vkWwRIyz3irRgntsrbFWZ2kmpRSSMcYtWpXncbcbd7uMs1uefSiN8yxLldLG&#10;aMakEnjpn/3lpkfuRezdHdzMaawBAIaMc0E2cyYiNzBYuDs8+pijh0fm1/pHut1Wq9lJ0+7vOHv/&#10;j2+/jwWGNgZmcVujtbOQP/DamruBOSWGe97OvgoRBecwG15BRPvrEwQwPe4sY1zO+hXYXu/QCE8O&#10;Dw1lOmu2mmkcMyHAYSMWaL/XBzECrUypWGGAJskCz6/19fVX+2yu0Pdsr0cFAIysJQDXXCSL2hBZ&#10;0mQBeta6vvRSZ+JierkZjAnJhS89EhKRMy6ccuix9WOHwZcB4JUrv/iB5n4VhKsQDty2wa9hC//8&#10;T5/f9n9DaDrhhNbtJ44BwIGIxLZt5U3XX3n9povcwX8bqZiDI+ZAiZPWzOv/wQlz7+u+CwBwbRsA&#10;GNv0dodpHLg5JOTWTXdd8JkPZ1lutCarAawQggzLTX7ZUYuH03kBej5DQIHcKqMzbW2SJ3GW8B4X&#10;jqP0ZWByk+nMWtQ6T1KujFs8mSAsSCmUzhDR94MwCoPAQ8Q8z02eSTDWao5MBhKhgMxGxUIY+UIK&#10;AEuE3HAwIDj6fuB7MihGzFoERsgsgdI6S5K425U6a7eaeZ4Xy+VqXx/jLE+zJO4kSqEvwrAKABZI&#10;Ga00KUXNZtLqTuwbn3j5hVcn900nXWIMCpWiRUNog8AfGumvDVasUe1205Ku9vVFUSEMC0brqWwm&#10;iTOjKYyiXJGyeZrHRGhyqxLllIXIWFQIoigMo7BYLAHL0jTOsrTR7eQWGUfGWKcTp2kuhJTSR8Ru&#10;O5FSttvtmam6S07gwgQFv9Zf66uUAIw2RkoJAvM8V5nWmrTRXGJUKAKKNK23Gh2V56VSAZFVKpVq&#10;X1+pUkMuonLppde3t5JOo5VmWukclLKchBAytZkfhdaTAgtCcJ0rDhB6vgQ2sXdPKPxqGOWdbtnz&#10;548umD8wqMqcoH/eKeds+uHOQxZUfd+LPTE8PNBXqyGiC5mpFkKlVJom97Y+MrJw4RC1/HwoMAAA&#10;IABJREFUvv3jsSi8aHTBgnK53I27tz8xI7hQxhCz553QQww+flrkP/IFKsD0TB1miULXhl90D+Z0&#10;ShbZTz59NQD8yT98zqjMn6WPc5EbbYzRXuT5UVQuFLMsc+1bgbxHAdLakHX9emci4Xq3UnpDwyPu&#10;MWPMlQfGGGN0qnKjTZZlzbhprZGeF4WRF/guF9ydG2Pc9U2tsQiCDBgNRpFGRURZlrskjSAIi4WS&#10;lFJrnWVZt5Ma0wG0rhwXUjpu6n89U/wfbw5dmWsA9SYEax1pylhrZgV1gnMBCAAckBEAAQIwBwgD&#10;lIuleYPDSRxPGKu0tpQT8jzXyKXggknGGXKBHhNSsKTRCLk3f3jo72on8sceY8uWPZW/VCmXHU0o&#10;CKOTozdsbT8vpTwxPBLQLb1nF/EAAHDnLx8UyG567G7BOCe48fG7EPnNTz7AGGNCSyaAMSYRE1wC&#10;OHTJJWcATKxfD4CudnBhF6sPdKFBXN1bagE5sIEBIn6CYCPRDUAAyLEHdFynDTLYhOxChgIY9WTf&#10;BOCgkf09Nbc/Q9zUAzPgKUAEON5lijsxBvauByQ6mWiQYIqzNxqziggBVyGuIgKixYiEDGc/hvsQ&#10;CfGZr35n6eWfesvfXKiNPvFzq8ulAlo8mYisJcYsobVoHNUPyIC2VmltOFOWgdFkiTiiBssILFGz&#10;0ZQeEx73fb9YLlhjszzWSgvJpMeFdJZo4DEhpAg8KcEWC0EYRkwKLn3GWJylLmMeCQyQMja3Otcq&#10;zTUiyztx4PkEwmqeJjkxI2UQBAUuAymFVipN0jRTSqluEjfb7VJeQ84EFxylNSzvpu16nMXZ7p27&#10;yGK1L0iS1Ki8NlwLw2K9ue+gaj8LKE47naSbJCkiaqsA9L6pXTo3rWar002l54VhyBjGSZtzULnV&#10;xhgiZM4RPSpGJcYhjKKBoRFgGBtW72bdV3bWmzEilKvh/IMO8vwgbsfWmsbkdBx39zYmhHDx51oG&#10;ojZQHRiohqFstqaUyt3wSfO0022qXCPDPM2kCHrEIQuCsdDzo1IQhF5YCC2DyZl9nTazWdJOu4x7&#10;r2x/iVjUzfMoKspiaLQipdI8Bqt0p9PMMqPz0PdLlXJ/pVrtqyxYuLDTbhSKke/7fZXKXa89vPzO&#10;O0cAzgAgRHDEjEe2wrJliHDba/9+zsJlyJCdcsrEtdecbGw/GVyz9oGvX7sEaHzdupFL11qr3149&#10;5u6zz5nrRwDDZYBbiYhoi7UnX3SVIdJEiEh2NmmRABjQbPLPydAba/esW3/2Ndfet+Ez7zvmHUD0&#10;3cfv//AJ7/7+sz81Wiegv//8T4tRwfM8KWS51pd24067nabJB08+o3dMlx2DDBEf3LPNaJ0k8dlH&#10;vk0pdd/2h5HhiqMdEYNuefpHxWLJiX6N1poxg6CVct4YvXOcbTBbS0Jw136y1jhmLGMsKhRufPyH&#10;WZYlcaa1FkJcFC2EpUu/8fPNNz7+IFn65r9tlkIGYcgYy7JMx3G303HJXe4rdhIyP4jCQtH3fWQs&#10;TfoKpVbc7fyOs/f/+Pb7WGCI/83cm4fbWZV3w/e9hmfc05kzEcLgBChYEBJwqNr6qRWokOBUW3Eg&#10;iViVBPWtCojTJ5ATxMqoVRQHIGESfd+2Vi1aPAFBwAqiFIWMJ2feez/7GdZ0v3+sfQ6R9ruu76r9&#10;w3XlynWyz7P3fs7OOmut+/5NnBvrucWLosbfCx0CxtgS8ckubl2+0l0qP5CxvoRjMfObiAiBgDkE&#10;5rV22GdgMXCEaKwV1kVh1Gq0Ws2WKivtjHNAHBjBUlAiJwCAWhhHXFZFYcuqWR84YsXqw1avHhsa&#10;lk5zsotIWf8v8LiE0UyzxRRbIuLOuqqsrNJEJLjgnDkAAM4QBTKLxIVERHLICPZcfBEyNEikjT/Z&#10;Hwog+NE/8Y//nsL7fTefBAAXnLR/J62AE/smsPBAH5Q4hx4HgHOg/xT/3Y9uvevBBx/s4xWHwBqw&#10;CGIc9RZ48qQVj37q08de9PFnve/33/PuTRs/+aa3b2m0BuK0z+vw1cU59PgSiPHMDY+vaJzRUEUV&#10;yqAsCqM1MicCwSBwYLb88P987lV/VpdMBgEDwZVTSlVV5cBZ48Mf+tntAOAsIIJzRilFZAFcGIa1&#10;Wi0Iw4OTex0Rhsi58Bai/imrVh+uqxwR01qt0WgGUeizwDqdjnFOqQodGjDGgTG5Jd7QKbMWABQ4&#10;JgrGWK+X93q94XSoVm94Ulyn0/bpbJUyC3kWJLHkgXWWEDjnjEkEuWfPvoWFhdmpdqeTWU1JGjIm&#10;rTEOVdpKh4YHGs26KvOF9lyWZfV6fXpqCgAQuFZqYb7d6XTCMG61hjk3QSh0xYteaYwDgYHkLOAy&#10;kvVGI6olQRDEcSjDaNny5ZUzDz78WJFbpSBO7NDIwMjIsjhJgHDq4MH2QndhYb4qFBcijmpxHAcB&#10;W3PEEfVWLJF3uvNFniOSqvKs06uqClFobaUFKUILqJRx1jDOojiSAUubjTCOjNYHD+wv1EDWzdvd&#10;7txCNy8qrYEjryV1GcSMUaV1Z36+1+kIxgSyJAhjEURhODw4cPjKw1avOaw31y6LYnR0rNmsEbC8&#10;6Pz9bb9xzkgmSp45bbL2AjrgAjsL3bLs1eotzsEqUxa9p3/7Hzcf9Y1N7oK/eXlj3aMXfqb8guDi&#10;nJMYgPEkqOS3VyLnWS97yzHVu9aydY9+BGJ4+b+dfdnfn+9nyIff90VLVjDxY7gNAG5e88XTL3qX&#10;JauHzNdXbAeATTP/q1arAYCqqrIoGWdCcJ+RIgSXQRyHMWfMz9vpmSlE9MUGAERR3Gg20lotimIf&#10;ZlwUJWPcSw8Z41EUG2sYZ4iojS8YKutsGEZ9mhPjjDPn0COivkhARGtNVZFztqqUUkprzRhD5BXn&#10;zlpttCc4LB2I/bn/Dy8wPJxirfVNvGdhzkv8Vc/g0qX2WaqM8bcc/5ob778bLGeMKyyFYMPNAbNS&#10;I2Nz87NZnitdxGlDCMECiei83K4yZeVcgDAyMnz0EUdNHD3y8uQFj+NeCcwZRwLu6z12SvICAui3&#10;KmMCWqx/Fu/Z/8zG+DMDAiIjWFpV3nbs/7PziR+Dp4RvHx/zT90+jgBnbNl6yvg4AFyHsGmx0ti0&#10;6CHl38XTohBxE+Dxi2Hbm5ZEGghAyDjzyMA1iAyZd9EiQk+yomdYHf7TRU8nAoJrAa4HQsTrADZ7&#10;+QfRRoATgHz3zZFDR6MXbHnoissfIrqB4QmAP0cCgk0A1zF8CGijdRMAiOxUxjnn9336mld/9sML&#10;8/NAcO/FVxLAn1z4bs6D7/12+tbv73rdaS+0zgFaDgBIPtHEApElABRCOAeOSFntrFG6CMKaR+38&#10;nPTTrNvthGEUhiERGWsEF1EUN2rpssE6Y8Y6VxlndV5aKlSlVOHRPLLGuP6uXlYqFCIEUxaVsxDH&#10;tVqjpXUZJLWYwdTM1G9+88T8XDup18Ig7nQ6eVGwKJjuzrNAhmEc8dRZVmW6187KXJMNavV6c7il&#10;lJqennSqFPV4+arhQnWprbpcGuWcdQxl1q7yvNfrFVEUc87SWi1J07gWFXkW9gQ3aK0i44SQPAiT&#10;OEnTJK416imXQeQsAEEYRq3WQHMos7iwfPWKMAzHlq0KgmieL7QXFlSFZU7OSGLMOiMCaA02Djt8&#10;eRCIrLNQVZWUHJFrXZVVCQBxnCCwrKycBf/He0JYZ53SgaiFoQw4WmtLWzldGa2NhkpZCk2n23ac&#10;JSayWgmGyqru/Dw4m0QpkUiieNmykSRJR8dGlo8t06bacPRL6d57oYf8hNPcvfe6bduICC+8EBBh&#10;fJy2boX1Z8PWCzese5n9t5/A9ivpQx8a23ohOedOOfk7G85hjC1j7E5HuG28+ZVLIFkksSOeeeGF&#10;uH37XUSnX3DBHVdcQUQ/JW8x7RjiQ9Q3STsBAQmJyCGNAiIDuvDCZYzjtisuBcCtl5+xYydNTJx7&#10;yhtgYuJtWL81qM55/iuJCCcmbq7NxkkipSSiwC+SgIBwy6P/EkVxWqt5twyj9etXn+zjQCcP7D/v&#10;peu/9rPvfuXgHeeefOY3H/4e54LIOHJkHBFa5xwCEXngF5ExxhEZFxwtIlqtjVaqqpSxxp8NgiBO&#10;0vTcE1/rF9rr7v1OFMXfDrV55J4oirMsM7YEACmkEMIrMd5z8huu/slt1lpEdM4q9cwSzbhUShtj&#10;ydlGY6DVGvgDV+//8fHHWGB4SxbiHA7xjIJFkTd4cMM566m9i8WDW4wf6u9kSvU3t0NhNQTwDLvF&#10;aAty1hkPakAYRwjWKpvG4RGrD0vCYGpmKisrh8gWebQAwDgyAimkKQuXl620dvjq1UcevmZkdGSo&#10;0ZifmbLkt9FF2MQRAERxhJoh53ZR6k1EYKnd7prKqrJgQpAIiQjAOc44DwAAkUAgOQD/h4Fk/Jz8&#10;y7dedC4IOLnz1UM/t0NFDoe6SHn6+M43rXjWty6/kK42G674/Hv914c+HQAORST+8zjxxM6TsMJX&#10;F88af/6lL39n9aXN1gAw7GUZAJyx86ifbQQAOHD9q07e+swbffWMN537nVsAIBB8ZHgIAHpZtrAw&#10;r7UJooCjKI278LgTgk5kLMkg4IDWWt8NZYxZ68hYh45xDsQEC6MAlDGADoC4ZCGTYRiKgHHuA6ac&#10;c04bzRX6shMAEOxAox4niZASOHNWa6uVUga0tlqZqlKVUsoBMcVKZJK4QB4KmdZiHbsoDNI0MUZH&#10;QTg4MLjQXnji14/Pzy4kScqjoFv09s3OsFAy4ETEhYjClPMALOnKTB2cQxKDg2O2MmGYCCnnFmZ4&#10;KkaWD9bqdeuqTleVRQ+gb9bZaS+UeSVkGATx8HCcpo3WwMDM3KwQggEYY5xTgslACAArBI+TKIoD&#10;xgARhRBJs7ESD/v5w79Oa/FQHI2Ojq058ujmwEB7bmH/3gNEzBinlUUQgodhGDebQ63BGhPQXphz&#10;WhO5wOebgRBSau2iOCHQfZKPI+dcFMXGqSgKOKc4CaWUldWzk1M9Xc7Nt9tFVlSFAeBcCiYAwGkD&#10;nHSlsna76hWNei1N00Yc1WpJHIRHH7l62chYo5HSwGCn03HWENmk1iBws9OzMhSq0sih2RgwTqtK&#10;xyK2loqiikITp3EUxiIMdu9+Go6C64auvO5RAIAsy+qN1qHTlQeh0uV8ZwEgBoDbF+BTP3v9OZv/&#10;bolqePkX37d47fkA8MmLvpXnRZDEYdSP/vze+Z8758ZPMcZlEDhHUkrGeF4Wzjm05PXZQkjOOQo2&#10;MDhIjjwRwkurfQG8f+/ePO9l3a5SChGDIPDOpCAY58Jnb3PNtVJKqbIspJT+1AUAwnn2miNH/knW&#10;GmPIWbLOGm2cs55JoirrnCIizkWcxHGcGFsZYzxtwxjtw8v/kMGF6PtnwGJPD2Cp98aFCIVgi9Ax&#10;Q3KMvDL8pp/dDc4whxwcJ2u0YUgDzSYiRQGfnZ8rChUmCSEQkTEOnQuA8UAGDNasPnzl2MojDlv1&#10;8uQFAKCrCpTT5BCAS+EjrIM4DILgAfXEScFzftr55WmN4565aQJDtjKVUdars1AwRCaQMeTf+uU/&#10;CRES0Vva0aUARHDJurWwY+cYEACMbd2yeXz7oiKiL/J+L+PXARxCxicAsAA/RzwP4HoAItiIdH2/&#10;TADOWD/c3DmL1O+mIi5mWiyatgMA4Waka/s6DewD/c55e1w/H4xzBoEx/uUtG/7uZW+ePPvsn267&#10;4gSA+xAR8JGlH5poM+JGIiI4Beh+IEB8761fiuL4yMPX7A+Dhfl5D8nESaQqPXLrrbThnO+9/6K1&#10;n7xQcAwkYxwBLQCg7UdCcWRRIBmQ08YYB8AY54IL51wvy8qy9NCoVsof9XwV5L3+ao00ioOs2+t0&#10;Ot08V0oZS8SRMWYsOSIC4ACWXFEpZWzF2EAY5UVljKk364N2JM+7XkO1b88+rfWy5ctXrTmcMbl7&#10;9+6pyWnLnEhDxwQDoYnAMsbDei2qpSi4bC/MK2Xq9boDVZbZ4Ehz+eplBxf2MSmJUKJAEEBSld1e&#10;pnuZEiyMWmkQCBkyh46HsjnSKKnUlakqIEeIaAG1dlVVsUazVGZ2dlaTzfOi3hw48uhwpTLNoebk&#10;gQMHJg86B9l8VuTlfDsjDUEQE1kiJyVv1OppEpNT1pVMkAgDIjSVIXJprS7CmDHOOz3GpFW6Kgpd&#10;VM5Yss5q26qlrThJgkgVFWibLbSffOKJqdmyNthKWIDI4jgRQuadhcoWVSerBfXlK1cd/dznElkg&#10;V6vVfYbP3MJ8WfbckY6cwyuvpNNOw9NO44wtURWmEMcQDhIsA8Jdu2DdujvcOF522Rs//CE89dSp&#10;s9cTkLX2O5ydCXAX0cL8PP3qp2sBJvyvybZtBGCcu+2yy0+/4ILvbB/3YZVLU58hMoRHiF7cZwrS&#10;JBI6GFu7jhhDwIt33Dq1YYP/BYT7dsGV23HnbbV9P7t7931nHH6KW7f2TQCIeMdvflyrN5qDA0T0&#10;g6lfGK2bzZY/uPeyrKqqM446lcgh4tce+G4cJzf/4vvvOPn0G++/m4CMMXmecw7nnrL+S/fe8p7T&#10;1t/04HeJgXWOo/8dJ+J94ZXWxhjttNZaf+CVb/3Cv978wVe99aofffv8l52FiAB40y++b5QDgCzL&#10;ut1uVem816nVasiBMe6cK8vSOccY+9ajPxoZHS3LEgA8cOIbRt1Od3Z6hnEGjgOzUciS2h9q0fE/&#10;Pv4YCwwiCsMoYggA/kDZryIO6YcRkeejMm9ZAMAB/AX+u3qxIEFExhhbFHkjZxYIjKenLq3PTluT&#10;1uuci7LoBVIevuKwOAiNUmU13TeGZItNJAeAoHsFA2wk6bHPO+b4E17cSOtl1pvsdtModIxZ+4wI&#10;BPkST9a76/YLJwAAAbVazVaqLAurtHPIvKmLkF4JxzgTFsnRTy66dj3u33fxJULw25vv5oSM8Z31&#10;c1d/4rP/+QPcSSsOdZ71uXiHXtAnOMGBl8AX4POPA8CabT+afUsDALzGo4+QQJ989Z9ZUg8+2Ljr&#10;7W8786Zv/pf/g+cuXHfzEVv27Nt7w1XvP3D93T/7fp/QtXzjDwF+BPBK//rt9sJnTjztYw/eC45a&#10;zVaUJGVZILJOp+23H1NaB9SrirIsEJELEQRBKAIuhDGaHC3xMpGxIAhkwLLpKaO1lQogQERHTilV&#10;lRUXwtMzVFWR6zdrJcNelo0OrR5btrxb9A7s29fudgCAB8Iz87Q2xhngKLnkgQh5tNDJYhFgDetS&#10;JLVGq1WHZqveqh/YsxcAZmempyZnkjQ5+phjnbO/fPyx5asPJyaM0bpUjEvBhalMLy8CHgRBPDw0&#10;Wq81ZydnEHmt0UDh4gE+MFq3xvSyjgwCr5Is8pJx3m1nnU7WaDQHBlMuhHOu052XkgkeahW22+is&#10;I2a0RVvosux5qp6yuqhKbV3W6RRV9bxjjglrLXLYy7LdTz8t9x4wlvJeb9+efcYYKSIRCa1tURQD&#10;gAODg1GdHZxq591uWquFUViVVVVVzsKy5SviuN7udPPSWGOLQiulhOBlViFZBEzipFZvpGnY7baj&#10;MNm3f+9C1s3LkqGIokYSpyEGxNXs5DQXWA+TI1esOuKooxr1mq0UglNFefhRa8pe/tTTv22kjVIV&#10;qqqaIy1ATGqtbq9Ik7SqKpWrgaFUdbt5WYkgzItqZmbhJ5d8+zVXbORCpLVGWmt4xfbbfveu971h&#10;1VfvmS+NXde9dOLYS/pze2Ghs7DwzYHL771i7bZTdy3f+MNrNoKnFB4K3C2NbrdT5EWTowUHAH+9&#10;f0t8TaCE8uoCZCiEFFKGRFprrYs87wFAHCf1RiNJ0zCMvEmi90i1xkxPTfkGmDWWcxFFTEjJGbfO&#10;Ouutv5Sq+mgAYyyKI85FWZRlWVhrpdG+PQwAyLAsCyKyxmqjjTb+NQBgcGg0CIJARs66sizLsiiL&#10;sixKLsAYsyT7DoLgv/yN/v8/1j/nT7/96D/75XppDQzD0NMKvOUA49zb5gZh6BaLEAfGZ1eFMpBB&#10;2C16RqtQ8sFGCwCiINTGTM3MKmNUpXzWYbPVGh0abNTqh69es2HVqb5rc3/n0VDIOAxDKX48+xBy&#10;Dg9O0Np1/l1OCp67K3/MVxf3Fb/mnFnrTo6eK4QQXLz7T9/i7/jrD9xJ5JTqd69E5Ijo0m1XE9HF&#10;W7dce+/tYRi+0wzB+PiUT7cAROin7G0CuJZoI9G1RBsXFdsAAICXbN0K27d/AuAuAAK6FnAzwGag&#10;a61Dhucju3Zxl3MI1zPc3Ld+Qp9vAeRjMBhC/0Prb4gEz2TzIQLiIwgvRvjoVbd9CuxxBNDH9hkC&#10;vIjIAZyxdQuNj38J4AbGTkByzp1BNOXsNee858LvfXPlqlVEpIrypRe9L06SWqPRy7rHXfAOu6pl&#10;L3iPZBAEQsciCCTvU4wNEQlkMgh9ApWq9KE0OaWUs9bP8zCKyFEUxUma+GkvgyBO4jiO9+59SpWZ&#10;sSCjQApZqko5x4WoVAU+Hp4zgZxxzgEBwSGvKl1VekAGSZqWWpVVr9Jlc3Dw6BccNzA8ZDVNz87W&#10;6wNxVINAzJZZaazJbVFqV+bMBaFMYxnqygoh5+fmDux7uj6QPv+Y54weNparLg+lIzLKlrlBJ8lW&#10;7XavPZfFcSxEIllAZLMyFxqCJKi3GtQlxnLrnCXtFAeATluEjCIEsDYUXERBvR6KpN60YB38+y9/&#10;8cSvfgMgozAVPOQowUnBwVpNAJKxKIoRqSxzzlwUBcZBEPjM5pIIoziJaw1yaA1Tle7ledbtFkUO&#10;AEkatZoJM4RKQVlJh81Ga6Bea89ltdoshDUW1TpZr8qyHMiUeSNNkqYYbo0cseao573geb1ee362&#10;bUl3soV21zzv+S/Iii7u2oVXXYW33/71x3/wVx+7euf2Czasfqk7+ywgGEW8a3w7EMG2bYhI5CUN&#10;gIC44RwEOBPgLgQi+I6vwy/8AiC7D/FhgBc5d7sDILLO/ty691xxxWbGGMAJAIjsTABE+MsPXbhu&#10;fLtz9j6AtQj3MYaOfurcurPPZoydsXUrrV8/gbhu/dmjO3bAxC7YsuXg+rN7n/1bo9Q/3P+dJE26&#10;3W6V9YSUZVHGSWyMrcoijGJVVW85/jU3/NtOItr4sg1f2XXnO0858+sPfI+I/uYlb7j10R/c+ugP&#10;3nHy6UDwNyed+Q+7bkOEr/3sjvec9qYb77+TMaa1VVUZRNw5Z43bfNpZV9+7872nrieg//d7X/67&#10;17/bl0iDQ8Pf/OUPGo3mVx74P+96yV8457JulxyWRQkAW17zZgT86oP/PDc7yzkyzjzFFxGjKI6i&#10;yEpptJZBEEZR6Psx1grBZ6ZmBgaG6s3UWaeVyv/oGFJ/rAWGUhV6dYS1xvbtmJbYT/4yTyNgnPtr&#10;+t7GS9uVtULKJa0MeEs+zmTIi6oypP2CiIiEjtByDuQ0ZyIKZC/vlb2uZPiC5zwnqdUKVWV51uv1&#10;dFFa5wQgY/zIw1c36o2Vy1euXLY8lkKXeQDAZVhVFTEkYMZYnyYeBIEMAkPMEhpChn0DSmO0Vabo&#10;lc6C4AEKBn13KTSGCIEHEohl3d4PP/bF9bj/6Y9eFIlASMEBnbPG2NWf+Oz/V96FD8Xr/2Mr3BSd&#10;CwAeV3mn/cZSDveTJ624FZ+/k1Z4W1sAOIcef/DBxmUnngQAOxdfbT3ufxJWHPVA32rWn7q++fWL&#10;4OuPL9ngLtUw948fuH/8QPaJricmLkkvvKPU62486uGJL/novQ/e808AcNm6lzeKBjrTaNQGlo0x&#10;oH17bFEUgBCnobS8rCpPDinzLCOKk6TeaJS9IgiCIAiQIRhDDoQUIoyGR0amDu7vdhZkwAcGBp1z&#10;7fnZqipr9UYShwBAzggR1xvNIAicUYPNRGvz1O6nvHNoksRa63LRnZ0LUarKWQuCGWtV1g6coACq&#10;qpqfm0vCqF5LwJpsoT0yOuIc1eqNk045ZWzlKuvg4OTkUc879mB3XjlwzlFsiqLMe6XVLgxqZO2a&#10;NUe159p7du8ORTg7fXDP7qeOfMGRLzzhuSDszPQ0IguCqNvt9rK80Wju3bO3lxVExLj0hBYLBlAi&#10;Bx4EcZqGcdyeL3TXxBHFYayN3r93b16vH/38I+dm57lwq1aveXrv3sNW1zFIDuw98NsnnlxYmB8Y&#10;HBZCZt0eEJMiAgCPvHlP57IsSlvGcdiq14wxZZb3ej0pw0YjDoIIEZutVqhcr5t3upmzuixyBhZ0&#10;OTS8XOe9qgxrCV++clle9o4++rlP/PaJJK0NDI0+/stfRyIM6oHplULpVtwIo3DV2MoXPe+4MBT7&#10;9uzJep2iKH756L8PtQZbIyNKqRJUOlTnadzrdsMwaY6sWpif1xqjpHVl4zJYMiOowesW3gwAGqPB&#10;kWXVouht4thL1sGl33wUJl5xyY0T6kPxdoC2/9a1+NGJl16yrnoA3g/7AfYvAhe3fGPb5Vee96mL&#10;vx0nydzszGeveNenL7n545e+OUnTKz6/6W83fn7P7t2v3/cO09DXr9j+tqfOT9I0TOKyKIw1jqgo&#10;8qqskGGUpqoo5mZniiIfHhntdNphGEoprXVFkauqQkTGuKcJISIiN1o75vxZvFcUfvUSnPVT5Yyx&#10;xngMhDHmvC/nYohyWVVFUSilwjBsNluNZoPzwDkHxIq8KHo+BBC0dgAQhlIEjAvONXfkGLKl1fW/&#10;Pb796D/3OapCMM7Z4ortsWgAcNZWZenzIktdIUOJ3K+HzjnmwJEE4miNU6UxwINgZHCgVUuzSo2M&#10;jRlnEYSMeCOpNZrNWpS+7rEMVq1dMrQ8uXHMQ9mvy7I8XjzvOb9+mvpeSog8OCl4LgCsTY4hoH+d&#10;/3cpBZchOfO/991XKnPuSzbQM3Qpjcxb/zFEFobRn1509fFAmxAR2eZTzwIA2LXrbmSbgDYSbaT+&#10;mYqAriU6z5ED8knbmxER8XgCn7ENW7fC2nVnTkzQ+DgArAO4DhCByNE1AIjAGLsDKEpGAAAgAElE&#10;QVQO4CGijc5uRoaM3YBoXT/7HBGvXXTtJKC+tJtgI9AmgusRr8f+/yIC3kX08Ze+7a6r7mDgXW7o&#10;eICHABzAtnu+9WqC88B9idgjAC8CnPYA//r147fd9u6vX0XONZq1Uhed9rwQgsiFUhTKBTLgHK0z&#10;vXahpEhqUZLGVlkZBeRAqwqEjcIQk8Q5w6Uo8sx7GxBZ53QUxXEcttsLvcwiutbAQNioW2d7WSfP&#10;5rguarVaGKWFKhfm2nnRY0EoGROCG2MtEEeojDZFEQVBPY6rquQQTE9PhXEwPzez7LBVvVwUU2Wt&#10;3so6vW6nx4XUhgCYcqTy0jhXVTrv9LJuxQ0PA06mKjplVfR6WZdARUkwMjb8nBc8d2hs6Om9/zGT&#10;8TSOlbQIilGQzRd5u6cLrXI1MrYiDKN2d5aE9jmSDqDWqhe9aq7TAeKCi7IoD1Yld2a4VSuKkqgZ&#10;BHGn3Z6cnts3ObXvwP5eJxNMAAijNCA6TqGU1hrmkAkRCl5vNlrDgyhI6zKMI6hMqRUBjixf0WgO&#10;1Wo1Y2zeK7Vyea/MO5lzdrA1UJZlIFgtSVCpZhT35maPff7zkziM4qCRDk7PL3RKfXC63Wq0oigq&#10;svZsNs+UXrFi2cpVa4w2cwuzyJwmzTjIOJicnPnt7t8Nj45gF92WLe7ef3v1tr93iBu2fP7mz5Xn&#10;bNly5xXb1iE+hHCCp4jQYhgikfONYEQEdibRd4D6DEAA2rLl5PFxQ0COHiJ6kXM/d+4GxrwCCTl/&#10;hGgT0BTgWYI7gF1APyf6xM7bYNfEKePj1yOC4KcSOef2X3H52Natb9i+HbdudWefjVu3AuDolq3n&#10;PPdUALjl1z8CR2maCi6MNUWRV1X1jpec/rUHvmuyTEp5y7//y8aXbbjx/rsBwCd+Wmucc1+693YA&#10;ePepb/zKrjsBgMhKGTinnbNf2bWDMck4T+Oo0WhkWWGs2XzaWdfvuvP809YTEaxf/3cEbOi4m9Ju&#10;FMdhGPr31do652BiYjNb9u2Wfutxr/j6wz/89qM/BuA+B8Y45feCIAiWQlTfetwrb37snmoxBTWK&#10;IsbYwcnJMEp7+/fKaZmkab1ed3/o4v0/P/4Yg/a+fcPHl4SAjvp8o6XWmiPymRiI6Dcw9/ue67DI&#10;VPUVyNJEBwBgqG1VKuW0BgDBBOPMWWetAQDPw6u0KoqCHKHgKDgFQaHKIi8qpQRjcZLU01oURVEQ&#10;eb54EoTcARknOeNBoExl+rC4w0M2bMaYMVprg4ieYO2cJW0n904WWdbLe9Y5L1uXMuSBLPIiCALO&#10;hHb2xx+/5vIL6Vb5TiZZ3us2B5vLP34pABz8zCd+8tEbnvUB/me8AgC+Kt7uY5hpUaZSVZU15uy3&#10;ffhZGvE1234EAOfAqw598PIL+x+sL0uWHKj816999fnv/OEPnvWOv/zEJXOdhS+Ob37W4y846a85&#10;iIsf/OnSI1e+4s8AIAzDgcHBZqtVldXkgf0HpvYXvZLQOWTKVuSQC0aE1igkJiRP0zrniCiIDDoU&#10;HMM4DeIAAIoq72V5VVVccCmkc66qyrRW85wTIoqitNFshGGI5NJYOFsZY7nkcZygFN1uZ35uLoxi&#10;xpklVxaFcpYzZp1zhRlpDEkuyGpwdtnI0GErV4UB73Y6QShVpadn5npFEcUp44ElhFBmWs1nnazb&#10;qUpjqjLrFmWvdNoFTAwMDva6edbthlJqrUdGR09c9ycrj142Nbt/z9NPVYVJ0ro11Om0rXZTU9P7&#10;905rBStWDY6OLfPZCEJKLjBKU3R4cHJqav9k0TOhDOIwZIChZIODzSOPXD0yNDg8OhAE+Phvnvzd&#10;7umyMu2FbqfTJkdhFCIKrVQURUoprZy1hnPRbDUPX3PEytXLFrKDjkpGwBjjjgBYGERpUhscHM2y&#10;fHZ2fnp2tj3fKSpVaU1WOVMNtWpjrYHhgYHloyMrVi0fGGxgJInzxx775cHZ2eGR4enJuUbU6M21&#10;p/cfCBlbuWJFFEdBFI4uWyYEy4pcBGx+bi6vyjiJRlesiJOw3V5ot+fIgCrNspGxJG2023N/d/aq&#10;j3z53y979wsPtZQ9+z823v+x61/y6fNGxlYgGFd1y7K3+bUrl655v77MAX5R9u2eb1+A/Sc9cOgU&#10;PfHEzofed01cr7XqzaiWLMzMfvSTb774wzcmjbopq49/+q3+so984DpjqlqamKpgjMdJLIVknNeS&#10;2sDgoLNGKeUFV2XW62UZ4yxJUiGEl2dwLsIwZJxppaqqMsYiIu87kBBjyLngghND55z3uliKjGCI&#10;QRh5RrvvrfgoUkTMi5IxFoZRvV5PazVkWJW6KIpeN7fGMM6TJA3DuM9OEcw5a6236euvVxdcfM1/&#10;e1NAxK9etbX/tTcH92d7z3pdzDVaev1znvcqALjjyX8VjDnrgMjHnBtjqrIsylKTBcmtI6WUMkoZ&#10;x6QIgiBJ0zROwzAMhECCV6bPx4kJAHjwxSOMHDlHxhpylvFTG8dMFL9hnHmurYcHTpZHAcC9vV+9&#10;tHYMADjnbnr47re+8PUA8NVdOxjj7zj5rK8/+F1/kxbc7s/ddB0RAO5HwK1b7xrfvhlgI8DxQI8A&#10;XEewEZacBokc+WhtAHiYgACuR/CZd6ffugN2TVxjJ9/70jd+8Se3v++lZ3kXHR/ntwthM8DDgKMA&#10;dxFtAnKOAH0mOjnnEBAZ24ywCXAX0M+du9ZHfLF+sNKiDQ5uAsDFKO4ztm6lbdt8ZAEAnUIwcsEF&#10;BITj24lgFTJkuIngeCJEXMcQEUeIyLk/P2G10hUAaDJVoUulgQfWgrXKgWEIMhSBYJwzIVkYhkIE&#10;nIs0jmr1RhSmKPlTv/1tlmdFXhA5Xz97A+VeliFiFEdprR6GIWeMCxFIrMdCcgSAUumiLCtrAVFI&#10;aQ3lvV5VaQBAxwRiFEW1OGZajwy0RpctG1s2smfv7sGhYUN6oduOk9r+fQc67YXW4MiKlasRxVNP&#10;P/3Unt37ZibDWl2g7LXzzlxmlQsx4ELqoqi3avV6zATVWuGqw5bzSByY3usCQYyZ0nIbOMsO7p7a&#10;u2fSKQqCYNmqlVy6XtGRCQ9qkjESKFuiMX+ws2ffwUKZKEzJAOcw3GzYsn3k4YedcMKxabP52717&#10;nvzd0wdmZhc6XYFAhFaTswAkELkA5shJwQAM425sxeARa1bJEKqyh8z1SjU0NBrHiTEUhmGzOWAs&#10;tefae3bvnZud7S100ftqchZFcS0Ox1rRkYet5GCWLRseHmwNDo1mRfXYb57sFHpgdNnoslXt9tyv&#10;H/l5kc0fcfhhh685/Fe/eXJmdrrVGhwYGjDaOTK9Xu/iP38nrN+AiJNEE86dseNWmpiY3n7l/Qwf&#10;QTyB4OFF/vkJBGsR70fERUrks5rC3q5gLeIuAM+MfNDY46x9ZDGW3reDH/JrEcBmhgCwnHHacsFd&#10;4+Pk3DrGxgAOEozuuPWu9esB8GEEANhEMAG0FuA+wLUIYwC4dSsiw1PXLQGANz/2g6oqnTLQ99Jg&#10;bz3htV/72Xd9QJDR+h0nn/HV++5CxNbAgCeycm/rxxlD5sjMTk//zUlnfO2BO30HhSH6rowDXhS5&#10;VpoxTgyMMe87bf1V99y8YvkKxhkit8aUZZn3enleKKUajWZaqwUyMsZqpRw5ImaNAgBH2t+e7497&#10;JVtVluh1NdZJKaMo8kxUZdxGNwgAX5Yd37d69wc/80d1pP9jRDD8cL8fk2cOCdrzSIUPZ+KLjqj9&#10;iby4q3khuOf+ep87fxFjTAgJjHkyEmPcv2Kz3vRR7XmZhzKwxiJDYHhwdk6RA2Mi5FEUp0mtUW/E&#10;YVxPU6sNWmeVccaiI5RSSOKcW0sAIGTgidRGa621d91dol/7e0HmmZp9wBtRcMmZEFJIiNAxsI79&#10;+ON/DwB3NN4b85QLvP+T/wAA8LHfy9L+vaJi6zOPL6kdapfGsIhgEBEQcQQm+J3futw59x6+4/7x&#10;A4988P3A8KwHPwIAt57Yhx2euvCVh77RN2789AfCOx6EBw+ljvzjD65+6sLlz5JwHPeJS+95//vO&#10;3byttKa0+o5/uAgATn7d+Q6BnPvUKS+78epbPPRxwT3/4p9y61vePj89VRR51p63ZRGHQdJIe3kp&#10;NSntAKzzYntyZCxzlgseSM6lZMBFwMMg5qEIw3AoGMo63f1793U6bReGQRBwzqyxxIn6GkFARJMY&#10;KbnSecBQSAlMWuCgyShnHRhjmQPtjLVEhmw/AI2UUiLiQRCEgWg06nEaMgLOYGBwsJflTATtLJ/v&#10;ZFKI1tAwj6Py4H50aCpL2nGIQgGW2ZKUUmZmZi7P2lLKwaFhxrgM2MLCrPptt92dZyiTNK4qbZQR&#10;LLRgirxSJYADBG6MLvJcax0lidJGRmEUpfV6o1fLjO6id7bnoswLXTOzs/MDg4ONwZG5qX3ddi/v&#10;FZOTM1mWx0kSJ5FWSutMCG6sIrJcoAwCIWUYSQJTVQUAaG0ZQZpGjaQWBnEgJedBrV4vy6oo8k5n&#10;oZt1rQMQLBSyPpi06ulAvZamQSABwXAh4jgO0mjlYSsrq+tpo3lEMw3SSba3LsXyoaHhoRFrzdz8&#10;XHdulkl0QMYyGchsdnrv/j1P7X6aheyKU3e99R9XWe0G0sFtn3//0jS77POvAICJ43645X1Xf+iF&#10;t53VgtuOvv4wgJ99/AYA2HNL/7LNcMnEsZfc/buRz+bv+4L8yMSxl7wNLjlw76X7T1pE5RaHd2dO&#10;kjAMxMBAI0qTotMGgFazLsOgW5WfveRbH730rQBw2VWblp71kQ9c9anPvPOTH77BkVekmFajJYOA&#10;IXPOIiJKbrSprAYAa43nI1nLAYRfEGq1ms/z6S9fnHEuOOcGnPebMlr3A7C5lxIiQGitKYuyMAYA&#10;fAcBEaM4bjQGavW6lFJrbY0yytuGMs6DIIiiOPYzuapKzrhd5KAuhkP8QUMIcWgJAUvhRf7HthYA&#10;uOinbtzx1D1vPOIVIgoEcm8dLqUUfUerIEoSTc6BM9Yaa7QxPJCITAjOhRCMk9WqKq3SP6geevXa&#10;tQDwJwAwMQHj47B1KwLQunVE/diQVzSPA4AfzT8CAD+wD71q+IRT0xcs3acMgm/84ntl1hNCcCm+&#10;/Yv/HUahBSLn/vpFr1tOXwfATei55rgW4VqiTQBEtAlgIwAA9JPyCC7euXP6nA2jO3fCxMTmbeMb&#10;ga5D3IW4DhDv2wWnnno+AExM/K1YAedsIALYumXZzp0HN2zw+g0EmAJAwM0A1zL0yzUsuX8iAOB9&#10;iH+J+BAAkD0PiAMC4jVLEXxEgED9LHI4cMUVyxCBYC3RxKIoBNatuxRwE9B55G5w7DrETYgvZng/&#10;MiL6C2vdBz/YvuOG5StXja5YjoysIRBs396DeVZ0iy6gS2tJs1lPk0RwlqSptcrbyVrjnLWImKRp&#10;s9Vigmute1kmuEjSFBGLIvexAEVeWGPDMAzCME6SgIcALC/Ksiy0JceAgAFBXlTWkFLWWsuRhZIH&#10;QRCHSRyGYRREUSAjAZyHccw4cwryXilFzBDJitmZdnv+8U4vn56cmZufc0GAoDW4vJ0XWQ7WRamM&#10;Qh7xaGykGSShpapWS5Uuu51ulnU1Y4pIkKhFnCz08q7uFWEU1WoJI6u1RUTBBVmmjQbhDHcilmEc&#10;5KVyFrgUHEipirSzRBaYtjrv9fI8t8ZyxnWpAIA5xoEBWgBCzgIurNWMWxGwKImTRp0L6JV5kVXW&#10;uTitN5qtTruTFwUBV4WZmpya3n9Aa22sJkeMQZrUm81aIwlWrVo20Gww0t3ZeW4tOi7ipDM718nU&#10;/j0Hfi1/JTg2a8EpJ7x8aKC+b9/u4cFmN1tot+eVLtoLnZnpyVJVZ9z/094x4T9f8rVhgNPXb8Bz&#10;zsGdO8dOPe30DetPv+AChvjIlZ9/MeJGomvJTRAi4iNAJzxTXDzTVycARNwF8HPnrHUvtPY45xzR&#10;tcgQ4RHGXuxBPL/RMyY4HyXA23YSUTWs3vScP8X7dk2Njy/bsoUYW8fY6I4dZ27YAFu2ENEZ4+N3&#10;AzyMsBbgUiLYtu0SQLzwQjx1HUzsgnXr3nzMq2hi4ptJx1jz1ye8/qsPfvfrD3wPEY3Wvk9z/U92&#10;eDz5jc99xc2/+GcAIBKIyDgDAM5Ys9W668l73nHyWXf9x78SIRF5k4qyMt6DGxGZFAzx+vvvSmt1&#10;IjJaO6cAgDGP4yFjPI5j3z4mR8ZnOxtjrXGOgFnOuA9d0FpbY6y1SlWcC2TIOOOC+3AMRGTOXA9z&#10;1hiT2172x0eQ+uMsMGjRxND/0yH65EU8ZDCvFFy0o/Xgu5/KbDHSGxdlG34HBQDgLIpj7izrN/AE&#10;YwwcOevCMIziWAaBECJi0rugGCAxFnk7fyY554Iv7u4Ls3NgLAcMhWSAZKyulFYqq3oOwSsFGWfk&#10;yJOhh0dGjNFKKWPtEm2AiICjCETkImAoRADedJJjmCZVVd14xOcPA1iP+/de+ikhpQgYAKzH/T6W&#10;+1nh3F+l9XESv7m46Sb+prfbW5Y+zwOf+2yEEQAYs5hS1A/pcL45OrvhwZPhxCeT+lvyr8z+vm3U&#10;s+yqPhDesfSyl178jks+eeM7zrv8xhs+vGbbjzzr6dDxii988X+/553onFPaP5LnPSaFYIE19m3n&#10;nfVJ2HXo9exbP6he+yfTM5NaqVarNTQ8XG82rXVllS90ulm3XRYVQBAEYRAGcZKGcRgnqZTCWaeN&#10;0toap1FGUoqkljQHGt66wccFgK/unNPaBwMYY3QUBUrng0MDcZo6q9sL7VLl1gJjvCwUgLOEBJYc&#10;IgeBAiUDAHCGoUyiIE3CQDCjlDZ6anKyk/WAB0VhZmbmAbtZSaXRTz/9uyzLyrKUUggZWOXKUumi&#10;CoLA6JIx3hpoDQ4PIFJV5Vm2sJDbufnpKErDMOl2MkQeJzVVmfnZjhCQ1iIZBFVVGWv9nC+qKtYu&#10;ijgPQiEihgU5tAhJEBTWcCZnZ+eHBtt5L588cHBhoc2YEDKUUi9ZOSMi50IpxRA5Z1yAECQkxIms&#10;N2rZwXmjDSNE5FGUSBHqSuWq3W1nc7MzM1PTea9HZH1tzyU06slgMx0bHR5sNEPOTVnMTk0GeWgA&#10;87LI5ueKbiYdr8V1V5VHHHH44ctXgDUHJyc7C7PGGR4GeZ4vdNqGbLvTyXXJpWQh/6udq+MkatRa&#10;nZn5v3jN+ZLxpF771o6+AOnA9a/60AsBAG5fAAA46xZ41lj36KUTx15y+hHTp0NfevFgdTqcdPp/&#10;uf785PtfXX34mrLoMc7BmVq9fs32u0fHxhCJAQK4Kz97e6/XCcO4yDNL1jl72VUfAADOuS7136z6&#10;2tW/OivvZnGcxHHkXZ5qtZrWpiwLXVZBGHpgrSwLpbqIKITodNqMcZ+pJ4UUUnqDOxHIvnZLcC/h&#10;9aBAVZTCJwVZ45svvj6p1xsyCBhjWimtlDGGHIVhFIaRsQagX8MQkda6yKswks4Zjys86zTw3xuI&#10;yLwZuHfoBoBDgGhaNOFAxoAhObj9qXsY446cUcppY639s6eMP0f/63NiCUwT/MXyk/7x4M/OXHXa&#10;D9u/8EcBV6qK6A3L1xLAnU/d8/rlpzhytz/xI7CWD4lw/IIkiWQQlDMPGWu8Mn7H5L94GtjZz3kV&#10;TEzQeWfT1q0IAOvW3fm7e3x0j987GIEBclp5gGhy/dlXO3oEyRGMAB64/IpRIN8VYsgA++LrTQCb&#10;AMYYAmNjO3deu+t25+wmhi8G3AReI+Gu3759LcHo1i0AAAhTgKNIsH073bpjbOvWR8a3+xTwhwDW&#10;ISDiZqJr3JJJP0fAzQyhb3yL53MORM65axdZKb6o6Bskeo0h0C7Av9y6FYjGxsfPJHJbtx4cHx/d&#10;sfMEgPs5v+jmm49fv+G9DAnxEWQvRliKqR0eGT36OUctP2xVpZRSVZwkjaSWZUU7W3DOJmncGmg1&#10;Go0wkoyzdruTdXtlWWaq18uyXreIexmTotFsQt+mzMog4JxRQVzwCiprrLEGFQKAEEILNj9fGVMp&#10;pbSzTEhAdETWWOcsZzyJ4lBIzgVHxgGdNk6QdQaR9bLu/Nzc3PycITs9NfXUU09pZfNcZ93efKdb&#10;5ioM06RWs4xVmVKFKouco4viAEjl3d7KVavqrVTbgjM2MNgCaadmD2bd3kJRChlKEYJGZoQzmjPg&#10;aGLJ41BiEBKLLFKv6lkygYw8pR49/5nKBFIimxsNqty/dy9DKwK5/+DUTKejEY0hdA4cAySGzhFZ&#10;pwiA8QCZDQIZp1GYRkEaE9lS01yni5ZmpmeVMr1OnmWZczNFVszNzhbdLK3V6vW60iUDiGM5tmJo&#10;2fDwypGBuhRg9f75uZnpcm52fuyw1daYqqpUXhlJZLQtMF+xYrgeS+c683NSyLKXF5ktsq6uVKvZ&#10;iqKoMupj3/3i5WNrDwqxC+H0XfeRc3/18lXfuvLKu5H9CWeIyInQwVqP5BGcAnQfkHPAGFu7WFcg&#10;onft9yf6B8i9GPAXyBjDTZ5hSH1E7nqCL3HuiGjLFn+KO7B/3+f33/SBl//Vzi0bwmSeP/ZP+KlN&#10;b0ekHTsOrj97dMdORDwTYC3A2JYtMD5OBJNIy8a30TjAli14770AOH3l9rft2PntR7//lQfuPvek&#10;N9z2+D1aqbIs3r3ujdfecwsAMM6cszf8204id95L139l151CSE9Vesvxr0GAWx79p1t++Y9Ejhyz&#10;1vgCA5iwixgyQ+TCN0mkP/R7Ba8vVKKob56mtbbYJyQv7cIAhgvpsQsA6BvRAKS1ut+vvUGtEML3&#10;2aXkRMwwBqqsjHFO/4Gr9//4+GOkSH3jmv/lT/+ccUfOWw57RAIOUXIzzhljXp6xxKfqi7yd86sk&#10;43zpekREwcMk8BpfWFJaOyKioter1euNtIbIyNp+AJ+zpXFMML/HOyDrrLEOnA3DyFnLAQMuGYBV&#10;2mkLHFkYkeSCc+ucqiofpELkoiheyvRAhszfPSAyURYlaQOCAYBSqiqVJee//vlnvuZLiEc/9KGA&#10;BSDgbeVX/Af14W24BFzc2ng39uWA4F1rGGd/Vd704W3PHBdO/cxm9CdILhhnRmtfc3v53WvXf9Bz&#10;pb4RnhtF8Stf/y4AOPHEzlMXvvLQsAsA2DHyt0T06j8/dymJz5ci/spnsbM+m59hETplb669sJB1&#10;qkLllWvUhx7+/pXPf8k7v3ndTg9i+OHrpc+9+MQoio44+sih4RHj7MDgoDZV1unNzU23210iGyZp&#10;FAWrVq8BAQjCWtUrqm57vpPnZdFzQF5ByzjrZcXs9HRZVIjYaAz4MlUpZS0hYhRFURwYp1sDrbRW&#10;N1oVWaGs8iahTltLFhwC81HiIFBKjrUo4ugYUC1Nlo8Otpr1Mi/mZua1NbOzHeMwK83e/ZOVRSbj&#10;TqdtjXLOCc6DKAEAU+iyLJ1W1lGzVRscbjZbjTgQgNRs1ZcdtuLg7Nxjj/1qYX4+jtIgSGq1Fudi&#10;6uDB3U8dSBJebzbr9Vpaj6WUSpW9vFdUuj7QatSaVaFmDszOTs+RgTAMA+CWdKuWdtrTK1euPPr5&#10;R+558omDM7OVDQADb5NKYJD5VDciZ4XgXHLGmJRseHT0uc97/pFHH/3AA/d1OvO61PV6fXhgUPCg&#10;7BVFkXe73azbyfKcEDlnTAgeBbVQrFo2NNZsrFq5arjVcpWa/7/MvXmc3WV5N3xd9/Zbzj5rJhtL&#10;FCpuUKgk0OW1ttanKkhJoCBatYUEsQKZIKIgi1QRkgFLgcQVAUVJQMCd+urbFkhAIsS6VHEJAklm&#10;PTPnnN96L9f7x31mQJ/n/eN5+v7B7w8+DJyZOXPO71z3dV3fbW46LwuQGNWbTuDPf/azpJeWvSIS&#10;QcDEsa85ds2Rh3e7nalDh54/eCDLUq5kmqaThw5ZQCZEs9kaGB0JK5HW+rJXfxMALn/kT4qiIG2+&#10;eN9WeFFU/M0/P72bJR869tsAMHZyP4f73IVLw1DdHHwUALyq208aHrv4X9af44/v3H7rQ2EYt+dm&#10;iUDrMk1TwRkReGlgrVZF5N3uAgDrLLQ1WQDwswEAaG2u/sR5AHDlxbfKxT1ToIK4EgdBSOTyXhoE&#10;gZDSu617bxDGWJ7niOi5IlJKIaQQHJER66u3Pfi55EpEjpRSxppet5ulqfc/YIxxqTjrR+9Z5wCA&#10;o+SCOwu++HAhAhVyxosiT7Me54zAAADjTArJhbjggzf9dyhSd95y6f+Ss7r0Lx6a8ZYbBgygQ4bM&#10;gS5Kq3Uo1WkzVQD65gqLDJ21mpxd1MS7xVXR6Wv+4sFn/30pBKlvLmeRGHAuvOxNSpkmWVmWWZae&#10;edQbPvfDBxCZjyvv9Xqcsb8/4W13/+xfzz7mjff95t+9FYSUXGv9jle/+er167eDl2jDRoBRANi5&#10;E/bsAS8WR4Ddu1dMTGxC3AFwxQfe7jcXABAEQRiG/t1knJ/3sS8sB9gIsJ18EFd/HNkEuANhOyIA&#10;nDo+7k70nv7wwPr13o7z1PHxqYmJEYBl1gGQnzb9RUCIuI+xUYD7iX5oLREdCwCITxL5oO73IiLi&#10;awEACAFP3TJ+ee+nSVEudDo77nmMdt4Du3dPbpt4nPNrjhp67OqbEfGa9es55wzZq50FgFOI2CVb&#10;+J/8CTvjjI9tOcc6V6vV2tNzzjmty7IsjSsBLRNCcJ4kabszn/RSBGGJyrIk5GEYEbO1esM5OzM1&#10;3et1lQq44Los8ywvy9Ja4yUujDOlVBAESIAeiBMMAMziLc8BozAMlGQOnDEMIBBKSb5i2VCjVV21&#10;+sg07f7y6aeTJAkq1V6nNzU9Mzs9Nzu7oLVFEQkuABWCyEpNRE6X1pWcOclQm0LncNKfHtsaapXO&#10;OKtrrWa7M/frX/6y3elAUKk1mtyBKQwa6C0k3Zl552D1qhWjK1aEtWpWZDML87Nz0wZpuDUoyTHH&#10;Dx2amzo4AzwMggojJ5wue91GNRgZGSCE56YPZZqiVi1UEZZkkrw0GpGQE4TU8k4AACAASURBVDEX&#10;RmFUDYMgQIkAUGs0xpavIMKDB56fb89abeI4jisVIQJbmCzLijTX2oC1cRQFoQSwlUo0tmJs9WGr&#10;hgdaQ7VqJNEV+f5f/aJIss5C5/CjX5GW7tnnp7JMIwpwJkR71JrDj16zCjn89OlfB9V4ZmZGcI5C&#10;lGUZVStpkqxec+TQ8PCb6q+l09cTOedoksibs40iTCM+huwUgEmi3UAnEjwG8Dqi2xZ3FschIuJa&#10;wD0I1tgnjHHOvRZgH+AOxO0A+xjuANiBCAAncfYDxt7qHP/AB+jEE+99+nsoRJ6lZ7aruG0CxscB&#10;wK1d+8mH7+IqALDOgmPu4rVvRwR65FGamMCdO/uen7t347YJQM81BNy1C/fsQWSwbt2d+76dZWk9&#10;ri45hvsa61eS3mPmxVRVAABw7/jDtwDAl576OgAgckRGHBGxKE2WZUYbxjiTfKnW2bIUUgouichY&#10;Q0ScKylllqYAgCAAwOtpvbGolJJLlFJyzj36oY32k7ng3Jd0f0xY53RZImfEyBPFnQNr9Yc++vmX&#10;VEv/0kUwiMhRX7Ht5w1/ajoAZ4x1Dp1ji131C9+56DRF/YiWF34C45wLBOtZrX3SKhF5m1pcxD3A&#10;WqeNX+1ro+N60zrnjNU+F1WwUEjGAmuNLbXR1vJSMg4AjCHjggeKSUFE2pg8y7Is81Oon2XJkZ8s&#10;pJQkpeBcICKiAXLaWGuSJNmQ9c1nP61PP+rCDfsuugiRkXa5Ka0tb6+9PQjVk1fffv0W+vJV7/ml&#10;dYwzwYRUym/mhRBRHHPG7os3rccDa5448HtZ3YN3H+9nhulPfJwxJrgwi+kW37nvn8khkfvO/bf9&#10;1dvO37u3fvzW7wO8Hhal2wBwGHzo4I3bvv3NTwGc9+J37fCtL9hDLV3qQgWSg+IWwZIDSue7XR9Z&#10;GFbis/7+VPEa/Om+O3w4hh+lPvjk3rve9OaVK1YNDQ/3egsAFIWVqopq1ThLU0POb0FmDh3UzmRl&#10;kaVpmmVFXuSmsMYOjAwVeRFGUa1Wi6IaIi60FxiyKI6LoiBykvom+sbaUjvgfL7bne92OYFUKghC&#10;ACjLMpAKDbNgBZfMx4FxLpWwtoyicKDVHBxoDDZqXHBbai5wcGQMUB2anOn2eoV2uUFTZFlh62EE&#10;YCVTyHiZ6zIvyFguODojJW+2GstXjklGWdYDNO256d/8an+RlXFcrVbrnEXG2F4nK3IdhQKBOwNB&#10;EI6MLFehnJk6ONeeA2DWmLIwi0lEjJxzlnpZEsVhr5dq7YoiP/DsganJmbm5QmPeGlpWicNed74o&#10;SAWIyKzOojgOo6BSjZXizjnniqmp5ywVxpqi0Fmvp8vSFZZzbktdlmWWZVmaWWO4UkJIoVhcqwzU&#10;q0cdtaYeyOVDw81GPWl32rOHsl6XJKs0GoxhpAIWU6+wknHuSJvSMStiPnbEytpwc2Z2GkEopda8&#10;/KihkWVZWUghhkZGmq2W1vrbk8e12zMrls1KyYIgvOkTdyul3vuXVwLAHXuKj70n2Hr/M2MnXwkA&#10;Bx+5+j4AABg7OVz3k6s35lfsCD/qR47dZ35v7976BV/YecsJL9ylt958xXv/8aP3fPH61atWPPqv&#10;RWtggMjFlRiRFXmWZenCwkK1ViuKotfrFkXuj59Go6GUyMpCG63L0hjLOVNKXf+ROxDRh796X84i&#10;z43RtTp5lZdveX3GhXcJ02Xp9Zq2n7aJAGCMJTLEEP0hxxkHJIfeFSqqxFxwLAq2OJN4TFKX1jJa&#10;hHY9L5Q57ZSKELGwtiwKqy0XwhMDjCkBHeNMccU490zO/+a1VMCX/tmHnbkHgPkifmu0McQsY5wh&#10;OiBgDASHdeu+9dzD4MBZq7Up/T4IkTNWFgXj/Myj3/S1Z/894MKQByRLP8vJKEDOAaCwJu3lztr1&#10;R7z+iz/+dlHkOx67l8hJIfsZ51KGYfjV/f/RaDaRsTCMyrJ8xzWfO0RudPO4e/SRjeQIcDvAgfFx&#10;WLfuxn/70mZEWHfSxH/cvflPz8ING/xCZ7tzB8bHt8Ok3zgWRZ5laVmWQoggDKWUywGcc16W/V7E&#10;j2ze7A//5du2AeAmotsA7t+69dTx8altEyObNyPAdqDtBJPbto0CAsJ2hE2AALSRYHvfSooYY68h&#10;uwngWERk7FiiE4l2Ex3H2CafTAE+ypw8serQ1m0f3TJ+mftpGAS4axc9+gitXetVG366AID7j2h8&#10;6zcLn2b9c3MacdmNNwIX7qKLL/3EVgDAe+/dfN8t9Wp9oFEDRmmSLPTmyzTJyOVZZvLCGovMIVNB&#10;EFhC56w2pXM2CMJ6s8EF72PIi3em5yCQI6O1NcZozZhUYRxFIVOSiMBqIgLhOAFjnCyQc4GQtWq9&#10;2WhUI7nmZUe025NJ0snzbNny5QBAXPzyv35hjCm0NcYRCskCcpikWVloKULBBSd02nHhGs3G4MjK&#10;OA5edewxQaSyLJmcnZmePDg9N0MIw8PLIKjFca1M0m7SttoqzqKQF7kdHmqNDA+xQBZThdOaiDFg&#10;i14CxDhwpQglQwQC5LLRGlg5Nnj4EavzMl/I02R6wRrCQHDnjEUBVKlX6o04rsXVVqXeai7Mtw3Z&#10;2bn29OxklpcoVJGmgKox0HTGGEOcIQI32jrnpBRBFGldFpmpNqJmq1GtVawpFzpzQ41KpV6fnU6I&#10;oUNIdTk5eSiqD0ZxbXru2cnnpwaa9eNfe8zospE06aZp8gcvf3ncbP3mV7+KK/Hw8Ein103T5BdP&#10;//zMlX/66Sfvv6sxefY998Du3ZM33AAADNkyhlNAe8AbKcBjgAjwGNBawD0Af+gRUcRNROdZ+wTB&#10;a8j90Dly9JHxcZiYQA/uIZKjJxlyZI8zfIKxt20ZpxNP/PqBR4LZJ0bGhq0DYyrsFX+4cyQ94+Un&#10;f/Fn3/jbPbsv/OT9sHnzDcVPq81WEKpP/ecDRVEgg/ft2gV9PiHCxASMb4Z16xAAHt1N69fD+DiA&#10;w92P8hqrxJVOp8M587qvMIycc0mSJL2ez0VF7NM9vJSOyHzlxw8hklSKM8aFklIyJRljzz9/cKnK&#10;efap0do6xwFCIgxeGDn8IK21ttY4Y/3iwK9i+lYPxNxiiJC1xvsdG62d62+9GWcAwovZ0BlAxhgp&#10;FQgpBX/J9fMvuScEXg9trS3LF1OJlpAKv4emRRMVpdQLdCMAWKT8+o2Xj9vr/1hERLTWAKOlb3F9&#10;f22oNxoqCDgT2pTWGrLOWeOMzea7zqs0PO4sBUnJGdNGl2VJ2oIUPmYBGCdy7bk5Q856r+Ky9PZH&#10;ABDHFUT0J+zSspAxZkqX5VnS663+6D/94pJxY8zs2/f6kYCJgAvOkCFySyQDAIwOO2L1wvz8ejxw&#10;+wfPiVkcRoHvY3pJyhgKIYMwUEFw59jEqjPh+rntcPcYANzXOM8+aIy1bzzt/bNn7V1zFgzeffzj&#10;l1723DVXCsmF5IucqPd/Z9e/FElWGL3rjuvWv/ODAHD41u/v3/L6pfRuABi7ePx142NwNwDAdW79&#10;8cf3I8lmz9rrnW2XHpl2e6oaKSFqUaUoCm1IqqIwGgAcEHCuS33Ma94eHic/+OQeALjrTW8559tf&#10;bzSaYF1nbqa70Jmfb6tQBkHAlQyDQCpVlmUvS1QkUYMmEwQSBURxYLwra1kqJRhj2mjORaNR859n&#10;XRgi46zzjBStNVm0xmhroQQix5FXmFSh4IiCA2PSAglkgkvFOCKTUkShDCUMDDRGhgYrccDImSIX&#10;HBrNZhhGcRznhZ5vt43h1kGurVKRNdoZXerSAJEm52wYqrgaLRsbFQpXrF5x+JGHM+6mp58/8Nxv&#10;f/vLZ599ZnJkbNXQ0KiUYZbmkwensiytVhvOQlGkURyNLFtWq9fn52c7nY7HVT3BHZFLFUmZlGXh&#10;LACwOK7kSWd02fI1Lz+SyKVpd753EDHkS6EEXMSVSrVWERwHRwYRiQskMGmSLsy3f7v/188+s785&#10;OFoUGpFzrhC4s2D9WtyrCRVTccQ5RwFxHDZaNSDjLJEtOYKSTCIQGDA4ffA5VYmFZIGs27QIuWqE&#10;ldZAcz7rFDprtYZHBsZUNUAQrYEBxcWBZw/MzybT8/OdmfayseWVuIKlkw4CRs1mbWBwkAue53l/&#10;bFh7JQBsedtht//H/Lv+pDl28pU3f+OZf3zzYeD9o/xjXnnl3uKte/fC5i3nShUuVZut11++5QPX&#10;AsAZb//A0z/9bsAhT3ucw8BAkyEaW41CNT0tVh92mNb6wPPPZWmWdOeN1s4UDqDWGmQlJ0cAGhG5&#10;4Bw5EakwAIYx53GlUuR52jeDgoBLv+1mzPnDJo4rAFAUBRaFc9YDnojMgxVhtYKLLkyMcRQoAZD1&#10;gzKssb5vV0HAGdPaWGuts8xaxhjnaon15HF5APCbNr+3s8Z44wNnnTVWM71ULf87l18BLD3tpf/u&#10;q/fSyEHojDMOSDgihs4ap61m7BvPPyy5sGB02ad0csaQc4YYBwoZfnP/9wVnYI2zxpXGlZr1c9wc&#10;kSuNKXVZlqXT9o7//CY44ry/yeGcc86RYS2ob3j56x945hGt9f37Hz71sJNp/6NXA7yaaO22rQg4&#10;smtX89++9CElP6Um+b6vXfxnZ9/48Jcv/uS9awAe+Od7z0fcRHSuxw3WrZ1avwEQP7J5M0i60f7m&#10;/Sef8el9Dx649vPb/amEAICbEI9F/Exl3lq78bi3HNy1CzZsIICribYTnb9tGwAcQDgVkQA2AZwP&#10;cOX4uNt6w1NEmwC3ew9cZIhASM45ILgVABF3MPa2LZe4rTeQc6eNjz95ww0A8FrEfYtHISI6BDrx&#10;RPP1p5Dg3Xddv9DtdB+9Nzl++b9f9s+wGKix9xOfBoDLH9vz9YmbkLHHGVuH8OgN1zvn3urP1lNO&#10;uR6R3XvvVQ99NqjGQEYJjiQFkOAsrMRRXqZJVmqvGEFjLBM8SzPvTlupVq2xC/Pz3W6X9ynNjDPm&#10;0HdTzhhypA3TwKVCLgQHLtASgPUrZOec5KI10Fo2uqzZaiiG7fb0r57+L0eoy3Js1cpqtYGMZ1k2&#10;PTljNAVBbAl1aUvthAgqUaPoGQbAGMS1YGikvvrwsbGVw9V60Bxs5GUaY1TVlfbcXBCGtUaLBRVj&#10;WGmhKDQChFIZsiyOB5pqcLAVh6LdTdrT00VaVqK6VGEQSGZyspYzHgSBBWUJODClRByIRnNgeHhE&#10;O31gemohyfIit6WtYcQBBwYGVxy5YnT5cBALECRCXpQdS1J0edZOs8KpIBIsjONKo9HgyADAaFOa&#10;PAhigdI5F1dCrWWgsN6oMg6zs5ML7akoUI16ZWhkcKY918lTJbE6UJ+aa7NeEUTNsZWrhIq4cyIM&#10;p+dmk6nngZyQESPI5mbrcViNgjztiqi6amwle2zPxm1f+vyHz9n1y+/BMPtjgN1EJxFNMzY6Pn7q&#10;1q0PADn3gh/zHujfrKciThLd6ty51p7n3F9fdPFfn3TSR884Y8XEjRuhbzi1D+A4hp9CdgHD0y65&#10;5MHDBS07/qvPfHfd5ttGxzfDxMdh82bYNmGdXc+Y2/mGyckDn28V3c1vTdL//OAbzsM9e+C4ddCn&#10;+zJfaD756E4iej8REk2t3zCKgDt3fjL/mwvXrSOAyQ0b3oD40BXncs4A4O3H/g98bM9Dh4lQCiGF&#10;Umphfh4WW0prTR8QtrrX7TIGjHnczha88AizF0sQgZf/Ci6sMZwx4Uk35AQX3trHs62UUkVBwIBx&#10;RuSPY845WmuInLFA5Ozi4psxtkiV6j8lzpgQAhCLMjW2ICIhpPeq+u9X7/9/r5fkgME5GaPLEgA4&#10;537j5YxZokj192GMIWMeM1pKXUXGcLGq4ovADc8tQIOFLlAwjpwQqB+vQQC21+vJPBeM21KjJb8R&#10;ZIwXpWGcCyX9O0pEmqw21rt9MwFKSsa5Losyzww5kMrzcAAgjKKqrAEAOfIIDOfMfwZw8W8oy/x/&#10;TP3z49sOPnn+RuiBkPKb90wEcYAgYqiQNoYckf3pdXcAwOtvvORb513rN/1BGCLi8ks/BAA///AH&#10;iUiqUElljbnz8Ft+x6YWgHPBGOPO/ds3dzDGOOcnnQVrzoI1sPFXJyx/3fjY17/7PoB3A8DZ+vNf&#10;ku9mnG3EnbOLQXu/x5Jaum5vbIqSF+7p44/v7L/7dx52xy+maqZZqdUYx4BxzrBWr+SlOXLde8g6&#10;JOuAyFmr7QcOP/reXd8/54SvA0BjaKg9vzD/qQcA4ODJRwgpgyCoNhsjI6ONZmQcKzInQuWBdCeY&#10;cYW2uS6KwmhgFEaRtdSeW+Cc12r1KI4pzbIkL3RZlhoFQxAE4Eg7J5Iii+NKEEXoqCwNT5I4ikMV&#10;6KJE7RBRKVCSc86DMKxE4ZqXHR4o5sriwPPPtw9NIdjBoeGBwZE0zZwDXZRFUXBRYUScdCUKmXVF&#10;QrnNAVgQqkq1Pjw0UG+1Vq1aKSO2YuWKxnBjdnoSEWuNuhBhVBmu1UfKvEyTlCxwLhmKOI7zLEOk&#10;waHh0eXLyzJ/7rln5+amaq2WA0JEQhIcRciF4mWG1mkhhFQqT9iyseVHv+IVSbdNtjc3O5XkOunN&#10;+u1gGIUD9eiwI1YNDg+sWLl8dnbqwMGD8+2kKDLGkAeKMdFuzzOUcaXWajarccXqIuslBRjntJBO&#10;BVGlViFE66wSoDj/yZNP1eOgPCLlnHNAyzkTCjj/zW/3DwyPCiWRiW6np5UdaA41Bgd+9vRP2525&#10;waG5FcuWG62lCMgYY2n1qpWRCqZDBQZcUWTO2tKgs/uuu/eka/8WXE2xqmNsKc4CANb95GoYgB0/&#10;AQCAw6G2e/xd66oA8C8ve+Kii888pv0vd97+VgCY2PrpLZcsZeeBny72PflQoHitGrYnJ6cPHZBK&#10;VSqVXq/nT5fOQudXZRFFsbOuWquFUZgmCWNcF8X89IwFQkfEUHAugHk1c3tuDgCqlWq1Wk2FTNN0&#10;vt0uy3JgcBAlVyzSRvfyFAQbGhhsNltzs7O54L4kLAGqRJRnOYBFJjzYKKQUgjPiWmsAXRR5UeTO&#10;OR+8Y6zlTFhnjTGI6OEgLjgial1wzrgQXHBEx4UQSgjNEYmgzx72Brj/m9X69y/0BY5zIvLjCjLW&#10;jwnvS8n7F3BUgXJADNBZR84aYzi6UpaEps/edA44E1JuOOLP79//fSGUda4sDSFw5FzyMBRhGMqo&#10;YrTJyzzPitKToRlKpd75ijcBwFf3P+z3TQCw6GLl7vnF99Ikeedr/vq2R+9xF2+DnTs/snMn7N4N&#10;69Z9bu8D72Hsotef4zehn3nqG/yxx8Zv/urVjG2nvtaCHDly53N+/voNBIBE2ycmngLYvGvXHf/1&#10;UBRWbwPa6Mgb42xC3AQwsnnzrcWh9/7R27bvfXCTHkHEKYDjABDgPKIdAMu3bbsNYO3iKzk5sW3k&#10;3ntx/XoA2ES0nWgjwI6+Eyj1s1+JngLgN068dcsWvP562rrttQBPAf6IseMAHBA5WAsw7IgIrLFS&#10;BpWIc87DMH7o3ZedcO2Fj33oRlqMEjrxigt00ote3nzT0+0/BHAIbzbWfeUrx118jgyl1eXeibvX&#10;b9tcbzbiaoScI2OcMSZVmmsZxlxyS2WhS6VCIRUTDlDneWGNieK4WqsZpo1xnU6vWqn6nslDLNZz&#10;odCUhnFKrTGRjYNACgZEREaHzQZYAmelFHGlEsWxMSbJk2f3/7TX6wwPDydZcfDA82E4d+Sao444&#10;/LC4UuvMd2dm57vzvYVOasucdKFtAYAIWKtWVqxe9rKj14wsGyjKZHZ6qtvtZkXWGBweHhoDFjY6&#10;vSwvpyZnpWpkswu92a4SLKhGjCBoyMGhAZSY5L2DB5997tnfolLDy5aHlYgxS+gslICGS0IgVxgE&#10;JjhXKvCM61o1Pnz1SilgrtNNFjqsTFWsRsYaa45cNbRssJd1p2ef70z18jznYRhIoaQg5xRhKHkl&#10;UEWaDbRagouFch7I1aohuiAvkihWA0F1YLgVBGJ2aurggee4wJGhoQPPPbd61YqZmbluLx0bXTa4&#10;bHX357/Mc/38oV8vW7EyzzKOJKNQRnL+WW2ypNWZDRTPku6bD/+z7x545Le/fmZw2ejo0Ah79R+5&#10;dev+7pFHWc4Qsb+uZ7ib3NqtW0fGx0/ZupV27qQNGxARgfl7eA/A/Y5+6Jy19jzrHBHceCMgbiQ6&#10;FnEfso8gXQMAAJzzC5CNbhl/8GXV9tQBd8HfnHbvvffRLacBTgEMb90GiFOAP0B2CuJF8hjqEeAI&#10;vWEtEDjnHvyb00/x7MPN414DcsbEV/YQTALgxMQYsoPkRnfvPuvWr8KtX6V7dg5v3owTE+cktXta&#10;Ks+zTz9+/7lbv/jGe+/97syPoigOwyhNEm/OsVTTyKNU7AV5LQAarUvXN6547x9v2P7oV4MgUGFg&#10;navYKpFTQjpHS6ImIiqKwhjDEHVZWgNLRrQAlnHlPEWHuaX8IsEEF8LaxdTmfr8KAMCQarVaVhS6&#10;KMgBGEcvvXb+pajBuPtTl/dHRmM8FvFiqyhYzBnxIFEYVqC/qnGLSJYDALsY80REzrq+l4vXH+JS&#10;ZA8jImOtNaU1plqvBUHoSp1mPc9VAIA4qnnTISEESkGOyrIoy5KIojiOohidy/M8zzIi4oznpiTn&#10;GOdBECzl13rVjtaeTFFqrcuiKIpCa91oDZal9qZVUkhENNYYbWr1OnDkgITwrxdtW3p9/HSxFH/h&#10;v/ztNVcxxivVahAEO1rX3v2D33lPv7384iIvjNEAIIRUSkkp/uLZrZ405RlTrxsfuyd+9xtOfZ/X&#10;Xdwdv+es9HMAMHvW3t9TYsDvjhlfbl30l296x603X/7Z2z8AAL8Xi/GuJ49Bhq2BgWaz5ZxdSLo6&#10;CGbmF+ZmZ4q8cKYPKUgugAgd1OLKh3f/x1fOfhf/4kOPrAqDKCzzwkM9QRyNjI6OLV9eqVb9q1oa&#10;Y60lR9ZZXZZZmuZlgSEntIxxItd/m6I4rjd/9qMfFWXprAHGGDLrLCJyqZLSGGOASAlZi+JaFEou&#10;BbhAKVPktWq1EsVFkSOy4ZHhWrO6atXK5557ZubQAactIpqiBCLJ1cuOPirPytnZ+cm52U63lxV5&#10;u73QnptXUgghsjQ3BoZHmstXrFy5atXYypUIzljT63VLk8Vxpd6sWWNn5zqdju32il5nIUlTp025&#10;yJlBAY1Gszk4YMBMTh6cmj5oycXVqF6vW+cEFwLFwnx35tCsKSEOKjo1zXqjTLqHrR47/PDRWDlk&#10;5pdP/7TdKUtDc7MLDOCII8dOXHfi8mVj+3/z626a9JIeITOAM/ML892eA1dqajWXkYFatVqNImcL&#10;dAbIlHkuJOZZooKwVo+RcymlIdudm7NJ0mo2atXqq17zWiXDfU8+qVT4ymNf++N9+zrdXp7n5BAA&#10;orCyYuWqw1avmpp+fnby4OiykZHh0ZnJg+hgxYqVoVDPPfPMHxzzB9bZAwcPHDp4gDO+cvVqMvrb&#10;l/TtoT6YX3pd+IkL5i7sZemmNy4HgHU/ufpC9/FeL/ls/Vp/cy7JLd616fRWfYAB23b9DgC44fqr&#10;LvnAVf4xD33nrmarSVDYskAgylJnHecsCEJHrswL69yZw5/5RnaRpzZlaeobX3L0TzdffMnGT0il&#10;lFLA0GpttP74LVsufe8N9XqjWqsppdI06Sx0fDCcCoKyKCrVarVWY8iSJHHODjQHRkZHhZRFUfTa&#10;8wvzC8Zov1jxR5cQDIAZYxjnYRg6hLIsHaHHIvz4DQwZMEQ02jLoawoRkTPuE0K920RZGGvsYhW1&#10;zjrkL6jR/Mrm4qtu+z8+FBDxi7ddDn2wYvFQdBTFsf91/ZuZoYf7DfVtUnyaODiqVKvVWiUIAm+J&#10;sci66a+KdGkRkRMYIDCOKxnFURhGxlCWpUmvlxWZMdZLWRhj1bgSVypSqbIoup1OmvbfvjzPLvns&#10;d3DXrv5uavfuu+L221/9JgLwvrFj27Yd3LXr6g0bNgHsAdjXN9ik24g2wlJ0Xh+n2b74t3sPw+0A&#10;G71XHQAins8YAGwCQICRLVtg7VoiWrK6mpqYGAVY5vpdg4fJfVTfrUQnMbabaC3ADsTbiJZ+5hIK&#10;BIDbERjiiQSPOnciwCNkn3SEAMjYcYgIcCogbb74H379cKPZjOJq2uk5oLIsnzt44OBs++EP//Mx&#10;l/5drVL1/g2PX3PLX1z3gS/t/c0OgI1Ef31Ei3NeFoXWOq7ERdrhHJ686W5k7O2f/zhylqVFVhac&#10;K0DuOyNDzhlgnDFEpbgjbY1BZCoIHFF7bm56djoOwiXuO1+c/QigBFupVmtxzBmSMZxhJQzDQAop&#10;FUOpolqtNjg8FMRx0k3bMweJkpWHjQVCzczMZN0UHFWCSr3R7HWTXjfN0jTPi26nNz011emm2pnB&#10;ZaMqCNa8/CjORK/Xi+JYcKGiiDM+t9AuSxNGMQjW6XW73cRq6M0U6DiRyYokTectM0MDzYGRFuOs&#10;01nozC+UZUmEXIWVMAoqYbURaK1np9vzc6nJnU4MAzHcGpAIr3nNMa16RZteo1XlzLXnZktd/PjH&#10;P640asevXbty9epf/+bX+/f/hkvBuSiMKcuyMzs/3+4g8oHWUL3WElIYa3NdVuNKUaRCskq1lvU6&#10;ADC6bNnw8NB8u/38c8+SNkbroijiKB5oVP/iL/8qz/Mf/uAHvW5n+arVy8ZWTk3Nzi0szE7PAGMM&#10;8GVHH7VsZPRXP/+ZK5KXHbasKkW3s3D+n//DnT/4yjl6Faxb939P/uCNy9e50093zsH4OJ588oMb&#10;NvjAas75OoCRnTvp0UcPbdu2BxAR1yKOEHhP29c5urX/WaCPAI4BvJexjxCMkTufMUS8cvPmj05M&#10;XCD6Hvpe9LzcW+ncuwse3c1uupHu2bnrV9877Yg/u2Pf19vtuff98duJCDasnwIcRZxCQMARANi5&#10;c2l/QevX9z+S4+N31ubP6TanJiZGx8dh7Vp69FG3di0C4J49eNJJ2eIKjgAAIABJREFUd/zom7os&#10;36NHcd26rz23p16tB2FwUvxyAPzO84/7ho2IOBdSyizr2sVUAwBujcl1qY32sULe/88zwH0XGgUR&#10;A74k8l6qk0TkRduebKy19h2mH2OsMcYawYUKA3JUFEUYhb6QLl4OAAjBGELOlRTIuE8XufiKW15S&#10;Lf1LccDY+dmrkKFPfvXNuqfEwYtqq1sc6Rjv27/2Z4wXEX85Y4sUt77FO+NMSmmM9W9hP5/PlJ4q&#10;UK834krFGlOUqVnEpDgGS3fG0u3LOI+i2Gdo5HmW9HpZmvpnGIYhMiaViqIIAHxpJqI0SfxOjoi8&#10;j7u3KisNpUmS9Hre4+yp6+464fJ3PXHt7f9fr8+LzaPgRZMGALz+xs13LJ9YdeYLsRV+KshuvdlL&#10;SmjJoxBgYHCwu9A59uQz/+ccjL176w98eavg/J3mLj+ELH/ihP/Y9IKfpx8eXgxr+DnEf7k0jXzt&#10;vH9wzglkcRRHQZBnebu7UAo+PT8/NTW50OlYa6QMvCsXR8k5Q0uhCgQX87MzaSetV6q9PPV4OuO8&#10;Uq02my1P9jDWuEXX3aVJ0oJznFCAV5H6PLI4juJa/Zlf/SpZzD5jjBECB8akMsisc2ScAIikCgMZ&#10;chkwXL58bH52BpyrxGEUx/Vms9lsqjhAdDPT03mWDQ0ODg4Pm7xsT8912vONZlMp5RCKPOtlWbfb&#10;mZ2dn23PTh+aqTRqSqlqXB1bsSKKYk/2Y5xVazWheJ5nWhsuuTE2S8xCR1vLtdFlkSdJmqadrCgI&#10;TKVWb420Go1GYcuZ6Zn5bhsRVSSbjSaRkUopFWbdbPLgVNotFYaddm+oOaAQ1hy56ojDR+PI1ati&#10;enYyyZ01bm52BoxdfeTqI484whj99C9+Zpzp9DKQyiGfaS90eqkjVlq3bOiIKKqGoUSndZnYIuPo&#10;glDaMuNcDA0P1uqNtMiSXq/dbk9PTjZU3GhUq7Xaq15zbKM1+Mz+3/S6PWfdYUe+rDM/v9BNsizr&#10;dhIAWLlq1ZojD//5T/d1pmeWr1y5avWKpL1QZFmkgizpJr3O0cccIwXrdDpzC7PO2tbAQK/X+eF1&#10;XwOAZ78CV9jLS6M7vTRNyy+s8u478I90/dTM3FeGrwOAo7/7ltsvPH7/7Vf97Y+Pv+WfPgUAH756&#10;C2i7/ZX/PnvW3m0fv3z8smt3ffmWZctHjckOTT1vdT5x0+Yvf+7/IeeiOG40GkQ0PTU1NztrtJ6d&#10;nXXO6sW1OuciiqMgCHy4ytJ9yIUIgkAK2Wi1rDVGG0du4+bTtm+9r92em5uZrTXq1Vq9Xq8LKbMk&#10;SdNESVWt15aPrUBE0rYocm+bUxRFnuVhpPyewrcyjLHSmjzLmFBpkhRFiYjeacrfVMwyWMyg8K3b&#10;kj7YLXb8/vPii99SZSMivyf70PVf+O8MGHfd+uEXH6UAgAyDIPAWdks/2VeiLEsR0Tsw6rLUWisl&#10;oiiqNWqeZWqtIbBeWeeIGChYEtRxLoTwv2tmasouWlRJKYWU/vz26Peph598908e8ntEItJah2HY&#10;F4QwRkSnrfmzLzz5NaP1u8qR5RPbvP3wsQBP9Z8rAPa9aEcJrgYAoO0Am3xGHgIAbCTYgeDbfR8L&#10;sAPxfEQA2N73mMLzGe4mOnV8HABg2wSMb35g27ZNS68+9UszAmxHXAtwLBEi3kq0DwAQX0u0kWij&#10;fwD02xki2Lh4Kr2WiIDsYtbIElJ0KgBu2XLRzH9WokoQBqbUuiwX5ucPzUz+9uBkUuaSB81Wi3OR&#10;JOnDl01gPzYciOC48XOFDLzTehBK53LrtAUSUkoZOGuL0mqtnSNA7uXanEmmZCAEY9Bs1v005snM&#10;hNDtducW2qRN/yAFfGEPiBYEF4qFgayGUS0MolAFQjJ0AFCrN6rVKnJJjjSB1roo06NeviquqDIr&#10;27OzZZoVaY7WRlE8PDTqhY7Wus7C/OzsbFkarnhj2fDU9DQiX5jrJGkxMDAchNUornbmu6UhxpkM&#10;VDdJp2emut0uB6GgOj/d6SxMG3BBRaiIBxUpApHnSVFkDCAIo0pQkUpFQcClNEwXRndmO72FBKws&#10;k9wVUIurA436mpcdOTpYjyLWqEfWpGSSarPulGj3OmEUSxkcPDS10O0gl0bbstR5liedJE8KMk4I&#10;GaqQS+6Ql7psDTS1KcjqgcGWEEIogYhhFGadJMsyhrLbWej10nqtUpHyj074IxEEWZa12wvP7N+v&#10;tZVK5dpmWaqCEJF9/jt7r7vonA/AME5s44zdecVZ78yWH7rhBl8XRhE5F+ySLbuGeiddetvwPffQ&#10;+g0A9DXGOOdIdCoC7dz5wPoNAHCqb7cArnL0KmPOtfZW5065ZydsWH8t48cx5mXTJwKMXHzxRycm&#10;vPibIf6xFLvJnWfdeeTey9gKIRDx/hsv7M33zn7lX9HppztrJwFGFsUViOjHiaVqtuOxXQB9gwdf&#10;WMqyFFy89+QzAeDO//yWLsv3HH9q/9O2ezeuW7fjsV2twcG/PeoNn37i/n8oR+6qL7wzaeFJJ39/&#10;/sdlViBD7sAz4T2bBgCCQBpjFg23qSzLJEvLstTGLf4pCPyF9DM0vu/sX0uLEnLOB8L4Nbqx1lPn&#10;iYwv9d7UUYUBIhptoijq9719bGNxk47KL5gQmXPWGvv+Kz75kmrpX3qYCsCiZh9osUzCkk/UYt8P&#10;L9oYeUAcHCBy7FdG54vd4vf2D1rOmNba+8p7dq8vQ1LKPEuWWgRBki2a5OqS/E2htfb2RFEch2FI&#10;5IqsLIrc6zi9Z/MS2IKIft6wrm81hoh9J1whfEQ0Q3TOFXnpMY19n/ji9Vvo7C13zp619w17X6Bw&#10;3Pu5j1rnyNGZ510FAIPjY6/bQjDeF20vJXADAPwpDJ6wBf4WHod+6+/Hj7ds//C3Lvj4aZ+9isgZ&#10;Y43Rztpdf3cFAHwHbrj+7t+5Ha+7+s4PXvkOgC1+8Bi8+/jZs/aObfzeGRv/y0ux4UWjxdKXT+AE&#10;wGY/YyxpPGDbZ+79+3coFTGBwIEpFlcqZZkpySQDZ0uGWK1VlFJa6zwppIpNpttzc0hI2gquDKFU&#10;yr/4eZqmadpZWOi7c5Zl/0O26KwfSsWVsNxxyVQQeCUukQNHzpFAho6c0YiIXBBDQHK6NAQAwIEL&#10;gYKB5KwaR5ESiFivNwRnlUoURZGQPC3SJO90k55SamjZ6ODAoECW6h5j0BhoTB080BoYHBoaGhoa&#10;YJwVxvS6nW7Se/7AobhSc9a5UkdxTESm0NZZYNKYwhqRZnmeZb4TMgbac3PAhLWm2+12FxaKIkPJ&#10;peTG5mWRLSy4btLppQkXPAwjqRgHtA5d6QyVzlrGBKI2xnKmAHgYhmEUAQA5FCIYG1tlLFZr9aLI&#10;k14vroZO4EKnpyrV4YFW0G6X1pXa5cYJEZQGsqwA0pz0wvScM3mrWQ2CkMA0a7UoHEKESr3KuchL&#10;rVQ0NKKq1WoyNWcMFaVN0qxat8PDo0LIn/34J2maJUmiDSFilvUxQMaBkJdE3TTtdFNnnXFuodft&#10;zs3KQGijmVBxrQoC8iwrre0sdO/5cV9TURrrQNw2eDMMwvndDzsmgfGzT0gAgovgyoOPXD326c0r&#10;j/jrh0+/6pZ/+tSWazZv/ciEUkrb3H9wxi+7FgBajcaFF78RAA7u+PMbf34qAIyMjk4dOjQzNdWe&#10;my3Lsj03Z7SO4lhKyUUom00A8DXe298IKbGfXMEBwBijy7JX9KamJoMgCMOIC3Hzx77MhahWqlLI&#10;9nybsYRzHkaRrwlCSMZ4lqZSSslEEIQQgHMWkTnrPLUTAITgiAIRiTMAMNbnr4H3gls6awVI8Hoz&#10;tohivChImzPmPdQBgBlrGRNSeszdOfvikeP/+PKvTD9hj/V/td8FWGNp0bfD17T+82OIiGe/6o13&#10;7vu2F/4Kzolc36uRyAFYY5xzgPRClRYCEYuiKMtSG+NbWO/QBQDeoToUwln7lZ99l4hUEIRhCABG&#10;ayGltfZtR/wxEX3xR9+6/YcPlmV57g1fuprg4K5dCLj9kfsOgDvupi+/dfNm2LbtaqKRXbuu++Zn&#10;L2u9ctPEtj2A2wHOBzjf67ABsA9q0CaCjQSAtJGxjwAu708PcB7SrRaORTy0dSsA7AF48oYbbvP/&#10;j4gvHjdL/dNj0I8H2wewHeA2AADwyAYALB5PiEA+OmMHACGeMj7+1RtuQIR+BAYRIBIiOHfTW867&#10;5JufdraMoshaKHXOGOecVcKgUm0MDLb8r8NFMAEBTrj8fT/c9ikEPOGyf0QhRMDLwgIDMCbPyjw1&#10;QgghhZDSr56dc4jAOQqOHAGR8izlHBiiQ0ZOA0MgE3BWGpJSSKUEMj8QMYbAUASCyEgUURi2ms1a&#10;JRIcwDnPDCyKPEnniqIQQVSpV5uthjU0OzO3MNexpY7DMAgZ5VpwVa1VarVard4govbc7MBgi8ug&#10;1qz+8rlnPA6EDKUQRZbPTrfzwsSVmiUCAGNNt9vtJL0gDGqN5tyBrjEpgSvLNNcm0GogGqjFUZb1&#10;uFKhUFEcC6a00cls2wFV6nHpjNaWc4mgNBqj8yzLXLXS63RqsYirDcYYMB61misPX52T6zydPfvM&#10;s4yzar119CteIVTYnpufnpwOgrDZGJBM6VzPt9t5kjnjZmYnmeKHHbEqCFpJpx1HoeDcWMsR04Vu&#10;UZRRFAUqLgoNvaIsLDM0OT3FGK/X67V6I02S/ft/G4Zhc2jEC4jveu9V9K0zLsWRya1bRxEPEZWy&#10;isedDLB1ZHx8emLCVxJau65+6LHl993niLZfetq5n7hvLdHjzhHA/QDe8+DU8S1+xXvV1q2vMvYJ&#10;a0eXxVcSXvP+f/jB5vHX3nTTPsRzgR4j2oF4BcB5RI8jcGTe8ekUIkvuFIBvIP7Nrl0E9LrT/mYU&#10;cRI/PQIwxfBxwFPHx2Hdutuf+rpz9t0An3r83o1uBaxb95kn7udcAEBZFEsLRwA4/6QzCOjWh78c&#10;RbG31MMzNiAAXbzZ7d593trTEXHie3copT4TTlV5BdauI6L/q/HKB9uPCCGAcU9Mtcxora21xpSw&#10;ONJwzqWQQRAgQ8q9PyzzSVv9WkCEFr3hBvk2tf+hRW0M41wCSCkFF2qxX42iQBudJin4uCRjfc/m&#10;cyo9O0tJBYtOHIUmpZRSCpEVRW7dC+3xS+R6KQ4YL16nLa51+pCF7ylxMUoPADzsDi+YlixKul+Y&#10;LmipITDI/GjhrPObbC4EZwIAyjJbGg8IzFLmLMO+Aa4fRPvRGQBpkhRFURSFR7tUGEoh/KHuDQTK&#10;xak3DEMhZbPZWjLFcs7lWZZkWVEUxoBz9mxz59lb7twZvQeR0f1uQ/a5L/JzrLFvPnuL/7uE4Pff&#10;8fG3vfOypVfp97yhAODLn7vmgvEHHt92sH3TjULw71xwHQD80ZXv/tPk2hAvmLrunxDx3z7wL/7B&#10;SxjI4/A73rJ/+ZYLrr/mtje8+fcTuAFgSef9YgjFXyds3TpIYy8O4PNjxvzH2rpaOGetU1IEcSWa&#10;6cwy5zjDgPMorgwNDQQqTnq9bvu5uFLhQgBHwZWIeJmWeVlUm1VyDqUghsYYrY11zq9muQdVrfXa&#10;VmaJg8OAkXGCcccZWNLOoAMAEFwoIa1QyFAI2SdpMEBHXHAlhGBCCVmPwno1rlZiMm54dEgqZXSR&#10;59ncQldrw5UIokgGCgWba88tzLWTTieQaqDRFJIzBkKJWq0aVyLgqMuBXJdHrDkyrlQ78/PP7N8/&#10;NzuTpZnRFARBkpRJkpjSaa1RcADI0rS7kGQaZBA7Z7O0l/Q6WhMPgVDVRF3ropf1up0OcjYw1Iqi&#10;uHSGCMvSOlsyzp0BRqCYIGROYJkXWog0yXoLwsU2DLHZrDhHA82BaqP27G+fOTR5KJnsAeeHv+Lo&#10;KIpABfPtDnA9MhwKGYATSa83P7+ALluYOcgFHPXyI1qNWndhTioRBCpNkk57QVuTZLlSqtqoV6KK&#10;7eZ5muRZ1lnoAKBSqlKpNlutX//y10WRyyBuDQzUG01rjRC82+kCs0wqYIIY806+eZIRE2Gl5hgC&#10;8KgW1mq1tMi01lmaXvP5H+x+95XrfnL1J4KP+zvtUtxa1ly3m05PTa37yc27X3nlMWfdmiQxXXcK&#10;cvXiD8iVl33siiu3/OMF77r5ltv9f7FkPnnDg2fUb/rEU2+86bYLd33pYZObbqfjyIUidNY564yx&#10;5KjRbCwaxRJjxBxz1hlrvK7OFxNfcMqiMFq3BgY8yJlneZ7nXPAoiivVaqfbLYrctI1KlOjHtUrO&#10;WK/bZYxxYL6xlkoxzsIo7PU6AP0gF877aXpCCOuskCKECAAckDbap5t5OooDwEVx2lJGECPqg4F+&#10;2pDovamW+FR+nfY/f/D/dy/vzbf0JTnywWpLITz+dxFRFMW2v5Izd+77NgB4dBfAZ6IyH9vndzTG&#10;mP5zZYwx5r/P7xd9tK0fMLwmcsmWXqnAy9U4F0Jwb/DS7XS01u6RRz/DDzLE91z/Rdi5c8dme+VJ&#10;GxDwzn0PNRoNYtD5yMYv6Hn7wXdfefybYcP6ywBx/JXLdu3CDRvOBzi4eRxOWnfbY/d/BMAYc/Ck&#10;9YDwwPr1PoAPHd2GdhPRdkQEPJZoI9G5AL+XM+Jf+Y1E218ki9+HeOXm8VPXrZ3asGE30QGiBwEA&#10;0Qs2iGijz76APlkLEfcinufcA1u3rgPYjexERkQ00n8MOecYudmZaUQaGV1OZKw1kmElDh3HWrVa&#10;q1W01ozDH3/swoc/9MnjP7yx0WhFUXzCh97HuBSBeuxNG+CkdX81cTnnYKwpisKUjnMupWScl2Wp&#10;jTalJk9p5sy7FEiBXDAOaI1BCwI5C5RkqKMgCMKA94NcLJBinClpTYkcQqlqtUocKilYoIRUwllI&#10;ep2FTldrIwMVRipQkgEeeO65XtJJu2mtEterVRXFqsbq9UatVgvDiIiyNC2KgjGoN6qtoaGjQkUA&#10;aZJbY4q8dGCE4FUhKrVK0kvbC/Pz7fZ8ez4ryiAQWSfVGWnjLGomve8Vcs5VGKV5ppQSUgoZgPUh&#10;gAQMe90uSsFQMi4AuHZQGseYne/2uGBcOqGIYTWqCBVHloALpZ2ZmZ6y8P8y96bhdpXl3fj9TGve&#10;45lPEhIGUVARjEMSnNpq6/AXGRIRp6JFCHVMDlpbRcChVswJqMisODMkCuJU+1qHWkhQEbSKWiGS&#10;6cx7XPMz/j88ex/S9v309gsr15Xr7JNzdvZee63nue/7N+ETqnXPj/r95PDBg1JqMHik0ZyYmgKF&#10;Fo8e6bbaGEOtXvEC59SnnmSMefxP0hgpuCg59/zQuiQTSilzoyjK0rxIEy8KldKLCwvzc0en122Y&#10;XrtWG9Tv98uypJQAwN98/uO37f06bNu6HwEC2ATooqs+b3Y2DKDF2VmE0ALA5I4daN++v9yy5V8W&#10;/v0vJ8/8281vmsf3gNZaKYwxIPwawLB37+LWrfcpJaU6ValX3nnny4354P79+JprP4wAI7QJ4O3G&#10;XGzxPYB7d+9+vjGbAdEBd8h8C+H/IPAfCK5E2Gzdau66a3znzqVrrjFGL2gDCJ399a9/d/7nrwD4&#10;63wEjLGQxc1kHn72Da2V5Z8jhAklYRQ5ThVj8o0//dQYMz45ZRVxtz10r//hS5jjvOj914zt2LHw&#10;2m3jBt49MwMAn+o/JgW/9ed324HRm097pb2tvnfoATvOsAVhlibWoYcyhhHGBFPGEMaOG2illdZK&#10;KmFjhbQGAEaZXawQQqvueQBgo5AwQquCCjuLscxbgrHjOG957jk333+PzTdSSh6LS9jqZXX1AAAl&#10;pRRSySddg/FkpEjdeeuH9DBc1gwDLmAgcBmoBhFC1vFQyWHVPvzhYz8zdIyWw87KGKN2eLbakGgt&#10;lVKEQLVWr9aqRpuS5/YT1VprRYYxt4haf2JtbDqH3dsQQpaEbRuPgUORMRYS08NyYTUrvigKNQzG&#10;QhiXfPjkhBJKCKEYIwDIslwpWRal4FxpZYN9ESV/de67Rm7f+FXvQmc42rfQ/8vPeefqOdz7pX+8&#10;hH199eGxNZY9/hst6tjj7tG/RRgbAy966VvgmDZmNezif/7Kla0/e+UXvvbTHZfO4HtaFzz4d1f+&#10;dZbFbhAhZBhzCUUucV2fRUHND/xDBw+WUnV7vSRLw2p9dGLCGGh3eocPHq7UaiBBChH4IdK43+9l&#10;aVapR8xxPM+zeLcorIG6cgmz95aQQhVcKkkRwQxTHyusHUIRJaA0V5JhQhzHd900z6QQhFLrvGSv&#10;iiAM7f1PADAgn7Ew9APXqdaqtXolSZLlpYVSCvsZhfVarTmSF0WRZbIoQUmGaSWMKlEQeH7g+tVG&#10;pVqrYQwFL5I4zsuiWm1Wm42iyBfmFrvdTnu5s7i0mCQJaMKYCxbxlzJNkpXl5U43Y47rVyqMsTxL&#10;+0mspNEYDIbjT1yPGcqLsihyPwhqjZrWqtvpI0OVUggZ13UxZoJLnmmRq7iTyrysRsHk2MjkVG1i&#10;LBwZicbHmz7zo0ZjZGzsd//5u1/9+qE4jxsT45te9MJOu33wwMGlxSWEaL3WnJ6cCrxqmiSHDxwI&#10;wrDbWnEcetrppzGGDz76aJ5lmEJWFoy4xGFcacfxiMNEXvZWlrJezBxn/fEb7A2yZt16o80j//FI&#10;v98v8tx13Uql7nguwQQxIo04eu6+M/7tNQ+96JvnPvb2Mk+yJC6S/r6X/uCNj19MCao1a4EfSCUB&#10;zNLy8spS64NveIYFMQDgPeafikzcGF5uHyYfGYmznFHPC3xCHYWARuGtu75w7OW6811v2f3p2758&#10;69VrpqdGRhuvwFcCwNQlP/z8jd8aaTQ7K508KzHBYRAKKfq9vud7Y2PjRVH0e71+r1uWpUWl7cxM&#10;cCunKhDCfuCHQegHAaEEYyKFsEg9ITQIAoyxVFIpnedZnuVSSS2l1tpxHM/zorCCMUbaAIDrukEY&#10;Oo5jtCmK1NbExhjbGhiCEUJCGqWk0YAJtpR6S71T5UB7dmxrYd/4cJ4ymJLY1sIyM49lk178vtn/&#10;DUXqazddbkt/21FopbUxjFG7d9pOzPLKjDGO46wi/lIIhFFUCavV6l+MPuv7iz+33wdkU/u0Usp1&#10;IrtPWwKVPS12IkgJsTbTjFGEsFTS9lqMUcuWtCBKWZZnrd9ijLntF980xmBCGKVvOO0VAPD5n98j&#10;uLl4y9mf/9m3McZAEELowjNe8cWHv9/utN794tcBwO4fftXSbXe6x8PmzZ++b4+VaVq8+u2bzlnc&#10;uu1GMKcDOmtm5/Ts7CUGLAF7O6CxnTuu3LULLNpwzBlDqxaICCGA7QDbEZoAuPkDF158+quu2rrV&#10;GHM5wBIAADxr6K7+xEk3sB3BGQMkHwMAAnQWMmBA73iP2bT59Tf8XdxLGyN1USplxNTUOtdnnZVu&#10;oUU/KyToIKxGUZSk2fzcQpokjLkI6MjoKFeqtbwsuaaMOtS7/4pdF95xg+s6Wqs4jpM4LstSyoJz&#10;7jiO0hqktfwiNmweQBlQhBICWClFCPE8zyLSSkp7ESqlpBCAkeu4ruck/dj3WBREfuhioxGGahTW&#10;GpXDjx+WIAFTx3EwpUKZLM94WfqOy3kuC1WrV9ZOrQkCP6Cs0WzWalFZlr1uu9NuF0UeVcKxyenm&#10;2GhS5HMLixjRdqszd3Q+6ae9XooQVQY67W5rZSVNEiGMUNYPGFzPyTNuEFSblebYiBs4gLSw27HD&#10;XOYoBVm/3+/FSkjqMOwQL/SRopprUepuq5fHSeD5hpeNRrR2zdj0mtE10+Nr1ozXar5Q3I0qf/jP&#10;P/7mV7/KS3HyqaeMT62dO3rkkUd+5zg+AExNTJ94wkmeE7RbLVEWlTAYHakZJZujI4cPHvj1r3/F&#10;yxwhRD3X9QKjEGbMcRwvrDPHibvJ0vxcPQw3bDjuyKFDcRyv37Ch0RzB1CmK/Bf7H3A9FwgbHR9r&#10;NJuXf3av1nrRmP0Ibcb4AYQQwGariB+CoBOAYM9ddz/yLden8r2fM8ZsAtiPMQCcNTOzuGv2eltI&#10;SfWt4yKCnfvPuRCfuWX5teffCHC5MQjgWxi/+q67lrZuvQmj040xxhBCXkgpIDT19a8DAGzbimZm&#10;AMBs3vSNAz/cctl1DyBsjHn1XXfdcP9do+PjjNEiL+zURqnBCiCEFELMvPRCs2/f4uyuCUBo795P&#10;/+SrhBI8xG09z9dKccG3m7WwebNVX8C2bWbnTrNrlzHG7NgBmzfbu/GWn92tuGCO87bnn3vPH39i&#10;MV6bASB4YamZCCGtQQpRCC6VCqOqUlopJaWSWq5KtLH874uwvXOjSmXw0PYJGNlhSpL0BnfQMEWa&#10;YGzzmu0vqmF8gl1d/aBOKEEIW62I1uq9H73pSVXSPxkRDGUJbsPTtIpaIITQEEq2tlFGa8f1LBPG&#10;/qW1AgzamCxNVwWOqwdCA+Yq4GHGLAxYcTZ5EWOiQSGMkB6oHglmCmOwYBZjxhhelJaTZ1sLSojr&#10;enbiaF+DpV05rgtDDYaSMktTaztvGxXb1QIAJq69VcqyRBxZJShjLAwDISQhlFMihvsoAPzz3mvf&#10;AF8eTvEG0iiM8Y+/d8tLXvE2APjmHbs+/ql3APzIaiFWdl+tfig55y95+ROxFa0LBk64/y0a72ez&#10;8+41HsZYa/NvP7jtnOXrvsDeqIHgu/HGjW+ev+nPWxf84n82J1eO/Ahm4HlwDwDc8PkPrpme7PeD&#10;NEulUkUaG6MzwI7jiKiUlYrnMqWUQ3EUekHgIYCiyPKkTwlwXlKgfuD7np/GuZLK9T0uBXWZH4XN&#10;kaZDnTSJ425clrnmChEggKki4LhKCtBgkCEMYSNAa1AItCEABGEXE5c5BBD4YFcHy7hACDmuizEQ&#10;hBHSDFPHcULPYZQwgighgpdaieZIw3FomqeAzMLivEbICClKTrT2IqfaqIyPNF3CPN8Jo8h1SVEU&#10;cbfV7XZKwRu1quGZ4XkUsGZ9w9T0mvBPwZHDR9Mkc5gjAXVckoG6AAAgAElEQVRavfmjc/1erjU4&#10;DkqTkotSK8gKwAxqI26t3iQOdjxGKHE8v0HqrudijHudThYnRSEpcYLQAxdjggkhRkvL6kkKrpTq&#10;tNu+r8eavhTCaLT+uOPnF+aLKDcGcsG5gV6azS0t9+Pecq/bTVKKie+GoDBFmAHUonB63dTTTz6R&#10;OaReq3c6LcGLbnvFdd2Cl4pJJwwJZoRQ1/EJEFNtuITZNb0sy+WlluMGU9PTW174on6/tzA3v7K8&#10;hDGr1erVWhUIed9Tb99+16brrzr9jZ/of+P/+ywAnPnTs8J6AwAwcZQWUplCSMFzyhhx3O+c/vUP&#10;wjOs+exbe5e3RPzl0Y9ZC9o3vP6lvThmrlNtjtz82dt3vv/iOMuNGawYl85cdMPsrSO3b9z96duu&#10;/uiOZz791InJ0Uazcn/2jyWP/dt/OjU+prUKwtAY9HI2CwBfWXozQqhSqbiuW5al67mRrvq+RBgp&#10;pcsiL8syS1M1HFbxEhNMbNhqu7Xi+wFzHISwlCJNUxucV6nVHMfx/UAIwYsizzOldFEUWmpKKUXY&#10;smUooVIIrTSAkkJIJQkm2C5oBDPGijLRSltUFcCsTsiQ0qub2epE3C6qsAoOS6kRMtQQg402gEEq&#10;BaAG6+f/7rB5tACg0ROOt7ajAAx2xLjq127zQBijlhdlvd855z9Y/uUTv2s3WgCqjcMcyzYWWksh&#10;pFKUEMqY63kwyFXAVp5BKDHDoQ8vyyRJyrK0T3jn736gtXY9z2hNKKWMoW3bzJ49r/rEV8b37Fnc&#10;uu2tADfteP0lZ55zy8/uNQa0Vq7n3bDv7ks3n4sx1sbsfMkF1/zkjh2w+dg3rrW5/oF7Lt2750P7&#10;9n1GH70BLz6M0Olgthu4fGYn2n0NQvgqQmDPnqv27btqdvZGu2lZP/vhJBIAbkToCoQQwCXl6PzW&#10;rXZQ+WFjtgNMIHQpwPVosHutmugjGOQl7zMGIdiMMZ2ZMZs2Ia3fdfvV9WodaaCYKCSEUlnep6zm&#10;eCTvZ65HsQZCQIiiyNMsjYsiQwhNTI7V6vV+EislheII+6XJn3P5OybHx6JKZGdbrus6LuGcsqxw&#10;XRdjgxDSSljqAQEAwpI4x4gAcVyGHMcNA5dR1xiFgwAhDUCE4sZzEUOuE/guqwcBYyQKAj/0tJJa&#10;i7ASNJr15cVFQl3MPGVUr9/vdfs5LwlmsuCO4zCHMOZS5nqe7zuOHwQYk7Io261Wu72MManWqswh&#10;AOZPj/5nUfLJdcetWbeGOe7y8orUC7yUvuunSaKVEsIgBJUQU4INkDTn1WZQG6mPjI8HYSg1Lzgn&#10;Sk5OTymplDC8LGQhKC1AgTHguj4lngEERFGqCSGMOoyxghcFL6XRXhCE9WptfMRh0F3oK+pg6gBh&#10;RZm12l2JSC9OgjB03UBJKaXq9DoMp0WaO4wxxwlcN/CCwPM8l42PjMRJnCZJJQh73VhjoMqXXJUC&#10;RkYmKrVakaY8z5aXl8uyJJSsrKxIpU566qnr1q/vdjp5lh8+erTdas2eu11/5k5jYMyY5xrz71r/&#10;GuNnY6wBHgBAAOfsnFncPQuXzcC2bfjjb2OEPRehcYQAobN27Lxn1y4p1GeEeKbWD2nzIYAP7f7C&#10;X3z4fd++9lr86U//mpBnG4Pe8x4AeGh29tVgxmd2Xj47uwTwAEJbMJ5ACPbuGaxMd94JCBAg0Prs&#10;9S8Gc92rd+64a7T4+oF/m167FiHU7/d4UUbVSlmWvCyyLJ956YUf/85Nf/+FHyzd9B27bN562fkX&#10;P/DAu1/yRgD4zE+/Rgnevmkb2rYNZmY+7y5ZQ9ub8Jzzy3vRP7z5wtM3oZkZmJ1FGMNrXwszM7B5&#10;89uedw4CdNP9e77ws3sufN7Ze3/3r3g4sDh2XV39mhLCObezFK21AYPJgJ9/bJLbgI2jNQwUaFoO&#10;J9cEY6B0tei1mAkAKCmN0RSo47qDsYKUQKl9p8YYy060GwQArJohPXmOJyOCcfvNHxzM+K1BrVKr&#10;Pl+r7eDqy3Zd3xijlF2r1WrvmGc5IXgV+re/ZXlslhAMAPahJUEpLazIWytV8nyVagWGoUGs+DBp&#10;uyztsNC+QkaZRTAooxhhIYXRhlBCKZVSruq/j33NaKg1tOxTIURZloJzpTSlhDJmUzJsxKMUwoqK&#10;jNEGgTFGGkMpdRyHEGInZ4TQosjtgNKepp0f2Pbgg9Uffffm5mhz9X9USr3s8atXzaOOPe0/m523&#10;go1X3PwBbpNWy3L95Vfa9uMW/IZzz995bGI3HOMltSt/1WX+dwDgC/WLwjAAjOO4/8hvfsPLQggJ&#10;Q95a4AVhteIGQafbift9QMSrRQpIp9trtdpZWmBEK9X62PgEMuhPjz3Wb/cbYw2hBFCohtXmSCPw&#10;IqV5mXJthCyV0RI0wqAJUAClNGgliANccVAaCKaYIEoCzw8CH2Nihjw3e/IZocMQFY0RYgwHru86&#10;hDJGAHhZjq+d7HQ7rdZitd4ArOfn5gqlF5Y7UbUWeb7kQpdltVI5/rh1a6enkZa+71bCQGnRWl5Z&#10;WV6Smjued8JJT3Ucp9PuLrdWXC9wgyhOijTJ//CH/8SYloVYWlw5evhIr1t6DAfVMM1SRLDgUhio&#10;1qOpddPVetMgHScxZZS6DnMcCrgs8yRJ8pynfU6IwxxigS/BRZGIstDIkLybBp4ji2xionbG6U8b&#10;H6+sWTt10oaTHnrwl8efenI3T+574P522i8kb0yOM8r63VgVnAKteJXp0fHIDbO4L0Q6uWZiamoq&#10;igKKadzv/enAHw8dfNxolGaZNkgClFwGlVqtOUopCl1HCdnrdmv1Ouf88OOHm7X6mnXrwqhSq9XS&#10;NPn9I48sLSxEUVSr1SXCcZ4WvEzjZO/rHwWAqTOvuOjqn/72VT8EgFf/9o3YQH208cXJz1y4/I4o&#10;ikqugES3RFe8uX3lpS80Oz//6L7nf3Xf06+AZ7z4xX/2bg1GaaCUXXP1LfbK/ODH37+4snzL7OcA&#10;4J3vvQQkp9pc86kvAMC/3ntbsxEFgcNFIUVGHexQqgHShFPiUMYIxggjKZUVH2dZavt5K7/OsyzP&#10;csG563tWa8EYM0YLMZAmh1HUaDQr1UpZlL1eryhyCx0EYWRXA0ywUQP5BKUk6cWEYGzAaMMcJwgC&#10;QqjWCiEjhEAYua7HmGu00QRRQrq9WEmlDRCMpdGrHnGq+L/vgmVZMsbsBW/nMQCAEXKG+RhmGL/9&#10;zsuv+98gGF+5/gOrcadWQ2JX2mN18KsJ3GVZ2oELJdTaNrgeC4LQ9aiSagAF0yeYAAS5NgeJc66k&#10;tFMWSmkYRas4szUFsbu54zhlUfZ6XVs+MsexnrkIIesgYhdvAMjzvMhzxoI3nf6XcP++xd2z4ztn&#10;YPcs7JyBzZtg67brd15g35f+r+/XSkGktH5fxBhjdTj2nZ5/7Z37DWwHsx2hSxF6ACErAT/det1a&#10;1N0YbbEd+zYRunGoL/+sUpcidAZCZxnzTQAAOAvgSmOuH+r6LH8dgRWUm2cNe5WzL7vslkrfhk4I&#10;Jcqi5FoqqYQUzHWaIyPGmLn5uZgXGhClDAhrt1pzR+bKsozCyklPe7rr+XNH5x7/0+MIkUqlUgpR&#10;ZCnR0KjXoygihLoeDaMKxliUWVmWvsMIIdqosiyVlAQBYVQq6brMdX3PZZ4bMkZsZx6EFQANgIEY&#10;ih3qEsY8SlFE3TLLNNJBEDCPKMkxBi9wjhyeK4o0K3lRlmmWl2VJCPW8YGWpXa3XPcetROHa6bUj&#10;I43IcfwgkKKIe/2lpbk47gVBOLVmsjk26vjegQOPz83NB2FIXM8oSpib55wQRyqTpWlnud1urcRx&#10;LHiphJRau1bM0ahjRvu9XpImmLGwVilynpclMTiMKoEXAIDmWiq5tLygNWRxoqQhiCX9NO/HGGOM&#10;DAFx8tNOePbG06bWjjVqgeDF0bmDz9/04pVO76Ff/OwPv/9PZZTQWisIa5V6bVRr5TlBFIagdFEU&#10;DnFqoXfiuvF1x00HfmVp6WjJeavTPnTw4MjY5NG5+W7cA8QIYoWQlWojrFTyJO0tryAtP/fMl6Et&#10;m9903eVj4+Onb3yO5/taqcWFhZ/v36e19qLKrW99PwJ49a73ffPMc2B29zJCkwiZnTu+uWv2bAT3&#10;IkQIOee970VbtqB9+9CWLWCMPu+8BTBam/u0fp7SY0abPXuXtm2bQOgjCF9szM/QE6zRh4z54Hve&#10;Y4xe3r17Yu9ec//99+7e/au/fuXH1pyOr9kNe/ea884zd90FZhCCvLh16zjAvQDPB5gEBHv3ogEf&#10;Xj1RSm3bBnv2LG3bth/BawChvXtv+fndruvmeVaWpZ2VvNt7CszOIoSWEJoE+CZCr9m58zZv5cJi&#10;1Gx6/ie//3kv8Cmhjuu6nssI1Vq//tS/XL27b71/L2PsQjVxZyWGAdqgCKWWXSaElkLY9K2iFMYY&#10;rYzWyqBB4Yox1kM8+b8hGEOjGmW0tnwcO25mDtVKIYzsesg5xwjbXL9Vhg4akncwxiU3Uggu+CoS&#10;svPKJ5eL1JOu44GhSQgMAASiEEKrDQZC2EobzUAjsXoxWfDIGtgao/0gQP/VptZ+7bqeFIJzM6S1&#10;USCAn/j4n0CfB1i8AKv3B4CyLKWQFli3esHVw3aQmGDf9znnUkjBeVEUaZoKzo0x1VrNUqSkEAgh&#10;z/etNqPTiTEmvh84jmMNG40xXHAznLcZY2xlA0CU3ZKUAgCtDYBaTWAJwtBa3Ng97+Mf+nKaJB/d&#10;femDD1Z/9L2bjrv8Kts/1NAOmJ0GgJGZwSt/3y4EALBr8PB7F3/MfmFVFt9cs+M1R695m/7qbfe8&#10;ZePGN8Mxid2rUu8Xwa1WVn4qfOTAx65inuMieurJpxRFzstSa2NpJBiQ47lO4CUJJgg7vuM4Hhcl&#10;aEUw4kXGXM/33fGJiTIrBOd5njRNw3FIlsdLSZomnSiqeQ5jjudRWh2pKlForgE0xQ7C2misFCcu&#10;ssWHRZxc1w2jKIoiUQ7iBTAgKaTWynHdMPIrYaSV0FpTihhl1HZimnuBMzk+hrBZWjy80loseN7v&#10;97yoUq3VhFK9bg+BroZRVAmVlkvLc+umpplDlRZxr7+weKS90gojv9GoizILfZcykqXx0uIiCwLP&#10;r/qVyoYTTkCUUXCfeorp9+KlxcXucifNs7zo+1Ho+77r+WG96oRBL+4tLi16no8xIpRiQqS9oqq1&#10;yYmKKEFJKMo0zZKiKCwmwyhZPLQgOPccar0+3SBoNEcmp6ZXlleWlhZPfMbTRsdGvTBERZ4mCV9s&#10;248ycgOHeQQQ51wCVVwoybsrSy7BFI81qvU105OeQwkgIKzghZa4l2XLyy0uZZammJBaECGAfi/J&#10;s9L3fa11kiTtVgshfNLJJ59UfyrGRAmRZ1mv183zvFuUxGFGqdfvPXW03sT/8v0iy/ed/8P5m/58&#10;6sNvnb/pz7+4dOGb0XsURtQPWeQuLsXnF1ceXVoCGNv91pOefeGG08RteXn9yOjYZz/1pfd+4O3W&#10;Q9CaE3z07//p7X9/6dtm/qbiB5XQ77UyZcRnZt9/0gkbTlh/nFFC8KLIkrzoScE9zwvCMIlzo5HV&#10;WFeq1Uaz6QdBkedJHCspLWRRFAUhdNfN7//MP95hh+iYECmllEIb41OfYBLH/SIvlhax53mVaq3R&#10;bArOkyTpdjvGGJtoYRcdx3F83yeIaKVEUXJZKqWU0szBhBKEbKQPcl0XABe8KHIbEOTY7AghlTJa&#10;SkkpJQSvAhDmGLGjOcbh1Nb6Wkq7dFhJtBkYsP+XtuT/7SiKfLin2oKZWIcoNfQKJ1KtOue6vmcz&#10;/uTQQoMQz/VcjMHYSGljjDaIrG7AjinLV0w/99uH9juBM5DMaWP94gCAoAHZwL4YIURR5EWeCyGs&#10;GnJVyG5dp+wNZVEjhJBR+MsP/4ty5MsBvjk7+3wwE0aDMVcZc/rur1mN6Wfu22tWD60B4J14zafU&#10;YYSQdRN555lbb/r5vRYwuft9bzr3k1/Zrs2NNlBvmKTxS4QuBrhx+DTbAW6GJ7qLV99113PPO2+f&#10;MdsHUzWMjDnbGAC44YMXXfrhW25A2DZsq+402wFu0AbsHwCza9dFe/caY/7px191wZ2Ymsqz3BBk&#10;w4EnJicJoQahcu6wBuO4PkLIo47jUABwPScKfQ1IikJLHoa1SrVCsrSIY0oIaMmLEiDT0mOUUEpE&#10;nteqlbASRmFEMAghAGnXcz3Pi5MkCILAD3zXY45DDMRxnPR7QRAaAEwIcR3XdZnrWMggIu7i3JEk&#10;6SEjPeprYpI0zYsky+L2ykqcp57nVytVU61xziVXGBOHeoxSZKM/KTEG5VkmeC4Vp4QGQRhGvud5&#10;mICU5dzRI48//ngUVetj40FUZYR0e+00L8tUTE1PP/OMM6IwLNK03Wp12u0kT8fXrOn2u61Ou9dt&#10;F0WutABNirxw3aDgHAx4nmc9pvM4S/oxI05WpGmSaaH8IEIASkquRa0aZVmhjPJCHxGy0m7FcXd5&#10;qUX9oGpQc3Tcj46utDpxmni+t7Y+Nj931PN8UmdKa0IwwVgZXRRFWZaai162tDA373qszJIk7tdH&#10;mk976ikHDh5USgOiSyvdpJ8Q4lLGavV62u8CgNm69Ut79n78x3eOjIzMHT26Zt06rfXU9BpMMHV9&#10;jLAxBoRAmzYjBBijJYDx3bvPxhhfdhnevRsMXPnJXQBwxWUzWGsDcIXSWmul9Wlav3KNy9zgfkAT&#10;l122NLt7O8DYzMxZCN07uxshAzZvfssWuP++mzG+AiO9ZfOWa9GL7/gBfd9GuOy98MADC4DMa187&#10;DgbNXAYIbB9+BkK3Inyx1mNbt8LMDMIYaY20BoCl2dn9AGc/8MAkxufs3fvV335f/Oo7CKGiKJRU&#10;juN4no8Qws/acgMcuRStG9+0yezf//zduxdmZ98yM4MQuv0PP5yYnBRSSimyLE3ThBHquO4Xf/Ud&#10;jPGbnvkKGKK+X3JX3vyMV+/93b8CgUqlZrOby7Isi4JzXiphtGGOr7SyzEdtDCiFELYgxbFmG6uD&#10;EmtBTglR1jFcKaGUVkobRyuNiXXLA0qopcvmeQZKq6GljSEDCFgpJaQYxjkQo55ErYU9nqQIhl06&#10;LZpPKPX9wBoarjYYAGDhJ14KIaSFFChjlninjWGM5VlWFIVW2oLy2hilBmYjlDH7Y5aEgAkRPG80&#10;R4IwKItSyIIQYidbjIUwtGoRnCulKKV2uBiEISW0LAvOuR3L2R3LZvBleZbEcZHnCCHGmI0vfUJw&#10;iTGhlBJSlFZqMpiLcc5fufzpr9E3WQDk9fLLAPAV/AaMMULYGloprRHG9uVJKc3ApJmaIVN59TP9&#10;q7OfcKP6xMbnwDHa7tXjmjumAWDd+QAAL7l2x8ryUpLnz7lmoAWPb74+z7kNmsiK/EMfer39/iqO&#10;caxPLgCcfsVbbHPYWl6u1mq23SqKAqzY3XUqzfrRpfn5xYVev6e0cYOon+WHjxxdmJ87bv0Jx59w&#10;MiH00IHHDz9+GAPUmk3CzOHDf6rWm6AUAG42arwQUejX6k2KwHUD12Mu9TAFMEQbUR9plGVmtPF8&#10;L/RD1/UsIb7IszRJpBCB6wdhQCi1rLp6vaIk18YknW6n3Q5DvzkySggkWZomvXav20+6heCADSYY&#10;COv0Sz+K8m4PI+Q7XqNWOf64dRTDeLMZJ/16JapUKkeOPn7k0KEwCianpnzXd3z3wIGD+/btm5ha&#10;O7lu3cJSZ+2GE/rduNdLeKErlWqzOR5GNYoYgDpy9ECv0642G34UHjhw4OjiPHUYYEQpS4uMOa4U&#10;IuvH42MT6447zihA4MZxtrRwdHFpIU0SqSTSVCvcXe5hIBQQJWrD+skXvGjziSdMZUm/s9Tq9Hqb&#10;X/Lik8941k/2/du//vjH7X43LkoAGB8d9yjDEkbDajWMiNDYmDRdGRtrhkFw6jNOHWmOPvrH3xVF&#10;Xm+O3ffv91cbtVptDLtuP05b7V5eFggB1oYShDBN07TXapdl2Wg0p9ZMP2fjxvm5ubGxMc/3//Cb&#10;3yRJ4rrukaNHW0kaZ0mepLVade3UGqRlGscYUBQFX7zjw38/c/O7Tr5j6swrPvKNgwiTqDFy5+jV&#10;AGDz9da+cnZsYiIIok63MzU9LbhSWhHGrvn4Z2HYYwDABz52mSwLo4RHSeQ6J5144sYzTvNdpmWR&#10;xv240yqKlDrE83xE2cvIp+yVvD/86KGDBxlj9Uaj2+ksLS5KKRBCH7n23bNXfclhDnMc13OTfjxc&#10;joY6MWNgWGfbsvhNa7+yt3Xx1068+V3xB9vttrSGSACS87IsKGNhENp90cFESlUUuVLSRtY0mnXr&#10;90IZC8IKwaQb9zrttlDGcRyMKec8L3Otteu6ruuWSTnAKLS24zFL41ydv1DGHOYgjMqy5EUxmJ9Z&#10;Mz3HIRj/LzUYn7tmxnEcy1zN0rQocq10EIaWM7A67rng6S8DgHsO3GeMOefEF9z+2/+DMeGcuy6d&#10;mJwSsrAqYSlkyTMzwGzdIpfGGEaZ63uUUK0VodTzPOvxMtS2EbDSYSn7/f62k//sG4/+ZJWiYAeB&#10;vu8Lzq07pB0e5VmW57nnRhY31lppMBee8cqbH7jn4ue/xuzbd5068o4XbAMDi9u2fu0d52FCCKHG&#10;aEKI1kbw0hjjuJ7FiOw8y067ViOV3k3XTc3OGm22I7h5GBoLw6ZutWcBgEvA3GhgO8DNGF+K8ekI&#10;PTwcXp4OyIB5vjE3GHODZWQgsNmpNw1/7FnGnAWD5A6YmdmlD3uhv7K03E8TL/Q937ftJnFYKTkm&#10;9MCjBzjn02vXPn7wTwtHF5926jObIyOHDh1eXFxYWVoam5g+7vgNiwsL80eOYGVUyf0gmpgYD6NI&#10;a+G4bq1WrdVqxiiMkOuyIAw9zyGUGAR+FFYqVWSgtbjUWl5K+3GZZlmaNppNjEljfHR0YjzNi6Nz&#10;R7Iiq/rRcZNrDj92IEnitRvWrFm/vuTJkSNHOp1lzMjS4mJWlLV6LYxqRVEoZRjzlpZajHqB7zbq&#10;jYnx8Xq9QjWURQZG+YG7MD8nROkHLmNOc3zE8dyf/PinvbhPXa/RHCPEUYaWXPSTVBSGl0WzNjK9&#10;ZnrtmrVr1q2bO3To+9/7rlfx4iJXYBChWZq1Ox0FuFKrhVF17ugRLUytVmeESSEkF0WRl3lRliXB&#10;DmiUJhkABK5vQIqy0IY/+9mnPWfTc44cemxleW7d+rV5lr3wJS8TQv/mP37961//Ks8LIZUxpjYy&#10;mqWp43pjzZGR5ggA4nnhOs5IrXLK+nWBS1yPPvrYo5SxSrX20MO/XF5ZqlRGJ49bn8RJkhaV+ujS&#10;4tLKcnvD8cdXo7DI0k+c9TffPG/rue97720jCiH0lpNf+KXH7hNC2jl4GFXaKytv6/uE4Lmrr94P&#10;ZhOg/QCbEdqP0BaEJzFaBECA7jfmQSlP0/ohYy7XZuOEn/MMM/qrz3ztYxe87kMzM0abtddeOwdg&#10;9uyZ3rp1O8DNCFmk7nQEmxEyWv+c4C0YT+zdizH+afpoJfJ5UW7xT9JbtwKADXOAmZ0IwGzaDAD6&#10;vPPmlTLDiJj9AK/Zu/eO3/8AAM5vB9frQ5YmRAit1euWxWKTxOwya+/4IBhUcWVZTH7yjtcghBDa&#10;8/G3d7tdQoiUkpclGM0cF2MspfBdHyGEzcC87q16CiF074SK+x3mOFEUOa7LS9HtdHJeEkoxcaQU&#10;nAsphJ2LU8oIwVgRq0WzDhxDa2ySxH0AsL4Uq8NrwblWwgrHGWWYDEyMjDHWSkSbAYUVIWwJLIT6&#10;vW43TRO7OEip/uETn3tSlfRPRgQjTRIzdO6zOyJCSCs1MA8BbRsPIaVWilAHE8yQAzAI97FbiCUm&#10;McqIR2z1r4ZZEJYfZ7sLpaQN7kMIU0Zd10MIm1xprdI0lVIiyC2QAgDa6KFGEVsykm1y7FVir1St&#10;dVHk5TBHz8Igxph6owHH8BBsg2G51PZd24EfY+w7o+8MRKi1xpjcQS402lDMbKWiYOBRaAdXq2o/&#10;jNEqlGE3PHtf/fPdn0EESSnKorxr4w8ffLD62P9oCeBOsNEZrQsehBcOv/mGQR8ycvtH4Bhf2n8k&#10;H2u3Wrt2X7xh149aF1RHbt8IaO7YJ3z4qttO/bs38jI3CkTJkcGcF0XOjZGKK8PSucV5FnlT09NB&#10;FM0dORrHseu5a6an8iStVKPQd5VSSnElskqtuW7NBBDTWjyaddta61qlWgkDWmPVKCqKwg+jSiUi&#10;lBqpGGM2XiArkkazUqk2gtAnQPpxZ/7IQqu12Gv3GcMucfPAwzDZHGtoCf248/Avf1+vNyqVShbH&#10;aRL7vhsEruv5ne5Knud5FkshCAbiOEBAaRNEXuD7puRKSjBSSa6UwgAIoSxNeZplaZrGuTFGSZNn&#10;uRbGGORQ4jhOnmVZlmkw/X6v24s7vTRL8n4vTlI+NlKOjE3UKtHTT3nGw7/8+cFHH5PIFJx7vqeM&#10;brfb2GFCCM+Tmsu425dcpP04z4VDgzTLszRWqsQIEOiiSEVpGs264spISRBBCJK4e+gQX5o/6rpB&#10;P+0/9vgBFXi9Tmw0EkILLnw/yNKsm2WoUDA+QQE5QJBRhFBCaVCpuK4XJ/1er4uAcM4xxu2l9vJi&#10;2wsjL6j6rlsURb/b11qFgR9FURiGZZrFF/3WOR+qf39hr9ftdbue6zqO02g0R0bHRkZHj3/KU/50&#10;5AjzXJ6VnU5LC8lIMDExMXvRqQBww/U/PPFpp3yPfFTsKy8/d729wL741pNWWt3jzHUaQCi49cY7&#10;AeCdM2+7+qPXjdy+8a2/e+Gqk/Wq0Mh3nA9+YBcA7L3ruq2vfcdD+77uMlyvR6IgDGvPQYRMeL5L&#10;KBHKPEKuTZKcEqLy3A63zqld/9X0r6+cffs1H/kqAFz3T3d6ni+lLIpCcM4cB2FEBhgjDONZtOd5&#10;q4Xj3tbFUqmtv7/wqD48Mj5elsVgTOV5TunaZsMYaxoQB6YAACAASURBVGhtHWkpQsgugGmSDOWw&#10;sigKu9TUG41OZ2DXxhgFHEgptNJZmrrMX8Vj9dCfGwBsLoQRQnAuhbAhElGlmueZMUYpZYPP6P+a&#10;xUsolVJJmWqtBhlVlIAlGAxGQ6viEEiT5A2n/dWXf/XPhGBCiYtcz3f8wHckKYoiSfM8y7QRVjfF&#10;eRlGtVV6qj3VAGC7C4vdWZJqmiTdTidJklqtdtcffjgwnTvmrRVFsUqpGjLWCGMD90eMECZUI/jy&#10;r//Fdd3bHvxuiTnD7Mb9d0spxTvOgwEoNOApUYoBXIyRrU6EENarAyFECAag1i4ENm222uEbDGCt&#10;4RipjJRyO8CNCCGEtgMCBH8LAAYuMVpJ+Qtjbhp+jpcMzjK5FKEb0bBv0voiY/4GgGC8HeBhQAbM&#10;JoBxADAws2Xbx++7My2yohQatChVIXKlgToEYYoYHZ+clEJ0Ox2KyIbjj3cYTvodnscEZOixeuTX&#10;ooCHQVmNVMGVw1zGXEYbtYrv+37gB5WgvbJSq1WaIyOu5yolBedSckyp4Hx+7qgoeZ6krcXFlaPz&#10;ouCu5zqU1euNyAsIoVKIJI7bnVYbVqgyhFJLLMzSNGpEzZGRXtzRWrqB74VRpVJBmArOsUG+7yOE&#10;ASnmOJVaxfXcuN/rL6/E/V4UBRjjuaOHKCNT09O0ygSXecmjWm2l24vbbSmN40aaUCFMnObGIC1l&#10;VuadTsemkyMDJ5544vzyESXKOMmkUVle9vqxMYgXZRZneZIiRPM4SY1WXCqpOC8ZoZ7jhFEFgGCA&#10;PMuEyhQXBtTU9FS1Wu12O/1+TxmTF3m73fvZ/p81R8aoEzZGxsr5Rc4zgnFRFFIpqlVR5EsrSzwr&#10;ldZrp6ajKEKMMs/r9XudVk8ZVUg9Nj7ZGBl/5JHfCQNxkpel6Md5kZeYMKUUJYQQjPbtBwAzO/s3&#10;37gbEOh/v+/CF7xw1/13u677rue86q65h6JqFT3zuYDQmnvu3nzOOUabMwmZJORcgG8ac9bOmYnN&#10;WwzAQ+edZwAe1ObyO+869R0X53G/3qxjDM+ZuXgR0KXXXDN2513bP/WpjwB8QJvtADcB3KD1w0+0&#10;0PpGMO9AyEqkvr/0ECGk28qlUuqX96E9e37B/0gclueZkPLFldO0kv/a+fXLLpshs7vBmF98+n2v&#10;mn6e+dNP7/j9D+x0FW3Z8rdm8/X33VmWxbtf8qbr/v123w/s/WGGhHmppNGmtbxCKHnfX10E+/eB&#10;MQvGAIKtJ74YAD7/0L024U4rCQCDdAFrQoCwwcQY8wW6eKGaOOuEF9z5239erQy1BoQwJsQYUxS5&#10;1hoA+X5APQcAyqLMs7wSVBFmRBtrLGurMqWk6/tm8BI1EoIyFvg++H4c9wglliE/KPmQNkbbEe3q&#10;ckEZft3T/9wuorc9+C94MLbGQ1D8SXQ8GRsMPVRUWDgbIcSLYlBVE2L5u2oY5u1gYnENezGVnFvf&#10;El4WliFDGSOYDD5Me/UouTphMtogbADA81z7Y0pKzks7D+Ocey6FQdAbJoisGrGskqns5meMKYuy&#10;LIvlxUXOuVSKMeb7vm09pVLD6d0gowUAmLZeWdL6JmNsrETRWuPbioFqqoeqIK2tt8UguwNjYhMD&#10;bQ+zSo5CCBGClAJjFAAwxgxBWGsA2LixPzKzce9/Pds7Xjf3vJ9Pwf/N93b14fNgo+0xXt+57ubg&#10;Lcf+64kX/PePTwptDHKwgxQqC1EURVFKAzIvpEQq4SnLnKBSMQiqtUaFYKFVUaycsGE9C3yeZ0IK&#10;ENxhpFbxJ8abGExrdKzb7ZRFiYxSvAg8x/ec0dEmAFBC/SCIKpVhiy8ow8Sl0oh2N1WlStNeq7W4&#10;uDDXbXUbzTqtNDDSjks8z8njrNdZWV5e6vd7YxMTURD6gV9y3ov7FQTVel1pnfNMgwEKxGEGGS6V&#10;KbhylJQSgXZdv1qpVCpVDOrg448vLhxFCNmirchTRByhdJHFAIRgh1F3fnGxRFhqsrDScb0oTtI0&#10;yfqQZKWSQgKmCJmxatSoV3txv9VuJXEskC65aHfapZKUkHq1gTHWGvKkUJnIsoJgN0tTAzqqhH7g&#10;SkEoEMmgzHIljMtorVJpNJuUsV63e/jwobHptYXgBw4e6ktRasMcFwzCQMucAzciL6lBWkGal+0s&#10;4Wm6Yf1kKaRBRBrUbnVaKx3G3DQrRsfG4n7aarUX5uaVWSCOC4QSwtIkY4wxLwjDQElz79OveC1c&#10;hTHqdeO4nyAAZCDNMoJxrRKGfugy2hxpoAbGWrWWV0LPn54+7ku/CN78nKzT6jVGR6uVandpcfNv&#10;PwIAycenDjy+4IURKFMbbRLq2EvOCyv2agz+0cuzHAD+7kPv+cSHrwWAS3+/2XEpANxw3eVPO+Wp&#10;j/7u/4w0a4Ln7aVC8lxwjjGEYVit1TUClPP5+UWtgTLmed4JJ55UluVPyZUnn+Ld/ZX716xbZ6vS&#10;PMv6/X6WpnaCbvlOtoJXNu5ByvIYR3ZbxdpsT22MvVU933MdByOkjC5LSQlVWhNQCGHmOFQPFqwk&#10;SYIgcFyXc865Eo5DrA6HUQurYoQIxYS4dljOyLBKHiIGajDJGywdepigzBizlo426ckYQzAeYu//&#10;74fNHl1lpVLGXNd73al/AQCrXuLDlAYoy/JLD38XADCmlFCNlJ3fdPp9iz8bo13P8QMrl0cEYY2J&#10;1k/kdSiNpJBBGBRFkcSxzTO1Ia02dwghNPQ1wjZSFwBsGpcacE21TeJTSiEY2F7hQY4IVgphbAbc&#10;VKONNhJrrRRobRAawsjqHZvPBQQ3PHCPUmrVRZBSijGmlGiNjDHX/vTO+a9/feq88+xpQENyFGh9&#10;A8BNCGGMbSMx6A327IH9++evvnqfMTcj9BqAe4zZbowBwMY8jNDDCJ0GYAAMmOs1XGLMLXbRR0gD&#10;jNlh8O5Z2LPn/Xg9fHGP2bPnPfdcx0uel4USNi/ITzu949Yd51bcuBuPNsdGRptLCwtlWRrBQ8a8&#10;Rn16srF+eqzm4kbkdVc6BDEphOuQwGNB4BIMYORJJxxviFFStVvLcZpIIZjDXNeVWq0sr2gpfde3&#10;gVGe5x63fn290ag3mmGt2ov7c0ePdDsdzjnD9MihIyccf3xYaXb77cNzRybROHWd2kgzS1MuB5Q2&#10;CiRTKInjXi92GcWMVmuViclJjzlHDq4cPXK4026Pj434QZBnOWU4jmOMSViru67/1FNOyaVYWFgi&#10;foAcxguRFGWaZ0ZjAkRK0+/1kzhOur3x5lij2ewkLdTpZEmSF7kCzDDFzHGZ5zuBN+IZY6RUZZbz&#10;MhOllIoDoQghTonRRpQJJeD7AfKcWr1+wlNOaI40rIdeUab9XqK0PnzoSCmgWmt4fgiAGXEwwZ1O&#10;1xhTcqGl8XwPaUMJFUbnpVDaGCDLy504F5SiLC98P+RJ1myOCa0dx0GIFnnBuUDgtFut689/uzHG&#10;3H/f2RgvAsJbz5sAhIwx116z07oSmVu3vvcyBGh+x3mTl82QM8+cnJnRu3Z9y5hzduwwgMzs7D27&#10;PokQfpvSh5V60bOetrzc+dzbLsKYBY2xK44s/ArB5Xft+fb5598E6IMIXb5jx7euuWZp27YrLps5&#10;Y/fsq3fufLUx+JprlgEhhDdimMSI7N373ZVfvPJRboxBgNCZW9T2c8k3vuH4IaPMAPYp/kn/kRe+&#10;6fKXInTP7I7X7NkDW7e+8l1Xm5kZd717zgK1ao0vZd9749Nfjgl+j/cUA/COF1wA27bBzAyyl/3O&#10;GYMAXrAJ9u1DIwjt3g2vuBjOPPPz7oo25qLnnP2Fh79dlMX252+1cg4D5qb9ewmhlDKtDdYaUUII&#10;NgZrrb9AFi/cdz9tkLKUnFs7SseSQPXQPwMAbNAqQkgrLQQfcKLwgIQvlbLOV7ZoXB15GGPsgJsx&#10;NuC2UGIhXABQGvBQtAZDWbndWCxWYTFbTDBCT7p6/kn3ggCgUqsZY4QQqCxtF1EUhU09hKGubuDA&#10;badGtjHQqsgLXhaWq2Dj86x8UGtlxZerCRgwpCMTMngOypjSKkmSpB8XZWqbE+Y4lagBQ8KuVjb3&#10;BBBeTdsgRhth03TynBcFAFDGPN8PwjCqVBhjQghelpQyGLjiaq30AAwhuNtNht/HCGlCMABgjChl&#10;Gmtrt6+NUSBBDy5iBDD0j9LWwWb1UEpZyi7GCIAYDJxzoNjzvQcfrAIAXPDgajbfQOc9AzDEKJau&#10;/aT6Nx2GgVSm3Wr1et3Xvu7vAGDDrh9t2DXwqL24uG3nzAW7Zy/euLFvn/PYsL+R2zd+ovdql2Dm&#10;eNYNLONSSGWQba64IbjV7rbaXTcMqrV6tVnP87y1snzS005aWlxqrywqrV2GJkebE2PNRjWUJT9+&#10;/bRaN6m1int9jVDosWrFHxsflVoCAHMcSk2W9TqdVrfXCyoV2qZlWfR7fdDKcVzFBQCMjjar9fpo&#10;sznSHKnX61KI5cX5+bk5IHh+YYErdcopp1SazaTTWV5cKfK8OdJgnuv6vlBKgXQcx3UdTFiSHEFG&#10;gpEucxr1xtj4eFSt5En/sccOJL1OGEVgUBzHeVlg5vhBVA8rYVhtjk1uaHUK+UcviJywtri4VAol&#10;AAyhBDFldLeflPJga2mp04gog/HRsazI5xYXenmiDQitKCGO4xBCHcqcCkXaGIMIZlIYTqlWHEAJ&#10;UeR5JjgQ4hCiGGPjzZHpqcm168ZGxuppXzmhl+sCe0437fM5VB8ZDcNq4PQocrvdDnIYMkRKEaeJ&#10;kEKVBUhpKCuU0gYUoDQr0rwk3OR5+ylPfRqlnlRQcl0UXJUKUSygEFKUpZBCUcbCMDzrH763/AaY&#10;znIaEs9xkYEsTdMkjnv9pN8ZHZ/orSxpUVSiauB7Mgp3bz919jtxluSf/Hb8D+c0r/5edukLNQC9&#10;5YJJKUSWJUGlWqs17/ziHgC46J0XbX3jeT961eOe58984D2zH7vWIo0AoAWfed8lRZ41Km69NvK5&#10;m66cGGv8/+y9d7hkVZk3+r4r7FC5Tp3UiSTCKEgQlW50HMPMODpDkO6Doo5ZaDF2MIsIhnGAbgxD&#10;VMYsoZsmjmL+xhnoBmwBlVERJHTTJ1euHVZ6vz9WnUPPfPc+97nj3Ofxj7v+6Oec6lNVu3btvdZ6&#10;319q1EpxHPabi635ucmJUY+lB0HgiIwDImesG2mMdTudbqejsiyK4zzP3/Ti+MafZ7AUxbMMQDPO&#10;kGEyGCzNSGK5n0zD1FVyzkgpwzDyQQ2IOEgGnkXjLYCQoRTSMsdhCHcwjoJz4KDUkO7oyDlnjTbG&#10;KKM108rjD15NrozhgQzDsFgsCinyfk5DdfWypQQDcFprT+dfVnVb5yjPi6WSZcyDnl5M8kfO3kZr&#10;nw/lPTV8NgUgAMGuR/5dKZXnmdHDZA8hpRCCHHnKstYGkdI0abdaiOhjIqM4EFIAgHNu0Eu9nJFx&#10;5vO/AcBYM+j3k0HSbrf6/T6Ri+NCuVyO4tiHERlrvCvg8lj6CtBZZ8ne+Luf+BrMmCFh1QEgDL10&#10;l7/Q/5N7EEVRnufvWvdqIrrkx9+K49hza/114nEVz0B774umAAD37Nno472X4IsrnTuXyE/Z5yH+&#10;irETABjAAsD4a14DW7YIIV4EMLFjBxH95kdfg8tv3UhwDQAijm/efO7FFzsiBLwaAQHe4cgCIeBe&#10;gL0I70RExIndu+HSbQSEAMaBs0AWATiBACZ73YXmYmvFysnx8YkoCIG5QbdD5BiYYiGKomjl2OjK&#10;8UZBskoQRYcdUSxVk2SQZ1mpVmUS80yLSCDS/MzME08+2Ww1iUhIITh3QFGx1Ot1JeOj9QbnvDE6&#10;OtYYe8aRR1rnypVKrtX+ffv+8MgjgzwRYQgBBMWaspZlmXFAWi8221yidiY3qtvvkbWlcnXFijUT&#10;E25hbq7Z7ORkZBCMjo2PTYw5pY2xWmsppHVupNEoluI8z6023W5nctWq8YnJDFy9MZ4bLJSrllC5&#10;tkuUcmBzVYhLwDC3Nmv2u81W2ksa4/VCFAdS2lwNOgmTolCulao1GYbdZieIY3DkTB5IFvKiiy0X&#10;whml0oxUao2RHBqjjbHxCSlluVKtj1QZh/rISLFUaLcWet1euVwnDLI0R97NteVBMDk+GkXxgaf2&#10;A8BgMOh02nke12vVYrkUBEGm8kK1AQhzzXaa6VqjxnnERdjqzlRHR/vdQbEcMi4XFpqYDKyF5uKi&#10;O/PMWaBxAgDYA7SOcA5hYhg9gbB508yll05ccincdJM3SwYAzvntnK915C69dH5oa0HW2Se0PqQa&#10;y6cOFEv1Qj1AA3EhWguz70L8BOKpN9744GteOzc1Nb5p8wNEwPA0gJMdISBu3z6HwBBXCj51882A&#10;8OP0P7gQRLlvnjJrEXF2w4aFqz8uwsA6CCMpWMC2bt3/uc+94P2X3ozb/L3HLrkEEG8BWAswsWXL&#10;3x/7yqv27Ni4bgoAvnzPLsH5W29acuc/5ZSv/PwW55y79yZCElKec9NN3/mPHzDG4kLBGPP1B/8F&#10;EcMwuua+m9+x48bP//Sb73/JGwDAt5CdHvZtX3fCq77x89v9vA5E2mi/f7NoAYZJzQBQiEKllOfq&#10;Zyn6vWexWAI3hESWA6P98HbtMoy855D1/qL50yIN8HDHME/BiSVw1YsDAWDH734WBGGvm/oNrQ8t&#10;FX90e+h/fPzJHRAAFEslhugzp71g1zonhVh2cPLbAsa5Z9JbZ5yzyhsxOedPtF/Rl6hNROQYIjDu&#10;rBsq7p8OmAIAMFprNSTveg13sVhknCNw//UbPeyZMc7QoZDSWOuUWtZ9ehLXSKMBS5hgmiSDJaTF&#10;W9MOeV++zACHDpd6nNwjZr7r6csMWLJJ9ouxr3A87k7kANjB2x0ppRt2PY1zOHSU4jzROQPmZSEH&#10;j5NO6sJJP12WUvhRKpdzo2QUcUPFUklK+a8//Tpw8eMf6w9+8MzlP5NxePBLbb7gLdsv/Kr/efHs&#10;vR+67nYAOP/AX3KO5EA5Q4As4Mi4JVS5EzIMglAb01xsWcBKrXzYoYeHIkCyJs+ATDGSI9XSmjWT&#10;a1ZNkjbj9RLnolAp9TqdXq9XrteKpdKTTzxeqtUKxWK/1338sf0zBw7kSnEhZKfozbWyNOWcF4tF&#10;gUxKvnLlqiAIxkbHJyYnkeDJJx7fv++JVrOJgQQuLEGz1YrDUMZRGIbKmf0H9iulksEgz1IDhgey&#10;WCpXa/VuNxFC2CwrxnFjdKQxOiqFnO8MEDhyKYKwUK7KqNBP+oCy3e5XimURBFGhPLnysLlmP6xU&#10;y41GX5nFZstYSwggGQqujE4WFpvW6H51fLRhgJw2yBgQWoAgiFesXAUATjlrNBFqpZ2mgIksT6QU&#10;YTmQgVA601pp4xDx2OOPI4f1cnVkpFItx2EkBautPvTQx6afiqtRNsjMoB9XKhxZKKNiGBSDopSy&#10;02y1WgvzC/ORDIrlwkij3s/saKkcV6osLOTOJbkqxoEMQm1MlufW2lq9XixVUcj52fn9+/dxESRJ&#10;Ojszo5SyudJaT3z75Htef/2L7n19sVSSkgspy3Ex7fVVkjGAUhjYNI3r9cmxsbectQoAVJIxFFFU&#10;BIAPvjL6603fe+CXD/IgrI6McMpZajNt//L0V/zo1u8XiuWZ6QOLZ+8tf6ncWWx+7MKtVx3103Me&#10;OmXzB87x2QKSwWi9ftRRR6xetaJSLjXqNSCTtIwzyWN/+L0MgkAGURwTFyCjOC7EcclYOzcz89T+&#10;fVrriy57r7+q//yul/kfbu292zMhEdEbM5SKJTf0Gh3epP6ODoLAWuecE5wHUejDVpeXCq11lmX9&#10;ft8vD5yxUrHsrEUYhoL7PTcAeMcSzwVains3eZ4zHjDGpJCISEvvK4SwYujx7az1DXtkKHnAGPOc&#10;Up/8gMisNT67kJbMl/7fTtT/l0Mp5XNn/bKntQZIvrb3juWaCgCEFB5V8GUPMPAdIqO1czpLs0Kx&#10;6KsLKYWxymjjkwStBYaMCx+axxGZNlor9dTsrCeVVSoV/1msc2mSDAaD/3J4vpU4TFLi3Ivizjr6&#10;Zdc99AMppTNol8KUCO2bT3zltffdYZ013iPEkbco3PySs2FqCnbu/OqDdyIi7t79ud7DH/rrNzHE&#10;q39+ByIOTf+IjDEebb7m53ec+7y/o7VrL9iymQiu3r7dLxLE2DUwLC6vBHjAuQkAWIrTJmuJaDfA&#10;aevXw403fuSK278IeBW48wgBYG77ZYh4AiJ66pRP8AYkguOB1hLcRYSI6y6+GAAAcOKuu7/06ne9&#10;9VvbHBECQ2BEIGXQa/dq9XpjZLzTac7t30/GgHOR4BONarVcnRypxsy2sl7eW5hp9iYmVqVJMkgG&#10;/W4516rd6UalIhO82+32ez0ueBTFXPI8z9MkVbaDiELKTOWRkJVypVytAEAURWEYKqOJSIRBJQqC&#10;OGIA9YmxZqvDExxfORmX4nZ3sTXTtEYRkdUOAZ0F6xwC4yAYYrlUlrGs1EpRFPSygVZpEATlcjmQ&#10;fHxyUkqZZ3m73crzRIiIiSjrd4ghl8KQHSSqm2aZcQSMkCMTmTZgnDHWqqwb9qvVyqFrDpdSGk0A&#10;+9NcSWQ+d7rf6YXaqDxx1pULEZCx1hWi0onPf0E66OXK5LmxxlZqtXKpppTKs4ycHqR5nlfL5VKl&#10;VkvT1GjHA8yy3BHmuRYiqNVGG2OjUbHEGFuYn5ubPjDo970FarFQNMWSsWAs9TPdz7RMtQhNMYgq&#10;1ZF2u9XpdiqVeiGIAy4wKnARMEenPnfNLfc9fgvAWoRTCefROYYzwMCLf7ZtIwIChxvWA/hMFnb7&#10;JJ4ObBodIk7s3PmCM8/8N2Oco2NXVoUyq9es2fyLhy458fjF2blBt/03qyfowBwAnPj+d53p3DWc&#10;nY9wvM+PJxrfvHl22zavGl/BGbtp167pexyYYrFYq9bEi57r7r6LHMFZZxHQ6Ps3PXVgujE25hzs&#10;P9BsNTuHXvztqxGfi8gZWwtAQHsAgOBkgD1EuG3bC4jOIPrqx4I4LlQqFSHl1x64A5b2S5z7wMfA&#10;z8bf+Y8feCTZB2d4jToXUit12U++4bs/gQzeetLpAPDNB7/r56vrHvye34wRua+z+Td1x74Zzfvo&#10;G99D4Ut2RGEYMiY8dm2M9rEHpJx1ZK3xeIUXAPOlwDRk3tvTeEgZGZOCLbnJMQAA5sCBj7l4uvAA&#10;axE3HPViRCBH1973/eHjf0rSi+Xxp1hgAIAMgiD0cVHMZzYJKbIsG/T7PkJbG2OTRGUZF4Hfwxut&#10;idyQw8SFUgqWsrT90r6EYfFlJGSIcDlLRFoN03YrlSpy8kFaXr1gl8i+By9svnnZ7/fzNPVUYxkE&#10;YRhmaep7V2rJ08m7Q5p+ny8nhR9UGCyTnq11zvl7g7lh09IYa4bYvB3apft9ABEhAmN8uenIOfe6&#10;kmVVBmMcOQvDyDG0zn3vjn9SSpGjMzZsWT7Pi2fv9aZS+y/+jJSy6ErlcgUAcqM8cVkppW22nEru&#10;qxH3Ybt3b2U5tPtf7/jC3oN4VWfdfeSVX7rh/fCPAPCBj74d0AoZBcVQyhCAuJBChEJKTYMkSWKl&#10;hBBhGD726O9NnhfjECFgBJVyodGojTXqf/jtbxZmpnvd3sjEqLPQ7jZ7raZyWZKpTmeBB1Ga9ZvN&#10;tjZJEEVRoWgIcqttprwpjTEmigqFerE2MiKEqNaqpUq53+72ut0sy4IwhDBcccihhWKx224ng8FR&#10;Rx1dq1fnpmfarXkio601xihnw1w56ziTcRgLwaMgLESFarlSLVcZgbGmXK4YbYKgMDI6UanWc5Mn&#10;g3TQbUtR5Cw2xrEg5GHc7Q9sEHY6vUzZVCmjnCTkFICz2hqubXNxceWKydHRBgZSM0wfezTp9XgQ&#10;aKuNsYNmN0tTiYEzRjgQlZpWanRsbOWa8XK9bJ1Os1Qra507dPUzBv0Bs6Sd6nYz5HGlGI+vWvno&#10;3IEcrAbntBr0U5Vp0sADOGz1YTIIeiONZrPa7/f7g043HRDDNEmLxUKiXKvbbbU67W6Xc1mv1fIs&#10;Z1yGUSFNkizLRUBxXBibmOBB3B/08jydmZ7+1pkPvPY7z7JCT35n7Ux8oNFoIDhEjIPQGpsl/W67&#10;KRHTLJUAtVLxiu/OnPeqCgdkxKb3TQOsAoDf/OZ3TERrDj/yysuuBoBXrj81T5Uz1LjupC9+7rK/&#10;Xf9379py3uXbrtjy4fc8HRQNQORkEJTK0epVK8br9VIYOZUn/W4UisnxscmJxmOPPsqFsNoluers&#10;PzA714qiiHGeJcniwvz5F79z+0XfBIDvfPnHztqXIwDAd7NNp5cvA4Bd7Xdef+SXz3r4bc65Sq3m&#10;4QWttXN22S5QayM4D6LIA63W2DxPtNa+0aC1zvMsTzPOWShCX3Ug4nIAGzJviSM858W3wXzmAy4R&#10;eTkXcSEAAGWMczZNkyxLQxYNrZgdOWeRUEgppcQwzLIsTRJrDGdMSM6IcSGUUsjYMGjvf6LESJIB&#10;AHgBtJ8YvV2H5wstx/khsnNPOfOf77vN81T9GTDWSMaJXLlc9k7BWptcZX59ZZyHofQMVQDwuUPW&#10;mDRJ/EQqg8CL63wTyjOdls7nUMvuAQWVZa877pXf+fX3vZiNCDxzTIpoKdIKiMhXF57J6l+HiN4v&#10;DwFA2LLlij03v2vtqwHwyntvqVSr1/z8djHceZCUwlo73Dcger3mNXv/xYHVzLzbrTiwZTOsO+VT&#10;U1PeNsoNfX3pOF8q0NJ1fMklRHQV0c+JcP16hrgR4QqCK2jZYR9+iXgC4gkARO5+ghOWrGvvAQAC&#10;InBAAIhAtG0bbIdrd+x849c+xzl3Fgb9NI5LYF06SKMgnJ+ZWZydm5wc42AFw1WrV9YqpXqtwsFm&#10;7Wa3OR9gIJlV5CTHOJSDQdLrtAFIWYuClysVFIxxbohQCB6FrWazUq2GYQTGIWKxVCoUio6oVq8b&#10;Y3rdbq/b5ZwVa7VSrcKIt9s9xvnEylWHHHFIV8b+7QAAIABJREFUu9Oanpnvttv1kVq/12FSxGFR&#10;IGsttJzSJrOxjImD4GiN6nU77VbLezEXS6WRkVqlUiVy3oQny9IwiAf9vgyCQqkapGowyFrd3mCQ&#10;KgOGAIQkydM8M4NMgC/IuRSh1rpSKq9evTpN8+npmUGvN+inloEXcFuni1E4OjpC5DjiIWtWH3/c&#10;Mc4ZABwkebfZya1J+mm7PZ9lWVSQKs9azWYYyonJVQzF4uJCPhiIIDaYpUnSG/Ttgf2Zyryt2Uhj&#10;tFwqLszNz01PT8/MGGvyQfLTzmB8fNwxiUGQZgq6fS9sQkREYSzleWat/ee3fggZAyJ3992wd9sZ&#10;O3fA3btp7VqamrrS0YlA9y+ZR28EuoUInTt9y5abL7lk/WWXzX/43FnEe5E75+zpp++17nyi56wq&#10;EJlL5we/XPz1/QAm7QvmwlKks/TAjh1EoLX++KZN//LFL8xu23ba5s0AcNv27Wth6IXNueC7duGe&#10;3addcjFs3ozY/94x9p4xwf/8UJUq/Y1/AIBT3vCh39lhRvLVAFcz9mXGLtq1CwG+N/PzicnnzW7Y&#10;4G+KewEA6LQdO2j9+luIRj7zjTO2boV1626d2mA++HoaDp+HiZwRMozj2LeBlmcSf9KSZPCeF50N&#10;ALefdRb+xRuCKPQ3zRvTEVi37vpffp/5MoUNsesvq33vyA+5rjA0XWScAQI5p5SSUoZhaAUnlRvj&#10;ifAmlgXQZtj1RvQqLydkFMV+W+s9oJYxcACLy31vRCIUApx1uTU+atnrh7kQOx/+2dTRf3HtfXf6&#10;ac3856jvP53xp1hgDDtqyJAh55w5RkQ+B9T7dvmV0gupITd+DfAxsYholSLKyZG1PqKbcy6W4y+W&#10;wSYPJ3HGrdPWGC6Y1+YzzpE5zrlSKk0ShiEich9P4ZO8hw4tlOd5nqbIWLFUoiUHJ7+G+dXUs/H8&#10;Ew8iDT9tKSA47/aGeR2MobXOWec1IUvGu09bQnHGCEFwYZdOkZQCYJgwhcgYAyGEtY4NMVAgIiGl&#10;cdYsZYExzn5459VCCIC3nXRS16syAOAZLxsqK/7vQr7f/b4z3vLGylBx8byLG3rFXni6qlimS53z&#10;0Tde86Ublh9PnTXOMJcFaGUIgkOBC53lkOXGai9zz7MsSZJ+p10oFkrFaiBZyEStXKoUY5MPRqpl&#10;0++kySCW3DFIGcZxgMo0W+1uv2kcICMZxCOjdZ/cDJYlvUFulOACEJ1zXPBqtSaDoFwqFYrFLM2a&#10;iwtpkgRBwKOwPDYuogKRCcKwUi5WR0YQXKfbTrMU2dDckzMGwPJM97o9a00gpOQCibTReZ5z4FY5&#10;IgyjuFytV6r1qFjmNuQylkFQro2UK9V+lgUyKlcrvfn5JE1yox0Qcs4DjojKaKM0OGJAzqJVmhzU&#10;6iNHSJ5qlT72B+3c3OwCACStPlnbGCmFUSEScnLFylYcH/rMw4448tBKvcaEdc51u4Nup6cSl+eZ&#10;yxUmFHDHpS1FQRjJ8dWrEqWNcmCh3++l/SzrDRQTcVCKi5HgfHxycpzh/MLMk089PtdcqITx/pli&#10;f5COj49qlRkHySANgsgaiguFMAx7nW5ncVYGQbFcHWk0CEVUjH2OyjvuXFeuODI6TdMrXrUHAM6s&#10;Df3KKq9/Safd6V73MwC48dcXXPTV35SKZY/Rf3BqFAAAVv3t5jsf/cOTaa5GJlb76mLqra8vlCtE&#10;tujg9LufJ/awOI7brVbjupPCMLJGvf1Xa//xs5d/6IPnMi4bI41VK0ZWTY5zZmcO7Et6nbgQNuq1&#10;kbGRscbYunUvylQ2Nzv/xJP73vXhqf9ytV/7hduf8cyjdn3zrkKxqJRa8bwLAOBtAAAXfPmHba0H&#10;f3f/aze9YfXnrn+EyH378Ktf+8g7DqIkIVjywdJRHHsHJ9LaS6e0MV5TKLiIarUXv+qdv7lvJ+N8&#10;cXYOALxFHjlinMkgEFKmSd8/aIwZ7pYFF0KQGQImjPEgCJazdJxwXhBCnHkDEy9DRETBeRTF3it2&#10;OdRJSrl85I6IwR87ljIoDvL7ZmwpyIgROa9SsMZccudXi8WiD8p1zgJEzjqQ3HOrjNaayBhD4D+R&#10;YJyRFct1hX8L/8HHxsc9sONtwcG3qIJASrns7oUHL91xfMNvfnQQaWH4OhAKDzh7mhSR84m5uMSB&#10;5gy+YPbhXfvf+6Ipdu+tAAAIQkqf+OGXGOdICIbofLPLiwCts44cl0JIicef8sXdO8R9t5zgD4DI&#10;7/8B4FyAq4iG/y4pNd6x1HZyjJ0AcBUAET1gra8k3snYPUNrEzweHBCCz8YAWIc0DggAsHkLbt8G&#10;S85SmbbcMgCrlIqiSDLe7fbzLFMqbzQaE5OTpSh0Vo1USoHgoJWzjpEuhrxYqRfiMO0P4lDWa9Us&#10;y4gsMscAtVaZ0oYsAXcIROTAIQrGJOeBYBAFcaFYLpdrxVKJgC0uth5/7PHp/TManYiLbJAZrXWi&#10;Djv08JWHrEHO5xYXWu2WMVo70+52S3FcjIfc5jgqRZU4Kkb/8ehDuU0XF+eMzrP+wDrNBSKjanXE&#10;Wjc/N2+09iu+DPLM6QxdmiRG60xlxrmgEKMBpfoEgDzQRvWTrBBEQrIsVd1+75Hf/2pi9eRIrX74&#10;YUcILjvdXpobZayo8JHGqAz4+NjoytWT2aAXCPGc455j8kSGQnCZYarzfpYpnSqrc8FAK+WsZYBg&#10;sRDFjbFRRzhIFDDR6Xf7vYFWZm56bmF+rlAuE9Gq1WsmJyYKhQoSzM5Mt5rNbJA79cQhaw4bn5wk&#10;kMoSZXqx+WQQyWqtFpeJEVdKOedowwZfUS8AgODwmteScwQ0wfCdBONAa5FdSYQI9wA+CPBcZPPb&#10;t69DvNlRYtjEzptO37DhJkc/N/bjN97w4k9tyaanq9XqgzA4gdwDBE71qwUZF4qp4DPr10/svCkM&#10;IyI69f2bLtx26SfWrsU9ewAIAZDhJOeLjN385D2vXrsWt2ylbZc6gr/ZuRNz/M7DP0CL1rm/PP/q&#10;aaITEX/JOQJ8GeBkggfIIeDM+jP/mmjXULwFiMCQAcGtUxteAHAq0TzAzKWXjm/ZTI7e/o/fhh07&#10;vnr/bUOl/hIe0G63yJGx9pwXnHnl3Tf6Ceq8F74WAGDP7rntl52+dev1v/2R7yMj4rV85m0Arz3u&#10;FT5lb/2xr/jOg9/1lsFw8tr8vpsBfKiiMOA0EREYYzkH58hvxpyzeW4iHnv3joPxYY9jk3aGHBEt&#10;WUsxALBLzhPorE/uWpp2+LL4e5l1s+v3/w5LWju/I/2jJ+//+fGnWGAIzhkyR87pIZ7lm82CCyFF&#10;JahGUeyRqYwoz7U1xhjjd/ZEpJTSWlcqFS/18y00Z8EHZmdZRgBi6EIbOe7IGWNtGA2jtWjoLW/z&#10;LE8HeakcAweOTASSM+6AVJ4rrTiyTGXWuVKpWC5VcqNa8wu9brdcqXjIwsd+ewFGv9erVqvLEVG+&#10;uR4EAUM0WjnHORdDbp9z4ICzITOKlr1KOEdggjHgjNHQGl9wr+ug5WuRLV2p/ulggJAsOQHohJTI&#10;iDO0ThsDAB6FWDbb8eO/iLz9aFx30lveeP7yrz5ib9u2zVu2bP8vf3nNZ7/RuO6ks399onM2CAIR&#10;R04pYw0pazCXjPXSTsBFFEWAYLXt9/tg7WDQq5bLxWJciouVQlSrVmrVKoAbdFqdXsswCuOgUChm&#10;WcYA6+WSkPXpfftLUSSiKDO6nwz6fScCycIoUzYZJELKerUeiMCqHByBc0AURRFjvN1qTc9M93o9&#10;C2QZlKqVRx95TOXZYUccdviRRxarpdl9+1vNhU67jYwYZ8hFGEsuJSIaY4MgCOMoCCJldKfVZcAZ&#10;smaraYEKterI+CSP4vl2s9PtSCGjKJpdaBKI9qCXaqWMTdOEE5AmjjwOI84YOpYnmfK2VAzXrFoz&#10;fWD6Nw8/XB9tPOOYZx33nOOc0dMzM5nSQkoIg0gGq1esKIZRHBZWHbK6WS0fctghkxMTKMBQrpTN&#10;8sH83EypVDEutU6FIgDOgEgrY8AedsgRB+bmIQeVacpNniRpkoB1v++0ORcykiNjYysOXTUyPpmo&#10;vCu6YOziYvexR55ctWbFM454RqE2liapbvUky+JYcSFAxLVGQYRxlqULswvFSiUuxaPlSUDLgBGZ&#10;pN/vt1vvuO2kL5+2t3rNMfvgoTWvge63/9f+G2ANAAC86ZO3f/2Tp37+joU4Ll37M/a2FzsAOPb0&#10;Ky0XzU6H8aBYKvmrq1Qqpf2ECxkEgcqyf/7y19+88S39fv+Mfz/ulhf98s33n+ycz5sTgWSNRvWw&#10;Qw8bKYdk86Tf19ZAhrMLi4ut5kxxhggzrXqdfqfXX74XAOBLn9nxno9NIWKn3Z6bmXn9yq8DwPRd&#10;sOKFF0zfdSEA/F0BvrbwujzPPnHtg0EQtFut3R/+ySWf+Jrf1i8vAESEDI3WWZp60BwAPCRIAFZr&#10;51wcF+776deCIPB7bsY5Z+iI+JLSjDGWpRkiWmeVMtbmQRCIKORMhmGU51mWasZZGIZSSrLWGTMY&#10;DOJCgUVegToMu0BEZ52UIi7EiGi0yfPMB33KuODrEOuUcE8vaf/tUa3VzFIzhYi8++3C3NwQSMGh&#10;G4fXaSitPZsCGDJrjLMCODFgjPvIVGQoRYAMnbV5aqVklsAorY1mgMDQWqudQUTw2Rp+a4sgl9yZ&#10;nHMenVjGjYc9P609czUMw+ViI1cpuaE1JDDv9mutdUE8FNhsPPlM2rABtmyZm5o6EwDg2wBwGhAR&#10;XQVwNYCXWGwEAICrADYu0WVv++hbrDXnnHT61b+4HQDiuPCOE/4Wt6yAbdtO27lzxfr1vlq4BvE8&#10;gE8QfZLoViLymyrGHgQ4AeB+orWAyNjdzoFzfi9yD2OnI9xCBAclnwDQyQDjO3b+3RXnc8b5r35I&#10;LzlGa2utYts/ygUicd/nyrMsjmSeQYI4MVZbMT5eKASj9VqvveiUbnfaSSAKcShlWK3Xs1z3e73m&#10;4nwUR4GQEWchsBB4tVxu97oqU1EYFStVELzd7raazVK5ggToSAjJBXdOE7NBIJADExAWosbkBAuE&#10;LMbdQb8123zW0UfXa/VBv996cr7fbo/UR3vd1v7H902smCBjBoOBzlTAY7DOWOes0ULznCEx5xwZ&#10;4DKwhjSBIdcd9Pc99dTC/AIABIXosMOPKDdGHvj1g/10oI1fQYNqqWYsZX2tExXxAETgg9vzPFvM&#10;FaDO06xWGTn2+BOA8bn5hU6nn6lMK6udrVRLJlfIiKx96LE/9LqtYiRiIYOQM5SzC/OzB6ZFFJSr&#10;tcZEw2idZgOrbalUElK2mk1y0KiPlEvU7nWm97dUMijX6iIf9DpdLTKl1KDbHRSLjLFCuVJVOstS&#10;a7FQrqbKZZlqt/tBIGsjlW5voeDQUe8rr98EG6YAYIZoBmCSaB5gNw29yk7bsuXWbdv81tQnpYCl&#10;qwiuwiGV4x5kDwJY6/CSK2+Gq3y39BM7d5y06R2tTu/3b3vPHZd9/kHE07dsPp3grp/eZjLTbbeZ&#10;DF++cuxXRCDl82+5Ye/6s08AQMRX7/7+rvdvQgTxhS+wrVsnLtt+xn5D+++evvSSqwGOJ3rgzDM3&#10;IjwMiIhXAVwJAIhrEdcR3YNIX/zwyk2XrLv8gh82f/2XCERwxgc+MLdtGxGNb9kyv327I5rYsfOT&#10;69cT0EbAPQCnr113MpHbtOm29etfCTCxcyciwu7dsG4dLNGH5qamaMerN54yBQCwezdMTeHOnbDu&#10;lDs/3pKyozOttf7WQ3eWyxWl1LX33lwIo9ed8KpbH/mZL9KdtZwHAPAmM3mN3ffmF5x56yM/c8Sd&#10;y6WUxpgs1cvGfQzQEVlnjaemADg7DII2WnuAg4ikEFwI3zFRKiOyjC/3MpaUcsutK4bgPU+tfd1x&#10;f/ntB3+IzDEWEDo0CH98c+j/g/GnmIPxtS99YLnBtuwctay49+u3R7uMMY7YkvmXO7hzFoZhmqR5&#10;nvuMKs7FMIeOobHGKA0AHkNgAgCgXCjUR0YKUQwAgDZLM8ZZpd7o9hMCxpEBY1bpXCvJuYyi2aee&#10;KpRLhahgyfba3W6/Z7VGxFq1DEskKOfdH51z1gop3ZLruQfcwygqFAqLC83lz26X4D0ASNJkSMdi&#10;DAAMOAHMISiVh2EUhKEPytBKGWuO+OQwHe/hj30QkT3z058DgNmLP+uZf0prq7WxliFyKcMg4FJK&#10;zpXW/W73pa88Fw4CLv6ZTb3V7Tj4G9ne/ZvNlTsB4NPzf/HO9z5dUTSuO+nzNLWYqve/7RPgRR0A&#10;e/dW3v2xt0gpzVKclnW+0LMOCIhjEOZ5zgAKYSAQ0OpSKOvl0ooVY2Mj9Xq9xJzttZppkshAhKVC&#10;37lmsy2RS4CZJ/cVw/CoZxyZDAYP7L1/dOVqkEGz3+8rlTvrhCxUy4tzTZMrwaBSKpdL5SgQcRRF&#10;QTg6NrpqzZpSubB///7HHn1ksd3ijDMRaGDT07OVcvnPnv1no/VamgxaszMLCzP9fl/liQEKwzAM&#10;CoasNdYRVhojzjmbG2t1tVyv1WpEbtDva20I4FnHHAMMH370961Wqzfoo4NDVh5x2KGHPfrIbw9M&#10;7yuUK9YaB8gwEmH5wL4ZnbtSsZil2WDQIWc50arRUQFIZEdXjJ34vOdNrFnZ63QWm82FxdlkMIjj&#10;UsBFmqRhGDkDT+3b123ONSbHRsZHWMRzowZZ2ul3k2QguCyVa5S7zmI7ZHLNqlW1cjnTuQLX6fWN&#10;MUBsbmb68ceeyI0eGRlPstySA8bK9er4ypXFcrnX7c3Nzg6aPYHM47/FuBCGoWCCC2jNLQZhVCoU&#10;ZRAQuUzl1tjO6//X+C2vEKG8aetJ6x66EABWffeVHODJV31vzWtg3w0AALuPueCsYy8EGP766qfe&#10;ffOqYeiKT7cAgJPefH2aq/m5RULx/X/5QeO6k0676yRtbblUaM0vMEAAcEDWkgNgnAWcf/vabzau&#10;O+msu47ljAKBKyYnjjvuOWHAgBQj0kr9/fhXAGDFuT/5wLsvYwT/ePkm/15791bu3HF5Y3Ri49a/&#10;/voVPxttlAdpLwgCa0xzcdH34w88tX/lqtW9Xk9w/p6PvtY/8ePv+/ynv/D+z37ky3meE7mLLnvv&#10;P3zsK4gouJBB4CmO2ugl+QQTXCAiEAMAfz49udY5yxhfTuYxWhtrPNMjjsN+r0dEvV7PaBuGofej&#10;q1bqiGi0980nRLTknDZaa49R2CVWj588PY7qlvRgyzHeiLjsErHc3X/3x7/0314UEPHrl3/EGpsP&#10;FXEWADjjSiltNDnniUyccW20UsqBQ2Se+uWfXioVytVqHAXLe2X/wawxzgJyqY3jyIIoMkp3ex2r&#10;rQyDPE2V0c5YQgi45IFAAiLiDIbUKJ87MZyXnXfNIuc8iAoAxhijNePSGjskpvp393+J8K4XTl1z&#10;363nPP8M2H03bd9+G8B5iAcQ54gI4EQAIjqX6CrEdyIS0QlED/gaA/FEgNO3br1+TGlr33DUSwEA&#10;9+zBU06B3btp7Voium1qylm7EeA8xpCxc5ybAJhDJHKwZGc7jAIAHEcAgjkEIrib3Fp/7wAQ0fOd&#10;c87tIViLMIEIO3asv/KCMAw9iwxRODDWgraKg5BSDvp9dKZcKgIZZu2RRxx62JrVWbdTrZTCSCJR&#10;kiZ5njvnMpWlSdpPEwBUg/Swww8XTM49Nd1oTMg47nT6xGC+05mZn88RC5VKZm2r2SyF8Ui92mjU&#10;4yCUnI3UqitWTY5NTPQG/QcffODhhx+xDMNS2QBpS4JwdWPi2GcfOzO9H9COrZhYWFiYmzswPz8j&#10;w6Db7SJirV6XvJCmCQAWS8V9jz9RqhSKpbIUgnPurB30+91u99nHHvv4Y48Z42QQdDsdYjg6Ph6G&#10;8vEnHiNHxWK1VKtzFjuL87OtJ/7w2MT4ytHR0ScfexwZcXLFYlHr/LknHF8txieceHwYxyIMWs3O&#10;9MyB3OjHHn20WqsppUbrI3Gh8PgjDz/x+OPjjdGjjj6q22p1O53c5UmedbodHgWV0dEgCgf9fpYp&#10;KcKJ0cl6tW61ac8v9nq90ckJ7cz87Oy+ffsAeLlezZU6MDOttQ3iKAhDxqQm65wzyhhj66VGEAQq&#10;y6MomhgbT9N+r90plyvfecf7YcPULBARjRPB5i0v+vGufz//krmpqXsRT0OAG3fA1NSnGD4Xn07X&#10;BqKNiCciXgXgK9gzGL8F6BfWGmPP37TppJ3fUrkJgkhI+dFHHz8PcZqx2wi+9JxnEZmoXNk3u3j/&#10;P14CUxuef8xR917wadyzZ/6y7ROAdOONsPsu3LZdBpLt2kXr1yMAbNkyt337VUAnAJzB2G0ApzpH&#10;mzcjIGzfRkTzyFZJiYj/6yuf7nbanAty7pUrhzsT2rD+6s1nv+OSb80iTm7Zel2lX7jgKgA4fedN&#10;sPtuIqJt225xw+RsAlgHMLFlC23bNguAABMAsGULnnLK8NYDAIDvPPSjs5/9cgDc9cjPZBAiosqz&#10;LMte++yXM2Rf3XtHnucbX7iecf69p/bOzc56O9pzTn41TG3ArVtvqGXkIEvT5eTQ4UDAJfj2oHQE&#10;5k0+AcDbzuKSIY9HMBCZNpkUkvGh6ykiRnEchmGv10Nc8jBdUuU55wb9hHPhaf/eLfC9n/j/k7z/&#10;n4YUgpY8H4fbdGNsmgKAj44awklLeUicD/NKiMhXEXrJK90zo9IkGVKuOHNAAICCAwBHxjj3bn6D&#10;ZFAoFkMZSCm55NY6rVSWZuBli46G0Lw1Simu8lwr0+n2+32f2O2s5ULIQBqtPToJPrCCD5uCtLSQ&#10;Ly+cvnYKwmjobGmNj6/wFytfuhYRETiTwAGAER31mYt30sqXfWGzf80V518IADtppU/Qe0P2TYCh&#10;MRTMfgkAvrd6M0f00Y/ImLdnZ76mJzrY/szrK1ZuW3HvluknPvERImKBZIwdUlt9vX1zqVI+fuVz&#10;9vzb1w2RTrMNzS9/NXrdaFQLCtS47qQPzL2i1Zz/0R3bAKAQRNYqAcgYIHDH0XFhrXYOLNIgz3kQ&#10;RIKjc1mWCK0VWC14AHzQblLSKxbCUlSMJG81F2bnZ4PR0c6gzwlCAMaxVCjqXC1Oz65etaY+Nq6B&#10;W5S2P8j6gyRTuekVwmKqwZnc5JbFLhJROSoUi8VyoSiADQaDTrs131zs9btBKIOw1O5mhbh02BFH&#10;VErl2ZkZZ7KVq1c/81nP/NUDv8jzrNXt9DqdLNe1er1UrhljkkEKjDljwLg0TXxTVmmTqWzQ7z/8&#10;2CPGmLnZWRDcAimtOv3B9PzC9PzCIEkL5YoQUohAylK/o0AhJ85ASB6EIgDmmKPp6dlnHX3UEUce&#10;ufrQFStXreYcXZCKej1EN2eNSjMWR7VSuVgs9Xp9snmlWhobGylXy61eZ2FhdpBnxIkJFhcLUqK2&#10;wJgVsiDDoFCsFADmW/NFGToZMcbdmDHWamWiUrE/yHqD/iDNuu2O0pYHUimVDTJO3AE64sZBphyh&#10;kYEUFuNyw5LuZdoNEqXM3V98xbFvulH/wzPa/HcO4bhzf//Lu34CAC/79sfAUeFb6/bBbgBY8xpY&#10;d8OF8BD82U/Ww8tuAgBfXfz5Q2/8t2O+4a/D57zxW4N+rg0FcRGXkGVn3beuvBYA3vaut6AlSwgA&#10;X736q68/583WWGP0Oe975zVfuJLvQQSQnJUKEYJpzrdkyELJAxEBwIpzf3L5Zbdd8k+bAOCKi29n&#10;jPV7iVJqxeTq0fHxO3f+fuWKlYBK6dTfnsVSKY7jZRtoawxj7KpLd51e/qcV5/6kPjLypc9eXy6X&#10;pZRpmgDARz7zdgD40HmXBEFgtPZUHyHkJ7e9a/tF3/Si8FBGPlvdQ9tSCh9L561d8zzXxu+nrZ/i&#10;SuWy0d6Ya+DBTylDLrj/A1rKdl2eW7yiDAB84iwRWee8FMHbUflePuN8KHT+zwaIyzrs//ZQeb6M&#10;uwKATwhhnHHHzJJDrmUcvKQNOHGGjDkE5xwQaK21ygkMIiL5dVRrrZ0xxhIAd8AYIktTY43Kc2ut&#10;cWYIUCAgogUH1vrJM1iyVXHO+RnY7wGGk/DSRD1kT3lYY6mx5V2q/KYhKETffOiHcaGAe3bT9u23&#10;ET2AeAXRDNFuogcAHMC5y30lxKsBrhwyOvA8xD2IAPDSD39pN9GtcLmPwwPECwAuGn417ipEBDge&#10;YB3RBGOwY8fE1NSthGuXFgy/bxrfshnWrYMNG8Y3bwGAM7Zt8x/wDKIZgAYAIZ7u17gdO1937UUC&#10;QOdp4GNYjQVExxwndFZnuaqPVFU60CqNpZgYb0yONgpSskh05udrI9ViqRQFoVE2U4M8Vbk21pjL&#10;3vCpC2/dVh8Z6bV7ABBFYRBE4Xih0+0WAzM2iqmziVHooF6tC4IojEIuA8nLhVK9UStVKsRpduZA&#10;u9vS1gAXDsF6nAn46jVrpp964g+PPPzsY49ds3pN1u/NOVur1Jqtpg90z5TRLE1VboxNs1xIkQwy&#10;cqw+MiKDKBkMUmMtMlkoEhdp2necGcGklBYhMzYIgmKhUqnW4qjKRdhrJ6SMBMkNqn4uGSOyURA7&#10;q6MoCovhsccdv3LVqv4gaTUXH3/s0X37nhRSpv2u03kYhlkSILmJsfGxxtjExMTq1Wv63d5vHvr1&#10;UzP7GA/iUslx0EZpZUkyBpw5luQDaAEZx0DUKtVBt8s5i4JwcnyCEBgXpG3IuHHGaZMZ0G6gjQM2&#10;pMAtLM4XS2WnnTZa8GCQ9HrN7q3v+7izjq6//iWbzlUmRyHlrd8IZHTSJ9+HR482GnXa/chpRHTD&#10;De84a+oepAcBTkQ8DgAArgS4guj5RD8n0gDnMzoBwVr73aMmdtzwNWdBCrl3+xd97+PBDRtuccQQ&#10;y+Wy1toY94vPXQwAs4D3XvAZf/mPb9pM27eze/YgF0wIdtMu3L2bgBAZMoYIF2zaAuvWEuCpe3bj&#10;9u142edxy5ZZZCsFX71164+PinRqykAQRQWBAAAgAElEQVRjI/UXvPHDtGmTe/eZ3zz/7aNjo6fu&#10;2nUegMNVK9aefN1DP0LAhQ/+/Vuff9pXf367YeZtzz8NALgQp2/ePLtt2zgAAMEppyDivdu2IeLp&#10;APDCFwIAnnLKrsd+Ro6sc0B03UM/OvuYv8qyLMuy1x371zf85ieci+/P3M8YL1XKb37m317xbzee&#10;9+ev+ZsVz72p/69ZmoHDy//1Rh9TM6RUMfQ/LHeHPUiES+GewxnGO5Z66w4p6WBoAtEvFtwNrYd8&#10;5OCwbiGKomj5dTzefPaxL//ne+8AwDAKyVF/0AeAUrH0R87e/+PjT7HA8CWd560OA/XMcAlZjttb&#10;3qaTo/+iTXTWWWNzyj1fyBrjC4AgisIw9OvxsKvne4o4/KaNNWmaaCVEwLXKsyzLjdWW0kx53you&#10;hDVGa0PkjPGyzmHuK186JC+aZL4q5dwXqQCglth1/r2GTUZjhODGgPXohaOh7ARZVIh9w5ExBM4A&#10;wKeC+FS7fq93yPkXvmDLCl9LvGArwRb4P8e926bLXykba7VSP3z3JQf/ly9Iks9cuBx4fOBzn47j&#10;OI6rAHDoRf+wsP3iOI6DIPQx3mmSWOuAURAEUSm8PXhvOS/nzplk8EX+hkoxTjripX/1niCQknNn&#10;TKlYcmS0JXAOrHPkkIgRgE0DFkQcrFFItlCMJhoj9VJpdKSW9TrZIGHOhPWgEMY6LqZemeDI5qqT&#10;JJEQtcYISplaNTa5MijGVlMQhwVABejSlDGOBJwRY0IIHgRBoVgolcpxHI+NTwghFtutTruXDAbG&#10;2CCMvLGDzlXWH7QYtprNer1cLpcdGKN1GEbl2KWDjJAjCq11v9fjYeSUyZMkyzKd6zCMS+VyUchk&#10;NkHkZKHfH3Q73UKlLIQgg3met1sto3W5WhlpNJxzjIlAlhbnnjJGAzDPx0Cf5sghKBYnVq08+thj&#10;Vq2eZJwfOLDv8Sce7/e67fbi4sK8Vq5SqTbGxoNCHBULK1etOvyIw8YnRh263//hkWZ7MTfaMjDG&#10;9Pt9KJDAIK6UpQs6vV6v20+TtFqvkKffIBZLpbGx8SxTmmyFi1Qltpsr5fI0Nc5xzoIwVlnOGLNK&#10;a8UyTIRkgQgFxyxTSmV5khudE+Ga0y8nQu1UoRCnKkWGR5305nKpBAA6zZXKf3vMBS/devs++IW/&#10;/H77spsAYOXNLz3w6p8CwHJ18Wdnf2VxrgNCkGWNsbHvv+K3f/Xmo3/4it/d8eL7F2EvABQKRZ1m&#10;Oh92EKJA5uRybdKk/cGPv69aLYeCV4rhqtUrRuq1rNeslwvWKauzr8+8gV30NSHklZfuklJanck4&#10;qtdLxVJpYnyFDAKfiTFIlDZGqzwZJIPBoFqrjo6Nr1y9utvphGHIOJdS3NZ/j/rs9YVCEREHgz4i&#10;Fkulz3/6O/6QDj/iGYVisbm4yBl7z0dfe8XFO6+4eGe5XAnCMAxDgRIAFChaknIpUADgnazL5XKl&#10;WrHGpEk6SAb9Xs/v/5d7Y8YYzuSSudzQwnY47xEhYwcvWrDUtjfW+rxbD6g+PdMiA/hPv/ol7Y8Z&#10;vrnjD42IjDW4tH76Oczr4qSUTPBloOAgvMIZY9NBz38iZ52zyhNljQPOJJchY8xzXznniKi1Fgcx&#10;0w4+A8tFxfLhMURAPPiRg2hFw+E7hei51GjfdMKrYGoDbN584fbttxDcD0REVxNtBNiISAAbic5d&#10;epGNAEB0LsBpiA8CbAQYBziV6JOXXEJE5xCdCABLnI3Ll+obAGCMbQQ4lwicuwrxwfXrj3cOEcf9&#10;/mPrVgCAteuGSMZNu2jDetq0GTZv9h5is5deOgaAu3YR0du/9bkkGYTf+tzk2JgH0/q9rtJaKauV&#10;EsBQSgfAACRiXC5xa2uV0iGr19TKBbK6GEaK9/ud1qDbiUuF+khjLBjr9XrNVrPTkzA1Jd/64iCM&#10;CHphsRCUi9aQ0nqx0+r0UxEHqGnQ7SHnI40GIyjFhTAIwjCoVCu1ep0x1m61pg88Nej3BRciiiQT&#10;1i/BCA/+Ym85jqvVaqlceWrfvgfv/0Vu82cf+5z5hTkhOEOpldJgrTF5rhLVr5RKSFCqVOojDW10&#10;nrcQWKMxHgQxYyLLcmMdIqIDlWQAFEVRY2xMygAcSimtc1maBUGQpkme58Zaciau1rq9ZlwoWGM7&#10;nfbiYuSIfMpKc3HRGDPIUq11tVadn58H68ZHx1auWh1FERd8cvXKuYU5zQ2PolynrV43c9qB91KD&#10;PM973a5NDDgqxeVKtSSDAAWvVKulcinXpt1pp0milLJGOXREKlM5WZRREAYBAOapclqRgcxkHUda&#10;53k6OHHT2xG5ISMZD0sFGcbE3J4Lth/3wXPiSP5g8z/cftYUIKz7+EbzjFogJGPs/Isuv2jqLMbw&#10;nYBXA2wEeApgFugFRk8gfubPJlsLTWu4EEEUxLdNTTHG7if6xM6dRIRTU6du2gpTUy8/9ujnfmCT&#10;COI7iBDg5I9sBcrvPeP1DIEhshe+EF/0QkSgtWuB4OoPTG0kAoLZ7dv3AJy+YweuOwXx87h1K6xb&#10;98uji09Uq4j4kvsOuEsu9bwt2Lnz33sPH8Xw7z/1Fdi6xa1+mjdeLFdOO/Rkuvvurz94Z1SIieib&#10;v/x+8Knz/jdzbxpnZ1XlC6+1p2c8Y82VhDCIM4IjBNpu2270+qoQIAFxolWQgKJQBdgOgCBqS1IV&#10;bUEiaguiIkmYbCfEi/f6QhJUGrCNoIyZqlLjmZ7zjHu4H/apItr3/fB29wf2h/rlV+fUk3OeYa29&#10;1voPWZ7cDAv6U++TUlFC3D/8nNSIvubD2uhbAcjueymllLEz512YnNz6hQttYfCdR39iG9M3PrDV&#10;cVzHcaIoEkJwxr//7/dd8FfrjdHGwPz8PAKxIBkYGwcwdshgo5b+cxVBS5yjlCEqhQi9PWdP4oJR&#10;aghRS5AWALB1hbEK41b2VGvUmGNudbd7zQujjTZKym//5sdSSUYFpVSBKvKcUur53n8xev+3rxdi&#10;gaGX+k+9tEGIptSCArVSNqMut95dzwVLic565vDaaMsRtJoevWMao6SUhKglZQPbwEPszbI8z0fE&#10;uBtnWcoFtS57yESS5XmhAcACnS3oaTllcs6J5y2TF1UhkSxpviw56doP0JMzQ0RCloHRtjNq7xxC&#10;CBJY1goQnpOlmZSplGbFJz+7fHLWNW/q/ev/VlHY9euJ6e1mdN/t8L7Ji//Xh75sXbpf8/BZf/am&#10;3049/brRlZ++6tcw/QZ4LQCsnbvhz458YPP9R30SACihhvNqrZZlWZqmtkNpJYSVlEUUM1eUhUP6&#10;++JukKvMGBI4fGBwOJNZkuZZFhfKKJVrBdIYh1MuqJGaaBmE3sqRFSNDA4HjBg5n2k9AFkk2l057&#10;vhME4RGH17tSCS6ybjwdxwDghQEAcD/gXpAjtuMk6sZSISJzmcuFaC7Ocsa8slsJS6VS2XU962fi&#10;+X4r6iw2F9vdCCnxROB6HmEsDMP5+fm52YN5GhqlPc+XUu7f/1xvoGSM63paQ1EUUsosK4hGo42S&#10;ynGcSrVaLpcJpXG3a1POYatW7T9ID05NZVkm0KGU5HlW5I7n+f2DtVq93m41tSHWIq0oCmOQkFhJ&#10;qY1inHNKjNKtVnNq/34usFbvs0P/2ZmZ+fmDxhiCvN1utdudmYMHw6DMKQlLpSAMNZhavX6YPlJT&#10;SFXRjjpFnkupkihN0yTOkqjTBg1SqiRPHN/zHJdwxiiv1qppmkdJ0lhcTKOuTDLGOXLQUhrDiNCA&#10;2oDRYHQBAJBmhlqeaJIao2Uhrdmc67pCCABBBQOGiOh5ngUaZVpJKQ8//cuE0NJ1h/3sw3tHTrrq&#10;PRP/liXJ9s+cBPDXr9lwi0yL39187ivf++2o0zUUGREazPdv/h7cBve99Y/v/OUxuSzw52CM6e+r&#10;ZVnWaXeR4DnnncMdhqC0ykEBJaoUBpWS7zuUEUWM5AwdTrViCmVRmLHP/MOmq74JnLqO31+vOY5D&#10;KBdCOBSbi7ONxUVCaFokQaXcPzCo+3Sz0SiKIktTLUQYhrDU+ygKCT19COX7gXV7QCRZliZxkqap&#10;1tp1XUrpt77yrz0nnDzXRisp0VDb3SeEyqKIk7jIc2OMtfZDgp7nU8qU1mmaKKWmDhzwfM/oXv/C&#10;GJPneZ5lhBKbhpTWdq576DiCPk/EMtoY+PPe/PJLxjxfXYBlben/6gRjaQaiex/OoqQYM0Zb/Wgb&#10;yZEQRomU0iwpUtgPRhlljMZRYROqUlrJVElVFIXRqClQ7hjT27Ete5Iy67zAmNHGOnwjQYbEqGL5&#10;g5Hnm4hY5LlaqjHe9fKTf/CH+yzdjVpV4KXu4/uPfSuA+doDW2e1Pm7TphsBNgAYgC3G9Iy3AbYA&#10;PIa4BQAQNxxyHv4VcQPALoCrtL5Rmw1grgQYRUQAW5lsWaJrW+6EnXVs0Po4gAsRNwAgIScSgtu2&#10;2RNkdu4EANi5E9acaHY8OK30wMbrlkwLjQKYQRwy5qqffavmh5DmJs9RFVgwo9KKX1amSNM86qgk&#10;zwhSJgRntDW/uGrVir5apb/eN1ivdpvNqNkIw8BlNIqSJEmSOAagpWot9APO+T+WXyfH/4q2/w0J&#10;jv3deQDw7X//yXnHvE0rrR58cP0DW51SIKXJsywolUpBSLTxfF+4DhfccVyCvN1sTh080I46AMQP&#10;Aha4gDxTBQFkgK4rSqWS6wkAXSrXj331a/bsf/bAvn0WpGCAZFkmQXHOtYE4y+M4GRkeWX34EUKI&#10;/fv2tZot4bnVWq3Ic6N7bEzOub1/OGee51FC2q12mshqtd+aORJKpVRpGvmhJ1yn3t+f5THjvNNp&#10;P/bww9MHBsuVciZlnMSaoDSaEDKyYjQMw6jZbiwuzi8ucMYF547rJmnKOK/UBzRq1TV+SZcENxTj&#10;OJaFTjtJsaDTrKulJISThJcY1RI8yhzfM0mGiFyISrXq5TnlXCvoRlEqc0LQSJ3nueO4hIE2soiT&#10;dpYwSinXoEAQYMgYY9xxCGeFkidc8zEvcKqlAHftsg30UrlS5DloAwCvufgffnv7D65Zv/6rABsA&#10;Pgigxsb7JidmAMy2bfH4h7Uhrudy5lgpVTDm1YgEcc0/jucrB0pXXPrLsbH8R3eoNBWEPQRwKoIw&#10;Ok0SOOEEHB/HNSde86NbqCmuOOVc3LULETeYw2YmJ0Yuv2x2cvNfAdB3vQsvvfQ3d39VSdNeeMwY&#10;bDabnh+Sk/6KIJ3euNEYff/uXwRhOLh9OwDc/eyOtTt2wJo1MLmZbN92ygEN4+tg6zZ49CeIBBHO&#10;Oe7kO59+wOqyZFmmda6UBIAPvW7tN35zl+/7SqlCF1bY82ave44xaZoQoEiQAlWEWi6EMVoquXBg&#10;/qI3nY1nnnnXP12MSG7aded5b1gri4LzJYH+iQm4dFwqabWClquLpVDT21sKIZRWdImBbYy27Itl&#10;Gavl/aFWynpZ/HlANlqpAsB1l8aqSI3pTTYIJUYTK+HNGLM56L8Yvf/b1wuRg/Hdr/2jnSg9P6Yw&#10;Jup0LOXg0LIPAITjLb/Hlni2zssza1tCrLedWqLaQO/aUM45s3Z1oLRW5TBwXS/rxnHcpQx7tymQ&#10;rJAIzFIVjTFW5owLwShDgjbwWQycLYIdseTOaF3Dl/QHfd83PXI2sWg5LoTruvOzC8vfvdfMs+5R&#10;WudZuvqaz1tG9f+vdVf/hVuPuBEAbvuNAYAbi7UX8LuXX7XzCqv71Hdbz6J7fvK6/rHLYYnAfd/h&#10;l3MhrCCv/SuHsSzLOp1Os9HotFtxN7bOMmCIAhOElbDsZ6mcXZjJCyk8EfgliUobNEbmyqRpt9tN&#10;06xbr9WVlEWaCYSRkeEjVh1eDjyZp0nUJaDzPOm2Ot24QwhUqpVStepUKoQxxtjju3crKV/8ipen&#10;aTYzN9s/ONxNsv37Z+bmFvPcpHkhlQz8AFQeloNKueIHvifcMAzLlVIYhkTw+bnZvfv2zC/OGwDh&#10;e0BBKZPGhc5VvV51HG6UXr16xcjIaGNxbmr/3larGXUTZbRSUChJueP7wf4DBwihvufW6vWVoys9&#10;z5+Zmnru2WcczytVy0cd/eJ90wd2/+53yBnlzEhg4JTDEqAeGKoLIebmZjlzKPX3PH2gsRAZQyyH&#10;QQhSrpZczjmSwHc8zx8a7htZsSJJunuee3pxYaGxOFepVD0/NMakSZ6mCSU8DPyXvuhFK1etCMql&#10;hfbCXGNBgk6KrB1HhDEppSw0GFN0VbvRjBqtLMu0UX7glsKq63thGPpBYDQkcfLcs88cnJ1JkiwI&#10;Q8dxok6n0+oqo5jrgrG4OkQkWikLWSTQE93L85wBClt+g4niLqE0CIJqtep4niyKLE6lLIokAwDr&#10;fv3UEz2dsWOOe1+mlV8KBXOiqNtabOe5FMIVwtfK3Hn7HZYa9IHf/e3M7GwatxllpUql02p1kq7j&#10;OJVK1WG03Wk0F+YG+vsGB/qH+qujo4MoMzDF8OBQXnQdQSuVat9AfxCGeZZnccqFKJUqoR90o2hx&#10;rkEordfrxpgkjpGQA9MHqeBmCeSjlSaUuK5nZescx6GMJXGstXYcR2ttPeAIoVqrJE66UQQA1nba&#10;+oHCISYVlNGoGVnTVsdxASBJYttiEFxYhoSdrFLWe/RazXnH9YxBC+RN4hiB1up1IYTSWklt3S1s&#10;wLR1xVJbvNctg6UhxvJL5JAW/qGliH31oiuu/08nBUTs3vuTWx79qcV82mn+oQe35JBeJGQUEQ1B&#10;zjllDJUGANcTYRimcWSMAWUs+1xKqbUyilDhuE5gjEmSWCvt+Z4VE7cKXWyJRA69QoXlaWwOWbi0&#10;rBC+WQJGA4AdklAmbP4AAG2MJYqs+sq2xxBuNGYKYBbAFgaPADwE8AgAAhyH+BjAsQCnLp9hQix6&#10;6hFjthxyMi9A3LKUuqbHxw9OTOw05lFjbjQGCblp6VqcAICIuwAA4BFjjDHHGmOLxUegNwY/35id&#10;xvIyeoCrtYiwbdt193/X8/1Op5PEMeFMSegm7YGhUcdhUpnG4uJ8czFPs17HtFCHrz5sYLB/sF6r&#10;hN7C1IH5qSnXYUkUc0EBoBN15lstQunAipGhkZW1vv4TLr5++NLL8KQT9YMPzkxMDAIqpfTFF699&#10;4HtSAaWUUmEHBX39/XmWhaVSEHie51RrNSH4/PzBvXueS7NMao2UUcHTXLfjSBbaZXxFvb+vWgsr&#10;oes69f6+QuWPPvrbx3fvrvbVGedS6bgbKySu42sNcbcbd5ovecnLDj/yyCSOn37mqfm5eddza/V6&#10;WK5MTx2YOXgQABzPNcZQxsrlUp7n1Vqt2WhmqR4eWRW1kmeffE5KU/bLUadT66uEpeDww4+YntqL&#10;BAUDkIXvCNf1ojTOi5w6QgjBHadaqzHGkm53YWY2arUJIUP9gyMrRmsDQ0nWjdKkEzVTWZT662El&#10;iONk6sCUlCqJkqgVZd3USOBUcIJeIIAYzwn8csgozfNcK0Mp60YR8xwlzeLCfLPRSNO00+q22k2v&#10;FFIqHMYLWRRJxpASSpSUdm9LGaOCS62UMa7nhuUgDMO7/+fvfth7wuEUANi27Z1fviJqdqSUWhtC&#10;6K8+9xVcf+YPER4F/Ncj+ikXaZpqCZVa3/++6vPHXz6+6582XnvWWTcheQSM1nqXMacS8o7XvbSx&#10;uKgL3Ll3Zo7gkIGTj14RtRb7B+pHHn74qlUj5VJgiqRSKrmCnX3c2wgh907vqq5YKYEk7SiKItdz&#10;q7ValuZvFKunTz99hBBy55078z1a6RPdw/Vpp9+lldbmRIK/JgQA3mDMLmMQ8QTEIYBZAGNgcLxH&#10;4ZgxBhCH7DcdG9uC+zecsP7Wf/8p51xrTSm1hjl5np9//DoAW6ivwV27ZiYnEWBofBzWrLn98V+e&#10;2XS/H3be/cq3wM4dADi7eRIAhsbG7ugvhOO+feXrbtpxd5HnF351K146fjNvMM6tTPmybvRydYGI&#10;nDv6kJmqtpgcKZczwqHcMG2M9cHoXa4lxXNE4rouItKl/oh1QSiKQmuwFgK2wYeIH7j4iy+oLf0L&#10;cYJhA6gsikN/Q5aEzJdToz2PrVaLM6vaxAihGq0mirYpX2uJVoaZMgtuBmOPr43W1ozXEg2TOOFC&#10;cCGEklxQOy4ppPFdHym3JsqyKKx9Vc+/T2mjC60V55xSZv+cU1wqc4xWCpeUrKSUywQSJaVcQmpZ&#10;duMyT10qqQtttMlk9u7s1uUxxTf0uvPIdgD4ujwNkXyY9hwrbXnw9JWfQoKVSrVcrkglt5ZvtKUF&#10;AHybnn0B3H2oVNSv7vsWIQTgAwCwcPbDR50NT79utH/s8jeMj/ziiE/cZwyl9L4LeniqdThlS47/&#10;L3UpAPj071/FAf16uVQLtEzyXAUVv92OXZe6fuh6QiPtdFsLc4utVoFZSqT00PTV64cNDQzWywQw&#10;k1kz6hBQYE12aSnLssX5hZmDB+sDA/XB4eEVo9VyWRLwK6V2lv7qdT896Xdru+3k4Pz84mJDS6KU&#10;pkANd/v66uXQD8LQUuS5EK7nup43dXBqbmG+041sdcEcUai8KAqQiouebGhff63e1+84vFavP/Wn&#10;x+Nu1xjwPF9pyNvNLM2EENVazcLx8zQrikI4ygqOlavVTrO9f9++Zqtpv4UxJi1yLlyppAEVdTpF&#10;UXTarVp9AEHnea60toNUQqjrOqVSyROCEwqqaDYbUWdxdnZGKdmNWoTSIAz9IHAc13FdNuA0m43F&#10;ucUkiZ/Y/XieZSOrRlJVxN24m8WGIWesNjDQajYTnRmDGSZRmrST1KjCcYQEk+Wpsf6SSiEQJdWR&#10;L3pR/8BgkUs/CCiSZqMxMz3d6rSSIk9VqqQhBLjwKLWOLVmeK20YApMyBcKZgbxQWZZZeTTf9/0g&#10;YJzf+j8esLfKOf+6hnF+cHp6cX5haPRtjNLB4RHK3eG+vl9tetux523tdFJtaKlcsjtIADzj7HX/&#10;65RnAeDbr/rlqb885ien7Dv7129Ik8R2hsLQ/5cbb77skx/N0jZF8BzuClIp+0NDfSZP8qRbq4ZM&#10;VIBCGIbVep/renEU5XluEJBBN0kWm43puSkhRKVSqdTKSEjc7UadzkWfOfvQm3z6628eOfd+ALDO&#10;GBd87B0br7zZGF0Unuk5dvcmEsYYLoTne2EYWuKWVYZThZJSdruRVpoiN0YXkp5a+eqPu5cIISw3&#10;I00Ts2TxZjsX1uOmVPIBoNOJo07byqcSirhEzkYklBCj/2wQ8XzYJEiQ2fip0pQc0h4jPWHTP4ul&#10;xvxlC+0/sW566O7erF/3vLoR0RZvxPIUiSWzKV1Ix/eAEvuoWllYo3tyHb2vsJRWjTFGoReWCOFW&#10;XU8WUittTGGnFjZ+WpcMW11QyhzXtZRuvSS3oZXSFlt1CNN9ufbQS0ohy5/go28865p/3nbl+DhM&#10;TODY2NCaNVeuW7cFYBfAYwBbAC5AfAxxA8Dg2BhOTuKll85OTg4B7jT6fK2Nga8T/B3ilePjYMzo&#10;5OTyeb5nYmIDwI2ICHC+MVu0Ps+YC5dFdYzZgHijMddrbZaEf8435jiAx5ZmIzYnWpK3AcDxcSSk&#10;FpRd12UaAuF4YRiWSkgx6kSlSpkK0ayWq4thFEVJnBRpWh/tD30PZZF3I0l04Dp56GfdjiuocB1G&#10;GTKqDGZFDlJ/4Lj1iDgNN+CJJ4IBrXWfUoUx5pIxAIOuEMhAG98J6rX6QK3PE17BhRd4pVIpCH3O&#10;eZomcTe18HTKKCBVUhd5ogvJKXEYnZuZGahVjjjqqGZj8dFHfjM3M9PqNKq1GmijlJSFllIjomIS&#10;gHBCfTc0xrTbLSu25vuelGpuZsYgGm2sLHsQhrKQSDAsVaan9kedjpKKUWaWgKlJu1MtVW0itu0D&#10;LoSURafTUWmSeU4JTCfqEMH6+/o458JxGouLWmvBOTAaJzEBbPFmK+q8hHFN0ABwx3crtG9oqJtG&#10;+/fv27f/gNZa5UrlmgJ1hGs0dvMEHTQgldLKKM/3Xdd1HV+4ThCGYRgag5Ww1C7X8jzvtNvzi/Od&#10;uFsYHYS+54m41c3TmHNXq0Lmyg3cWr3fC704zRcbc0WhQcrAdXHb9lPXr4Nt22fXr8fxcXzooR+N&#10;XasKhQQJIXNnnvnjd50NlDyqzRVbt/7kUx9HYASZ47u/eus7cddDQrBjP3bhOmP+zegef5UQQtBx&#10;eJ4lTBMcHxs+6SQAGNz42f6yPzg0sGrV6FGHH1Ypl7RKBaVJGv3gkXtqfVXgImrHcZ4vzDfe+6KT&#10;bvnDL7QyfhD8ovOnDsAJWg8Vxesf2gubJu4w5jGEVxNCKY6Mj58KMLNp0xbE4xBPRbRV/PDY2N2b&#10;NpnJybWI9wCeggBjYwcnJhAAJibOHxsDgPcd87abH/3RPxz3DgBYVqc1YGbXr0fAe6/84PtMFYzZ&#10;CbhmYgIAz9q+bWbdunePjc2ddeYDX/hYnud/a+AhBJjcvG77tp9O/dtNO+4GAELJ9R9df9EhkRMR&#10;yX9QcTLGWDI3ITbEMaAgFSGE2N9rY3Ap8tjjKKVQ/1kERoMAWhYFkp7mPkFiR+KyKAjhSkrKmOM4&#10;jDGr5fCCWi/EAsOKqP5F1lxuNS0rCttEkOfSusBCAYi45IukkSBosGAkSo0lRVDHKbQ1P+rdDRZX&#10;QBC1KhhlhECRM0oJY9wYIw0SwjUYxhjjTDiUcrQis1prBDBGaaMKqQE1UkZpDwqMhzTMbHYsisIY&#10;Q0xPw8TaYlBKGaPGGCm1VW9c1jO2ZlLf4+99T/FdAOBCfAff8/7ie6/+ytcA4NfQs99+5rOfBgCj&#10;jOf6nHNjdJ5ll7xrarkyqff13W0+sva2G5ZrjNPmvwYAcBssnP3w9755xeSNl8Fve6XC3z/7JftX&#10;b770i2CLit9OLcDU8lX4xsaLz7vsy/bNX++corR63Te/ufIfRjkXvhCO54uRUaUU4XSgb4AwwjzP&#10;dR1AkmT1eqkadfo6C/NQ5A6n9ZM+QIIAACAASURBVHq1JISOE4LE46wSeJb8KjzORUkr3Yo6Uaep&#10;kjSLOkWeKl1w4UtjZubnX/rMXz8+92RR6E6rq6T23YACcbjbV6/WaiXP547jMMpczwtLoRCOlLLT&#10;6dgRJ2EcKWpjZK61UpxzznmR5bxSPuzw1a7D9+99rtloLMwtKq25cAGoMRo0zbIsnV8cGRrtqihO&#10;ijTO4k7scI8Q5vuhUZAkWdLNCDLH8W3rwgPhuwGnrJCpnb9RyhjnufUBRKSUcs6M7rHttdbTszOg&#10;VJaljks1AuPMK4WVapVxIoSIoiSXUgGJut3FVsOlLEf67NNPd7qtUrXCBSmFJeoI6jvlWnV2Zubp&#10;Z55qt6IsyWUuK6XawNCKuN0yxuRSSZ2keU7abcG5EGJoaCDwfWOAc04Ay6UgDLxmu9lKus12u9uK&#10;DEjPdYXDVGHyjOW5RDSgwBVeuVyr1spSmlarCYQzxnzPdTijlJ77izdJWSCiBOk6IvCD0hEl3w+D&#10;MNz+ydcDwJrdV7/2o2Z2rplneTmslCoVhzlIUOZZlnQXzn74go98mFJmZAEAgRcAQFrkXOXEwCc+&#10;/fFSKXDoQOjQkeGBlStGVo4Mjw4P6SIusrS/v54XuaI0k3p+sYnYiqKo2WhwJM1We3hkpRuWg1K3&#10;sbj4+JNPIpp2oxVF0TVf+bi91ae//uZdwbWLCwv/jwsA8C///KO+/gHP9793033vXfEdANg6f97F&#10;n3n3Vz5/mzFGSQlQWB3qTru1QFmpVJJKyaKwSkpWaztLsyOPPNq2z+9cuPD0vs33tC761orNH1n4&#10;ZFEUjuPeNLzxkuhqrZUsihv6vrhh7hOB70nVC1mUAuOcoLWA1ZYXaAwhlB7qBLeU8wwapIxZMpjj&#10;OLZ/tgypooQgIYRQY/RyhvuvryVNxkMMfBi1jHNpzJKf1PPvJAYYIEOqGWiNjFJGSa6WwQZIgAIC&#10;EjSCnv2yk297/L53vezkHzx+Hxc0z3NE4K7oVSymkFoxZKCVkaqQGYVDjPYsBc5+JEqX64rlJqLW&#10;GpFqrbXqeR0TQr6+886Bi8/6mt5/LMDo5OQjAEOIVh7q6wAXIuISMgoRv3vtBe9rwqsB9l988SMT&#10;m8AaniIiIZ+bnDwW4FHEV9trY4FSABcYswXxeEqJ1ra0QIALAD4MYLS+AHGD3VEtAcl2A1yEZKcx&#10;v0c4DuBUgFlEMDAwdoneuAm2b9uw5rTrfvSNuNs1lGgpXcrcwMmiCEEh0jzt+oyV+vpUVeVx4roe&#10;UuMyCkUeN4vA8wb7BhpgEFHKDED391VHRkcLo6VtzO3YYYzROx7U2qiNG/Ull2hjcGLTO990mOs4&#10;vhO4jlP1S5WwFPghZ7yvElCHhmHJdd0sy6JOJ8lSx/G1gsJoqVSe57LIKRjPcSphOHBYvVSuoNLN&#10;+fn52Vkpcyv23el0dGGU6m0JZJ4rjUYqPwhUrtMkJ8g8J0i7Wa4UAGXAPOFHIuach37ZSkWD1q7r&#10;AoDjOggiS1MpteM4lHS10kKIQso8y/bt3Vsq+7ZrEKdJuVIdGh5liwsGMSxXkzjuRN1C6XarFfhB&#10;kUlC+eFHHDkyPPLs008vNhtAkHvcEJLn2cGDBxutxp69++zWBSlSAUK4vhNog3mXAEUELrXppqk0&#10;RlkKUwSCcekIq3pdqYSO40g5ONIdbkadZrtZKdXCUtCcb6RxVA4rjsujZuSG3sDgcLWvknSzffv3&#10;LMwv5jq/7QOXGwAYH8cz1wPiDycnTwBAgIGxsfnNm4cvvYwQClr/m9JK65ed997qwMCDn9todu58&#10;030/tvcb51y41BhzIxgAuBLAqg4gIiWYp+kpP7/rRyed9LFbbxhdOVSthMNDQ7W+qsuYRlUo5Tic&#10;c3bqcacAwDd+vd2tZZrQLJMz69a9f2z8VjZXqRSO46xBVEpNnXbaQ0guQNgA8FmklFEbRu6ZmACA&#10;DYjDhOD4OKxZYx/eUycnYevWbXt2AABOEzAwcscdsGvXPRObTtm82UxOTm54exLHKnqAbN68wQrX&#10;Avxw/XpAcirAOXHdTG4a2r791PXr7zFwCmit9Q5jcGLiBMQoiozRg2OXtIPOe171Vq3NW4eP2/LU&#10;M4QSYuhFb1oHu3b2Qu6SAcV/pGHkubQbV7qETKGGGEqXDZetAgchxDZiijx9vmI5ZLZcyAKRMGoQ&#10;0fSIZlppBUAcxxFCAECxBIJ9Qa0XYoGRp+kyWHbZ4chOD5bPfu+thJTKZSVVXuRFryWMy1T93lB+&#10;iVYohMM4k2kPYdXjYBBEQoGA4IxxrvOiKAptwI4jPMayQuXSKKW4EMJllDErv7jcWoMlio+SSitt&#10;KDv0E9pEbnQvhffmMEpJQixsLk1zpXTP01FpJEgZRURd6G3BB7nh8PwgB77rvu/FcN2h56pSqdpR&#10;ycDQUJqmjcXFVqt58iGoqlNnrweAewY/eupt1//Fee677bUDg0MA8NrXtre+rlexHPXbKfgPyyKp&#10;9l/z2TffvvVLPxiF18Jff+EjK/tXy7yYvfKq/k49iqKFmVkqOCImeRYnyctfdUymZB5FWRRpgspo&#10;rQpByStedrTKUlSGISni7kKj4Xt+tVqrV/uiqNONO1oZAAjDsFSrAqySWUIpcCR5VmQQzy0u/OnJ&#10;pxcarUwpgowo9NygXKlwoB53+yo1IdARwnM9z/etClChVSvqJGmiAIQQhZaFzLtJWuS5UUAolMMq&#10;ZWxgoL9WLc/Ozjy+e3djcbFcLiPBLFeLC/N5oQmnwnONNvNzc4joel61WqtUq47jGGPyPJdSKVkE&#10;vueB12w0iixHxjzPE5RTSgE558x6nBmto05kB2uMc0Ko0rIoZJIkOUCpXJFZorRinArXoQQLmcdx&#10;LATTSkeddtyNOXezLKtUqitGRlcNjzYWZuM0Jt1uKKrGyMWFhXgq6abJzMxclhe1Wj8fFO1WW2vI&#10;7TAlzwFACAEKDEHO/SAMp6emuBCCinRpdFstlRnnRw6+9ODc7PzBg3meu57rup4uZJZltXo9z/Mi&#10;Tgklg8PDAwODaZrOHJx+9unnlEE7CWacCyE4ZwBQqfi3j7/6b8d/Uq3VhoZH7AOyZvfVO19x1aqZ&#10;WxwR9PcPE4AszYhL+vr7o2bTdd33vPdd1zzxKwC46qUnrf3Fy8vViu8HUdzu5jmCLvLQ66v0lf2R&#10;wXq9Xl592Kp6rey6IpEJInaj6MDU/gSINuj75Vq1DCA0inZWpI2OwplavW6YOz23OD/7xLdu6wk9&#10;b9l0Z//AQFEU7e5Fp8BnRj5+P8A77/vh7+v9/UKIIAzTJPn59OV5ltXq7nduvNf3fW20laZ9/wVv&#10;BYDrrviXopDTU1PGaMpYEIaVStXKgHzo4+/8/pb78zy3Wk8/bH/81MpXTm3CHY2mVPKW1V8FgLmZ&#10;GVtRnBNdpB3dWFwAgDTN7CVDJEou+YXTJXESrc1SnDx0LsF6FnvEznyKolBKWqgVBSBLEuwI1Ghz&#10;KNv7v7LsHEAvCUYRqrVWjNJiiX1hbU+NIdbRnFFqSw7bAuJCnHHk3/zgD/fao531srfc+aef25Bu&#10;4eBZln3v9z9zXHf9i970/T/8nFDi+4FZoqb0TFeNyXWulWa2T7ukC2J/0qUulQ3IZ73s7wHgtt0/&#10;J4RwLpRUEqVW2KOkULLhxNMBwJy0fu3OnYA4Ozl5EwAFuHApyA8ZY8bGvuktOsaBiQltzNCmjZby&#10;cQHiBcaAMbYyuceYqfHx2cnJwSWbixsBjgcY2rbN+5+3nH/DPQjwakIuJIQZc5MxhJDzl1Le1Pbt&#10;YMzV69YNIZ62/Y4T162zgqRDJ65BRH366QgA69aZsfHL3n4ugPnsHdc3FxdnZ6YKWRRFgYh5nmtT&#10;1Cq10ZUrS0EoCYmiyA+cermki7yzuOhRUq2UtKrOz0yf+9aLfvDr7/hhCRjTeU6Q4q5dBnFwfExd&#10;t1FdcrHR5oeTk28wZviOO8S3PkUJdQJ/sK+/HlYcZC51qEPrfTVD0PVcSlkURe1WJ0sTLgQwCoW2&#10;ic9ILQQv+X4pLNVq9XIYSiX373tueu+eoZWjoQiBoBVaVIYyQjVBVZhcadRaSZllqTFGeA60od1u&#10;a6XqAwO2kLC2uVwIW2B0o6hUKtu9miow6nSUIq7reb5PKHE9N8sTKeXC3KwXrBRCOA53GBteOTq8&#10;YkWUJO2ok6RJq91KkyQsldI0VXmRJEmR56tWrz7qqBfNLcx1ulGaZ8qYKG7PLy4Y1I7vFkYzxhCY&#10;UkWW5kqi0QiapFlKCxCcEiRaFQQxZ6zQOkmSMAiNMWgwiiIAoJS5XGjPG1l92L4D+xwugjBEpTLf&#10;WTk4Uu/r3/Pcs0pJladJxJTSvu+xoX5qpZ/Xr4fxcRgfH5qYOMWqGwN+bnLzcQiwcePDSt6zsqq1&#10;rlQqR5SrzWb3zdd+Vmn1v//9Tz/cPXHKtm3kvn8Vgt171Mjdzxx8CGHWwBAYvXX7HWBOvnq8axaE&#10;yy74l01BGFbL5ZGVI/31mnDYzIH9RRqnSbRq9apatXL7H392VqPyjo23aWOG77gDEb900Vy88bre&#10;dg6wC8bOA280+jHCRhmDsbGpjdftNGYtwFpCcHz8Zy8O3vZkfM/EhNb69Lvumlm3Tmu9c906gYiI&#10;9xhzAsAuYwBxDSCOjyHApdYEY90ZSAgQMnfmmYPj42svu2xmYmIWzBAA3nEn7tp518axdqttjnkL&#10;nHHGKYizgANGv7dbMgYU6LM7gdnxIADCmhOWQ9yWB+8khJxfDH+HteEQ9kVPTgoMAGjQy/tMWKpD&#10;rGotZ8xGSG2MoZRSxhmnjFoPDLsvJYQudapN3O0SYmyQt7Bbziw+WYVhyIXI02yZEPKCWi+4DwQA&#10;VtpVWaq3UnYOYEOGvTw9u0pjENF1PWMML0SSxCpNpZSMMS5YlmVkCQZt5xiFLLRWyzDl52sARCul&#10;zxg1BlzPMyCtjiRj3PVLhSyidqfTWPR8r1ypcoLNZiMIQ7akQJznuZJgjAIDherpIT5/YxljKxyz&#10;JE6PhFjYsYVcc84oJUxx22G0OXIZQ7W9dC4yWmU1K1RlAUsWGWUPvuxFuH/v3vcktyy/avWm3v6N&#10;zygpH7zgBv963w5eKhddYg/yPe8cLdXnr7j505/7hzPNE89d+re/nph++nWjna999d4LvnjoFXn7&#10;I1f+2Fzz9puuyL9x0zu+caUuCl3WAECR6DhNo26uCqV0oZWSEhgtl8vPPPVUo91M0xQQtdK5lq7r&#10;1WtlZ7B/oTVDDPiuj1rXatXA9drtZrlc9gKPC9Zqt4u88PqCoFxud1qmyMr1vkxr4bhP7dvT/NOT&#10;cSoLA9Vaf6vV1pSG5VKtXHWEUw1L9XpNMOO6HBGdwK/3DxqjZ+fnZFHYqysBlFRSao4MiJGqYEhL&#10;YVgqlWqVmlJqcWYuj5O+Wl0ahUgch2WySLNYMJc5ftTp5EkihFCEdOPu/Nx8GIaoTLVUaUVtm8KZ&#10;EEorQmi1Xk/izPrB1wdqruekaQJWZwyx3te/p31Aa6jV60qqRmOmkEm1VMqSpFavVgSv1ILDDj+i&#10;027OHDzAhUiyrtQyy/M4jh0Po24URd3BgYGXvOLlTz6hF//4p7hIojSebSzML8xwz43SjAvBuFBS&#10;xVmn2epw7vQPemna1YBaa1DKYYQgiZM0l4ojjbsxAXRdz/ccAEjiuNONjSCeI1557Ku6UTR3cGZw&#10;aMh13d3//jvPEStXrkjieN+ePa3FhWqlgqDTNH3R0UenaZqmidEGtaSU5oWxaNH/ceUv0w/+5iDA&#10;Xa+4CgBe+p5bkmz0Rc5tAOh6QVEUSRRVa7Vv3nDTR8cviuOuMQrRfO6YNwkhSqRMKMnzXHhioL9u&#10;8sxxRaVSzpKo5FePOuqlh60YjjvNmampJIkEw1IQCIeuPvolzVg9u3dfY3bxwMFZKU1Y8r74rqOm&#10;H7x65Lz7l+7uvwOAhx8u3/79645cvXp01eFzBw986OPv3Py5793nfaJy20Occ6P12ldlANntv25b&#10;pMf5b6lbow8AeN+eC6NOZ/tLb5b/XCilwlIZEUdXrmg2mrIoSuVyuVIBgKIovnPjvXEnLpXKnl/W&#10;Sqdp8uPuJUkcp2mslFr/hw8RSuK8m8Sx0trzvCAIGKdxt5tlBVsyAiKEJklSLpfzPM/zFJb8fIwx&#10;Fgtk7atlURht3TXRKt3ZyYn1ACWEWLeKcrm8jI/6b/GCtVBgrXSSxEkcE62p41DGCKU941CtCtnr&#10;Frmea4yRWS6znDLqeb6gDNavh6vPVUqe/Yq3mR07Ej+2lSqj/Ad/uPecY99+62M/More8eT9Z7/s&#10;5O///iddKYUQYDQjSIBorYwycIgruUWoLkOfEbHT6Vh4qhBi6x/vP/Mlb16e/FBGrbh5LgtVqA8f&#10;v/aG/3cr4eyCE07fQg5u0MPGmPMtR2IZYLZ1642/ubsa1Erl8izi+VrfROmG3obJWFzTLltpADw2&#10;MXGs/a8QEPDU8XGYnNA7d17+d+dc/bUf2m7Rw8YQQoYuvXST3PPIl7cNE/K96z7+xV/eehldfYxS&#10;UwCwdi0AKADYtBHHxwEAxsbI5KS++GI44QSzYwecuOaz6y7a9PNb8jxO0rTdbhCKwlBjjOtyRzBQ&#10;RRK1a9WKVrrb7oS+OzAwoPM0SeKBvv5qtQw7d551wvvu+P2drhvKJHvPsachpfjgg2BQ2fIYrRYn&#10;AcTB4WGXif5K30DfQMXxiAaBlLsOF8IvBYaQfXv2PLfnWcpYuVKLu900Ti13iBFKOArHGejvX7Vi&#10;VTUoVSrl6QNTSquh4WEuHEqg0FIrTRkNvIrjOp1ud7HdAKClcomgIYTKLI/yIk8zz/OMtcrTurG4&#10;mHSiWr3OlsTi0yTVoBnnpVLJaKZkM+pkAMCF4IxXKtXFxTzqdF780pf5gWi32wDYarZe+vJXtJpt&#10;JIQyNj87TwhptNrP7dkblkp+Jdy7Z2+1Uu1EXSTssCOO+v3u33PHSTudVqNpjAkrFSYoJkmRKc8X&#10;cTdptJuloCIc32gwSLIiZ5xz4aBWaZ7nUjLKCJIkybI0d7jI8zzrRjJN+wb6KWWEYtyNOnlRrVVH&#10;V6z40xOPP/vsUwa0I/iBfQeR4KhY5YVhH62lSRolXTzzzBmAnZsmDJhTxsbAwMCaNbhr15WbN1+t&#10;jdb6M7fffvtFH/J8/5dXTwLA33/x6jwvulEHwJwCxBjTbrcr1dIvPnkt7Np5/MSk5SqYHTvWP/yL&#10;VYetOAjSDYXjib6h+oqVq3zPSVWmpRxcNVoU+fT+PWe++O8BwAwYs379g1ppDSesPU0p1TCaEHIh&#10;kq8T/DpBStiHtd4AhhJCKDFgzMQmXDIOtkpTnWcfUBsnrTbDXaeffgIAIBqtjzfmIYDjAQbGx1+/&#10;ceNDiDsInjAxMWgMGAPj42DgoNF4xhkAcPfGjadddtkQwD0G1m7erAFudha7+6INJ62DdWcA4izi&#10;8Pg4TEyYyclZY4YQEXEWcdCYmc1Ax9/bjSJZFMJxKSX/rPZcBIfdzBt2Z7UcQ6zrESEkSTIbse22&#10;01IwbKBmlHq+T4nV6jCFLKSSQlizVqa0koW0jF87f5ZK5nkulRRCMMa5EIxzxwEAsAAqBuwvRDte&#10;COuFSPL+xsTHzdLlWv6967rLNiUWYmRfjePMVgKUErvXT5M0y1IAWB7HW/ak3fdT/rxhH+l1zYAg&#10;Br5XLpe1lN0oMqBsJeB6HhBOCClkkcQJY9TzfACIu11CCaWMMWZnF0pJC55GZH8x5Op9Fa1174dB&#10;ROstRSiN2l1CiWVxGAClZFEUSioF+nnQMLW8T7bik1fsu/azQoihyz8FANNf+rzruo7rIiLnfG52&#10;duQTn4ZDbDFsjXHoetPmiy2Ze/pLn7fJLMuyOO5+buMFAHDl5VtWrT7CfgBCiR8EiNhqNhfm55/4&#10;0m2j57+NcW5BF1b0RjDOAbKoa/1AMlkUUgIi59wvhe1ulGeptOr+ee6Gfl+18uLVK+JmU0vJGOeM&#10;Ba7nClcWRVgtA0Ch1dzcXLPdLteqlUo1SbvCcUvVclLkTzz91J+efabRjm56xXOnPNjvl8rlcqWv&#10;0hf6YSWo1MKy7/qcYehy4XIkhAhOCWu0m7MzM3GWcNftdKO4203zLE2SPM85577nV0qlo48+ulKp&#10;MkFA6T/8/rGn/vjHIAwZY3GW5IWOs1wqU6qWkYpms5G0I9fzPNd1Pa8cloTjJJ1oYW4+z3M39AdH&#10;RnJZTO3fTwSv9ffJXDfmG0kcl6phtRbKQhJCkLDmYre5GKexdl3f9bwizwlRlVpZOIJokyXddrtV&#10;768c/ZIXSymnp/ZppdKsm2VZ0s2MMX5QkkWhtFk5uvKv3/jGNOru3/vcgekDrbjdjtpJ1mWeW+kf&#10;aDSaACwIw6Iwi80GIbxaq+VJV0tFAB3HcSg3INFQRM3AskGQU84511pmaZbmaX14SHhu/8BA1Ons&#10;ffbZSqVa7+ubm53Nk2RkxQqj9XPPPpsn6eojjhgYGtJKR51Omkl7hqUs7rnib984dk+WZYw5pXKp&#10;VK5uv+w1AHD4uq/JXAs/4KKU59LzfGNk2o3D0C+F5ThpqzQH0JTw5afVEYI7TDjMC73G/IKWxWGr&#10;Rvv76qMjg6sOW1lkkUMZ50ypPO52ut2uzOLc0IL4V64dnH7w6g/+6LULB2fuOXf/yPn3v/717/3N&#10;b7576HPx8MPlBx7Ytnr1qsXp/W8j/zRy/v3fvv7HlUoVEeO4m8TJuX9fWX7zlp8tnFq6/tvPnf2p&#10;97wYAP7pB08pqT54xA9GTrrq2lsfN8YQQoui0FohEiGEEMKiqnZ415zxGrVm99XnTo3F3a4VvLaS&#10;Yp++7ryvXns7IrFkRK2147qu65ZKQRLHaZrbeCiLosglAPhBQJAg9jrxy9HSmtkBgLUGdxyHUWoJ&#10;zbbAsA+vzYhWaq83xKfUTgnOueja/3RSQMSbJi55zytPvvV3P8+zLElibQxnnFkfhiWG9zKKwLpl&#10;Qw8UShzH9X3n3Z2yMcZa8AIY2LkL1qxBhLue/MVpR5982+6fvatdvrM/tfX8WS97y227f8qFgKUa&#10;aWlpACCEkyU0lF7W+QCQUhJEypi1G9JKFXn+nm4V1py49YlfWimpvJC2RsrzXBlNGRXCcRznQ695&#10;B6xfP4s4uG3brY//glLqef4Zq9cAwPf+eP+bPvHPVl7WFhjQ+w4AS83aJdAWIKBFTTxiYHB87Kty&#10;b5Hnl9xw99U9sQ+40RhE/PBSNtkCgIg3Ajyi9ZZDrtAFAIBo4VL26LMAQ5eOA+LG5Mmo0+m0m5TS&#10;osjSblsXqr9WHx0Z9YNAa80EBwBOibPksu4IIRz2lvmq3rjRGEPuvBMeesgcfzwAICHqgQeVUldt&#10;3PgqYwDMCYDDhHzs/L8b7OsHbVzqllzf44IZ4hDKBfPqpSzP21E0M3Ow1W4FQYCIc3NzQamSprGV&#10;eBKOUymF/QODgwMDxAAjsG/v3qeffEJq5ThON+vG3W6S5VR4YVh2XD+K4oWFhpIm8INqpUQoIGKR&#10;51EUZVnmBn65XFZSLSwudKOo3t8/tGI07nbn5uaMkQaNHwR9/QOMeAvzjVajmyVF1OpSYIQSx+WO&#10;w13heIHQWjcW54aGB4UQ87OzWZEzIdwwcD1v+sCBNE3nZ2d912WUrT78iFq1dtyxx9UHBw9MH5g6&#10;OP3cnmebjUVDjeO5xqg0T2dn5wdHRoymiwvzIClj3Ha3vYC7rutwURSFKRRSw5AB6NAPlJSMMSN1&#10;nqWe57mem+bZyBGrn9u7J+lE1UqVADTm5kGbvnqdAB7Yt88YUx8YEEJksvjW+y4zxioDAIA5+Qsf&#10;E8L7yWUb8cz11lJFX3LJCXd/VyplYYH2YUHCfd9DxF/+7ok5xP6tt7/+so/U6tX7PvkF2LkDAGYn&#10;NyPi8PbtH7vrlmolVHk3CBw/KAtBKWWuoIhGysJxxAeO/ruD684AY3ZoA2Cs+dajQLTWx0j5zrGx&#10;H3/ly78j5OuAXyd4AsAWA1chzFM6ctllAHDPxKZ3GkDEe2+66q21V959xhnGmOONGUaE8XGL9RrQ&#10;+q4lZ73jjdkFQBCP74kfACIC4hpLjjrpRAS87fH73v3yt4Ddkq1bN2tBkgAPIQLiWkBAuOMLFwHA&#10;GUf/DYAx69bZ4+D27fesW3cKwCzA/7zqAhsTpCyklJTQjzirbhHNXu/kz/1/8lwSSq1dtw1Qttdj&#10;jLGVRI9dtvQ0C0HtwNlGsKUtJVmuHJalO6RUSkpCOSJSQped/s67bOMLakv/QpxggCUSab0sWG4n&#10;41prxrmlCQJjlolXqVWLPC8KKaWilFg4GqEk7nYR0RIltbE7dQ0A2uon2kfPaKUAiUFEV3CpJFgR&#10;Yiv8p3VRFFoWfhB4wkFlZFGovKCUCMaVlABaGwkAqA0FtBq0+s999BARbU4lxGrZWu1am9sYtV7i&#10;PTwYZZRx5nm+Nnp2blbKHp4BObNE9tZXN4e6xBjr3PAVKaVPfMd1rSXwHx/f/b7su39hi3HUw7/9&#10;yzP71wC/nQKAN9x2/V39FwKAUhIRr7x8yzXXbbjmug0PP1z+j5ej77bXwqXfh9L/nep969f+0VLq&#10;gYBXCpkjCCF5ntvZkFIqV4U0yqfUcRwAUqnWsjhRSrmOB5QVSnLX0dowxhlSQpnWMi8yDZq7rmYk&#10;0ybKiqibm9t333SpAYAfnjT//t0vWTG0sq/el2eZUQXn1PG4ytM0K7RhXlCihHQ6rdmZg81mU4FZ&#10;EiMnnDogUDCnVq72D/Uxwob6Bz3fb3carcVGHielIKwN1FqNTp7nWa4QSRD4pVJNI+1GSUpSToTD&#10;PUEdoglIULmWheLc8fxSlhatTktJgxyNxrBcai40jTFpmqYJs6pNWVYgxmRpKNdsNABgcKjuum6n&#10;0+6r1fMi8UshUrJv376iyLIsRiSVanVudjYr8qLIG62W63ojIysIp3v27jniqKNeUn8VKwdTB/Zw&#10;z4njQKIJguDA/gOMudV6YssncwAAIABJREFUX1GkqI3SanGhwRCMMY4QSDkwrqVRhQLQkmiGhBiK&#10;KFWu7AaNc6GUijvRImCaJEmcIBLPcRgh+w4eRERXuEWWR53Oc88801xYJIzFcSyLosdCU+b1538X&#10;gACAJoxSZuPvke/6ZpLmjuM7wuu0WkYThoZSKhjlnHIBPnqz7ZYfuK7jaK2l1IyxsFQplf1CZqtW&#10;rly9alWadEcGB6rlUBbJwsxBhialqJXqxnGn0/j8Ocdc8rVdlx977+d+fwa8cv3IK+//6fkAAKuP&#10;ePue82G5uvjMVbdfe/VZAPDLX2096uijfUesfaOz9befpd95YHhklFJ6zMzFAHB7dO7tvy53o+ht&#10;ziQAUPrx7x54/wcO/870gzBy/v0nn/bO1762/emLup8//28+86W/sUe+4uKvfO7LH7/+n263inM/&#10;V5cjou50bvxxsvMT92/8zC2XXXvO/2HvPcMsrcq00edZa71558qdiIoCgyAz0oURxzAoNNBUg+g4&#10;BhQaUIfuahEjgigKXYUOKElQ9FOkq1uCWSSMSleDIjiCBEHETpXDDm9a4fl+rL2Lljnfd+ac+a5z&#10;8eOsH3XV3rVrh3e/71rrfp472Gvt6KPr115+2y3X39vd20uGjNlniuDiteqiu4ILhOMbo7MsU1La&#10;3UASJ57neZ5rGxRGqfa0uY+6AACM1qodsadfwNC1JL08zwXnVg703w/BAADHdb/3+L2O4xCR0kpJ&#10;SWTsTaON/tukDq00gbEww66QSqnvlZuWtgRA3/7dne8eXAMANoPvzmf+3RPitlosUACAgwwAzjjs&#10;+K2P3wUAfB9Kre3GKMDTDnkjAMD4+LbuzPqYA4DnefZwQafD/K6/+yeLzxYW5l3Xfe8r3/7dx37h&#10;ui5jLDAmyVLO+dm675LLRqfwW0chXgNwEoDn+zLPkyQmY276w0//ctH153d4sAgdKEHUcXrqDIKz&#10;ARDpHMLrEPoQYHDwI+PwNb77Kx9ee+TV319vwZgxNwjxcMeI9iwAADgL4RoCQ7RkiXsEwCNEvwN4&#10;GOAcZH0IvYiAiIODH4XBC7Ze2cgSz3GzuJVlqc8cx3H8IOjv6ylEpan5Wdd1OQIpxYhcjscfcjwA&#10;wCfWAcAkQN/QEG7aBKedhlu3AiIRTYxs7nyDaLkc1UJ1aueEzDIwVPDDaqFUKhTLhZIHblFUG82F&#10;en0hbrWUUkAcHcfxgqhQBgCBeVgIuru7a9VqGEUuZ9MTkzJN9+7Zk8SJHwWAJk+zJE78qMAcz5qz&#10;AQBS23c+TVPfcX3fd31XGzAGZCLrppkksZIKgGtlSJIrfI97rVRKk1m/Hd+LGo0YMTbaGCKZpUkc&#10;L1+1rFyppK0YAHzfz/PcaJPESVQodhfCOE4MgyAI/CgslEtxGqOBnt6+/Q88cPfOnY/98dFDxRFd&#10;/QPNPO1OWl09XcCh0WxMTU426/H+++1f6epKWnmeJGmsjdFSGgBAwQClMaCVNloLQkICoFwZmeaO&#10;INcVQSGKCgVEVEn6p6eeSmWOxiRx7DqOHwRJs7Vn1y4k2Ltnj1Rybn7OkhoGL/gXY4zrO4YMQ+G4&#10;7o8/evnUunV9iDA8TMesXv3x9YuN5h+vvhl3PHDsj7YlcQxoPMFZZ7e6A+DEdadVjjo4CD3cMW5W&#10;D8L4dgDqBSAAJbWSOgg9P/K7e7u0kTPTU63YGK337N5dX1w4Yxerfue7U6etO3F4GBmbGh216NoQ&#10;KaDPXTn6ISHWbvrouSMjANCP7FwGs4wNbNv2MNujTF791ufuzXPPDUNCBDgZ2Q//7YIdec42jcLo&#10;KBmzg7HVjDEAMmYNwR0IJ2/a9IMrR5GQEVltUh8CERDCV+79H57vnTM6NoU39GzZAkNDUwg7Oifx&#10;SYi4aRMC0OrVa4lgfJwOJhgfnwLYAbCaaMepQ2CJT4hnHP6P33vsHqnkOa9dBwCIcMOOO87K+2Bw&#10;8Kbf/LBt/0PGkAGCpdnYam73xRKdueFvAnnIkCFliS1LQWoAQAS2nA0AUkoptcxzpRXXxBgjQQIE&#10;4wz5/4EJ/P/seDECjH3l3dbtxJYobDJde1Xo0JDK1WKe51mWKintt2Udn6zbjB0cOUNmmAEAqRUC&#10;oLUJ2cdEJc/zPM+ZJmMMdsKtjDZSaq0UF9yukfbxnDF6oUywbeUpDXTaZJx37D0tP8HeyTruHwBg&#10;jOGMK63iJDbGIGOu6/p+IBzh+75SypK7gLMHPnn9W756wc/PuxwA3nb9Jy381Uolcbw4P/+rj159&#10;+abnz9QlApUNuNgXFSx5SYFd4I3hXPg+J6KHHiodfXTd2te+4Buxz9B1y9H2318AM9597he7bjn6&#10;07tWR1EhLARBEGmjJmdnlcylUmmeyiTngnmeHxXKjhfWSsW02UqTuFAoGKXSNHE8T0sptdGkpZLa&#10;rskckXMnCHJki61kvl4fwufF6wM9y3zXazUaMxN7VJ63Fme7u7qFYMUgklr4YQEAmq3m4uJCkmfC&#10;ddI0dV3X8wKVZpLzMAh7al2VatVxOSLOzE5O7N5dX5hrNpvcYRx5o9HI0gzB9aPACwrMESpX1mLf&#10;Fkk7rjQGADjjwnFknCzOz2d5joJZ0lq1VgujgjFGqjTPMlGthlFkTAsAHNdtNfK4lWZZFkahpbW0&#10;ms2uag0AgjAMA8dmP/l+wDgrlStZlnHuSCn37plgjHV19yDDPz/3bFQslmpVL/ArtR7H95M8BQBF&#10;RjCnVq0tG1g+uXdycaGBBtM8z6QhIu0SgtAukbVcA01coANMMMM4ACAj13UFF34Qzc1O1xcXLUYn&#10;MnEcZ2nqB/7i4uJsNt1o1PM0azWbe3ftknnOhHVFIyJiwg2CoFSqhlGEwhWC1xfrh7/vfxhtqrWa&#10;6wZGQZ5nrushEYJmDiLS6Be+8unLLqgvulGhEHhekiRpmikygZJSa61ymWeVSqkQuT193Z4Qu/+y&#10;t25yUKZeX5iZm200msbQuqefrVSqX3r0VCHcjRd+23PDyy45FQAO3P/A97x388EvfUnSaiVx3NPX&#10;99Vrf3ne+tcdsN/+3bXq3MzkfbuWV2vpUh/g4a7NWZqu8DXn/HXe6MDZ9wCAGb3NRhpd/eiJ7Pyv&#10;VKrV8bu8WneXPTOv/uKtH7rw9IFly6/+4q1JnNQX62EUlUolqWR9YbHViB96qPTRS98DAA//+3ei&#10;QuHph3mpVLbWt2+Prryz9a8M8YP/VL7pF00AGHjTRfruBheuxz3GuFbKFrPsXllrxYhBh1YK+9jO&#10;WpmB6fgh6X2CY5cufxuwjcgMkZIKpPrvN9kd4WimOePCEZwz66bFuSAizoEbTZ3wDiJChtjJSWUd&#10;wvLpL3+zLZfC4CBDdssjd9qq3juOOOH2p+/r1PAIEW3/AYi0Vu2GNODaQ95021P3IAcAIKXHnrpX&#10;cA69YHSnkWwMc10AsG1qIlJK3fib2/M8z3NFRK1m05x66hlbt379N3d+8FUn3fLHu6VWiGzg8hEA&#10;OILogwAGQN9//zpkE5uvBiIJ//Ys0bUdUgcAoMUV++Ye2l8AgQEHQMR+gIsAYGyMtm+/yZ8LMORC&#10;nLx16++HhgwiMbYaYD3C2YBnE1xD5lqA9YBnE2EHshyJYIHMkWC9CM0EISD0G4Lt24HoC6d8+Iyr&#10;PsohVnnqIJQrfhhFvu8Xo0Ktu6eVSzcIGJg8aTFthOsg4g+f/PHRxr4GTAHi6Ggf4q27f33a8tcY&#10;MsbQEURt/zJkCPC5Y894xzWfUFkORKpQDJkrqrWwEHqFoNPMZ0QmS2Qi4nLU29Xdl+e5IWb7e6Vi&#10;uVIsS5XNTc/96fHHAfXCwkKapsA0pZCnCSKWSiVjUCudtPLGYjOJM0OQAQNDrAA2csdVbl3pRqNO&#10;REEYlSplYEwILpUEAM/3mMvm5iaX+AVLYUTtYCuGSZJkWea4LmNcGxOGUZomfhR2dXcXS+W9UxOE&#10;UKyUnZlpIlq5chUYigqF7r7emampZ595pt5s1FuJMtr1RKFY9H3Pd71atRaE4eDgq+M0+9OTT1lc&#10;wZhjTJplqdZaycDhijFgjDncQ+FwMMqABEIgBmgAJRA3pEhPz8wQI0c4nHHX88JioZ3rkmWO5xKC&#10;MSbLUqON8DxL9gu8wPVC13XvPO20wQ4x3ABtP+GfX7Hlxtdd8rFfvfXU7ZeOwPh2AsBjj33zZRel&#10;aQIbN6658krG2T2f/hJsHyegN31u413/OLTdECKs+fWvrzr1Pad++ZLu7rC3t9rd3S0Yi5v1LM2a&#10;jfp/PPJIqVz8+99eseJXA3fasIfRK8eJEFFLaYxZs2WMveP0fkRE6Ns0DCMjnLOB4eGfvSx0Fh5R&#10;SqdpK23FQ9MRYgsAfnJwM/jG59eUDqHx8TuQERAwhl++oHf5Pxyzdi0R3QFwMjL+6levGR0FgEHG&#10;cGysDwCGhu4EWDN47Pn4aiL69kXFdzcqeu3aOwAY4kkA04zvQMCNw9/vVmun+e2nDh1D1AtkaYc9&#10;RCdaP1wgm4ZJALhj3O/xk9i99tdbbRIaAFyPkx8cHyfekXcDa89vHW/upelxaZa2Eot9i0GcMQCy&#10;KgBEFL63VPTRqQIOS5T7DgtG2BzJF1XL4gXjRffmEPHro+dDxyTKbuP2hRzGGFuKs9xKZI4f+EEQ&#10;Oo6jlMqzLM9zrVWWZoyzTnO8/WUjQ6mfh5JtSxE0AMDAlEpl0DrPc8fl1vrQJoU5rmtPI+hY6Lad&#10;Utq9EEJb/0MEYhr5PudQp0JmTH1hgXGbIymW0AUZ04pTJWWWZdYEwDqrOo7T1ddr3WyVlJLM+IXX&#10;2Dfwn4HEC1QZS/f8r8YP+j6MiLXu7rmZmTRNhxau/2H/R+I4TpOEcXb8Kefbh31184bzNl35v/+y&#10;LrrsrIs/fv0L7vz6TZ9N01ZzoWlJg0plaFihFC1fvmp5f99Ad623VlN5niRJIYiMzpM4DsJQ5TLL&#10;0zxP681GM24+eNn3116/IdXG76o1kvwvf3n28Ucff8fWHy29yj3nrk/ieHFhdmF+3uRZsVTs7++t&#10;VWsH7H8AF7y7rw85f+qpP+3ctZOICKFSrRVLZa1oenLSZLq3r6+np9dxWLWrvLgwt2vnc9NT01pm&#10;eZ7JPAWOcZITx2KhS4S+VJQbnSTZ3PQ8GBn6YRD4rusVo4Lv+1mcLi7MZzKPWy0F1NXbUyyXF5sN&#10;Jvjy5StmpuayNGk05hk3y1esrNZqc7Pzu/86WV/MGgup0oYz7vt+d2+1UivneRoE4dTEbmSsd6Cr&#10;XK44Dpc6a9YbYeRPT08ncVooFBbm6sVS6ZCXH7Z7586pPXvK1TIAaJULxzEIjENUKGgNkzNT++1/&#10;0LKVq556/MnH//hknqssy+NmYozhXARh4Hk+Z8AYCsYcx3E84QmnM2FpRzjCZeVSeW5mtl5flHnO&#10;CHzfD8IQEcul8sLC/MTevfNzszpXdl9lL1nhCMdzheNwJlw3DApF3/f9qGSMnp6a2btnb66oUq06&#10;rivTFA3zfI8DUzLVpAB0UCxUKhWZS9f3bnjjL076zitmpmeVJt8NPZ8xk/ue6O7qKhcLhx56SLFU&#10;2PPcs4Vi+NSTT8xOz0xOTUqlC5Vab29foVJ1Xbeve6BeX/zqV8894mVrGePLV65YuWJltVYrlkpZ&#10;nqxauarW1dVq1m1e4fTeXUwbrVIyJBzH8zz70w+C2elpqZRtOk1PTk5PT1146ZkPPVT6+fdHi8Wi&#10;EI7Mc0PkBz5nXCmVpqnl19rEDMbY3OzsW4eGAWD8pzeGUWgrhfZov8X5EgDcOvlB22VlnFmcYIhc&#10;VziOEwSFN7LP/0pc3GzUk1baFggaG97NHMexB18bY8UYS7O66ZixLi1ySxSpF1y2HWIRnffJr/y/&#10;XhQQ8RtXfQysvtYahWuDiJlNJer08ZWSUsq21x/Yip82RJxxT7B3HfX2pSe89T9+fPoRb7N781sf&#10;/RGzRoIMGWOnvOTNCHD7M/dorU55yZu3/PHHS/Nwu84NIpXKUjoRsW3qpZQhsi7SS5t+Y8wZh73F&#10;3kME194/dvaxp7bfwbp1CEgbN9DIyB0AjxAtEZ/sWI94XTteG9ZjO3qvfSyW/H8tCEBcytQ7B9l6&#10;hN4NG8wxx9D27XeOjg4iu+/S87Isazbq60dvub39f6C1aSMKQGR4NtDXDF1D9HuEI9vPiks+ttDR&#10;dgDAasBeIBjb8rYrzuWMeQy7iqX+7p7+rlpXqdpb6y5WyjPzi27gI6e3LXs17hjH0VHr9UlEfQCA&#10;eCei/uqmk3uPuW3t2lcZc78xDxsCgKPs6kZwDJleY2DrViB49799PArDnr6+/oFl1a6y8J1KpTwx&#10;NTE9PTs/N9dspoVSsdLdC4iL8/NE5CBUquWVy5YXS4XZ6ck9u557+sknK9UqAMRp0xhSRhGRF4Rd&#10;ff1xM72s+koyNPTQD7Qmx/U8zwv9IApce1UuLizMzc7GWcoYW75qVf+yASGcRr2eyVxrxbmIKoU/&#10;P/OEH4b9A8s8t7B75969u6ayRMrceMIjQ0najArhqpWrtMkb9UXPc8IoapPogBqtZv+K5f0Dyx55&#10;5He7d+0qVyoOsmKx9OpXv+aPj/7hyT885gf+QqsxsGx5qVJMkzRLYzf0i8UIHfHyQw5baNSfeOzx&#10;Z575s5LGGEziRCn50OevRURYtw63bgXAdd/Y7LouEnEupEwE40brNE09TwjHacYNw8E6iERB1FWt&#10;hn5YDMNCGO3euXN+akYqSYYaScto7QcBY+iHbhgGW867DMbHARBHR2HTJgDQl1/+plceeNeFX4Id&#10;4xa9w+pBGt8+NTrat3Hj28bvQqQfb7zonNtvuu6Wn91OtGbLFluqOO6i4XsvHv2H888FgGLBe8kB&#10;vd09xZcfdjgiPv30U0qqNE3++OgftDbzc/WXHfrScqXCGPvav3wCADnneZYDEZ52Gud8lnNkiIC9&#10;QA98b3OSNA99/2ctf2TJNvsBxu2JPYjQ1zaABti6lSHqtafuUXK7MdYB4uRtWy2O/e4ff/7OQ99i&#10;Yy4AEdetAwAYG7tmfMtZZtnk5hFjzIOMrRXCyjOmRkd2ABDASQR3AK0Z2wrrhibJeinDDoBjOq3I&#10;vq1bcceOqdErewEmyPRu2HATn9VGyzy3F+d6vuwmPrMEA2zvaImDs+8kafeu1npiaYpmnANoKZXR&#10;Ghl6ni8cwZl1GVV232i3uDZmFBlqRYxxK/lAhv8/Req/NKJCwaKL9vZaStMxe21rEmwGFiIyFjeb&#10;WiujjaX5IqIf+Dbe1S7eSimbN2wbulxLWHJRtKJGNABgfTDJ0FK+CSdLWxK21MEYdxzRjmBsm0Jq&#10;KU1nWWovV8KNlmok+34oez61uc4d63pCdITjCMf3AyIjtdZKSSnTNJ2cmLDLs9LqvXTrKZu+9uDI&#10;3lcND+zbPTjoDOi65Wh7j21W7Asz7HjBPekN11SxdueZlxz35Q0LC/Mv/fzlP7ziI0EYamM4557n&#10;LT0hF//358Z/RhcA8NyunVmWoiEtpZJSMB6GUVgoup4nyWjCOMuJmCZMMuk53AsiQ9r1PQ2GOQxd&#10;J6wWd94KQaGg0vQrdNEb/vov973suxs++7y91S8/9BGTmObcYtxo+I5gnsMFKJOjgEyngtxcyTxN&#10;5uuL0mgbMoCIeZ4nrSRpNB3m+sINPF8I1mg0nv3zM3t27UKkQhQxztI0btTrhUJFBF6xVCIhGtMz&#10;841mnukkSUrFEBkabXRHhQ8AWutmsxm3WrW+npWrVoVhxOdmkiRuxYlWKooibfIsaxKRUtKS/WSe&#10;c8GjQgkRm43G5MQE41CpVuZmZ7UxgjElpVIyTeM0axFRT99+SZLs3rm71WwC8S7XLRSLjutqoL1T&#10;UyrLSpVyT7GgtEriptHaDwvVUqVSrDhMCO5yznQujTF+ENmislakhUHkDnMdjwvH4YIbxgi00soY&#10;nWojclBKkdGImKapTNLYcUpal8sVxlm5XBHCCcNwcW7e5lpyIeJWMwjCUrUSBAHjQiulDMStVlAo&#10;cy6CsOD7gWwlSmnPwzCMAuE6jpOnKeOO4/haSY4oBAZh+apjf/j+nx+nzDR3BBccEFutlJlW1lIF&#10;3/MczLLMS3FublqbsuM4THBgXBqdSd3MFMtzA6zVqFei6Mx3f7Gnq9tx2I9+duVFF95U66qVKxVE&#10;s2yg3w/8PF6Y2btzkXGZ5436gjF6+KJ/sWfaN7/6E9d1Pc/b7H3m0/7mUrncqNfr9XpjsW47fg/e&#10;U7W9Dup0OK1JQxAG31x+1Yfrn8zzvNVsNup1m4j0+1/d0tXT7Qgnz/Pj8FIA+Ln8GAD8JBkuFm1p&#10;n2zfkwwZIs7bDc8dwRccAM/ztTRKK8tClLkioiXPvY6U0CydmZY6BZwvpX3bRjwh4b45sp2N738y&#10;c/9/PObn5gQXNngR0WapeT6zdnqMMTSGTFtxri1/VUtlbyIywfH7T9y79mXH2Wez6OLWR3+EiKc3&#10;arcUZ884/ARAuO1Pv7jz2XutvkUqRITTD3sbEIw98TMA4pwhIqBecum18+07Dn3LLY/9DDvzM3bS&#10;CYloyxN3a62F4xltypXKt3//0yzPZZ6fMzZGbQEFrO+s3FZfseROawHNegAEuIboLEOM4XWWsdYR&#10;YFiMgbb+CkBkDMFtV2x+mAiAXslY/6bhMxaRVh9njKFjTz0Z4I6hIQD8DwbnEl1DdDa0cYR93VcQ&#10;HIPwAC5hCyCCQevDSwAABIa2jh1/5fnIuTK6VuzqW7F8oLu7ViiXA99xXa10puQpuwIYPBZ2jMPI&#10;KA0P37WfOQKQMYbDG2nz5hPO32C6/l6dfIoy5n6ih6Gd/MUt8R2ol2gSsXdoHQAExx3KAPI8T5KY&#10;N5hIeaVSbjUXmwuLxpioUPDCMM2yuNXSSoVhGHqudeFLk7i5WJ+ZmiKiQrHkB+78HGvFLVDg+G6p&#10;VObofOltH9D3308jI/T6l0SFgu8VuINcG8aY63lEhIxpY6zBox8EjHGlZNxqLdQXpJRRoRgUg0Kh&#10;AIha6RxyKeWSk4rruIzzOGnIPFdK1evzkxMTta5qmqY9A/2A2Gg06o16Oa4Rw67unumpqcWFBVKa&#10;MZ4pqZUWjlMol6v9vQe95KXVWnlyYmLXX5/Lsqy+sKi0elb4rusWg2J/X3/Sks24BYAcHdyxY2p0&#10;tBcQhtYBwtatW0//5r8RGANKGdBkpMySPNEsiDzfCcL55nwqcwQSrqMBkixhBI7jlKtVADBSA4Df&#10;ahqjbX7rshUDjsMZYwYRNo9MIsLIZiDoBvjFxy+H8XECgNWrYccOGh9/0y9/9osNGwBhxaoVWZas&#10;vfYLUSGkjRvX2CIvEYyP33fJKGzfIbjruG5XtRgGocdEvLAIAC4T5WopCIOuau3Pzzzju5Mqy9NW&#10;XCgWP3/vt3t6es876kTvn981SfSg553EcAAQNw3j4LFEJnD2MFT9W7dNDJ16HcGRiMcAXEt0EeIU&#10;wjjBDiC6YrM9s086Za3ZNHyHMYTIuTjlo5tgdBQQp9YN9W0afvPmr0/BDX2Ad67ENRtHaWxs8tRT&#10;u0855azh4UtGR49iDBh7NWO4adNP9hdvfSYnomMA+7aOAeBJADA+DsOb+kY2TwH0AqzZOAyjI1P2&#10;+hofnxwZRQQCBIA7R0f5x99PkjgXlmd+A07yTj8WERk8H9r2gt3gUkzC80rjjtPU0qRkb2rQAGAv&#10;E6WV1m2mq70MhdO2LCIypJ9/2hfPeDECDMYYQ2bI2APNhTBaKymhvToatVQZMsbzPKXUwsI8GWKc&#10;eZ7n+4HnkV29rH5aCLEEG4Rx230RrbXURESgAEB4nuM4yia6G1qiIy+pcIg6e0rRTuHN89x64NpH&#10;tmkhnNPfshFseG0QBAAdW0lE7LDrOHcZbyf3Sa1s2KSUcnZuljpNnNn3PQQAB50Bs7BnX47TEnNp&#10;9oyHlmDGgyN7/zPMgH0E368f/VcAOH7XKADAMPxECMd1C4VCmqZSyhvpncHt4VtPPmf9+Vf8r76g&#10;jZe+Z/RTN7/gzg994nSBzMZ3ccbyLNNKccAoDLv7+/qXL6uWKh5zHC9IM0UEWZo381apELm+F8et&#10;YuhrIC6Ez7lOFQDs2f3XiYUFOAKe+fS3VgLAO55/ramrtobv/EcEiMLI9110DIBxfQc4tZpNxrjf&#10;CFtJ3KjPC4FhFMVZYj18ZaY9160Waw4XkJPjuq3m4vzcXNJqdPV0F8ulPE+1yoFhEEToOY7jJFIm&#10;SZLECWMiCIJCWGKAiOgIz3V9wV2tm0mSyVQK4VbK3Y4bLC420iRXudk1+1dS1D/Q7/uBMRkASCnz&#10;LFNKMcZsrqO0ENqYZqNhjN47sadcKYLBerOhyDQWF5Kk2d3TK1yn1tPt/vkv9UYjbiXA8JDDDi9W&#10;SswRDkM/8Lp7ewdWLMvzfHLvriSO83zRcd252Zk4TRjjPV09LvOkMUmiOHeVVFxwRAGAhAxQIHMM&#10;EgAYQkOojdFaZaSMFr7raa3TJEFDjHMwZLSanZ4pVcrdta4oCIpRIYkTG2QZhEEY+cVyNQhCZCzP&#10;8ziWlqdutLFJQFwIxmyPF5WURuVxoyk8XunuM6DjJAYjjREf+MUbFurzSZI4rutHRa0ormsBbrVY&#10;WbFypQHJGPh+gIha6ZX7H9DV0989MD89O9fKMuH5QbHWW6tGRAetXPnS/Ve98vBDz/vYmm9+7a4j&#10;Xv6y3v5+Ap0miUNK6KwaBapZfyO7DHz4CW7UWt/4lR9Y29n3nnc8AOy97o3fT+A7e/5QLJe00hs+&#10;/S4A+O4Nt+3+U7Gvv19pbfevWmspJWfMao7P3Hv+rtnnGo1Gnudf+tpHAeDmr21ZmjqOw0t/ll3g&#10;uq7vi3+nzwC0EJFxhkRaG1LtWcVxfdvhBADGmTb6hNKVdy6eb20YHNeldtifYYzZpsFSgaNTBySG&#10;SB0EYlcjo4FxZgBMh+/7f2pxyrJMYm7RFJFxXDcMQxsQZD8Ctj0YGeOMtIHn12AmBHcdYY/evoMZ&#10;WHfE2wAAH/vRtqcVBpFJAAAgAElEQVR+btsUNlHvLStW//Av993xzL0nHfRGwOcpr7auadHF0p3w&#10;t/6B0Anas1xnxrlWlsHCHMdBxh3HufG3PyCiD7zqpKs3nH7dl7cAwHqi6wAQ8ToAsHEWRNDpXaxH&#10;BAbXdsDGoA3kRlxPRADnIBDBNUTXENjYsqMYngP4e8YuGb3yMxs32qCJyZGRB9runJvYyGYi+DqR&#10;NvoYIgLYgUgIq8GSyBEAVgP0IdHWrQiw7sbPbTnz0xaLvOXqTcJ1OHcCIfpXrVyx36qecrnk+AU3&#10;8Bi+pvuovR859Q6C1QB9m4bvAICRzasBegGmCG674gqjzUNf+uKnNmwgJV8FuAPhiDYyNVZqOA6A&#10;gKsRpgEeQPj6vz8OY1sv+fGNQRAGYcgdVl9cSJOUMVYoFgEdRSZptRYXGoVSMQjDUrHgCqaNyTOZ&#10;57nOpfUWd13eFMLzvKhQcDzX9TxlNI1vh5ERAAjDoFQsIXO1yQGAMYdzRyllNBgNgrlBEDLgi3OL&#10;C/XF+sKCzUVV0gjPZYznSqZpIjhadRARIeO5zHWio0KhUinJPG80GlmWzs3OZDIPi4UgDGxSQavZ&#10;bDWb5Vp1YOWK6b0TjfmFJInri4uZkl7ocyFmpmeEcJK4BwCq5XKSJEkcZ1LOz8wWqxU/8PsHBpRk&#10;83NzM7MzeaZhcLB34/CdoyNrxrbiunWTQ0O3AhIQbt1KACddf5nWWhMywV3PY8Abu//COCtUSpVK&#10;zeOOzNIkiVWe7bffATZV0HGcLM2QIRNC5lkU+YiEiDg6CgwBoHfDxrfet22x0aJPnst4cP/xQ9AG&#10;peauj36GgNZe88VlK1ZICUkcb1v/Cdixg1avfu2nzlG59oMw2v7zrKUAIAijWlevx2TguJzA87xo&#10;+X5RGAVheODKg/7h7wcnJyb27N0ThGGhUCiUy4VCgQz99JqLSapyobDdE9roQiECvWvX7ucKhcD3&#10;nAfo8dXbtp0oHzekn2w2P/u4BsD+Y489BRG2bzerV0+eeuo40R1AD19xxWe3bWOnnQ7btsL4+O0E&#10;NDR0MuLEFZvtlHfzZ973LzvJGHP7KacQ0bGM9X/5yxdzDmNjuGMHjYwYrY8893LctKnd8Rsfh8HB&#10;LU/eRxU67WXHwdjW3iXZ1NhYb2e6IKJxgtVADyBABw+4rkvkQAdFvE/WbhKz9vFGa+zw5JemHbur&#10;Y8ANGNgnRgOR2aAFqwIwWhut7dQkuFBaKamM1pwx7rqWPLOk87Jlqf/6LP3/2XgxAoxWs7kkYLCd&#10;Aca5zrL2jlxYYyhjiMAYwLZq0C5daZouLixkWRZFkeO6vh94nmf/BACMmOu5xmiltEaEdmosEJHj&#10;ecIRRqqlt2EbJpZLYH8qpYwhx3E837OPMR3TgDYz2CAHoxmBef5k2hd4WFzTSXbktilmtNFKW5KA&#10;1ta41tlv//1tAyfP87tuv+rAS9u+sV3DfyOxaLOkoI06lpK5AaB1zVXROR/e10jKWku9anjg7Zu+&#10;vPQk99KVAHDKjZ9Nm62FmZkz8VZIYNtP1nPXOXnqKgD4UuOfJqYnXd+7YPir9l+W0MUnNp+dtRKZ&#10;5Qy57/tGqSRLACDyA+RMIPNdr6undsCqVStWroyiCKWulcqtRsMYfcZgcNXti14UOsL5Stfl57c+&#10;o4BzhnGS3NB99dH3veGeiR07Jybc3x38sYO/BwDw2z02jsN+ovi7dzMA/4zX5bf80nvXoGbaAEsy&#10;WasWAEAzJ9WUK+37AXcFSY2ISTNmxLp6+2uVmsnNwuKsNEGpq+JHgd8KwkKBC4fyXLh+EQVzXIOg&#10;lVJ5LlPFDYRR6Lqu57R3P67ru8ID5EqZOE4J0HU9P/AX5+f/uvNZg8CE2PXX58Iw6u6rcYGcW/tO&#10;UBKJ0BoNxa2WNsYP3EqlHIVevbmYZBk0eJI0ypXKIbVeKEOW5UbRU489PbC8f/myVQsL83999i8L&#10;s3OtRjPwAgAQjqONbKZJmuaO4wZRkYDNTMz4kVHT00GSVSpdK1atKpdbmujxPz5FRMZIUPrvtj/6&#10;6KsPa3uVKQWMMWaQMTJaaamVJiN7qhUksGYDxWqlWqshYq6VznMecyOVMbpSKg309zFgeZ4wAfbD&#10;AneMMVnuOa7Mcz09PVev1xcWGkqZwC84zCVFaZZ7wsllXm/WCxg5vmeMyhfmc5VVazyOW435hVaj&#10;4XtF7pPKZNpYLBa8IAjcwJ2dnm+1Fg84aMUBLzmgVisTURBFyLzp2fk9eybSWFZ6ege6e3ojwbRa&#10;WJgvF/1f/fSJlx68f72+qPK4XC43F+Znpya6unv6e/rKheLjzdGgWFjebOVSMgDhOD+77fdpmmZZ&#10;pvmn3qAvfdeymwHgp3L4O9ffFRWK5XL5UroAXHj/nn/94JsrN93TkFmeZKnnuMVy6eX/MAQAd3zr&#10;cwPLl/d29269+VcyywWyPM+JjJQKSqC1MoabXOd5bjMuwFoZSqONRGjnvEuplcz+yb8CTHvCXlP+&#10;8q0TZ3HGhSvIGlUb4zgOF8wYbcCgsZPS3zZR//amnVrtGgbQzoGy4RX/nWGtQo0x1knMdV37+1LN&#10;xXEcx3Vd13ausrbFHxGidTbjaw54jdlHCvK9h+94x1Enjf3Hj9Yd8fZ3HPb225+5277hE/Z//d1T&#10;v7lr4oET9n/9j//66x/85T4l5bqXv3Xs8XaGBmOC2pkhzBr43vLYz6DDvwcAxpjVU0KHP+Y4Qimt&#10;pM7zXBkNAJaZcMNv7nBd9/eI13b61dd2ZNaWEM0Ql6hTyBgYQwCPWF/aJdIUkVT6OgBE2yPgRyL8&#10;HuB6wH6Ez2zYOLH5iu3GPExwFAJjDIc3weDgmo0b7R5oanSUgLZrA1oPAu4AALBWTtAHAGNbz7j+&#10;U8A9ztjQTZcoKfM8RaMQCAmXL1+1avnAst5+X3CuCACyTNLQEAAS0DUAR42MPAJt5IMASksiOIZI&#10;Ep3w6++0jizf/Ymvn4hoK9mXrFuHiBzZUYiAuIPA2vUAAKxb95mtW6/45fdFph3N5udm00T7hbLr&#10;+416c7Fez9JM5rkDhdDzS0EIRpOUGpEBCCGUNICoNOXKcO5GxZIQ4mOveS8Amfu321fw3Mh1Q6ko&#10;jXVPXzcT0IzT+bm5mb17k7RV7e7pWzYQFsPF+kK9Pp/mief5jsM4gsml4TpLc8Ez33NtBAcoIqI0&#10;z1vNxgEHHbBixf579+xUUvt+0GwtOm6wd3KiWW+5vlOr9RCZuN7inghEUIwKMpFxszk/uyCEcP2o&#10;0WqUK+VGvR7HjUqlGkahzxhyx48KeZ4ncWI0MNcLoyiTuZzYOzs7/fefPv83l3z5xC1jtH07jI2N&#10;r1uHSMcQ9K9bB0TyDX+ntFRS5XmeJs1M5q4TeL4fBZE2kBnFGOeBAILZhbksiX3Xxyh0BeOCcc4E&#10;8bnJCe63mR0IyIDuGBmZ2i9SkuJWFhaKgIg7drR7dOM7Xv+LbcVitDA/32o2kzg9/cYrxg57HRH9&#10;8vh3H/fTW30/crmXktRKIZHvOZ5L5VLUVSuXq9VCsWw9PB2HKZ3vt9+Knq5asVyycYqVahUR3lp7&#10;+VW/vrWnp6dSrQZhKEQlVckJy15F27ffvkz29vf+VjyL3MkT9frKq4zZjgzvmv5DsVCgV/ROrzsN&#10;GDtlePhXh3Vd8tgscH4HwJpTT72jbc4Jt7M22N4BULr4xr2dgsKxVhO1aROsXv3139x2JvVPEcHo&#10;6ENfvuCEVatx9EoAGuvK1wGQodNffhwsWb7BkplBO9sCGQ4SjZMFJVT94k1rxsa+8ZsfeZ7Xsa8z&#10;34C5fUheBMbgPrxNO2yT2Wbm2d0iB3znUW/85m9/xByHcW59oogIjRGCZ1lm7afaBFfO2kVy9bzb&#10;qgEQLz6R94tRg3Hz1RfatdAQWQdYG+FpkSAAaG2W7Fz9wLeHHgA4s+WQLM9zq3aw/QfrgG7zTLzQ&#10;Z+2mOelc2uQxAKiWS2EUmVymaco4GKNlnnMhXO4prbTSACAcx5rTO66rpFxicFmPWgCwRQJAgyCE&#10;IwQXdnHNskxp8jzPcTwy1JadeZ7wfZnnspN+ZT+aJShb0pQlWyupVl7yuf/K0bMcKrsRh07XYglX&#10;2MdcsPlvzsLTb7701vd8yko7vqHXvY+P/aT/w0IIKWUrzZTRbhD4UfDM00+/658/fcXoh+YXF79w&#10;8bcB4JLLz5LSJM0k8kPh+rnO0jxTxiAzHFiWtHzBB7r7DnnJIQesWlkMI9DEtPEc3mo2GXNaWXZV&#10;92UA8IG5T329dum+b2nVT15H3/zlX/9x1UK9Xqz0KI1ZkiaNWOb56J+esI9ZAk7RmW8zRjMOnucw&#10;VwR+uVKtSSOnJycZUld3DUnPTE+lrdbi7FypVDnooIMr5bLLXcf1gMMzu/40Oze9ODff1d3d09s7&#10;OTG1ON8YWLYsCCMlZZap+kJzcu+ehYV6VCr2DgwQQr3ZqNV6KuXazNTU/OyskqbVbDqe6O3vL1QK&#10;rawxvzCb5LGx9u3Aunp6PC9Mk4RzNwwK9YXm7r/uAYVLitJDDj20p6frT088GZSLz+3ZmWRJpVpt&#10;LjYYQF9vFxoY6O/t7+svVyozUxNZmuyd2GtJmUe88ujHn3zcgAmCsF6vc8b6BwYc1y2Uy7ue3ekX&#10;ImN0K065EJVKlxBOkiVPP/WnZqORtSxtFInQygxect/DU2tem+dpksS+7zkuz+OWNnmpWPI8L47j&#10;Rqvp+K4fBVyIIPB0LgPH9RjjBlwEz3EdZESmf1n37MLcwkLDgCHhaWBaM0DnluFXvfw9N8/N1o0C&#10;z/G7e/puf93v3vngsfOLi5xjJtNiuVDrKjUaC3HcGOgbCCJ/z+5d6WLsuEHk+EJ4WZzPzk4yIboH&#10;uvY/eMWqFcvKFTfwIIpEoRBWqpW5yemkJR0nEBhFUdlxQhk3PEyai7Pzc3NpkrhhVK3ViuWqHwR+&#10;VN75l+d27t5TLBZXHXhwEIRaK98Pnn3mmbnFeY+Laq0rjELP85VWbzlw+idPVGx/QEp5GbvgQvnF&#10;k45MAGDv/Rdb5fc1X/r+OR9bCwBfGL4+ydOT3/spAHhifKsCknGqwHjCYYx7nkBkyLht0hptlfNG&#10;WpuRdvOTMw6MCYaUG73kdn18+HxT8ZbdH7ASEXuTIUopc5kTchvRZNrR1Oi6Luc8bjSRMaddSsMl&#10;u0Otc+xk0dnk0DMvGP3vaDC+fMlZth+rjbayfGOMHwSe51nvpizLrB2WLevYhoZdfrngjsOF45z2&#10;0uP+L59/ScxgV2scH//F/uJNA/9AAD957n5jff+MPuWQN9359H1cCM45EwDEsyxNk9Ry8V3XJUIp&#10;JRFzXZcLbjPOiaE2JklSrVVb06I0Inq+F8fxiV/61pFgDaDo2o7oARHP7hys6wCR4TmI1wEa05aX&#10;2D+e02l3nG3RBeIrCH6ntd35Xc/YNUBk6BGAoxAHEfu2bm2T2YaGJowxRH0AODwMo6P2KBtjJowx&#10;xvQND8PIyD+/4UDGeFgq5iAymRsjSes0jfMs8TgrBv5hhx3e191bLZaR4LSD34iMwdDQBJEhuhaA&#10;AF5BBABnE51ltNHmbGizz3vHxoDoknXrrOvn2UQnHNYX15s2cuShtWd+7sorX8kYIh6LaGkefQA0&#10;NnbRz7Z09fbkmV5YnPE83/fdvXt2Tu7dXSiE/X3dvT09pWIxzzMHWV//gMzzPc89V4/re6b3+FFI&#10;REmcOY7f3d/3idf+M4yP7738Cm2MTa/v37aNhoZow0b26mPt3uptmz+p06RYjGrlUqWn1ru876Hf&#10;PRiVinbn4HCxODuH2ux3wAFGMKlpZmo28MLpvVOeFzQX4iAIjKIVK1fFcctx3fmF2TxPn332z4VS&#10;lObKGBmGxTDwjIJKrXTgQYd093VxEI89+vtGvZVmLYd7Kw5c9dgfHtv/gP3m5qYQibuO53me74dh&#10;GEXlIAz37NplEIwBDfSt0z5EQ0OTRL1Er/q7/gc+c9Xk0JA9r3cgIsAgYi8AEMHWsROuujiOFzyH&#10;dXVV/LA430gazThuxWEUVmsVY6TOszAIjcyFwOX9fb7rzU9OhJ43sGy5EDyOG404/fxbzzJDp9KG&#10;YQCgkZGj9680FhImXM/xgyC6/elnezcOv/bHP8zzlAtVKhe5I/Jccdctl2syz+enZ6YmJg4+6IBq&#10;rac+Pxs3W835BZ3Lgw9a/opXrFwxUJuemmKcr1yx/4pVqxjnO379K98Puvv7evsGwihq1BvPPftn&#10;rc2KlSu1kSd+5EpjCAD4bbc9qHdqpefn5t967iU/QDxp27a760/2LxtoNup/fvqp4y78KiI++c1L&#10;jysfagzduW7dGiIAuhOQiFYDjBMB0cMErwBCxEHEfsZgbAzGx2lkBAhgeCMMDuIOm79nr1cgAhgZ&#10;mQQigr7hjXeOjgLAmuFhbPtiPz9uefSedxx23BLKAAAYHweAyZERK8+wwXt3X7Q+TVLhOI7jGK0t&#10;scWyQ3NllmoZbkffqJVymLBopE3UZ4gEwDCVqeM4XHAyZNONAEAq2XbpBHBd13Fdzrg1ajSdWG8b&#10;e4CI7zv/shfVlv7F2MEw2hCzHou24m/ta8ggokFEZsUJSwwiRCY4051KmOO6rudZUjjj3HVcLrgV&#10;AFmjHkJAROE4nuP6TkCgtFZKSSWlsbIBZADAhRDCQUDBBWMcrHkUkfX2wU4yty1xaa2tbzFzkHGH&#10;M8YFtwYpdhPgAWecIXIDmnPBEIXjCMGVXFrv7YnYXv/tyWdx6spLPve/0W1bRGF/f3BkL4wsg98+&#10;dNAZAABb4J4t+DL7pyVcsSQTtyDk6OGBozd9EgB+UFm/f3HV/cEnAummSZpnic4lEEkwRmbLB5bf&#10;ddf1B646YGp2+orN50kpVZ6pVHZFFdf1DQKSRg8N6DRJmvGCw5jneoUo8F0EmesYBaDgQiUZM1pp&#10;eOfr3aseAwBYQhcb3rHnqrcfn+bpX/g0O/FwCHXJja659Nv2r+8+73TTbG146d85jPue/9NNZLsZ&#10;xH0v4Jy3bbwIBDFXMOH7YdJszs8vqCRZmJtGYyrV6gH7H9Tf35+14lbaKHFhA7nTPEmTJMnSiYmp&#10;ZqMFjCljEEVUCJmJp5uTeZJHUaFaKDOAepq0kjTbs3dudj5tpXErRmKIbPnK/YJCgEhaG8YgCH1C&#10;o5XKm1m7i6oxy2R9sdWqx0TIOfMDlzFnYNlyzxGNxXq5XN65d7cykOY6jXOjARmkrVylqQMidKPA&#10;i4phkXMnbT3TbDZd152ZnEzqTXS47wcAkLSyyb3TzHVquXbDSAhXGgWQxs0kae02QHmeE2nGkDtI&#10;REYRkQYtXnLfwwDQe+evnnndYVpmmiEYAiLf9QRg4Ppa60armeapBsMdJlWWp2kqRCDcyHU8P3Ic&#10;zpSRWSLzNPRc3lXKcp1I08qyNFVxro/72I/TJE2TBIiDYXG9ddovj9FA1j1aKRWniROzJMsY49x1&#10;AEAmWbPZLITInCB0Ha6oxZxG0uTQ4zKRZ/Hi7GLsgVIeUVoI3LnpiaSR1ip9UclnMovnG3MzUwhN&#10;z6VypVgoRROT05MTe3oGlu1/8EuLwilWa/5c/QNvKg8+9qGP51f6fuQCT3PZajal55UQlNJxay7P&#10;85t35w6fe+exbRLRmsOXQvpg4PB7rvn8Vtd1Iz/8ztU/J0PLViw32jz26y3Q2V8WikXLhWs1m40s&#10;RkREgYjv/6fSzb/IgBAACoWCUkpJY53KlNREyhjiLrNmR0rr25IPAcApXVcDQBhFjiPanChDyJCT&#10;4GSUblezlhYZozUiep6PDFmnMbC0vC2ZMtmF8L+/OHHW9u1h7WIbt2Z3Ms/TNHVt86Lo2tdPs4yL&#10;dpI3GW2pBJyxbU/84tSXvWnLYz877bC3AgAgwPgORIDVnU3A9u0AYAYHG3+69/v1ux1H2A/iOA4R&#10;/9Gzv7Qpzq7fbncTCDKeMQ4iCiEMoTGGDDqOwzmXIJWkTLZRtxAOYyilVFoh4vsPP+H2oaEdAHsA&#10;LkG4DhARriV4BOAzAIR4CQEArcd2uY6AAIGMgTZ26kguEKz6zpA5227HEc8mMlqvR0TGfo/Yz9gU&#10;4L1zf2g0Gmv2O3ZCawLoI5hC6BsdpY0bYWQEiGDjRti8GQFgcBDGxvzrPy2E8FBoozlpB4H7js/C&#10;lCRqw5WKGBdak8qRMbBoARERBzZuxM2bX0FkiH5nzAeM+aStvG7ZcqLdkZ122p0dP98jAXYAPvjY&#10;1GuO2G9xcSFLsiPHbooO6Tv7iYkHGbu/Q9bSiLD21Iu3bdv8wN2790zu2bVLZrEfOqRk4Dn93b09&#10;3bUVAwNEJAUSUVyvL8zPT09MzjfnSbC5hXkAHgSFzWvPR0Tavp1GRjrlYehHwHWnEQBt3qw3Aw1v&#10;XPuH+5EJQO46flAquK6bJLEiHWetXEvQ5DsuoHa5g4jC8ZmPXNTTNJG5Ulkjbsa+561asV+pVFZZ&#10;3mrFszMziMgYy6R2HIc5fuSFAMDQuMIzuZzdM13r7u7t7p+ZelQwRyoppSkUi600zvOcC6ZzMsYA&#10;cdclRTqVWVAsKSXjJLl56Lzj/+2iH23YQKMjU4gPXnTVcZsvvGfrVgCA8R0wOroGALZsed0XP/vv&#10;H7sIiJJmE0kWy+XuasXzo8ZimrbSpBkTGTKaCWCIWZbValUkned5HrcW5udSl4e+6wWBAeNyxAce&#10;YIwTY7R6Na1erf71TBSMyCil8jzv3TiMg4PRPfdEvmd47nrCEBJpW5m97dxhMuatX7q4VOuulIul&#10;0Fucm0nqM8wxUdHt7q4142aStPqXL/dDZ25+plKpHHL4y5987LHpycksTrr7ej3XO/Ook/X992PP&#10;0b+M//DzGy+cnZg+/eM37D3llN1XXbhs2cqBlfuJ225n69bdue601hc2EPJSqfCuQ95EHw0nrrji&#10;pe/5xE5tdgD8B2Ma4BGAoxgjY8YREfEk1va9bjf6jh3c9vh9pkzrxrbaeQMBf7xcKK3WTCIA0OpB&#10;GBqijRthdKQPAQDWbNw4NTqKADA+PtaVr3vJ6+0MeOsf7yXC7/z+7ne94h+fn90GB6GDNVZ36EnR&#10;xdedsXHDd9ymFdB2AhUEM89bcrMlfLPPT4FiiYpPhoiBRw6Kdj+5Q9pUdotrS9hGd+IWbDOR2tnh&#10;Gg3rRIK8qMaLEWC8YDBEYNxWL2yW+lIVzuY+tm0BFWZZRmQsyLNIUUlJhnzmO4IbYEC6u6c3U7mS&#10;kjHmcAEAaSrTNPVd5wWvuyTbYMhFp2ZmAQaliV2EOspFxjlXShEj4TAuhI2z1QoAwIpAGHNMW8Rh&#10;4/2Y6IQAGm06vudkbwKAVpqItNHLL7oY/pNW+8Hz1iPied7t8LfOs3YsdTCO/sMPttIbL99E9qZt&#10;ZVinV0umWnokfP2GPlimZBqEUaOhZJ7/T+bePMquqswbfp49nPlONSchEAYnQAZFkgq82I4ICGGo&#10;BBXttluRyVZThYrdCkRRUVIFKGCC0k5tI6kkEJRBtJFuhaogCMjQMgoCqVSlpjueae/9vH/sW5W8&#10;dq/3+9bX/a3FyVpZVTe5Veeee+6z9+95fkOWpgwFl9wgKK0EMQISjAXSMzJLCARgjk7oB4DYTOMs&#10;i4Xr+FHkOhxMBsqEXhCFkeAiS1Idt1wmXNctlko+j2qN9Af3VqG3fcLLzwYA+M6PT9Z5DgBEBoj9&#10;9I1P7atoL1XKDFm9Xk9bcRzH/dtK4WHh13DXVlp6Mu764RlnWAJ2Z1dvqxVrnc/O7qnOzhBohyOC&#10;6evu7unp7Vva57teY76aJIkQzVSntbm5ZrVGGrIsa6QtIWVnZ5fves1GA6Ko0WrumZ1uxnFXX4/r&#10;B60krVdraZ7N12MAcKVniFzpVDq6iuWyAdVs1KrV+TSLpSeYREQmZNtSkDMny6rVai1uxMZQ0mqE&#10;URRFwYEHr5ifma3OzxfLxdrTT8kwolzFrVgK4QeelBKUVlrlWdZqNT3f8X0fUXDhEMLk1CQIFscx&#10;cIxbsco0EWkExll3d5+QUjJXcFGvNWvVWjNutr2SGXMcx2idtSG5efaEo1qtupTC5C1DGgCUigXn&#10;pVLBD4JiqahB51nSSGLX96Tj5G4uOSeDxoAmNIwpZVSSthpNNiNK5VKp3JFpclPl5rrRSKnR0qpl&#10;jCbSnEkyptasIZLjOMUoBA6GPOEwDkhaG6OSJNEKtVae7/cuWbqsZ4kr/Ok903Ozs9DIQ4cVXc8B&#10;oIwYR48FAQ8FyaJfyhswNz2vYrZ8v1JnZwGBnn52Vxi5S0p+R6WihdfKXqw30/n5JuBsEJVWHHRg&#10;/5OfAYCpqelKBbwwOOotb3nqyccnd0+88ueX4nrjH7/+sf97ddr0tW02l812mBiilBIkCCGtytlG&#10;MsWxAgAhZZYl55/Ws/nnMwzxpruqQkpLlVSqba1ku9pCShteYV3vFkPiuOB3NodODoc9zzvR+8Yv&#10;8y9QToYUaTJGa6Nt6ghb2L8CADJGRFxwAOC4rzaD7SsWwwVru//76/1/PLjgaZoQEXMcwQWxdqff&#10;RqOkPPF8Xwppr5jVOTiuCwA6zxGZ5ztnHPS/bnv219uf+dd1h51IALf84ecfOOL9O7qap7/u3Tg+&#10;9vPe/JQDT6D+fgDY9tQ9trEN4C32ehgTaFNEGBNSLloISin3fXV2/Wi/am2yLPtgM/q+nPnoW9+P&#10;42PQ3//dB3eoPL/guLW3DQysGRzaRLs2kVnmOBPf/PEGgAsAaKH9f37bIgoA2kSp8wk2M8YYuwDx&#10;CGN+bwiAGLIbtD4fABEvYOwtiI8A0UIT0ubl0fr13QCTu3eve+O7tp1+uo0PWwWICLsAe775zfbZ&#10;GwNEfYwB4oY7v/v6Q14vHYc7zp9efYW10BjlCWFQYJ4YbTzPAbBuDYYLQYODgECAj7+u8K7uNxPR&#10;7405wpgjjDnWmB0AyFj/2WcvMr6OQjwaYBURAYwB/Izhby/dePTnzs1JaYPNhjqhSwjEx6//CTww&#10;NjkyvA2xH4cx4wUAACAASURBVLD39NPXM0ajW4wxJ3z23EIh7Oqs9PQu6V3S6/kOEc3MTKo041xk&#10;cdyo15W2EaJhdU9DZdmmc76EO8eJYHJ4eEHcDjsRz0A2CWCIuohoaPC4X2ypdHZxhkJK3w+iKELE&#10;er2OyJSmPMsQmTEguWtvOQAQQiJis9Gwqg+tKQhDz/c55+XuTi9Omq2adBzHc+Zq81mWeY6U9sMI&#10;ChGbzWaWpkTkOE5tfr6zq1tnmfURmtkzrVXKORICMiSNjuNoIKMNF45WKkliIvr5RZfSwMA4IiKc&#10;tnadOO4NYDk5q1adNjgIFvwrvfKyz3KTaZUEDkVeUC6WmXCKxXBqz4wjuMOlyrPQ8aNiMc/iLMs4&#10;6WqjiSrXBrn0v3zKRWyx6X71yA7G3n/11bB+PVx1FS0p+EFgFBhCYnT8HbcF9/0y8H3pYNTRAaDj&#10;JOMSJHd8D8+8/uvbLvh8oeAxphk3nZ1dvo/16pQj5P4rlmcqz7LcD6JipUM4bq3RNAaYIwuljo+/&#10;ZQAAbnnh3uXLO34+9dApV19D/asfffSJ7r7eD7/x5Al20zhBHCfTM7NA7A97Hv/r9etv27jRv2Tj&#10;5Nc/TdQD5aW7N258oG0v186WIaIjgfoBejmfagupYc3WrRZ94vg4nTVwHFAvgIHrcHQrDAzsBnzf&#10;1lFEpN1jAABjD8DgIAD0DA5NjQzT8HDv0NA4wBoA6O+np+9bKId09qF/9ZPH/hWRLeocAOAHD92B&#10;DN/XVmUv9mLw9pGRc0a3/vD3d2Z5Zu0EEZEzLhbcwxcDMRYLLueM417qFNlNDwODbQKVEJxzbiu/&#10;zVIDAG0Mt2t2+xFkvK3zhv+J9tD/+PEapUgtfrs4qchztSiWsd0v69Zit/JGm1zlljSFDBljruum&#10;aZomiRXUChumiIiIBtp838APpJAESmkNWrVjGeKEC9DaZGnCOA+8qD1iYGgMaa2t0SEAWAG6sNk0&#10;C8s2kyilFEICgMp0lmWmjSy50korKylpq9iVMa1WU7epEtY62ZrHEAAsvfRyAHj50i+BxTmM2Uf+&#10;4vjPw41FftTLt8D6D+za13vKopF9DameP2ZpbfiqMIoAQKvsj0//R7NRq9dqF1xyY+fNb71q6gQA&#10;yLSS0jNE7VvfdayHGiLzvSjX+czc7MzcHhQ8DH2ldHV+Nm41ezs6Dli2vK+nq+CHLqLLBefC8fyw&#10;VJqba5xxrOl/ckP7rH5y9PR87afHPgcAF028/fol/7Z4kn/70kpkHA3/5iXXfOLij9Zr9bjeSJMU&#10;yBCRw4SQnCEhI8mF4zhhocCFMJQ3q9VWXA9cp6+vp7u3++ADD47CsFQs51lWnZkjIsZkI67Nzu1p&#10;tGquFyhjatVGuVJZsnQZAMzNVh894eeH3PHOV1995fx777v1Ix9xuTM9P7tr94Tje2krNVqXi53I&#10;MPD8A1YcqEFpUo1GdXJmMssTJ5DCdYzJPeYVCsViuQOBz85Up3ZNNWpNADa3Z2bJ0mXLli9fvv/+&#10;jWqtOjePHF54/nkMvKmpmSSJQ9/tKFc816M855z19fQwzhxXeEHwx6eedDxPmzxTeVQoTO7erclk&#10;WeY6fqFQzEmXymXOHSLijpRSZKmuzc9X6zXLiX/jff8BAM+/68g0ztI0YWAj8DLGGKnMuqc2W1WO&#10;2NPVefAhh5QrlemZPU8++cR8dd4NAy8MpONEfiiQIYEE9KXwhQOGsqRVLIfdPV1Rqaw0KYKvrlvx&#10;qR8/PztbnZ6Ze+7ZF+r1pu9HJietKPQDP/CjQui6MioEMnDyLJmenVF5GkaRFLj71UnB5AEHHLCk&#10;c5nrONW5+uSuF+tzk294w0ErDl4hJdMq9QO30lkoBOHc9HQQRkkz+dPzL6o4P+yIow5YcXDcip9+&#10;4cn56iwAdPf2FgqFJM7+7q+ikdt377f/AWEQJUk8Ozf/T11fB4BzZy/v6C4zoD+98Ny60vVXjL/z&#10;+u9/cd+P1aardnR0dkopEcCyYJMkTpuxHQVoS/NXlvNEWhs/8K0G3dKBGGecC5Wn0M5eg4+dVPrR&#10;v8aCS855kiQqz5UixlAIydugxcRZC/YRAtqCY31LhJDvda+8oz5of3OWZ3GSeH4IaAP3OC56HCHq&#10;LEdkHJDztgX7wsvSi3Rh+8W5l1zz36FI3XDlJ9M0NdpY80QAIDJCyizLbDVeKKcMAITjeJ7X9kjJ&#10;cyFEoRhFUZQnsW0PqTw/cz6EVf3b/3gPMnQc7/0HnnDbs78motNf/04AuO2ZexHRGL3oK2/7Pm3k&#10;JtkCmVaRYYbaajfOnTWHnLDjufuFEEqp0w5eDQQ0Nob9/Tc99DND5uNvO+27D+44V/fA8MgNn1nn&#10;uK49eSnlhcev3TAwYK9Wmyi1mNCNiACbEBFgM2P9iN23bOk760wAvABxM8L5+5hKwYJ7zGaATxiz&#10;GXETwCNERxI9CnAkGWOIM75oErVq4SKPI5IxqxnrYwy2br1ufKvr+Z7rEsALL72cJIlWGZDO01aa&#10;xJ4ni8Xist4lYVTo7OgIPf8d51+5e4Ge/gDRw8a8ed94dUQEeBTxSCIiWkm0EwAQV7WdqWAcAAhO&#10;3bLl2C9cQGTImDRNUBshmckN4+A5XpZlJs+DMOzs6kLEUiGqdJQ7KuWly3uLURg3G74rXnjuGZNT&#10;sVxSSUqGHMdpZanicOl7ziUitnPn1NVXjwMQ0WkExpjbERA5Ihhj3qaNtSt95zf+wQtdTuQLvqS3&#10;pxgGSZ7mkM835xOda50hQ495TBlXyKAQGS6kH078+ZWp3dOUaZWZwPNf/8Y3BU4opXQCP0mau3a9&#10;6od+rtSfX/nz9J49ju8u7V4SRlGeJogsCiPLxCaiJx7/w4qDDozjpHf5fs898zQK8D1H5akVIhYK&#10;lXKlooGajcZt518OAwMAMAk0RnDa6CgA4Lq1U4A9RDQ6SguCXQtT33fNlb9Yf8m7rvh8ljR8F153&#10;yIFLl/ZlyszW4j8++5zWhBJr1WqpXOxbsiRuNeK4hcZwxhwutn/yq2znzg2tZ8Mo+jwuI4Ivpy98&#10;6e3n3HbWWacRmfXrd111Vd/FFy/cVviee3/heq4nHeGY/Q5ckuXNZjNJ00RIT3BeqzVmZ2YEE6Hv&#10;REG03/I+iWxuZrqns2P5/kua9blSMRDCsaWJM5Zlam52trOr+yOzERmDxx139+zjVh9/5n4r89PX&#10;tINiRrfSwMBuQw8sdFQfBToK8FEEBLyc4RSAjc5YCXQjWkNXPMKY07dt45zD+PivDvbe1XXkjoEB&#10;S5fqHd2KiNuf+bfTpyXYj+bwiL3gPaOjODYOCDgyAkM2SAutN1T3+vW4ejUAwPj47cPD1uEABodg&#10;1SoYHwPAnwTNc458994CZz+z42MwPDLZrnh7uVI9BDcOnZPb5B8h7H5nsTAyaLNSiciTDgCwNkRa&#10;+NkIiEYDWXMzz/POPvQdP33y3lazyXh7gmHrPyKzzB6xz8+3Jf3v1l/5mtrSv9YnGNYpmQxqnRhE&#10;0LAIBG3jn4RUpp3PKqUUXFgQ6Xm+5/lSyizL8izL81wpxYVQSnEphJR5rlqmiYhMAAC4NlqbcYaM&#10;cesQ1dY7tn+dafMK7E2x0PDTeU6ImrU/AqztKg1gjFZaa62tYFHlGREB2B0xJ6I8y+IsVUq157+G&#10;dLsJypBhlmcvX/olalNIAA2a/zT/WoQW+843ttLS0w7dUK3OH/OVc79ZvRGGFnhTAADQObT3ie3R&#10;x0MPA5yz+O3xEqACUIEZeHjmgw//HVwNAN8d/vvPde2lhfwTftD3fctVs3kdhUJYiLxWK84h1yrz&#10;BAuLxWIhDAI38JxyIQo9TwAqrV98+eWSSj+wygOAscMuW3f4hvr7Dr/u8N9/5uX/ZSlPIcCDuDff&#10;Q2e5howIO29+67a3Pn7yA6+TyiOGjFieJaBJ5UobbSh3pUMAU889VyiGxVKpXCp1dpSLhXDpfkuW&#10;9PZWyhWls0a9XqtVW9WG5/uOg3mcRmFRSCm402g1QRmTqbiVjh+71b7SWr3hhYW2rBygdeJRtfla&#10;h+u5rmtd/BfHXM1aQzicC+F5PjLikgnBjTYMeZaljXpNcE/bbPY8NwbCICyVSl1dXY1Gw/XdCi+/&#10;9KcXlx9wAAnBuZjY9SoHJrjwHYd7XpqmcZpwwdM8i7O81qiXXOm4nkHWbDSQYeCFjDOjKMsyBdZI&#10;gJqNRppnXHCOMs/z8IL/gO+8KUnip99xaOCFUhqtjFJCZybPY+lwzhnnrnCE4ByZBmM8zxfIJIDL&#10;RMEPjTZMclKgSZELxEBleaMVzykduH4YBK5wyh09rh+Q5nEWE7AvjO4CgH/+9FveecldDDHwglKp&#10;rJXKMh24nuf7RiUkjesUozBoMCwVIhQl13WzLONC5Ek2PbUnbmaFqFgulA885CChe/p6K+VygQxp&#10;7XCOeZPmmo25mSRLhOt6xVLPbLbn1VcnCDl35NIDXydm9kzvmZqYqbUUFqLydb9qNRO17qh04v5/&#10;AAAQcO7Ze+/tC//miht++MWHH/7b68+r2Ueu+8a2T37+LAAoVypRFCmtVJZlWbZupdl8V7UUFWyJ&#10;sA8bbayMijG2Z3Iyz/MwDDs6u/zAt5p+15OLaOF7d84jogIFAO3MOCCtDUCutSLLq2GAyJADX0jn&#10;JEO5zizUv9t8DkABgDV+VSo3WhOAYai1lm0bCQAApTVDs7ie2a04WG8M2Jtt+t9fnIjIfjpylecq&#10;Z4yde+zpP3rsLsdSh1Wu8hwRbdpPq9WyF01ppfNcSCkd4TiOsLZOiEKI22VyGiLjVk2nb33m3tNn&#10;fOjvv+2ZexljZ1iY8eyv7UWwjT0uBBGRlEigtbIiPdIWByptDOfwsz/df/rrjr/jxZ1rDj6OiH74&#10;0M9l0f0QIuMsT/NND2x3HOdHbvWvt27l49s/9o0fbSC6dHAQRkZuu/qntOhJtfdlAyEgESA7H+BG&#10;xojozdrQmWdYhctmADJmU3vOgd8BeAxxE4A1n2WMPUJ0FNH5ABcAnEf0GDIUSERHLVCPFhHgKmuA&#10;yxhefPG3fnNLbX7ecPSEQxxD6ZaDiHNUOstaTUBTKISlUjmMvMALyoUKF3wKEYGIYByADB1pSBOt&#10;NLSZ4VsYWwkwRvQJo8cIAGAzACAeDW3Jq93xIwDuHP/dNzad8OXPmFyVShFnqFVWn2/kWaJNjswI&#10;TwaBd+DBB1ZKxSV9vZ7nAOkg9BhCrlq+GzEOgosw9LUjVJ4zlF9690cNEYyN4cgwDA7ZS0xEuw31&#10;ABCBFUDfbwwRrVl9+M8Y9vT1NBt1k6VBoeAHQdxq1Vp113eEEMwoJlwuhNEGOUMUrUZCQjbiNEmS&#10;NE0kCBtg6geBlF7caqUmnZ+bi1stJtAPwqgQaq0NUKWjY7/996/NzU1NTgrO+5YunZmefvGF513P&#10;ZYz7QeD5nsrzQw55faVSnJ7aPTk1maaptWhAxNvOv5zIwOgWAKABG/+MAESDQzQ8PAnQg4CAuwcG&#10;eke3wtq1iHgPIgzhsmVLwOQux45CB2RUm5kNSqWOUoEMKlJJrcoBXS6ZH8X1VqbztJVIZPTA2MTI&#10;yCcAACgHIKKPIW6/ZuuPTjj8/cecSMMbe0e34s6dgG1EUyiFkqFgCBwMqDzPVJ4gGAA7m2lqFXPH&#10;BcD56pTr6Y5SpW9Z14EH7K+VKnV2R5FPRFOTk8ZAGEXzc3O7Xt31qf4P6AceoI3DUxs3nvjZzw7T&#10;rouPW0sEM1yMEa3UpufMM2n9+t9+86q3GdMzOMivueb9hgBoJWI36VzDA5z/gbGjGXuQ6GjENYOD&#10;G4aHHwU4A+02XL/jvC/vBlgJAADjALh27ZqLh84EB1b309gDSEjbtsHYWB8QjO80QEhIg4OL8m0Y&#10;HOwBBKCbn7wHkX9g1buIYAxoFcD48EZYEIu/GxCGQsuMgrEx6F/1L3/4FSty2HCh0frdX9kMba4U&#10;AcAOgN7hn5w2uuXGB26zG9Q4aVhhG+OMwYLVELa75FppQ2rxERQMgBbFXYyzHX8a54K3lwYGsI9R&#10;BzLke6k87fHFawpa2OO1CDC0WrRm2lvAF0ec0DYPtg5fmKapNpqIpJBCSiYQADKARr3meb7ne3aU&#10;kcRJlqV5nheLJRQMEbXWSZJkWWZMDgB9vT3GaPueccEkCaXac3z7Sxe3BfbELAuLLALQpBf+yec+&#10;ETGmrRekWUAIWZYxxuzYizFmoYeV6hKAMdTeUpBNKN9rQrUu+cE/sw8R0Rs2jvyXiAIAjh1asq+q&#10;+/rwspuf2iu02EpL2+So/yooY7Jy06lzNywa3S4Srqz77c2b/yHLMoZseOqdnDE/CIulcsUvpmna&#10;qFWTJI4bDRDouG5nR6VcKSVxM01T6Kp0VDoKnlcMoyjwIz/0BM+TJE1T4ch9gy3Tkw79zuGPPzg8&#10;0XVRz1Zamp59fLVR33cm4wVumuUXbf+ZZXZFUeQ5nspzlWqigoMAAHGrWatV81wJkRtDhSg46KAD&#10;ly7pKxRDz3MCzxUO1ypfMF7QSuVaSRk55UoFgJI8SJKYIQZ+IIRcRBe9t7ytlaQfv/uurbA0Gej/&#10;8LZtV7/9HVGlHIShy2We50YRMpRSZnnSbNU88AAMl+iAwwRDxiwGzjKt8xhZFrcSledKU5amS3uX&#10;BmEIANNTk8VCARFrtWqlsxOk7Kp0NObnGWIpirp6esLAn94z3WxUezuWEEK1Xmu0mtx1CsVSsVR+&#10;6U/PdXV373/QgfNzc7t3Tao8txOwUrkEAOncbKNeRxCu63IA3/cbjfqCspgQGeNMg9FKCYmXjv96&#10;49tPdD0njAqlcsgQK8UiksnilJQuhJHjuUmWNeNWmuSVFR2GMGk0m40sbcZ5BogO+Pz3Dz3GBWql&#10;klyh4Nv/5qWBm9909L/d77mhMVo6XArGuXRcL/J86TiCOWQ0A8qzrFWfz7LMF4FWql6tKqO46yDj&#10;zUYjTVPBHb/srThgucQcTCaF48pAk0kTnedausXnnn1JqywqFuPMTD773O7pya6+ZbJQCMuVzqUH&#10;XtCv//Enf57aU0uS+Opz3/RX5/4oiA4FTQBw53lwxkmDSbMJaK4YueXhfXLqr/3aqKVl3nLTbxzH&#10;qdfrJ6jLbq99+rTitT+493PnnVQGgB/9a8w5Y5w5jmP121rJqFBwXa/VbBKZWq3aaDRsc12I9mLS&#10;LmVGn3tKCQCu3z510Zk9sM/x3Z/XhOD5/xnaYN1FtFKM84+9N/rBvyY2sWdN9w0A8MM//w1Z6YYy&#10;AGC4WMAtwPdZh5RadNY2jiMWSw38TwAMAJBSatYWkwCDHz56pyU5SMexA/3FWuoHAWtnd2gbLA4A&#10;xphm3GqfExGRAqDTZyJr2H9rRxP6+7c9dQ8AGEQCsEhj8fy1MSbPAeCUFcff+fJvF6+e3a0iQ8G4&#10;lJIL8cuJR4WUtz77781Gw3Ec1/N+/NjdZOi8VWd8676b7RO/97sdWqkbPr3usuPXblgQ4wK0U48Q&#10;Wbur2b5wCAibEZHoPNOmdjyKrHd0dOnAwCbE84ksPwqvvfjwJNn0uW8B4cTFQ18eHr4RYDPihQA3&#10;AvzemswgXsR5z+CQXQaJgIY3ThL1AFiDKSK66H5NJ50FAJffer2QohAUy+WyHwRxq6k9v1AIo2Ig&#10;hAAwrutqo9NmYpvlOxEeBTSIb0Z4DAAQjkZYCURExxo6agGCbmYIAKcR7CZDRP0IY4CrAPDqq2H1&#10;aj9wQTtRIfAdN44beZYYQteTvl+odHTst3TZIYe8LgrCQiFUJmvVqtrkhBpA1+vzQRD6vhcW/DyW&#10;Hz/uDBoYIHkgDG+8HdkaxoCxcUAgWkk0BsQYA22MMQ8ArALo4+yOz11BQKMfGzr52stslmXgenOt&#10;etxqIYcc8izLhOtwgCzLXOTAIM8yJsTczPyt5204fsOFBhlnLIyiLE1n98ylaRpGXp7nla6KQcME&#10;+L5PyJI4CcKwXKnkaZplWa6U7/t+ENTrdc5FrVb1w9D6Xvb29RUKYdxqOPNzxhilVb1au/W+J3HH&#10;WjIGBgdpVX8PUJs2MjZmPwKbEWHtui+tH+wd3QpjYzA0NDkygkS9gJVSuVQKHQRf8jRu6jyvTs/q&#10;PEUQCCYKwkIUBUEAiPVqTZIDGhnKdY/ft2V09B0bPpW2msXAS7NEev49X7ruNEBAOGXszXu++Pc7&#10;v3Ydjo3D8Ahu3eo/Ns4FSs4ZJ1DWKD9ljJNKbXOWCejoLEd+MDmxqzlfcxn2dJSiKHzhuefCQmm2&#10;VvU8PyOW52rmlYnnn322Wp0/7crPbD9uALbc0gWoxsc/Db1bT1/zB2RHITxC9KDF6kqfOjR4xdXX&#10;3Hjdda9yPoXwILILGTtX613vetPy+57+Mue4deuGgYFLh4YQYMP27bB2La5btxtgzJg1W7f2jY8D&#10;wI7hYTB0LJiJq67qBYDBIRgZhsGhqYGBnq2jMDYOCAw5AO0YHm6POwaHYGQEh4amRkZCgDWANBja&#10;cjMGAID9CGMEqwAIaXJ4uNeKZPr7AehDR7xnoc4RjL7bFoSfPHYPIn7oK5unAKbWrjsdYBzotMGh&#10;b8RPCy6s7xOHtpcGcG4domDBPc8AYwBkDCJZ1MCw3btkyMRCk8huC7ENXBkTaOXyuJD+bPTiPvS1&#10;crwWAcbiQQvx24jo+p59pM0jMtp+3YpbsJgqZTQhcsE97jUbjVzlLGNSSikk+MA4U0q1Wk1gaAXc&#10;vu+HYQTMWhkCGdJGZVlGwLQxxhDnTOX6LzyMLevXuuUiIueCWFs7YYisATwy5IwxlO0lUxtL0xJS&#10;WmYREUkpPQRsJ09pS6FuU7xMW9lJRDfLj3w4/xeAtnZiX4TwF4OLl28BuAUAYP0Hdj0IE1tp6Uk3&#10;fvEuumIRXWylpWf+0wYh+Ja//iIArNn0xR3nXzGAux6E9ohj5sorToK3AsDPOs71A5+POW889NC0&#10;Fadp2qg3uRCeGwgp4lY8Nzsb1xuKdJommvJCsdi7bInjBzFnOvDCyO+odPiu4zLJQHMyeZYlcavV&#10;ij/2vr3gof/JDevv3vXg3RPbP/KhPc/PwUlH3nTYb2AfilfP5z8gGGYII6e8d3D4HgDwT/PBBWNM&#10;HqeMs8j1OefV6hzjDEgVC+GK/Zcu6etdtnx5Z0c5DD3HdXSu4laDtE6zFgcR+j4H5jiOw2UGUJuf&#10;BQCVZI+/514A6B9vJ/j23rIyy7KP332XhWfHDi2BIXCeCPuWHaC1QiKAuJXU/MAvlCJEyvPctLTW&#10;qpW3GGcOOFrpJEmlF3DOjDZZK2s2W2qhBBRKJQCYnZnOsmx2ZkZI1tPbTaCReLFYKBULHLBULnd1&#10;dvpBMDc7C8ALpUqcNJXWTDgKsJVmURkNmEKx2NHZaYypVRsqz+utZqvZnJqctPghz/M8jbMsKwNU&#10;q1U7PcuyzDv/CQ6QX/smu+cz2lz59pMcxhGZ53thVHKEDDyHKZW2WrVaNc9zu3FEEK4QjusbA1oo&#10;x/FNCI6QIB2NrJWlLAfGORMSpfjQ1jdHkVfu7JqdnvMdF7jQpIzRjvS5JwRnpSjM01g6AsBYHbAd&#10;7tWbLQBeLndUOjriepw0W8245slMuOVmbU7lEAYVKf1mnMfNTBuY2DX53DNPx1mr0lE2pLMsLjai&#10;maQ1Pdf83qkPL1l92cT9G7769XtPPHFIqexdf//EfWM3AcDE5ncO/fJ/Pfxw8da7RgDgnDMveetb&#10;a9/88k86u7qWPvSNLTMX9Pb1BWH4/et/0dnRabQ5QV12Zzzkuvzf+eUnupdP3A9bd5/LmDX8aGdv&#10;W1QJAFGhEBUKeZZVq/NnL7vp+898IIyiOI6FEI7Dv7f/NedPfFYr3Hz77HmndTQbdYCea26ZsKuF&#10;1e0IwUGrdrWzUmgAW14E59//VQwLm/U7m0NGm0IhP7Ny3c2TF6RpYrRRoBYBA0oHyNpb7E2whoUc&#10;jPb/2afQ/X8+GGtP8wUXDK2jFRptCAnAWPKqVkppHbdaQRQxSxhlnHkgpPQ8Twh58h4X+vtHn/yF&#10;MZqMBoI2aaF/9RkAMDZmikRE6w47EYhOn/Z2dKeIaNs3bb8NMtuf/hV32v1DzsC0XTSsao6TIYMG&#10;ET3PJyIrR1J5/nfHvP+fHvq5lDJXOZG54LiBb913sxDiht+OXr5t24aBtZvstALofGzzomAfVLYZ&#10;AAG0MQjAOL8QWd/QYN/AwCaAfsQLEY9CPHX9+ssuuvI7Wp+PeCNjjw4P04Kh7XkAZDedROcR9awf&#10;bIf09a+GgQEgS+EYxNX93/r1v1wo9qfhjTg0hKtXd3V2cSFMrj0uVSuZ37OHMegsFT3pxnEdACTj&#10;mTbv6lk5ab240A4FFohajK0CIENjAI8x9l3ER7Et4lkJtIPIED0CdBQhAIwDrCECgGIxch3HcUQh&#10;jJB1dHd3E6koDKXjFMOou6fXpHGzPquyOjIAO6bK0kZ1logqlQ5H+h+97Ee0fnD3WWd2Dw7h8DAi&#10;rgKYIoDhYQIiMuMApyPebiNOiJil/332s8AYnXkmDa7XWcYMIDLHcfzAZ3M8jlsp5kmaeNaUJckd&#10;T0jHI2DS8+vNV2hs7DeXXv/eb1zicFEsl1txPDc7iwy90A3CcP8DD5iZ3ZNnWRhFSZZzwYlMmqaW&#10;7ayVSpIkS1PXdQkhSZJCsTQ9NRUEYdxqZWmr1Wz6QRAVC61Gsu28S+netXs4EiKNXN07hJOIawaH&#10;Fm+XnsHBL1lnMCBYOwCDQ5PDwzut5y9RlqZoAsZQa+0KWS6V/vj883GapGlmgKTjUJ7NTe0BwXRu&#10;gjDkTArpVjq7PvLDa5l0Hd/84sQPn/rbWznby/X3g2DnV68Da8g2NEhAadbymCN86bpCSsGBE4FS&#10;hnKdZTkY5rthMSxJ2W4E2JwuAGi1EuLO5NSk5/lpmrSayezMzHPPPM0YW7rsgA//4Z6frF4NiMgY&#10;kTn1li3f+sonL/nHazdefoHr+cYQY2zm2mu/IuWnEG9LUyI4i7OzBL8ccfl9z7yVc2SMcXbZtm13&#10;7X4ohCSSjwAAIABJREFUKhbfzhl+9rPU399z//1nIAJjsHo1DKwFgJWWeQS02yYJAvQOb+wGoAce&#10;WKhsbGpkZA0gINDgIADA4CCtWtVj52JA0L8K9mUhtv+mVYSEBAMDP/7ieR856j12fPeTP/zynCMX&#10;YQYgQvvb0Xf3AE6tHbBNoamR4eDvzxZctLsqakGYTZQozTkXjNv0krYFERAAMbuXtZ2gPLey3UVo&#10;YSub/dq+pawdYfTf1c79/3S8FgGGfT/AzokWEIYV+0Db8KS9mycy9v1DG8+ZZWCdvKQslcq5yrXS&#10;RhtrxOk4jtImz7LcKDt7sGtbrnSWZVFHhXGuVJplmTZgDCmVE3EybYWObR9qZYzWWusEYotNrZTT&#10;ZmsYo5XKLay0Tu9cCNSoQNmemeM4bcGG7XdKrvIcsK3B0EpnWWqV4+3IFUQhxBb+0XXJD/5fXr3l&#10;Z+/NpAvPu3DgvAtr111zz0XfBIDTv3dptT5/4qsjx1z8j4uBEot+rwO4q/OSLz4IEwBQ+3wVGUYF&#10;z3EFEhBRGCHj3GVOnudJo5k2mhyxUCwtP/iAmdkZIuU5DgNMkyao3EiRNBvchMLRhgAw44xzIRbz&#10;Q/7iVKXj3HTYo7APtACA6IKTp77z04/i3gDvY4eWXP+8YSAYkAxDR/JCWPQ8NwiDUjHyfL+rq9xR&#10;jAqhx4VQeRo3FcPAaKNVIoRM05SRKhQKQRByLrI4b8zXZmdm/MDPsuxt/3ZyT/fSxEvs73K27/wQ&#10;7gKAl2/Ze8Kd3d2dXV17JifTOE7TNEniqFAIQp8hcIZKZXErjnXseT4yRlrlec5D6TgBGUySmsoM&#10;GRRcaK48zyOier1WKBRr8zOMeYe++fDdk7vJoF8oFKOiynNmJcJa73rl1TCKtNaNeq3RbDiO47pe&#10;K2nNz9Wk9PM8n5+bm5udNdoEYdiM4/n5uThOu7p7Oru6Xddt1mNETG48HCC2wFjl+dzVB4NhUiJb&#10;CCOzW1ub8+3Z2Z/ESBT2NFu1uWqjVXe8QANxxr3An9k9rYF0pjVp3w+jKPJ8nwNkE8Q5htJjUtox&#10;MSIPvKDlJUSkAayaWUoJAEqnJneIjCM49zzPcW1LJ01T13VzpYSUyFDpNNOp1gYF5JTXW/Wklaea&#10;ENzpmUa92gR0/vDoY9JxipUuEJwz3d3b4QduLY6Jeyd97+DZb1wjZFf5pk8US1Gp1HnpP44MX32r&#10;77vPPrF26AufB4Cbbrz/Y5847ifbrwSAvqVLu7q6f0/X7Be0/MB3XVfris2peMQZ6SrkjpDIcMkb&#10;L7tux1Sex4iIuEinbC8hSmmtlZSyUCz2LVlyV319odjIsixNWo7jULiXj2uM+fboxOf++uBvj044&#10;jnPhGZ0AcOUP/5Sr/LzTlm26I7UMIm5Mu9whAmtznywPEwC4ENIRHOSS4y5z76garXOwfgnt3IY8&#10;yxhjDDlb0GCw9qJFi3N2XGBh/XcORKa0AgDGmVWSAECuctQopXRd1+boZWmaJmmz0eBCSCGl4wgp&#10;Hcexsej3HMBPRFx72InbnrpHgdny5J2ccdbB8Jl7AeD0/neuBdh3W2+MFkJyLqTDrZeLtQ5XeY6O&#10;wxmSXiS4cr5g/ghKu65nZ9FWvMs4u33dusqVn2m1mvV63XZ5HMdN08Re8MsQjiQb6U2LRKm9cx+E&#10;8wBvBDif6EbGL0D80uDg5PAwIq7ZsuXys876DsDE6KhZu3YzwkVSbAa8gEgbfRTBY4hHATxC9Ij9&#10;KDJ2NNGOkWEgu+8Z7gGAoUEE+B7t/jhBo16nskFAxjjjvLOrW+e5SXIEqE1Pv/jcs64ny+VQCJqv&#10;2XFB8O4XiHqgF3AKsb/NeoffWekg4k4AbcxjiMcIQURIZMgcY8x1hggICQjbt9Mqm09FVCoWgjBA&#10;Ms1GvaNS7t5/WbEU+X6QNOtx3Eri6tzkZJamgRd0dFWiYigEzldrU5OTy/c/oKunR2fGrF9vrrpK&#10;k7lt41XHMW67+1Yj+4ghYwwgns4WOrhgIQ8CAKxdS0Rm48bsmBWekAhaMlYII98Ts9WmcSDPc8do&#10;NKiVQmR+EHBHkuPkWYYIhOi6nuu6xWIxbrV6enuzPEHELE+ZAKWSzKioEMzMztgbMksSrZStBnme&#10;N5vNSkdHkqV5nhdKxZmXZjs6O+dmZ9OkqXVe7uqsdHRMT04TENjYBCtuueZa4pyuvvrUwUFY9FRY&#10;v97eQjsI1sDC3cQYDQxU3/FWbnKX89B3K6ViR2fXIUDNLJuemmrEcRQVkLOk1cq1TuLU833BHSEE&#10;EGa5ynJlx5a3X3wlEVAbVOL2o094z/CGX1x8OQEAAT3wQNxqMBYGgSOkjyiI0GSQaaWVybIckTnc&#10;yzJlcsjiNHQ9MkwpzZl0HKeju3e+0ZyvVp9+6sm5marrurmGSqm8bMUKzjju3MkY4rXX3mbMyZ/6&#10;VJbmjPH7np6fgiq+E9nq1Uu+/W0YGuq86qqVhsYR9jBcgvgWzhDxOM4f3/7teu3Z1b+fOqm//87d&#10;D22f+s0ZK49HILZ6NYyPTw4M9IyO7iBDROMAwLAfsHfrNpuaRwQwvHH38Ejv6Cgg0NhYz/pBuHpk&#10;CrDHTh1XrQIC2rLl1HXrYJ8OCwHstPdaW8lBCEhDg0QNAPjeztvPXbWGC2Fvwlue+rW1FHr//sf8&#10;+NF77KeDffETiPihI94NY+OfGhmB0dGbn7ovy7IsSdsZu4jakHQc13MsU5SIlFJWVtruyJh2REGb&#10;+GQAGS7QdggAkNs4URvGsDdf9bV2vBYBxgKE23tYOgdQe9QgpARp3w7SQrUxnAvW99r6r9k3265w&#10;RNawhEkphOBc5daruNVquq7r+V6xWBQcPc8D6TBkmnLrC9G2xAVNRHxR2L2QnmtxRZ6DlVQ6DkfE&#10;JGsJ0TZ2t59Ri4i0Btf1pJBZluUq54xzwRG5VlrnmVJaCFkqu0SUJmmapnbZi1utNE39ILij65On&#10;TF8388GHbabef5nVPXbYZYuy6ebmG0668Yv7puyt/OonXopffOSKH5148QgAHPzQrs8//BBAO5Xv&#10;L47Hrhy1Xxzzj+f4jhcVCrNTL5fKFS5YK02zJJZShlEUFgLOWLlSjFst0lrrfHpid21+dsVBB/X2&#10;9MzPzMaSdVTK3HU5IDHKdbbtEXXW0e27bnG0cupNP7BakX1P+H2bvndsuMTObRaPuNHkgGEUFYJC&#10;d3fHzNRsnure3o6eI97Q29c3+eorcW22WUuUVlpnkouk5TuuK4AYmdrMLOdO35IlvhtOvDLx8ksv&#10;T++ZojseffkWeMfOdWmuJnbtzo1aPLefrjt74szfwD5alyAoIApjoFGrNZoNNMb2TcMohIlX0zQ1&#10;Rruuxzhr1JqZyslAsdiByFrNWCtlLc6E7xSgWCqXkziOW800TQCAC06kucAkzpK46fnOxNwezqCz&#10;u8NoHRUKFscGQTHPdwdBsVio+GGhUZ2rdHRwxqb37Jmdnq5UuoMw7F227JGHH2o1m80Lf9sEAAAB&#10;MHbYZQCw+gt31arzSmmdKW00aRbHraue+N3g69/qVwp5lgFHDjg1NVmvzxYLhTBwZnM66MADKj29&#10;E7t3vfjSn5Nmo1zqSFSm8jwqFGYas1mWdS3tRYbNVqunp6uzu69WnfXDEjFI4lg6jlKUZ6qzq2vX&#10;q6+krURKaYRIk1SbWUHkMeju6XJdOT033WrFuc5zDVoDgA6DwBillQKgJGmZQtGgITRBKSr1hnmC&#10;Lzz75xdeeGVuptGKcz+I4lx3+n7v8mWAeVQOKx3lCyo3/O0vTlBkyl3d5UqpXCjlWay12XHHD8rF&#10;cpqmn3vz6C74PADIBabQXbc9tWy//RqNRnV+nhlqNpucs6hQsFnaUkjXddM4WXNUPHH/hrO6AADu&#10;qH7algIb12OXhDRNOBeMsSRO2s+VjpSOEAwA0jQ5+8mPJV7i+Z7QFMctAPj7tf+HW4Pd3RqtGWeu&#10;8Gyjxba7OAAi2lgJxmymhFG5TlX23XtISFkql+1zlVJKKWNM2oo552Q0MvQ8DMLQpsMytkBEMoaM&#10;+R9Zo9r+eETtFZHI9wM74VFKp2mdDHHBXc91PNe6S+Wt3LiulEII6Qe+TvGXE7/L01RIedab3rPl&#10;yTu10dpo20YFgO3/8UtkeMYb3r3j2V+vWf2O7PE7LRNVLuRwA4AG5biOIbINVy64xHbgri3g9t00&#10;Rp98wMrtT98X+tGaFathy8nbn7/f9bwsyz6adCDi+avP2vTAtlzl37rvZvmZs6eu/un5i3JcAkuX&#10;QkQgQAQEPA9gE2O70HbiN3YT3EDUe9ZZ9jnL2hsa2kRwAVrGA7sAiIjOJ9rM2IWM3YiINp8b8HKj&#10;HzEECBcg9iJCf3/xiV+N3PODj37/boS793DWd/WIAdjTmpRCuExO7drFEZq1KoOIiP784p9K5Yrg&#10;mKcJkU8PjO0AWrWgTzfGHI3wewJD9AfGUEpO9IgxWmsiOoLILEw7jrJhYwyJqIfau1Mk7bsOGK1d&#10;Vir6hYIf+Q6Aqs5Mp1ncdcAKHYVQ8Dkgmoxy+beHnUkAw+q7Q+JQ3IW0cXhCawP0IDJuI88BVgJu&#10;QjiP6EiiRwCPBpy0czYAQEDEJYzByMhuY7qIYHAQ/217qVAsVyqMM9QYBmGi0wwMS+PtH/3KKZsv&#10;YUIC47ky151xIRHo4m8nrtq4hLFD/vZ0weXuicnqfC3PYgDo6Ozab8VybYwTBKrVzFWOiGmSNGp1&#10;z/Or1fkf/d0gY3z44XtfffnlNEm3feYytLa5o1uMoY/8eGT5ASuefurxzWdcKLjQWgOCsXILsntX&#10;ZMiAw1evuYaIjgR6vzY2lO2YNyx5aOsojo8jQj8gECGCdD1gzNIijDEdpUpnXy+64qknnpidmfa8&#10;sN5ocOSGEAxKxoBLIIjjFue8s7dHckarVgHRqcNflJ5729veS4BE8IvjTwQE7O8notVf+mQhCJMk&#10;TmJRLlc4ulO75wAYZ06SxToHAFMqFcjwOEsCv1SbawROkMaGMzfwi/Nzc0bDi8/9aWr3tI1LytKs&#10;UW80G403Hnro93vcJIk/Obrl2DPPBID7rtj887PPPlOIXq0JEdetY5d8Xmtzq9ZvAzqOi76LP4uc&#10;ld/cG0TunzQdm/eYR56bHBkhY94HcDsAbTsOCBEAVq0CgKm1a1czNg5gDK0k001028BZpwEAwSS0&#10;XfRuX7d2IfMe2pGUtGDMMD5GQLBlC42PTw0MtMcXBCuBdiKsAusMRwA0OTz8kaEhIjp31RoA+MBh&#10;77z5iV998PB3f+DQd2x/7n5jzJ0vP+y6bp5l5xz53puf+JXloP5L2Ei/8DHxh18JITzP8xxXK21L&#10;4jlHvOv7O+9QWpmE4rhFRK7remGQ56lpryDGaGONU21HxhZpRETehqZ2ZbRh0IxzKaV57WGM1yLA&#10;mJud3ffbfYX2iOg4jkSHcWbIqDy313QRklgqGkB7crSYzUeGlNKGjOM4XAgXmVVIAIDd8RejEBfe&#10;TokWRBLnTHhi8RwWHJ4IAGwAOAe2EHViENsEYkRiwIEBAtj+B4BM4kxpBWlqjOGMCyktnVo6DiBy&#10;we2wwmhjZzZGGyGF4zhxq7UoHF8USPxn56iDH35o4qFjxo67rP+WDc3NN9z1iSv+6prBNrdnAZAc&#10;O7Tkgxf/sA1OFmTfBz+0CxZgRvWqr//y4m+fct3gSdd+5q5PXwMAK752FQDMXLFhydKlSulqdX56&#10;z3SWJH4YFAqFqFxIkiTP01arFcdxEjenJnbnKk3iuFGt5kksyMmzjJRCAmPyJMt4mgBEf3HyW2np&#10;VgDYCACweM77QgurD/nkFz7CDArBJWeBL0jljoSOjlKlowSoGvPTjdpMIIVg0ugszTUH4EAOR8ZE&#10;oVDo7OrgwuGM1ebnq9UZrTPf95++BQDg1yu3rPr3NYRgDHX805F/c89dxw4tGX1ZLD97b2zIV+IP&#10;IcNmo9FqxVmqAYBzJh0upGAcOjorvM5rtbnEuo0iMMGlK+NWHEVFPwhltZlldcapUu7s6OxqNZut&#10;ZqNRrwMzruuVysUgCP24NTNb9YisOakyKm61kiSrVueLxRIQua4bekGcxojoOS6vVOqzM44oV8ql&#10;3RO75ufmGGfMEcVikXNn+/yrS47bizn7n9wAH4YnDrus/8kN9P231mq1pJUh4ucP73fQ1UozROBC&#10;Oo7rup4vhJRAGJULCsj3/TcddnhX39KXX3oRUGQqj7PUGMMFBjIkMGmSGdJE5IVBnCbocJ0pbYwg&#10;uyDYgAKyTX20U2kAlDxO0zRJDUKaZJnKcq1t81TnJuM8DMIsi9OkyZGyvIUsYpJTjo1mc2a28cru&#10;V6fnZ9OcEqOzZoMJ7oTB8oMPigpulrfm6/Ofe+xUxhpBGPb09XWWyvV6vdmolgqlQqGg8vwjxW+s&#10;+97+pe0ffd9Jp+y/4sDbtjwZFn3P95RWrWazUa8zAtsOn5+b6+vtY4wTJymlI+Xdf3Tfd9xl9sKm&#10;t+6+6Iy+G26bWuDBGmP0B5f/YO/tvQ+Nyk5ClNJpmjabjTzPwCAZ+uaPnhdSDn5wfwC46scvkTEK&#10;YOM//5k5nNk/jFlBBXJARD8IpBBEpLRa1IkhotYaEA1jDNHKvYQQRFSMCu1oUZUDQJqkCSV5lkWF&#10;AKxomNtezP/AEvWf1znLbEFkjBmGaEccWhsC4Fx4XrsDl6apiDnjjLerOpNS/uyF+9Ydfor9Odue&#10;uuesN71nyxN3L5bi0w75KyJyHIdzIYSwdpCwkMBtoQVYRgGgYYYtrCaO40jh2P9898u/C4IQpbj1&#10;+d+eccjxiLh2j0PDPwAAPH4bAlQ6OhZtPy7bunXDwMDiBacFgLEJAAHOR9xEYMh8GXEzwqvrB/uu&#10;umoh5wtsb97+UgK6geg8ok0A5xEBwHcAkOjNWp8CsAexG9HuNo5CYPb6jVxNW/rnqtXPbL59CnEP&#10;QE+bG2I+885zvnb7ZqagOjMtGCiVRVHkCWdPK87y1PX3V0qbjdfD4OCjRI8uSkIJHgVgjD2OzBo0&#10;HWEMEZ06Ojo1MDAOuJkBAhy5MKBBgNMAcesorF0LgIIjGm1MfsThh3d2d2atZPfuV0Drrs4SmGKj&#10;PquzhHEgznNFSdqksTFEvFi+mTZupDYEpYX0RFhJtBPZd8AcRTBO8CjQUQhr8H8z995hdlbl3vDv&#10;Xuspu0+fPUkIRToihHLITFBRVLCGNkMQjqAvJYlgyUywH2JALCQzEVEgoKIoIEmAJNLxU1GSGVBI&#10;QlGkt2R633s/da37+2M9ezIH/c73nu891/WxkiuZ2XU9z372Wnf5FdoK7OQZWghtYdaaTzASy0Tp&#10;rJtKOSnbkrawWaYzqSznEAWOSoNw37IfUJKYkD7zLBAGlS4CDExOTEkhvIpnvj7pTKamrpArZCCk&#10;UnFpajIM440Xf10zCxKdv/0Va0Z7x+c++b599t23vqHhZ5/94mB7OxggKnZ0EPMd99wjBIUnh9Wj&#10;AjPQ1Yl1iSwbQxPTTsB80XYwLwT1EhZ3dT3Z3Y2Os4cIfaZHI+g0UE1dwbUtiiNLSjuVyeRqnIKd&#10;KxS0PsKrVDwvePH550dK43EUl6enstms1kGp7OVqaxoaGlJhpjw91bH+u0SUymV1Qh0GM1rv20D3&#10;b9p+5VoArpuypNRKe55XKpVch+OAQZotEtpyU7Ztp2prGxrq6sdG+kMviOBHXmRb9vRkCcDLz7+w&#10;e2jPyOCg7Yi06xJRJuXmaxsOP/Twgw87nDTv3PlqfHDcqDQRiSVL3mtbWzR/khlgIQSv7e6P4+Pj&#10;+Abgy1L+9b1HkIhP5uIj438bGew//utfHDS5gRA7mY9mHjjrrCKAu+4iQGv9OABgIRLtgSGgDTQM&#10;gBLH42JX1+nd3YNV4tTjphnY09NHaF2HZmAYaO7sxKJFzT09YGwBt4JAtHDW2tXHaE2YGBuN+h+B&#10;P33kh8zHG4ah1MqLlVepXHDcx37+xG+FEFrrW/5ynwELGPdP8+UnIrOW37bjkc8t/MSv/vKQFIKZ&#10;DDY+8ANAsRRJN1nuncNsFOuMLi0RzRYVfwdmF3hnJhgG6fS2YeBrUkohhSNcKWSkwzAMSRBg7V21&#10;mRNHEmghQNJKfHBh+hAchiGEIEFSWFBsHLuV1tlUKlbKON1Ky1KxsixJRCrUAEzwlKSVWjNrN5We&#10;YfTPHuKf2i9mbrbjmM6MZZs/ttZahz4zKy1IJ3LsSifk70KhJpVOMbNl2eVyyat4G9Of6/BueduL&#10;721ldM897pkk4nngku+8b+2XBob7P941B8BM38OM2UzxE7rm4I45o59+8sC/7nn5+LkD/f3v6Wof&#10;zgy6bmrm8d516+rcpiCItOeTbaVy2XQmIx0rCMOpgX6tojiOAt9j1r7vqyjK53L1dfUTo6NxHNtS&#10;BEFUiQKtFAk6JXsLFIBVsw9hpmtxzUo+78lD17S1bcRrbzvMhjuOu+D5owQQqVBaKVeSY4tsxmls&#10;mD93TlFaNDY2VC5NkI4SikykVBiASNmIQ5JSWlahtqbWslxoHh8bmxifQJUIAeDE7R3b3p80beYv&#10;AQhdr52USmdPMwQVAIDzRedvi+6YvwRjJx5KmjOZbC6Trquvz+Vyli1T6XSogihKqwBhGGqtBBwh&#10;7NJ0OQrjWOmpyakwDNOZtOumMtnMnpE3yqVSuVK2XVlozBuZYEEcqzCIEERezFEURRXfU2EkBUwd&#10;Wtp2OpMJw8gvVYQU0pZSinQmM3fePi+/+EKpXMrXFErT06lUOgiiOSeuQrWv1fbcatPEMPkGfe7J&#10;I5fgmpX80T8dYktHCLGl7elzn2398kP33HrO+dls1nbIElKwEradyuQy2WxjY2NjS0ttbc1UuTQ8&#10;NBQODk5NT4eBn0nlgqBibLCZtO26tusK2xZaCyksx7Yt1025xBR6oe+FrpuxpRuq0FixaVCoNEIV&#10;hioKlU7iMNTW1VmWvc+++0yOjZTGRoVU46MDjXWOFzb7oSqXvaGBgaGhQd8PpMjYtvA9L5vJ19bX&#10;Fuc0S6lffX3kzddfGxoYSbmFjOuu/sr3jztu6sxzrpbEjY11tYXCq6+8/OnNB/r+1AmHnLDP3H0K&#10;uXQUyNgPRyfHlIqnp6c+v2IxgP71J98+eJHv+6YYYXyg/9eHMm3Prd79SOeFH8n3b1ut9cU3bBl2&#10;XVda0mwLgugP8dfPPSnREPwCcPN9Y0LIjxd++MD0l26ef+2y/ssv+3Dmurv2aM2s+dz9f/HrV843&#10;C9e63+yxbFtaVuen56399RtKxVqTFtrIKDFrobUgCsPAIHSNvq15o5i141jMbOocZoEyK5KUEhKC&#10;kxRCSmEApkbFe69E1f/xLjWzKuqqix+gNbNgFoKENEbmCYVRMRvn2jiKwiAw3QwnDIMwAABO9s+t&#10;LyUyX+lM5r7X/pxOp808t770RzNtKS2quuSiWgIEYPb4BLqQEN3JrPCO40jLMSZWmWzWsixFkJa8&#10;f/df3ZS7tecaBnYRreroAHDuxk3o3X5Xk4pVfPtzv5v/tc++9YNfAmbnr7p0M68nWg/0r+wqrllz&#10;NLPWumXNGgBVlnY1z0AiymSi/KUAmBcQ9Xd1DfX09GrdwgwypuBYyngKWE78mEYrwGeesZjB4GZT&#10;8zKBY3cPujq/sXjplRuuqwS+JeBk0qlcVgu4rpsrZFPZjFbRxqs+2zFBy0xABmhgJxESpJc+WvMn&#10;vvzlzWvX7iJa2t5OoGWURGbVhg2dRoRNG5iBjRvPu2lVfUOdI4hsu6VYDCPPK417pfE4jL7+vhXo&#10;7VVa0foedK2kdT3U1QWFwZ7ux4naiDihpfJMetYK0kAroarWyEczThdERDuZj0ayj7YCmnm7Vgbz&#10;I9ata1rcWleodRwnjmKvUjE9f2kbKHtSgkbvdm5r4zvvZKC5dzv1rCOiX/z7paf/6Krx4TGvUnFs&#10;2djYZLg7cRgGQeAFXhAE+qyzeMNGfnzbul9tBfMA4ZYHtgnRS5s2qTPP7AMZEFQrM4jmdXSACLff&#10;ho4OWBZpBmtesWIxeBAAo49NCwHMuIKZGVcSLQCu7OkB0YJZHABm3kL4yYaHaOOmC3/V4wiZ9lJu&#10;ZZoCBcFSUjaXCcMwjsM48KfLlTD0fa8sHTuVcvL5rGVLhKEUiIFUOq1iDqKA2tqIBLZtmypNZzPZ&#10;k7/3LVuS47oExCrWSkJTFMasSQihYo4iJVkIrUIvlPUijjQJmc6khRSpVOqN117z/PJ+B+zvhxWK&#10;tLDJLwdKhZaQ0HFDQ72Owrdee/1vO3ec+rtHat9/WO5vj+qPHnvb8lWL40hrpo524Tj9SjVprVas&#10;OP666569dd1HqUE/9pjGi0esWXO91o4QpwGnEV1ZPSc/0foYol1nnbmAQUSnEa1mfgo4BvQ4UStz&#10;kci4d6O3LzmVXV1FAN09p4G30N5WhtGWLRJh3Tomoq6uzWvXmvP/OLBwlqAPZp7V3oFqNlzs6kJb&#10;K4GWHPGB25/+nZELuuHPm4QwfsokSJBSELLqbqYFw0ogNJZwcNuOR5IFUwrNrLTSYWhZBAFj8MZM&#10;PKseUf0GkGHUsDB98ohmRaH8P9OB/p8c78QEw1hfz97qzM/G03vmpJsdhRULoQFppNUtaWnBzDqO&#10;kiKZSQalFEJoydL3fLJYCksKQQSliAQLrQ00XDPiKNJMM0yaTDY9ewLMbBKMGS15qjZKkra7bWMm&#10;m2QopUwLxbJsIaS0jMm3MYQSrpvK5fOe7/mer1RsEFn3Xfp9c9QX3XMdgHQ6Uy5lTf3svvwXmr76&#10;DXNvEpdXq/4A7njK/pH7rRXn7Nm0ZG7x8q9+qppImL7HbMNvVLMOc2PDHcf9PDoruMT/QffKJ58s&#10;mAcsenI5gDsv/tznX3vwJ5OnqljrxNhFptNpIkz75VKpVF9fp8NQa8RxFAQBWDpOKlZKKHYcJ53J&#10;W5YdhqFmdkVysfVvWw1gzomrZlKL8hnH7tk9iPfjtuP+8S8viWWvHZ9PpyeDSYpjN2+nHKc0Nd55&#10;YatsAAAgAElEQVRUny+21DoOpqZGK5MjcRwDEXE6DkPf8+IocFIuUVozx0EwNjrKzLadCnyvVCqF&#10;YZByM3895cGFj57uhwHn9gLM2mnPTR88dX7Nuyrl8swEfvu/vuAPVVacswfn4LutHyhksnWNtflc&#10;Nl+TZ6hyuVQqT6o4dhwna0srCCqBp7WKo8ix7ZGR0anxqSiOM5l8Pl+I43hoYODN11+PoogRuylb&#10;6xikpqbHK14lVnHox1PlUqlcZk3lUsmxnFw+L6RNRLaU+WwurPgT5/5p/hK8dtK7LSdBy7Bmx3by&#10;+cJ0pWw7jla6beUWYUtBove7ezO63nevOvTiW/9x8/kbaOkT6H+w64WZu7780D0Azv/Nrb9c8hnb&#10;BjRzHKp8vrGxKQyCt/bssSyZzmRY0O4331RKedNTvudpFaU5U1NfWyjkgCjmGJKEbZFSlm2nMxlL&#10;OI6b8sqe51V8388zSyEAqTW0AtlCQ4SxDqMoVFpKYYKaifFxxxLuIQfYktyMnRX21Nh4oZAd3D0o&#10;BUeRUlo5jlNXl3LcnF/xZXNDTW1tQ0NBx97QwMjzzzw91L/bkg4LSwr96w0//vUGKK9UX1tTU8hO&#10;jA6/8dJLk+MjBxzwrqMXHFWozQWeX5qeHhzY/fnOTwG48dp7b//Fnz8YrAJwbvGnc5bu1bEFcMMP&#10;7u79anLLQ490ZTIKgO04xhLH+D+Mj439/EH/5vnrlvVffsGHMxd/ov5nD0zeN/mliz5eKx5Z4bjO&#10;HX+Ka2rrwiDwPf83b17ouOJLZ8/tvu0t43gjhOjftprowvP2/dltb36OmbXSkU68pQGEYUhEpjxm&#10;lg4hBFmCq8QOs25S1WuPLJAgcELprtIwRByHRPQ/KD8ircRbivYu4EIlBrSxqaQYMggAqCQfMFOS&#10;Mkl1oiiiaoK0+MAPbnnp9+awZteezPyr4uBvF2okElICYlaJb2bfEMIAl1WsgiAQQuRyOQB+4Juo&#10;d3HXGnR1cnf3aQA2bTLYJxCdNWKBLYa7sSGVuXL5i6tuBNGNSMg012stiJZKOdTTs5xoqdZLtb4x&#10;OQpDYTCmh5rBxGQka1urAUSRiN73vjnve9+Z27c/vXYtM1+RPI0XADeAFzC2M+8EFlT75LNP+2lr&#10;16KzU6k4ncvW5HNNstjQWKdJp7OpxmIxk0lp7Xz0iz8BuFjdtySDNC+A1qzB+CTzQHf3cnNWkSBJ&#10;jkYSUxFRoplFdO5Prohiv6mxvthQ31BXn81lXUn9r+8RpA856KDPHPgxZkZ3t2AeYH68u7tNUMu6&#10;dYPMzHwCszJKAAlKi0Bk8hwG2kAMzDowGgK01juBY4lOA1jzZtatoMdFgnixLFsIqCj0gsp0uVQq&#10;lUp+OVtXEEJSX2/yWj09YGDDBmauEjnAzOPj49NTU0opS6SISGtVLpUqQbk0NRmGgdbqfe9peRTM&#10;3d2DQjBzHyCARUBze/vQXnMz7mU2DvNaa7R3jEgxZ0YAgAiMFqJBAMw7GACu6Ozk7m5zAnZibwLX&#10;B24FFQlbDEqis5O2b6tUKpFtD02OezqaLo01jzaGoRIMFetMNjvHtuXgSMWSSgUZJzVnn33S+Zo9&#10;e3aPDY9kshk342jERu4QfX0mKJlRltNaqzCKOWalXGkzc7lSjlWYdnIAIhEBCILK5DgK+Wy5NBl7&#10;nmUxCc7lM0P9A5ZFlekxrcL6ulyupiAYmUJtsakZUoz07xkbHd7z+uuV0kTaddKplC2E5nhN76bX&#10;X3mRWVx7992qo6M+ijWztGT71772CLN67LH+NWsAvpEZwELmYSnXEx3DbHK/9UQDK1fKdesYfLoQ&#10;1NW1fO1aApGgPuBx5k8xY203ujoHu3uKYACDjOauzsXMA+CFQBEYBHqB00AwLhkAtbVtaW83VzfY&#10;ZBfmuiGYrI/QNysaBWiwu/txwsjlF0gpP3v8x5n5pu2bZ2JCs4STIIOmmR3KEhEJktKKECoVMwsL&#10;ljBCUoK01qRNjpHElslbzlrZZgfAM+Xsd2BqYcY7McHgWbp/sx2mTHaReKfbZKjbiWpTtTJFtjCe&#10;30QhAGEETBInSCEFpTNpJsA0zRlCSEbSUgdgxOwdSjivRoQHb2tRCcFMqVTq7VM1IDmRiEICYC0g&#10;oatAZBJkTFKiKGJmKYRMOSZNiuMojpWROzn7F1cppR3H8WTFzCFfUyAirXSoovL1P3lg+dWoko/n&#10;L0kwRZ/+N7pk8ltwsVf16J+GSScM3OiPW29w6pxP3XH9A81fzGQyh1lHjI+NXfGla087/z/u/9VV&#10;H//Mf5inLFl69SievPSOh2abaieJSgbIYO3gB33PE1Kk0m42Z9XU1DQ1NDXUNMRx6KadQl2N41gs&#10;wFq7tjNn4SqTXcwMM9Vzxw645/1v/ReXRMZNO5ZdmS6RYxUKubqabCaXamqsy7nWxMRQuTxeV5cl&#10;oTlG7IVBWZBmS8hcKlNbyAshgiAYGxxyHIfgGLsAw7kH8PhJm6tvsgpV3nmhpkZH6s5vnbjhTgC4&#10;Z8lSfyK073qo+9WPdD3+SE1NbcZ1HdcloiAIVBSUS5PTU1MKsTQWX7ZlRU6kWTNlsrlKuaK0ti3r&#10;69seven0s8ulcqVSnhgfl9LK5FJEJKVUsRodGfYCb7I0ocEV349ZB5E/MTWedtKT5/XOX4Jw+VwB&#10;kXbTD1z9wbbn/mSyyjXvP6lSLk9OTkRx1NJSbG5p4aHBWMW240gppG3PbrUeddmGMAxnYw5nsHMd&#10;Tx2rTtJfe/QBAOVSybIhiUipaSEGBgcDrxLGkRQylU6lUqk4Chsa6qM4nBwfj7RyXFFfX5NKpSYm&#10;pv3Ii6FYMEmgal8ahaGOFbMACxWxhopixbEKw5Bjy7IdKWUlCOJQsSOMMbYA+Z4/NTlRqZSUVxEW&#10;EyLXllElFK6bS2XntzhZK0fSktIpTZXn77e/AqUsMd4/MDIwMDk4HJeC2qYaByKTsW3icqmUtsXc&#10;YqMOvL7H/jAyMFhXyN19X/dv73p6cmy0PDXpVSpnZNcBnwKQSqfT6TSCf301NjQ2bfjZny1LWrZd&#10;bJmzYGrlw97lcRRFVX0V27Z93yMSF7x8qS+89fd6RsTh0jNafnz3biFEHGnHdaUUP9vvWgDnPb9U&#10;SuuHd+7WWrFig4a6442LmBVmYUTPmXvzb/ZcvGTuTXcOXEIzzp5SABZXjfwMfD5ZcIytNwCtjXgd&#10;SBj2uYGFKKWMzfPsws1/8TX83xnSsqpE971qJ5YFbVwIq/0TszNqzUqFJnmwpWU7ju04QkjXdWem&#10;8sAbj1mWjGMwK1lVbDR5hQEfzxSbqu62IKKP7rvoobf6lK5CpAQRLFGVrLIsW2vl++FH5x3/cP8O&#10;Zj7xb6O6uotzIrdFQ0Cxt4/BaGtD2yLj8E29vWd/8yfoXDGH9jL1WWuDj1oPWs+4hAHm9dUcSXMi&#10;KlXFzuBGwi7CMhLFri5qaxtsb6e77jIBMQNEdAyRXLlydXf3ViICfQHcy8zMl5ogUXDvXn4EG3xI&#10;kchKuXY6VVtbk68v1BZyXuj5QcUPQwoIAG/acM8rj5xx+U0AiLCTCNALGTcAJspnrc0FQyZ9YWP5&#10;nXyyrQzctWnFXT/OpF2GbG5sbmpozOey+Zrc4J63xkYGi00NxeYm8fjjWqlBJLuymeKw2YsNoGsW&#10;QMs0fwxicifQViXN72AsIyLgBmazfS8SYgjYzhqMJwQRCKxZ65s//UVBtHLzTRa0DiMAguiWJV9j&#10;MHp7QSCu+iASDXd0GGf0IicC8sWWlmwuJyQaGhqzuVylXB4dHxmfHA3DgDXncnlB9FtjHFKd+Xat&#10;W0F9YIM4YgaIHheiXYg4jkeE+HHnp6++dsMg0Ayinh5mBiGRoDYNKwBdnbS2u/qlSS71VlC18I5W&#10;YLC7u0gkFi+UjhNqHpkYHx8f1IgDz2fW9TWN+x2wbzqVfvHvLwwODKSymUJdQ00hH3Mc+uVY+yRS&#10;6Yw7MTYVBoGTzX3ujZ0/n380M3K59NRkCYAEoGNJguPIk35pujQ9PeWXS6l0yrEdiJQlZakyVfEn&#10;ieJs1rUokpJr8rn6hgI4zOaydY0N+7/rXQSEYVgulXL5giWtPf27y5NlN5NOufb8+XOjQDFQU5uf&#10;v+8++Xxa7DcfkJaU0Z136iims88evfbav15/9acy8/vXdBJRr2YQHUtEgFF5Wgzs0foG4PNCGLmz&#10;x4UQK1dSW5sQkghFotOZBwDq7Brs7kZPT5GAzq6h7p4iwehENSclX4DQCmwBnwYwYxDoO6udCG1k&#10;rkT0gRfyrE4jUBVaSH43n9bijZsIQF/vbbseMQ62MBlmgs+vRowGrQoQm7zadFlJKa3iWJPghKst&#10;hWUZa8iZ7GJ2UqG1Ys1CykRX6j9nIGYh+lfr8f/P452YYMyMRD2WNQCtwMxKGfe6mLVjSUtk0po5&#10;8dI2sDsNIS0iSltps6kbh2ylFaAgyHYcpXWsYhWHBhVHgqXRsHGcSPOMqI60LEtapXI5sTP5z6Wy&#10;meY7J73eRK0l1tqIM0pLEvY+RkpHSiETa9tE3sSR1uTkRKXiVcplrZXtOI7jJkU5KQwlSEorlU4Z&#10;714RW9J2zvzVd691kj6GCdCf6O7vfWYVgAeO/H85pTNmF8UDWzTrP9V9o9auy6QzJIiZm775rQZ7&#10;zpw5c5/9068s2zrxtbVPHrbKj8ITcVzDHcdtab7MK/sfWbx89NNP3nLDNz63/LsAxI+l4zi5fL5Q&#10;U0NAOu02NzSl0s7ExIggyQpRpLQCEQwMdM6JqwD0b1vdv201jgSAJ7r7b+969b+Y80V/f09zczGX&#10;y1VKJe3YjXW1dXWF+fvtCx17lcmhwTdSKae5eR4jjip+KWZtx0IAJGzXdlxXSklC+H4/AD8oB14U&#10;x+GuT/zpbe8y074AkM0VXvjEvW3P3bsCSwHU1tTsPPnXK6qUdCFFGEblUimSgpFxHSuOFes4VlGo&#10;tJI+K8tsigYI7qTcfD6/8o9/ADA9ORn6oYrV/P32s6SVzrqWLXP5PBGNDA2Ww6DieWQJy3VqHOcv&#10;PR0zEwMwdcNvSud98vXF987GmF3+p0fvuehC4yzZ0Nhk27aQIvYjN+XGUWQKtOaRC764SQiRyWZU&#10;rI645PZvY+nMizzR3b+x66klu44HcO0pn3TIkYJs25YC6Uy2f8/usdGRmpoaaVn9e8qNzc119bVN&#10;xWKhkNu9560g8Orq6zMZJwp9RghiISGliFkbirFg1kpBSUfavgiDwNeh1MxCWDpSE4FPtrRkyg8i&#10;xdqRUkopLSubzkxPjkyOjQrSmYxNSmUb64rNRUtIC1YqlSIh5hQ9Y5jqVbxiy5yRoaHB/uHSuJaa&#10;W+qaSpabz+aNrNic5vpxCzl3XrGl+MpLL732wvO1dXWHHnIogLHRUb9cjsLwsq+eCSRYfyFE68RX&#10;HrVX9+/ZPT42diWw7so7bMu+7Bvtd9/al8vliEhaRtVR/CX6nh1PGeU3E7gLKbK5nIpVFEVRGCql&#10;hSAhxA1bhs8q/nTzyNIg8D9Rc+2Ztcn5L9TURmG4/PTGazcMmJXERNKs+ddvfJZob7/UcZx7Ri9z&#10;XXIcx4ipS5bmjZIuq9ZJUC+l6QaYJyqlpJzhD2r6p0QiSTD+CeH53x00Q7CpGo2RINd14ygKOFBR&#10;BECpmbU9kQQUUggpbMs2FzDZNgCDtObEZ1ozs1MV2JjZerVSZtpclYA0tz/4xnYhZSqdmpkVwSKi&#10;DzQuQG8vECao+Dd7T2lb9MeRZ9mEiszo7sHKLgYPMTd3dem1a5hBK7sIwKJFDw/tPAVMXZ0M9Hd1&#10;6rXdLVprk8sJcZyUR67tenbFNTeYMw2ImRQAiZvhMsJ6UJugM1auNPHK1o6OxZs23b/niU8wNq9Z&#10;c4nWAG4SQixa9NBB2by0PtR45N0vPyYu72kjUTQmr11dZ65dO9Oh0lpj40YiOvxFPTUxVi5NhnEA&#10;q8aBk8pkDXOMiHh77+nIbQEzcxsIRIroJqIFjJ3M64m4elUsBS8g7ARVQVKmXcDfvP+XTbUNFnTk&#10;Bdm0G/v+wOTY9LjrVUpZ17GkGO3fzWt/NchsMGBCCJqxIjdKSgxQcj6OIbqx+voMLCA6mvn66of4&#10;OGgXcDTzDiIiehy0mHAasLn6Mn0arUTFjnbuWrn29Eu+cFsPs9Za3XHJVQlO2rxxd/dWojai3o6O&#10;f0tuS7LQhoaGXDaXy2ZDv5JKuax5sjQ5Pj7u+RVD8UmnsibABTAI9IHA0My9SRcEO5gXVJW8hoX4&#10;MwCi1h9t3Kz1CVoPgIpE3NXJ3d0g7AQYaAa2JKbRtAy4sXo17yRqBVrBfQwiSvyhmX91/kqAzvvF&#10;NV5lOgi96UpJR7EjbWZOpdK5fN5yZKE2t8+++1qOMzo+Vq5UUg7V1eVAADjmSJGyXUk2Op7fducF&#10;nfYf7vF9nwSlpJ120/lMlnVEGmEY2pZlO2RJJqEsoW3H4nJULk8q7c2dX7REi8VxU2NDU3NDyuYo&#10;igb2vJ7N5/PZAtXk9p2/T31zo18OGKo/3h3riKAb6uty2azlOM2NLe86+ABL6OmpydAP/uj/47Hf&#10;PzoyOta9ZfMTg8+d/oVVe1Q85667SYiFZ56xuLPLuvZHg+CtwCpgNfAeIVYzkxDD69YVV3blD8k9&#10;5qbsykv6lqsXPTcGYLC7u7mz8/658uObNjF4a3sHetYtXlnlcXZ1DXX3JDbpSP4dAgAUmRd3rtja&#10;09ObxOxJG60PIKpipaqhvvnQH/zGhULIzxBu3fHQ+W2n0tO/M11rAGYdnlGeFVIaBaDzjjz5tl2/&#10;06YIopkZ5x9/6mB7+71f/oxWZkZSSMEsUC0nJQVrIhKUdHCqEFAYyOtsbjC/vVXyDhnvxATDklY1&#10;Zjd7SbIGmdjDOO5prYSQQsh0Jg1AEJlsglkTJwG6kILMHaR08oeFSEIfpRRpY1hBACzblpaEZWnb&#10;NrTIKIq0Vtls1tTK3qbhqGfxaxLFRwAAK2XUa6W0CNJs50op13WNiY3JLhLejy/iKKkmEgmRXC6s&#10;tQJcZq2UJtJRFJs+jLmFWV88/s0Hl11touEnuvvX/Wau9dzagf49JmT/l+2LGXzUY4f8hzhsq2S5&#10;9eKrF9/wTQDlUmnzsu8AwPKrQXtq19em0xnLtnfmripNlMq+99v6pdJ2c9lcQ33TM09tUeBjWxfu&#10;2rFFa33E0QtUGNbka4gwPDSoVeT7XrkyJQRHYThVKQEc+IFt20Gs+7f1bHO/1n68a9KMN+9MQueZ&#10;Ovo/T/urQx90HSebzdbV1FamJuPQSqdTEjQxOlyZnhRS++USsVuaGKl401BkIe1YVjqdVnEEzSoM&#10;ZNq1LWHZQlrW1sPuOLn3kwM3/1/z/7P+7OxxQtecTWvvx51JN2MTz228+Lx9Nnx05t4T0PvZp0+I&#10;IyYWURiCY8+rSMviOIziSGsimFqdDpfsUPd+IA51FCVXSxTHQkgn4zQXi3GsbEdoHbmu6zhWuVwu&#10;B75iBUbGEa7tnPSNe2M/oOjd269rPxurAejb7sWdaHtu9YzC7yaeO++KC3df+TN38TEvvf/ul4C6&#10;5z9QKZcdJ+V7fsWvzHQwtNbZ5X8HMHndwVEYzrZfBHD6E+/ZfMIzOBq34clzdiyII9i2ZdsynclM&#10;TU9PTk7lCjWubcwuleu6dfX1WkeeXxJ2XX1Dw8T42PTkeDqbq4SRYikEGAqkpZQCUpIsVzwAzLpc&#10;8jREJp/LZHMKWkcVy0m7biZiSEc5qbRjEQkul8texZsYHzvksANrsvuEXrm+Pn/4EYfFFTU5Oq5i&#10;ZQvpZnKZbDpfkyNB0AJ+ZXJwMPK8+pqm3Pxs5AfZmkLz3LpcXU1dff34WK1QnMlm/FLpyCOPbGxu&#10;Ouo9R//6pt+PDw+nnJQk6ll9eyqTztbW2Lb9EXXVtvz3Tpr++pxv/R7Ahl9uO/DggwE8eNfTtXW1&#10;BBidECIRh1EcRcxsO05KStu2zj3J2bCdVayUjIlISvHJ2uvunfiCQU/NOXHVcuDGrSMAzn/p88tP&#10;awLQhtUAcP8Ks9pc+PHczx+omC0lrsSmpiWFvGf0MqMGYcS7BWkQCWnFIqncS8sibZYSIaSUs2gV&#10;gR/YtiUYSSXMEubCmGlczHQD/vW34n97VEsuM2U2QVXtUQBSSIMBMw+zSAjhmIOSJCzbFkKa9R8A&#10;KzUT8ho4QKVSxqy29ow8fDaXI1mFZs2Ug4jS6bTW6r01R6N3O3MEgF/YnkyytRXtHbSyC9u37clM&#10;6zXrB4FmAAxeuBAdHYq5/5pr+oCFzEWlCIQ/P/ahtjb9Qi96eraCSlcu7WIN7DXUBaO9c+2lWi8D&#10;3ZCceq42WJDovZD4vKCWrpUE3H+A/bGW4xd3dj48shPAwNq15hCWExHRA3v+4riZ6XLpp69tff07&#10;P6+59IzB+rpLgka0tWlmbNiIvl42HsPt7ejrA1HDu5tSKWfPnlCx9jxPcwxJuur1brR3zLiBeRX0&#10;FqJjiBRRIiBmSv3M6xk3Eh0rqNWQNIDmzk5qa6v9892ZTMqrTCsvFCR0FPvlsmTd0NiYz6Q8r3zO&#10;wZ9ivlUYW0MkycTjwOnAkCHsElqJWPONDAC7Zl2iN4Ku18b9CUcDu4QAsNO47IGMxtngTO0WaBVJ&#10;ZwLd3bxx44/OXbHslu9V80+gowNEg8zNnZ3c09MLMHPzihWLiYZ7eoaIikSO63qVyuTEhGMJ27EV&#10;QcUxCbJsK2YdRZGK41PXfuPhzs4t3T1tVbQbDO4FMFz5VqK/EAG8TamF4F5m0qS1bmImYCsR9/Qo&#10;ZkF0BWgL2DAKTgO4qxPdPQsYO8DLiG4CHie0onp4gFFDKra3Y+OmX19w+Sk9K11LRGHoum4mmwti&#10;v7//zShsJB031NXW1ddGSsVDQRT70paOsCIVVyrTlmOl0ql0JiOlZTk2AC/whRBa6ShWmTTl8nnH&#10;FhzrVMYp1ORSGctx3TiOyXJyuRwjkDKyXTF//7lQ0fToUDbvTE0NS4unx0ZHB4biqD4qV9KFXGNt&#10;rS2pHHqubeWzqZg566QyhcK8OXMz+VzaSedzmVzWAYeUzZC0Dj/ssPYDTxJCzJ3bgq4uuXYtCTHY&#10;3k5E4oc/pMu/Inq6T+/spJ6ebxMNigRg3bJpU1/4il3xNOuFF3xrkFl3dgJoWrECrW3HtrcPwMCr&#10;krUI3d3YuBEkil20pae7FVQ0+R7Qx2DwaRs3Aljc2TnY3fM4AaA+SjqDrcnlxdVEngEqVk2fb9v1&#10;CBH9aufDpqBs2bYpDSutTclba/XpIz98+3N/IKLbnv29rgoQEWkdRoMd7c1dXZLGAKhYRRQZqiiL&#10;aj+26raJapmG1ayGRuLILGcWw3dgdoF3ZoIxe5jSFQDXdWGDBNmWLYTUzNBKV2taWmkDKdRKk9BE&#10;RkFUGC12wUJRjBhs/GIJsCxpWRIkpWXbtrCgQUQCloSSkLZWYcyaY4oDn0gKErQ3iQBrNonNLKOO&#10;5DpwpBS25Vi2sCRpCrVCGClopeLpih9VPCVAiiMdS4+EX6lUvCDwozA0XREiMunHzu/fdlhnO5ER&#10;j09LS9i2I6X1x8uv/chPvvrIpT+YHR0CGOjf8/kP5xv/MzjqbbwLAF9ZS+f8+nskSMVx+y+vcvK2&#10;kGJifNy82gldc55AfxwrklJYVhyV7/tyD4C2qy5sLDaQLZk5CqI4jBQUa3Cs4jCyiOy0K4W0LBuW&#10;nSnUMse+X47igCLNHEOxsAgxw8aJwff7tyWT6T1x1YZZc5udZnxXdQjWKo7z6ZQO/UImVchnJ91U&#10;OY5IqTDwK6VJQjR/v/k1NVkd+WEYT0+UavO1lhDClSQQ+N6O79z9vmsuEMK+ueknKOJjT5/1yefO&#10;vrdtw/z/5+vNvLvJPdppj2GJTIyPlifGZ07sZa98MJtN25ZkjkMvmJ6sjI2PzZnXAi2YLGlJCJvD&#10;KPD9p9696uwlqx99dtXB562/4tjWK5/qK+RrpHQkxPDYWOwFlm0JouYWnbZdKS1p2XHZ4ygKlCCH&#10;SLOKIovs/m2r33wO85ckk5y76WNY8sDMnBWTvfy0MHjF/FqenA7iODj3L/OXYMOzqwC0rdwSR9HT&#10;Pz778It/XfvllyWEqhaqv7Pow1vbngOQeTY98xGkPpECtCBJRCPDY0Ywyqt4KTeVzeUcx5memopD&#10;T0UBsa4r1DfU1o307y5PjBebiuVyqCUnlRtL2qmUa7m2sIcGR0Kt45iDoAJpF+rrampqAE3arq0t&#10;SMtJWYijyHEdAIJlU03zdE4W8pl3HbB/OuW++uLznuftfuutfYr7epXyxMS4bUnbtknUFeqyhVwu&#10;DOPGxoapiUmLxgvZlG27tp0qzisW6nKZQjabyxXSKRJkSYvDeP/5+wI4+NDD3njttSgMmxqaYhVP&#10;T01JyhUbG1jSLrWuwXVfarp55907tdZz5+2jwkipRJU8jJJKgRPZcRB6XinwI6SgVOxVvBu3Ti1b&#10;3PjT+0umzOFYqTknrnJ+VzGRvTntyxY33nzfF4Kg8t1b/mFJy0gw/HS/deZe65GvmZD0ok/kb7g3&#10;mvmgq/UqVswywXBKx3EsSwlLkIaddj0vNE15IgKzUsowxyxLSssixUSkWSMGy6RGZhmDOsv6Z33w&#10;/w9Da2YNzQwFSJYkFHTghWcf/oHbn37kvKNOJcJdLz121kHvrR4UPTS069TiAjDft/uvliUdx9G2&#10;xawQQ+pISam0NlxJaTlIajFUJatIKcWMgko11k+W5TgKglg/+FbfKZrnGD87g25PHHCBNWsM2fpL&#10;Vfs5ZsaZZ6IKlDKVeFyz5kbCYmArsGymoPSt681cPk/iaPBS5ktY7wSI6HqlhJBCVqE1iZYhLQNW&#10;CaKVl4OZ29q8N7ZtbW9fCHyks3PzmjVHasUMKcRNQlz/g8vGxscai3YcR9+8+hYGbrx+8yIhtiQV&#10;KN1G1EI0kDRi8Hh3N4CJ1Zfk8vn6+uZzDjl546t/sFZeB+bFwKbvXRiF4W3Pbv73I89YjMq60p0A&#10;ACAASURBVITX/W3GAsJOwlFEx5gLphpGLQOIqE0IAphQ7OyktkXdvZstiwU0onDdeV2mPXvTU3c3&#10;NzZOT0/GUXRBaa5+bNsIz/RsAPBO4BhgK5ExedgBtIJ6EzVGYkqI2MxYCmbmnUTf6lxxZU/PlYQt&#10;wA7GMULs0PopzU8xLyBqS+BJ9Bcp/02rLQwwL24/C11dNx7+AWprY0D3bjd9npakH5Ls3b9dtw4A&#10;M9rArPnOizs/dNVXK5Vyc1MzCek4jpvOZsKQQuLAC7xQOBKx/ti2ex8AhogM03IHc4L8YiwA+oAz&#10;QFu0ZqV6gU+u+PJ91167mJk7u7b0dD8NOpqIiHaBdhH9x8aNp/X2DnZ3o6sLzH3AToCA9YnSGj1h&#10;YI0EAE8wmHkhuNjRAeDhjRuW/OzbUlA6laurb5oYGRsdGsukcvl8Pp3JkGIdx/lc1pI0MTUVVMrS&#10;cSolL1eoS+fyluWAnJSjT123ujJVsixLhVEQli2LdEOj62ZkSqQy9j7zmqUIiSiMVTqTbi4Wmxvr&#10;S5NjLS1Nc5oa33zj5Vde+kepMu5IeeAhB0WkI9blqekxfziXz2fc9NTkxNDgYBSGUeAf8K4DG5qK&#10;hnHKrEnFOvAoZasgzOYKE+NTNbW1Dwz8dc68+ZXy9NZ5dv3t6/7hvXbSXXdRX+8Trfszc/mmb4eB&#10;V/n+8jMP+MAL3vOvSnuhe9Afx57J5/OxlFEU/f4n3zxi+Xc2r107UyUhIRZ3dpoOFXd3g4i7utDR&#10;sQUA0Ao0gzevXctc7RQJ2tJhPHUMIB9txGAyMrU8S9/WrFXmv3OP+sgdz/7u3CM/DODWHQ9p4DML&#10;TiXC5pd7AUitbds2WlK/+fujpphiXM60VmaWddf8vLmri9ra7L8+HKs44QyLMOekTT/DVGlmwLHm&#10;WcZNTzAAyKRiqQCoavtC/59Wh/7nxzsxwWANKW1ZzRhYGNiureJYxxyqCEysE4yaivykgZ7IvNim&#10;GhcGgbQEAySJQJbluI6EoCiOHCfluK4lLRJk2tYk2LKsWGmy7IxjCyGAlJvOxLGCTgrA5k1IJCx+&#10;41MxEzTQLByVCQRirQ2f+NDjzNJaRWECAI47bgrADKP6beO446aAC588L7n39p9eee5FV5ifFz75&#10;mZcvm9t+2Zc28dxTb/j6Q8u/B2A+kLk5ax4w4ybRTnvQPfflqgjS2A/XFmpqTv/F6qmwJIS496Kr&#10;ztvUXZ6YtC5e9v6uOTM24eIXN5fGIzdWwqHB4SHzOmNrvluennj4yz80v05c9W3XtQkiDILeb90E&#10;4MQfXFYo1GRqa4QlYkFRJXxoxXULV5+fdlOOsGxhU8RxFG2evGD5Wfv3/2caxtvGE939v7/sC7m0&#10;Y0OwjGJb7Dvv8HyuUC5PCdICmnXc0ryP7YjID7JuNoqcV98ciMKwqbEJbAviyclRrfUDxz88H/jz&#10;V3558o8vM68snKzv+297u/lLknRixTl7c7Ped686+8jVm5bMBXDNSsb+wP7J3ACM/uaPhzzw8Rc+&#10;dv/8JRg55Ugi1NTUF2qbKsEgdMgkNbNlOymSR33h1uwytGH11U/vAXD1iR/BJKR0Uo4ThTw4MNpU&#10;LM7bpwXCGRwe1+wefPBBL7/4YhB5KuQ4Di3LTjsZ18lc/PAHe1e/H88mcKk97Q8YvNZvzrmo/068&#10;eeRP5y+B/GSrBuhnx2gB+l+7zIGYx/euXXXKfzx4zNJb/37z+ccuu0swuZZtwHVb8Zw5rn34L18B&#10;Gc0Ac6G2055fnP3vIvbS6VzaSRtSbj6fZ6U9r/L0X59KuXZNLpez3DSs+ky+6dAjhsZG/MlJy8lW&#10;Jia1RiFf52ayBHuyVIkti6UdgbW0iNTY6JBWUbG+pi4jMyooNtdTY6F/YI/r2vUNDUFQaWgpvv7q&#10;S7lCtpDLeV6l4vvlUizlgBSiwqWY/HIl8CuVwdHdfuwdfujhLz7/N8dJTY+PNdbVHXLYYY6TIiIF&#10;LpemwtCH0inbmRgf933fcaQgJ53JVMpTuVz6kMMOcV3Xtu2WuUXLstyUMz45OjU2DiCTyaczGduV&#10;gV9WWhcKhUrZD8Mwk89FE5P/Nt5lyN/9609+uuEaZvYqHpRKu86dfwolCa31Rws9APq3oTS5FMCl&#10;q5as/dovhRSf3veWSvniJfN+Zj6mz0zgtlcvIKJz9//FnBNXrX957BcHXgfgp8/h38NLAUiD1zTu&#10;hForrbwglFLaJGIGScsSUsexH8SO45jwWytl+rSmq640wiDQUSxIJErBzFppz69kczknnZaWFYZh&#10;9K8U/P5bw0mnzjxg0d7fZ5XVzjv6lA0v/ZkVmNSd/3js7EPfa7AupzQdZVjmH3s9JERoO+q2Zx9J&#10;pR3HyQjJn3hDc2srensBECJa1Gbqeo9O/gMAs35v7eG/H30uqfIIKYgiFYdhGEfxqS3HrG5vB/h8&#10;ZgaWMm4EM/PnhWDGeko2Ec16OegmSQSDrIfpPMyAnLXmXUS7wDcwqoB8XsqQllyflLENCov6WMNI&#10;feyVjsIMXHo1ETZuBIDe3sH29jM2bhzknibmph9831DJL5WGtw5IzuVTjuM8s7JHVWFgfeCnNB+t&#10;9U6CIHEaURG8pVqzZ61rr7jp9Lvv4m3beLTX2jfLDDAGmNsP+titu+4qZHOJYmtXl1jbTax3sTk6&#10;vRNYBrrRQJeYQSJROwIBLEhIKRtrsp894sMgwgnVNjvjoqNPq1IcmNvbqycwSXvMZ7ITOJYwwNjB&#10;TES91U7TUoBZ38BYymDmo81RsN7a0/PtlZcP/XAdAccQLdRaM7cmXF56nAyziBYy9yaG5NjCaOvu&#10;aRHEAK/oFD3r0LUyIc8wAz2G/DJT5GUGt7dj40bPCzhWhUJNU1NTDB7fPVEuV5yMk8u5mVxNS3He&#10;xPg4aR6xXnoC1Ar0Ales7Lqqp8fo1JvQbxDJeWPg3h9ea07hld3dhvn5rBAxRwuAXURSSr1o0Y3d&#10;3Vd0dxOw9rB5f/r42Vd29yT5HWghuI+5CsoxXSUMMjeDibHhwm+fe9NVUYCpsQqU8P34lRdfKdTm&#10;6uobUunUu+Yd+Pprr+55a7dbK96cnIACRfCnPBWQlI4Glz0vCoJ0OjU2Opp2XC2hdcAIo9hjIbPp&#10;zMTY0EEH7DsxPi6FzOezRPqE9y787T13u9Ac+inbqS82Dw+PCZuc4ZqGuvo5lvvCM8+ODo8cesQR&#10;gBrof+ut118HkLKcscE9hx1ySD5b6N+z27ZtHUev/P2FA484VDqZIIjAojQ9nU6nA7+SSbtWfU3/&#10;668UW1qesYbHDq/NqriQyy/se01rTeRgYPuJoO1H5vHvHf66rqBcYqZTv/QDvWLFZhWbKsNpK7uo&#10;p2cIQE83M2NF56DmIoN6erByZdva7mRf27iROjqIIEhIYCG4D9WPEYBAojGidR+wELwwuViS+nEf&#10;uBUotrdnwNyZRlvb+QtOve3pR27d8aBJpQwg2fc84/KczuXDMDTVKFtIIoqViiO/DiDg1iceQBVv&#10;L6UlLZnO5MqBH3hlzWyTEBKkWYAFQQsyDShRrYSQYCLSSovENWGvBvc7Z7zjJgTAcV3HcdyUa+y3&#10;HdtxbMerVKI4gnHIdpO7LNvKZLPZXC6by+cKhWwul06nTbiQy+fT6bTjOIIE6wTBRoKYoJQOg6BU&#10;Ko2PjY2OjAwNDQ7sGRzs7x8YGBgcHBwaGhkZHR4eGRoaHh4eHpmcmBwdHRseGpmYmPKDUGsoRqzZ&#10;D8IoipViCEHSEtIW0paWFYZRabrU3z/wszO/+OtzvzqTXfy3xtsSj+4bvjzz83HHTR3416Sy7vv+&#10;h378FXP7+sJVJpqc7VW3ieeaX72bri+2tKTTaSKypJRCfuhHXS+/8MLmi66crVoLQNp2rraGCQOD&#10;A49+Y73pbPx+5Y9nsgsADQ11uVzuj5dfZ7ILANu++uNQRRXf8zwviqJKEAKY/+3vj49NeF7gWnZN&#10;bX1jfXNTXQOAOSeuMn//5bGf0DWHOOYgQqxdaR1+6OE1+ULke9Cqqb62ublJsh7Y/dbEyOjoyPDw&#10;8EhpuizZcawM2I7D2KtUBLTj7rUMj6tYtqdX3fq7BRv+5Zui2ru46NljDU3lzTvx5p3J8XY+34Zq&#10;5raJ5x7x8Cdf+Nj95lmNDz/LRAyq+GGkFJFwbNd1UsbnZEaG34xKpTw1WRobHR8aGp2eLJO0crlC&#10;NlcAi/KUX/Z83w8l0byWfd7znvccfPAhtTU10rIe+t6H991vPwDv/9JWIzU7Myanp2d+brm3D0Ac&#10;xipSwN52hxlzW4pzis0LP/8b9wvPCpaRH33rqLaP/n7/mc89vuCUt52QTTzXrwTlSiUMfBUr4wsL&#10;II44iqLy9BSAfDaXy2SzKSeXzuZTqZSwESrEodBaR2EQBOVSaXxsbGRkVGmKBbMkKcl2nHQqnc1m&#10;s9lUTT6TgrY4rs24+80t7tPS2NiQaynWz22qr81mbQBKpR23JlsT+MErL734/It/czNOcV5LpMKJ&#10;qTEmHYbhCy+9+Pobr7/15uvjY2NxHDiOzOXc2ppCTSEHzV65PDY8HIVhPpcTROVSyXSfpZRCStMw&#10;FEK4rislWRa5jpQWRbFfqUx7lZLv+eXK9PjY2ODAwJ7db7308ot/+/vfjp+VXTxT+wM3ZfqLkgTF&#10;Kg6CwKxbD0133T/xZQCWZVuW3b/+5Mbm5k/ve8uD011nz7vZnOd7x78EYO4++zQ0NQHo37ba9/1z&#10;nrv43L9dcu7fLjHdiF8edG0Yhl6l8tlTUqVyqVwqmcJYEARepVKpVFQcC8tKpVImo4jCMAiCMAxN&#10;dkFVoJEgoVkbHhszCynSmUwifKf+Z7xgz9x/Ec8MXf1fK63Vj/981+CewfaDFg32D7cftEhr3f27&#10;X6k4XvPIL797/09Ns2Vt+YU1j/yyf6D/rd39n5h33MdajldKaaX0CSfoa9aoE/4tfuwx9dhj6rHH&#10;3vvMyHufGX7vs6Pxnx87qfbw9z83/r5nx155+ZW2XUPvyx9ycv2RpxSPLp5xhtbqBs1LgZ3AMUS7&#10;SFwqJREdQ7ScaBfRciGklDdLOSDEMqLlZORZE5AKM5YmKlK4EXRjgl8hgNYTXa+0itVPVPwepS7R&#10;Wmu9gxnAUubvXHHRns7OZUS7SBCJZcAOAJs2cW/vL1/84+bu7l5mvW3b9Urdo5QgcamUl1rW56UU&#10;Qn77rrvyhcJpu533Zw+9XmsiklKevrJLaz5K6x0wrFPGxo1mnjsYO7TWzKcLQX19W3p6mPn01w13&#10;hXvBg+1nXeDNDcPw7ufuw4aN6O6mKpN7QQJPwo3MlzCDQTApqiEcMxmGPEFqRm8vtm/H9u3o7aWO&#10;s+nss9HRgd5e6utDXx8RDVdLbCarMmH3jczMMP8mFwT4KGZmvoFxCfNRrE38vxO8HvQ0iavW9RS7&#10;Vu4EAehlJlALoUjUNkMKAQAsTPJXNlqiA8AgA0agydR9+/rQ27swgVz/38y9eXRdVd0//PnufYY7&#10;Z2qm0iKoCALSlmKb1IFHFFCEMjQpBecHaFIGtUkpoHTEgSEJoECTAgIyCB2QVpxQUR5sk1YKLYII&#10;KDPN0KYZ7niGvb+/P/a9aQD1fdfzW+962V2rK7lJzj3n3HP22d/vZ2KATTe6tr39c8d/9OQfrkzG&#10;E2XlVUEY5LLZsZGRkQMH0pkMwUpVVNXVT8tls0KKaDJhVvzbtdZary4x2YjoWRLPCrGDSqZRRCjx&#10;c2aWmpIzim4HJIh+sXCh6UQOmepBh9R1oyhBjgclLwfPFPcy9wH7iuZeFHXjyXiZ40QVQ0qrsqb2&#10;8MM/kqiodBznrTfeZKUT8Yjyg5opVWXJFIVK+bqQzmRGRzNj4142r/0AoZagaNStqiyfUlkZj8Vs&#10;SYDyvVxNdVXgFaKOXV6WrEylhFZj+/eXJxLjB/aTUol4LOq4Y+nx115/84033hocGvY8L5qIV1ZV&#10;2bY9PjY+NjpayOeVUoVCXgiZz6ZHh4fymXE/mxHE9XXVw/v323YklaxQYXjWB+aNj49rpQRxqDyl&#10;fB36OvQDv+Dnc0Kr3mPLfz01ICJ0dW3t6pyXPFY/9ODJl133uUuv/dyr3iNab+nsFCQaSZxJQGfn&#10;FuZeU/W1tTG4pr2NwdzWxsy1hD4CtbdTX18DEYhqgfngmra20lXB88FzGczcy3ou0AAQ0Q6iHRNm&#10;YdoIczAIbgCGurqmNjejuUkzqzAMVajCsCjyltKEeIbhwRcBEIkLdVX9TffPB7izMwxCY3Zq3M8d&#10;181msyoMjYn2BOcKgJDCsqRFwiIhLfOPhBBRNxKLOlHXjjjScSzHet+t59+PCIYKQ1iWYNLMQkgI&#10;GEDckpZxjip28oIAgBf4KMpc2Ki6ldLMbIjRgQntDkOeEN1KaVzYQxUGvh+GYQm3YqPUsWzr5LO+&#10;DWD27PF3LfSfeLQnFotLKUyWVom3LCakNgBmffo888sf3XUWgK33Xec4jmkZKq2NEgjAU39M2bY9&#10;Njby6S+2/OWPd1vSyefy8z5/wcR77dqVmrwDU586wXuZAezCLgAb8DgALMWuXalTl123vKM4L72y&#10;pgh0nHzrFWO33Ayg6YFr07f9OBFNCcse3rc/n889sfTGNx/C0gv2ntpef86ybgCby1t3XN1z1tFr&#10;SSIZSegwPDA8nFq6/PpXr9+J/nD9rWabE6SsWCyWTo+/61NzLHl39U3FbyphWuyFfM4Rwo+4bhCQ&#10;DguFApB87yc+OQ1wZ2e/uIQIcKSMum5leXng5cZyac1hNOLatkyPjWVGxxxLePmCJBmPx1PJmBTS&#10;jbrQVi5bsERk+aJZV+L4xofWTD8X99feMjnj/L1j6aK9QDHXr/I3z6xb/D0hZe8lqwBsANpf+XRZ&#10;RcXaoS9m+FcAkhec/rdTHp18QkwJ9+ZDcO6dIYSwLBtSUBB4END88Ci+1YLv/HDOD/bs/P4z21cc&#10;f6JgUbSy5qgxa1GhyudzuVx25MCB8qoqYYu8nyOiRFkZM/dvW7PiSHyq7fh0LnP01+75w2LUf2LV&#10;Qp4KoAqYcsECvnOz2R/7rjl5fwy2tfOYVebYi2XGc7j7klkATrr80eCOhjBIewXv8dNeA7C8o4ha&#10;vHciMBBH6ysnErGANjW/tCwVKK1UNBarnFJVNWWKEGACSSEt27Ld6tragJHJ5ALfz3vaC0KwFSgv&#10;n8/7+RxUIG0r6jqJaCTuOlHH8bxC1CbHcWLxOFkiDJVkSNvxPc+ypBCCAMu2k8nUgf2D+8fGRkb3&#10;O45VXlaWyWeDMJSOI6TleV4+Xwi9MO/lNcHXnC/4nlCB7yeT8Vw+l89norFIeUWFUv6+wf5YPB6N&#10;uVKCdZjJjEV1LJGIMaNQyEejTiwS02U8jjFDvNFh6BW88bH0uUsnNwtOv2/9H+vr6o4GPjZ6hXnp&#10;j97yfD7neZ4Kw4rKagAkxB3TO+8AWtIuCfG73HLbko/llmsd1H9iVfeWYSKaX3Xzr8fbgLzv+xtG&#10;L/rW2vP01fcbl0Mikcvm2r80LXffNwqyIKVsfH4NjgKA8/9xKQDNLIiEZYVh0b7WpIaz1qFSrE0c&#10;pGVJCY3Lzp5y68P7dahDFZIuMqOiEYeECJUyfz5h0/S/Hp2/f+Dbn1l4w2P3T1QYAEylzcxXVx+j&#10;t2+7+BNnXbP1dpBWYbh2azcAFYZrHrnNcRwhJbO+8gsXUnPzmps2oJjyxnOBHmDdggVUbJhTKwGM&#10;dSiKFibi6lYB3WwcDLgFaAWt2rRp/Y5HahvOGtyx5ZfS+oAlPc8bYF7ZcPZDf//T0Za8Welzj/qv&#10;B1/44xE6VEp/5bhTqKmJ2bCj0M1oBXoAEJYwtRL1AEaeO1FJgeg2IgKOAzRDQb+2ortWUA9RnxC7&#10;iWra2ge7utDbu6Wj8wrWrUTrmBebpSrhDss6s71ta2dXLWFle9uvhnbk0rn+G358nFJGfbJHiPrO&#10;TpPxs4TE8VLWtbdzc1O9Nu7hWCLEX5mb2tvQ0HgmsKazk4DjSovWnUTippvO37TJGCsxMBf8DABg&#10;t6FZAAzuZm4lENFMYG7ReImI6KEatWj79q/q5GDXhPERSqeHezs65xlynaktCCVfqNJvgloZLUVa&#10;fDFfby4wl9ECNoL444AWEAAhaDWwlmioq3MVoY7BwMVEZ5Y++AbmbmAmuJcxlycVxYQ+RgMwCLDm&#10;us6O4jpec59BqoD5GzZ9cu13r/jrS0OdXb8H06ZNZ3SstS078P0gDJXW5lpNj4+E2rdsOz1ywHac&#10;Ry+9Zuj+356uNW/YSMCNP1j6x+/cuLV5YSOhhwDQbmAGsJtoJvAM81wAmzbNB+YD32teaGqt3SX+&#10;3tbm5lagF5ij9bKXBq4RQgjRA2oFdgPPlDzuZxRlxQCokUAEWrgQS5f+5OvLLt3UHSpV8D3WCkKQ&#10;JYSUoVID+warq6oS5WUjYyPVlVMz2fzrb+0jCi3bhRQaQrNWyi/kMxHXTiaS8Wg0EnEdx7Et6VgU&#10;j8emTZ/+8ksv2MIKgyCTTr/95pv7Bwd936+rr00mU24Ymz79cJZiYLDfYgztfduVMp/Paa3yXiHv&#10;eywFSRkGAUPE4vFsLpfROmTlBT4kRRLx4bf6KyorhcQXXg36lzQt3Lx5W+HFMOCTXkjrju7fr/uO&#10;1sHJ1TMf27uzLJVIlpVZFomhURODPtTc3Kv10+CZoN1dXRcL0Qc6i0DLlg12dfVqNncQCGhspO3b&#10;GUBnJwBua0NbG7qMyJtqgTPNldjWPtjZMSFLGgQA7mU0gHdMGI8BRczSONUaVLL4Op4pldCG3K60&#10;Dr0Cay5Sb5ij8aSQ0ir6dlhSiHtlRl91Ec0+lYFvMN/x5y1EJCwyUGoum7ZcxzjTIFRmegcAFgBY&#10;KEzwtCABZVlSawGEpOh9aSL1viwwtNaCGURSCBJkHFRidrxY4wO+5/m+73mFMAgVjHet0lqZMDLz&#10;XCtuinUYhEqFxSexEL4qtvRMx46IRNF8nYUWAIQUf9h642fnLzVbePiua875xgqz1m9bdR5KS3+U&#10;cIZ/R3baet91ruuWlZc7tiOk0VQFQkilQtNWjMXjjmP3/vYnliOU0tKS23/3EwCXXdlktjZ5m/Ut&#10;j+/ateufJ0w14RWT32j4vF0b8DjOxa5dqdnnjgPnb6CjzI/OSiQQEWRbsMS14dLprQDw5kOYfi7m&#10;/KUIXGz76NodF/Scc8/3oonY6PCw70YODA+XtV1hFv18Z7ef9zGpuijcdjNy+PWlnXjnSJWVnf/G&#10;pQ8cegtKZq8AXvzxowDOvrnNsm1SFInwpsfHmk4q+88XQMR2ok4kFU/EYpHs6HiQz1IYWERCs0Mi&#10;GYtHHAeAwaocy7YcW1jStR1pk2AA+uatr35r/uETG5yoLqafi3BRY7BB2Zt3msX3ZCnLzs7+Nz+O&#10;6esfSV50cClZVlZOgnLZrHveKf8467Hpdz46HQgWfWrg7Ccn73PVzz85Ho6yTVprYiaGLWTEiQHY&#10;8NyqI8RdK0/4xNqntsUSEYsdAJFINJPJeJ7n+wXXtYPQ8wre0ODg9EOnjQ0fyGWz0rLKy6ps2170&#10;84/v2zcUiWS10ma66S8ZcAGYqC5QzEYQO29tmnvp5h23rDK6cHP4Bvp4/IbT51y8NVTh46e9evB4&#10;34l1TJyTH59yJj1H0w+drpSvAs/UzyrUYRgUQj9hJSKRuGU5uWw68P3A9yPRuOO606pq0rk8h/sz&#10;6bTy8z5gWxFHyDEvz8oXUsYjbjKeisXcWMx1HCfIpKfW1lVWVREVXcM1s8V4+W8vBL4/pWaKxcKB&#10;rEqW+XVTAc1Cj4+P5dJprZTrRsbGRl3LLS+vsN0IhyFZQthWJpvJpNNSykKhUFdfG4lG0un02Oho&#10;LB5jzYVCXjMHQRAEQT6fy6TThlodBMHwvsF4PBqNuo4TcRzH8/214ZVX07VzgxX1S98RhfHgT56s&#10;KKtwI1EAfy2/7mOjV+xO/iBuhyZx2/MK2WwWwARmXczxlrLgecYLG0A+nyeizQMtQhQuPrv6hntf&#10;lZYEsPR7XwLQ33NSfcvjXd99AMeeuOxadF51Pwv+0t8vVoQHj7wtCAOjH7Nt21g/hUpp32etyTix&#10;AjARe5YlhGDodY+OSWlppVXR/ZYsyyIhTI+NiMzm/vO9+f84CoX8Dx69yzxfUWzcFu0rQPjh8N8B&#10;0C9ftKRFkl3XFZIAqFBJS8aiMdM8kjt2YPPmDz3/u68cczL39oK5vrNzLwBQD6EVADAT1EAMUDfQ&#10;SjSTuRXUAp4JtBJmAgA1Ej289HzrL1ultNbv2KKV9kKPfDI9ptt3bolEohEZkZZ1/3O/y+XyF805&#10;4ydPPXr7zl/ULfvy6hvum1i7rmMYRTGDu8FgdJdkFVprzcV2PYNbAYDWMQPcqrCYxB7mKWR4DaDG&#10;xvlAC8CMbqCFyDyVziQqykM2bXp0787TXg71nE/VqZuEEEuISFD10qX6hhtYayI6Xoh5QtC8edzZ&#10;afaQio749KtDHTmw+9Rly6ij4zatW4GZJbUAg3n7diL6U3/vZ5ZdLjo7ZgFPKz2DaPLjxNROxgXK&#10;sM7qhFh0xKf4ygUDpUwnM4iLVUSDec0ETBiCMBV/yoxZpUBBrbXWeiaRYWRpRgN4HWMlMP/TR174&#10;5IutzD1E3URDwAxgXQldATDDrLIItcAagJmfAWZMFraWMJO+Iq0Fg8Zjt7RSLC7MmpuWT6wb29pN&#10;UxK2TqaS0WhU5RU0B4XsqPLSuYwlSQr4Qf60H12JT33kF8efZlb5T4C4r+/uk2bu+eNuMK8rZstw&#10;C2gu6/nt7Vu7uvY0N69sa+OGhhlFlb8woMRuIgU8zczAM0SShBBSGNYduJvRwiYeg3cDM0sLnj6g&#10;gcHQ3NmJjRtHxkaEkFr5QohcIT80vC8EO4LcSFwJoXzY0agS0onFPvyRD2tYnhekM7lcPhcGQeB7&#10;hXx+SnV1zHUjEVcQB16hLF5WWVGeSiaU1ipU9dOm2pYVsax9Q0ND/f3xRKJQKHi5zG400QAAIABJ&#10;REFUvHTsqsoqS5IEHRgdOTA8XD2lEiVzf9u2KyoqC5ns1acsISEeefOJ8fQ4h6qsokIF4ej4mJWz&#10;FgxF6IgPP9b/zLEdHX3AWYAJmxro7KhhsGYhxO/6/1Io5LOZTDIVs12nb0Yqf9tV86tnExEtWHC8&#10;xnyiTxDVCXE20Hf3dcKx5mzceKaBGbu6tjKs17d9gYSxNOAiokVzjTkEgdraBrs6axgA14IGwX3A&#10;QXMxMBgNAn2AuZD6wH2EUoIom/hwZpwJvu2b51786Wb11K/iiQSXDPEUFQEr09RmZlgWJsm1hRT3&#10;7nrsK7NPKd68gjSz53lc0H7gW65DgpRSyvcBGDWjNuZRph0JCNKGylXwfTJ+y8ya6X2YhvF+LDDi&#10;iYRp4JVkFZKIDI9NK+X7vud5ge+bvGTLdUKtjOGDKtnFCiLf981DnYggCAwNaNau5RRnSRswYcKW&#10;tCwrGjeJBMKybCnx1BN39f0+CAJ9zjdWTOzYRGnRueoB3/fPC+4BgNl/BLD1vuvmf/mKyUeRSCTM&#10;o11prbQ2N1I0FrUtmzUHvp/LZoPAj0QjDBUGSoXKFEv/7rTMnj1e1T57Z2f/HMz+wdb//s6ar5jX&#10;7+m5evb65ZOrkQ89tfe62ScAmNf1LTcSMWyNxaOrf43VTbT3xgenNtFetGNnZ7++8458OgOAmCOO&#10;o7V66403DgwPn9xeD2B5B511x8r+/sGJVXh4e7dN0bGxUVOlTIyz7lgpkkJaBx8/k5laWgcq9KOO&#10;60YihfzB9Lp3DeO3C8B1nFQ8kUwlEjHXL2R14AuwlMKxLSmEbUmtneF9+yPRiC1IQtuWw8Addbcs&#10;D1a7dlQze0HRze29VlHWg70Dp3xUffbDQhCRZSLMAezs7P/VRUW1xp3fmnlw50GChAYVStsE4Plh&#10;5K6Zkzcbe/DP45+foQMOCgFrllK4lluWAID+bWss60Nr/vIkAM/zglCFYWhbdiIetx0ZiUSIOZ/O&#10;+Pm89v3XwleicVdaVuD7e/e+IYS0pJNIxMrLqzSzUuHCzRUbFjz9rvP/1snHT/vd04c+vhtA40Nr&#10;PO+If3n4p638w87b5r9292pMaHXe+QuTy63LHtsC4KGvXBgGXuDltNK+YzmOo3w/DIKxsbGx0VHH&#10;cTwvF3VczSSEZTuu0spxrKqaSicWyWa9vBfkc57vFVgFgti1ZSIeTSXjEddybEnQ1TU1VTU1TBgd&#10;GxFCTqmeEnUd3/f39Q9Ytl1RUQ6tI64bq62NRp2IIwdH92ULGa21G4uGlgpDpcBl5eVvv/W2HwQk&#10;XduJer4f+H4qlYpEIoMDA8lU3Ctkx0b2O7ZgHTx8zP3nvvTVfDYdce18Nu17OUlJ2xaBHxby+UI+&#10;b1u2lI4UDnG42uoo+ZfgrpsfLa+YUlFZadlWXW0dmAOv8Or0npgOXnRu/MIRo7982p2wZgp8DwCR&#10;+PLfW+47qifwfS2lOBjjIAAsXTQNwM0b9i6o6+nfBse9yLbtO67bKoRQSp1eAQBt3z/f/En7D79k&#10;vuha+eCCv15opi9mVkpBa621mQCNNa2xZobWE6v8EosYRhtNxRQJEQZBGIZKKSmlVQqH+b8ZZDq1&#10;JtFcmqatMCbxxV8wozjBsyCEYaggLMuKRWLRWPT8Yz4HYMNLT3z12FOYcW9sPAyCtcu/cgdwCGgN&#10;s7HUO/MT5wCY1dy8B/jN1ReFQbDS81pFPYC96u0BIUnQzzWzVr7noZQtyKxDpQGw5ssaz6W+vp9Z&#10;OSLlFbwLTjhdb9v2ha67eoDuYgzchIaEmamVuBvFQoK4WL+ZNSAdPHoiQgtkN3MPM8AzNLdCr7/+&#10;+j1C8PbtawEiWg96mgFwK5EkUacUd3QMkHg8/XfhuPUd12qllxCt2fyw2NHHQO3112uliehZKes2&#10;PwyAm5qmlpbPRNQKzAT3HzIbzc1bzf4zdwPdRA0ma5x5d0fn6mXLPvOtG7ea/qtmItrDRaI/Su1Y&#10;ACDuIxLAWURDIGpu1mAiYs0GpOgDMfQc8A6ASDRSMfCYQHtKKAYDx4GfYdzGGgyt9dNK7yKTTyzm&#10;Mk/ZuGFFb+/JTz7sKHQ3fmTu9pe4mGtGSximo2+8tHcbyIj5TLOT5nCIuFQ7mCKiocQt2inE3KL8&#10;xRwdTXyeNxx35MPPvljT3n7ibx+Rv38k5kZJUCqVsiyrkC+MjY6m0+loMpEoKyuvSLH287kcCTx6&#10;yfcA7Fu4kITsA/imm/4beIaINbeAUUK7uoFZXV17iAhY29W1YunS3cAlDEi5WCsCBHCRuRmZzQ04&#10;i2gP0ALWmm8D7wYmwJ89MHUyz2UweICJgTrg/guuuuChH/k5Y5yplNLjY2OxWKSqrnZw4O3R4WHb&#10;tkbGxhKJxAlzG/JeONDf/+orr2XSo9BBxHKSsVjEsqUUlhTgEDqwLRmLRJn5qR19+Vz+gx/8kOu6&#10;qXiivKLyzdde9X0/6rhKIxWLJy3BzGWxUddyKpPlTtTN+974gZEg1OPprGXJFZ+/RG/bLi3pfDDe&#10;v3evRVRRXcMszqibCwZftoDRfnLjvAEwgx9ZcM7ZDz/8m8GdYGwBEtAC2nGtz71mP54YZYSsufG5&#10;cdbML2/fPrNqyj3XjBwY+3mhUF9bP5BI+H44N/IBGM+GpiYmzG9rZzD6mRsbN+z57cL2durs5LZ2&#10;dHYywI0N6O1DV2dNW7u53AfBNYz54C1AA2hH6WJCySOYgbnADqChaPcwcaPzIGjBjzbg082e542P&#10;j6FkPmHyiIQUUsggCLRSZl0qQUARvrNJ3L5ty4U33nthezs1NN77l9+avrO0hEVCKC4UCp/9/vra&#10;tnbMa9zw3B9ZkJmyzISjzcKd2Ct4bNywARRlY++vQf9hRfv/yyCi+2692jw4TfwcAEGUzWUN9hQE&#10;QRgEhqEESYEKi90RVUSUjNliPpcr8qksC+Zz1ZqESMYSQFGjppShYpMQorqu2rxORIBSoQrCQIWc&#10;z3qO4wopwlD5XkFpbTQgJknXcF2UCZEKwzBU0VjUICqGHmCepQbB8H3P7IznedForKy8zEzWQeh5&#10;hcD3vJPOuvS9J+TnD3aevajdFDYAXlv2mZ2d/XPa6yfjGBNkqolfmxgLcdLHb7ikurb2V18tsqdO&#10;+8nq2AWLUaoBzJrS/dkDxHj1n/+sX7ECwJtrVk49ZFo0Fr1OXGGy/ABkb7k5lSrzvMIjF6591wIX&#10;wNl3rv5RYjVK2X+beOqcVV/eueY+89P5XZfGY/GzPxmZ/CcbPtbyXmtaU2O8tvqayrJUIhEr5EaH&#10;hwdz42k3Hk2Vld9z6HpMEhh84ntfi0Qid0/v+Q9XFN4p4F6056h8Lm+ScaKxqEvO2Gg6Fo194LDD&#10;1D1FZcWbDxWDvSfeKHbhWYVsTv/sscmbNYf55kMo3/iJIAhyuey3f/+79fPPCnxfSBGNxljTr9ec&#10;1L9tzWfv+rBfKADSsm0LMvC1lKK2tqasPFk/rd7L5p7+y86RA8O2I8mm6traZDJZyBdyuaztOOVl&#10;VdFYLJFI3XNba3/PSZN34Fst+Jfj5XkfcW152OGH67t/teG5Ij1sQr+x4WMtADbx1NTSrz3fcM97&#10;kZyJsf6shUE+B0BA27Ydi8cjESfw/Vx6XFrWodOmVtfWSuJoLDY48HY8khjcN+j5fllZeVl1TTya&#10;LPh+f//gm2+8NbRvOJfNedk8s64or0ilyhwhbNt2XXnE4YdEHGtocDA9Njb9sMM+dMQRpHUmne7b&#10;/mfWXFdb86Ejjpg6bVoymcykx15789VX337FTkRcaWUzmfRYBkDNlJop1TVv/PNV3/fjibKjjvyo&#10;ECKfzkydNi0WjQ4PDcQS0QP794+Pj1dUVlqWdf682MJj13z+5kurqqsz4+O3VHR+c3z5Bw47rFAo&#10;DPT3J5JJ14lZUnqeZ5oC8URZsiyVz+WymUw0lqiorNJKFQqFoFDIZsaVHxhTYq1ZK/i+b/BVZjL8&#10;oJI9a5HyREVTEXXpgrobH3xr0fQ7J2LCf7zqwYkZDIb2qTkSjWs94foqAJh6wgt8wwc1JBHzPCvS&#10;nCxLymJbVJVqjIjjsmaoYi4QCbIs27JkGHgTihSjXvvyt6/9Xz8UiGjV0vMALDvlS12/e8DgzzAe&#10;gKXF60SBMZG7oEKlVGg7TkvDOb94c6dt25+vnwXG/c89VuQ2q9DMqLYTMW3CIkNVipaGs9HcRCDe&#10;uBG927t5wIBIsphGXWTJArCkJaRQYRgEQaFQuPzUrw01N/eQ+MB3//vrs04bbGqaOfkJ/c4Cw2i+&#10;eeJb08YybwGe0DSjpOcu/rlZCJc4VEtKDelZRGeS2AJuZSaQEEJrBdDA5s1b9j51Rt3xteecTST+&#10;asnajZv2LVzIrI8NQ9ZaSHm7lA2g2k0befv21R0d67Q2J7SHxBKCQS2WCHGbUsYVt0fQWURbAWbe&#10;Daxqb6euri2MZ1hrzcdL8bTmMAy7ARAWa+4xnG8hlpR2VQjRADBr00ffQcUD1FppzUQ0TwohxI7S&#10;GdhTUsxq5uNYa827lJrB/Ixmzdp0dpeQWDRrai5XUFpHIhHbjf3hiuvQ1LSW6HYhjHdtH9Fc5nVa&#10;zwSIaHfpAmPmGaULqai1KFKniue6DxBSsOa54An9ETP3Ms7QPO/oD135witnAp+dcYTtOPGI40Tc&#10;WNQtqyhPj4/9458vpbMZ13UTFeXJ8gR04Hm5SDSeSpXdc24b9e2grq5HDkrF8QzrxdqAWsRgEkav&#10;UmTta6VnEc6WctiyZijNRgXKfJFhTwhxPIkGQjeDtV7MXNPWBmBrV+ceohnMhnPVUOJK7SBqBNU9&#10;/LAQtPz3D+x96+3x8ZFUKlVbWyOFcFy7/pBD/v78s4N795ZXlHleUF1b+5HDj3TdaN7zB/r79+0/&#10;kM/lxtOZkQMHQl+XJRPllSmLIEG1tTWJWHxkZN94ZsxxnI9+9Kh0ejwZTwy89fYrL78ohJgzp+Gw&#10;wz9INiUSCSHFyIEDuXxmLJN+9fVXYcnc2HihUFj34VPNXUCdXdYVV/zmKPfU8pkAPZ55zpHWZ1LH&#10;MnP/OefUEdHmzVuamlQYMuPs5Zf/+biyj3xtVR/YvbmtasqUQqHw6Qu/h/b2xw6jSCJ24vM53dGB&#10;trY/HRWPRKONu4d1R8cfbvluIpGYlzqSFzRNugdpiNAHgHl+ezsaGripGWBs3IjmZm5rK35qnV1o&#10;byt+Ad5SmrsaS6WFcaZG0aUB75oKSzgEAPQy5jMPgnsZZ27a+KPHf2amNinFxZ9u7tn2c7JsLgIM&#10;jEnwgtAgQbaQp998b21b+/122kxqwqJoLMbMzcf815qmpiWg33/3IiGEdJ3JczIREVkktNCaWJMJ&#10;hhZEJM679PvvqyX9+xHByGQyZsXu+74qMZqCIDDZJVrrUIXMLAUEWVprJhKWZUciYlIBF0+lLMuy&#10;LJsmFX+WIBWE5jmttZLmnicYsaN59pheYEmhwUqFvk9CCvOxmWhwz/PMQxomH4UI0iIiaVlSSKVV&#10;kfIJoHQx2o7jeYVCvhCqMAyC0xa1P/XH+92I8+brr5+2aNl/OBtnL2qf/O1hHX8EPrOzsx+dUz/0&#10;1L9YFL5rbMDjCy8/uCqdc/1lv1q+uumCxe/Sgjfd/cP9g4PD+/eZZXh1/dRIPFHwCphUEShGwQ/C&#10;fwPD/fyC1e9qhxvRqhmO64p/0xw1FcW7xmGrV2ziqaffclV2bHzT0Q/M3zn/5x/7F/rsiBu/e/pt&#10;/3KzE2MyH2z4vF25v+iARUEpr1BQTMoCMxd87+yf3rHpnqnqS6fI+x/7wK9Pa8Sa3mMOsoxydzzy&#10;77ZfvunTBa+Qz2Tb/vQ7AJVbdu7/wmwdaDiQghqXbum9cRWvvyf0/Ov/vvv7DZ917YhytLHryWcy&#10;Qb5ABDdqxZMxrYNIIi4tCjkQNlVOmZJIplw3qrUmif6ek+pLyvj+bWsWbJ61Gc/8yxrjmfXnzWnZ&#10;kB7PHbfmUiw4+Hp/0b+rBYD4xoLnP38PgLc+O1OpsOPTJwPY8PHnzG+aD8XL5pQKvv34b3+68EuJ&#10;ZDQZTxBxenQsA45FIwVfjY1nHFuCrNHRdFZ6g4ODAKS0kpVVjutarpvKe+XpLDMXYomMO+77fjQS&#10;iTqOYwvbsqMRKSwrk8ulMxlI6TjOyIED+UxaK6WDkIigWflhIZt3pO1Iu6qiwk5+NACnR0ZGDox5&#10;gS+FHBoaHhzcF3FiEHY0kYgm4qMHxg6MjZVVVUcikdqpU/PZ8Ug0Ki3LdV2zmH7zIZg8VNtxeo9Z&#10;dd+T6Ww2JwQlU6lcphD6iEZjQtqAzGTSlrDLEknlqexYRnnKgijk84VCgUOVyYy7EdcEC36KroWF&#10;J3ClJa1oNJZOZ1mw1hpKa2alNTQE6UCFRYvOY09c+j0AXwJw04oHpBBNU9ff/+rXmFlaUkrLsiyS&#10;GB8bN5iD4zi2LYWQLEkrVfC9r0y/s77l8R9e9VOgGH1BgrTSWilTnBjMHoAgYQuptEZoVBlSCMGs&#10;g0BTKXdWSqm1NhKO/5tRUVkuiO5++teVVRUoFRV+0ZyqJMkFAcQMS1qm3JCWdBzn4X/+OZ5ISEtu&#10;fOkJVQSkSzwrKbSCUqGZyU2yKhHdvnPLRRs33v6XR3nnFk26tfHs23duBcxZ11JIKS3XJWZWYegV&#10;gstOXLimqWklsPaOR3tAROj+wV1r+CergP72ZSTogWSmKFAmAPjSqh60tQ10dnajxPcn6i4eBpNZ&#10;3QpinlRmcEltgIO9fDB3A6y5FVhM1CKwxCTZEREwA0REjzQtmKO51kQlClG3bBkTnrr5Kv+y76G4&#10;LWph7IUGUJJksAARUSOhG9QqBDGvAsycuIRoN7BbMwjdzAB1d3buKS2RpKTdAAg9pbqqxxyREACM&#10;puUZ5ouJTIgEgXYIImA3iMEauA0siNYTPXtQnMwTaAGz3qX0cZqP03p94wfT4+NZL7/z5Yxua6PG&#10;eX/o6wMw55f3FnwVwuPt2z/+keqnvn/bKqK1zc0Gc9vFbNhQVCrqzEfwDPPMSaXgM2DTKj2I1zEa&#10;gD5QAxEBvWCDjRz/wRrycj/48LQz5y8Uf/qlI6UAQXEuk02WJaPR2JTqaicWUaEfBoXcuIqnotG4&#10;W15eHk8kljzave6ePwwy5jDvIGowshwQCCuXtq3t7DQS7XVAN/MegIDVy9qZsfrGrkuZuwW1KNZa&#10;9xA9LYRWCsxMvK50kXeD0dk5A2ggnMm8BWhl7iuFh5jueF3xeqHrTjpPacWaz73r+wdGRrTWruuO&#10;p7PpXD4Ucv/YmONE0+ns8397rr62LhJPCUmRqFNM3mQdeGE05pYny2xLWESVFZUCyKUzHz36aCfi&#10;uo47ODCkQzUyNupGYpFIpBD4ewf2+vlCTW1tXX2thMiOZF5//dX9w4NuMm4JmUqVrc7s8X3/B3c9&#10;OUQQHR3ZW9u5qUksW3byJz/5m/1P78DrY2Ojn1u27LGP2OXqH2e2L+u//vpe4n1dXSdefvkAUQNQ&#10;e8gnqK+P5jXy5k1bm5rmb9z4ZPqFHR+vn7Ns2UDHDd5t341KC11dQ8DJ3/zhtrt+iN6+IUJte/tQ&#10;Z2fNxk0g1DY1n7lxA/f2FiNfNm0cbGqqaWomwtauroaS7ex8YGtn11ygFsDB0oJ2APM3bmxobvpX&#10;SxwT61JkrDUCNcCZwBbC/I2bwhef3PzSn6ceMq2kydJEIpVKnfexz6G5CW3tAG639l/UcMYdOx69&#10;cO7pYB5qbgbRby+/4KtzGvVffitN/o/QABamo2uamsHoI2hDzdRgxuR4cWIIhm0fJF8d/PH7abwf&#10;EYyOqy8AMKGpMBCAUkUVYxgEvu8HQSiITOaxsG3XdV03YvoWJr07DEOTj2f6f4YPZ5GA1oa5JIWJ&#10;QiRpCSFk/bQ6k3zs+34YeCaCN1QMFqWmW1HJrbU20bPFR6OQKCJfmpmLlEoAQLHVFoZK62wmc9ZX&#10;r9py77X/bW0EMHzerice7Tnx9Jaqn83+ZfXFlnRt29Yw0kwIKWC4FiQ+/8a1ZmvD5+2aACh27UpV&#10;/Wz2RHDEBJrxXgRjYhjow9QVjTd8OxGLCiHTY2Pbr/wxgIa1S6atWoESrLHwvuuVDgsF/5eLV0/E&#10;QXzq+suSqQoh8ehFayc2O3/9iq2Lryl+fefKWxNr38vpxySuzkQfvX/bmidb/22BtImnzrjiq48e&#10;/1OU8IrJbJ/3vvLeMePxs/ac9IjXeXhBad8PyLW9wJeWdKIRCcrl0mEQWFJGYAkgDAMievGvD26g&#10;oyZKrw143JznidNryFSTa7OJMSH4Ds77bDqdDoMg4rhkydFF2wAM/2BaNpMR0k4kUxEnysxVU6q1&#10;CoaH9h7+wQ9Oqa16643X0un06Mh+O+qmysvdaFQrZVtuIpmybdfgLePj41ohWZbauHSWKRVOvfvD&#10;v/36PzAJyjC7cdOJp6pQ7ehuvuye113X7VhUZ9AYE4ux8NiDevfrlx28/Rf0HW1Z8qET/vreo1uR&#10;bSorK49FnUI+3//mWwP9byaSKSHJcZyI41ZUVu59+41YJD5yYJ8QMpqMVlbVlFVMsSyrkPMz+ULg&#10;+wJy5MCBfCYbde14NO44VtRxIzEnkYgyh14un0gkK8rLBgcGDgwNVlRWPtW7PZFMffDwww+ZPj3i&#10;RuLxWEVluXDlawNvv/zqi2+88qrWqmpKdVl5GSkZ+P7o8KiQYvoHDjvyqI8O7R0c7O8/4sgj6+pq&#10;6qqnvPXGq4V8PlVW5jhOIV84MLz/y59K3vn7/XX19aFSQwMDRFReURGNRi0rcuqR6Qd36KrKmkQi&#10;OjoyOjjQH7Gd2rp63w+H9+8rKyuvqq4uZHNBEEgp87lMGIaGQhUGgVcICvlCGAasWTMZ/e3Ztes2&#10;71186ZpF/T0n/Xxwydm16+pbHr9pxQPnTrtj097FtuPYtn1a2Y2PjnzLTHfGsBXFJTKrUJtWveM4&#10;59Te+ujI0hCslTpnyo8fHvmWZVnGEZVLgZ5FHYvWCypu/tlAC+tiJgkrrcIQoRZS2LYtZTED1LWl&#10;IUuZv7rz8Jv7FuF//VAgoo6VF1IpK4pLc69RVvCkgsF0Z8LAN1aezNp1I4lkMhKNCCHDICi1eJTZ&#10;glZas77ghPm3/XmjYSAU34KZNRvTNpRYCijNvdlMxrJsk5Xk+95lJy5Cby+6Og03moh+IUQDsE7r&#10;lRs3iR19zIzGxp/ueUxKw52V5x5xIvp6AXBHxyrNYCZBYKwrrXfFxMEyF4OZARQrK7McLJppGTaP&#10;WX23EhHRLEEmUXudUj2ltrepplpBK9uWChIMXn1Dx22l4ELzEOwGWjRPJIiTEN2E+cxTAfPENFrE&#10;S22rGwTWAK0DLwEAtDIY3FPq17YwlFLdhnqkNZUSnwjUwhpEs6UE+GmtZwFEYrcBMNg4zPLFQkop&#10;NWuAJq4bwxfSWgehOo71GQ9tAHDC8v8OldrdeQ8zz1v9zVg88fgV133ymqV5rwAYk6pQEu245hYw&#10;0Ny8lWj+xo2fXHXJ5/++D4wWcDeICK2MdShKRJgxswQd7QEmfGNnGbgJaCQwQ2vdy3ouo3rDhhnt&#10;lzhS7rrhxwT64g0rLWlJgaqaqinVNaH2B/r7x7NjIHIcJ5KIllUkLEekkhXMPDgwdPtZlwLg7du3&#10;dnbtmXDKMh8uEYAZ4D1EM4ElICGohXnFhg1rm5pnW9Y8KW5TSit9sZTrwMeG4R5ACKE1A2w+jBlg&#10;ZuwhAJgBENBAtKN0WTeSqDFnuK2NG+Ziey8IaGhEX6+eO3fhHWvz+Vzd9GlCo39o75TyKUr5ZdFE&#10;eXm5DjHQv3dkbMx2HNeJaqXj8bgjrPKypGvblhCHHDKNdPjc889NPXRqsqxMgPYNDTq28+ILf81l&#10;s67tlFeUH3rooVEnUlNbl0xE+/fuffvNN9/Y+1akPGnHnEQsXlc/dUpNdWY8/ZXDTtLbt6Ojw7Jt&#10;rTUtW/ZgTU5pPW369JNix/xyaOcZdXO3FV5odI4aWHCO4dfNB9OyZYMdncxc297+m8Nx2uvCqE3+&#10;cODZU6pnaeafn3OO/aPlZ0xr4KamAa1fufd61434uXyhUDjm4jUA1WzcsH38xXmpI4ufyPbtaGhg&#10;xmBTU+97uEMNQA1jK4rUwMZi2UDz29qYebCzo4hEvhO+KIKTQM3Eyxs3Abj7qV+a70yA9zveS0jT&#10;vjn/mM+YFza88D9EovnqmwaBHcDY8gtND11Ky7YtxaHjus2rbh1gnsm8RNARK1vZ6CsIX51xMnp7&#10;fxrNf3XmSfc/+ycInYhFxQSJU4OZz7/0e++rJf37EcGoqKz0vELJDsXwdCnUrHRoWIdEIhKNWNIq&#10;FhhEREKHgZ4gyWt2LAuAeQAwJiAkAog0WOuASzJEASGF8gMw28KCxdAhK6WFgOaQi1in1j4AcwEJ&#10;WcTfASgD1hOBJBEVCgUDiUkhTF1UyBcKhXw8kQAQi8fhYXP8ogU/u73mQ7UAhs/bJR4XYRgoFQrb&#10;kkKQlMwaRJZtQ8rfHnbVHy69ton2zsHs135mEAzMnj2+C7vQOXUTTwXtfa/y+73jsI4/Dp+XumLX&#10;U9fNPuGQ5cv33nCDZVnZXM78dNqqFRNuSBeNrPAcJW2Ry70jNeLJ5T9+72a3Lr7m3Ht/+NBXrgJw&#10;a2Lte3/hX45SK/0/jT3X/fRdkMh/NoN613jp5VcLTx2eyeU9HWphWZIhbSYRKAVhubGEpUIdhKFv&#10;LisG+INHLxLHiId2PbXgK18gxqyqJY5l39Z598Q2F/Lfd+1KTVRck4d5xWv+rLvxD5WAe+E5ge+/&#10;/sVHASxdtLftQ8dqZptk6HkeC8dxxg/ss2x79py5hXwu6kYjjnvAG/zIUUeNZdLSsaurq8srKsxU&#10;lc95uWw6mxkbHx/PZQt3nfzP/m1b61se7+85yVQX9S2PbwDw3BMTlQMv+WvirjkAnjrh7k8+e7F5&#10;UX7ldJRUQsYh6l3XzOaGv018vegvR9/adS+Aqp/NXp1fKIhGR0b2vp3NZEYbXjUKAAAgAElEQVRJ&#10;cUVVTahCEKcz2eH88NC+/clUIpf3AgXXEb4XjgyPeV5g2U4u5x0YHhkbG0slyhw3Eom4BNi2XVdT&#10;E3Fdz8tOPeSQV/75kmINSQXfl45ju45iXV41BcDI2Ijl2NXVNUIKHDhgxewXn3++oPLl5VW2bScT&#10;ycrKqvLyKdFYdOTAgef27HnphRelsIUUU+rr+ocG6g6pffHFv8djcSHtfN6PJVLwgnzB79+25o56&#10;LM2vEESxRCoMw5GRsVzer62L/upvZSQz2WzOcd1ILNFT29meXRuCAFRUVkkpfd83z06lVDyRuCr4&#10;5hpcp7UWRJblum4knR5Pj4+zpkvXGEO55uh1Ww23TSv18OCSc3pOOncaHtl3SSIZkZalwvCXo98O&#10;Ar/Uiyja05m0pnzek1IuPKRn88DFADKZDKQQUj40dLEUSpmlJIDSQtOWUjMLrbek2+NxGJ43EbHS&#10;QRAg1JYlL/xisnvLKKBt2wFUEASWlG40ysxfe/mSPtz6//IW+9dDswpDM29zydmEJsG5psgoAhEW&#10;Bb5v27a0LK2VlCLiRnzfJ8ASErYtiFRIoQpJCqGJiBzXNeu5khUbK60cxzFnz7BnValOM3eQeYRb&#10;liUEkRRYvpyAB1J5y7YSiWTdIcev2r4dzc3c3o7Gxrue/uU3jv/ivc/+zpJCCIneXgYPdHR0FwUK&#10;Zm6GYRB1EwFYzNzNTEKsLzbSMeE9w5PQDGOnL4VUSq3TWgixONSLASHEYmYmuliIWURLjKEtgMZ5&#10;TLRlwQIAhmk2AaIsLmW9CUFLSHSDl0DMb2tDVycYRmFPRCvb2lffeOMjEK3MrYAgwczdxK1MLcB6&#10;Q1MLw5kGtWBmYDHrHuOqKGm9kABaS+uV3SACuosqcF7HXKT8obhr67RuKX3KxnT4Il10Aj3hysUg&#10;SZZkgISIxROaxWc7rv7zyhvR23dK72+UChkqCHwCzV11qfpojfKDVVdelEwkAfqYVutMrWaSKJi3&#10;AFAl3hqw22AvREQ0E5hf2qUhLiJOxzHOOLouuOLSRDQaBt5n1l45tW5qWXk5FNdPrQW4rLx8//Ag&#10;a33Y4R+sqasreNl8PmtFbDdiO3aEWVdUVgohTv/RVeOj6cfb2k5vaLimuRnAqmXLCPRIR8ezUsxj&#10;/JXoGa1bgNuZ1gshzzuPCLvBDUrPYG4h9LBuAZ4lMt6XM8FntLVtMX5HpRKyBQDzTiGeEsIS1AjS&#10;Wm8LQxA1AOjsqG1rR1cXAMP2ETt2bjz2VHR1Er2KjRu5pKtpeahr71tvFfJ+OptJj6fDMCwvr6qu&#10;rkkmk4Nv73VtWX3ooY5lVVRWQgWS8dILL1ZWV1dWVUUTcSg+duZsyxKWlK/8/cVcrjA2OhZCH1d9&#10;XKq8cv/g/uNmzgwE6qdPi0Si+XxO+Rqarn3ip8tv3rLfsqC5BoTOzvM2bfrJ337zmd1joO3W0THu&#10;7Z3X0fkI692gVqCX+RHwmXPn7rpt+exLrh/o6PCIsHy5EEL39kZm1f7uwHMnlR8tSCTLK7f7rzW2&#10;t9cyvyakZi0cW7L+27rV//Vyeqi5ed7Gjb94+cnTP/xJNDVhwwZmDDY31RLmkahhbAGf2daOxoYt&#10;Tc19Rq4DBheri1pgflsbGhuIUQLKiCdpk4r/mwlt4ybTdAC4Z9vPici0MMIgFEIYR6nizap1GIYA&#10;7n329xJCaSWFlJb86RUX2rZ13szP3bvzN4YLw6w9zyOJMPS3AnMJS4hWbdp0z9OPhUEQjSez2axp&#10;Unzle7f161teZCbCJdL6n+9fFolEmTlfyBqPkPfVeD8iGHd0tgdBGPh+oZAPgkCrd/tvGT/ZojuK&#10;cclkaDAUa2itNBMkSBV5kbBIMAGaNbPyg4PwhSAikra0pKytr0VRm6G1CoIgUCrUCoFiZrBmVTIz&#10;Nh2yUB2U/JbQC2bWQsggDPyCF4SBECIejyeSyWg0VigUmHUkErVsW2sViUSFEJn0uO/70gJYKKVD&#10;HRKR60Yd19VA4PuZfL73ih+j1Jk2i8IJmKK/56RvtRz8Ed6Jcvy7YdQaphmP9/TjT7l1hSI4wmJJ&#10;t6dWGgvXf9mznxin374yk87+qa1zsjDj83dcrcLwd63XAvj8Le23Vx90neo9ZpUpMM4pL1nEvnNM&#10;vJ3BKCbjFRPSiP8MX0R7ZoykM/lCIR8oBQ3LFo4tpWU7juNKaQkArEIobTNxqMLA/AsCFRqIynac&#10;RKrsr9t7jjzhGw/0FJ2aFrWc8/JTd0+cxn+eMHVCxzKxz7kFn9FhaNu20jr28J8AXL+MP/HzCgCu&#10;E4tEo4lEKhaLxKJRS1JNXW0QFKoqK95++7Ug8KceOj3UXPA923EikQgAy7ICX42Njr30wgueV/B9&#10;pVTImp5Y8jaApodnbvttF4DTmlbfefL/GBzD7MyG5w6eZJTyBA18ZKQvw+ftWvLNr29ofAdecfE/&#10;PzPQ//bDn3zJfHs9f80Lg7HRUXHPr7PN/yWlCMMQOrCkFYSB60a0UoVCFpCRiEMsCl6WWZtJFiRU&#10;yPm8l8lk/EKQTCZjsXgsEnUskYhFqquqKyvLo7FIRVX5888+8+brr0+pqZlaP5WZdeBpraprapUf&#10;Hjiwb1//gGVZhx522Ac+MD2eTP5P3/+QQzE3kSpLlZdXOJGIXwgymcz+fUMjBw7EIomLD/vZ7W9/&#10;1bLtMAiS8UQ04tRUTTGqhmg0msvlGtLfAVD/ieKFtOi+70nL2vvWWz+dfsvVskNKN1fIS2kl43Fm&#10;vjrb+h3uKEulPM+TDCPrIobxohUCt5x16UUbri8UCr7nmSnB+DcA4qLvnHN3xy9PTXZu3rvYdpz5&#10;U24B8MBrXz//sLsBPDy4JBKJSMvSSgVBYNu2Usp4W00Qgc4/7O77Xvn6RH6TkU+wJCEEJAkhLSlJ&#10;CF1MCxXmzPOEtrvEhjIFRhiGQrOUFgDzLkTEOtRKGf4YgEKhcMmqdf83CMb13/k6azbUrMnbmQCB&#10;BdFE7eFGXN/3SjspKiorU2WpIAgcx9FKGzZpEIRKhecfe/JPd//6qzO/cPczvw6CUJe2byzIc7mc&#10;lFJKacAQQ4MWQlq2ZU6akMJ13a8ff9qEj+rmf/z5nA99ggiPvLbDzMNfn3Xa/c89JoQw08RZhzfw&#10;9u31N3QsZr2O0VpS3/aAWktdym5gwlhJlMS7KHGiFhcjIA7iNq1EPURa61ZQD5ViXolaJqETM0sr&#10;eOCgK2Yr0XqC+fPdoHVazyS0aC56wjIvEdRdrGU0c5FURELsEYKM5ynzHiG6SzvDxfKgiHV0l559&#10;4IM2ACXcoNjOnQhpMKfCbEEIUdSbMC9mXqdNqDBWaK2WfpsbGudcdXEYBruuXz/risWa2XGcp76/&#10;rnjSenvNp8ENjQCjt3dNZ+fKDRvMRTPryos8z4tEIs/8c5Q3bCBg68KFAHYzr9i4EcCclZcUfE9K&#10;IUnM//v+lcA1pQKDiHabJQEDhBbm6g0bZl/ZUsj4f/tSy6d+vSmeSJSnEra0XMdKlaUsy6qtr81k&#10;M6PjByqqpziOM7R/IJMe95VnMkHuXbQcgGmf17S1DXZ21m7cBCL09l7TdSMJAnMPiW7CbuOzD6wX&#10;QgqxR8p1St+qwlbQCvBUQAjRau5l5h4i49nVCq5pb1/b1WXgFxj1phCNADMbYs/HtTIIzQ7CXABc&#10;JPwAaCRUMw+hWFJXly4e3rjRXJBn3Lg8KPihRjKWSJWXJ5NlhVwmFY0nE7GyZOrwww/3M7lt2/5U&#10;NbVOCGk7TjQWq6hIlZWVE5Hv5198/vl8Phd1nMMP/2Bt/VTtB2EYOLGYr/10Ievl8q7rlldUEIn9&#10;+4a+dlWPvPzyvddfX8O8X8o6IZh5H1H95ZcD4M7OLcxssilBzHq7ZiI6e/NmNDcz8yBQf/nlE2t0&#10;PbeBt29DZyc2biKCUWnTps3o60VDI3q3m9nlT0ck0xevmctcA6BtKTO4owMgWtZOXV0AuK19a+ck&#10;k+XSnXUm8MgPv3XWEZ803QNuah4ETJK3uXxq29rQ1TU4SWNlRi3Qs/R8s5+WZZmOiixBFsW7Xkhm&#10;FlI6jiNApushLWvRMf+14bk/QXGhkA+D0OCxIC2ktGzJGufnk9zY+NNnfg3I136wfhVooPT21cyr&#10;S3T9o3+4lLSKxmKCKJPJENHXv/W/V9D9fzHejwXGbT+8DIDRYIRBYBAM88SSxlNWGOEDCRJBEBQt&#10;KsBQrMDQ2pQTijVpCFva0oIgFZjFGVuT+FHCcN8s+X/Ye9PwOquybfi81rqHPWZspgICiiKItCVI&#10;k1aQQVGmMrRpAQcUpE0LCk2KgEBLC0hpm5S5DYOKU6UJpRRRQQUEIQUaKCgHjziA0ClJ00x7uKe1&#10;rvfH2ns3gj7v977P8R2fP74FR4/k3kP2Xvd0nes6h/oSwGDWypg66YjhBxGXmhgT5spw6PdD1UIP&#10;n6MojMVisVjc6MLNXZyIDjn0o0EQSCmZte/5lm1LKTKZcdasOWRNRCYDTxrJzrrKm0vqalMOVm9o&#10;BFBSeJeAxERWj3m+0WaU/HP/G8jR11d2W+OxE4HBxJr+A+P42699/spb/91bfeCFp9x/XRgEz122&#10;+v2HcVF/+9Pf/idb2zuKquwSQCoNI5vGhIztiZ/NlMhzj1r+7wDGQfPw3mePHBsbzYeh0lAsIIgs&#10;m4ls14on4q5rS0lmKZM0bGkj0kEQeF4+n8vnAy+MItY6Fo/HU0kJyuZzz3x+x9AFfV/91gXZXBaA&#10;8R4gItd2/vHGTz9+zNejKHrm1J2GsWb2xaolbPoDs798WhSGrIXjurFYLBaPl6fTiWTSklY84Sbi&#10;McuWldXpHe/9o7ampry6YufAwNDIPt/zAWjFjuMIIXLZbBhpL5/3vCAMgjAMhZRPf+MfABomqDJM&#10;0bz4/F09PPmQ6y9bdfNss3B+yeaZw19/wTyt91PLJmrrL9x2TOhH3TPf+IASZvtNt0294epSU4vu&#10;+7Rt23W/fhVAZs4JqZ7nSsfM+JyZKtQVj/V6LSeGkceFyk97ofLyQRBEZjUoGUskE7F0qizuWsQ6&#10;7rj19bUNkxv8ID+wZ+dbb75ZVV1dUVmplfroxw51XDcWjyNSO977x9/e/jMRHX7EkZMPaFDgeDpu&#10;Vv3z+TwrMraqQRCMjWUy42Pl5RXv/P1v6bKKG+cd2vHLvY7jSGDy5APcmOvl86vwnW97Kwp8s9HR&#10;BSenAPxsm0iXlQ3t3auiqH7ygbF4LAx1EAShl8tms0EuT0Qxx83ns1LIWDzmui4p5fueDpWQouGA&#10;+nvOuRLA3PuujUJmZi/vfansjl8MXV41aZLtuJmxsUipdZNXtQ/f2FF5Y2kvNL+5/FuD17HWQRBE&#10;URRFxqxCza7v+vn7l5TW/qNQm7QdFFf9WRIRMZn2e4GfiWKFaiaEi3cgIYRx4YNipZVNUlqSmX3P&#10;N7RAsDLLIiarJwzDhTfc8z8BGKuv+Vohlaj4JgZRCCIjnECBM6SZOZFM+r5PhSEqq6rKysqUUkII&#10;4+dRpKpGxmQvCJW5MjNrIfcruS3bNmHnAKJIGfWFkCIIAkNnjcXi6SL/ipnHRkfnffJz6N26sTog&#10;ojAIiITrukpHsVjcdWNfqp+iX3zxxtWrtTbpEFSUVuwnQKyHceUSQFFXgkLrotQQwP6INwMwCgun&#10;x5BYANZKtxKZon9BIWqDWgtvXhCZ0wRV6UKiaURnL1myvKOjqyACIVPNLCyCh4LqphjRtQu0AjwV&#10;1ApeSGIKeLvmdWDWurWkU2e+V2sDElBshRFRK0ybggAsYO6iArBoLc7BhNtfoSt1tFaaGYyz2hbz&#10;9KaZS7+VD40i3/DWtEmaevnmuwqApXcrEWa9+uyWRdcygJY5/PDDx1zXKoRUUeR5nu04b5x7ybFP&#10;/PiV078y0Nm5Hlja3Y3e3sZfPMSa875nbuK3/H1s6aEVjpDb/r5vRZGUPp+5DugHzjy8Np/Lua4r&#10;4bz81z3nHN9oWVYU5MvT5bW11bGYG4vH02Wp8cy4F+TKqqsCP/fOu++Mjow4CdfLe77vPXH5Stq6&#10;1QgAapn1lYuNmps7OlaYaWTuIvEaeD1w/ZVXrujouE+I+4RoJjGFtda6FZjC3IqC5ZcJAu8iai06&#10;L5uzpavQFmOT1G5qcfN9jtNKM14uisinF4GHAZNnMbYQiKi50EVjAmqM71BPN0Bz7rkxYmULx7bt&#10;RDyVjMdJhTr06+vqP/rRj+ZGRt9443Uv9GLJeHlFRWVVVUVlVSzh+L4/NjY2NNi/8x//KEuXHfzR&#10;Q1OxeDqdrq2rs2x7JDP+97//LTM6WlZW3v7Z83/0l2eY9UXfXUdLluzpWMOMOjDalxTY5DNnovdF&#10;7ugo+LCBVhBNZZ4O9Gp9DhGWLEFHxxYj0QbAUNOP4zlzljNPZQaoiQqkw1pgAACwFdj97dmz73r0&#10;1Y72RDI5dtnNTUCtwai9vYVDtLm5gPrntADYUjx/ZwEDhNrubvO3zH/9c+aYKd3KmA7UtrWhuRm9&#10;vQOmX1QcdQB6uk37AoBx8eEivxHFRWeybGa2pLQdxyJZKmK/fPTJaGlBd/dDL/3SAAwhBEM5jiME&#10;aXCkIqVBgpjkabfcby4wdW3tDF6+Zg0zkxDLH3nkp288S5JT6bRt2/lMVin99Sv+f5H3/26YNDqz&#10;wwwBiQRZJoykkGdpqFNaQfm+B0AyFEEySAgJwUSaI60hQQRhkWQigtaKY65rWE4ASndxZrYdh02e&#10;hoq01lGkVBSFjCgIVRFgcLFVASCKInOHk5YlSDALoRlAOp0GEKmC1b1l24lE3I3FpWVpz/M8L5/L&#10;eZ5nNkZhGI8nPD8EEE8kkmVpIjEyPLKu8mYYfnz7ByenVBqWkMNc/i/8c41uZAMfjub48GhsHLu6&#10;b1vjvLH9YoPDzLujc2Vb2zWdxu7WjPEJudEfHh/AJIGi5y9bbWDAQ3UdBwHNa77Vu6RAsmqYucwU&#10;xO8//E+UpxK6+Ld/4k//enup3l21hE8bOzDn+wyhIRUUs7S0DrUmotAKAO1IkpaQ0haWZdqO5tDS&#10;AgCkEMZAQEVRxBxpdfxTDc9j9y9nvD3z17VbHvrVuRefpZSOwpCVOvDIedAcBMFnN1c/tu0pFFUN&#10;Zz77UfxWP/TgIybw0XacdDqdSCZNEEE2k6lvqKusqrQkxROu49jMUSIVV1GUGR/PZjImmMzL+aZk&#10;DMMwlSrP6WwURpZtx+OJ0nc3bYrLnztF65MGHn6k985lRgs/NDi4kT55/HoAePCcFzBSaGWYUYIT&#10;V+IJAC9v/aDOvoQuzCAhDLpAsXgt7W7PD2sefxlAxMRksYRSOlI6VCyEHYu7tmVJS5oLJoOkHdOB&#10;l8tmM2NZr9IbHRsmIq2UqW49zxOWpbQeGhyMwnDf6HDA2pb2aHY83Bl5+fzUqUdbIC/v7Xz33YE9&#10;gyTlpOrqZHn5pIqaKAxtadXU1tm2871HdxrbKyGEiLmWE+cw/Hb21jtj136bbr3TvRYxpLd/78Kp&#10;/kgmE0YQrttVfgt8zN+7nJlz2ezevYMLDvohYuh4/SxJJIhcx0kmk47jCK2CwNdKE8Nxra88tJyI&#10;EIPrCmaW0npy/MrqmkrLts1aphSiffhGXbzaLBlb8fDz0RV8AwQ0IAvOch4A1rxx56VCgLmw9COl&#10;sZ8iIjJuhJoA047VzFQoYgsOhsXV9BLAkEWxgaGSmN6v6b6a51hSArLU6Pif52CQIGgBaFmojAUA&#10;x7aJSAgCUEgqmhCUYTJChDAeGVIp5ft+ifJUaOmwWTwqMK8KjpBFqbfruhPXgIiE0kpp5bquwU62&#10;48w+7LPdf3k+n8sFvn/xsWdozdQ0fS7RT//0WwDms8Vi8bMPbnpiZ5+ePXuZ0uuYFxIWCTmVCtKF&#10;VhPtV6zFASLmVqL1ZoMB0yBhzJ3MmSNNvYdWQitQA6b2JQeuvR1KLShGBLYyr2MG0FqQEaAVWE8w&#10;jQ4U69F7gFbCtttu6yrsa3pdEAF1AIHnA+uBdca2loiI1gGPMTRzKxEDN7S1Pdax5mg2LXmsAy9i&#10;FkLcq/WlSnURFSxvhegiAmF7qYkCdBneDtF6U7QRlb7x0Uq/yroLeJXBmms2bjxx6aKVv3jI2/R9&#10;ErKYLycAWFIAUJGaetX8eDwRi8eePekcbmp+rKmZe3vR3ISNG0+49SoprTAIXru169gbLpNSTn/y&#10;Z6+suLvx+oV93d1LgWOvX8Ss+25Zf8z1rdJxiMgStPTjVax0xBrAQkIv43XCfYWOED3x58Gzjqj7&#10;7lt7ZggphKieVJ3LjI0MjsVdJ5FMOI5TVV0ZBMH4+IiKorKKdBSpKAiZOZ2uEJSJwmI7jrkXIBDf&#10;frsgaiJM6ule1jL3ZgJACwnrNQNY0dHRWlSdrysoM8X9wHzmVq1LyBOgVqCLiIi6CAuYlzKD8Rpz&#10;cZ8bS19qJtoK9HIhmcGc4Vsn/HyWZrS3N3V2vgT0EgOYDvQCswhbgKaWljrQIz09DJx3982hFwjy&#10;U+kyFYZhxIAYH8t4ea++oeG9998rKyufVFPruq7neVkvD1LCkqGO3HTSC4P33n+vqqKCBdnDDhH5&#10;vm8zpeLJyA/UH/7wlbV3iyVL+gn1HR29d19Lml//9m1TOjqIaIYQtTNmPHKoMxuE9jZ0dGxmvqGt&#10;zZR0uG3Vo8xYtWo6sI258bbbzOnAWk8BrgfdRABhOxOBpxG9IcTStvblHWsWMPfe0aNB09rXEArF&#10;/TODrx11+co6gNvaeE1Hf6GrZ2Zs/wLBz677ph8GX3/hRcxo3vD6UxfcfD+AOlHoGjYR1zLQ3Lz+&#10;95ta796ACZIMgy7W/2HTh69+pXalsTwVhRarBqBJFpdF5GMtLWd3d/98+9MlSC+FLCp6cMHUU3+2&#10;/Ukuti+fuObi6pXfnwXcS8OTVz9orjHLgB+99eJXM8567pdSupWVlm0D4f/h1fr/9fGfCDAc1w18&#10;P1JREPhhEGhmKWQiWQja2w8QFTOzIyw2hFRmIUgSCUkgwSCrGHNrW5KByGIAxsSWCjQ74wdP+/tx&#10;Wpm2vFEZKuyPXidB0IVVLM1s27YotlOMB6V5mskIZ2bXdWPxWDyesB1HCNqza2c2my263xZkPVGk&#10;8vmckBSLJ2KxuNY6mxmLLVy0of0mfMBeqWNydTsAmHXxEoQwGOP1tisupY3m0YL4u2MyimikD32/&#10;enR9EARCiHRlxYUVtzcsePra7zx466pLMEEXfsiaZw6ZkO730+4bgbFCZDgAYO4N/+SR2rzmasuy&#10;nr/ylikrLn996d2l7QYhPN968wd2axgVCqw5tKv555N7Zy4D/okitfbnH4xlwIdwS0GD8Wbh1w2v&#10;8NAFfejD4vVf/tMtw1rjNOdg3/i9SUGaWClmDosRrZSNVCC1JRzHlk7BDEUr7avQV6FhLDBBMxNR&#10;qCOzfKS0anqqDppZ87nfONsSjrClp0grrQpXHZGsqPz6t776xxfvQeMzfX1lSzteAPC3YxE/KgEg&#10;EU9XVU9KJ5O+740MD2czmU996sjyynLbliRVkMuZhpjWOp/PKaVjsbgpyvP5nGmYvLh6dvOby1NF&#10;gtmcLcecu2nK1ifXAtjddfLdJ/zOTMhx8/Mv/xGgXT08uadrYw/w/sPYNAIAm0YKvKDF2O889YHe&#10;18Tt47OmH/6pI1+a+gMAlmOVgN9Bjzxf2tF83xQ/ynhfmHrQb7anep4B0H9GY90Tfe+ceMShz761&#10;+4ufEY4rQcysWGfzeQnhOrZDIhLCD4JMLmtZMgygtLZtu6q6OvD9MAx37tpx8EEH5wOfLCtVXpbP&#10;53fs2llZXT6pumbXzp1xNyaEnU6Uqyqd9/Jezg+DYYogQRbJgw86OJfNWlX2RU3U/Oby1uxNmUxO&#10;uaSZNMT87Io7k9detO+6muo6SuD7vdGiExMrNw8Eodfbsmz3C8sbFhxvvl1fX9mVK/748GOr13zw&#10;kNw/br1q/a6dO+LxRDwRd91YzE3aruO6bjwRd93EYH//vqF9mvmKmwpZFnNxIoD7Vz5miLlGaHFa&#10;Wedv8lcnkyaqSUdRZPa4MYGybNe81jRsNWsU2CnFpDeiwlK3ICJh9AaFXocgZskTFAulT15a5ZLF&#10;66HZ+D9P8hZCQABG9kaFpAgDAFAQxZmVGqE1R5Gx3yBZtJMyhLGiYpukZYQWNjMrQqwiblKPSvjE&#10;gAohpGl02JadSCbNn4tU5DjOuR+dsfmdreccMv2Hr/0qMz7meZ6ZfCL8oO+XFx97pmXZ5srv+34i&#10;mdj49rPD+0bqlTbWtEbkUNvW1tSxZirT+mK8XHEyuRjFQKLYxijcXAo7qZTUwADq2tt5zRrq7Nwu&#10;xFGswUyE10FThRDgBUUWRuHZzAB2EwFYDmbGemB94QEmLVpZH13SeFAhWmGhEPcJ0swqUt807roM&#10;gmJw3apV+913i+vi64D5Wt+tdYkXYJg565iV0ooLsu9WYB1QuMvtv12y1rpP6/nM17e3o7nZ1FfP&#10;rLh3xtLLSUDBNFJE0We5gDBVEJLLEoymJjCw9UU0N4Mx46bFL76x4/hjDsnnc5/+ziWGojM2Nnbs&#10;DZcBmHbN/NK5cMy1C1jAcWJMECCpOYj8V1d19c+d+zJoVvfGs1/aunxNB4DtxEy47q3+JhL1RGhr&#10;s/7+ehSGuWx2bNQeGR6O2U5FeXpsdHSwv18IUVVbJaSwLSmlZCYpHceJo7eXmfuNrJ4KDaKXGGcA&#10;KwiNRNvBUwkLpZyv9TSimisX89rO1xiCIARprVtJrAfmF42wqIArCqeeqUxvZDZBhwBQyjEsnrJN&#10;YICmA10Fo14CYRbQr9EP1JmoB4BAhkAFYADUBDZeSebg2nTZ9Wd0Lg1k6OXz2gsJFHhqz67dpFVN&#10;Xa3rxtxknIHhoZGcl7FjbrqyLFGWVsL6yMcPH9y9Y9/QUE1dnRWPD42OElBZVnbwwQdr5r0DA+QT&#10;AejoqGtv31ATXPBOSJ2dlpRNoJrFVzIzv/jiecAPV1/5tfY1jzG/pof69DUAACAASURBVHVf5s+O&#10;Hbvkzo0aYK215rtZg/EH8NFEr5NYSrQCmFGQvhKBbhRES5acoxmdHa2g3pJ3EqOXuFkpAEcsvOUP&#10;31tEkGfv1VqpF1iTEKVpBKgJqAXglfGajscI6MQF7UuouwctLY+BZ7W1E0CdHYMA5s6dDAxQUUVW&#10;BBkldFFcyhGQ0EoXhb6AgECBKxWFEWs2rBkbYCnNhzH0TnNxlpZkgFmZS9+FU7/409d/Y3w+Lm48&#10;DT2nP7jtNwtvXX8j60KvtLvnq0TLZp9HzNY1l5aVVdquU6Lx/+eM/0SAkRkfD4LAlFy24xhCbQld&#10;mP0EgAULhnQLvvLmXoXiVUzYtrkHm5scWEshpOMEYViKuyIiKUwfQgS+r5RWqsBVICJLWgDZlquL&#10;qzha65KrcYE2V5R9y+KvUlokyJKWZdtCCM/zRgb6s5lMLpdj5lgs7sZcEYulUqlYPMasPM8rr0gn&#10;U6kgCAb3DAwODny92KMYXL0KUvq+f+C130WRHGWgxQfkubd0LHx3CUwG39AFfcehQKYq2EyhMTUp&#10;ZbRE8ypub1jwdF9fWT7vtV91f8fqS//dXrjysnW246xee0lpy9V920q0q9saj+1dcpvZPhFd/Mth&#10;QMK2a+5BsZA9aB6aHy7ES5fy9QAsyK7Me5kfVX8QnPy7ccHWw8Q2x5LSC9mJJTSkH4QsSAoJIbQG&#10;aaXYgE9BrKJIC5IkY7aQAho6BGytVRSGWikSgiyJUCtWZMlIK9ZMlpBMxr9YgDzPi7sxKS3bslmy&#10;ZVsEBL6fSqfvW/MAMHZkUytr/sm2DUblcsuftq2ccUoqWZYuS7uOEwRBGEW+7w8ODGSz4zV1kzx/&#10;fGTv0PjYqJfPJsvTXj4b+IGUQkhhhF9hEEXh/pWJ5jeXbwK00kak8YGhtNr9wvIe3t8XOmgeGop6&#10;jN0vLN8EPP/hl31oGCGHu6IQJqiVrtx04vB5z07Ee+L7x4x7Ga21EPurUiYLgCb57ilTD/ndK4Nn&#10;n6AUgiBMxJKeBz+Mstmctm2torGxDIROJlw3Zh98yCGVVVVSylBH+4b35XO54dGRjJdzErGqVLx/&#10;z57+PXushHNYdRV5vpfNxtxkQ139AQ2T940O7927L5fN7h0cmFRTG4Zhdmw8n8sdOeVoYMeV4W15&#10;ofr79zpy3E04XtbP5MdwKB6quuWMtxaNZ0dv+9phu19YPjh4fscd8wE0HPW0Adj33vXdRd/6Xqqy&#10;euKc3Nv5eNx1Ij/I5TNXXHcBAE24fNnXAKy/ZQMwZknHcV1LWlqrsbH39w0Nnfa1a7b+4v7SOzx4&#10;2xYu0q8X3TAHwP0rH/v1eLuccBk2Fb9l8dPX3X3K974Vhsp0a/fPMLPWmmShdoe5BMlCyaJ1oTHL&#10;zFqV2PYEzdKyCuv/SpvnCCFYa5KSmU3Zbf2Pg/Ysy9KaRRH8lFavAZRQAQApLcsipSIj2jGfM4pU&#10;GIVhGLYccVL3W88Ubt6FbyouPPLkR//6ApiMB5TpJxtZfDwRNzpL13XjiYRlW1+sncLgn7zxFGse&#10;3je0btemfC53xUkXAHT/y4/9oO+XtuOUVVQIQZVVVcxsmFenNRyjZ59XrzSAhYLuE2JZWzt3rNm9&#10;evU6LrQIzE4ws27gRRfQRbSw+ACKJeMH3Li6AOroYKIuFPs44FqgCEHEfcTzucB6MrlyANDeNtC5&#10;dj3TgoJ8hJlZkAR4HTO0AmgB831F9fynme/WtMAIKgAi0sytExBFVwENEUDri42Iwn4SokuIs4nq&#10;tV6g9b3mQJVMDM18KTOA9cBRWhPoVdZa6ynMZz28kQSddfvSx4FZr/xmy2e+ACCeqrBVFHg+ALNP&#10;tVYFRp9WcTcWT8Tj8biZq7Neeurx5maAdRihvd154XHHcQwNVWsdhWFZWdnz13UAmHL1pYVzgJk1&#10;/njL3dNvXeJIC4AoJHlDEAbnzq0Fnvn0IU/fsAotLY8TFXIkmOs6Ox7o7mHmE6//dhSGwwODiWRy&#10;31AyMz6WGR8XUvq+b1sFnmFmeBxSCGmhCONL5yCAs9vaZt193SVERDSVeTsziBhoAj7/2+7PcfGD&#10;ghYwugQWkjAo24hzQLS+oMHgkm5qAZFpfghBbxBNYe5lDcVNwL2MaYTXAQP2phKI6HFmXax6Z/X0&#10;oKXFHFBbiQB+CYZMBQB1LS0EcFu747r5wB8bG0ekXMsaG88EXs51rOqaSamydCaXHRkeznp54Qgt&#10;Kb93wN+9Y2R4uKK6KmCd8/KeCjN+bnhwyIaIW1ZZMpXP5SLPF4LQvoSbpvOcOfOINDAoxKy2Nikt&#10;EDbddtuxUfTg4vMHt+97Owh2z5lxWk/v9rs25TTfyXoq0etE04imkXgNfHZb++DatX8UYi9wX9HH&#10;cxoRQANE9UTcuWYLjPcWgehls/4C9DKDeTrz9GvuAtNu03YCnwOgu6epZQ5Ade3tBKCz47HOzqai&#10;4yc1N6OlpR88i8FN03lOS017+0BnJwEEvASaXjhJGQR0d7cCXS88Wjq/iUhAQALAfvMJUigBSICL&#10;/n6auZb5Z9t/q4rysNKiuVL6q8ee/uNXnvjqZ86QoIg1tPXQ9t9BWBFPuKkTbnv28dvveYiZFzBP&#10;uu0Bf813YwnHvM9/1PhPBBi5XDaKIilkPJGwLZuKpnvYv260n+AqhQWlFQSKQSZFnh6ktKQQSuvI&#10;VIdCkG05E1CHabUbHFJIwFAlaykqtEMsh0ET/64BGCZmCIAQJISUlrQtW0hZVV2dy2ZHhoeHhoZ8&#10;L2/spKS0YvE4gHQ6HY8npCXT6TLXdR3HToShtIXv+yPDw7//zt2GYGMKbn2bGh/PHLZivzXTRIwx&#10;ccZ2d508dME207UwUg1MKNxf7th9TvtaI9vouKXAugojZQv7yvb7b+8oYAzTD/nJTzrXrv1mX1+Z&#10;Asedf82XMMQq83NJ6DxxlMrQUohb6Tk9PPlfZrr18ORLvr8y5+V+PAFdfFgKMlGYsWoJn55piCVF&#10;yo0l4kk3ikLNyGaFVqyIBYIg0iGiKCIi15ZaKwGWjh13YnE3JqGDKLIc6VPIzETiNyf//Ut/OCwI&#10;fAS+MLG1gqRts2Y/CiOwIwV7ESwSQrh2zHYc140FQRD66r41D5hPaDtxL58/96Jz8El+7owdL3fs&#10;vubF360/fa7WnMtmc9kslI678Z073ndcu6qyYnx4ZHCgP5PNDO0dJEuUVVQE+4aiKLIdx43FU1qr&#10;UBu6XUngft7DiEI/nU6aXV+anIu2NKqoH8BEUc0c2oU/7g8i/PrmphJk/Hfti9J4Z2lXZctn9+0b&#10;iea/pjaeUPXoKZj3u9Kj+uJXk8BB8/C3U6a896XGj/y6D0D9L14CkEilGh7fCoAhmUBSOvGY1mGU&#10;y4+PjwdCSAFlBVHo5+I0uaH+4EMPDcNwcO/A2OhYIhlzk4l/vP+PTDZjO3b5pCpYkiVl8tk9g/2O&#10;p73xTCweA7PjuuPDo1HeT8USnuf5maxIYO/4uOPEchnv+YGPH/npqvd39O8eGBzs3wtLfO/8Ay+4&#10;5Y+bKgGgYXbN7hfu3f0CGhY8fWFfWV8fGhvHvvzlmx3HufzymytrazdtvufBH14zcTZS6bTj2udf&#10;NrO05bpVrT9c+9jXF5/tuu43lpx3+/UPIZNRUaSUGh0Zk5b1+567q2tqNtz9Oy+fj8JQSGlgoWHy&#10;7O462bLaTfTeN5accc+Kbph7lRC2bb//MH733bu+sHKxsa81D5EmVYQNrNl0WIswg2RBXyg0aWY9&#10;MdpJaY0o0kIqLYyRN5FJwSuUcSYYZGKU0P/t0EKACjwdFOXp+6+uJuPDcSxpWUTJwPeMIkOpSGtl&#10;ei8Pv/lbcx2ed9QXsF/dgCAICm6vhWQMA47Yy3u2bbuuKy3Ly+f9Ef/77//COIXc8/xG81bxROJH&#10;rz8Zjyfq6uuDIJh3+InmEyZTqRPKPg7Gb/f+Sb/wwnJmELabzAHGjWvWaK33h2AUF5uIsB2YViTE&#10;LwRaidYVcY8gMUEOWhJ+0zoU2Eoo3s4GgJqN3QvmzL5RUAPTeuZW4htJoL2tdfUaU/z/4IovY+2P&#10;S7PABWtEGI4NEa0nWkjEzOuYL9V6AbMq8LOIAQavM9oJBsCXgu4TuhW4jwVpXgd+tbhM1grMYl6m&#10;9TeVipjna22W2KcR9WmtlJrKeI/ZaKmnMJ/V3Q3gC99rK6+siiVTNGPm4yQA5qbmp5tnAFgxZ84U&#10;YFbb4qmbfmB4boIVIqWt8Hev/k080mO48r+4chl6t3Jzk7SsU57b8u1X/tIEzJlyMLMmRnm6zLWd&#10;429q831fFsxCqZCevbXXEs6mvr++BHQe84nPXH9FX3fP4/Pm1gt6DPTsqbOntbfywdVOLLbl7V0v&#10;g3uBswHMmc2M5LGfMAqoisrKKAwt27ZtK5fP7Ns75MbcfD4fBAFr65HW64kILXP6meuvWnI2A+DH&#10;164FsKWz85vATEu+REIzT2H+poo0o4voxD/tQIEQqC8FuoR8g4iITOL3OgDMU7jAMVtgDpqJCmKA&#10;macRvVYoa/RroKVtbTRjBs2da1Du6wwiLCBiwLgMN7W0bAemMm8lwoR4h61FNhsRNXV2PLqxm5nP&#10;u2OFYECprMjakmwn5gWqKpFkzhgRVDyegKT+gb07d+1QUeAHATNrkrsG9gyPjt517pXYulUeNVNK&#10;ef9LmxfNmENCMKN/9nn1QvDixYNr19a1te1ZvXry5s17DnHO1TpYufKTHT/7qtI1WtPDfxgUNAu0&#10;GXwco667u3nu3JeFeENQI+iWO+6AEABeFmJhgURkriioA1Fn55Blnctg1o8VS/yze3owZ86AELXF&#10;c9CcIPRI97nF07auuwcAtvb2d3YCmNXd/ejbz8287q7a7h7u7UVbW21Hx2NgzGmZzlzXsaYWNFC8&#10;Hr4EAJgOAjDQ0gJgQVv7/dTPxWusWQMSRZdR1kxEERe8a23LIkakFAAVqS2AsZDaf9FUOlQhs/r+&#10;i5uk5Wx4/Skq0mcu8pI/iOVt214ITCFawCCi2+/5ERhGzPMa8xH5nOX8x1lI4T9T5H3XzQuVH8Gm&#10;hB3XEsoLvchPugklNEWIECHkEAqRBrFru4gUM5hVUZ8mSUArtm1LSjuMAi/vKRXatmvFHNeNQQAa&#10;ik1Bqs0BUVaWMuAhZEVa6cJtTBqAUWqblPIuvHzBwlVKYQpN13WlJd96801LWsYvzPhfmStXIplU&#10;kXJd17JtIiorL4vHE56XSyST+/YN7tnZP7xv6ILwxy937N59y80vfPdeFL1EPzxF35cXXqx+ZjBG&#10;Y+PYA/c+dYZcCWDXsdvMqvm/fJUBGLu7Tt517LbqDY1rcrOT5anbbv36kmseXLPyEqPB6FDz6usa&#10;rrvmbLOOu6ln3S23frn0DhPDwj+sHf/vJR+lV1VvaPzOGkKRSWUUyQCa7ryxu+5G8+QC8QkwdC/z&#10;dS548aC77yqk3X1j/pmpssooDCHtZCoVT6VZc2Z8bHQ8k0qXhSpcv/IBAPMWtIyPZ43fsSNtrUNL&#10;WuWpZGVVVTzu6iD0fd9OxLy87+U9JeC6LknhBb7neRDCBHI7sRgzZzLjKlKWlAg45rqWcH/+4MOX&#10;tl366u87psy8Yu/ePVI4z52x45J3vvC7R74L4LBjLs5kclpFVZWTVvQ9C2D9mRd62fFsJkOsXNdN&#10;JBO2I0465eRdu97765//a2RkqLKqqnpyPQPvvb/T+BoLIVmDWasgYM2+F7581/kGY8yhXR/btmvy&#10;tmPx70cpZuT161Z7YSAYq782CcDGTy/YMO8b9s+fxL+HFvhnPYx/zxHuZW99AO/tm31idu6zB83D&#10;e6cew8wH/6bgrjl03gmA1Mw1jz5bevLgrJP8fM7PZQVzzLZS8XgykUzGLGFxeWViUk3taGZ8eN8+&#10;pRVDJdJpZv7LX98e3revsqoqVVZmIFZlMuUGWjLq6xoO/uih0DywdyAWi3/k4IP/+pe/jI2M1DVM&#10;zmaz6fJyzfyRgw/52OFH2LH4U79+6orFp1705Vv+seO9sdHRyuqaisrKR3pWfPGLi3PjGWnJZ59b&#10;XzqeS4fxBw7vnz/0YrosFbMdz8t5udyM/NKGmcsAbHguH3NdIvJ93/fCwPfzuVw+n4/HU7FYTEjL&#10;8/Je3pOWFYvFHMfxg8CyLMuy5IRegSA6JbbSRHrffsPPTEd0dn3XL4av+M01d5jnnPK9K4UgpbSv&#10;QrNiQlJY0irSVmDQhdEwoJThzYXerw6VZcm4G5OSlIo8zyMix3EEsSzKHpi1Yzvzr7vr//qmQESZ&#10;Xz8B4AcvPWqQEpH42rFn/eClR0sYxrIsY4NhO04snsxmxsMwCnwvCIJkKnX+UV/Y9Pbvo0jNOeKk&#10;h996mlmff+TnUewKbHnvlcLitVJKa+M0aFT75eUVZRUVlpS5XPb094IfOPu00iYfwwi4Y/GY4ziG&#10;1XPOoU3PjvxZFhLTTZpqEAaBd/nNbxBNI2oC9TJPL3BRuHSjpALFpbDoL4QwVdx6onOI6pm10gAb&#10;uQkRtYLWsTYKChQbBVxcs24FjhHirMWLt3R2nvPIpsktc8wU7bnqKjTPuPG8845mPveqq2htZ4Np&#10;eBDArJS2LIuZ52tNRCDqKubilSqrhUSmeCUhuqggaFwHbC+oyQlmaUzKqcyvFT/bfUK0AkqpqcCr&#10;WmuthaAHLbtLCq2UUqoJqNm4Eb29AKG5CcBpHVdHCrFU0rFjjy64lnu39nes6WU+G7SCCvy9Bcxn&#10;fnxSPucL0kTC+PVVT5r04n/tQXs7mpsNaOAXXzzpt48orbr/+H490ZmfO3p0dBTAc9etOXHld3zf&#10;N9ZtRPTqrV3Tb7icCS+vuBtEg3PnEqh248Zp1yy0LHn9n/fMlLIOdPYJU3ft3OH7fgQWsJa/M2j2&#10;y1msAZx53CehORGPHfqxQ6sqK1nw3/76l527dqarKtxYfGR8+PHLbjY0RCJCS0s/wKxrFrfxmjWP&#10;C9oOHENEQsyUkoj+EIZnao229hUdnfdJYSQ3QCHQc5HRzQMMbAVeY56i9WsF2Ans9wjYD1+puPhd&#10;OhmXMuvFi29au7ZwNBIE0VSiJuZ1JcwKmL2/dT+3Cr3Fo6KZiBm1zF849hMx13ZJCkJ5IlVbW1tR&#10;lnZsWTWpfLB/967du8Yz42RbELR331D/QL/jOJrD2toDKivLMuPjpDhVln7g8VflI5seeeeFuYed&#10;wL29v/lY8tS/51jrJ+68czpzjdY/vP7ib0w9vZDD8+KLes2a64JAK339xofRu1Ws7UT7khWdHV2g&#10;hURTgIXAQiISNK0gYNEzLWs9YyphBgkTblgHEEEp1c/cywC4mejNu677wgGNAH69Y2vge2fstrij&#10;g5nR02Mm9EevPMHMF6lJaG4GgJaWAaC2pyDvLjLLAGBgTguKeXwlQpTpSm1FwSWuCagDM/D9qy4q&#10;4YqSi5SU+60sQs2a2ZLSicUE4OfDSEUSdAlXboh7OozCyDdkGaVVGHpEUDq0LCceT4CEr0LWQtpu&#10;pCPXTVxw5MzNs2dvNyItKoiClFKCaMXmzVve28bMF85f+h9V0v8nAoyfr7tOQmqhoSjSQehHYeQT&#10;y4hDFSgNJSCZNDQBOggi25LScpijMNSAsm3XbFFREClWUaA0mCMiC1Dl5VWJZDwVTwUqyIxn87mM&#10;FrAtu6yqMpMZ11q7iRgU57x8FEWu64a+KQeTtm0z6yAIzGUuDKMoDElQKp2uqKyUQo6NjY4MD3PR&#10;s9yQECzLcmMxAz/MMqTruo7rCkFBEPie7zjO+Pj47allRo0wtHrVM0tu//i35ky5+84P4IRSzT3x&#10;18bGsfvv/PWZ7iqYPAT6ZOn5H365ARgNC55+d8lJAO7leas6Wq+75kHXTSxdfoHZ+LPKy0dGhued&#10;3/bgfTdNnnzAJfX3mroH/zuAgf8WYzQ2jjWe0Nb3XMGKYS5OBnB13zYDIUpuRQAOmgfTHmlsHLvn&#10;oVfO+ON3hi7oW3zVRYEKjZtnPpeTlqUhpZSu6zqOI0xqmFIPHdV3bu+RjzYX8hwu+vOMsbHM0ODe&#10;0dGRVCo1Pj4ad1whxKRJNZNqa7Lj48w6mUzl87l8Ls8Cdixmuw4ERUrlA891YyqKxkdGAt+3HYc0&#10;Aj+QGolkUgg78HOOm6ioLNMkR0f2De0devm84SsGz44n3ffeeX/37veVBhFlx6Nt5xW4aksbT7Qd&#10;2JaEiioqK8sr0w2TDyDSu3bvGhkeBhBpHURhEASWJcvLKhKJBCmKVPTE9Sed8t1fDg+NlKVSz3bM&#10;mnvU8jm0682Vd1g2fTO5csFTn81msz8597UPzPkVCxDN+6KKoqqqqvrJB3x78u1tvWdvWDJ146cX&#10;lA6PD8eol1pM/yS4/34jLu77AMDwLvji4DlPfrjLtO/sE23b8lU0aQLAePeUY1QYQrFjWbaQliXi&#10;8XgqHq+uSSfTsXS6bCyX2b3zfT8KlA5Hx8ctS+7p35PLepblJlOp6upax3WDsdFYoKrK0pOqqz96&#10;+OG58fGqmhoArhsL/bzv+zU1tcP79uVyWWOscdgnDocUYRgdf/JBAKZ9+pxDDz8i74eu627uueVf&#10;Hs9m47NP/qCyovLiRSdv+snLqbJ0ZmyssqKShB4Z2rdvaOjiz5cBeOi3o1XV1clEIggCY3aUGc8Z&#10;eqcUApCmAi3Shwu1Qll5uTJGyFFUSNbTmlnPru96dGDRubX3AjBnnOlNPTFy5YOH3F5q3F36Xpup&#10;tBzHUWDSOiqwckiQAJBIpr3AD3KhwQ+OE2OGsbNj5ng8Ji2Ry2aZ2XKEDkKCtkBKa1O6ua77zev/&#10;RwDjnuWXmkWYQm9YCCKRz+cAmN6OZVnpdFkimZSWtG07iiLHcYkoUKFt2bDElxqOfeQvz0KQLqYH&#10;itKZDsv38l7eUyoyrrwoMq8qKitT6bTv+/v2Ds395Indb/++vLwCJLTWp08+BgARnh19+8TywwE8&#10;OfBGLBY7IX2Y1npLy9xzN236xY5t37j8pvmauwitRAUfVrAxpS25u/6TByVABWoHdhMRiQbWShtl&#10;RVEeUxylKTWOtFOYF2i9AJgmxDlEvHEjEfGclhu1BvjGq666Qw5dseqhG1kvbWtbjcFrRH3tqtuE&#10;kKZ3frlt31vs6i8kWkg0FdBKXWrIaQTj4XUfUSvRekApvZP1YwBAN3+ynkic+daupd3daGlBexs6&#10;Om8yFBTCdM01zMz6cRILCUKIRUKAaCpzn1JLu7sB/tLKxb+6utPUZIWF4rktW0APnHoUMbbMX2a+&#10;6pY5cwomucCstjaePl0zT7+ulUj4QTA6MvLO/Y9Y559/+ueOevzp10GEtjZqnrGlZc6s4tRxdze/&#10;aHxIoadP/8yyy8orKp6eMUtPn37MtfPjiaRichwnkxkREK++vfeLnz0ilx/v6dtxwObNWquZy698&#10;9rtrjrl6vhOPqYjHs7lUeTkzv/bWLiKae+pxrpDxeCwed9PJlB/md+3etWfvkJWM2Y6TzfteZqz3&#10;9d17hWyQcoDoRa211mdpzcAAUAvcRJBSLhJiK3CcUpMWL16+psPgNALmF33UpjBvJ9wvZBcRiBYw&#10;GwIbMxuK1DJgD3NXocotNKqEkI1SEJEJddlePGwY2A4QqJVgesTbi9BiKvA6MBXYDkwlai7y33oL&#10;R2txsR9AT895d9/kCKssla6urHIdqyyZqquvtR1+529vv/32f1VX143nslEU/fWvfzPul/GYc9Ln&#10;v7h39y4iKi8rd1z3ulMupJY5tGRJl+ivP+DAc3eo/s6OOiK5aROBeM5sZnD3RvT2miwe7uhcqqK7&#10;o6gV1ErQWtcy30SCBE0jYs0mw3GaEDPM3gcmC/nMD1bG4nEhhE1SI/I9b+ZXv7Nbq63MTfubt6gD&#10;MfMz91yby2VPP+R4MKO318AJBh74w6Zvfva8H27dIoS86Lgzf/TKE1+97QcAqKfHPO1H2375tWNP&#10;B9DfMsdEaBt4thVEJpivra2/o4OIthIAaio2hbYSstfNtx1Hq/38T2aOoijUKiCCJEe6lm1boChi&#10;rRiKq267N3Pt5RdOO8GYVj215FIpAah84BHRxWt/irb2n8XGQEQkL7hl/QDRsysWZ8bHT7v1vi7C&#10;jUKgrX1zx5rXCqILdr5+xncnHfnUoanzvn71f1RJ/x/H2QIQj8WcmJ2MJZLJeCqZSqeT6VTadqRd&#10;MCYkQFOB7gjbkkIKwPh/QRAxq0hFWodKq9K/zAwoQRRzLGjleVkdhrYj0+Vl5eXlyVTKsi3btoVt&#10;EQmypBBCWJawrMqqqlg8FgbB+PjY+Pi4MVW0bDuVSpVXlJeXV7huTCsdhqGUVjqdrquvr62rq29o&#10;qG+YXFtXV1VdXVZWnkgmE8lkMpWKJ+KaOZvJDO0dGt63b3R0xPd9gy6Oa284rr3htD1rVy3hS91u&#10;Q3CaWP9Vb2gsoQsAT3TfCeDezicmEu/Mm5j/Pzyxq27pMbWLAScxJ3bddx6QJG1LlJg2WkWO4wC4&#10;ZP4NRPTALkMtxu6ukyf+9eoNje8uOemyb95x+aLCCuu/Qxff+PbXZl90HoB8GDUcfiGAo5vn/2Xm&#10;EX874dOtbZcesuaZufxfV/dtu7pvm3fnp/csP3DbUQeUXnvZRZ8xf4scl6QDYUPY0ok7saRtWyaN&#10;+Ief2lYQzVvWxf813bKkmbeXO3Y/dPiLZYlEzaSqyfV1iMKEG4vFYipSvu+tWX6XtGylEXq+YLgx&#10;9/HP/jUZizmOY0nLti1LWkIISwjXjaUSqXQilU6mEvGYJS1WijmS0gqD/L6hoVx2LJVKJVOJ87Z9&#10;WljG6ThUSoWRHwRBBD1t8wHf+mRT+1HNikNpWfF4vLyqjCTyXnY8OxqoyPfCkbHMWCanQGSJvJ8f&#10;GxuLdFRZNWnygQc+cf1JACIvjHz/2Y5ZJ7Vt2finZT08ed/evb88YOWSrWf5vv9hdAHgji5suqHp&#10;y5t+fNoDd+TzuYaZyzYsmVo6Tsxh8L3jT/3Ytn9qlJXQhfm1AGAP6wAAIABJREFUkLx+cZ96cJrZ&#10;sufMwtJYbMOT9MAxE//iyNnHA3BtR1qW0IV3+8uJU+bQriVP/wJSuom4E4tJx3bceGVlTcNHDoon&#10;UuUV1fGyFIBIR1KIRDKZSqV27dgxMjwMFul0Op2uTKbStbWTD/vEp45u/ExVbV0m5+0dGPKCAIDv&#10;+/179gzsHbSkVVlV9fFPfvyQjx4Sj7taRwP9u/zseJAbX3/HL/r6yl774+ZNPbdOPvBAYVv/8nB9&#10;8PYn33xl85uvbD7koAMb6muf3PRmVWVVIhavKC8Pg3zoBzqILv582QO/HOz6xR6TdzHQ3z8yPJzP&#10;5QC4rhuPJ5KJZDyRsGxbWhaR0EqpKDKUJMdxRkdHv/b5WC6b9X1fKWVq+mQy1TBzWRAEP3//koaZ&#10;y+69qef+lY+ZjxRF0VffXnRHFw6ah4PmwViqu6676NwaW8hYLF6eTFeky9PxZMx2bCHDMBQgx3Fs&#10;22amIAjCMGJN4OJqfVSwf1VRpCKTqUZUzAIPo+jD0/J/NJhZCGHZ1jeazjNus1EUSiEsaTnmo8di&#10;tuNISwohwzBUkZkfVcIkm/76e7LE7I99znQKWBKkYEEAdr7//tmHNJ9/5MlfOfqLFx51ak1tbW1d&#10;XX3D5I8ccqgQcvfOXbt37tJaCSFqa+tOP6DxtIappx9wzC93vbrlvZc3v/vSCemPG3B3as2n9w4O&#10;8Jw5NHfeOY/0bHjraf9bNzPz/ZZcueLbH1m6qCQqhXGMnaDK3U60sKjdNkVbK6gfeIwn3tmLMuhi&#10;QlJhG8EUlOYUWs+8nXkPM4A7Xn6UeroL3LfVa674zBkAs2YwhMRq0Y9CG6e4eFmsrtZpvlfzAuZW&#10;EBGmAFOKogoUd6upQWe1td10eF3eD7Yuv32++WBtbdzRycD1ixevOPygGw+rr3744Y/XxdDePr2o&#10;J5lK1FXK/muZ81hLy8JtO2BmoLe3wBFrb5sF3jJ/GaCLNTLP6u5eungxa25iRlMTWlrE1q3JRPKl&#10;m+8lor+t34itvS1nND++6Abu6SYCmptLRTAA9PTM/WEHmptNq4S2bt12073psjIiEkQVlZWVVZWP&#10;/2nH831/I4Zly1M/+4knr1xBxHU93ebLKYRTr71Y2ALgMAwDPz88MjyWzzYedSB6uiNWWjCgSLAd&#10;t73ADzXcZNyyXEibLRlBcHc3M+9hXTNRPsv8UsHtlFjzvVqz1utBN69da1kWEV2q1DeVumFxmxB0&#10;vxRvSAHGfNbHMU9nXrdfcEGm6bScua69feIRZX5YwPyq5ibmJmBpdzczv8aFx6cAzHiN+bWiH/RU&#10;gICpxcp4O7MxT1qneTvzduamCQcnAemy8spJ1cnyMpac83LD+/YNDgyQEAd/7JDPNDUfcdQRlVXV&#10;AATIkVZ5ItVQe4CXyZWlKz966Ccm1dR/5KCP3PabnwHgjo4Fq39yzo6IwfVE6O5Wf/iDadhx90a0&#10;tAyuXUtr1zLQD54GXCblg5Z1gGVbljVYtHh+Q4hFQiwsLMkIE+kz+aqr0N528sXXzLAmjw0PNVJN&#10;ZnTss/FD0d42edMmKaWUVoOQ9ULUgfoBZj6p9pjTDzkeYLS0YMYM0wn68StbjJ+1Vvqi484A8LXj&#10;ziBBBwjC1gIIMeiicHYZvU0RLJjexWOdnXXt7b1FT+atjJeArQQwTrnlvhOW3X3iinWGVqeUMuiR&#10;mYnID8PRsbH0DXeef8MdQ8P7Lpr6udNW3jOrrV0R0NIykRZnCktpWf0AOjtZ68Jjbe113T2WhAAR&#10;oQt4jBnNTc0AmdQX0HcnHSlmzlSR+m+uzP+fjP9EDYahtWnSRi5TDI8qSmR0wbsN5goriqpHIsu2&#10;TNCSQZBaawMriajo9iSM6WcmnxGCLNe1bRti/4oUcyF5EYA5KG3b9rwoCAKtlYnZchxHFGM0mDkI&#10;gsz4mJGYm09r9N/mPaMoCkMPQDaTMRtVFEUqMu7slrR2vPfe4ut3Hdfe8HjlZdKxR0dHTj33WwUn&#10;KADFNebj2hseqVw8e3htaZYKazyagyD4wG4shWZMHL/79fdtx/nARtd1S/c/8yov78XiMQDVGxpl&#10;5Y+J/umQrd7QeNVPvrJ67SWHrHnm3SUnXVWxeVX+nH+3Hxsbxz7zuW/n8znPyx505FdtxwHUIVO+&#10;wkoDwrZsy3I/eWyrDnQYhpI4m8uyjhKpeOkdjLakekPjQ0f1DV3Q19r+VbKEBdt2HYQFb6K5fZ/a&#10;2Pjm195stGzbSFRXn3AqES35/ZNffuNYQSIWizm2k8/l4pZlO47v+8z8neVXAgiDIOk4QlpEeLlj&#10;tzhdkmW5li1tGQQDQnOk2bKk5biJZJI0bMfRsZCZQaS1NpoK4dhVqVQ+n5NCennPy3vZTEZFkbSE&#10;FE6kVS6bC/MKqXjMSWoVSYGydJm0pFaRRZIIIB2FvmXbUkBrKKX8XD6byXh5zyrahvphaOrpZzpN&#10;TC36Vz+Ih/H3Lz3e+6llu194pTRp52+c8vO5rxcm8IXlPbzcn32Ku+p3+NOyD+yg6g2NRNTYOIbG&#10;Z17u+CQ+NCo2Hj8z9yvmRvpGn7ykUGNMXJc98Devln4ePKOp5onnzayqQFdvec5s97z8DceecNO2&#10;5wSRJWUikYy7rms78URcgvbs2JVwrEnVVXb9ZAmtlVaIbCnfF1JE2raoMpmuqppUVlExqaomEXdd&#10;HSQSdi4Zy+TH+nftHh4Zrquvr540yfM84VjvvvduLB4PgiCbySSSyfGxDAFhEFSky82Huee+3x3+&#10;icP//Paf/+URGwRBPBWPJ+JEFASBazu5bDaMAtd1CWxZViKZaH7zO8sPWWU4RVLKwT17ClcYy9IR&#10;DJXLFtJxLGYdRdqc70JrE6ptaDlm5V6pyGAPs9FxHAOVzfn46/F2EuLsSasfHVi0qX/hxj/VNr+5&#10;/JdtqwG8/zB+9Ca+HC1gZqWUQdrmCqmiANJiokhFYaCUUsKkB0mLWX/r9LKuX/kaDIIGR4gstkkI&#10;KYSW8pzJXVv6F/3Lmfl/PqSUxmEPxdTqgnxckiBLArZlm8AKrVUum9Vah1EohTAeo9KxI6XA9PM/&#10;/1aVKKbSAhBFUTwRNx2hJ/e8FkWhibkAEKkoMzaezWaEEOmy8o1/fhbAj3f+WtqOipSZamZ+YM+W&#10;i8NqNDcB+uxdWmstlly1+d2X5n7ihBv5TiHE7u6eB1//bRhGS9vaGtZ0GMZ8K2N9gQclmoWoa29f&#10;tmbNOi76QxXaUybiAMQFr9fSfiypqA1neitwTlt7XWfH+mLVvhU4h6gsnaatWxcSHc08DXxOby96&#10;enDuuejsjC291PM8gHaBGogBaNatIBCtBxi8Hvw6RJck1iCw4d5MBbUC95rFcqJ+5i/03C9tS6v/&#10;xdybh1dV3fvDn+9aezpjJpIQwKnW2tbbCpdWEug8DyoqCXaurVWIQ5UEbIsKotZaJKHWAdA6tmol&#10;AUVrbbWDtpVEexGwtbe3alVQIYGMZ9x7r7W+7x/rnIjevvf5Pb++9326Hh6e5CQnZ5+91t5nfb7f&#10;z2DeddFZ7jGNT4PR1kbd3ejpYeDJNdfMXXn+vEsurKmx2Jt3Mb0H2AWcbczZzI2bN1++uAMACLs6&#10;Oux0rwLQ3w8G+vrA/MCSNZX8Aevl29p2ad/mT1/9bbfn0ge7l6Ot1f39NgBBELRd9s2nrrzx3vkL&#10;PnT1it9+6/vo6j5141X3LV1pmS148smv//RG3w9Ou/nqrWd9G21tH77mosfmz3/gXR9GWxuYH/vW&#10;WhDhfHrvpeeQ1qlkyhj94WtWAHjfVefX1TeUikVm9jzP95JPfOz09/zsLtfzbFNPSvp47yVp3yfP&#10;SSSSNdlMJp1+Ze+L0HE2nQq1UcTpRBJxSAODzDxgDKpGBcNAI7CLDkEDhp+minvY1JgNXLF+vRBi&#10;SaWZBGYeALcB85gN807A9nZ2AQCu6O1d3d29pqeHgU2W4cZsjNlAdDYwSJjX3m6A2aBdlQo6BsFL&#10;bRgLiGzvwuJPMAOzwcwYYGZgNmNXdcNc1UVTOp1OeD6Yw3JYLhZCSNdzWkwjIKTjaGMy2YzjSKOR&#10;z+dr62qPPuZtKo6TQaKusbZcKje2TJeeK1asqCzt1lZBhAULaPuANganniqkFE8+OUTUBOgLLsDa&#10;tY1E86Uk5meIRHd3yzXrthq22vklDMM8CLZtNDA3AtvWrVtIZPr68MQTH+3pMaAPEnF3F7e1EXBy&#10;Xz8RaHDQiqeb1q1jgLdvZwBtbcNA88AAgdDW+pUTFlpn6a/PP4UZ9hIlgEDDvb1Nm/uASi7Hto6O&#10;NlRiJafGFC7b1ttzcl/fA+0dqITdgJjmva6oQv26Oya+9XUAX7zqR0OoCGwGgV2MXXair/3xmh/+&#10;ZCkw1NPz5b6+IVRc+7/c+sm7nnpYCOG6Dhtu7u6+yx23ATtE4t5UOfnSH61zKREtBUa/ffa29vaT&#10;mVHJsKe+aSazd2ehUPi/uGP/r45/RYrUlptWoSo7sztybbTdyoelcqxiTDkHAwCUrnxI262/MTqO&#10;lVLxVKCsFLLSoBAyk0qGYRhFETMLx3UcaQjMHKRT5XLZxm+TIKMNiHzPSybSURRFUSSFdD3PdV3r&#10;WBWGZSuIjGMVhmUrInccR1YNKOyvTdlSWSMgC0Bcx/UD3w8C13X3vfYaG/b9IJ3NQND42Pj7P3Um&#10;qlSoKZgxtLZHOl4hPymFmHXJd07obumvOae2rvazbiX5znpDoRrR/Q87GH315zHz2Ojo93rOtoSo&#10;e2qW2lTmlas+Z59+94+/P62x6TsXL9qxI/vYr+/RSl+08uSLVtxqNH/+i8vsUfWEX7juurMAvLT8&#10;w1PBf//95c7u+uKOxzcc9e4vFssl60Zv2dJGa7D0fN+VnlZKhVqbyJVOWC5matKeFFFcPvKoI277&#10;zJMAljz+4f0HDmw+/k+oNl5e//srviIMa4JLQnhu4HrSkYV8SUXKSvZtScB1XOnIUrFUKhUd6ZRK&#10;xUy2pmHatLGx0WI+f9iMGUrpUMexiokoSKVq6uuSmfRLL/5dK10ul+JYJfwgk8k40jFxHIexiuMo&#10;VmFYtkZnfiqZzmQsgExls8xmeHgoLJWTmXQQpMbGC/nJSTaqtiaTCDwYnc0E0xsbs7U1nu9ma2rC&#10;ON67Z+/Y+JjjOBCCCYVyMSqVpXSSqcyWk3ZN5VeMXzOrdsUrU1GD9sFDY0Psj/Y9sQZvHFaMcftJ&#10;nyuWS4/1fsZSpOywc3fWBV8xOr7l+ntQ1b1MkdYqHQygdfnPrIz7UAX5m8bee4GN/37Yb58G3hAw&#10;/+k/HJtJpbUxSc9vmNbYUFsLoFwoqVIhzI/NmNH8tne8o7a+ZmJyrJDPF8PCxMR4IZ9/ec/LjvAO&#10;P+ro+oZG30v4fkIKPuLwGROjBwv5PAEqjlPpNDNPTEz40pGOMzY6etjhh01raIriciZdMzE6EviO&#10;jlQimy1FYa4YZeprINz/+uvfPvXxLwPYfO8PF5/+zXtuuaoumznqiKNS6fQJxeUAHuVLlIo96RYK&#10;BWNUU3NzuZj3/UCCgkRQU5PRxkyOj2tjVBRZ0UUURVGojNae5yeSCSFcACpWltEEwNbvPd+XjiOq&#10;oR82SFRKkUqlv/aptD2NN9534JxTG2/+2TgAIvps7Q8AbB3qPK15wwMj5/965XUAPnTFOfYOY4wm&#10;Eq7ruK4nXEex6fxM7dqfvlIuhqu+fvShs7PviTVbDna5nlcuFxjadUUcRoF0PeEAsGlo0nG+9u31&#10;/wxF6ta1F4hK3EFF2KC0ZmM8z7fKNNd1Pd+XQmqjbWqkrfIYY5KplJsISqUSk63eQ0pn8TEfJuC+&#10;Vwc5Vo7wwKzi2MZilssle5nbJPJEImm7r1FVmxHHeir1jw+RvJ/3gY7hxYuJqLmr+zZv1MaeavCX&#10;JlNDPb025G4jsOSQtLuNwC6y6Wo2KJAHARAWCNm8vPv+dT2dAF7Xgr9hLAGOZ+6E9Yfm1SSu6z69&#10;Y+3dG5jnCEFEp2zZgoGBy3p6btSajdlI1CbE9C1b7jv11PlCtmzdahYtusyY9Le+1rP2Nq01QJuI&#10;Ttm6ZUZ7x1SOu3WY2gA2hneBZ4N2Acx8iTHDRI3Llr335z/5jytunLvqnDjSjuMYbbRBEKQAlMsF&#10;VtoPXM9xDavBy68b7uiYTuIqR84mOkupV7u60No6c3EHqj6qDBzP2E1YBaCvD8Ca9g4irO7vB4Dt&#10;AwxGa5s9Ayf3rvJTSaPNRG5icnLyqb8dBOhzJ7bd+9CA2bz5U9euemTZlSffcOW2cy4GAx0dYkv/&#10;GfdugKDJfC6Xy6k4jqJISvHYirU0OFgpCLa2frxn1f6h19LpdNP05lIpXywWhEAYlpuammOlSsWy&#10;1voPK6/FwAC3tr5j2df++oPbpybls+svrs9mZs6YOa2xIQiCnU//hzIm29A4mhsvh7GbSESl3H3v&#10;+CgA6u19oIIYK6Bxd5WZM9XJAmFT1f5rCl5WxTaGKqoJ+nchbK7cTq4w/G0inuU3Xrp5M8AzFy+2&#10;OGEpKk0rixbmMRPRRpB94mwwgE5gI6gVDCKrHNjFzMy2Vb1rSmJQhR9EWAjQli2d990iFMdRBKNY&#10;6cDzmxrqW2Y1ao5zExPFYiFSnEqnjUG5VJ7W1HTkUUeNjY5O5CY9TxpjjjjiqMbGxpnTm6Xj+K53&#10;2Muh2f6EXruWmfcbo5VyXHe6ENTdbcsf6Ok9KEVzfz8GBsy8eb/O/e0j6bdtPfVUZp7HPEPK/czT&#10;icRFKwTR/evWMfPJzAeEGGBmYxiYTzSdBAhDzCBqZn5s46qPnHPlb25c+eHO77Lt9y3rQmsrt7ej&#10;uwsgapv/090Pf272p998aVYnru8vj3Uc96E7/1jhR6Gj3TaOW6tEtcGq+mJK0AJGc3//3bse+dhV&#10;Nw9WkuIxrwpLHr/sXCJScZy4YuMuxruM3kWVZbIJtBSYzdgJXrN8Bbe1Wr1Hc3fX7ebgGQtOIiIe&#10;GEBPD4C7vv11WxAXjieFFJ4bRaFN0dBsFr99/pr29mpNnInoHd+9IOEnJibGO/+Ju/f/xvhX7GA4&#10;rnvoh4ENoLAyNVTrBI7j2IIgCRKxUEpLKaTjEJF1IwnLZQBUKRvaxAopHRnGiomk5xltjNFhqCDI&#10;hmM4UrIxQkohBXm2riekdBxpjDTG6DiKSqViuVSOwrLlSgkpXcd1XMf3fWtQWywWrZm9MdbQ9vVm&#10;mY3XkI4TBAkSZAt7tbV1AMrl8vD+/Ud+96ok0DD2D7CBqFpJshDPLOs6AfckEolkMvWmZJW5cyfx&#10;H3jhPTOm+h6H/rRcLgOwMVt2+H6QSqdHRw7a5+7YkY1KJR2FlRd1oI3et+kjvv8Nm3Jvh5dwL171&#10;0+9e/rmRz+9Azwwbu2Hjww8dRqt3tH7N86UhG7Ml4xhhHBGk53nCcWOlwrAMw77nQSuQ9l3yHDJa&#10;/2Lb9yxr68DB/bn/F1x+0zV3nrX8CxBkgBu/+6PzLzmTjPR9X5A0zCaKjDYsWUhhiU+5yQmjTU1d&#10;XUNDgw288zyPSAjJ0GBmbUwcx0pp1iaVzpSKxbBUYqU1xXEYOT4JIeIoUkoX8rlioRgkgrr6eiNo&#10;bHTUTrEbRa7r+H6AisMyea70POkKJ5tJOYJK+ZyOQqWiOCzXZFMJ38vnJ5h1c1OT63ojY6PCc5zA&#10;C4MwCsNyFJ5y3789uW5R5Q3f/g9Pw+vDhoQMLFh9KMY47e53LQMAkCOl/+YWlrU2vvnaOz9/5kL7&#10;yMjndxz9eaAKXdqeXWNun8vM8muVZsWh6GL4s61SOg0P/GHqkcN++/R/F44//L7/AnD67vd4vi8d&#10;qWIVx3GpUNDl4syWljgqD+/bB6PK5eLE6IjSoWNwWMustJ9MZ2tmzDwckLnJXByFRiCKorrG+n+b&#10;c3xdXZ3jOLnJ3GuvvPrcX//6yssvx3G89+WXX3ntleZp0xNJ/+hj3g6QjlQimajJ1ibiyAtiP5nQ&#10;BrWZNIA7bvleNpP6/a/uOmLW4alUUFNbY7iyyF3X1Vp9VFyJDLaMnOP5gYpDwyYslaMokpJW80Xf&#10;UpcZrX3fV0rFKlbV5oNlyRPZVFcpHceW8eM41sZEUeR6nu/71lFKu66VgX4q0wOsBnD9lv3W4y4M&#10;y1qbIAjuP3DuKY03MJst+5cIoT90xTlE9NtLb9h7L77+4gWWZ+U4jut5wnXCOAJw0edm2Tey74k1&#10;LQsqELFlwerzgI2/CJlgDMdaxyrOBElHSABa09dOrLnj5/9TmOb/ybChtlpPpQlpo7WQ8nWHeMtR&#10;1spo4ycSJGXFiFYb4bme51n9OjMLKR0pfzH8tNGaYxVFUTEsxlEURZHFFfZCAxAkAtfzXMc99egF&#10;zLjrmV9aU6kwUsxGK620UnFs6ewAhBDTu5fb55ZKRV0w57mHDff0Wl4goxKKB67EXmysHrcVzg8y&#10;lgIgdIJOBcDYXUUjtgJtmDuB2ZXmBnYBpwBtwEbw8UwPoOIj9rq+tGottRRgot1EAljY3r4LdGp3&#10;F4DVZ3628+YHf6Jev90zGNsHdlbYMsxaAyAhdlbaJUTAHGAJsEoIAg6s761rO5aeGkylU/lcHjAk&#10;6E/fuxEdHZYINNzR3tzf37rqwlKpRIODTwnxjBBzhdjJhpk/8bt7H2ltXWJ5OKBdlfMEMC63ZA/7&#10;ZpjAOG3T6q3Hf8pWinn7drS1MTRgAP2rb31/7rfOBEBb+tw7ekGgwUHXEQC0iQB8Yt13HgEb5mKx&#10;KF2HmaUQsdYmVibGJ3sveWT+iUSE1ta2i89h6QFIpdPJZEqpsqX6SyFT6XQcRWzolxd8F1xJ21BR&#10;bAn3n/zBKmIOHNdxXSEAo3QcShKZuuz0WS1iWAwfHGETa61o/ny0t9sVezLAXV3DPb3NW7YsZF7T&#10;3j6lDLaKgaWEm4isEIKZN1hraaKlQho2SxlVJQ/tQrW9ZfsNRNVQdgDCRqosYapuinknaHYV5S4F&#10;DwI7GTtt7Z+IUbGNAtBabYnsBOYAxwMAdhFm20OZWj3t7fHij1FsVBR5ruP5juu4zDw+NlFbm2lo&#10;aI6jfYX8WC6KM/V19Q11TS2NkQ7JwURuTClVU1v73Isv+JnkLN9lw0e9ZlhK8b7387p1Q8AMIaJ7&#10;731wcceJStHV33NdTyxfTmCbmU1tbb/PP2e0vmXnI58yhoQYJDpVkGASVR+8+SQMm8sJ/17VWbcB&#10;zSQOCDEIPgFgY0xX9wf/VvjZNV2fXnqlAQ+DGquYDd3dsI4IA9s/13sLumrvDsa/MOfTqCSLAIyb&#10;/rDlrPed1nHch3BoT76rG709U4r7QYvcYL+uIg0CBgY44IdXnPGptbcNTvUrgebu7iBgWL8N0FLi&#10;G+yTCUtBc4ClwBI784TbnvpVg/1roDNkIw0O/rLF+URbK7q77vYnbUPMpvJJR9qps/cuzfpHTz1c&#10;+cMVIiRprcOw/M/HpP5/Pv4VAYYlPlWGsfaLUkPDJtHCsR1/+7HkVjJiNVCJ97Y6bKWUsBDBzo3N&#10;jo0NO+w6rutIY4ztsAtXuq7r+4HjOK4NwHLkVK+zWCxEURSVw6l9uVbaVJO/ichKFS0o0ko5jqOU&#10;EiSYWDqSWTCzdTu2SEM6jk2PsqF7+VzO8/2WS1dPq77jKWxgt3q2ojw6MhKW42JxsnXjjVaewWtZ&#10;VTf9LQtW79v0kYbnGHN/O3fuZEP33CmD2n1rv6dZnDb8AwBfLv7orszZhwJcFcfG6EI+P/VId+bB&#10;m0tfnHqnxWJp+a4PHXOsDFU8d+7kS/cAQK5YcFIBrHSbJ20f44X3zJhi9tun/+jae89deUYch17o&#10;SM9lZq2jYqilI6XvPf/Hm46c/XWllOe4ftLnCGFBR+VielrdxusfBiYBfPH+Y4uFQhiWP/fsu396&#10;3DP/3Z/35nV3v/5ejBKmYuQvhdBCMHFVYSuEhO2f2EqnNsZxpJdMRFFEgDQQIAOOo2hiYjwMy67v&#10;RUIQCWa2xWaHSDqO3UEqrbXRnu/X1NbFRhXyeXtWXddJJJN2y6hUXCoVHeG7glxXeq7jO9ITqcB3&#10;fN8RAn7gE5GO4sDzm1tafD+hjB7LTSqjjNHSkZ70hKC53X353GQyyAgpBNEDi/7csmD1/9BGaHt2&#10;zaEYY+sX/nTB4zMAyPaPWuOBQ2GnXScN98zN1NRYhGm1zpv/vLoNr6OUp9ad1Pbs0/hHYwpdWEBy&#10;KLp40ws5n/G8ZMIYMzI2pqMo8Py6+noiEYdxqVDSoRaGJKA1kzG58fFUMjGjZWZtTXZo//DIwQPM&#10;cALv2b88c8RRRxx5zDHsSEUQUhz51qPr6usbGhsnxsddxx8eGvrTn//sOk6pGE6f3pxyZUNdje/J&#10;IMhCFiKl//783/fs3fP8X67+6pnf+d2jP6mrq6vLpB0S6WSiFIWPyzV+MvhQ7lv21rj5QOfixhuf&#10;8X540jc+/MjW3QdK+3KTE8bEy5zvFOOC4zq5g5M2L8lxHN+niMgwR3EUSNcYzQZE5HmeFsLucrXW&#10;1t/JdV2rGAZgjNmyf8miJ9YAEOKcH7/txp88i6865y2afj2ArUOdh55w+yx7thOJhK2qwOorwEKI&#10;9ffvX3bKdPvLU+hiahgTX3hKfe/WYXtVJFMpCbJMrVu2jU5lVvxfj4oBhorPaD31pt/dy8YQUSKR&#10;sPR0o80Uu5WokhVo75Aa1opXCCEqwdqA0lpHURRF5XJZRVHgJYSQvu/bfjIJsrVtNlwsFLTSt088&#10;5LpuJaSyXPITCQBaGqEEAFIa0iGiHz/zaN7kpCNramrTYTZ7+abpFdotAVgKLCVsBG0ibAC1EjZV&#10;aO42EdgWo4mILrMl1d7e2YSloA3MOxlLCcdXYzEseWIJsA0AuJMqe5yF8ztewz2zmRkGLDbs/Nlk&#10;PMGGLeNouKNjkMHgTgK3tjHz6pseGCbSWu0EbiTaYHgpsLtnXSeJpYQN1XNI4I0Vn3baSACwielK&#10;5uOBnQYffPK5B59c32/MZ49reuoTX5yz7TYMDn7kvW81XRRbAAAgAElEQVTLr1pWKuWf6e6+YvHi&#10;J/v6mHnm4sVWmHsTYaPBTnDzRb0A5gBLq7vqpUy76ZBaKWF2hS3CW5essQqNKaGtXRj2i2Qi8YF3&#10;p2uuvTQIEjZX4KHz12Bg4KHz1jDwywUnva+02bl6he3wazZRFJWKJaWUBBkvXvzM4wkvyP/x0YTn&#10;52KVTCUdx1UqFkIGQYJZOY5TyOdjpUql0ntXLXlqzcb5l39z+8e/kM3WzNl2W/bxrQ119Zl0MuV7&#10;mXQiCHytorBUEA58308nkw319flcbmx8IiyVAKC/Hx3tAIYMN7a2DgLU0THPmIpEvqvrit5eu565&#10;Ul/gG1ExnxVCdJKYQ7hemY3AUtAm5nnV5gYYs2HRqUWZPKNjcaegcwRZcuClzNzXh472y6ukLEux&#10;s5Xr2YylhI3Mu4iomtCyEViCig3uLqKpPL5Dey3o7ube3lsOn43Wtq//+DrHc8CIomg8N6F1AoYz&#10;tbWu6zY2NuXzeR1GByYnvYQ/PDQUqnhychKAm/D379tXLpf27Xn5rIP+5mOz01ta3ocW5/77ZwG7&#10;s/l3/eKZxQ/+TCml//AHFoLZUH+/EMKiKQnx0eyx0duPNOoH/sqLF0nJzNN7eojIvrXm/j6zqL0T&#10;IPB2wPqkXUYEwkKmy8DvYkbPOnsfsRKmZsvJ6+lBXx8BmD8fA4Noa0NfGw8MfOGqW4BbqK9/6iTI&#10;avYOAK31XTt/+cV//yTmt7X22quWnwSqJr9ofZ0zxQC29famgZOZN33zdN8Pvs6N3NszDNpaGzlw&#10;bccmXHMuXXaDEAJEq4E1zAAtBTYSloDQNr+hfVGrvVJ/sP7Bq5YHnkwGiXt3P8oJtkmlU7DHaOP6&#10;Hpe5VCoppc6iemr7NHfXoW3enbt+4/kVQ0KHRCKZ/D+/Uf//M/4VAQZX29kkiAQJlgAc17WbRRuX&#10;KCubPxPH8VRuFDOmEjNcz7OKCykdizGU0gCE6xiwzY001ksbAOAKIdiBA6MNNDNYszHGTIxPTHVO&#10;Ko2QQFa3BdpUtV+WAWUhB5GQjpSoqCrjOLb53URkbWotlYuIzlvZvmNHdmprjje6+vy8/7pI6TPx&#10;4xO6W04IfwQCUrAxFs9fcmmtrNVKnVZfIbGcVotlPfuAD498fgeqWXsAMPTDp3r23Xf1eXEUSekE&#10;cHzn9T1EWMprFZ77lrvO+vLeRCKptVpR92i5UFh+3g+ZREPz9NzkxF0/XbV61d1rr/4qACu9WBn0&#10;X5N/3b72yHW/Hfl89nXdSM8Mi46+d+PKG666vfvKsx67r8f+5rGtX1QsISSIjl1wXmWuoX6y4R4A&#10;n//qp39y+8MArNsVAKMi26P66XHP2L9gOVpTMMPuiTtXfnXDVXdsuOqOc1eeGccxMaQQriOVUqyV&#10;jqMYLKUT+J7vBzAmLBeJhCOl57nCwGgVqziKo1jFRohQRcVCwfO8MAzLpZLSCiQtGcWTTjKZDMNy&#10;Mhk4jvB8N1YhE2Wz2SiOLFqLojAMS3FUVmziKE7XpqKSiKMwCouZdF2ypj4R+OlUIp3JOFKoOFZK&#10;OyR81034XjKR2D88xATDxtoMEJFmLoXhY199xb7lT93zNty92ZPvenETnCV/mpqFQ/FG271vwBiv&#10;fOj47defciL/Pjc5ufldS07oxid/ddQvP/bip3/71oe7n7erbkv3szt27LDoYt+mj3zyliOZj/jT&#10;bWcAwDWYc8HW4OzXbb6mRtNDg1NfO7e+9/xHtv1Dbp5dGGw4DEPSDGOEFCRIE/btG/I9Umwmi3lA&#10;u4mEm/QK+XwURRTR6MjI2Njo/v3DkxOTvp9wAkf6+POfnhkZHXE97y1vPWZa3bT6aQ3lKHznu2eH&#10;Yfjeee8bHhp69eU9w8NDowdHXntl3/RpWUujSiQS5SianBjbMTDw8t49J518ymsvP5VJp/Nj44EU&#10;6WQqm83OzNbseW3v+OT4E4mrFpRWArjgko7Nt7Zk2fz+F8+968AyuNhS/sY3LjoNwI/W9juuG4dl&#10;mysnbGASkakCeK2N1kYI4TqO53m2ok9SaG3CMDTG2Das1jqOY8/ztg51MhshKsnrp731+juArzx3&#10;rpTUsmC1vP/gKY03ANh28DwAX/zrEsdxIy/ygCmMAYAF+9WPmbVbhi9a1PSmuTjnM+nebQe9RJBK&#10;J4XRgR8IRkwUx7H5p9EFAK00syGi2wfv8zzPHpjt2bJhoyN7e5eOYEFRFJVVVDlyY0456n2PDO0U&#10;JKJyeOrRH9jywuNKa4tXAEgpU+n0oS8URZFS2mhDLgmWwpOe5wWJgIjKpbI2OoqiSuSRqXa/RaUP&#10;aYwWLIgokUwMrfhy5zU/BrCB2aaYWa42g07u7iYCr1tHVW62dYkUQuwWJJYvR8Wbv2cXYwOMJU1M&#10;IcIpgvbOSiozMVsCOBFoF0DAHObc2HihVDgeoO5uDFrPfd7GOIUEBgcYtJ9NC8k4jpuBOSCAlzA2&#10;MlZv6Zvd3m73+fazbKoyvpvEbKI2wvzKvpcAbiMMCMpmUtTW5vz8x9w6b+JndxRyxUIx92+bN/0W&#10;ONDR0ci8kegZggB2Mm+YYqEPbLevs7QSRoEpLfuq7u7Le3oWWk+ejg7YwAGAgc/0rPx591WaGXFM&#10;RCeuvySdTsexIoP+s1fibFhmyGm7HhXP/Gb/0IHfXdwTPvTjMI7CMCRHWJ6zjpTnOIHnO0KSYUm0&#10;9ZurPrt2pSlFTsqLwvL+fZOJZOC6jlJGCDE+Pma0CcNYxfF7Llm647ubMDD49NU3vvOCr8hsNuH7&#10;2XSmNptOpQJiNrGlTKux0QNe4Dp+IuF7RUeKZLKqaEAbqLG/zzDPAz9lp3Bw0BLDjmfeVRHw4yxj&#10;bNi4ZZFtBGYzPw3cSJhDYhMw2wbnMWaDQLD539VZIxL070S7SQCagSGgaWAAwCrCMHgjY+dUzjew&#10;i9BJ1Fl9ZGllmWEn85QQHKBWsoSuCrFqIXiopwdAS08P+vpu+dJ5Z9y2zigjDUee50DkJibSEznA&#10;zDpiluf7DBWNR/te3Ts6MjJZyNc1NhTCaDyfU4RX9r8miAzNPPGsVT9et/yl5MtBIjil5p27dz39&#10;zve23fncb3QUf1UmjOF91/TMEALvfz89+SRaWwkGzOoPf4A2olIBJKxYAYDa2ioJLoKe4uqGCjQH&#10;GK7SkFaDLhNidnUL3sI8BAi7/ru6eHCwMjt2SpgIuPOiM76i3pCaKqSYcqE1RhtzSIhEZdIJQPMh&#10;Txmsyl3srfYBghBSKcULWtHX1wSoZx+zwgkAUohfr1665l0fu/e539Fb349Fi+x76STaCFozsN1y&#10;rnZ8f2U6m8wahokBriTuVQ0F2JjYxABi1lEU1a+9GQD19/c//1T7/Pm8/Ymvzv/YXX/+DZSSjuO4&#10;riP/5fbz/3IHBEAKachYKwFb4jLahGFocQLLqryfGVXx9FTaN4Aqrqh0l6asDKG00oqIlFYmMja6&#10;FYDUQisdp2PbuLce88aqseMY1ljW8xzX5WoIrmEOqzkYdj/hONLS/Yuloj0Se+XEcQzA4hDHdT3X&#10;s0RkrRWAG67ecu63FzV0V+QW1v1pCmOUSsWznc3/8BQ1NTcFQcKGWFlizGGnA58DDvGxnRondLfg&#10;wPV3+l/2/MCppphbSTezKRYKLUt+k9ndm85kxsfGRj6/4wu49J7brkwEvgqjYqEAINLx+RdsuO7a&#10;zqknruC7gN8e+iqH9lue6tn3uPOD+ob6H956ec8lNwOTJ3919QN3rPF8F+Uo0hpR0bCrVRzGZbA4&#10;/cyF996yLZNNv+nIGcZzPcd9szfCVCtj/old1635EQCLMYSAK4SAUwnIFMKWjAEIIdOZrOd5SsWT&#10;E5NBImA2UCZIJkpFo6KolM+HKpauY7Tv+jxy8IDVjwoppEsApBCu63qOa4x2PU9IqeL4wPCwl0gk&#10;k0nX8/K5yVKxmM/n87lJrbTje1LKVDJVyOVK+WKpKGRDbbYmk0oEUspsTVopVSwU4zCMIpWfyCml&#10;tFKChON7QohYx8poIuF5Xm1tXevNzuBZ+2AT0zTHRDD8x+NW29nHG6URNij97bsWXzV78+f65275&#10;/I59T+weWYy+PzJOAIBffuxFHFIjsajg+jt7b5v7DQvt7MU175v9cP0ne04Kzv5TYcM7AaQ6//IP&#10;FySAll/+8VBt3Inb37lqoJLK188zhk5+f5gPy6VSTU3NtNp6KWQpnx8eGpLQvpsuRvH4iy9qHc+Y&#10;Mb2uvjaOVUNj08jBg6+9+kq+WMgXSn4QSBGUi4X8wfF0TboRPDEyWi792fO8t771GBXHoyNjIwcO&#10;1GTq8vk8gJqa2qHXhnLl4mHTG7LZmsli0XOEKyVMvOfFF17Z8+qre/bMnjPHn3W4VuG0hmn53MTE&#10;+EQ+n6+rr5/ITbR/pRX4jT0VDdMabDngv2becOyr5y5q/hHwBQB19fVCCK2ScWw1P5qNkY7jCuF5&#10;ni12aKXgOPbuIaWMhIhVrLXSShujpUxJS7Stmp8qZeJYAdg61LkVG7YdPM/zvZsP773jWZzpXrjt&#10;4HkLp12/cNr1W4c62bBSsTHGghPP81zPl46IQ5VIBrf/QceR8nz/TXPUu23U913P89KZVH1jfSDc&#10;8kReGmhRUYpL8c+mNZEgRzh4XfMqiMiqumOttNEwEEJoQ0w4xJoHQsptLz2RzWY/OX0us9ny3GMa&#10;bLtDlu/kBUFhoiAdabPS41gxG9/3U6lkuVyWUrDhcrlULBQsKzKRTEZRTBW9rGZmrRU0hJBGmky2&#10;BoBtIDc1NS9dcdHqa66puEMxb6zYjHPLunV2w2HF2xsJS4FNRKesWCEWLMDAAMBbWsSivn4MbOe1&#10;12ww3ClguMJHsQyGpcBGxvHAABtmCKKFAwPNy7tnX3MNES0k+umsWVEU5b53gfvODwBwrv2BZG4F&#10;DoCa2uajo30OsJ9wSeJI7upGzzoimm05+gMDCxk7gQ1gMJMQFd4/sIH5JqLpRADtBxMMMwYJBFr2&#10;5EsPLl78EPOBxYuz73kLAG0iz3OJ8CTZeHKaA7JOEbtBJxINLV48wLybaAkqrB67Zz0eDNADPT3W&#10;zQZt89HXdtL1K6UQ9597JbYPSClPXH8JET144RWf7b1YCOG6nucHnueddsPl0nESiWSsY2je0nnx&#10;ey7ufO8l52jWrFip2ICNYWN0JpVOpTKpRMJlcoQUoK/fvD6ZTEUQbuAN7d8/Pj7aNL2xpqamyqxz&#10;NBmpWWtttGlbc77rJn8H/nPv7R++qltFIasIpsLbj7QiwSqOhw+MlEvllsMOdx03m864vtt+68Uq&#10;ju7v68fijuGOjsbNfc19/fMWLyaA5s+/vL19VV//wr7+a65c8fuPnmpXGvf2khAW051lzDxBg6BN&#10;IBK0EfS0qTgM7bYXB1c3/vbasf8RAMxmfO69b/kNcDloKWgQfGlfH8AYGBzu6dlFtIloKaGTwcCS&#10;alHD9jFmg3dVwx93V4KH7eact7FlD/EpzGhv582bDx48SIyE79e4bhxrFRtARFFUyJWULk+fMX16&#10;y4xn/rQ7W1tTjqOWmbNe3bc/iqLmmTOjUmlsfAx1M1ctOVm88Pzo8MG6aTW/GftFHJX+Nv0vNTW1&#10;Rx5x+K8PT4+Pj8Xrz29uzDbKV+s/+a6oNBIECUFSvm8Br1+PtvmaWUoxqIclWJVedBwxzzsCXV0n&#10;2Wuut/cBwjxwM4i6ujG/7Wn96hoxA+3t9hq73xhmbgWali070Nvb2NXFzBWEMDAAAPPnfwWHiLUB&#10;AGe0njxFhYLdoQ0MVEh/1d9c2N2Nnt4261Hb22t1ILb1ZKlND/t+FEU3P3FfKpUiS3AwhoXgqrXX&#10;vf/12Omj/mXfbrd/09LnNhJup1x4/lcTgdfiiiBIaBNFxUipuHL7tQ7dWhtjtDFfDDM34YAUYmjZ&#10;GWcvOPHev26vb2jY9tLO/TR69vbt3T037APuXnOu73iq66r/6/v2/9L4VwQYqNLUYAMO41ipuFAo&#10;VJUUVkGotdFGm1Q6reLY+nMZbbTRRCKZDFQcu57neV41pVuTIFe4URhCCiElIMIo1EplU+l0NuNI&#10;R2kFbaCNUYqZJZHrBeR6NqrJdk6EFFoZZk6l07GK4yjiyktTzJGKY4tnpIQxOo7jKIqsjtN13CiK&#10;jNbJVMrzPNtOkVLc8oOHht1bP9F+4QmY+ybhxD9EF33Zcw8/8vBpftPBA8NSOqunbSyXCnef3m2p&#10;KW+KNXj1e5edenATgJt1x1lhH0LcP+28wPPPP/PqM865qnf8U0ce9ZaGxmmbrn343e+e7Xne6MiI&#10;1YhPv7JZSPnavqENNy8HkJvMJZKJNx3J0q4NG3s73/Tgket+C3wYwI5kSjhSpdIAduzIrv7m+h07&#10;8KfHbwfwjo+eT4bjKCoWyiQNUWVPc9N1fXhjwNnMWTNeem3kruvvxz1vPg8N98w9/c/H3fjdOwFs&#10;uOqOzpVf/uZlZ5IgFSmHNACHIF0piY0xrCMVcdJ3AOP5ru/7QRAkfLdcLmezNWx4YmI8iiIDlkC5&#10;XJ6YGE9ns/l8XoJqamvqampJEBmYWHmBm0onYx2VSko6opzPjU6M+L7f1NTsJ9x8sWDY1NbXlEul&#10;8YkJo/XEeGLatMZUwhsbPTg6crC2vjYIgiAR5PN53/cBlEul/UPDoyMj02fMrGtqrC+V3CCIo2hs&#10;fMxo7fo+BEU6hqCP/PSY33zuuVQqff8puz5777+Vy6W55/60lJ+VyabsRnMvXjoUY/wVm1uOW/34&#10;AgAnArjn9ss++ehhv/z4XlRbQD/Hc4ee0kSiUvn+4IYWpYt/v+ec917Q/8eek45dcnccHwkUfdct&#10;bjxuL56depW990L8eJ4ETf/ZYDu9dunc+Vf0VHzr38n/2Y8ZAPad/L4WoPmB359bZU9t+uzp5VLZ&#10;qFgIJJLBRKmgHeF5DhkUo9ANiyCRzKTdVGJyciLcuwdxmG7IZmvq8/l8piHtet7kxKRhmpjMAdj3&#10;6r4wDEuFgmRIcmfMnPWOd7wzW1s7vaUlzOcaapJ79v796GPfmc8VfN/PZmuOPPxIZm6oq3/5+Rfe&#10;8ta3CPK10plsdnJklB1Yw9l7b3+itrbu3cCj9/8ns/F8HzBBkHjpiJuiKHr+Z3/xPG++vhIaLQtW&#10;92+H6zqFQpGNdh0XQBiGQrhWjTNFsbM71jhWNuQVQBxFlltlo+5sRUNIed/wOb7v/XximeOw1to2&#10;NB71fc/3H57sCsPQ6NgwQzNQicoGwGzAlAyS+UKehEmnkmd95M0AgwzH5ZCIysVCVAgy9dNiIbSK&#10;KwpvUYmI+ieHdaxCNRHIGE1kA+9ICqm0KpfLQgjpOkaQgVFKO45Mp7PCdSYnJ+/e94sgCIQQAnB9&#10;WX13HJfKlmhqfT6IiEgycxRFNm2DHBJaKKWtDEaTIiKtjdbKUrOsBYj9VzQFG4EKoFQq3pXBW6/o&#10;3HDphl0V4F0li3H1P8ZOYgKdI+lUIUiIyvYFWHTECZv/PtCxbt1GQAhxE1mfy9e3L83AakHDQHP3&#10;Cmam3l4QCRKnCPEAIJavmDGzyfU8pbRl2rRs3XrqovZ9bAQRCTJdXftb2yqssUXtrQyAdwFzAPT0&#10;DBPNAVsNALGVGgOABVX7K/AV86VkY7azqcrWIUg0MUflsonjIHCfvvqmA6cvJhJCSiIYY44HnmEQ&#10;QUoBpRcCuxkANpCtl/PsKjePCCcDDD5x/bceaj1VCqGN+cz6i37eeurPll154g9WEnDydZcICaXC&#10;OI4ziZSJjeO6riQdlSCQTiW+dtcPp9XXxzY9UFAUhoVCQakYQuQncgIik0xmMzWO46gwisOy1iqZ&#10;SObDQiqV0jo+ODxcLpWmNU2TQqQzmXK5HAQprdXYyHipWBIpH21tZPiVl14+YtbM5pYWE6tX9+7d&#10;u2dPQ0Nd8/SmXCFvV8KLL7xQO21aw7TGWEXN06dPTo6ftOlbD3Z1Dff2EtGCdd1P9PcNtXdc3tGx&#10;muhj16159PFn/tC93Dbjqbd3FehywwAT0SZB5wCGzU7QzSDwVCetoggH0Y1Wo09EZHECd5K4QcqF&#10;Wq9VMQOrwMx8EgMD2wnEbW1N/X3Hd3QsYWwEdRLNQZU1xWDwauByopuqAIbBxzPPA28EZk8tZ6L9&#10;zE3MBNTU1ETlUMdxHIW5WNkaXMO0Bt/zUm7AysCoIw4/7PkXnkumgmJ+IpkKRkbGXtu/T5XiWc0t&#10;36sfzhVKr726J5NMvfz03//+3PPJwDnmmGPO6+7OplJDQ/ubGxtqamv3vvjyOKjGTfm+z0Le8fuf&#10;f/64j8oHH1x5z3XNLS0f+ujHDp912Ct7XtRa1dVN4xBoaxMDgwAg6BRLTtm8mRmPjT6bzmQf3v8f&#10;fO1Fn5l5AgYGW9dd08g8BHBvTyOI161jZnR1YX4b2UTIyr3vDRiDbMfDng7DkEBP7xAqlwYznQyg&#10;te2uld8goi/MaWtu61tY0RiRXeo3/+G+s97zmVsHtknHsYpc1xghhO841nBIKaWg787kUa3lLezu&#10;fqa3t3jx+QjDRCLhOqJYKLium0j55DqlXM4wCyIhhC0El0ulQqE4vWfjbiHuWbrI9xJ2Vq2D0cnX&#10;3DosxGvdXdzTa52EFv6TN+7/hfGvCDDGRke0MQBkNUoJQCqVQkVlwVMfh4IoDEO7WXdISNcRRggh&#10;XdcxRgNQWglDViDOhjVYsSZdUXVb21rpOFKIiYlx+0JEZLUydk1Y80RttCAiFszGekMBsB9aTpWf&#10;YLTRbAzHQkjbxHAcpxIUZexR60hrIaW1n5eOJJLScWrr6g61Cp3Krj503KS/cLa8G8CMmbNspaSu&#10;viGKotdeeSWXqxz5VETa1NBKPzTjQoKYYWY9LLt9388ia7SpCUMAjY2NLTNn1NbW5XI5QWRNbPmO&#10;27d8ZeWnNl5MgpjkFavukp4/s2XGyPjo2eesv+nGZVNKDFkFBlORApd/b/m2/lW2xRGHZV8ErqBb&#10;7107Nnqwu3Pt1FH956+vO/4TFxTz5UgVPelk0ulUtrK1naLo2G89z2HmL52/8OH5r/z3dWLRxXmr&#10;zmBlmE1cLsexSsiksR1WuwGp1IaFquojpXGklLGKtVJxqayiWIBSyZTVRgrfjeO4UHJsUACsVZwg&#10;K9b1Ar9cKgAQUjquw8xEwsr4ozgKgsD3A6Vi1/OkdBiIlTLgYrEwMTlZKhbR2FBTUyMcb9+rr730&#10;4t9ra+uCRFAOYymdKFZD+/cfHJuYMavF9T2rI4oLhTiOLVPcICdd99Nbjnt40S4ArusaT/u+B0A6&#10;DsexdJyB41a33bvmUArTp1f/zvO8bRdXPDAsukC1zXXi42/72Qf/Zh95qmefWCl27Mhe8qsPJ5J7&#10;wrB8wvl9kY7/7ZyfAhCCbASy1m/ISTjsdLxyJ0dx3E6vXf3BT1zx+PappWi/2PvZVmUivFGbEcWR&#10;lMJzAjiIVFyMVcRI+ML33BrP8RNJASg2juuks5l0bW0xig0hVFEpLB/Y85rjutlMNp3NsEJuciwu&#10;hdKRL7/wwsTI6NFHH9v2vvcfc+zbi8Wc0bqhNn3ErOY9L70wOT7heh5DlvL5uvr6o44+Oo6ivz//&#10;fEtL8+FHHDk5NqqVTmRTSqtYxZlMNpU2ruu+cNRtThSVy8XRkRHfc6SUHOs4ihxXMPN/Nvbmcrnx&#10;R0d932fmOIqKpRIAe0OwNxwmBiArbUMpiIxhTWTvTjZIruLi6jhayjcIKrQ2xoRhuLl4liAScpKI&#10;Kt50SlkBtBCSmcvlstY6YHZkQCAhBbF9CQLQ9uyaL7204tzPJq/dNu5KgpAELYXljFcUEbbeJqpN&#10;4H9meL4viKxtt+NUjtC6+dmXsJRXKYWQjmHtep5VNqk4LpdKEjQFmQ4dVapVYMGDMdqQ5f0QUeWO&#10;ajvMtlkBgAxJxyOy7FkWLKe630orUSn0o3qrEIB56YIv0LV3b6ia8xCwlMDM1j1KEADqJKLu5dTW&#10;xgMD3DqP29vBvIjRDLYqbZuTvZRoEwCAgRbmXcAg6JSedVjWxZs3o6PDMKOr65T58+mpp5RWuqzL&#10;5cjs2o62VgbZ3WJj1zLq6DgI/OzSvNKmHEXnAZuIWLPdrw4zNS/vbutZR0RzLKOJ0FlBGFjKvNSY&#10;TmYhqBnYRiRA88DMPAg8CTYACcNQgKbFHU8JOV8QEZ4EEdF8If5kN2FV9hUJYqDTPmbPJcEerKX5&#10;P7Ts+8y4r3UeiE698dJFux7Z0trmuu59565ZtHGN7Qnb8+/AYWkpA8pmU3qB7/t+QML1POm6YVgW&#10;UuQmc0rFmWwmlU57rmeYy6WSCiMTKwhIx3GMY4yxPUbpOMlEIpFM5nI5a+roODIIEvYu+tHvXzw6&#10;tD+VTpeLESAncqP79u1PpVKRjsfGJgxzMpnyk0EcG2jNzK7jZtJN6UzG80bQ09sEcEfHE2AaGGy2&#10;S6q7+5F5rXjPgGX1DPX0ENDU37dqYODynt6NRALUDCwEhqrqCACziXaDKoZkRM8AAthEWMrYAGwy&#10;PA2GiB4g+v3KSi4tdXejpxfr14NBXV1oa1tY7S8dzzwPgNVmAADWAJtQUWXsrBbzNwAAdk5hDOYB&#10;m7gHCNcJpGSlk+nM+MFxIieOTD6fL+RzQBwkvEwmnS8VRoeGCuVyHMfC9cphQcU6iqL9+/ZPjk2O&#10;j4+5jjNj+qwgCErFQmF8LJutVeXIq6ubNWP6yMjI+OhBhpre3ETEKo5LpbKU4rrH7z362GNnHT7z&#10;nPmnPp/WgCZiY3h8bOzXhT2B6znHT5uXOgbUxQAbHmpvb2J8qL+PiMyLL6On537QQkEAHhSiFRB9&#10;ffzEE9aFCfPn20vvNn7t67bh9mZrpQq8uPmJ+4hIa3Xb8q98Zt0dAJq7uod6e4YBdHR8sb9vqrOB&#10;gYHh3t5mAH19BDr72rvvDIIzF5xyz65HLQfRGBOFoVbKhv8Ske+62tMEOvzbZ5ChH4vJ44HxKDpj&#10;3scB3PnUw2FIsQp9XYk90ErZHamV8jLz19tO3EWh59MAACAASURBVIvbN4JXffR0IoGOjvCSc0RB&#10;MtMcoqXMq3p6ifDVOZ948KX/ePNb/BcY/4oAw5od2dwlKS3BwPF835qT6Di20wnANhYASClcz7PW&#10;hwCsELDSYQJQZd+y1kJKawtHUjhwmZkFRUbbfGhPutJ1ZIUJxxpsO+9UbZuZSnHMKFSqaNY8ytbF&#10;LO1KOiylVVkIx2F7hNalIa5KEmUlHxAqjj3Pu+67/edf3D7Fj5pqZfwkOOtL5ZsBpDOZh2q/U1tb&#10;U1dXn8uNT05OaqUK+fzY6GiplH/TCZzCJyeM/+iu8KvHXHk1gH3f/24Uh1qpYqmgTbz5zitmzJxV&#10;U1sTJP1cfrJQKjiRE0WhLpr3rz2/6BSICFolUr4gtxSW6rO169Z+4w0vo9S5y24aPTix/MIr7AMW&#10;ds+dO7kDO755z+1PXbXv98svhOFEEAC45MozJwrF7Y9sArD7kWvf2naGlOR40ku4t66/B8CNt1+e&#10;6gt+ePXSy//66VVvfxiAE3hglvgfNz2aJZEx0LGC0SzYALLK0JjarJRKlakDKgEpSqlYqcnxcQCu&#10;59XYcqbnRFEkPW/k4EEBEiS0MUopIjJCGG3iKHJc15GSPS+KIm201korGQRBbV1dpOLJyUkbK+a4&#10;rtJasxFgx3Wk4xijfd93XXdsbCKRzEA4UWwA8vzAkASkinQ5X/aEU1dbl81mD4xPjI2PFcul+z+z&#10;89MPHC+EMGFUPfcKgBQinU7HcRjFsZByQfe2gZ7XMUbd1o+UwpKsOktMAdepNtcqPI4PVr7t5xnO&#10;kkUvvGfGrRt/+5l7jhXsjk2OS88VXlK4r+e6HEpWe/XkVsG48Odb7bfffvwRHAIt7Fhmf/rGCczn&#10;8+lkyvN9OOBEEEZFEGkIQBiji8VCXA737nkpk81Izx0bHT14cMgvTPrJdCFfBDuTE4XcZCk9Pmli&#10;LpXymVS6uX5aNls/un+EjXIE6ahMrDKpBEH95c9/DhJeMpsul0q5yUIURXV1dQ3TpsVRtHfPHsdx&#10;GpubC4XJQj4vHVkqlcmRQZCQUtjeYyUPLopgNAnS5ahcLn3+A/5Du2LHdRfONQ/sqAcQhWXYlB6t&#10;mVkKwZIAB9CWlSuoalVnDGmlVIWEZqxQoxrCQ0SWMzW1dLPZCnqnKjfZflssFKSU9nMojiML/AJA&#10;+I4UEEw61vb2/qXnLhSuAeCQqHyoataxjqMoDENrY1A5bCmF/GcpUkGQOOmt7wNjy19+5biuLdbk&#10;JnNWUCdRQVBEgqQAG1vXKJfK5XJJKeUHvnQdOgRjiEN4VDaSz5Z4jDZTchcb3QMDS0CdetyeZCFI&#10;SseWG9hhAFw2U9aC9jeN0YZw4QdOa7n2bvusTqJ9ZOnYtBtYSkREzQAtX/6r45ow+UL+8MTTp54G&#10;YGM18YKINlapSpuqx2z1vsczAN5JwLp19vENzOjp2b1+/YyLLvrkf05wa2vL19pvNBUVRxthNqOz&#10;p2c2EYHOvOJHt17yDUWM/r6lixaxEAw8Q1hAIOC6b5zcedM2gNfYggiYmS0Xn4k2EM1mtALzgCbA&#10;ekadVD3ihYz5q5YYlkTRKYKouxtA6/r19gxagcEQuLm/j9vbL2VcDlieGFd5BlMJbu03XNp/7uUg&#10;fLJnhXQd33EtN+e+89YAtLXzso6brnRIaClLxRIAqQSxw0qrMFIADHtBxgg4QkgpjOM4wnGEMCA7&#10;9VEYQhkCGOx4rus6ZQMiMlpbVCmFcD3P833kcjY/i4h837flSACu57ksx3MThVJxMp+bLOQPr581&#10;dGB/bjJXVtEjy9eCiJlP+sG3S6HyPKe+qS5Zk6qrr6ct/dzePgw0MXFvD/f1XQpmxoKrln1q5167&#10;XC/t7kZPz3B7RxN4FSrw8vLqvt+eMYA7K+2K6qIBNsIynfhGw08T5jHPduQJRNTRYbq6hoEne3tB&#10;sL01Xt+7ej22ETrx/7D35lF2VmXe6O/Ze7/TOafmVFUqTH6K2q1ogjSkKmirqDhBwlAVBLsdWiWJ&#10;6NWkIgoNJgHbAVKFtkAStB1bEaoEAw6g4EyqGCKJjW233e2VKUNlqOmc8w57eL4/9jlFHLq/796+&#10;a338cfdaWatycvKet847Pc/zm2hd8766vQFMeCsCrAET06NgZvbOyAzaAywDVo6PYXDwINALcJNE&#10;FKgAQikVARSoMIoiJQOjUzgTUFyKYnIchSpNWTAHQdCGiiJbh6xNz2a1NE7iRd3dURxFgXzh81+Y&#10;1ufP6B9QQVBkmS3yf9r96IGnHy+Vyz0dXccvPiGtp9NHD2mt4zhp7+gocvOD2d+85KSlWmsZKKXU&#10;8uikO578SV9vX2EMP/DAj09Z9OrWF0zqJ9xXty7ee+Dg6tW9GzbQ6OgB5nOBg4yeDRtWER0cGcHg&#10;IK9ffxDoXZiSDAy804uCmondx96paGISAwPvefn5AD738zvfI7u/sP6vzrnhH3eOjqwaGz84NPj9&#10;j/yNfPT7lBD2/oCZL1lxdu+KsbsGh5YPDfWOj33j6rVv/9iOnfhSuWFiyz+44t0+/6AoiiiOoyiy&#10;1gprX3DVexxDQAKYu/xSW+RffvBea4x1GkCWRWGonHPGFNQ4NWCM0UWRXLvjGt6OJmvxjt88eOHY&#10;eOvghbXN779kPnw/wMx3Ea0g6h1avQo4+Edd1P/x9WxsMLyzrO8JPSdKKeXpBNY6z2x23CjcVRAw&#10;Ox+BRyTIk6GZwyj2RoloGH4Jo7WAVFHo0HiUsrTepd4aEwZB44njoUXPomMXBZGRjQa1URMItzAJ&#10;86tRy0ohnPBRF/CqD//rSBEg8Hxoj9GToIVnm4fFHfPu3a1enP3QyP4nN2+BlGfM3PRX2ef+MX5P&#10;paVlceuSOCkpJZmdNWZ72+YTLsIg7Tt3uO/I23Zj95V4ZN+Hdz/S9UfQx1vTL3tdOKZufOZVhVvs&#10;hUopbbSe09NHj6w5q7L6lM0ATr/mPSdt2rLwxqmR6yCCPM+iMNrwgZtHP/PelW9cv+lj/9B162mR&#10;CsuVyk03XArMXfLW6wB35eWf8u5Pvsd43sU449bbNh193ZauH2y68TWJDDMqTn/dGidICtXWmgRk&#10;syyTwg1vfnf3okUdi9qlUus23GDY9Z25af8DW6590f2r//WFgVKX7H3RB++7H79vTNR162lv/eWL&#10;ARYkyLEExXEJxgmSzSMiZdOox0sm8jx3zaBNEiJQanZ2NlJKBIEMAymVkAFCxNbFcbzwQboonHOW&#10;tNfkSCGslDDaWWebAYtSqiQpKWfqtbpzVgiSUjprreFypRJFUZZlMzPzU4ePdHV0WmuVUnlWFHmm&#10;LUP6HWUA89MzYBMEKmlpaa201NN6mufn3/OyUEIqlWvz+ltfAEc6q4ZK/eyeEQBnvv4DzjlfKZ7+&#10;vtsfvnHTamwBULnth5WGuVPjxrrQSyzgCQvNxsIr63a96bsXf/ec216UpdlP3/H4wpfwxvGlztp7&#10;L3ps1Rdf9uRX1Qnffkgp5bT5g4NyxsbGpfGGB16YG33dcN9ZPz35h3/572f99GSlJGlXFEWcBWEY&#10;Bi5UVsWVxBEiSUkcxkookkW9mJs+2t7RWknKIgySKAqEUkomYYSKSILy9NGZ2Zmj00fnQhmUyi3d&#10;Pb2LurrT2flKHJ5yyksX9y4CbKjUE0//7sGf/jgpB6e+bFmSROzcwfrU/PxcqRx3dHZWKpVSudzd&#10;0xsEQillTDEzU52vznct6ikoJyJjjQQRBXEcKyWd1c65TBvn3FfunyuVSqFzdz+qkiRaCHANVAAV&#10;NIR6jMY9xNqFSoKE8C5nALwAzIMYzC7P+YMXHffp2572p60HPfiYQvmNraPfnv4AAH/veu/53V+5&#10;LxPNPsSbLRmrIxsFcRAIlRb5579T04woCCyw4655tg5sHDliazUX9VoWqEBE1lijjfcVwH97KSUJ&#10;xMRSKT9XbiAARILINexYGyQxr0rU2uR57qwBECFSSh1jeQMpn/k5CKPmU8AusGQ9+uEZUEJICoSf&#10;AVnr8qLuSSn+WIhm5SGVklJJJReUe86xZXfLI/f4yeZaYB3zTkI/aAfBhxv0EmhsnIRQtd/NTE8v&#10;f/8173ZuAfNZR7TD28Ny0x7fvw6AaB2wtGkUugdYCqwDlgG9w8O3dhUXv+CVOwcHHbtLnb2Z+b1E&#10;a4kYtEwI7437LeCdLz1720M7r7//638NMDxUInrHxiGo42cHny8EIA4Dk4BgdnCnMh4FLwXvZTAw&#10;CfJEJs/CGvr7y3PjjFCsZGd3B8Bvff7Jt73r6sZZ18Df7OnM5w4PY3TUEU2R6F6/nkdHfercgtq1&#10;FyBBfPtYunXjm2/4cJwk7R3tPilIiGBw+zUe0v/Gu64cu/QqAEPbtpDIjDbEqFTCICgJKZ0xKgiU&#10;RKFdruvIpHOWmJMoDsLIH+1alhpl4yAMlASRdbawnGVZlmXWWK9zBaCLgvww3D/Cj7mIwjCemz2a&#10;1rNDBw/Nzc6pIErz4vDhI12di6QMAWBwiMDfBtHG8wn0jt/+3Fr32TevYWaAehsFHL3u01d//wPX&#10;AIjDkJpOlWLFCjcw0DM0hIbDLC4FtgFrgFOJftkconPDWIzBvJ2IwdtAe5vtgV/9wC7gDKLuBhxB&#10;DCwDDxC2g+5q3NCfuS6WgZl5D7AW6GnEXzS2NwmsAq1qnnsYGgLRJPMqvz/9A/ZXPyUJNq6W1sM4&#10;klGoorhcSSJZCRS6ujo6u9tnZ2ampw9FQVxubwvKpcIhrheBEKZaaK07u7qO7zuOwCoMu7u6pTBJ&#10;kkwfPmjSSqWUOJMpkl2d7W2tFREGwhghRFtnW1tXZ++SJeW2js6uLiFFfbYGQIbS7dp1Xv8rpJT3&#10;Hdrz/ZMrIfCgfTqKYgrx6MBzMf7Z/SSW0UbaunXKe/SMjvpf81zmgyNbAWDDMCYnMTCAXRM0OtoI&#10;gvTdxbFtxsAAgC89+G1n7Xtefv7nfn4nEfWMjfUPDX1hcidtfLtk9vcK70f6rd88UBTF6vExML76&#10;yPf++i/ehLHXrZqYODg6AtAkyN/bfQaXNUZLQsG6SIvCElEQhIIC4Jk7BrNX0hVFURiTp2ldqYCI&#10;jNZa69W10k4wiDYDm5kxOXnhihUAiOiSLTfy7bevcQ5EAwQQTRHA+ENDj2fBejY2GAuIJzOM1t7+&#10;1YsF4a2lSIAtMztnPVAghWwyExwMAPjJmW8MGnTaALDCehcQ7yUCo02jauzrWUweAAaImbyhO0QD&#10;Owc83xeAcIJZNme6jZgLIQWghJA+E9AHYPmHn/Pc66Jw7P2vVKCCIAyDQBGJKFJ5nnvTNE+UuiW7&#10;adnmzwJ4CPsBtF3XVq60lCuVMIwBp7WZmZle/659Zzzcd+SR3bi1b0HVfeTi3X8yw/tPrnKcRFJl&#10;1dpFf2HxZ5WBX21Z/5J9x0rM/eoZvnxqZKsE0uocGw2gq6PTf1brnUkcJu9+59bPf3HjokWdb3/b&#10;BgALPqcLa0vXDwAECMph2ZVh8tmZ6rwQQaWlJRRtVUGtlUrfkj4lVVqv52kNrsjS2v4Htrz/gZeN&#10;f2Vr5d6N1iJSf3qwmkRhrV4XioiZwOUozqGJQWABlnCiadkSRKEmsNG50abInJKBUjJJimyeSJAg&#10;b1tM7CxbOJuUSkopWKukhGM2FgRnNQVk2Wid5XlqrSZycRyWK6U8rxdFVlitdUZCKCGloiiO00IT&#10;kbFaG+0Ih48czvN8vlrzbS0gVFSKw1ip0DnnnInCUFfrh/SBYHrGSsnWxWFoCfPztYZ6WFurjQRK&#10;cYNX1tLSarQPS5YaOP19t6t1AP5TH9vrNnKj5/x90c4Zw33X8jsuGf08ViyJy0mcP6O6WXn36d8b&#10;fBjAqrtOF4EgIaYufIUx2hi90F2cM/HCbw88k5B9z5n/+tqfP/91D7zgh3/570DDd/TeV/7b6370&#10;XCLyw35IVdQzNhphEEKUgqi93BJHUSLkn7/oz4IkzHVh86w+X1Vx1NLamuXOcVBpQV4v0jQtV1qP&#10;O+G41kqpyLPnPvd5zhR9i3vq1Xld5O0tFZtnhw4fGHjhikKbAwcPtLZ1xKVSoYu2zo6Xvmzp/Fy9&#10;p29Ja0fL1KEpByYpDx8+XK/XfP5JEIaVSiUKQuscEeIkARutNVl21mmT+dh4IUSWZXMzMzMz09a6&#10;KEx8MoMPJCdBgGjoi32B65xHKJib0gLHTOQruhu+8dT6txx/0x1Tzjkf3NmozokAfGfmg+85p23b&#10;tw475xTzV+7LmNk49843VP7x/txYm2eZNrmru0BJCgBrdVE4JpZCKmkdEztiSCIiyY5tYfJ6KkKh&#10;tTbWeASD7B8aKvw/XcbY7/5uV0NOwE5rZ431pn8ABJzz0loGICBlpousWk/rdalkUip7qME3GNK7&#10;wXJDD8EEY6zwII8nNWl4TpTWWiklhFRKEgljjYF2xjb0GL7WbHKi/CIiQFFzHuRfW7v0DWuG2xeP&#10;bN3BDPAOxl6idUS94+O+QPvuoX+O4+Q1vzpor/tUj7GNvAkin5Xha+5tRP2MZQwQ9gNTQkw2aEW8&#10;l2gZYxuwh5mIzgNoxZmlpx4+ODi0lpmdu5R5LTMY20RDbu4DN7Yx7xwauhZ4+vYxPuuSjwlx00M7&#10;F7O8+aHvXOa6hm/46k5mBno2blxFhIGBj/9o7IqbvrHC8QS7ZR5n8DLZ4eGN45/JsrQShs5m9SyN&#10;KpWkUgmUKiWly+66qSiKWnX2Bud2OdcP9IB5ZORaIa5evZoEkRCbxsdvWb16wfiUiMSGYe5fPvjZ&#10;q6SUUFJKSQ13cGFsIYgkS+docMdmAIJBhDgK0nrdGScFSuU4jgKdZUTKQUiwBQRIBEGJYDxx19ul&#10;+HZOCRBleV7PM6goS1OttQqCqBS2tbWHYejd2z29EECRZ8ZYQkBAnufGcEdX1+z83NHpI2EpOnjw&#10;kIXItb7v8k/z4OAUiIgeJOofHUUjeYj4Cz/w58ebX/Xib793s7jooh888C87f756D/jVRC8TYq8Q&#10;YL529Wrn3EeJrgGWAvuY72JeQ7SW6EFgGbCW8G4QeXU+sB201m8fvBS0B7SXeIe3h2H2Mg6+4QYi&#10;8k5TjzLAvBRYSTQFTIL7gUnGHq/tJlrD2N5sbZeBwdhD2LvQiBABuAsA86rxcZqcBPDm0as6O9qk&#10;kJqNtTaKyoAwhQWLJIlbWuLOtpaWpMSFXtTRLkBRpZUCVS9MQVYyZVmazlez9lZmVoEqxVFrS0uW&#10;zs0dneYijUVQ7uo6/rgTurs6lVSHDh2anamrQFlrO7u6ZBDFSaKNk0rNzs29qFoClxDA8OPMzLt2&#10;nQVIIR8Z6AaQ1usrouf8aOZfkiROSqWfvqjtFcPDBNDAih8f2fPKrqX9g4NT1OTyDQxgchITExgd&#10;wfAwLeRfHNtdTExgYODg0OA7AWwYBigIAmb3+Qe+5f6viy/tX/mFXT5zD5ecevbYr37sfw6Uuu2X&#10;9yfXbMdH/sYL7jEw0LNheGpkBARvtuHTlQFYayRJYibn2LEGKdGYdQZKKSkDViogUsI4W5hGhfCW&#10;j90ytvkyZkb/wKqx8VUAhoZ8+Dd5Q+SRv6WTTt18wQXM7G1wF8YxU/811+P/xHo2NhhEz+SLM7Ov&#10;Y5QKPKjtScZo2kkZrUmQdZIdCyV9bppns3kAxB3zxBRS1PM6CemclMIWRVHoApZVEDS4AdbXAfBR&#10;GyxIG2fR6FL8XFwKyZK9jm1h44LIc1EKra013j/XWruQGJiaVIqmvbEKgkB5WyohBGeOBP3iJ18H&#10;LjnttLmP33jZ7+K+b5Qvbe/oqLS0d9Ii720VhnEURQf37//qcSO3Dm/FMWZKvqnouvW08fZLX33x&#10;Gm/ldGjk493DV/7Bd7vvY1uWXLUJQOXvWuMkybPcnwMLJlTPe2Sf/+9P/t2WE/52E4AszR65esey&#10;Te/u7OjY/OEvn3TCid+7Y5sQIgBl87NzX/zuwG3fPbttzbfu3OHTxL78xUwXxbvXfPT6T3zwQ1d8&#10;+hPXrLvio9v4720oZRLFnQnlJs/z3NlCBarSUu7u7lm8ZMn+px5P61VttBDQOr/orueUonT/jrM6&#10;Ol9LpJw2o698xYaf/GyhID5juO+K6dfHYVTkeRxGQoisnoKdpAajqgFTkBd3kmoCWfBqGWujOIqk&#10;EoZUELCgXBfWGq/x8QRcIoJzTQhNKpJCQRujiyJN0yLLSIgojkNBbe3tXrFttLbWknOZtVmWFoUp&#10;V1qM4+mjR0Gq74QlQVw6cmR6vlZt6+jIssJqZiGNcZZcECj3toeji2BX9bO2HNooSWQcVuu1ar3m&#10;tEHIEuLRzwz5b2DgV1vw2E8A3LP5tfubjrQAzvn6Cycu+iGAv3zjh/U7HvbvXAjkxh85ARz7+uvx&#10;CQB9Z24aPyYEA8Bd5z58zl2nBUIpJXb93dn9V9xTFMUHv33nsdjFsd2FX/e9/N+O/flND5+ycvKU&#10;Urmsmpift0FkIQNIZ63LCrLUXmptT+JYqQCCmeIg7Ki0xqVSXCnPIAVK9aquV/OZ2ZlSnJSjUikq&#10;V7Oiu7tnfnqqNjd/gF0liUPJ3T1dr3ntaykSUTk5euRwvV4TFB1/4vFEQZqmzK5UrmRZdvDAfiKo&#10;JIJCYYv5uXkArW2tQRjGUZJlaZ5nRuskCb2oICklCSLhZb6An0T42XkYhj6BwVmngsiPSFzTuJZ9&#10;olaT3vm+Cxdv+9ZhFkzOWkuelnnjNw8A8OoL7y5VrlQ8ouuc/cp9WVIqeaqPN7oFAJRUEHhXbpHD&#10;GeOsddI1rEutNqCAIgCSQJKCICQCMwtJzKyL3FrDTT/4YxNO/98tf/fzMzwi4XmjXkvtBWxeQuGp&#10;AKaRcpE7ZyMVhWGolGpMz4kcQwAEWhgSsTZGNozL0SS+kiP/tSipvKBOucBIZaxRQbigWjHWeLzR&#10;35zhmSHNw8csJfjLv/qxrbgD499cfOGF25nBvE24zcMbb//dw0P7Da0Y8DNyXr58sWOAhZBrQdub&#10;7JemLIF6qUHx3gkQ81pgDXg746XsGLgUAIMEbd64kQQlpdKDDcirwadZC97BYPAvHLYJIYj2EH2U&#10;QcBX/+l+pdTFf/5Kl5soCpJSSb70zC9X8jdce3MvkRkZOQD0El0JYPybfYOD54MOMnr8Dg5vwMBA&#10;eeceKUgYC0HzhbFGWxPEcUCC03o1z/OiyLrXr185spWIALq7+eQDsyByoDXcxGj8P6xY4ayJgrCl&#10;pcU4V0vreVojqeI4ztO6a9KYfascCukjJouiIIZUqpEOFgRESmurQFIGKg5JyExIl6fWWBFIL1mA&#10;JOnvxNZJozOjmTkIAhWoMJINA5U0RcO50TCz1sYaQyiYnXFY3Hf8817wZ/sOPFUYFsbVsrxjUbcz&#10;9k2f/ch3NgzvGhkRAMC7HEC0ggjUsJ7vBb5z2RbnnLvtNkxMrBoZ8ZF2ewBi15BYEF3rWy/GFGEP&#10;w2sh1jpHwE3Mv+CmHBu0lhpCgH7GZFPSwo2hAxPRANGuZiY3M5YyQBgguqsRNc1NzyiAeVszYm9h&#10;MbAM2APsAVEja6+BkkwNDfUSYWxMPHxvGIZx7O0lZSWpGGtzo/M8d+UA1hV5XpvjKAw6OzpLSUtY&#10;KteLgufm68jIYXrqcKWlpb1jURRGea06n6eBEJJw0oknxaEMlDI6i8KwFAbV+flD+/aVWtvbOrpI&#10;iraODgOq1quHDh08On30rPJz3YUX0vg4gW7tqF3UvEs6dtVqtVQqqyD4ydxvXvXrowAwMgrw92+6&#10;8vW/zQ8ODZobP4KJXZPAGYwHiVZu2DA1NNQzPIyBAQwPo3/gmO6iH8dii0DP2NjOoaFVo6MYH3tn&#10;/7lgfO6BO32bAcAZ847l53xx8m4ppc9bS0olqVQ/oeeTX7j1KvWa0VsA+snm974S6Ac9GARBEHiK&#10;VFEUjk0UCIkITmhjrHOac4IUQgVhKCVIeAJngyFzybI37Rwc5OFh5iwIgrFf/chorQ23NfL4wMyL&#10;ieI4vv1fd/nz6NSF7qLp3PBsW8/GBsOH1jGzf2x7pKIZyeSsaVAL4GUxzhILH1rnmH0WAZHQ3HRA&#10;Z+cVhwAgfW4znHVGmyxLtdZxGC8oyI89QH7g5XmmngBFws8fpXReVsheFum5Vb4vkvyME4vRxjbG&#10;l888tp1z1j3DmrDGCiEBdo5/fu8XTjttEMCRi3e/5dZb7ozeH8VlEuQbYq01Ed/SufnWh5/Z2h9n&#10;z/lXzsBp2PdZj4Ecu5ZctcnDFO0dra1tLdX5RnDvIO1bKBafs7UhN/frxKuuOvGqq46M3qCkhHVZ&#10;mjoWSkmtdTWtn/HJ9afkWZ6nRVH4/UyiuL2t/davjvQt7vuHbVvaWju2//1VSVQWDDJZXC5BYmZ6&#10;Os8L59BaqcRxWK3OzszMGlc4ZwFHhFJL5Z5v/P3+HWd1dS5ig9rcvNPmWIDloZH9pfcmdcxJEh3t&#10;HYXRh7OiKAopIm7qZI7lRQiRqyDwkh7HLKUMwyiOY9IyCEMnwISiAASEUBJss0xBgWxz8OnDT1gq&#10;5Zz2sRhKiIWhXVtHhxTC1aw/c/I8r9fqRrsgTgxcNa13tne88M//vEjTA088CZLGsHPkYNkYnWnN&#10;tY6N/w5g6i9f3PPTSQDyna+PoigOA+vc3Py8F5CZrFj6vlsjCuXax7AQ3f3iTX1nNvqH/Q9sWYg3&#10;vu28hy/56sCPPnm2f+etw5sXvrr/4uoD8LsvbY6ev+UPXvz2yt0ALrrvLwGcePeDAEB/CID815v9&#10;7umPrXroJVEUSQdjDAmqVCrW5LBRKQiEsyYtsrmqTkpRQLaaiSSMVbCkq6cSl6JK2Tpmd7ieq6yW&#10;V2erRVqQJWPZOadU8NQTj3d1tvYu7uvuak/iUEg4Y3oWL3py/76+E46HpaMz05VKZ9fiXhg6fPhQ&#10;pdS2f9++uBLX6qlxurOrq6Ozc2Z6em52Jo6TLM3mZmdc2QghtdbV+flyOS6KgrVRSiklSPgMExMG&#10;gVKBJ9QJkt7kGg3slJlhjLHWPoOjMvtKNVk7iQAAIABJREFUa/vOIx5Sd05K6d0rnTexsNZJKfzN&#10;eW521g/GAHjoHMACh4qIvnJfFoahlDKKIhUIWAtnbV4oiFIUayqsA9vCk5+UVFEQCkHOORKsiLyY&#10;R4hGDKjl/y6Ccd4LXnXHr3+otbbWNNlHTkjBzi5cmACEEiQoS+uWnQhUoGQcJ758d9bCMQAJckQC&#10;noLiIKlULttjecZNH16PB3qNvp/j+Ivfk76arDT46CRmts6Jxk3b37cde8G9NiTk5/fe1xxyMTMO&#10;bB0ZJHyLsWrjxvR/VJh5/9svZPAeEgI0Cd4GWke0Fj6PGasA2rhx+8jIWmbvssdeccEN71swgbAO&#10;DS9zpWQ/+XdhBwFMC0rcm537JSCEXEnYSegHFi87+ztPP3LHbye7Fy0CcMmLXw3g7fXEbVhvt45c&#10;Azjmpc6tIogLL6QPbRQDA30TExgZxfAGZoYQlUo5slFLUmpjNuHB2Xq9KIrYhC6wRZHrogCAgQEi&#10;IQRNNQ0z7iJazozRUf7gBz1fSIimrerEBJ1xRqlcTirlQuvc6NwUjULam51x46knhZRBSCRIUqAC&#10;JWUYhhKkjZNSJaWK05zVi8JqOIAY1voDmWWZv2rIukIXkqVQIqmU60fnmjof50WJzmkPXOAYGZ4F&#10;jNbGmjgsnXTyyRCB0S4MoywrHOHeD36SGtYCfN7oqN/tg8BDRBPMBBoAAD5ItKhpwABmbNiwbGR0&#10;L/hm54iwjmgp8CjAwA5gDRGAU6lR9E8AexuKIV6LZmwJN7Z2bE+/htmBbwGtI+oFDRBta+ZaXA3c&#10;7c2IiKaAAdAeZn+qrAEeZSbQMsJeYBlhD9NSn7MB7CUsuN/i2E+bmBBCSCnDKFKQzkGEkchy59ho&#10;XaR5oSgVjqwpdbZ3tbS7zkDK8MDhQzov6rPz1Zk5Ilrc13fckuOjKKzPzwlB5XKle1Fbe3tHGFBa&#10;qxmt2yqtrS0V01MkcWm6Wi23tNeq9VK5bBws82tbX9i4zMbG/CG+5EVn25//jG+4AcB+0NT1G9ra&#10;O+IkfuW7ruT1G7i/H+zuAlb+R+b/41nv/TgDy8GL2K3a+CHeurUHwMDAbXvvvQitx1LPGu3/0CA2&#10;DAPgiV1To6OrNgzfNTq6svmVSHkMvMz8uZ/f6X3EnXNSyoWwyCng4mWvm8ItAMIw7CW6C1h58orv&#10;Pf6waNiUszaeekP+tgZj2bGSQipitkKEJNlZWxReQcfjv74/JCKQa2Ig/tToP/aOB1hrB5/f/xiD&#10;hOhfOCGb3nd4lq1nY4Mhhch1zsw+rrsBlwvhmI1ZKPgauLkU0gk07UOKXBfOGAiCY6GUktKyc9Zo&#10;ayVIQCalhB1baz206qxTUiZJAsAPEYnhHDvrnLEAEIYNTbhSPpdDWuecresa0Ejfk02zFMD5Frah&#10;8dXaGGu09vQDQcIzspxz1jppnedWxUlsjSuKQin5mY+Pf+DKQa9hOPK1w2ma7rn2H17zmSuSOHG2&#10;mJutrr90H4bx1eAdL/zkJwCcMdx3LCeqUmn9TumDb7710/6v/0XN19nR3dXZBUhg/o//9YzhPvzt&#10;pic+tkWSPO5vrzo8cn0koiiM0yIrnBVClNvaojhqy/I81/Pz8//2qS8BGKR9333LX1VaWpTE4kU9&#10;/l6fpSkAqRTYRTasctrV1SUZ+w8cdKYIVKCL9OknjtSr83GSSEGFsVGSdHV3+j258nnfuKp6TlZL&#10;rS38ji0UtcTwsXotra3MPDc9U+SFjMDMzjrjZaDNJEQiKknpCzXnnI/0juN4jucVBJEIJHEgQiVJ&#10;KhbI85xFw7XYZwxb4aBta0drUQAqcNqwkM6BGYV1TMiKPMsyBw6kkiqUMpShOnTwcLlcdpZbWlo7&#10;F/U+/fgTM3NpZ1fX/gOHk1Kps2tRe0eHs5idna199iWSXZ7XPJPSfPHeQxe/qqOrK5SipZTMH53W&#10;dZ2mdTagCMd6Bl9w/cQdHxrY/8CWvjM39Z25adeZz9hwff3cif0PTPSduWn9W/Yt0KL+mAj3h4ce&#10;WP2d039216f8dt545ynfO/8xABfd94ogUH+56YeLv/l7b/7fX9ZYShiOrNUA4iSePVqPZZiUymRM&#10;ZnSeF/W0boyMk5xCUUri1ta2II5kEEzPzaTVuWqdqvMzJHhxT0/P4u5QyiJNdZ62tlSee/LJfd09&#10;RV43Ng8oEAKlcvmEJccnUawL297REYigPjff1tb5vOeffOTQkYO/fapn8WIVBNUjM9zZ2dbe6dx/&#10;1GtVKWW9XqvXq+2tHZ1dnQDSel0XqdH6xs5PArjafJydy7Isy1KrOU8z66xSCsIjD0GURHNzcx7B&#10;8L0oN5TfgpqEHCHEOR2f+d7cBl/c12o1NNsSaub5KKXStO7Jn0JK1exa/CzNP1cufqW89SfWq3oi&#10;ERBxfX6+0DoMwzhOiCjPCuuc98xQkH6z1hqGNSwcnBOKFDV4RP9fPKGMNbkpnDYiUIoEE6wxDgzH&#10;xjk4R0oqEpBC5zmFQRJGHv8RQvg7ORtLQlhAgRw5XynCoD4303SH994eSgXKe3sUeZ7W06IoPP21&#10;SXQWDg6eH+V47Yrzd0x+C0AURYEKpFT+y/f+HMZYx4iUikSyjuilQqxlJuDUZibGSuaVv6uB+aPW&#10;MvOpRNR4EmGvEETUw9zHvBagrSN7mkWnNxFaBgHCPoipphwiuvHqh7sXsXkSQO+G4bXXX38T4Le2&#10;Dljg67/UsYAF0TqiARLfevxhT+u6eNONzODhCAMDPLJ1sXXO2bWglzI/Cu6HeJhwXv8ABocOMPeA&#10;4RgD/XDuyJGjzByEIYXBiSee+PiTT8zNzsAUZBWsdqZQSrz7to+X3jbQ29v7UXo+jY4uA84BeHgj&#10;j4wA2DQ2Rqsv+phnqYF5ZKsYG//C2z/0/ju3B0HQ0tIqJaVZXmTNqCjnjDHWGiHYChmowGkrhVjo&#10;nJk5ipLW1tZYBrMz83Nzc6nJrWU4qyRJFSDPIUMAxpj5+TkAYRiGQQwgkFEQqCJP52bna/VauVTW&#10;Lu/o6AZJEpJIykBpa5xla1hVotaOzqeeePzw4UNSUb1eh8ALht8ahuEn/qNGROcAfPvtzDw5NOQ7&#10;eAC7Gpo9osHB5UDPhg08OspjY3vAANYwCFgKGiB6FLyUeQ2BiPaClgHLmPcwNwUYznc93NDfM5pM&#10;s70g0RR+bwfvAAmiu4mco1MbQ3e+GwB4EkRAP8DMaxnbuCHs9lHfe4l2EK0DEeGXzGiGAKIJqfnV&#10;IOsPDPAj3/cPSCawc1lWZ20EuUJzblRmRMjKENfzTJMLpbSEeq125ODUgX1PHTx4uLuns1xK6vPT&#10;Jg9bW8pL+hafeOLx7W1t+55+sq1SLvI0iUMiKkyR1epxUkrTdGDPjLNOnPk8EE3YJ75f3eeFB69K&#10;nkcLa/SGg00rM/WhG2rg1wD7gAe3Xr8H8N/G8q1be4EJon7gQaLl7KFOxoYNGB2dGhx6y/Awj45g&#10;/QYM9GNikgf6PS2Kx8YaXwWjd2wcwMrhDQDuGhxaDvwN+AvDf22tW6jahZRKqSAMlZRFURDRD69a&#10;45yzj3zv9Yze8bHziGijXNk/gImJNwHf6fMueRJO1qo1qaSigKVw1nraG0mlrSYnVv/5K3li4svR&#10;tFIyCMNABvFnrrizmsZX7gDz1Pq3BkHUef0X0ZxcANhJhKLoGxy8FCyFbAIbDQuQ3uFhXP0MVeHZ&#10;sJ6NDQYgo6jBL/f+skRkHaxxvrHz7hCexi2CkCQJEsbzD6Rk67RzAQnNYOOgBMmAhDSFNnnR1dKW&#10;pvW8XoCpkrQSURiGxrLWBfyxstZZJ6QIVCDCwGWFtg2I3TUtqogoTmIlG573taPTfmoi1THYfRM/&#10;cc2nuyMGSAVhGIRhGAVB4Ji9/4zPUwOQcbp7d+vdX7vu3Lde/rHRSwH8buPnv6beESnJzPuffvqS&#10;4T4Af62/5OvFOzvff9zfXnno+q3dH9oIwF7P3R/68AJwcfSGkc71jboyvfmm5L2XAUi+9vXW2xSz&#10;rM5VJRqyzoVKsevW03Zj92lbf/Scrdi9+z0+FqPS0q6LAkqU4goCVa1WDxw9KJRQIrzgwAgAbPwc&#10;AAzjm7+e2Xzc/f8YvLNenS2KzJvbFEWR1uvEVkShJhsm8eLOHjI4euQI8lyFgbBWSSbWlUq5paNX&#10;COmcxmM/6Ttz07t3PMRsVCja21svmjhBBcHXhn/7sXTl2TfvSNNqe0cHAO9J0t3Tq7U5fPiIdc44&#10;49hBNFx32HFSLodRpPPCORvHCQCfyBYlontxl5Tq0MGDnLmkUs7zfP/B/YICByaCDISQwjFrWzhn&#10;Oa06OBFE0pFjGcRCm/zo0ZlarUaCg0CoOCSWRjumqMiKJEzyWtbZ1lVKWv/lV7+ZnZmJK63VzMq4&#10;MltNq9Un5+frj92yGsDJb/tytVotVZ4Rl8e3/jj1V8Hg8r6uzizL5p2rmdTofOLFm54hPr0YAC64&#10;c9kd2OKhjAva0XbHa+65+uV+O6tP2XJdE77An0IwFlqOhR9u3/7wQpfiuwsAt732ZwAGv7P8wMr+&#10;9919xxnDfec88IJvn/mb/2yzf/wp5ZZE64IMJ+W4pbXMsElcqc+nQhZRgLTQKgozIC9Sqksqh1HA&#10;BVsXijAJXNXNVqefevLQgSefJkFLjjuht7dDkk6S8MQTTurt6UlKYZrNOquJwYq8qWVHR7vWVoKr&#10;87V9hw4HYZLVq0cPR3FUXtTVpdNMRWFvd29AMi10e0urMfa8ls809jjFHY+tU4Fas+F8/8Jbcfbn&#10;r7vjt9lvpZQdnZ1nBSMIcI9ZX9RrzhnP5leKjXVhGBljnGvYUizkSbMzAEiQZd556DIptLciCJoG&#10;tdYYbbQuLByDOYkTIYQxhqxlZgKctcY5Z/x2xG0/dWEQEJGzrjBWSjjAsM1q1QbaKtixg0QYhSTC&#10;rLAoLEkusqyWzpTbOiy4o70jjKMjU4fefbZ61+X/9WH8X6xb//k+tuxIQCht2cGxJK2NZgvjnEAk&#10;AyEkk2AHIQJJgdU21ylKVC61SKmMThlwlonISgGgyPJqtVqr1dg/76X036f1IwRrpfIUrKaYnhrk&#10;KSLBgiSRV2XdvOsOH5MaBaGxRjolpAiEMjACFIRhqwpYwFlaR5hAYzy4jbHOc9u2Xm+Bg4zt8Nnt&#10;AsAeoh2g3uENNDrKoLUNJx8m0BpgD7COaI23ryU6TNTLPAA8+vdXJaXK/GxVWyul3HlSvBQNpLtR&#10;coLXgrY3PABISLGMRO/GjeVF3UWeHXjyyTuMvdS5tZ/65DLGL9hZYB2JZYQVUg0STRHO3zDMq4cO&#10;gomIGAdHR3vGxnhiYjZLtTZBoMIwKoojJ3V3i+OWFCbXRTHrCltQGIbeVWx2dhZtfIZzAO4iwg03&#10;nLNhg48iv5YgmqFjBHLMYJ6dPpqUSkkcEseSRGFMkReF0f64CIa1RrgkkGEchEVREKg+W9PsnLMy&#10;LAspdZEJFK2VsE0l9Sw/ePRQkRcUqKLIlHIQSgqJAAAcRG60s6hW53OdRnEQxoljmxcmKCW1NC+1&#10;tNVrtZkjRwEwKQOWSYnC4JGHH4IzHrWK4yQrUiECqPCKF8X3/dPUS/5sET7yHunEHtBdzhGRN0IW&#10;1EgwnCQSn77hzePjBD42NGYPeC+IiPayW8PYAewgWsO8lHkZCIw1zJdyw+wJwDN4QlPOsuBjC9Be&#10;IjBvJrpLCF+Xghp4xV7wMuBB0HJfdxL5DyKAQDuoYS21zGfSC8G+x2heGwSA6DBR9+23AwjDUGt3&#10;+MhMXqubIg1ItpST55x0QrU6H7d2Vbra//XX//z8P3t+WndBGHrzuUPTR+tpvbWzbXr2yPGLO098&#10;Tk8Sx9aYxYs7jzt+URiJLKsmpTguheWWUhLFVecyo7uPPyHPcxDduTiLk/KbiADktWoAflXp5Hum&#10;9uyi/zsIo+V0vCBxUMpJa/eAiWgp8x5uBnqTeBnBj+0nmQEMAL3j46smJrh/+cHBoW7fvw1v7Bkd&#10;YTSaDbqB/J0T42PHZhryZFOS0T8AxsqxsZ1Dg/DOE05br/AmYmuLPBNEURgqpfylAWYphO/TDg4O&#10;MvNPN7939cBrALxpaPDOa95PQqggNJa1M4FgoQIhZZHnGkUJspZnkIKHBjc7/ij4bqJV49/cOTT4&#10;+vFv3v34I78ALPMm6r3FHG0eNWJmIcQA0aLhv2Pmay6//O4bPk3ghgLMU069Re+zaT0bG4zGvOpY&#10;OwtmZ9zC8+OZB4mSQgoWxNSA4I2xDsyOczZCCkfEeSN+WwipVOAH2/A+iUQL94gojqwxxliW0j+u&#10;CmdsNa9nuXcscc42Y1AkEU1PH1VSCSnYsbXG+QklCx+OQeIZo0UigoBnJDf2X3Ez0NMFYeina35P&#10;PCH13LdejoV8iYt3vwHvv3X71QDe1/Zdv4WHRvYfun5ruVLpCXqzWz6X6JK3BvJthl/eMHSw2WBY&#10;7fZd87FynMS6VxsTRRGRBP4EI6Lr1tNw2o8AnHba3H9gCQApRFipBFE4dfjQr3/9zy+/eTuAM4b7&#10;jly8+wh2A7jxk+u7uruTJDm9f+B7lcvbTcf00aMqUGHox0Bcr9lavWqqtmAWUVCuVLo7Ors7OoI4&#10;Sou8Vp1rbSlnWZqm1SBWpXKZHV/82ftGX/bA5z/7w/07zto4+eooinVRfOVlv31oZP/Z2AFg1Ze+&#10;ettFF3mJfBwnAGmjy5WK8VHJxvqIRp9o4a/PIAiAQCqpi6Ko14zWYSCM0VEUVlorMsylktapSqmc&#10;6YItO+fBCwc/4yGXFXXrqNCcZZq5Ed1VFNrChhEpERMJ15g+krBkmQWE03Zubi7PdZpmhREAtLHa&#10;OJao58WL1tyus6xWq2VFjoKevA34fYl2y/iDtz+2CcAFH//J9NzczEztj4/axNZVZ35YjDd7jNkL&#10;7gdeDmDFxns+eO++P6nqXljHEs/8Dxe0446ZP34jAFRK5YUL0HcX/1lrsfVVZ2/88feP/ZTo3FAS&#10;sbQAsqw+NyvyqqvOzhpdaWtvhQgMmKQsldue2vdk5gqEFKigns3PV2eOzhxlmChQi7q7wlBVKglc&#10;DiGTuNLa3tbd3V3kqdW5kCKUSirPjZGlSkueZdPTR6vzM3GSVFpavFpmvjqTF5mgAI6tNXCuFJe7&#10;F/Usr33k2F/hsg83FC93fuUBqVQkgze33dh3+Q8B3HvbL34dfHp+ph5F8wszJH9ZW2OkT9qR0vOf&#10;0Lyt+Vx59nE+DsxMzq3qvgmt2HnoskYp1mTler6KIJLMXvUhhIBSgtn7IaIpGVwI0DCGm4Ixz9Ry&#10;goiFCILAWetM4WVInz9x9IJH3v6htz9nfHfrwalDF/XXd9xX1cb8958I1ljLlpmZ4DWIgsj6EIqA&#10;JAlI4Zyr64zZFUVRVoGKoiAIhBB5lltbq1ar/q+e0WSNLXRhtCYlWlvaCmO0Nl43QkRSBUEUwVuy&#10;OF6QcTNgAWcNOULTBwaygRHleS6IpJDWWBU0yGaSZFEU/iD2jI3x4OAesM/EWAswaEmDLku3kDiP&#10;6C5BbuvGxc/p3+TFoytW4IFdPLL1QaK1jB1EBGxnZsfbwQAIWOoajJjRI9PtoDcfd+rOJ3avfLq4&#10;47rr1jgH8Fpge5PUsR0gEtuJ14GY+RfW8vXXnUdiJ/MTRl8JrCWsBSaJ3ivkZUDv2Dg9OHnt6Ogy&#10;wnlCkJJ3EjnrlsPtB8C8/8ILeoFt4+Mf+OaNWZrOVucilhJciSIqlQqnDVyhjWNOosA5Nz877c5e&#10;3r1+/d03jBKICFOjo87x2lc8/1RvUgsC+ABzNzMRtNYizyO4OIyUlMbyvvkDDuxBMxGEgqgcJuU4&#10;qZTKeZ5nRe6slSJM4rBUKQkhwjCIRDk3Os0zELe1VCDq82lNSKFZszGEhvOXY2eND+q2zGwKp23d&#10;GC3CoCwpiIQ2hkGkhNbO+cAPolq9BjgFJyAkOQtHJFQQhEns2PWMje+dmDjlW1/c+6ntDPrUR973&#10;wPl/de3oKBHWESbRjMMGvn3R6nNvu32p40c93a3BhG9YN3nb2Y+Cef36a0ZGl4FJ0Frfix27mpjC&#10;NjAxbSP2cu21gGNHjC1ERLiUfBvi//j/5yskngR2MADsAK1FQ2UBYAd838d7mL13WZOp7yk3ADOG&#10;hjA29s01V1x488f9/DQAerq7YIvZ2RmQZsLM3Myho4fdb3DcCUuYuVbN0rS+b//TpHDC4hPbWipx&#10;JAl6fnouSUpdnS3tHW1srFSqVp2rp6SkUEpCEolABRGEytIsDMNypeIv2Fc+No2BFcz8hp5l/gSb&#10;zB8nUqcPDw9s3Sp8tyD4VN9LEJFXNw0PY2BgFfP9hx/t7T7VW2zx4BAze9iSGLxhuEGOWr/hwOho&#10;LzDVxG18WB6ApiQDOweH+gm9wKoNwxgYwOTE15M5H0MBwGhdZIUxC04SQghxcdoy1prR8LAnPgJs&#10;tD44OPggsBJYcfVnJ/7uA4JElMTaaA+1yiiUYWAYkOI9I1+m8XHeUMbW67cwCFg5OLgH4AsuEILW&#10;ECYEXXvDDUQ+ZJCJaBIgxirnFjMD6BsZ/aVo+Etwo1r+/21q//fWQt3fcIryQyrbiDUF4KwlQUJI&#10;b9bjRdjONbPVfTKGavg8aq2tsSQoFFJJlaeZjy8QRIBo4OeO8yzXRaGNpmbQnrdmzwtNTcNTSWSd&#10;M0XOzJ7p7ivXRq67tUVRSKUEETli8XvGR9Y5Kfxv15R6A/CJadZZahT6UqquW0+7s3XN+XM70Exc&#10;Pu20Oay91lOh7j/hCgOWnxVtcbtvTnSaFkXhbUYXUgjOvvEKNL1HG50G7asAANyX/9E5o1OTTmdH&#10;jx65/S1X/DHRZcEMajX/y+82vvqhd79rYcvHehBdv/X9Jy15nrV28f848T+u+xqAV998lRCYPjz3&#10;T5/48pL3rcrz1IPj1lhRikpBEGR6Zm7G5EVbV2dbW2u5rTWxhpmrtVnnrHVsHfI8T/Msrdffed+L&#10;71kDAGEYRnFkzB+miaf1eq1aFVIKIZNSOVGCmbM8r9W01pnnlydJpFSZDVrKlbBJ2q4D1kIqmSQJ&#10;kRBClkploQLfK7a3tx06ctQxwxnnnIMgEn6UZY1mZlfA5gUzsZDMjo3VnEVBSQmpQNpZ1gZGW+eI&#10;KIhCFpirzok0RZMTKiXiUiiEZEFpkZkid+AoipzFv2/piqQEpo7tMVafsuXJ2zBx5aY3fPR+Eh7Y&#10;+EP1tnvbLwa/8rIHzoS9Zamxdv/FWwB883z87N7/tAf443BGv9a/Zd8F31jScsfyWjo3/uZf+xd9&#10;61J66Bd3rn/Z7bf/LyCLM4b7bsc/4RhLs4dG9rN1RALknHPVajWtZ5LDLMuCQJYroZDMbACUy+Uj&#10;hw8VeSqlaO9on549cnhqarY6X6/VexYvPq4viCIva+Y4jjs6O7s7u0qlktF5YU0IoSKlhGJujBLi&#10;JHGHYDV3dLdXKpX5+VpRFEZbbUyoyAphjZFSRXHS1t6+c+qDbW0tFy8X+5u6+a9/7v5SudzW3k5E&#10;isS/l2/+t7t/7awLAsXeyE7KMAx9/2BsgxLpzz12ThDh9+1fG4Qbxxcs2fbNfZeSoDsOrImimMgy&#10;s/AO2uycdcZaMppIOGallGCmpi/twi0PWrsgeEP0iR/lVwDeEFaoQC3cYUiKgAhAURTO2DiJ2fHQ&#10;o+/a8PbjAcxMT1/2xgjAmtcKIMZ/ey0IzBoDHB+HanM/mvFaNeecN65g54s//7VwURTGaN9WKalI&#10;OGNMkefWOSlEHCVJUhJaC1EYI7xSZUEB7xmqzgmPM/t98ImExhghJDXsgxmAz0ZQQSCVJCJ2Hijg&#10;RoREc5cmvSgCAHhBQLnPO0cNbziXgaese+oBP8O/ZmjwZsfbCQNEewn7NmzgrVtvZm8mRmC+lHmb&#10;dSBIIXuW9JXLZZ7Y9ebrrrvKue2enu/tgBaGzY3AENoOYnaPstvN7hcktjOTEI8JSUTbwR/17xwb&#10;cxdeOAUw8CgznFtl7W5jXmKtASbRLC6Jep2bOnyoKAqT1UsqbEkrlZaWUrlcCaUV0FpnRQbAGFPk&#10;mplpYGDlivFDF130IAjAYiKlgqvB13LTjpUZE7t4YIVzLktTImptbU2UynXR2dVVWG0L46yFtgCk&#10;IqVEEIaOOSvyoihkhKTcEsUhs62n1SQKZaBsaiEpKpVi5vm0JoXQutDGSeWESiCFK4zRxrcHkCyE&#10;MOyIRBAESRIRCWty741mrSESSkkhkGZ1ISQJMJyDh7gpigMRit3Dn+aJCQBSqb+44jKl6cGtN/7F&#10;FWsevv22u1dfNCGwMB8EsAd07uTEyuHh/tGRHaBGLuIzOitsI/4oA8BS8J5Ghb9Q/B3TZlCD4ETA&#10;Hq/vbyIb24h+yfwQid7hjd8a2doP9sLuFUQPEg0QMbCHsRa8vdnpAbSmSb1aC/bhenuJBNEyb+wA&#10;MPMksLK5HytvvMZpa62JVZgksbPOZHlarR134uKWSsv83Iw1Zv9TT7S1tQRBkKVVU5i2lraOzs7n&#10;nnxymtV0nkVKzE5Pt7S0Luk7DpbnZ2bbOzpaKxUAcBzIoOA8rdU9XyAMw6SUvLx8CrNzu3ZhoN87&#10;6GFykgcGmLE8PJFADr9bTHTexo0E4q1bdxKtAmjjMECPnH68EMLo352uTjqra9m9Bx4OVPBqZjD3&#10;bFi/8AWTb+cG+r/yyHfbAPhUwYlJ9Pcfa4HNgE8C6WHw+FijERv4n8y9d5ydVbk2fN2rPGWXqclM&#10;JgHB+p4jaAIoZMCjoh4VXw/NhKYiNhLAAjMoNogRLEBmgg0SRMFCMQl6iK8FGyiaCUhJOKDHelAk&#10;PVP27L2ftta63z/W3jtDjn7v7z3n+34f64/JZM8uz37KetZ9X234nC0TN9Mev+5T7SApv5j0qpU7&#10;SnWytHt8DK26hYhoEHwc4OPAvfoiiiPKiC2UlOTn5Nyawnz98pX06E9SkS9mbAOu8HkpzNuJiPFw&#10;iwcLgO8HLSWaaCn4/VqTVxCEzx9M/O5sAAAgAElEQVRv1Rjt7ftbE/L/v+OZWGA457z+qVUvGOOB&#10;cBZSCel1kLBzJODs/dBbcmpfhERR3MnBkEp6pa/PbzbeLEVJAWc9ecmpNE29gbEnGwCwzrsXax+y&#10;oVTLYzvLsjzPS+WSJ/pbYwWzI/IvF44tmAS1I/4OjE5p4e+ygshBuNa2t57sRZy+usDTNdzfEG/u&#10;6elVRdRIkzzPtdbPuuLyXZ+52lm76KMfAbD76msALPv61TNTU13vf++y974Xc6oLX0X88nmr46Db&#10;Ztm+vXtvOXTs0JW4ZvJzf/Mo+Bpj5/pXhc/HsaMM2uEXow9g55PXXH3oBy/77SdXv+SQpYRgdnbW&#10;FC1d3T0XXrX46gvraWMZ7bj59a+54YjH/ePvePjZYRhEOgh1ODtTk0KEYVgKQ1cy1Uo5OjT+3W9r&#10;QRRDCSbMzNYaSVNr3dXTffGHb7jscHj8QUp5/m+OeBd+3NnIRr3u6/ssS6M4rnZ3N9NGLElI0lqn&#10;SWLbtptRHEVxrJSy1vrFXxAEcVyqdlcBpGkCQErhHAFQSiqtLDvbumwZcN79XSrlrBMCQghTOAj4&#10;u5flQinl4xSzLMuy3LsRKKVE0HKWcHmutZYqYGeIpA50EMSAzXMLKYI4kkqlaWoN58bu+PRCYMdB&#10;VrPDj6+m+lHW4aiLvhVd2HoEwMQRq44b+db946twNdAm5nVetfaOhZecdaCKOChu7++NQ8/EhiNe&#10;/8pV33rrz44C9I8/cpJ/XP5Xs9jGX/dGMgDgL0ZbGGuLSikqV2OtRJ6kSqIcRy0owLr9+/YFgVJK&#10;snHMHAdhdX7PYc9+fqBCdpxlibWmUikN9M+Po2hy/x6yrEgwCwBhGOaFq83UclvMmz9QKpeLoujp&#10;7TGFmdy/L8uyarXHFAXbFndAKsWMPM8rlbiru/tnT1XtIV/8aP2ij214cN78+UqpcqnsrC3SzPcd&#10;vMuTUqrZaHhfQu9f5IMpWpbHRCtPnfelzZP++7oWBQYAOmZNLdPtOR0H0c7KKIqCjHHWUTs7wlOe&#10;/DOV1mRtZw36w8YH3vba4Obv16I4ElJokl6Z4C28hZRpkjhnhdQ6CDzK6qvTd73mv5usd9DgOV8T&#10;/lSEsMY67+QmqLPNRBRGkXMuSRJ/yJSSPti0kynuBfWOnRRSaDk7W2NvdytahYpHcubCRzznzB95&#10;5dkAxu+9HSi8PNM/s1wqd3zPue3xddYLT+StE1g6DDAvW7a03Y1e2QIT6EKidYxPAGAsvnbNCnbk&#10;vYBAq0ZHr2/jG0R0AQPA6paggq4YHVlw7Zp1YCHlNsIDJIyxw/Gzdl578eL2/HJg+CSNdj98qRA3&#10;knixwzq2xPDn0YUs5o9c8p3xtStaCxoeeNObPu6cx82dcw8yP3j11S9m9gx1v8dPBpj5pM+8z1gT&#10;hmEcBV3VHm96IYSIS6WKycPJyTRPa826Z5m947ZPxOVw3ekfGWB24IGREYA2glff83h7x4EZtHYt&#10;nXBCtas7z1IpVVwq6SCQedbTP69Wn63P1GozM0WReDYCEWVZ5i+BoigcwTcRU2cirWSglNRlgkuS&#10;NM8KZ4WWhQVky0S+M7MJAcdWKsBpIdkZobWoxHFXT481pj47mzabRZFbUwRhSevQGMNCCAWQYLZc&#10;GIZTKhBKOeajrnmftXj0w5979PjjT1g9wol9yaUrC87BeIRZOBC5JUTbyaMVvHps/Arm9SAiWgws&#10;ZZ+WzSsZ6wgAPgHA5yR2Sv22Kn4OEuFlnwevDNeBAKwDBMDj40vboBYR3U/ieBIMnmD29KEVoPXE&#10;N7SKDRBhHWElY4WHMQAAS32R2b4E9jgeIGBiwgfKEJFUSks9Oz0dKJKa+ubNq1a7Go2Z7u7uWm3K&#10;FEV3T0+lWi2XyzqIS3Glu6d7av++pD7T09XV19tfKpeCIPjLn5+Y3r+/XC6HcaSkkiQqlUqz2Uia&#10;SX12VirZ3duvtQAz/3LL7jVrBu+8Ex3RvGttLRPAuItxqt/c0dFTACJ65LhnkyAJy44FES9bxs69&#10;GBgk8MjobvAAiJcuve2RH56TdmF4GBMTWL78XMDbzW4GTh5eCgYmJnD8MIA9y5ajs1s2bfT/3vbw&#10;3VLKM4dfg613nXfcv9yx/Udoe2BIIYy1xhR5iw+vBhh7iPYSGHj1J78E0GA77c5T6s940aswMbGh&#10;2qrYPfhqiqJUrQDQmrcTEUCbNq1bvvwG4CIhVnraTmtWENsIpxJtZ76RaAXgDY7XoyXTmmAMEzy+&#10;cRyeruB/ZoxnYoFh2+avrWxs18IliEQnNalz0ZqiMDhgTtJW+AlmZ6zx6/UgCISQ1prCp4A79oF6&#10;QMtnzzN7O4I///5eJVkUxt8UfXasdU5IEQRBrVbz1iNEwqc1eU2F30LXTtfq3Gt9IKAQBzymfLK0&#10;sc6334jIWpem6W3qrUmSvFNv6uwQz5U66cyRziMezXgAO5u1Wqez0lWpnv7lqwqb/uh9n1n2/vcB&#10;yL90E9o4xm3xu5531ZU93+wrTFGbnb3l0LFLztpx7K+G/l50xi03f+L7mwfe2c5lfm47yO9G+eY/&#10;fOC2+z/w2eM+O1Iql5PU3P2C6+eug7dfdj2AP/3xjzcsalUX+89+KPhNmCTJ9PSUZmmMWzA0ODA4&#10;GMclf5uPwkjr2OZpUeSGXZEbZgrCsNLTXU8aAJIssexIyXd9527/nl4twIT5CxZorev1elbk3ZJK&#10;5chH5hW5rc/OTk1O1qdqjaSBmLI0dUFsrXGFNaktjNVScTcXeW6tKJXKURQURWGMTZNUKWFZmEIA&#10;ltnCY9TkUyCFsy7Xwrk2nY+llEEUx1EcNRqNpNlMEwOWRArSJxYzBLGDhYEj6wprOFahgwbABKGV&#10;kFILmaY5kRIC1vDEEa3IvLljy/jJL33f5l997mTg9OHHV7ubloh3tfwJd/6yxY9SK/5N3HRU5yUT&#10;R6zaMOcdOqWFLz593dhBqOYCGq//5A8BgFkSATjv5l+XK92b3re4cwjwnwqVg9Cw9+z+Z0HiLV+/&#10;5djRoTuOfOicx4+W7NtLTMQWbIqsFFfImmajXqmU4lIpCBUx+nv79k3uzfNcCNk/b17vvP4oLsdR&#10;pVLuYYNms9Gozwghe7oqpTgu0mz3X3cMDAyUSiW2LtJBtVxp1LE72dtopN1dfXFcAYRS4WytnmVG&#10;yUAIkWUp29yEoe9kW2OazcYXuz99cf3j1lop5erwuiiOoygSQsKxlIocNxuN+uxslmXe3jFJEu8q&#10;iyzTWkspO40uP8N85bmfP/8vI9xyQ3ferMLjD34XtQCNtqZQ+VW2lEIIK2XR9i3xizBfVPgFAQmh&#10;2lGSzPzVHzaZ2bvbAaKTDu4rLh8uFOhASZXbnAQdeibw2EEnFzq4zX95HLRqZ2Yi1lp5+2cY46Fd&#10;b5uhg8C7z/kmThTFXqUtpfKzohDCd3acs8ba2Vqt4xcOwKvnmTkIAl9XXPKKs8bvvd1DJwCuu29D&#10;K8jQOQF0KrQ8y3yLJwgCpSUJkpB3/v4Xpy89wW/7bsY6Zgav90s9AoFOuXR0FWP12BjgIy/EhYJI&#10;CDAvHB/fRnhAiFMAMBY4S+Pj24Q4GjiZefWaNUTYRmI9aAFRaf2V//y76Z0XvmmxYwaIhEDrxuZX&#10;oUKI9n+x4M47jz7jzIfBxESgbUQ3gG9gXnftteuJJkgMC7ofdBxwoxD+pDqf2TEfTURSLhwdPW18&#10;fDdzix+yYcMht37aOqeDoBzGAz19iqmweT1piDjwyI2xtiiclFJqsCTDdMHmNV/csOGNW7bw2Nge&#10;IgCrQMy8GQzgfsJpQpCQPfP6GvU6EZFsR8kqFcWxKywRmSB0zNWwVKlWTZaTEjGHaSILVyTNOgQL&#10;YPBZh0pyMtBhNbaTU1M7ptM8lUFQJLlSSkrh2B9NK4VQYZDWmv4Gap2zRQGyAtAC1e7q9PT+NG1a&#10;4+BYS9KhLEyqtCApyIGdY+ccLIqChFVhSUmpQ/3yL1x+389/u4Xx0hcMFs6qMHzJR1aGRy56/WM7&#10;VoDvBxYDj7bWDIT2Ob4N2EYkQIuZ17ViKLANAJGPoVgMfgTonEgepljX0udgHYHbWe/bQQBWggFa&#10;xyyYVwCOcTLzHiKAhonWE72YeSljC/M64ALCCp/SvXEjli/3J/DKVm3s51q+wVuTMQM4jtkjJ2/c&#10;+l1rLbETJJ3Jm0keOFvpmlepxkEQ1Gozztn5g4NdPV2lctzdXVU67Ouf19XVa62xhonI53ZGOgpV&#10;lCe5SQtFWsnApKbUXa6UKqVyeVrOvGHouC3N3zNcWC0BgAGPjQ0SCSKemFh9zTWr2k0HJqJNm3hs&#10;DGBe09JR3H14qVqtltixRWFza6zSAiMju9esGQB4w0YsXz4wMoqxMR4ZOWf8xtZMNDLq1/onj4wS&#10;gPHxVl3XjsLwCu9TAIC//Mt/BfDOE04756jX3fbI3RsfvyeOSyA6e8lrNz5+j5/SO4mN/gx0zF/9&#10;wNuCIFBaeyT1tOkA42ODI6N3jY1Za12ef+Ph76mKlqStc6bVvxZKazaOBGmlP37nnXctW7Zn+fKV&#10;Ph6R+XKAR0c/MTZ2gSCAtgIYHX1+V36d1mfsww1r1lwgaH17DvThNnuAU0ZGdj3zBBh4hhYYpoVx&#10;Oy/mbwPuzM66OfAWszUmd8bXDHOrDgAekbDGehBcSmFtqwtIbWNZ/yolldbK3+adcwUK27a1lVJY&#10;J/I8T9M0TzPvFaODQCvts2OJiNn5LjkJEkROHGhPYo6eBG0EA4BH5MnZzjdtxfo665w9x3wd+sDe&#10;+ONLFs6MrSlXKsf/bjWAufXAsaNDx2ZfAfAAduY33BhHpbXxhw89E8NXXjh3vbj3uuvmX3zxosOe&#10;Vd28mVntfWLHVwY/c/uvWkwnD5IcVGP0337MeW+/4qc/vmXuIz7I71PHvGsDrdnEC5PZ+v3vHx/+&#10;4kcPOnweLfni4W/+LJ9t8iTJMvoyLzrscJtneZIihxRy/kB/T0+fh8h1rqWgcrlcz5qzs7MkpQqD&#10;UhSqQGVpliX2vb84ochTdk5Jectpb2jWkzRN78ATAHr7+g591rOkUrt27kyTLM2zal+XT1F3bACU&#10;yuVyXCaixkyjXKmEUclZZwvjnC3qzTzP67XZIAqqpWq1qxqXy3meG+PSNJFSSielkoLbtWKb590q&#10;SQ8spCyzlUJEURjFQZqk1lhrjRRSKSm08kRhwAoJ55w1KeCZfxpwQopIxR3eSydTkh0ddvZNUXh4&#10;XCrFF/26s3uHH18dx//kf584YtXwu1orwvvHTwdOn/v46YAnUO385ep/Wrf6vpU7OnAWgFvPfkfY&#10;fs+/R5T6wUdf+08f2QByKowA3PL2FwJ409pHdrx28yVtReKxo0Onbfkf3z7+QAjG3JLjXHyt8+Cx&#10;o0OSAcfWWyk4B4c8zZSUsEYCXeW4FJUESCgcdvhh3T1dURxUypW4FEalUldXTxiWXA4DYyRxFEeB&#10;rpQrEpwkKTsrhCjFJSFEV7lSrpQ9huBsMTvbCIJAa53nWZqkcRz39Pbmef72V1a+sHmvczbi2Ju/&#10;GWMBEFGjXrfWaKW7e3q8dCdtNLXWAvBK7jzPvWmsb2E4dyBBwlqbZ5nSmom+tHnyneL9FrZFwWGO&#10;oshXF8aYb+++gNuEohaZas50obSWSlGe+wLGf4RvTxCJPE194rdqa8aI6G2vLX3lezPMpuMGRSQs&#10;OeS574AQkbHGWuMjtL/y/eY7TmrZaXz5Jy7P81O7/vNZ8H83OpXSAbiGOQijTvY2nEW7NvDPVFpH&#10;URSEoQf60iSNS+SBXSkkaeHVGlmeBWFomT0KDUAKIbX2n0VSMvN1923wcpRWBWItCaGEICLtMVAp&#10;iUSgFIDzjnrDt/+0RQrJBRs21tpbH/uxc2yt6SWsh6eaoO3i0uoir7p01PPFTxgfHxgZufdF8098&#10;bN8V114L0KlEPDKy4No11lrBvJjoig++dfe13wDRBYAQ4grmzV/4WCwFgyfQakd5qW67r+1jP2kF&#10;sA5g52j5cpDwoWzrgfsJgsifUO8GX0DiIaL1gM/2ZmA9cL1zzHyRlEcT7R4b81WHA2jTJiJ6zvOe&#10;76+FPM2SZtMVpt6siRmdFbmTRILiaiViZsCYNHfWZmli8rNv/eitZ19JoyMYX0sgXDqC4447eWJi&#10;8/h4R7DsjZs7grfcGJ6cYkKgdLVaVdUuIWQ1ikulcqM2a4xhgSiOTJKkaeLglJTNRsO4XGklAl04&#10;Y2CVUnGplOaTJIhYwJK1nVJchpFimDx3zNZyAXbWFWxdFISwjqyTSjhnfAexcE4IwbDOMVkHsoCz&#10;XHAhyjpAoJQKpRS0cRMzm8suyE2hQumBzctHLtk8NgaiR33LmQjAlaKlvVjc1jYwsK3dZl4KAPDU&#10;+U5CxUoQeSIcAMJixlbwYmZm3ta+XPyf/Png2HnoaTd8JgzW+14XY2BkBGvWUEvkjW3E25Yv94di&#10;O9G6VpXiL8D2j/ZYQAIbN5Zv/LQpCgEIKdlYzjMV6DiO+3r7piYnZ6b2DS4cWji0IIgi54owiman&#10;Zxv1ehTESZbCIQiCyoIF1F56CSGGFi7yDo3sXLWrq1qu+Fbv/3pya6VUSos8iqOj6TDeOtEC1YSg&#10;tWtXEu32izfGILBn2XImgIlGR3jN2O6xsdeNjv70+dq3DI4vPxsPTgDgsbFBgDduAhgjI7vWrGFg&#10;iAijbRkq8+DI6O7xMQJ4eClt3IiOAIOfxlMD8I4TTr15y12eZnbOUa/zRcXtj9yttD7jyFcB+Oaj&#10;PxZSNup1IaRXlvrWRpom3GyGYSiVAmuMjGyspss2brr1we9Z57Isi2IOFPkJXykldSCEaNTrUikp&#10;g9sf//nZo6O3hPXFn1q/DbjeubsIJ4+PE9ECEt//7MdO+UvzrgXhOTsYw8P8PF9P0s5NmzYvP8NP&#10;GbxxI844Y9fY2DMQvsAzs8BgghddwJ8QUhCE70MZZ4jI29c6OLTdxNDpnDm2zpJwAIIgQOAXbbYd&#10;day86hGtVb51rVAnkee5R0o6TEpnXWaz3Bhr/AJxzkdYE0Wxl3k46zzzipjgzekFoYVV+FZaC7UQ&#10;QkjvM9Pm/nqcpCgK53Jf3frsp7nj2NGh7+Z5aOzE/1jN7OLflv9w5PeVVDoIijyv1WZMUQTXR1rp&#10;mel93r504vLrAbx67chPLhkHUCqXN/HC02+7prB2757dXxn8zKFnAr/6G3t+boxd/+3HyAXfmPvX&#10;Dl/rDP735z70IE7CWy5dD+C0/7gKv8IH11DntQ+M7Zx81768KJJGrbCmHJd658+r9PYqUCRL9fqs&#10;c27v3v2z9WkRaGstJVoIobQOw5LSmgIy1uaZ4SIRubO5tc75VoG21uQ2z3O/qVEcZ1lGuXcAc7WZ&#10;GYPccpHnJksztojjUm9vX7VaTerNcrkbltI0tZkpkrxICgJPT0/29HU5jpKkXljL7IwrLNsWqqVJ&#10;MVlLzMxwzIacIOlT1kiA2TmGA5gNKyGjIAyDQAoIYiUgBIIgqNXrxmZKaQXK84ydVVoShBQkJAVa&#10;qzjSWhe5S5pNkAALx8zkiEWK4t53//r0px+m4tz7hh+/T3/tlT+/+hXeTuro92x6+AvLXvq+bwH4&#10;1edOP+a933ro86s8e6ozOjWn/z0Edp80PPj9CTwdtZg7Trv2546dhgx18JYvbfvGu5e8bd1jWbPp&#10;Yxk7Z8uHce8DE/8HwpU/u9QbNTEEwMY650gLJTWsNcbMW9C/YOEgnKvPTndXo/kDA/MXzC+VSoWz&#10;tZmaMSyFSpoZckcsiBGHURQoRQQgCsKFQ4u00jDo7qt29/SwY2cRBiWwmNw/XSqVurq7i6Iwln2x&#10;Eej4az+fRpuUKJWMKFZKAqhWq3meNxsNY4r67KxzTilVpJnSWoFafnFCMLMpiizLlAccFGmtlTow&#10;ozKzdQ5zYjHgw+y4pUf2QETn+dQpMq31tutKKQSBx14N4OBnIUFEhTFkrZKSmbXzPnvulh/MWmOM&#10;zT22JoSUgq0z1ppqV7cpiiI3RWGkEHEpfv3Vow62A1m8Ifp/RYIBaywRvf0lb/zqI9/DAUCjNVHL&#10;tjJNihYD1rd7iESWpta6Is9JUOfJzJxlqY/tc8xRVHK+nOs0ntp1fkfh3ek0EQl2hc9JUFprIQCc&#10;t+Skmx78X+cd9YZbH/vRht/9LAyjDiebmT1acuY/vPa21cHOI16NZcuxaeOtj/1YfHwdAF66lO7f&#10;SiAcP/yDXdtPuvRS51oRDXcB+OxlWumT/tiw1nrbHufcqk/fsluI9UTbiAaY6dIPnPzeq5x1l1t7&#10;fcvituVQRETbiJj5KOYVwJJWyUG7GSePXuLWrHl3axtpHZEH289v5ZM7y2CwAwG4nvCIn62cM8y/&#10;YIbfIUSnAp/42deqXd0AsjzL67P7du2VQmZZ5rmpMgqJZFe1J82ajtk4awtbuFxBCxW85fYrbztn&#10;1SDWYnQEzDjjjNNe/vxvjYzuGR93zsG5fXv2mcIYa9zkjJACUgASgkpRwOWyDEKtdRTF5UoF7Kan&#10;ppKkWZjcOZMmeWGLKNJTM/sKkxkHC7YWQsqwrCFJK1E449gadlK0st6ttToICmOoKAChhRISoQ60&#10;FK7I4UxUCrSKpkzNWsPOMIxjYsNsWAPKnxGSCrJKESkhAwFHr/zi5WmtDuVkIArLzjrAvvhbN9Nz&#10;+gFsv2Y9bd26Z3x8HegCohsFAdgOvNjxBPiUNqFuSVtTAWAJeHFLAUHbwYs7DCmmleBHwOsYiw/M&#10;Aq1sPkHkBTnbge8A/0K0l8g7BjHzcexWj42BaCWw7j+tLFcAAK9grPdc8w4zi9Hh7BNRb0+PNQau&#10;hUWYrFkJgmqlMr9//uO/fpRNfsSLXjQwv08EUoLqzcbM5L48z4WlqZlpTaLS1SUC6XJTKpWUlOxc&#10;X1+fEHLPnt0D8+aXS+VA6jRNubBKCGvsa/8jv69U416eOHrguA68uXHT0C9/ufPaa3y3/mR28yG+&#10;QyCi3ePjg3duomXL7hobJ8KRHR396CjGxnh0dENv84ytE7x0KTMPjo7y2BiGhwHa8NhPzzjyVXds&#10;/9FZV65v9xraDZeJrX5f3DU2fsrICIaHsXyZV028Y+MmtPfV8iNPBOPmrXcF1n7z0R+f2SifOfya&#10;zWcs145rl7197iTDTN6J0xpzazhDRMhx28M/8D0hCYLl3GbWWhAppQTD5SbP8wDQMjzniFfc+ti9&#10;VNDUh1Z+vCi3jt/Y2KpNm3D//Sc9mWB8/FTQt60F0SPOAbiA6BPLl18B7GUCsGf5MrT2TPvHM2k8&#10;EwuMzmjdg6UgEsYYO6ecgAeqrCMlAKCNG7TYB5ar1arSWgqZpkm9Xi/yXCoVhmGee/sRB8CXE1Zr&#10;Y02R50VhmJ3SOgoDKYUxxisulFTlStUvPoyxRZ4ba+CsYCGlAiAssZBSCh0Efv1BgqQQQkipZMts&#10;itk/2bcSgyAgEgUVXnbcMUVRUXj3ghFmLpXLWZoURTHvQx+mz9BsbaZUailNicg6K6wx1nz/os+c&#10;etPHu3u6Z6Zn3v2ayj/fwvuf95DXZz/08q5eutR/4kk3rW64eqNev6n7E7f/ig+qLvpvP2a9evOy&#10;5SPPPRvel9avHfV1B6qd1mpybGH/6AFZyNyMv8seerDz+7GjQ8fibgCYBwCfnH5NT7laKpXYcm2q&#10;Nj011ajXm2mSFXlcjZ11qS0q3dVSXCqXyyCqNWdm63V2LErK2NYM6A8fM2ep0Vk2/k/DI/dNNBqN&#10;melpZlZaMyPNk117nwrjIIpLPp2kyPPa9HTSbD778OcKKevT9aTZzNM0SepZlinNtca0CgSR2Ld3&#10;n3VQWltnkyQROhA+BFxIANbadiPICZLcCj9xzlmGA8OYDIDSWmmhpPSRKUJKHcVIGiYzOtBSCGGc&#10;Y9ZaFDZzTrEtoAMlpVI6LzKf127ygp1jhhHO5lhy7XxrbaXarYXQQfDrr5zhK4fi3HuHH7/X73Ai&#10;Ou6Su371uVYl8tDnT9/5y9UTJ7T030MnrNr5y9WfXY/3rzhQS+x6/bELfjDh/9vhNR3Ed9r1hnui&#10;247QWsdB9I13LwEwNTm5/9R7zv07BYkfN/7PU8//7r/+zT+VS+VQaQHy1gqKhBTB9P79pHh+//x5&#10;/fN373xydna6v6+7XC4NzJvX29u/f2rf5J49RZ5HQSikTabrUVwuR3EYaiGFcy7QKohLpTjcv29v&#10;lqVBsCCOSzMz01mWBUFkrJvev98Z+GvHL99nZ2cXLnxWqVRqNprO2SzLlNZhGG0473J8E8zsk6E/&#10;jcsAwOJj7hoAeZ5nhSnynIi80zGAfbsnozgOldJaR1Hky35jjJ4jDQTQEQa8oec6L+wmEi13HSGI&#10;yCOi8C60bXGFt2S9a+TaJ7+J8/7wHrQRUUFkrGVmHxBrikJI6ZeaJIgNe49XP+F4ZMZ3VXwOaalc&#10;rlS7nLXNtPmD5EP1Rj0ISuVKlKVFXqTA2v+Hg/t/HB52uOXh77YEKURoa5wA+CnRb5WwzjgLwLFL&#10;08TDuUEQVKtVY4xQ/rozJjMe1gu0KvJcaKWDQArJ7LIsy7KsKIpKpULE1qIDRAMAHAmhlArDMAgj&#10;RZTnObZMvBN97vTTzx4dpbXjd3zioigIfaNHSNloNojom/9+r5QKoDuuvEj87udhFPOaS5Nmcvuv&#10;f1Ieqp62i3nLxOvADrR5fPzkTRvvWrmMiEqVSrPR+PiaNezce7QC0Q2OnXPXOwfgehJHS7H02mv8&#10;gzcwd2AW9us+0P0EBlY455hX+NUksA48ENUuIHqYxDrwdsI6YGVr0SQYbgljHWE7xBJq6URFKzAe&#10;j7AjomOUIi+ZVeoTr37HdQ98a/++vbWpGS/mlmGgJVnrkqwQRSEDXYmj/fU6iDxIx2ykVCxBSl54&#10;1+euHx2FN00bvfRb7NBSDgPOeb8Na0ye51JIGQVRHBlrms1mnueZDsqVSqyCkrXM3KjXpyb3Z1lm&#10;mR2MywMpEZZLopDN6ZnpmQ88Dp8AACAASURBVBlSQblScaDZ2qzQitMiKywAJUkp6QyMMQCZIjNF&#10;DuGEcFJKrYTWOs9zWC5HJRUG07UZr/b2V6JzVjKEFqUgUJoMQRE765RjOE9azh2zlCqKRZFbf0Zp&#10;FUolrbEv/sD57Dh47nxmvvyPex2L9UQrwAC2gU4BA7ySaWt7TbsS2MpYypgA/J+WtIsQJr6gpQHg&#10;7a11P4E8RgEi2s68gkGEpUR7Wka0WAxmxoTroBN8PrMXJnnRznqiJcx8wI6MjiJsayEizKCtjKXg&#10;BYDWWgvlnJUkWTuWNNDbO6+vd3Bo4Le/4dSarkrJGJvWa719fUWaNeqzABphuH/XbudcX5Ls2b2j&#10;Wio/+znP5XI5aTS0UlEc79+7t7e71xRFUtik2XTM5UrlFb1HmD/98uW/nnHD7rgHd+1yzjl337//&#10;+KypMq0d30okCKcwdjHfD+fNfAbbUqul4K3AABgbN2FiAmNjGB0lZuXVgFu3EpGPhgQDE1vOGD4R&#10;zGctfg1GKz/rSs84chhbJgjg4WEcP4yJCYBOGR3B0mEQbvvIu8/51E0g0NatHfaUB4mIxJuPOQnL&#10;l+9qC2eGgYGXvOHmrXf5JINAB0EUBUGQ57mz1lMVOgxYZucdC/OiyPNcSCWlNIbTNPHymzYcTUQi&#10;CNSGkquUQqUkr/1wvP83rzrhBJ7YwiOju8fGhttF4TZgFRGPjOxes8ZPrR00xvcj/jtT9/8X45lY&#10;YCR5JqQgSd5koWDH1pKgvLAA4ihSSnkHUqJWMpN3hVJa+9U8gDRN0Q760a2wTwBoURSsa5uNUJZl&#10;aZJqrbRW/v7nhYb+LuX9YQB0dNhKK+9zmjSbRBQEoRDSGFP4zYtLeZbmeS60juLIn2FFYRr1Wp7n&#10;WZYd+dnP/eXyy7t7usMoBmBM4dcrPobcWuP7bc7ZoijmzR9ofPazgQ2iKK7X68y888mnFgwN3f7W&#10;D532pY8nzSaASrmSNdN/fdfHj7+U8XST2WO49tBDXVcfc8XLx0duXTQOYG4K+NyxwtzqDWfnprAN&#10;XnzJpuuwLLp2/9kPYazV/35gbOexODg+/Jhjal4ocsUHz/3ENV9DWyUC4CZ1zsIFQ+VS2To7PTMT&#10;BKFzyHMbRVFcKWXGJEkzqlaSJNVxlDQbtdlZFiSEzvJktjZTjSpRueRNNhuNhrVWBWregsE9u3Z9&#10;8bUnqiySQjhw1mw4yyxgLXLnUOTCWumEFFJLqVj+6Y+/P+zw51S7K9aaP+x4cmZqqlyq7tm3o2d+&#10;T9Ks9/T0Lhga2rtv764dO6UOypVKbo1nrADwqXBaCyHiLPdycCgpgcIUBQlWWvUPDAVRWKvVarWa&#10;0rq3LzY5zdabshT5M8cUBURBxJVyUK1W8zBggtRSBa3T1RobhFFay4jZAkIIB7A1JKTWQZbb1KUq&#10;y5537m1K/OO/33LGXIBCKe2sO+qiTY98cZl/5E3ffumWE7B0ZPPW8ZM7XeoNj7XEGMvakv3OMT3o&#10;fPjqmWe55S8r2ySqqDDSguiczz1w2/uO3fyRlw8/fg/aJsVzDzTaPKhjcT/+Af95PDC2s9GYkeVK&#10;FESAK8eltJERY2jRIpM2Bwfn9fZ2Z/WZnU8+sWjRokgHzUYzjkt+50CIZrMxuW9qZu/kC17wP578&#10;0++JxKJFi+I47u3rm5zdN00UBEFYKaVFXms0HQmpQ2NqpVLX9GRt/759zlkdBDNTtdr0DAAlgv55&#10;85eddwKAL1/3XVMUpx+dXftNALjSjF5dvTEIgg9Pf+bT9CEA1jliOOsZ4MzMnQSG/v5+7xUmhPB5&#10;LwC01mEYzlV1O49CWPu96YvLlZZA2bVfqLUWUsJTYnwlYG2aJs1GIy6VvG1xGIZpmvpaAlJ6q8fO&#10;m1tr2TnrHDEJIaDgrEvTVAqhdFCpVIqiyLLMOau0VkqbovDTUaRVd3c1DEtKUikuCdH9N47c/82o&#10;VCpeQZFlWZYl/jt68wP4aqcwLZcLKUpRaK2XSDg/RROR8aCx6PSA/A3bOIcgCB1z0kysNZ1MpCiK&#10;2yQNMoZ9B8ezrYYWLjTG5llam5m+4NhTdi9f7q+E9URPEQh0di3G0qU3/+q7URydfeRrNv3hF2jj&#10;LRt+97NWsrizQgSVapWZTznsOD6cFy5fvo1owaZNJx8//M0//CICpj++4o2P7V+9Zs06IqXVStAN&#10;zjH7+DRi5hvYrTTuQdA6dm2pRRs5aflm8gWgG4iOltITKM9nvpHoehKjszVs3ERvOn2FY8dYKQDA&#10;sVvMIKJtoBczLyEIIbcDFxFNeGynrXo/mSE/cCmAa++5dfTlZ9f27kWeuzSZ3LsvqlST1MO/tl6v&#10;Kym1M5ZtX9+86ZmZIq0DHISxVJoBZtdMm2/9w0++9txXYelS2rpVkMDYWKtOuv9+HUeztVpeWCkE&#10;hLC5yYsZzxRVSkjpEehitj5jsrza3UW7/loUmdDKFnkYxQ42adZL5XKpHJNCVO5qJs2ZqRkdRC0/&#10;A2c7wnwBJuHiqFLYwlrnuBAQUaAr5XJ3tbLjqb/OH5wndbBz124AXV0VkhRFIQCbFzCGGGEQdHVV&#10;hFYZFxyo1BRELEGmMI4LJzhtJhLaOQghSUhmkWUpM4dhmCQpszvikJ7Hxr/0ouXLvZIehM0t2goD&#10;WALahtaq/wbAS/geFUTAEscrmNcBN4BWtu8yAK3rXEUEx7wYuF8QgAnm4XY5OgzaSnhECF9E+jJ1&#10;CfCIZ/IBK5m3zeGKe0YXmDuRG0DLRUCASSKOYy6Ms4h7u8vVcqA1rNu/Z29Pb2/aaFa6quTQrM8k&#10;jVopKsVh1FXpsgPF5P5prfWLFh/91yef3LVztyeAzNTqXZWuoaFDq109zWY2MDhYbybNLH9l35GY&#10;mBBr1+5yboL5WOb7ge1EKz/0hV1CLPzgZS8bW8PM32FmFtuYVzoHInvJCP/iF1uYlzIf5xfSE1sw&#10;Pg5g8xD9y+ia0wGMjra4hRMTzKCtW+n44zc8fs/yI070cvEzjjiRmTE8/LQG//BStK+9c45+HTa9&#10;rrXT2z+wZYKGh9++9OS7li8HcDKwufMngp9wsixtNJuO2fdE/HRa5LlwjtpWHFwUQog4LvkbGQAS&#10;OoqjRr0eB+FZqz/PG1/uCqtInHPl5+9Y9d4g1EoLz9DZWv+TWrIosyZZt/rEFVfsJpwCOqUF2+KX&#10;11y27EPXMrAHHkZBS+f9DBsHmLLPkEFEn7/qAt+mA8Bt43AiMtYIoiiKhRQtyyYhiFq+hL4QBFoW&#10;Op6B7d9TtBFzAN6l0buNzP3uQkhPjmq1+qzJ89waa+yBN28XJpaZwzAy1kghdBAQCZ8op5Xet29v&#10;T29vb1+fkipNk9nZWY9pnJXdsv/sh3646XNBEJTKZV/nZFnmgREpVRAEUilu6dUtkciztFQut/U8&#10;lKZJGEZBEHhopTCFsy7P874PfvC5D7ZWihN33/zGyS9grr8tAOChh7rmGlLh6f5U/bcfc+fgxXme&#10;N5uNKz95Xit/A+i//ZiNg++bnp56z7O+AeC+lU/rWx87OvSx/1jamM36+vvnzev7j89vBHDYe5aB&#10;DRPOfvvHAHxj/eW98/vLcdmB67O12dn6/snp2UbTFIUKAqlF4QwDIhDWua6+XijK8twUxWzScNZ1&#10;lSvECsa6OYxtIkkkWnp9JmZ21hamMLk1sA4WCmBhrSXrwjDq6u7qKlcOWXQ4EZksZ8af//DHHU/9&#10;tbvaBeKsSEUgFh16eG9fX21mZmZmWgZREAR79u4VShKJJMuSZjMvcghSgbImlyqQFBQ50jTLkoJh&#10;SLp583p6+7ukojTJs6yYmZydmW46J0Q5gmQ460yWNRsCrre3p6+/lw0cHEiqKJYqyIybrTfSRoaC&#10;iyRP8/yAOFXoQEr49rM1su2mUo5KlWq8b2pfXAoXfPRph6blXXvkKzqP7Fz/qqETVgHY8KIVnQfn&#10;1hhzCVRoVyBPfhMLvnuClKR1Sanw6xcefdA7YE6l0Tln8PfHudtfNK9/fimO2dhqqVKYQquwHJfy&#10;rHnookW9PV07//rE73/3m1NOPaVSLU9NTpbKZQt+4k9/YoF58wdMbvfu2f2sRYelaWKNUULWZ2eN&#10;NZ7+O39gYGhosFStsLX1ZiOpN4vC7tyx0xsNnf3ul8/dkttuvOfQww6rz876i2hp88MAhlb89Gvr&#10;fiiEJ2FKZ0yWZUKIMAxbMFonmKdt8NCoNf1K1y9GrbVE5FXa3jbbf5x32rbWaqW8zpjbVrY+K6PD&#10;leoQqDrjf/Z+9u7ZUeecn/QA+E1qRc4J4Q2ysywzRa6DQEoQKWbnQV0hlRDCeJEi+9WellIYY01R&#10;sHDvfmPPbfe5KI51EARB8Prl7/sv3xSI6MZrL/bVV4eD2rlyW8FD7R8AOq4YwAFbWyJKkqbnDjl2&#10;1rb0LSwgpSqszfPctwyDIIjiOAjD2vQ0tVUfQRiVyyWlNTOf+8JXY/lyZmB0ZE399/75YRimjQRA&#10;T29PuVLNmskZ//jKOx7/6Vm12DlHxw/T1q23d6c+I9xv52nPOZ4Id/35gVN3MQ0f/70dDy95z5U3&#10;tIAI4Q/aCuBoIbwMg0BDY2s6u3EFs09c9rVou7TglaD1RCCc79x6oguEOJpomGg+sMpYaw0YJOhL&#10;Ql72wXMvXvP1Vdata8EdLWRsPYlTiejSUVq7Vtx55643LfOuOKcAzOzXc8NEg5de6m+Gn9z36Ie+&#10;8gO+5BIA797+vf3NJiultVZKh5GOoiiKYh1rHQaFszPTk/snJx2h0l0loqSZILfEUghx23mrAGD5&#10;coyMMLB7bGwQwMZNDD7tC6uMNQCkEFmey1Z2gIyUqFS7Bvv7q91dWqj67PS/PfZoo16DFHmed/X2&#10;xKXwH//hhfV6fe++vbONOpM0zjqIuFLOsiJJsiTJbGGUCiQJfw4pHTaS2TxN4SxcEUjVP2/ewIIF&#10;1a6uqBRPzdS2b39kz959UbWLoJI848IocCmM5vf19nV1qUAmWdbIU4qD2WYDQljmtJ5IltKJNElt&#10;xnlurDVSKn939qeiv5aFIKW0RyODILj8tzu2E5bAV328gjHBvA1YNTr6nbVrtzFAuIBoK+Nhdr7x&#10;fBTIx4F7m7J17ZrzEfB6j1NRS9EBQBBtBbaTWA+sYL7eMbMPTsEKeHE5r+CWhKNjVrUEHr7AUe1K&#10;5hTGHqIFd9552fe+lmWZlgqAszbWaqh/fn9/14KhoV/87KfVrsrLX/VK54p6vb5g4eCunTsf3/7Y&#10;jqeeKnJjjHnWYc9Z+rKXWWv/bdu2PM+U1pEKurq7S6XygsEFgwsWWOeq1erszEyeZWEcP69Wstbu&#10;OeMMArZ42p4QRDQMgGhICM9Tmu/cv7Y5pc65YSJ/Ph/HraQh/2OBoN1ehULA0mFMbOG2xJl8lsXT&#10;B3dKiwlvE3ewBqMz7tj2IyI6c/FrCITly+9cfZF1zsuKzj7qtd546qcfO18IYa0tiqIDXDvnTFG0&#10;HQech8ojH4Habiexc0JokjLL0pOuvRnAPR9/v8euhdSA7eupBpEKw0hpFahISNHM0majsWf33t+u&#10;+rxzDOBoIbDmIw4u1IEpMsl46Qev6Wz/4TOzz6gl/TMRwehUFwcNJZVU0gMUAHznj5k94ECCvACj&#10;yHPTvif5m5Y7UGOQp1x3jsEcnNq1WpMAgJa7kzVCHHCUB4QgZm9yx97K1nGWefDBo2ZHvOjFtZnp&#10;XTt31muzvl8YBIGUamP8DrFZhlEopVJKCilMYUxRAMiytMhzIhFFURRHntgQxaEgatTr5UolDGNj&#10;TE9vrzV2emqycvEl//DgnAXlgzv6bz/mRwtHpFSlcgmTwNPrBwDHHFN74van7cy5f91/9kOHvuSy&#10;J666amhwyLvTPnHpiV7SPfPtmUa9ftCB8IyazyenDi5YsODFh1a7ugNJ/wEAGBgYyJuNqdq034Du&#10;7u5SVMrTdM+ePfXatCXRSBIQSa0t2BYW0odLcLW3u9pVjaI4N2amNjU9NZXnOUrlUOq0MFmWsXOq&#10;RS2TnsRiiiLPTSdeXQh2hXFKeKzQOYKDsc6Lcffv2y2llIJKYTkKAykoT5J6Uuvq645KJSnQbNRm&#10;69OFySy7Rn2mPjsbliIdBCC23g2T4NgqQbCGQYJUIDVr5LkxWQ7nBKgUl/r75zkjfp/8Yf+e6bir&#10;q2kzRRrMxthQy+7u3vn9fdWeik1tWuRZYUyaJMgz49IkS9O0t9pNjgtXOAfnCCAmOAIzWwJJX3Ub&#10;Zi6KpNEwURxFUengULwjXwHgH499528e+DLmVBcHjb8nveiYSg3c9U9BQI7t7e8bfvdN/8lyqD18&#10;UXEQqPU33ckq1WpvX18pCGenpklQHIRZmnEUBEEQREEYBdWurv7e3jCIBgYGCIjimIFdcfTXv/xl&#10;x1+eajaahx5ySKkcLzxk4eOPPvrnHTvCMCyVy/MH5idZkhV5Xlhtnc2tMRyEcVxWeV7seGpnGEb/&#10;+o1fnfqWl15/9bcvvOw0AESUZ5kQMoriSnf5ieArh//+HQDOXflaANeu+qrS+pKPnXPdVbf5HO75&#10;/fOEEBAtw2sSJEkJIZXWfn7oKK29uRMzu7ZTRefrizmBGL4O8W42ts3qofbo2NEWef79mUtO6h77&#10;3vTFvhLxL8+yTGstiLwCRCqlbGtSIiKllW+IOOv8vdQ6p5SSIvDkPeshfhkam3/1x80wDCUhVDJQ&#10;/13XWmNNmqY+Xdv79toDrVYhpJi7E5xpUaQACG7ZYRGRkoraUdkH9oyUaZoGYRjHLbw3z/MsTdMk&#10;8b6oqs1BBdBsNFaY+bxsuRB061UXlcv6BfwPSTOp1+vNRkOSXDl+G9256dt/mgCAiYmzKMb42HcY&#10;F1y3dhtIfeq9RKLjZ0hbJ741wFKpDX1F7f67/vLpr5w75y7uP/FCoiEh6dJRX1L5lZBfHa4jFswM&#10;ULvlTKAVLVo+ACwBrWB21j4IcoJOFWIVYRX5DDdaAX7/sSfvcl9bj06blbzJzKmbNn3+we92dZl3&#10;jF767dPf9Ihz64ALhDjl0ks3r1lzHNFpd96JiQkicmuu3Wntef4ziWjt2hes/Jc/79tX8AH+pzct&#10;4Bp393TFlVJJx1OGjSukhVSyXhiT5UrrQEZvve1TYPG1jRsxMYHh4YGREY9PnXHTp4QKTFYYawId&#10;tI4yszUFWYRhBiAIgkBKoOuww58dhpq03LXzKctWCKrNzuzc8VSjkQgtG81mkiWkgnqz0dXdq7Vk&#10;qwzgnFNEUpCQQoaKqRyGoc2zrFnPsjRp1Bu1qcGBeYuedYj7618FiTAMlZYAlUSQWhOqYKB//nOf&#10;fdhAf1+eZ9MzM/VsdjZP66aoZ7lzbAob6iDSsSu0leLhz4y/6IPn53nO1imtIFDkuQ4DFM5Ya/KW&#10;yZvl8Kp/HPjYb3Y9AsBbNgFLgVNGR2l8/FEpRTvvYin4ESYQg2gpwIyW1SywjXiJpzG1m+kE2gpe&#10;Cmz18Rag9QSAbmDH7FYwGDgfvA60klrZji2BR1t7sZ1BaJU9vhjeDV5A+NiP73DMzdosLHv2VwM2&#10;BC+Y11OK4kMWHbJ/356pvfuyvCkE/vKHurGmt6dLwk1NTtdqNXImTdMn//znx//tMR0Ehz/nOUG1&#10;lKR5rd5wjqNyWQiRF8WRWa8QAj+Z+JLYe84LXzXfun1SHi+IHS8g+g4JgCeYT7HWET1AdPLo6Klj&#10;a3aDtjKD8ADoUWAJ8EC7SbGdaCWwBzQI3jU+BmBwZHT3WMtpYGDjBky0/Xg7Qd1bJgBu1RVLn1Z7&#10;HJSJQZ6UJQSAO7b/6KyNG/9p+fKBTRvvfPze01/4ylsf/N6bR0e+rqZUywFI+uk9SZI8z/2M7T2E&#10;RMushVqSPOvYMVnnrTcE6G0vPYlwM0ZHtXAiDJVSUgaATdOEEEqSkoSVxhoUSZo1mlEUrASuBwBs&#10;I7w0EGx9MBuBeWBkZPP4OMBLn0GVRWs8EwsM3wtsKfboAM3AL80B+GAMIvJr+lY/0Vhu0aWcs9Yf&#10;b2opCFvRE0TCtAuM9s34aW7oAPwt0CdVCSGUDjAHwWjRq5jrszUiCoIwDMPAnyJKKql279zp26u9&#10;fX3dPd1RFBtr0iT18Vt5nmdFAkAprbSK4qhcqRhTiS66CMDkNdcorb3OO8+zMIzMrBVCFkUxuX9/&#10;XIpnpmdedtI78eDB68ItL7iiQlUA1tifHHLpq/+6BkD/7cc8hKfhGAdVHXPHsaNDx059cRMu+sFd&#10;NwAX9Lef3KjX909PD634KYBjfz80l0vT3dMTRVFXteeWoasAHAr4HbX9M18FcNPI2WqD0mE4NTm5&#10;a+fO/Xv3qkB19fT2Dcx3QhZ5Xq/XrbUyDLwnQ322ZooiiqK4Uo6DsBqXMiFLYanI2/J60TpSJAgO&#10;1piiKLIsN0UhpFBS+estz3IZKi21iCQbSxBF7urUcIU97PDDe6vdgGXb39NXCZV+4i9PZHkex7GQ&#10;olGvT09PAwDls7Uat2N9LVgKEQSBAxMhLpWc9T4CJJUI2DknraMkaVhXjuK+BUNDhOCpv+wUJEph&#10;5AoqXJE3UyHMwMDgc557WH9fj2DUZmYyk09Nz07Wa7UkcSAmrQOpJGktAiuBwDEXhXUODDCglCKS&#10;AhZWO5sbm5tmrqOwkLk/QH48+8VvCW96p1KyUqlgTnVx4uV33/b6rV4BOPbKk0bv/f7cE+Ag0hTa&#10;R/Obl57of//Su46ce7b8zbNo7vib7mTluBxHEVmu1+t5M5VKNeqzRdaMwziQz+rv66tEanb/nmaz&#10;9u+/ngLQ199PRIIBIGkmM9PTMHbRIYeWyuXf/uY3u3fuXPqyl1UqFU9M2rN/r3O2K+0rh7ElaBJM&#10;1Kgn9/z4R+VS+eWvetW3vvarOC7d+dWtOggWDC068Y3PB3Df3X8KI50kySP9azrf6gOr3+Z/OXP+&#10;Td9LL3nn+/8FwIYv36sgnLPWGC8YENJnwx+wp3P/m703jbKrKteFn3fOudbaa3e1q09Dq2IHSgJK&#10;UnAUwU/0ohJIqkLjZ6+kgtikqkBBIQmoCKQqqDQJduBBkVQFgSMICqhoUgXSBBVFpZWQSlVS/e7W&#10;WnPO9/sx9y5yPOfeM+49447Bj28OBqOya9feu9ZaNdf7vO/TEBGR8jyjNQkBY2z9bjRfubuNhURN&#10;7+zkGbpuR4sDhBZEZIRg5runPk8EOT95Z3ZsDWut0tr5ZPtB4Ad+HFXn+yGOxuU2NqUUEVlrmK1g&#10;56InhULKz9a6M7VI039O7/nfXc4Sw1oLrVHPF1dSEgm3Q7pOkJshu+8KCMuvBBkB8D3/n7Zlt3zf&#10;F3W+q9ZaVqtO8VIoNEol3STZGPvhN53Mnat42+C2Kz9/9hEn6j/cN7Z3dI1uvdbsk0Iqz/OEumHd&#10;2Ys7u1ZuH/rxH+//Sd4GQbByaAgvPLzn0GXo6uw64h0YGaGOf6lV9MM7z3jN8Rs7V91g2dZR3FYS&#10;pwvaCKwnEtu3o7OLB7e5sDYi7OntQ8dyF+O1Hrizv3858Nb534hwYz0DwfXIjqmN6+0TFoBdXsct&#10;G7Zv33DvzbxzRyvbPUSXQYB5K9FWIoC3dnZuEXR6b99PN131aW3OZf4ks5Zy/VVXHQ0MA9TVtRzO&#10;e92OAELKFX19YOaenguWL2fgwzd9zVojIHxPEQnoxBi9d/fuhqYmIYSnPGjmODHMHsgK6XZaZjaJ&#10;Puv7G4Xw1HO/u/nsvlP6e+XOO7K5PDmnMm1YMZFi69r1EJ70/MApcKSSKek3tzQ1tTaSVNpGpVJJ&#10;COn7vtEm8PxsQ16JkpDC88PEmrgSeZ6XTqW1iE3CQpAUwgLaaJLWl4oEcyyRgKyF5Uqx5HketBWK&#10;0pmQpTSQSnA2nfEFZTKpxkJDS3Oz1nE65VdNYd/0ZBzHiZ6pmoiskTVqm/E87+Srv1JobJydmUni&#10;eNcVW5Zc1I0694yIPN9zd590JjP8nk483b+CmXt60NHx1dWrSdDWa65ZI8QxRN3MNwDMGAFAWAJa&#10;Oz9lOIDRNL+6gaOBDuZh8BbUVOBUM0DiNYza5I8Apm6qxXhvJXI/u4XQDXSDQBgBlgMEjICXM5ix&#10;l/nyd58J5jO/tV6SSGcybr8wSdLa3n7IYQdXKnP/eOG5Z595WinvkMMOjuOoODvnttl0JuP5fqGx&#10;kYx+3Rve9OLu3QrUvnhRJkxPTkx8aumpQoiR6m4/SEVRxKLAIzt5+fJzHnhw9+krDr7o4lZP7d98&#10;TbsAQKf19gA4vX+A+noXACsGBiAEevvaly9f0dWFvgsAOr2/H8x3EFYw4CYeAFz8izsC/f3uq7ae&#10;3lfQhfvuPC/qgF3kh4/e43bgDx3zXgAYHt6Wq8zvt77vkxDb/vDAmUe/57Y/3H/m4CBA3obrxvm6&#10;9zAPbjjPN/5Jl2/9zYbznNWLc06LoqpjALrZtXsdAKy1o+C4freEa0l5Gzs7lxJFOU1cE5d+4LCl&#10;D4z+uTgXOUOLRAgIR882WptUGA5f2UsX9i8Bnw7czayNtczCsjH2zhbqeDVNLQ5cr06AoZiZWVjL&#10;qBsuWmuEFCByme3uz9tyEghfa60TPd9tAjCPLmqoQgpRD7djljXmga2N1Ov/t5ZZELGt2QIIKRSU&#10;wzCok3MAuLSMpuYW4bzu62N9AEmSzMxMZ3O5ltY2JzWbmZl2n9Z116w1cRwf9rWvl7/9LSWVVbZS&#10;roTpkL/73Wq1IiOhk8TVLp7vKyV/eOg3z5+6pFwuHffuD7tfzVVsdzd95v2T1wHY+bpLglSQCoIk&#10;0UZra43neb97zcUAkkSb3+i5mfLOe9RnL1l12KZfvdB3ktNw49/XiG5YAeAkfOKnP+lHvRt96y3f&#10;YLY6ST637tqL3ni7S9x7pH/UwYw34opnN6zfP7EPC3Hr73nidY8BwKk4hGrGtU9ffFE1jmaLc5cc&#10;9DschG+V3y9T4cRciVkkFonhRCeSwCQB6NhOl6aZda5QyOVzkpSOSzOTU8oLNFj4ngvQiq2Zj1sy&#10;VsfOxsfzICRLghRxkKey4AAAIABJREFUNfGkEGAYY7UFWSOk9ShMh6m07/nSMnu+yoRBe1tbY1P+&#10;0SceS4WB7/vlUska43meUJ6UkjzFsEmiWZAf+n7oG7bWmFQqlcRxwswkpFRO8+MHMtGVJEl8389k&#10;s3E1IWGJKI5j5Slr2feUkiIMg4ZMtjlXIGFTvrRG5NIlYI/eb8tRwkJ6JBKdMLTypOcFIBVFSakc&#10;aaOJCGw5SVjHAuwpUkIQCed295aOz2qtnT4kn2+498N/qY0s/vSb+dnFj983AmD1H7euPmrjofhP&#10;ZsQH0qVmVnUwc+H2h1bjoW1/Wj9aT9jAf0AXr2DO/kXzyRi3nHOWn0qtfttNV3zivUTkbF5NFMfV&#10;KB36iM3c1ISSyokCk0R7Svu+yhfynE0Za//29F886bW2NZeCoFQqVcqVlqaWxqbWublZZiN9aaBT&#10;2bDtoAWLDj2oUomee+bvra1tIvE1mIHY6jhJEiEDxku7X/rLH/6czmSOOvro5pZW3w9TqXQ6E4bp&#10;9D3bnmS2YTpUngCQTqcf/NmfE63f+7qpB15oFUJorS8tANjccmsbMTKZDLSNosjayIFPIYUnyM0o&#10;WAjUOTCinvjmSm0i4noIGur2KYJIukekZOaaBqPeqJP1nWW+qT8/2RBEljmVCq0xWmuXueF8I6SS&#10;1jhgJdxbW2NcIZIKwySOkzheu7L5B/eUpRNbk82GmSSJjNGstYmjhA3+e8tY4/u+4xXoJHGqtvk+&#10;jstIdWDmQDvv+eUedLRSAO4IsrVSSgjKFxqjOC4Viy4gJUyHLa1trvNi4tgZdXieAkFsv33whZ1n&#10;7fd4386P9t/IPesYfP4Jndfv3E6ktNFrxUIaGgTI830AUqk7nh0+7fDloytXbgGLzs4N27dT3X/G&#10;WOZVK69n7gadJ9VSom7wcuZx0HoCDQ0BuBN83KpVIwC54OHeXoyM3Dkw0M3YAqzo7UVHx9pVq66v&#10;M99E/f7BzE8CS4U4XdJetoqxHMyMYwQeM5ZINDY14e3H01AHrT5zLXA9s2VLtd4br2Gxgu0yxho4&#10;7j6stUeDDXA8iUfY7mRYth1ExwsBYO/VV7dYu5dt2+AQCGPj+4hZkgx8KaWCSdjYMB3aSIfZdHtz&#10;SyWKoigy1cSXnkwrqZQQIkkSbbW1xiMCvFU3bqjbdltAKqmIVN0gkcHa8/0wnU6FKQDVSrWQz5dK&#10;M/v3jU/PTFhg3/jedDZbaGtYuOCgqcnJ2dkZY5I4qbI1yhc+BfvHJyiTCYKUBLGAAsGytbYSVyHI&#10;V55HFAQpJZDN5RoK+XQ2JcGV0hwxiGh2bgbKI2OzQQjDSblanp6JwkwQePkwk5FsYYpRMTGJKMuY&#10;YukJZq2NCTxKZ1P3nH/F8V/9wvRUfGTfx4QU0qM/Xnnj0Red+8crv/veb2+45bd/3gIsocnFf9q8&#10;VopLGWPfvGbkm9fcKIRzeVoC7GK+nvk45mHgSdBSYBngnIidXh/1/XgXaAnhaPA8vO4G1hLOE/Qk&#10;yJkirWHYeqTjFqI1zAcaSRHcKIPBvAVYStRR59Qts2BwGzDOQGcnBgfDwM9lsw2FgkvU8WGzmYwv&#10;vWw6TYypffsbCgUlZOviRZOpiUw6Y62NqgkzNza15BsaGtsWNrW0VCsVwxwbI3xPCPEwRgvNTUp5&#10;UaWKKnh5B5j3X7NZKU9s3gwhWi/oc51d7h8AmHr7sHy53blTsCWXVb1y5ThhATP6+8eBEWA5Y+zf&#10;iSTgAERbTy8T2hjo7x/r75+f27T19ABw4zUsX44D1kfefuqPHr+v/hL8k3AOGgDOWnIKAYNP/UrU&#10;miystb511y/OXnLKadsG0dU1RlBSrjzqZKatq486+adPP+T5vvV9o/XMzLSbZjCz0wspz1NSshAK&#10;0MaSIDY469j3bvvDr11rexdwhMsFF0IAv3z5LyBOZ9JKkpDEbNhYIYRUwk+puBKd/qWBDsIWptMH&#10;h+JnRmKTeMpTbhNw+TX13/1VtV6NAEMIOW9EWDt29XaOtVbrZB4Y6ERLIYw22mhrbF2tUNNkkyA+&#10;oDfARG5SzVznQ3GtvyeInGeiro81ABijjTFCqtpoX9YMhdxHKjQ2us+ZxHG1WnGp3jrRR7316HK5&#10;ND01tXd0xnmneJ4npXIeUw7Ajn31q42yCYArU6JqpHVxemrq0K9+DcDc5s2pVKrQ2Fgqlc555rw9&#10;1d1dle9P4LGH7r7xne8/F8C9bZ8L/fB3hYvTmUwh1VgsFif272v+0sUKSL79Td/3HXq+Lrxk3Vl7&#10;/M3f9Lzg+q/fed7FKybOfuyffKIAHNe78KnH7+ZEn/jcZQDYmB9977IPffLSH/3w680tLcVSkYg8&#10;T1378kfPX3xzcAQBrzS5Z6enocJ/Mr197aN73Fv86Ws3d9Keez981jem35POZGLYib0v790/pRkw&#10;7gxoACALoJAvGGO1jnUUS5L5bA6Jts5FVAkhpGNGWWPcyXM57lIpRJHR2nqKLawxqVQGUlhma5gN&#10;q8AL0+lcNh2G6WqposD5bJZ18uLu56cn91nYMAyz2Wy+oWCMnZmbdSpbIuF5XpwkOkmgBAlPCmEY&#10;xmqtI62NtWBLQjAJ8pQSMiWMcUxcnSTjY2NRNfJ8v1Ipx1X2fS/wfHBcmp4Z2/1S6FFTc0s2lZG+&#10;F6SCSjWuVDVEJU5YGy2sYGuVUqmULzzfEkQc2dgKKSCYBHu+ymRSTY2NDZnsr+6+YnTryfNH/uMP&#10;nvKDk38B4J8IUe/68r2//tr73JRjdOvJOAr/i+WkF0EUMbMba3Q89Yoh1YHLodDjcOz85fRI/+gQ&#10;L+rs3/P//vgnAG7/9CclC/7OvaUPv2t2atojYa21iVFCZHO5bDqjPK+5pcUksS9VJpvNBCkbSABj&#10;e/e+4fWvb2ltayg0uQaP5/uJtlMz023trU3NzZls9s1vOeofz78wOzOdb2h67evfUC6VCo2NCxYt&#10;zuVyc3NzxfJ0oLwgDD0VHHvccZ7vs6XpyZkwE2SyWeV5Y3tHgyCVzTVMTuxPdJTJZiHl0089JZS8&#10;ZdwPwynled+gL31u7itSKRGKr+OLG73NFgnFZIyp6bVEzd761MI1vyxfiDohqtb+qI8P3H5Tv2+B&#10;60GcXG/wu+fXNyQGYOvo4oA8vlqWBpQSRNlcznncRVGkdeK+JbVQShExkbR1TYID5P88pxVCCOnu&#10;R0IKdyOwNUrVf2u5BD0yTn/h/lqFM+FgZpa1D1AT19XMsoSkurX8AQDDTYsdAdpaS0pE1SipqeO0&#10;gZZSVCplZluplD3l1dTENbdfu6p3k7U8TliwfbsA0NW1cfPmNYwR8GkM7u2l4ZG7DlJsueuNJwK4&#10;rKvzSeAGojWg9du337v3SWvtqS9GY/2brrd2C/Ak0YK+Pjr+hNGurjFGG3AXcDqJ+yb//J6np9c4&#10;gT5RN+N0Ihx/PIAV/QNriXcBK4hAtKGv71LLGzZdfQMzW3sd43hBDxMxcwcwTrSw74IzmPdu6ifi&#10;M1ie3tcnHnmk5/gzzG9/x2wxONje1bWUsMayo0sJCBK0sH/gXLZbmLcIeoIA4AnLS4Drya51WV0u&#10;69eaYcvM9jSgHfShrRcWYxJKoaYrsMJqAivQwvYFQZAKwwBKlIrFaWvi2IKkCgRJCZC1VpAxlg1Z&#10;YWInQ9LGVKtVIuV4WEliHdQEi1QqTGcyNRvAqJwkibE2iiuzc5VIJ+XSXL4pn8/mGrK5he0LHGPH&#10;GhaVkokTTYlUJIVgY3UUWwtSvpASAhRmDCdkIQAS1pPKUySFaMg1FOdm9+0bV0ooltVqJUhLtlbH&#10;ia8UWMfVqo4r+XRIgYrYJHFMhgPlmzSkEBKSDdhqIUgqter7V+/88uajL/r041duAUAjI3TmmV8j&#10;+tmZZ54oxHekXMvcZi2AXYzLiLYKAVB37WqmXahpr12mHhG6QbsY3WCqZWLUqhSXmvckaAkI4G7g&#10;htq8i9aSWDpvPMT2BmYGE0CMLcwuO9ylbSwBAO5mPpq5G7wWBAgGL6tL/8dddd/XC6Lm1tZcuiZY&#10;8pXKCDEzPTO65+VKubJgUTtgCo0NACYnJgAcfOihuVx+Zma2XCqH6azv+88+/+zM9BSRqFar1tpE&#10;ax4ennxzQ4dYzJ2dYwzDlvr6iMQipXDhF7m/fwzcbhkndECIMXAbM/o3UW8v+vvt0JAQBGvR04OB&#10;/rH+fjDah4ZO6+oC0Tjw9x9c9o78kejq2jufS4k666m3t/2AURAv70BX5zjQDnBPL8Do6EBnFwAM&#10;DdZmFwCBzlpyCoaH0eHYauhcfx16e9FxIhjGmHOWvpfBzq66DTgDuOXRe8wFH8MjPwuCIKzl6lAY&#10;pqnmB2NcUWettUqlfR8AyDFfzI9/fw+EZ4xev3377U89RNJj5pXTRG9eiq4uDA4+tP8pInZDckAo&#10;pdz+n8QRBofah3eif+DfXnxUeYoJnlImik9//fHjXZ3/6RDs1bBejQDDGJezbuwBvrRSSWPc+EgL&#10;Ep7vM1sbuyjsGl1h/iZ64GDdMtci+mrdogNkhSRkXflEJAwZF3/nGmxaa2utu/0y1xK+581wJycm&#10;giBwvulhmE6FoRDCWjuxf3+5VGr/yleijRta21o934+jqFQqVavVM2a33tHQ7UYx9ctRFxob7zj3&#10;Mvd5fn/5D07Z3NvS0ham0+VSaWL//g9OXee+9fD9Nzc1N489+9tH2/+VwPd+oX/19zdIKcqlOXzq&#10;3Oa6SLfze5d6nieVMlp/duoiAPlcTkrfGjtw6U9OXHEugNX89GOP5Ud+t631C18AcGf7ugIXGgqF&#10;x996VblUatzf3OKrhx68ZeGiRZlsNtaJO4ZxkrhPspqf3kZvdG/30m0YPnL9NtqD3leI+M696kMf&#10;2XBVH6MXx+E3tTPhoeuJtkxDS7lcsUkSBCkppTFasPA8b252Jkyn8+mGXKahkM8rz2vKF4ykl0f3&#10;amuMtYJIKMlSJtrqJEl0oubFskbLRAkS1oA8JUiAIIhIIgj8IAhSqdS8dMeR3aqVUlwuzZWKTQsO&#10;ymSzrW3NYTpITFIsFq21RodQnlSeMVaDrbGxjmOtta5mMynPl0p6liUbMrUwYZ3N5Xzf93y/XCrt&#10;2b3bWtvS2jS+b0JXK9YY8vyUJ6WEThLWNkwF0NYwjNZGx75U2XQmSrgSVQIhjSJSfphOC8/XFtVq&#10;HCeJJPipMOPnnxnZAocTgM6Pb57c/44Hr6hhjJnCK+F682tZz+3XX/GDxyIci1kAC9c8OLHikltO&#10;3fH5A0L35pdDFwDafvY4AFDtFLvvdjy1cd1Ze47rrT25Fif/Hxyo5qlW9safA5hedZyxc77vZ1Jp&#10;tiaVSrkUmEJDgRhKCrCSQsVxXCqVMtlUU3OzEsikQgBRVAmCoLGpKUhlqtVKtiFPxMJTs3OzFjwz&#10;NxO9GB95VCEIgtnp6anZaX7pRc/3p6dnpqamsplMe6mS6OSoo4/xfL9aKRWLUySaKpWKnpsrFYue&#10;8jKZzNTk5PyOMTmxv23hIgDO2mGd2WDJ+L4fBMFGu9k9LXHc/zj2PI9ZuivqF6ULfL/mU2frGXCs&#10;3CT2FUPS2hOsNcagnkfmqmcpZX3gUGt5kBBCCEe1IiJrjBuPeMzK81Q9Ts4JuGsyITapVCgVecrN&#10;DShJEmec6Nx1gyD4wT1lR1MRREIpsuxLJfxaBMd/OlX431pELsDUSiXJvoJqLCBg2dbZqlIIp447&#10;oCvE9chR5Xmuj+CaR8wspRRKJokWQmayWWY2WieJnp6aYuZsLieVdNQpa+z3d937sbeewtZ+VUiA&#10;j17V6Rw8mTBCtKK3785Nm9YODIxu366f29k15S3sXEWgLYQV27evZ76zq+uelx8DcOqiY396/spu&#10;RjfhSaL2oe0AeNWqO4EVRPukOI0Zg4OndHVusJaZ9/T20eYBDA3O3+83gtcwXzo0hJERDA/T5s2y&#10;p2eji6Rm281MFluIzyMBy7vI7L16E4NHGE8Srd8+RIKY8Z0/PfAJ8gGB4Z08OLiiq9NFXrizD+Bc&#10;a1243jKmJ0QtKuEJgMDXW17qAIygESIS1AGh+np5+XLeckGuuZGF8iE8pTxBoeenvcD3PK3jVCol&#10;pSwVS0mpGpAKAhXDRlYzWUcJUJ7noqkiE0VR5GJI4li7zCdrdCVJglReQgjhSSl0kpRLJRtFQuDF&#10;6nNhJhBCKKlYEJDJZrNhmE6lUosWHyR8r1IuN7e1lyvlmbkSEZkmJqLKXCUql8CcSnmZbIMlVIUu&#10;V8tJFNcoi8KFmwIwo7tfnpucWtDWXmWenJ0J0qm4XLE6zmZzzU0tzY1NzU0trc0tsY4mZifmpiZ1&#10;FAd+kM5njQYAm1jleVKmIIkFQAiy6bd+5dw/fu07+67Z/Ig77kTMfAmY160b3dT/wZ6eDy5ffvnq&#10;1deDngSxc25iZgIzngCWEq09IGXvGNANzN1AXY1Na6lejBDWMq0F72ImYCtwI5wepy4XZu4GCDia&#10;uZt5LQmXw7gGvAtwQzMGbSF0gMA8Amc0VJtmEBH6BwAMDA2uv+dfnXF84HlvOPzw6ekpR1p+w5vf&#10;HFVLjU0FKdXzz/8tiqIoqjbkm0rFivK8hoIvA79croTZTBimU5lQJ7pYKuq3nfSWzs6heqj8k8CS&#10;b3zDTepOH+in3t52MPr7IYhJtNULMfmOd9AJJ9RY66B912xe0HfBxv7+JeAVwzvR04P+fhAd8fFL&#10;H9i6fs5aBj7IzD3rePmyGmuso4MAjIygo+OOv/3udACDQ+0jIxjoJ6I7+/tP6+klwhjQPjzCA/0Y&#10;HEJn5xjQNjSI5ctfid4bGqyfEHxYN9UeHBwE48dP3BfHseO6Okm3ThJXawVB4M5cHMdaa2O01q/s&#10;+ZIEk7TSGq2JmSzufHqn5wdMgpmpY9l9u//43sHB+3b/MZtWAtaS0KiVoI6Ou/JN70RXJ6/r6QZ2&#10;+b4QUkQREdXHza9SdIFXJ8DQ2lijE61dy87xFKUU1ho2lpmlEp6nwGy1YWYioQ5AFy72bl58KQ4g&#10;SwFwCgfBsAQJYlnjQhORy5qdN5hyQwnLNQGGqI/43XTFvZrWSZIk5XLJKxaZOY7jubnZIEglG9Yf&#10;tH7jcxdfdFZ0E+pF2N1XfHbRReuf/dKXHGlKSPHrL34bwEu34TOTX0mS5OefuzLfUHDEqon9+1fO&#10;3Qjgp/k1+XxDU7ZldM/L4fmfzd+4JdFR5/cvC7Op4lxl+yc3dH7yXHnzd1d9b6PniyCbFgo6YYvk&#10;ju4rPmDYVFUQCOF7TW2tT/x2cOk7upyMG1jd3Ltwe9P5B1/45SFedPKmXk+pROtDLr2kdP0N0vdK&#10;lXIq5ftK9vZcc+uPr5jZP35l+bQvvvmu0a0nHzjE6Hhq4zqscf6kB57EH/1wA/CrbfTG+9Z+nJi/&#10;krkPwFFHvSVMZcfHx+ZmZl1bmqEDL8zmMnFUbW1ulUrqRFNkijOzs9OzCWy+sbFcLkdRJEh4QYqI&#10;qFoxOq6UikEqY1hrNsZow5aJDKE8XfLDIAhSUkkBEkza2Go1rhRLoqUxqhRH9+wuzkypIMymU8Vy&#10;1SZaCZHLN2QbGjTs9MwMM0WlyvT0FBEBItZJqVIpVcqAEULm8nlBQlhPa5NEXK1WImsTo3NhPlAq&#10;kDKqVuamJ3yl8s1NlUrRseCSOCnkmha0tixY0LKgva210FQul0vlcqU0VyoWiU02m8lIr1oNOE50&#10;QiS8IOUL5UVa+oEIEmLmXNr/zYf/6qDFwhPWn3jxz6ennw5k8KaP3hxFUTab/cN317szMg8JRnds&#10;vP6KR/Hv1y2n7pj/+p/Moxy6wP9E/33wmTju9/+1+sL97A/P7HLOfFJJD14gvUw2a+MEgHND0kmi&#10;tdmzZ1JIyoRh43hDJgwO8he1tLQ2tzQuWrQgiitj42M6SRoKTX4qZa1VgZ/KZJSUeyf2VyvVpqa2&#10;QmNjEKQee+QRljT397kvH3Nv7UOkAQbGcdP0uQvbF4SZlIUWSoTZ0AUeubgxpVShsaCkinVVCj+b&#10;yzfk88tLX0GEh7xLa2YgWmutJYkNugcC58cXRlHkBhdESikfgO95fhC42sBq7d4CRKdkrv5F+cJa&#10;AwMwzETk8IBxxUfdb0QqRaLGupVCoM6SqmrttN0u7wL1EYG7g3m+L5VyeX9RFCWJASq+7yvpC5JC&#10;QlhpLVtjYq1TqVQQhA7SuKLflUnvXVL57d/aQFbHJrbV//L8/q+XkMJEcU0DozwYExvjScFEEoKk&#10;8IUiT/pCQQk3K8b8sMJYd0hqDGa2WhpllTtTQohI6trjxgrAV1IIXykppfrIm9+95eE74jhWSmUy&#10;WSEEXXjhpZv6MTREwMbOriWE9WCA7hoYOF6ItYBrT9zZP9DNeNNXz1fZ7A8eu/ujlcIHrb11auqc&#10;2fQdn135BDNAS0DDwIrhnYsHBrqJ1g8N0chIO8FefbUxeqE23cDLvT0/veqqXYSlZ6zsENQ+NASG&#10;tfZSZrtq1b+BQFhB5Hxdlwpipq1s11g+1/J3PfGE5RsYRFhKtJYA8KXAbS88vm9sbO2x7yEiZtgd&#10;O7hzFfX2Prmpfw1bWL6RAYK1lkFC0kj9nL7VWgDLLI+AQSSEWKzkqr4+e/Um/sIX0D9AQ0MHH/qa&#10;Qw5/nbFs4ySpVKvlsokTD9IXVC7OpZSoVPW+vaPVKCo0NwVBSscVHSVEnhRSKqUsjBbaJi5kwvMU&#10;pLQWQihIQUTFSqVcKgshnOtjVCpLKQJf+corzk61tDTNzk0nSQzA84QHqTyvXK5EJpnYv29i3/6G&#10;QpMX+LlMmMkXfN+PomiM9hXnpi0onU43N+XJ95556R/VSkVHsQerSGYyfmNDrrmpkU0yOz1pdGXx&#10;IYsjbZ5/8VkhaKZaYpapdKqxOd/U3Njc0tTYVJiem4onY621VJTO5zMNDUzCF76JdcPs7Mz0rGEr&#10;OCHgkS9f03H5Z8XDI4+QAHgZg639AGB7ethaMNPAAHp7LwFfZmpFAxzMsHxpT8++zZsBp6KoDSUY&#10;2AUcDXQzd4N2CaydZ7mwA4kA4LynniThZoAOYGwBiMR5gsA4D7yFeQtRNwDG0WAXJtdBuNEFglre&#10;BTxJtIRoBFjOPMx2hXttRqR1qVicmZkJg9Q/dr8cVasg8gNVaGyI4lkD0jqWwk+SYhzHwlO5xoZU&#10;KvSCoFgtP/fs30f37Mllc6W5olLK9VaGmd8h5e9qXADaxUzMS5ltT49gpuOPp+0nYHjYOTsJEuLC&#10;C+yOHXbZcXbHDmamjuMXkKB/OYE2DxATkcDAAPf1tfX3jwOVStle9fkVF1zD2wavuf+Wz/NyuKah&#10;O7YdHQSc/vp/eUXb0tsHYIWzlurtbV/eAYB6enl4GL29rY6oOTKM2rkBOjpAuOmRn31s2Qeoo2Pw&#10;z7/ufPO73BT4nGPee9uT9/u+v/JNJ972h/vn90/LLIkcx1UppdQrVhOJ1kR0xpEn3f6nXwkWUMoV&#10;pNVqVQjBAgC2/2Xnqks3jwPmqi96hSYSDA1SNempYfv+w5YxA4yN/ZsI9LZEe76zUTUCGO/q+m/u&#10;2P9X16vRprb/0o95QkIKCWJBZNkSFEkrQMYaMFlO2LqvPc+rUZPrN07X6nOv5pCAFMKNzqWUnpC+&#10;7wuQtgaGXU6f1lrXE5rYWu0owmzZsu+FqJtQGWtcR831S4Ig8H2/ZiFljVTKU570PIdnXIPtfWPX&#10;OHQxceUVc7OzRHToV7/u/fDmSqU8uX/ioYuvB/D+6y6anpoGkMmkhZDVauVfD/u2C6z4SfCxs6Kb&#10;7mn9XMuXLjqud+HO169XgR9H1VKpHEdVrc3iS9Y/95WLX/PVrwP42xf7cvlCKgys4Wq1vPiSDX/7&#10;4gVBkDr0ssvLN1yfClM60cVy6e0nnIm68nsbvRH/3q7U/fO0714Wx5WoXNa6GsdxFFcmJifJDzZd&#10;s84957HH8s++bdHmnywaPvNB9yKos/MP2/Srk9//mQfvvg7AC30nXRm9v7V1occ0OzVdKc76ZJUv&#10;s9lsLp8HUCoWy9UYgLF2ZmoqipJMNhsEQbVSrlYjQ1ANueliicj6flCulI3RwvPY8szcTGRsFGtr&#10;wBBS+VIIAcWR0bFhIEj5nqdgjeEEsPlsOgx85XlRuTg3PRlFUS6Tacw3BL5/+OuOOOh1r9mzf+z5&#10;PS9NTk3MTs22N7Vm/VRDJhv6QbFcGpuamCzOVmwC4PBDXytBM5Oze17eXa1U0pmMFKhUigsXtB90&#10;yCHKk1OTk7v/8WIYZtva2//89NMv75vwvHBuciobpo5f9rbDX3N4U67h4IMXl0slP5X5xf33vfjS&#10;Sy0LDg6yuXRDLtYmkCqJ45dfeqlYLjcUmipRdf/4BAR5vn/P6X8EcMrQm6Ko6hxadLUSWCOJAj+M&#10;tL37w8+izo9682eG/vybbx9yzMeU8p575DvzJ3eeUrWygIPPxD/Z1M4DjHVn1R5f/cet8z+77S1r&#10;5mGkE3A7ThQOMJ7qpD0/Xr3ynG23z7/m5Ipjzr3rZ8f1Luwbe/fqW275ycquTDoX+kESx+VSaXpq&#10;KpPNNjc3NjU3NTbmmhvzDQ0N2bRKZ8JKuTgzM1uuVpXn5RrymWxWSeWnG3zf//3ww0889mhb+4LW&#10;1kXlcsVorpTLf336L6953RFNzc0fb7/uwC3lB7s/mcvl3HWlPOn7fsr3iSjfkA/DdC6f3/mbh/a8&#10;/NLbly0fffnlRQe3V6ulU99Y/fmf09VqVSrpKa9SqcSx9jzPGMxMTU1M7E/i2NHKc9kGAIFUMhVA&#10;m2oSeyS8dJhNpctRJa5Uq0ksGJBCgQyhXK1AUFyNyqWStSaVCpWU1lj35+lS6kI/kIEvQdbaqFp1&#10;/Xt337LWSlVjt8+DBKUUW5torZPkQPEG6jZWNXqVtS6MwGX7OHe1MJ1OZ9LZbM7zPWtsHEennLXu&#10;//imQEQ3be6xidFWm0QbtrAu65ZICk8q1MaLQknp7DesTgwghbCEShy56D0Sgl1riZkY88wx5QUk&#10;pANiWus4jnXUgePzAAAgAElEQVSiE52kUs6JzK8ZhNTNzYMgSKxOqtH/s2FrG2MjsL63Bx3HSylu&#10;++uvu454J0BDzzxkre3a7y/cdLV10ggSL/f0bNy06QbnJAsw+EYpz9h+OwDu7MTgIHeuWmD5XGsA&#10;2kIgoJvoxnrP0jJ3A1tBWwhriZxH4Rrm7wjRXc8iWAI+jXmv5Z1su+vKfrdGie4CrejtZeb1V199&#10;tLXLiRZsHwJw5QM/uiB1mLX28s2bjTE31I/7eSSut8Z9wcxHs63f3FkICWYhxfEk2gljjDbXoR0c&#10;BPC1X3wnjqLSXNHGiZJSkNBGB6mMCnzDPFcqzpWLWmstYAUWHHRwqVKulCNjLZE02lSqcbVaSYyL&#10;jRJEJIVzCExinUhWYTqQSsVxhROjPFJCwNow8AWxhNEmkZpzheyhhx2+8JCD4QePP/6oJDkxPp5U&#10;o1wuF1t9bMfxXjocHRt9/tlnp/btzwSpRQsXtxWayA/+9vwLxWq5OjfbkEun/dADWpobM9lsKkw9&#10;9Zc/S99rW3zw+MTE3154ZnJ6tlwu+ZALmlsbc9kTlh3/2sMO/9vTfznsNa994s+7/v7Ms3O6GhYK&#10;haZWElIImRIBmGf3jb/mda8b37t3amrKl8H3tg8TYZ8QLcbytm0nXHIepLzwqb0EepIA4JKedVje&#10;8e5v9D3wrk4AvGnTstcvuOuve79b47owQCBeSrQLBOY1hK2OmsMAYSnReaAbgOOFuN7a+s7L5wnx&#10;nVpODn+6FsQJKdUxgp5gZuCt9fwcB0y6ga1ETxJtBc5lPpd5K3CeECAatnyctUT0iKAVIAwOfv62&#10;62amp6vlUioVNuQam5saQfbggxY3NOZy2bC1reWF559J+f703JTv+yB681FLhK88zxsbHd/x0I69&#10;L422trYdfOih5XLJGsus11xx84RSxhhmXijEvwkB4DhrAbQDdwKCxBk/vV0I8edwxnFSlu54zhoT&#10;HXMMdXV5d96JkWH0D4wD7b29LrTj129MNza1LsFiu3IlAF637prys59919nX/Waw0Njoeerso97t&#10;PJ3r+xDdu+eJ9y1actcLjwgiz/dPWXD0j578hTZGSSmVstacPZdmZl7eAeD6nUOfEYsxMICeXjq+&#10;riSvu9sScPMTP1cQHzrmvdv+9CuqG1coz3OJCPO7LlurjXGsTkEkpEziWIJk4HceeRKYx7o6HwaZ&#10;yz8rlXItaYLMpDOZbNbzJQCVUp7wtLWubVStVNzY5AOvWeYk7PcdHDhbDgAs5PteLI8N9M+r2P9/&#10;m9r/eqU83/M8Zzs4z2xJnFvwKyzEmhOJAc+PorimqzSK2bFC3Y3WQYsa6diyu+exNsZasmTBRutq&#10;Es8/H4KEEE7SnUTxgQMQIYUnPCWVNtqFSQkppJKBClxqN8/LRUgAuLvlfFwBIioXS9lcLgzTlWu/&#10;VZqyANKZzHuv6RVCnfiPr7vPP/E/Hhv55U3L3/OxU2/9lnvEDUDCMM3f/e6jUgiryqXSzNzcwi9d&#10;XCv1enFc5QfoBYDj9I8wifn4s0cw+vorrz6udyF6gWcuB/BI/2gT8Czwj69u/Pkd1a9c/lFHl/on&#10;dLHie18vlmYe+PyVnbTnqc+fFwSe8igMAivo3HMvv/HGS+DwyaO4Fo8+9hhW89Mv9J3kxN8/Xr3y&#10;kseuNXU+1WGbfnUD+l7oO+mb0RkpP72gfVG1OGl1NSpXdJy4oXkcxxAqDNNkOKV8v5YrYqvVamxZ&#10;WC6VS0GQEiSsNZYtwWo2dt4qhxmwidYJhGAOIMhaw9YkBGuZDUMTcalYnNhX9ZRobC4UWtoq5TJs&#10;EltbSIWelMXi3Et7do+Njxk21bg6OblPZPKN6Uw2TLMx0EmlXNS+yGazrc0tcTVKorhQyEeB8Dwv&#10;nU4HqbZsNi2IJdnAl01Nhabm5lwus3BRSzGKi+VKriEsZDKzs7PF6ZnmbHZibJyInnvmmYmx8TAV&#10;VCrFiqlYaacmJ5obWo3R2WymsbHgh2G5VBKwbLkSJR9+6J33X3SSumOoUrZVU7VEz+24yR2EE959&#10;Lln77u8uVmFWbru9WK7OFcuv61j70+/cDgCo2YjNo4sPPdhx+8nDq969BPPkOtozxIsOv/PU51fc&#10;c/CZwFm1i2H1n17hR93au2H+Ojn/mbfh7Ti4vpUdiFHP2Xa7e81S59uvO+yRdfmT7vv8Z9H/7bgz&#10;+vGqrnO2D97/6fOVkkYbIqEhDIQ2XImqflEqj6Qg5nSkIyHBgiuVIlcRpP283+AFKSFqO28SJ0ls&#10;iWQQpK3kTKYQR7a9rX1ubu6CX75r4UELFx908Jm5q27a+2mLuLPhGgeoTvv+xta21qbmlpnJCed4&#10;MzszMza6Z3L/ZLFYBBCVK5fzRannB/wUa+P5vh+GYSoM5+ZK1UplZmp2amqyWq16npcKw3SYduV7&#10;la2q1uUNvhcEQVXHyimv49gxJMtas0CYzRjLxmhSAtpasPsv1loI8qVPghI2SbVSc/pXyjGpaja4&#10;1rrdzMXqYX5CK6ViJqIkipyg3O1783ujEOITHyj86IFoXk0ulVKeFwSBp3wppRRSSeVGB/+dlc/m&#10;58N8UOdHvbIB15drbAttkySxYEhhjbUEqTUT4jp8+tjSD/zg93cCIMsA5mZn3aHwlCeVTKfCDx13&#10;yq1P3V8sFl1wINdV8u5dwnTmw289BZ1dd4I6BDaCcMK/3PWPh5M4PvHib4/xt37ae47Req08aGH/&#10;JgBKyj19feP9/Yv6+xlMRDcSCVA30Rl9fRgZ4eXLuGcdOldtYGbmrULU4nNdVF7dd1YKcSPXLGzW&#10;gF3xsQVgY28gJqZu4l3ALqI1AoIl1ZNPhBBbhaC+vg9u2nT7VVftYmZmx60/HSDQheHhzHzXwEA3&#10;0TyMrje+aY1lFtbdKJ3B0DLLzvHTWmvAo0QLXTOup5dHRnj5ck9QmMnlw6w7ZJVKuTRXiaLIDWbn&#10;KuVStWrYahKWeXL/VKQTY4wQSnlSKqk85Vs/KlWY7XwrGXAiZSRGS+350kjhWZ9IwhiTxLEQaGjI&#10;pvwgrpR0ueLLIJ/Lt7S1Pfrkrr3jY6HyZ2dnfEhfeb7wBSClICVYsCUOMmFDIZ/JZqpxDNawCbOW&#10;JNtamptbGrNhaOJkamYqFXhhNqMkPF8tWNDe3NIaR1FUKjdmGxa1t3uBFyeVTCY9NTf5978+HTbm&#10;izPVUrFYNYk1MvSD5obmVOA1NhdyuXBuShQlwSYAjzERQwjBQux8/0fGBga2EoGInMi+f+D9J7zh&#10;1sf/cfnjA7877o0/Hxx8eHjk8r9vduUDM9Wy7oiWAk8AW+fdpWphizXN9zDzK30dYCtQ0xWxfau1&#10;DPyBxFIi5hrhiolucFdbPYitGwDXpiBLmXfVFVnL3PVKWAZwTw+Gd16z+ryP3/h13/dTQaaxuZmU&#10;YptMTM8mcVwpB8Vicf/4/qbmwtjLYzNzU80L2qfnfkdChtnMwgWLi1NzOtLEQoI8oSzxp79+86gQ&#10;CxhjQrg/8yeZz2Vu7emhgYExZoBOI75rz+OHHnLIsdECAC+2aepot7/9rd2xQ/b2EhH3D4wxt/f1&#10;oqPjodmn3pk/8mSix+3uX03/8Y3Mbcy8fLn49fOCRKGxMZ1JSyFv//uOVa//F2b85KkHzz7qZADv&#10;W7T0l+N/zGQyjs53754nPvTW9/xw130k6KwjT3IH1u7YAQAjw+eJxTwwQD29NDAA6gWAjuUYGaZ6&#10;pMZHl/6P2o+Yf2cm5L5Y9aYTtz31K1lvZ0MpF6uqq1X3R+059DcysuOyz/pBYF01K4SLRfJSSnrk&#10;qkc2qCZRkiRxHOskSRL9CmDo6PjFy0+wscyWDZyP9p0D/R2vbAGvImjh1qsRYLjbpZJq3s3dDSKU&#10;cqDRc6jDWe95vs+1yQXXLUdqYwx3Cp3viqM5AYC1UioSNC/ecKpBqHmVoTWo6SmZ2WUGuX1z3vFW&#10;KJHOZOI4jqNqFCXuqqpFShE5B0j3I60XfXl2YJOUKgiChkIBwMT+ieLcnDPDTeL4pBWfmTjhMQAP&#10;33+zeFD+Rw70ztevb8o2AygVi7PFuabeC97VuxC9+J+lmzl70ImzHzsOxz7SP/rzg/uav9Dr0Mh8&#10;Snfn1JY72z/nuFJOMjE/yjjp2i/vq07s7Ot39eKR37z+uS9fEKbDWIuKiR26+Kc1uvVkgGtvgWHc&#10;ioErfnLaqk/dtX3APeGwTb8aP3tfU2OL9EWhbWEUVZNEW2uFMr6fDoiU9KenpmIVMJOJ2ejq7Fy1&#10;VIoNOK5UojgOQ+tYiSTABtaykJ6wCZEgGLYMsmBYw1pIw4YtuwuA2UiCFMJajqIIViqlgiCIquVY&#10;M4DGpiYv8Kenpl964YXxmclsPh/H0VyU5IJ0EASNrc3CUxh9SWvtZ7PNLa2pMKzOFnU18oSMiZIk&#10;SYWpgw45ZNGiBXtHR3USsWXf91Op0GGn9gUL7d6xhmympdDgGXhSZbLZaqmcyWReeP65qf0TuebG&#10;4twsfOWl0tNT0zk/p6O4UCgUWpor5XI5nvEgEqMlw4P4QP+OQjZHLIjEz05/ch4weOoolhBe+q7V&#10;TwF4501HWG1uu/ZHOMCk2DlKje7YCOBHJw9/6L5l21c//PkHasDAQQKHLuahwrY6ujhw1aYWt/3H&#10;7wAHcK46ac/3Tju1+9ljPnHH3Xef133rWWehbsRqjDZGO7pqobExDMNUKgSoWo1pmqWBtcn42Gih&#10;qUEIMTU5PTM7O753X7bwklLBQQcfLohmZ2ecKwMzK+WREsZwJpv1gyClk0Nfc+gRb3ij53nff36N&#10;L4XR8XXPrB7+6Juu2LgbB8MPUmEYyuaWfD4/Nzf38u7dL77wQlStJnEcpsPZ2dkLg0tN4MKeLNW9&#10;zIuzszMzM9NTM1EUBUGQzzdk87lUKkyixPXqapW0FEEqlQrDUrEYBEEQBI5PVa1WSZBUSijPmMQA&#10;hjmx1saRpxQAAak83/d8Zk6SxGhDbIQQrg89X7c5tYZRioRwO6N1viXCNY8FK2WMscYw4O5tAJhZ&#10;ed6PH4ydmnM+GdD3/Xy+QXlKSOlkb//97pdUkq2QEk6S4vpBziLjwOxUt0OGGd9oY8GWKIljLRFF&#10;EVP9zs1MoE+8/fQf/eHnwhVL0nOv6eY2UqrBv/0mCAIA1Uq1Uik7t19VV89XKuUtw7dT3zme8u4P&#10;U57v099/03XEO40xWEfo719/9S1gXEa4dN1ZuXxDoZD7mYDd1PutKOp6/Yno6gLoMmB9b4/jumxc&#10;ufJ6y4CLP+NuEMBbgLVw8m4GeAuRO4pr4UgvcD4/NwBPilpa8xYGgDXgYcYKwIKfcIjF2k9Z++lv&#10;fKPekMYoCSJgaNCVppv1i184YfWKoaGxrq76x0C9NoUg4cTBD4NW9PWK44+3q1Y5A3cAOxyP37kD&#10;X3UlASuYL+jtJSJ0dFzxix8aa8sxz8RmdrYIISOdzFUriU6MJCYyOkmgmLUU0k9J6UkiEmSJJKyp&#10;EYiJjU2YGUYTW9/zpIAAESBJuuAoZpvL54LAl0JlMpl0S8uC1rZUJr1/375yqZzy/MDzPZIEklJC&#10;UqlYzDQVaj7PgvwgSGXSURKP791brpSrlarzKwvz2YWLFsfl0ujE/r179lR1DJKVZHz/zOxspQQS&#10;RifZdEZJ0dTUBMvVcmXRQYsrUTXl+ZP7J0pROZUrpFOhNQKGq5WqSaKDFi5QfkDSv+mciwDYD3F7&#10;V9c4+E4Aq7vA2EVUhwzYCoDF8uG/P0xERP/yyF+pa/VdwBIhzmM+tya/BsDdDEHEgMvFW0IAaFfd&#10;YGotEc+7RbtcRaqhV7b8uDOgk3IXcDS4G2DAxW50A91ES4C1RO6qu6E+GdsKLAGWMW8F1hCNAAQs&#10;H+gHY8HQUGNTkxJePt/g3BR9X2qdMAdBEOgkaWxqyuay2Vx+dO9oMFfav2+itX2BBenEBmE2TNsv&#10;nvKh7z15/6cqufH+/r1E7QANDS0YGa7VTf39I8zLBgbcJd0BApGUwlr7l9yc73uvvfOJx5YfdKQx&#10;dtOm/UoF117LQFtPzy9fGzTq5621D80+FQRBFCXvKhxpe3v56qsB5HL5bU//ptDYqKTUxrhfE8xn&#10;HXkygJ+9+PsgDE9pfwtAO+aekUqlUqm7X3o0l8sR0R3PDp/+2g4G0N/Pzm+qo4PW9QCM3h50dNQq&#10;9Y5XRhkYHuaODmJYa89ZesqPn/iFqPcylKxx7AEIKaVUzDZx/h/GuL3IaI3OrsEN53lCOSG4V3cO&#10;nB81J0miPM9FpsZRVCPSC3H6foGBTT/v/2K9N2SdM+ExvVfUPh7RCLCit3dsoP//eN/+v7RejQBD&#10;KSWkIEHWibqNNlo7eCClcvADgCvpXdaeMZaFJUvzLTK27HyflJIHjjgkuQAoaeu2tlESR1FUrlaY&#10;uZahwU5vaZg5DNPznlNEVG/FuSRdIYhcAZHEsXGWlM7h3r2xlBNXXuHBA5DJ5srl8tzs7OzMjLX2&#10;fat74IDBrbi3fV1rW9uixQdVKpU4jp7+/Z3qTffQpz7lFLfnT11SnJ27tvHyW//GANyw4pH+Uefe&#10;c+Cajx149m01w9DXPrrntTj7WeBni9a19V44/8xH+kcX4qIHLlt/x21zl19VU36f+5HL5ivLq/Zu&#10;egSjT13QG6T8TCqvfElejESvXfONiM3Xjn1gPnjh2GNnRx9FcAT9tnvP3R/5mGWtPAp/kD5o4aKu&#10;M784eNuV7mk9fd+8/LI1H/tkrS9z7bUXO1Gm8jzl+0aoMiOyqFSjZK7oagVj4HlenESxiSAEJDGz&#10;ChQ8YiYpldWQYM0WBkJJIkUSOo7ZGKmUS0xmCMFGKhHHcTaXyefSnu8bk/i+n8vnGhsKDc1NQsik&#10;WlJChkGopPSVlwlCY3RstDEO2Ljs9qDQWIjjyvTU1OT+/dqYalS1xhBRY1NTU3PL7n/8w1WhSRyX&#10;wuLs7NTk/qlc68JcLhf4nu/7hTDb0FDwPE9ls7l8Q6HQ6PujpeKc9VJhNs3MmXTaxMn/x9ybx8lV&#10;lXnj3+ecc7dauquXdGchiIrLuJAICumIM8q4jrKFICDjMjqQBB016YA6ihgRZ4R0wBkli44jMqwd&#10;EBDGmUHBjXSzBAgCbjBAIOl0J73VdrdzzvP+caqaFp339868v/fz4fyRT6XqVvWtuveee77P813y&#10;JPGUCr1gNplOmk1pwUQkPFgrDN99UcsBY+CxPXMH9OZVj6JFjloNQF0zfN97x3Dd8yh0bPsJ7pAt&#10;el3LS0rAnn3Hcdfg3kW/3P7+121ym81HFy8Y68/cfx/G0IYQy36xes/xO+denY9SxIfemmYpgI/d&#10;9q8Arv3Amf43f3YW7b/uzDPPuv56AC67VClZ7qgUyp2+7/ueZKthM62N1nmW+QsXHVYsFaQUYJGk&#10;+cx0tVpvRlEpDIthGPp+4KIP0jRVAkLKZiO+8w07Pnjgwkqlq7PS2VnpnJ469PnTFv7dTfulUlFU&#10;+Orw3mKpJKRoNhoHgd7ubiKKm83xsbHa7GxUKAghC8VoerJuLTmTKFdQyPO8Ua83m02jdRhFHR2d&#10;hWLRBWJKKQiipdMw2horndGctY604yLwwihyNE4/DKaqM3meZ3nmVkVWSmIWUjrVEJEggmxbLUmS&#10;nGt3OzHGAGjn/5gwilyccMuQytVTpCz4vnOXsu1AXKfxCMMQgOvdu/sWtVNl3FznqiVa53/06P+f&#10;D+dD9TwosnO8hedHmzItwjCy1hz9y4MAfnpkSeVpRhmDXdmIgBt/d/cZrzzh7KP+YvjxO5nZK/jP&#10;92Tm6eY7Oyue3xRSGG2kko4DxsxplrUEP0YncRI34zRNzMsMr159MRFA68glBlDfwoVd3d3NelWQ&#10;8AI/igp3HvrlG4RYMDy8fPVqZsaKFZtWr3auPuuIiOg8wtZ2z2I50R7QMqegdU6D1PIPWcPYysxs&#10;z233OdqIoPVL3Ea0EpLYPuiqY8Y4fb8Dhz8gWkHUNzLKAK0ckEGA0VEwjzIvJ3qIeTnRKYRNzI4i&#10;ctGGwYktW1YwH7jssm0fPfHLGzeuvOyykbabGTNbY12eQD+RAWHzZhreycacf8LZH/jGhVazZc60&#10;1oQ0z9I8M1IpqZihmUWSekLAI4CY0fYibp0z5FbNzGAWDAUqFUuu9JaZps5TIgqjoFQMy6VysRSF&#10;vielLBYiP4qmqjOHpiYrXT2FKPKVJw3qM7NJkhg2+8f228ibnp1uxrGDylKquDo7Nr4/za3O8ygI&#10;pRJKedJTU7PTe59+mojYsmYbSBkEgW1U0zQGkJPK6g3ByPO8Wa0ffvhLoixdfvTRPx+9J/D9crHU&#10;292jc0qaDRjOU5NkenqmVqs1HTGBTj/dnX7HMY+CTgaOA7aBibGGaJuj9ln7MPAGwNl5rQWIeR2B&#10;AUejcocCROuIjLXbiJaDQK3uxsNzVm/ts9stnRnkoi+2E0khdgh6iJmYlhMesvYhcBu9YA/RcuCh&#10;lovU8590HLAdWA4iwgAzgUaBk8AAgjD0hO95nqMddnR2C0EdnZ1d3T312mxf/4KpyUOVrkqxVHp2&#10;717P81768iNVGP3nE08c8fKX7w/HcPrpf01Eg4NOReYMVizj1qHL9hBdNDh4YGho7qoHQKD39i+/&#10;L9/XbDSSmJj5Dbv25sCkFFLK/p07eWQXH7finUS7zdNZlnmeyjOanZ7lEtOWLdi48cbf/LTS1eV5&#10;wUlHHHvrU/e6u7A7Ax00cGXluw49fkLva5l5oHDEz/Pfic5Oa4w2Jm42W92d4WECXHYNBlaACKP3&#10;zp+prn7kzg8e9Q5QG2wQHLpwr57yyuMJuPWJXSCcPhtcV6ireZbibpc83xdEq5a/YwLfef+mrd+/&#10;+G/SJLFtzqdTM6l2V1lrkyRJ3GwaY7gdMDq+5fL+ncN45gFXOndWIELQXOQHASuA8aGhF6HY+8UI&#10;MDzf9zzPGTQBmmy7+QDAla+ISBBbssxZlrn2xVztbY7L5JhNL/hwmouTdT16EhBkjU3TmbkNpFIS&#10;8Fs3SOJW2C5cVpTneULIZqPheapYKgVRmGdZnudEQilJzrs2z402xhonvmTmZrMxNTnZbDTWFG6b&#10;33z4xcsvrHhdbq3g+BhZlsVx8462n0+tVrvr/Cuu29j6dnOmPX/o3jMHOeaI8q3OxgO7j73ucgw+&#10;v6V77/tnd9zYeW5b840d3/vi7k/td+9yG7z2sqG9X9mU5nmcJyChAWIilgB27+7oue6Yz83+xXXf&#10;Ot995q1/+aEAEtqysUxxd0+vTbL5u3fhF7cDOO9TpwvhKak83/fDQCrFTEbrzBjjpDDWpHmmtSUI&#10;JVhKz5o8N5bTxBpTEEXlExuSLLRlaGtzI1jAshCkBBmjhSQpSflCWs610SY3Nk8acf/CBZWuLs/3&#10;A0+Vy+UwisjaRqNhtDGhPPwlL1mQZ9VGPY/TQhTNHJrat3+f1jpO4pmZWaO1JClJ6jRL0kaSNgG4&#10;AL5SuaOjo3PfvufGxsamp6byPJcKmcn9MAqjcHZ6Wiq/Wp3lNO1/VS+AmUNT3V3dSohXverVM9X6&#10;b5/8bWelp7O7O46zYqEIA8Gwuc6SOItjCUSFIpTMc5NmWdpoDjy2qePG4zOrRy6+aOCxTQvveM+B&#10;9/5w0e/byNrMPH8CHHP3fCtbtIlSV7/r/kVr7hrbfsLYPZuefQxLz8B/awjlz3/LfLG4/d5PPGCu&#10;xfGBa6+/hs8AcPmSn254/59uWfozDP3TnX99nkdSeYGFBARbAqQk5fm+HxQCPyyWSsxGa/b9SEq/&#10;UW8KzysUOoOgEARhd09vmqZJM4vjZhSq0PN6ersBFEulOI6vWnAxNNCB9CefDYKAiK2xxmhXBHXE&#10;vLrva63zPFOeWrJ0aUelUigWPU+Wyh1SwhGTlOd5nqfb4TZhGArhBWFARHmu8yzTRFJ6UgjyPCKy&#10;wjqtFzN77TWukrJYKoVhaKxlQppncZamJjdgSLKwFlIIIX3fGG10O15D+QBgGeRJYwG4nXftfuV5&#10;sm2h5li/cDMbs1Ct4L85ohQAQaQ8z4kuALSAvVIA4mZTCOk0Y+4K/O+dB38wnBWp6ygDrqbeJkSJ&#10;VoiHaGcTASASDy1faJjRaBhrVr/ibdf96j+01h/4k3dc89i/W7bfe/iODy77i7gZA7Bp9pGj33vD&#10;r+72POU4YwAcI1lJFYYREc35dBtrqdGQUn3wqHf+84N3EJHRRhuzafVql0CxlqgfEMBa4IFi0dlM&#10;t3rYAJj6Nmz4/lOjpwzv3L/q1DcAaxwNxg0COXwCANhDBOBhxjaGy1RuHYVW1gG2C0mA1u7CtI5C&#10;dCV4HREJnEQ4mekhonUC20BrW1ReQ0QPCXHi+vXWWmwZoptuAhGtXMn33HMScAsAoLXwYSbgSmOW&#10;Dw1JIY4FrLHTEwe/VipdIORKttbaXQADJwsaB/WBnYEKhnc6SPCWC89L01SSCoLQK0QMaFa5EhAK&#10;XiilgM6MyYhJQFhINsQs2BJBeqJ9LNhatrBMYCVJCTBrnWVJs54naVSIOko9/QsWWOYFff2Vro5m&#10;ozF56OC+A/vTNM2zrFDqqHRWIj+oVqYas9VqdTaHrefpVKPaSONqdVYIQZ5i0XJnsWxIUG/fgkpH&#10;Z2el4imvXqvFWSKlasQNz3K5u6uv3FHP0qQ5GUZRnma6Ges086OSNTqPkzhuHr5k6Z+85rXPje/P&#10;mJJ6I02tyfJCWIrKpemp2WqtfnByklevpo0b3YFntn3sfnJm4FzGdoITw8xVoy2ztbz8pV1rnpr6&#10;FokdROcyL2Mmwh7RstPH73ULaRuwjluWUw6crmVsI7TCUlp/jYloLdFDjGUtl2eyzNvAa4E1AANb&#10;mbcBlvlcZiba6rRM5Fpn9BDxcYx+4CBwHNhpNmZnqtB21vO6e3rct3CZcbOzM1MHJ0qlwuIlh1lr&#10;hefXR0a6uruLpc5Kd+8zzWdqtcbg8accuOJfFgohLr984c0337zvkVOeqjJwy9Dmh5nXMnhoqH94&#10;J05fPe3CqFMAACAASURBVAFia/qJMLjhjvGHuzorAFZ4S3nFAiJSq1b5ftB/0000Ouo6bfc0fsWW&#10;dZ57njq+4zX2l7uwFBgchOUgDADkWcbMOs9XveJ4Ityx94FyZ2cSx8YYF38siO6pPSGkHGk+LZUi&#10;ojef+4V//4cv6DwHM4/swsDAN3bd/ImBVTyyCwMrQeT4Y3NUow8e9Y7nr3fG1Q/80AV4u+du/d09&#10;SqmTjlx546N3nT70zeT8D3/kqLdft+dOqRRbq7VuNhtSSj8Ibnzkx2cQMDgolRXGuMKTpzwhhef7&#10;QRAKKVZWXvnTQ48brU2bhWWs5TyfJ/mfMxq01oqTh4fvePYhveGrz3tgvZjUF268GAFGGzBYIaWE&#10;IiKrrHMXduxeTZraMXktpCgw35AEjs7Upka5l4h+T9HuAjhJkNCSxO+F7lmjAbgbpM3b1GrXk0Cr&#10;R2KtAZTyPHefc0EZvu+HUSHLsjRNXJPLeY0xc7PRALCmcBuAR0d3Gm1OePbS+15zsce+c1d0SEl5&#10;yl08q79zcZIk9Vq1+7MXXDp++dxuz9Gc3JjPfZ+zcpqTYcxtNgdpHIFqDooYa2+5YfMxx5zr/nvM&#10;MdXduzsmz9qNodZ6cWqmmuc5yHaWOqXwiKTJWrDhQ4+8ZslLjjjl7C9v/VMAuKT/TrdjPzjtlHoc&#10;93R0dZY6Pnne5mq99t3vbQLwsU+e5AeFHEIJyaBc67hprLGNerNar1trleeFYeQFPgnBUmqDPM9L&#10;gSeEAoTJWWtrIxfabtiyA31KCmgFC7LWSJJKgYxLNdTGpmnTGC0kOjpKnd2dHZWKkqpcKnRWKs1G&#10;Y2z//urMNFvuXbKwo6e7EobYv28syxvNZpqmBybGG/W6JSRJLKQQINYmN8adTsw2KhS6e3p6e3s9&#10;339u7948z+NmM4wiIWG0XtDf34jTqb1jpXKYpinluYOO0GlXpVKr1np6e4942cv2jY9FfhCG0exM&#10;TXlewY98KbU1k4cO1Wu1JMsglGKPSKVpmsUJgDzPszQ99m+G5VoceO8P8fvOUQBmp6bfcvuSn79v&#10;H4Dduzt+zyiqPeaHf988g0/9sW3mhvMKwzwg8dCKa5e2X53f9HjeTGweoD0WP3P/FUJeNPNe9VGV&#10;NBKb5VL5EL7nBYESXiALge802J4fTYyNd3ZXFi06bPHiICyUlQxTnXdWKmmaaK3TNLUaWaqVssWe&#10;Qmela0Ff34ef/lKMOI4b7o+uevJvov6CIs7zvF6rNRoNAJVKlxMe1GtVo7VS3uLDDouCqFAsFksl&#10;nWe+74NMK7vTwPNUrvMkTnw/1FoD7IKosywjQVFUkCSV5wkpHe/I0aLcar5Vh1ZKeV6SJEmtVm82&#10;8jzP89waCyUUecwslZrzV9VZRkQ++SSFE2YLwPUi5shO7tslSeKYoHmeO0PtVs2b2fVUAfhSOk6U&#10;bQe6ucaC+4tufR+GkWOcZu0M0//tifD/PZTntXz2zPPFHVcTciUf2bJYFUTkellE0rK11ug8v/bR&#10;fzOwH3zdewCc/dp3AfjO/bcws4s/yozdMfr9IAis9aV2LR3DzFmWuQfuSzl1ykkvWfHdh+6w1n7n&#10;gdtb8MaXZSnCz3woDCPf93dF4aqXvfmNz91/n2U2ttlo6CxWnhcVSkqqJE2v7WiuH/zmw4BtQwU3&#10;1rajeYloDbCNsZXZZSeDsK1dM96GVrtiO7CVeQ/RNim45ZiLNWBmXsYgi1uAAYKAOAq8li2z3eby&#10;mCHWWnPR5suWMQM4ZdVpnxR06aeTjXQ4Mzvr/lHCKcBytIhbDzO/gZmAB5T6xsc+C4INl/Zt3szA&#10;AMBEGB7uBxh8whWDwnhi8986CkcKqme5tZnKsxJIep5VpJ3+2FgCCSYyxETMZDRbASJIpXy47jJr&#10;rY0xVlsBViSlUjqNXeGILPueV4iirs7OBf39YeQDmJmenq1Vp6YOzdSqOs8F48C+/Yohy52RH4Rh&#10;mMcNIURuTWN2OjXGAoHn6TyvVWc5y0od5Tib1LmudHUtXrS4q7sTQJIlxY6OuNlM8zyzDZ3bQjEA&#10;EMexlNLTWklVq1YX9i4oyCBPs+rUVKGzo1QoEaNZrWttrBYCpIQIlJqanmSg0YgBHNi8GQAIC9Zv&#10;4KEhBnjDhgXMt23Z4uDBWhAzLwc9BFhrrur1eLYqiD4u5TbwMuDE9eu/csXl3xJCtgxpLBE59ydm&#10;XsNYRgBjm8MXoLXETg8KIrbMjHMtg1xapXkQTCS2ExvLa9tCcQDnAiyISOwggLCuPWO0WhzMDBxg&#10;3CssGCvA/a5+DxhrGs2G7/tZmvq+p7U+NHmwWa3Fi9KsnB0cH69Vq07T/Ogjv+xbtCjPbJ4wgFFg&#10;JbBo585/nX4iTpIDQ0P9Q0N7QOuIRgnrAKxevY1w8s6d+0895Vbg1C1D773pZrp3FAze8mkMD4MI&#10;w8MLibBrl23jtDcX/4SZUcLdU3tGmr8dWLmSme1xK3jXPScfEC7+ghmrXnH8neOPvOvpODqy/GeV&#10;V6HC/z62x/P9MAzbXt7CBRznWvONw40n7mk2GjwyQgMDvHr1JwDgWjBjEBACAyvnCxmu2XMngLOX&#10;vQMARkc/uOI9oFZ+H4FufWKXtQzA8zzauTN4+D+u23OnaAeqnp123voP32p+4VwphJJyAjQ6NJRc&#10;tO70171t+NG72VpttGAhpXIP7h7/pWijFyJ68xf/kdvdrtufutc96aIaAJx85Io7nr6PPB/U7om9&#10;KMeLEWBYY4wQwjoVvpBSWOeDLqWTfbuTxplzBJ4/FxPrLlrHzJZt/U1L1ETknEzmixzcWsE1HOZu&#10;wMYYbY2zomJmm9uWtlwIJZXWJleZlMrZlWRp4uwjrbFkyGhNQmZZmmeZMbYVBicVs9VSFYrFO/0N&#10;fhA4MeV9r7nY9/2ZmRmlOpSnhHYoSCgpEeLZp5/52d9+czXtf4H9K34/SvnYjTx/JefGHLRwuMLF&#10;3r2wrQEAOKv27WsKf3XhBTscUQpzlP05a9M3DgH40Uc/EgZlkp70QqTmvP9Y8f011e8d9fj5E2+H&#10;JLRWq3dPntWx/esXnHj1LbvXnluIgiTPNHtCyIEbTsC3jwzLnVGpUJ2qkyQ2NtU5IIw29aRei6ts&#10;yPd9Jhiynh+4MEud57kvAAGSTJYFrCU2xuS5koGnSEAEnk9WZVqbVGc6k75ksIEhbVkbhlVS+r46&#10;bOnS3r6ecrlsTG7YHjw0cXDi4MT+/TpLDZhCjzzVE0VdXV0d5bI2plAu2dzMNupCCgsmEjrP41o9&#10;8nxfycBTWZaVS6XDlhzW19cvGLVao9LVU6tWyx0dzTSpNZKXdnQJOe4HgdG6o1gKpWxWq1lU6F28&#10;KAjCanVWW93b1dOzoHd6pu7XG5Y5TRPtRcVCIU6S2epsrnOjTTwz/fPLTnvPph834qZJs/tee9Gf&#10;8r/mVmvw85rZeRhj6epvJc16V3/rcD/5xsXnDrxUEt+3Bv/VWLTmrhsBAO/HCWij1p28+PIbAGDk&#10;tRdddz9PPrAbwGd2PzDX4Dr2/kUtVt5g62Rz8PUPz0MA9w2N/fMpp4TKf+8/ffvYwUWfPriSc+P5&#10;JioFWmuyIOGzTwB0ZtM4e+De+5cd/Yb+/sPiOK3VGlrbLNXTkzPGGK1zq5FlmbFGSuUHoe/7tVpt&#10;avJQlqf//vpvnfbUeqXEDS8fArD0Y/jTLZ++4NTFY/dsunriHBLEbI3RSaORJmkYhUTUWan4vp+l&#10;iUvQA9haG8fNPDOepzzlFYrFWrUeN5uWqZAVHIEn8IOoEIGFI+TkRJbZ9/0wiqRULb6stUBL2JrE&#10;cZrEOtda58YaIsHSWsOGjQEbo4lI+b6b20ybwNlSdrVhBtohfbatuxBSynYstJDSkTzXnbpg4LFN&#10;a/ed73keW/uPSy5bt/+COXmiNcZoI3wppGsqkOOiuqjv//Is+T8bxmi2zlMIlq3rYMzl93E72kg4&#10;CymQVErJ9tzriKmE7z36Q/flbdseB3O9ZSGYOc9z1w1oK/TyOSfxJIkdzLjxN3e7qg0AmOcVdL7v&#10;J0lsrWG2O3/3c8dMc2WpNE2lUkoqqWRaTd564TfPtdYCO4RYBwBwFE9qZQ64kAMAYIZzgmr5kBKt&#10;Zd7W1joz8xrmNQzbttNc67gkDEFYKcQCa0G0aXDQWl5x2WVbYZ2L7lrXAGF+GFgLjIMXMi6QR/CK&#10;Fe06K4NpQrSQzDFCngS+lS237p3CWjvuVsNErj4rBDHj9O9+adHCvtnJRpYZYzUUgkKkrU7TlMGp&#10;jgMPgjxqwV4rhSBmTykw2Aitde7iZ4mEUp4SxhhJSIwWYMFGKs/3VJ7nsMZTolSsREFYLBfK5bIU&#10;omdB71NPPrl371NpmjAJBjHQugosFMiV0qerMylsM0/rWczGWCshZHV2lrSpFEoLFvTlxqYHJ6Ko&#10;UOnpDouF2sz0bLXmBQEpKX0/yfLM6tDYlsOYVF0dHQXl12dmk0a8cPHiYhiNaR3HsQKRYRirSJDn&#10;w1idZDVbM4ZZSRWEGBxcsHkI4B+A3jc0RMBx7rgDxwF7WucAM+MhMDOfyLze6q7u7h2zM98iutLa&#10;E4eHmZm+fgURrSNicKvtSEQtOwCn5uftAM1Dp4S2O20LdtJcQZvYnDOn7G5dIyASvxQkiXa09+oh&#10;5m1o9VgeZhzHALACuNe1NgYGOid/J6GUlLXabNRZyLLMrZKrMzPFQrHc2VEqlfbve65RT458xauL&#10;pVKt3tC5kSLwyr64976VQoyCDj36C4b+2J8cP26tBY4iMNFxTFcyO3bWScz3CfEIIIlOOX21I9NN&#10;gPt27XJaCHH55e5qPSRE3/BwqyI8MvK2gYGfzDxCRYF77rm2MH3WwDsdhL/5d79QnheGYaFYxJZL&#10;/nzDBixgZrxz4bKfzvxGKeWyCgRRrRa7+CKAsyzTxnyLxs8ZGWHmCaJ+99sNbcH5rkmF6x+722k5&#10;zl72zuv33Hn9nh+duewdTptxwyM/PnPg7QC+/9tfuJn/1t/dEwTBD/c+0NXdzcwOAxit6eItJxNd&#10;T+SqSH3AicxXx/E1D/xQSOk6zNJJ4V10i9Z+EKZpmiaJ7/t9wDhoFDwAmFZZk+cEybc9OaqUBLDi&#10;+fUsz5GmXjzjxQgwPN93Aj4nlgAggbBcdrjCKR/mNs7TrBXiBLggC1fPCymc69QLahGiyLZuJCyF&#10;tcK97EhvcRy7D3SXvGNJAcjb0tRWDoY1eW61NlEhyrIszzWzddDHFbaTJHY5XC4QUEgXO8WWrSSZ&#10;Jmmj0YiiQmelonU+PTXV09ubpsnMdExEXd3dURRNT0099+ze4Vd/67qNjMEWncnBg/9Nj+IPkygw&#10;168YXOQsnvD74OSm7vNOm7qyq7vbWrv5khsmJsYv/fon3UuulXHMMdWewWPuGxpr1JtZxfh+4HmB&#10;otjF7k6etRtXWNvmVJz9oYuv+d6FO773hRuvxutf//pqrXZo8lB1tlqLG903HJOUjJVSSBlGviKh&#10;tSYjBXkykn6ggsBr1JuQwnKepQaWlecxLDG7ylb7uLSUOUbrwC8opaTvrkwWSdbMc5MZGcCCYbUV&#10;IEGBUr7vFwpBqVwsFIrFUiFuNifHDxycGI+bsQFHHWWd6zzPazPVnt4FPb0LlixdWq/V4maz0Wzm&#10;WWZgczZZrpvV2rQfFBYuDsMoKhQAlEql/oULK11dRutGvd7T0+P7frFYTPMsSRJH2PA8r9mIe7sq&#10;5TCoVqsLurq7urtdpvv01FSpo6uzVP7P/9wrQ9+PCkkcT9erXhg28qQWN8JiwQ/9uJG89Yu3/+TL&#10;73vThmEjMPCZW6xBvdmw1j44LwLPPTj89G/rLFHgf9lxwyR2H3NM9WOPDmLW3Lfruy84N+bzpuYU&#10;GjfirvfzCxseA49tug5fmvuvy4MHMIn9mIcrXuA0MHdazj2ZJimUcU8Gq8OoHHRUui2U0RZGO+/R&#10;PM8dUb67p++ww4/o6u5+9plnDo1PElRff49SyphM65xIhFER8L589mHfuDObmZk5MLa/OjMThP5b&#10;Rj8w40+Gof/nD55dKBYfxo4sy7bcfvCsLnyw71s/U3+XxElttgpnL6hknmUw7Pm+tTYMg2LRJyFc&#10;OdxoI4QsdZSFlDp3Ogv2fD+MQmb2lCdIuHqFcU0VY0R79ujo6NRGO1yRJEmapkTk+X5er7oOhpAu&#10;V06TlULk1ljP9z1PMbPNc1eDV1IIKZxN0VwHw/M8z/NkGAopicga2y7eC6lUo1Zja79129Rfy0+r&#10;UAohLLBu/wXNRkMp5fr7btlNgkIVTk9NuRt5nud5ls0ZfP+Px/wscNEu/cwxkrmdWGrJEpGUiozh&#10;30PKrcGW0QZX37n/FqdyJfcjWIZAu+IkBVGSJHN/wgUFEJFgGQShW5s5VxbXFRdCRFFBKanajSPA&#10;kiAhZKlcllJmWfauNZcstNbaloHsGuZtrcUeOV67W/q78LN1wFZrXYTnNsIa5w4EAj//U6wlcjwW&#10;1wbZ7pQaAIA9jC8TgcGbN39xw+AiKTatHxy7bPOItSB6CFiOFnrpBzA4iIGBr91z4/mgUTADA+D+&#10;ds/kt584bbPhjVtvupWx0tr9p64CeOHGjXbz5jFr7jF2QAgavVesXNlV7qjO1iud5dmZWqMeE1EY&#10;+CSKQeYZawVkGAV+EOTGZGnOBCkAkC89wAqALOs8l0xMAjBBEBCBjSCysBpEQkAI+L6fEwWeX+nu&#10;6OysOPJzlsa16dl6rZYkcZrn2pokz8Iw6O3pXdDZ1dXd01Eq+75fLncEkxONNJmsz9amYmY2YGt0&#10;o173DPeXu5YsWmyJanE9KoTFUuT7Kk6Teq3W1d1dr9aEp7LMHJqYyHJtMiOEBxYve9krIyWf+c1v&#10;41rdGQC6xsXSww+fmJlsZhqAzfIsTQ3lkEKGBekHVJIYGMDwjQycJMStp7WCk08irLxrWL9+cRiG&#10;z13wNWam0dE33XFtrVr9TrNeLpUe/NqOw84440FrrLUPnX66EHSMlB8H+jesnxjawkK+3tp1wDYi&#10;EM5tyVda5qgu1AKt1EQ+11pHBVxOtA5gYA23yBru+iWi7cBaQUeTIKKTNmwYHxoaYQZ4GfND7fPw&#10;OGCUIIgGSBDQD7t+eEexVPJIkRBBEJQ7i9MHmyTYWttoxJ0dlSgq5LmNm/HB8fFXvu61vQv6Dg/D&#10;Xz7y6OTBg4Iifufbd1nLzO/+20u3MV/Im91k5ZLmXW+Hga2EratWPSJoHdE6gICTN2z48tAQgC8O&#10;bfmBEHZo6BQhaOdOAE/Ev+0bHcHAyn8bu+/dgLX2rb9q7HnL/mUrV35AG961C4SbF+hyR8XzvD9f&#10;8Nqfzf4OGzb861Kfn939niVH3/rUaLlc1lq/0VvykB23QLPROKH3NfzYCJ4cVT3KTZt8+RCB+kG3&#10;AQ8TLhocdHPITU/8IggCGh3BioHrHrvLzSo3PnoXgLduuvJMEHa+w4GKOYehVltYeQBynadJevKr&#10;VwL/8GXwsq9sr3/2Y8VSCTuHwfD33BlGUZokc/zVk45cidHROw8PmTlJ4rjZzLJMSHkbsALgr67f&#10;HQScZcxmPgdHtA0z7t38mRNf8kaMjNzUY0/7/BX/s0n7/914MQIM33fhuYEL6HF3C3dnsqyd/tKx&#10;eB2tFq5BIQURKU8RkTbaWiuVdHUybvsmAlYbDR8KCrBCCN/3QxsmceKsSNzx07btHM/WqQYdmcpB&#10;BSWV8jxrrBNdMDtsY11nzOTGWnZrYWNN3hZNOojjeZ7IhRDkogBLpZIQki0rT7m0+UMHD/5Dx5eu&#10;q/Gq+10B4nlo4f7rHuzc/EYAq984L8RgM3b+0Xy0ocV4YPfLz2opK+Yv+IKh4L6hsV5sBPDsJRf3&#10;9y+65OLrnxsfPzRbHb76wmOOqX74w39/1VUA3vbDiYIQMsvSwPM9z9u582IAX/3q3wSFYLJeW7Tm&#10;rvWf+6eXv+LlHzn7S5Rli87ryx5MgzD0oqCz0llNGh/+/g++/q63lXt6y50dopwJtkkcV6vVRhwb&#10;bWFMoKwo+cxMJKWnpBJEVue5FgxNLCjPc8+XoR/CcJZlUqk8bQohUs1CKF95JkvzNCmEvog8a3My&#10;LCVKYalUioqFYuQHhSA8OPZcZ+VPqtXq448+opQiKaRS2hoV+MVS6YiXvjT0A1/I17/uqF//5leL&#10;Fi+ZmZ0ZPzgxOzsLpcphRERThw6VAv+YN77p1489tveZZ6LQtyYD4BgpY/v2yyAcPzRptPaDaPcD&#10;u5nRbDQW9C4MffWKV73iqcd/XatWk2azt6tbAqztzMz0ka981aGZ2nS9etjCJY/uey4qdew9sK9U&#10;KvUuWZzrvFGvZzA2y9/0mZtvO+1xd+BW/eubbFMkcfyatdeaVJVKnWn8ukMHD/WmlxubS+JiGMLp&#10;77ef8C+ntthQnzz/25878tp/nv345NTpG186/EcvvbHtJ3wdAPBzYDXtf/8vt7//dZsu3chog1W0&#10;wef8d82hi/uGxn5iL02TZr1e5+/9JD1zhThLnnXd8DVnnRHXGgpy66seuKj/vZsqd9w25kulBFGW&#10;5Z4fkhSeL60xQRh0dFQef/SRUrngeUESZ/V602hWyu/p7T/yla98ePdIkihtrae8mNOxezb95MfH&#10;7bz97/7wuwA475y///p2fOqzVx731XWrKu65z23UXwui8MTTjrpq64+lkn/OF0Pg53RxoViIoigM&#10;RJrFRhulvISz5/bujZu9S5Yu9fxDRussNyVBUVQA4HlesVTK0jxL00ajkWeZI0c5g3MA1tgkjuM4&#10;tsye7ydx7KylNBttMhjedPaRbp+23DpR7uzwlCeANE21sEJIZja5JtGCFiSEM9FzkXMA0iRVShZL&#10;JQBxMzZGS8AlZryrPATgtkOfKJVKrpfS3dPjCh+uPexghtbayRVsu7FA82o3/7PhRI2W2WUGzVFP&#10;c53PKeXm6KnKU9ZYY6z0PN+tPqVkQq61VIqN0VrD8jnHrbr6wdt1nrsGk5j356yx3IrFMK7W48qB&#10;eZ7rPNbtRhAzCymAVm56ksTW2kqlq1gsOrwnpbLWOH15o95caMy53KK/L2Ne4+jubc8ogNYCa8A7&#10;iJh5DbBdiHUkvgjw8I1rVq8G8DDRG4Rcw7zVWgtsYyaibczMWMPYTnPNDNoG3uqgFIOHNr+B6KSV&#10;KxduHKTNm4lo4eCGtZuHtoG/BBJSjm/ZYjdv/uzNN9uh648zBsAiIXn9+hVDQ1Kp0/78bLNq1Zjl&#10;3cyG7QARAfu+9jUAIwzpqnNbtmBgoFMGfUu7MsO93Z312cbs7EySpaHv29DLjLHWCGGk1ZKgPFgw&#10;sSGSOmsCsCBYzwtDZ4CmtTZppnylooIQKBSLxWLU0dkZRlFjtqE8z1OyUCj6UtVqM5nOujoXKs8L&#10;Am9ifDwoFCjwolKxWqsujA4D0FHpnBqfOOJlL3tu7959zz6rBabqVW1Nmqe+H3R0dAQQlOhmrT47&#10;NT323LPOTQFAqbPjwP37q/UZUmgksce+ZeRJnhw4kOTG9/1SuVwslZCkfb19gsjzvDRNK11dcZ75&#10;vv/KV73KQE7PTEflzlp1tjo5GxYLhWLRglnKU7795e9/9Au0+vRx13Jw5k4DAyMrVqy8+NNxvXbM&#10;hesAEqA0STwlVLHwyOpzbj/jDCkEGy2l2CEEgCvZMgObh0aAY5m3AiusPQogohXAVmA5YR3RVstC&#10;iHPZbmcG5LnWamNJEAPrWlcpbYdltODuDiHWMK8lOlrIFczLjDGXXXZyW+WxwmHRduNiBUHMmQyA&#10;mo1YG9tRKAVh2NvX9+Rvf9vX19dZqSTV+vTU1EuPOMLVTJMkW9C/8FePPub7/xkWCy97xasrlQVs&#10;5T/c/+NPADcbY5hfDwwQjQIPG30OiR1EylMfBx5kZ11AyxnrwMuYmcTE5ZcfLaRleyvzSsZIO/qG&#10;RkffTISBlTwy8u7Nl/GGDRgdsUNb9h3xuWVLFv2s+vihvmz1ZBQVfGOM53l3T/4qy7JbF5JuNk95&#10;+UoArZZylnGI5ejf1fjPRr2O343SwEoe2bXqFcdf/9hdf/nmVeOXX7NgcAOBHt6yZTkRBgb49NOv&#10;uXCNHwRKqZt6TP7Ij/Is830/KhSY+eRDYpyZBweJ2fO8MAxl20Pc5cbmWeYHgRBCKQkCBgfXDg31&#10;D++8+Vc/FVKCMXH66vCST4dhyPMcOHY+drfoFH4M5SlnUehY9ysYo3+/wW8z8K01jgfrkt8cV034&#10;bcgxMHAaAH6eS/8iGS9GgDE7OxsEQaFY9FSLziulamYtanWbH9X6h7WdQxfSU6Ld5cjzHBoGxrJ1&#10;RTVy2bYAWuEJ7dwMa601jj/gCAnWyUCMsa3bEqw1xAIAgVyYt3OycqMVyWFb4KT1efMCvwHoPE/b&#10;NTyX8uGI10kSk6DILyil4jienZlZf27Lrsd1HhzAmO/+Ofd47sF7tn4+y7KuT68HoP/p27d89Itz&#10;G2Oece0czHCvzveVWvr5CwE88tmNxWIUZymAc9ZdMaf4LJbKeZ4LIYqlkpRq9Umf2z/2bHd3d2el&#10;o7ujfPY5l7xk6eE6i+u12X98755Fa+467YQ1la4u9kSizWk33Xrs4KLwycj3fcCGPvkyiAIZ+LKc&#10;JNbYXOdJljbrcWaMtSCykqwUwg8Ue2SMgJCwJk+zLImVLwtRFER+MSgaY5MklkJEhdDzVLEcqULY&#10;0duZmqZOtAeUolIxDEIvImE9zzNcsnmupIwKhWbcJKHq9VpnV1fgK+V7xpg0jgEYbWrTs+PZeDNN&#10;mknTwkrfk54fSEXGzk5OTRw4UKvVABRLpY7Oiud5tTxv1Oue71uCM6drZTa3fUJLpVKhUFy0eAnl&#10;2lOeMbpQLJYqnfVmEptsyWGH8fh+z1OvePWrD05N15tNmSbS9yxY+kpqL67VhPAArL7z2J3vuM/C&#10;+mGQZWmSxCYVJsvzPFdkVehrzZ2l0rVX/WDOndYpuQHUqu/5uyfPDOR0tV4/7yfHzTbqqhBc9bYH&#10;JpBbhQAAIABJREFUP3zPwFVvHplrYri3YG0rBGM17Z/j4L2AAfWCcWF8Wso3AxAfemuWpWfNw7pn&#10;X3fDd089lZk37ntbuVy+b2gsX50l9UbcTDq6FhCx8kQQeJwzgDxL42azWAqFkI5pExWiWq3268ce&#10;f27vM+WOUqlcBmTcbLpk65npaQB/9qaP/vT+78zfn7HtJxx2+F9/5b63P1v5Ef5265zoXEolhcSj&#10;P/3wW9TOB1sTghCkpFJKpmmS55mxhgRJJZEhSZLq7Exff7/neY160/ODVgonM+r1NMnSNHU7w8yF&#10;YhGAlLJWq1prc62dphmA7/tRVNBJU0LMV1L/3Y17nTtk6PtCSGO0mzcECFIIktSSzlonpZBSOrVS&#10;nmW5dn1/9xWEm+ikUv9eG8yzzPMUAGuMNSZLUyJyS7FWM8FaC7gCjZvA/qsj+98aWZo6AKONdojC&#10;3Q7dq26unjPydpMljIYUWhtrjKNIGaNbe2gtrP3O/bfIVmxcy+HDtYutNUSEeU0X48zLrXEW8hCE&#10;eaiJ2kMp5cINS+Vys9F8z6I33PzkPZ7vl4phnuuTj1i5hgHwNsZa4FgnnwA5nsmKNlFqG3CO1gQa&#10;ITqH2P/4yfob31986ioA79s4uHjLloeBbezuNS09LgAi3t6W+zEzEa6cpyrdBiLgpJFR57AO8MTQ&#10;luXgNcwHwAuN7SOMAxgZURdcsPjSS402vGG9EGKRkDQ8PHbaaZaZwcsJA0TOEOc4YNQt3YgEkQAx&#10;IDUjzizyKPA7FvYsWthjmTOd12rNWq3qvA2SZhbHMWepI30pUnluy+UygCzPAi9cfNgSIcXU5KEs&#10;jpUiKVWhWHH6FmtNs9FoJvWuqMsPQqWoUAgLxYWwXIgKabNeLJUOf8kR07XZJM+SLHFlwdmZmUMT&#10;E9VatdZsNNN4tl4TvkdKCoYPBpA0GnlmPYNM+HGtPjE+XunvDkPfch7HMZEIChEEeYGfW2RGS+XL&#10;MMzrCYEiPzBaF8Ig6OkRloUQnu8vXnJYzrauk0J3BSp8Zu/TSdPkWZYEiTHW5llqLYwtlTtICN44&#10;iKGh4xijwEkM7BqhoaFdG9a//pYdYH7klDVvuv0qGB0GQVQo3XHFFZ9Qiggg2iHEPuZFzA+BHwYt&#10;Z14BADiFiAcHB4aG7iW6F3hDy8TZrgVJtBK+Wob5cLksYOaHge3ANrcSAgCcR7QNDNBa5jXMWwkr&#10;gPH2Bb0NWA5Qy2AJ24DzAGcsdsDy1g998mPf3iwtcq2rs9O9fX2LFi9pNhrV6WnntRj40eTkxMHx&#10;8enpmdyio0P5fgggCMID+yfcCvt45Y2CFVgyHmE+D9hOJIT4pZRbwTuMXUvYZi0LcSVjuyAhaCHR&#10;+6y91doBIfqAkwEQYXSUVq7EnE0FCFsun2DuI3r3MxpL4Cmvq7v7jkJmjBXACb2vvXPil9ZapdRJ&#10;RxznLijP9wGkaXr31K9crF5UKPzsNcGfAjQwcMcz9xeKRSHEwvPPHx8a6mO+COD163nXCA0P45Ef&#10;kSDX3D5z2dtdE+kHT95rraGBgX4i2jI0vOkTvu8LIXxASOl5njXWU56zy0viOG42sXr1OAjADY/8&#10;yDmdYmQEjJNf+eadj/1EtQn8xlrHlXJzF7cHgD7AKXip5ZPhksKlnPO9BXJtAHz/iVF3PzIXfwqf&#10;uuT/cgL//3e8GAGG0doqr62iE0QQUrim9xyumLtneL7vXMeJ2WSZZp6TPFrYud4FCXIWt6Kl0HUI&#10;QgspXAnNzMOUFu0YP2ZP+S5eA7Cq9QlkjRWixYczbYqCq5XlbSNIx4ua21sHdt2O+UEQFQpSCGN0&#10;HMdBEHqel+f57MzMVYdfcd3g5QB+0PXx7xuNTbjvoi85v9pVj/7V/Rf/81ws2lxnYycvrlZnTz74&#10;jxjEd+XZwdPB8gs/IoR8cNM/zf2kc0vDP4QZ88dRf7/5mUsvkUoCCIWoZzmAC587IQzDSrlcrVYl&#10;odzZefjhh3k+fOVFgWdE4AehyfL61FSzUQfwwdMGjbTn/e2VxxxTfXrj29zytLunxysWBdg0a0SI&#10;fC/0FJc7jIBz+EmaaW51nhnnLOmqrbk2WWylH4a+IukzjJQi8r0o9PsX9mdpOjM9nWUZKXgq8Ath&#10;VI6KlVKtYWJtJKB84fkKMFYb4XmlUlFrXa509PX1jx0Yk6HfaDRm61VPqSzLatXZQHqB8gxRs9Go&#10;JU1NbATJMFQMa22SxZTbcimaPjQ+fXDcGB1FhUKxODs79dvfPk5EbNky2MAyYNhFXfl+wMzFQhGW&#10;e3sWNGdnlOcJIQvFQqHc4YdNrcgvdXi/Dg9OzwKAENoaJrJArdEwWntCEVGWZWfcteKenV89+t1/&#10;o5T1pCeFTLIYWqQms8b4nvKE0EJ3VUruaDpc8YWvXP/xBQDw1aNbZlMf23Z/WChxS/WDq948Mn/7&#10;+eJv/D6n7nPjJ576xh3P63Pmjcmzdj/xxM24AQuGV0iZeDeMviAow60mdZ4nSQwgyzKTZsYw5EwQ&#10;BFEQBoHXClCT0vNluaOTBD3z9FN7du9uxqll1oazrGPJ0iVBEGSZyZI8iopX/Povf3TPRwEcfsRL&#10;AZy16sLrbr7YfZf/CDb9Vd9FWyZOHnntRQM3tChka6oXym6pjR54bNP65CtS0M/Dr8CwJ5WzvzS6&#10;ZTQOwFMeh+x5ntamUCxUurqiQsnZkxMptG8JrqoEQAjhhP7M7NQCrkfq6lVBFJUIMgqCZpAECVse&#10;uuWAzbUiAWtZG0uGFGBYgJTyFAlmdnnec7ndbkqUQhqjnTDM9VT9gq/zPI5jR4XyPG8uBMpNRY1G&#10;I4wiJ3x0mhBjLWs9d3ubi/75I0f3vzMcgXtuBnQ77ISJoo0t5nrLrkGtCBDGWqONsdYywVomcvEY&#10;REISEUEIwcR4XnFnmcHGPt8kad0yhLXGamOYLUHi91lbbkJ2WnYXwWqt4dWr3wzc87X102mzXq8v&#10;WnfxXIAAgKNB5zotDfO5Lb+WlvJiB7WQIFvL/3jTUBvLLNq8GcBRAP5IX4hAWEdgxjYCwGuBKy27&#10;lSgx1oDHh4aIcOr5G+2KFeOnnTbA9HDLKcjeByKi4y677PoLPjxzzvsufMeHLvm373R2lj85fKM5&#10;9VQWNMLMhJUk+olWMPeBbwOcYuNeAoBxcN/q1UPDw4M3Xi59AZ2n2rC10vcKUVCMCj0Luj0ScbNZ&#10;rdbrM9U4lnmWGa2Zc08QQXu+39HZ1dffv2BBFwBPcLU622zUZuszUgIKQTGAQZ7kE5PjQiKP8qRJ&#10;xEZ5nk6yanW6e8ECT6rent5mEgdBMNOoSc9r1Ou54QMTB6yxaZZCUpKmYO2VCqH0/CjIskzXmza3&#10;paBYioqRHy5ZssiLwnq9fuDAPuGpvc88meo8VAWyyma5NoaEIWON1szkuAYQFBTCxtSsO0GJxKGD&#10;Bxs67ejrKXaUi52dJq8qJaUQzSQRQqT1WtJoQtKJ3/j8bedd3De8k0ZHaWjoNgBbtpy0c+fE6tPu&#10;ZO7fMCgEVUrFa35zCFQXQrxRSikIwA4iSbTJ2nOtXUN0L/hYwDLfSzRAYmTLFhCtAEaBFQAIe0At&#10;1TjRGmZYc5SxD4K2g88jsQ64F1gG3grsAS13vD2idcAyBrO90vLDTm0DZ66L5QCY1qLlWgtgl7Xu&#10;9O4XtPaqb0rp12pNMzNdLBUq3R06z5Uvlh5+OAkWQtRr1f3P7js0cWh84mClpyeO0zyzzz7zbJ7r&#10;+kw1jELauXMx0arRUQJ4aOiN1t5nLTHvISKi5ZaZ6E0k1sIuZ+vWcKfcdBNGRycuvewkQAwOuv7K&#10;D5bSyUsHHNz+0cEHT2DG8DCPjPStWIHR0X97iXrPrl1iWW9Xd3fcTI8vv+KuQ48TteipJx2wOIxv&#10;e/pep7dhZiespSjyhFCe96ePT/74yEcdAemUz27B8E4iWrjzJoCvfewuIFNCyid2RYWCZQttpJC3&#10;PTHiateeku95yQoe2XX7184/8bOb/+yib/bt3EnAnWN7lBBCSKMTqZSUKs+yRr0+MzN9gJmA/p07&#10;zxgduaXbEBG2bGFgfPVqH8Rf/TQAbjuPwynWrJWe94Lp1MWlWstCkCPBipZsQzKze6OQ4uSXrrjl&#10;yXtPm7Qf+b+Zu/8fjBcjwJBKSSWl4x+3J2g/CNu1q7aeuxXlrc08j1pmNlpbazw/cFsKIduZuFII&#10;aVubWRckLISLl3oeXbC17YR4UMveEca2+iSq3bhwjN45ING+ybWecXU0ALDCdfTn7jEuMVcQZVlW&#10;r9eV9ByDP0ni7gsucOhi8qzdK/HR1s/x3v2XbuTJs3bjSJyw++PuuZ7BRQ4wvH9z9eW7H+g52KK8&#10;n/j+Da0NrjvmzI3ffj40Y3DRC0ylHI0e+AOwYWwk1Ze+eFW5VKhXqwCuvv7Cs1Zd2NXVdfy2b4yc&#10;90mpBGA6O0tCSAHrEcjk1YMHt27/DIDduzt693z+6puGzvnI+tzkcW414YzrbwnW+dBgm9s8zzln&#10;a7ntLymEJ3y/3NFpGUZrZ7VUr9ZqtQZxJkImCFhNUoSBX+os9SzoKpVLpXJnnqW5TtPJZr06YwQK&#10;fiEo+424XqtX69NVDwRtFeBLD5bjOK5UugzbMCx2VirT9dlypZJbU63XMmtqtZrN8qIfFQtFRWjU&#10;6+xLoUSgfCGETbO0HiNOyZqlSxYUS6XFhx1Wm51tzM4+t3fv5NShfc8+GwQBEcGyYMkaAFg480x2&#10;Bllxs9kZFa0x1pogCIzRY/v3xUlW6qoEQdjb11dPs+nxGZ1lAhQFgSRqzM5qnXeUK4HvC1jSFsAd&#10;pz62aM1dx717vUdChAUI66uAWBNBChDUN79+3fyr6StfOHNse4tu9xcX3R6VOm86/y1/+c3d4+/8&#10;8chrL1r19eDmT/3Zqq//NGukt197ye7dHYtQHdt+wlu24f2PXvT0d7809zn3DY0Zvn3n1YtfkPsO&#10;4Nk2lgi/+7q//LebAdwcnv0Cat+Hb3aZ4nDR8jc+JQNV9Hx/tjaTpF4eRL5PxSjwAq/UWezu6enu&#10;6SmXy5MHD01NTlZrjSAISpWu3r6+/c+NASZN8zRNPeX39PRe+fW7pfpfzL15mF1VmS/8vmutPZ75&#10;1FwhzE23QEMYJFXg1OjtxgkwA9jafUVbO4kDSiWgrV4BFaQhleAASZy124uYBAFFaK8XmxZSFQSS&#10;YIMyhpChUnOdYc9rrff+sc45iejXz/dcfb7P9eTJU3Xq1K5z9tl7rfV7398gXvOGNwDAhr95ZGLL&#10;hRufWX7OeTc5RJDAyOn3XHVbtiS6cNO61wLAnbtdAAiazY/I60wUnOnLt4yVONNaZ5lMkhgAEISw&#10;LLNdbtTqnu/5fi5LU6mkaTXEUZxlGWfM8zzTMRdCmFScYrmMiIJzKaVsez0RkWvbAOA5Lm8zeXSm&#10;AEBYwuYWEWU6AwCLcUe0WuFKtTiipmRJpKWSoKCzlJpEjjAI5ufmwiDI5XKe5wnOOx1UxnmWpt8+&#10;+StXzX3GHMpYU5h5iWlt3iO0Vel/yDDRf9giAHFTEuLAEbEjs24/rVWe1aSZQecA5iUZE15EblnM&#10;BCdzApOO2plIdbt4ZApAnfoT6Fb6lW6Hnx4dZGR+2rKGZCyKwre+LCcB+7ZtDX/103ed9qbrV6wA&#10;gHfctf3ul8a2cHHxsUuvHdsBBAOj61mLK4Vb2p6QjLPVAKT17QAAyFhL5L0aEQg2kSYTedF60QTt&#10;LoYBL1uAlhKOA7TeEwEBbSIgpDWARMQA+tauPbx+/VmM7SbaTHSdOda27VeSVg8/TFqHjWYSR4aY&#10;bqbV1kI5snZ8/S1LCYYQCGAcEAl2kB4C0CMjsGNHGIaQQCTTMAiiNLFcp9LdXa5UbNtOs5SIXMcS&#10;1WI5LWRZksVZJhMCSNO06NuLjl9cLBWbYUNmiZ/3F2pJkoZBsw4A3LaEbWmlwygUtpUqKWTiFYq2&#10;5wnGIJUW545lHz50sNlsCMa7BvpxbjpJ01ptocvLT8/MWLadyMzJ55jFozSlVIBjccGZBpLaQd5T&#10;rg729RdLpf6TFr944MVms3Zw/37u8iiM/FyuWK3U5xtuLh9acRjEcZRKSQwwSWLbts06nySxKWPV&#10;5uo7x3bke6owcUACi9IkkUpqrQAQMQ4DTsAAomZgyouICBs3QOcjA9oMgIjX3rrxc4gXIn6NcwBi&#10;jD3J+KPIVoFGxINE1wEAwk7EIQDSeoxoCOARUkME40A7AABgDBEBtiCuQbYZwCS4n6H1LqCvMbYG&#10;TeAeAMAegs1AALAGcAm2Rd9ASwEIYA3QbsBxgD0ISwD2AKxCWE2wioAAdgMB4hBiPyKuXVudfFFp&#10;lcVxFDYr1WoURdPTU8edcGxvf/++fS/Mz811dfcUi6XFxx4bRLEmXJiv5wrNIAxvuvT9uHIlINKm&#10;H+C6da2L+up1F4xueNj4wBIR0S6i1QhjDI1Byxphnc8YjI3R6GgfAm3dDpetvOvmK99x/Gv4xC//&#10;I3gm5zppmr7x+fiH/ak38ejfDA0BAAwNBc8/pLU9NTlZKpcvrJ4xHu/1czlEfPPL8Y8HBQ4v/beJ&#10;PQCgpJSMGZI9AHDGEPENlb8AGLuw+7TJFct7R0YmCfqorY1HfHfDf+AE39BbtFJa64v+fMkPn3mY&#10;iDhHk5fw4xfG3zo0fDFD2LoNVq68f98vO6ILrdWbBs58cOo/lZKZzJZ/5svXaRoHuGT71nuf30Fd&#10;1JKirR3B9aOmvtBivR5Vd2gnJzDinBExxLtv/JjVsiNnndA2rZSZJ8320rZtM+s9cGiPbdu44cY/&#10;cPb+o48/RYBhsvWU0lwdadyb9dhUrY5eWmScgEECJgnXsqDVIIsZOxL7Da0GMUuyDAAMhYm1Nd+d&#10;tojWGhgzTXdu+vmcac24Zp3+CQAopdMkbh/2qIwObP0uMjQdDSJtMIbMMtPbMqgpTdM4joJms+ef&#10;PlUbXd9sNpVUb1o78KPKhzzf837pZzLTSidJct4b//4VClozfi9f5ehORUd6+7vi74cf/E4URf/t&#10;rauhDTaM0xQAzE1OMsYKpVLecVXSYl+s+9QXAeBbwZqym28uzO1/ea9SWbWry/Y9naYSKAmjDi9f&#10;MZrYcmE9OTvNskyz//7D+wEgvf3+xoohBuRalMWZVqGUWRInEsgStuM43b29YHjnmgCFlytYbp6k&#10;ZmAFzUaz0dCkXceqVErdXd35Yq7RCBA1WizVMopDszlxtA8ppmmcZbEiSFNbU97zcq5lz8/Ncaua&#10;RNnszEy9XiOiXC7X09eXgWYWD8Iwbgap43dXuzzOpJJJKkkzzmzO0Kj0HdvxbJHLFwb6+k484aTn&#10;nnt2YmL/xOQhDWhZVhLEQnDbtm3XyTIdxGGSJFolWgFBy5fQdDmjZhMJVKae//WvJaA15c/UGnbO&#10;qxTLzaCZJpIwU3GKmXaZUAxERiChu6tXxvHr3jzyH/c/CAAsVZaCpx/95vDrr6x2dd93V4sUt/Kd&#10;raj1z914x/u74EuH//uVbTH3Z55dLuHlwzPTr//kvQ/dePHfXDcFp8FdH339xCPX33buKxsXvzu2&#10;/Y74++hHBn/82izK3PvHv//O5e+8c/uy737P0Py+d/myd995FwB8+cI3fuTB/w0Aaw+83rf8QqHo&#10;CCEsi1lcKc0JkBMyQEaWZbme/fJLLwweM9jX3/MXp52276WX52ZnpycnAcnz/ShsArBSuez7OS54&#10;mkqhYWCw/zvffPSvAQCAc6ak1FrflYwsczZcs+QnADDxyIP3Ztccc0w3aIrC0BaCoc04EyAYR8dx&#10;zCY7DIIkjZSUjHMERURBMw2aTaWhUq0WCmVkKEAgQ5lRmqZKShBCGMWxZVm27TImXdekTBiST5Ik&#10;YRCYLoQG0kC2Zfuub9m21soADETkgDLLQJmsT2CIgCzLEjRVLDT6ZGZaE47jmM57lmVKySzVQbP5&#10;gbeVAcrfuK9mpppOaZ8TGdoAtMsoYOo4jLXQAGOgNUMkxuAPGyY5qrN2tgDG0YTSzo5fE2uvlNDu&#10;LaCJAGgDKsaYiQDQBC380DrIkZJQ6+y11RdgKhfmLdGRNrg5vtkm5vL5d5564U+n9gTNJo1u6Nu+&#10;fWrFinVar4Mt5vl3v7hj2cmvgRUrJwEAQJPeZDZ87S3BaoDNCJuILgG4DmAVEQF8taXUQMOJR2LQ&#10;5iaZV2uAFyJeiwgA1xPsBgKgPYwD0GYiAlgCMAQwTnAJEYyPs/PPH7j66ncsHRpesZyIJoFQA6xY&#10;0aM1ErHtF9i23ajN0yVDuHVb3/Lll6xbxzZuREAaHSVNY0fHwLfeC+n16wHgK9u2Lb/1KgPbpFaQ&#10;Zo2FZhQkCijLMk6cI+NCeJbruL7vCYGKKFOUefmSb/OoWZudnTbne3pqkohc3xG2bblOqmQYBAu1&#10;BUSYX5hLfL9cKXk5T6eZ5/nVrq6Fhfn9L+2LsjRfLOQ8z8TzkSaNMDc3VyyXUilL5Uq+XArnZpIs&#10;VSrlnOskVWlm59xSqdRdrHg5v8n04YlDcZpmWdxd7pVZJknHUezncoVqV9iMD7x8MGtEnHPOLK0o&#10;k4pbnHPBHbvWbDg5XwNJpRzHee6lF+broVcuMHSiKOSc5wuFxtxcb/9Ab7VaW1hAxJH7vv7Fi1fR&#10;1q0XL18+jThO8Nb1H/smwC8Z+zFjZwPsQTwLaTfRWYwxhpcyJI1PINwDtARxN7DdAED09rVrh9aP&#10;biY4kzQgmmg8ANgNcBbDPch2Ai4lWgOwCmAPIEP8IGOAsIRodTu+fVNLjwGIsBtgFdBOgEcRicFm&#10;orMANrVdyJYAjBMAwDgAAZ0JsIzxSTjiM1AoFL3uHgBttjaObQvLqi/UDh04wI5Z5Pn+n5966vEn&#10;neT4uZf3H5qbnefc8rw8tqMkce1aGB5uhUgA9m3dumzHjj233Pwo4gWmkUKtd/dBxs9mrN8IHgho&#10;ZATGdkwC5PL5/zW7522Llu6UL5lg0x8Paqa567n/a/pxJdWb9+l3rP/yBNHbRkbw2FfpRx6ZP8G1&#10;hP1Q+iy9qiun1C/qz1eq1fm5OaUUIhoFtpFGpEkCDsDw0P0Hnrho67a7nntYfu7DK1uzE9zz0k7q&#10;oUtfDGF46O4Xxoq5vF8o/vTg7mWf/tIk0c6bRkBYAPC2k4YmV6zY+c/rLv7EaN/aEWNEBKYVL9W/&#10;zzxNmi7sP/3+lx+/+8arrv3kxikAXHkZ/+d1UkkiGvrkRhhZ24c4BWDdcnWnmGJaqK0vOM+OiiEy&#10;s5+Z9DlwU7bWWmktoaPp9dzO3S2luv+Ln4YrPv7/eqr+/2L8KQKMI711hiYIlhvZ71Fdgo53itXK&#10;4wNu+prtBdIs91a7AHl06586o+1lzjnjnJPW1FrYWvgSEVWb1gxtH2LzGo6qmSG0HW8BgAHTYNod&#10;3FTooXWtcNd1LcviXBiMYUqP8W23feB1hZe+PQoAj45OFL5cNBxW6z3vYd/6ZpqmZuv/AryS0RTc&#10;flvu3A91rT2n67cf/71mPmaYcvLEzV8AgBOv/ewL1wIAPPXxde+V34PHHu+645yv0cpVuP277LKC&#10;6wjXk6n85MjmKEjq9eYH1/1zmsZBqJvNGjIol0q5gp+labhQQ2Rpln3h+vf09PcVq5VIpe/78Un3&#10;/2h9C3J86hAAfPzxx9bW38M5a6YhQKszmKYyVZlt276f41ZTaimlTKQkjUZE5Tou01gqFMr5guPb&#10;vu8yF4PGwtzcVCal69tJEkqVapCMWYwTQ2g0a0mSZEqiVGEYhIFf8vO2bwsubMYDqffve2lyclLk&#10;PCml43tEJDOps0xLrUAAQLFUWrR48b7JgymQkhKVUmGk0zTn5bsq1f7efjRGmUkaBiG3bSU1cEak&#10;Qdh+Lud4XpRm2azpSsUI3GJcSmkX8kYutjA/HwZBHMdpmuYr1YVm4z+f3JOvlnt6Bxu1et71Qeqw&#10;0fRsp7+rF5SOolgR9le6FmbnMFWXrrzu7q3XOcAVcAAYe+hLnc93YsuFW7//4I03frWnt0cwHLjg&#10;2i8AALScpr52Abzp+v0grIdueDsA1BpNOP310M72BpOY8di5a/51+aZ/uHbikesnHrn+0dEj1rb7&#10;X/17wvj23wmnP3wJfPme/fALAFgM8M47twPA99+58p3f3woABl0AgEEXW//23cV8yeUOIgrknLHj&#10;TjgxjgOZJIViwebIGWiVaaWnpw5PHT54yl+cfvarzylXqy8+v3dqejqO42OPO25hniVJZre8IFzP&#10;y3u+l2WZZVn/Rp/fkv80nLv1z4NXZWmsdbY9+Njy3K0GPpX/daefy6VxzBjXmhhjJhWOIzfihCRO&#10;kiRGhq7nCcsihQYbRGEUx2mWpkmU2q5jCcu2bS6E4zjFQgkZMxl2pDVnzPE8nzGDPWQ7aducBMaZ&#10;krJVIcmkJFBSZlnGCPL5vDGu5YyB1oanBaDTNOWMtZPpBRe8VWnTOo5iEx9uJhnLtr/1QFMr5edy&#10;prPRCf9mjOXz+Y/N/g/DfjTELbMpl0q2tr/GTvEPBhgmxbST3m2mPs5Ni4LMpN1p/bYMOomwra3g&#10;jAFnUimlFLSRiZLSfF5G4N1pRyAiF5yI2Vy001cpk1mb1Np6AcjR5JEIYVmWZUw7fvTyowBw6fHD&#10;X7v670q/+flVBLcT7QFYAnDJyAieODyxbDkA9K1ba8KDn1y/3mQtI+AWo8RAWK3J5KaZ89ypia4i&#10;WtJpVgAitqxFWeu04DQitLUcBPhBxoDobCKCNjsfADZuxLVrv/v4PX8/fAkQPIr4doC7TaFa0zRj&#10;g3fd9c099/f29ghOn/7BLTdcfg1btw43bmR33QUAE8uWtf/+KyLdgAhg7cjbN3ykmC+DEcSniVS8&#10;GScUxVmWMWaBJlAEWnPGfcct+Pmcb1e78uVqHkFMTh6emp1GwSzHnZ2d1DojJgAxlZmOAitLM5kh&#10;Z0plYdiMorBSLOVdP4sTW9hd2B0GQZIkANrP5RqNRhgEKHilWvUsuz43bzk2clbuqvb09sXt71lT&#10;AAAgAElEQVQyS0k2o0hqqaVyHadaqlQL5VzOtx0rFbrZaARx02j0kXOQuhkGxaJLREoqEzuDqNGy&#10;iGhmemqgr5dZtp/LTU5MVKrVUrly2pIzlWDRs09PzkwVVcqZm6ZpzvJdz9NJWvILjuvoJEPEUiF/&#10;/UN3LMzPb7z66oENG89HGnr00Hi79ryUaDfRMAAgXkzER0Zo40YifabZfSCsAtih9XkENDq6GQEI&#10;9iB+iLEPMvYr40MA8CTA+R0qBLRpc4AAsITgScY+CEQEWxBWEaxpf6RLWindMIS4qeViS6sBEHBV&#10;q+dBZ7bNGIcADGyeBOjdMCree5njOI7rkFbCYl6uUiqU/LzrCnbMscfmPPfZX//6z089tVzpetVp&#10;Z/qF8sJcg9tWsxkioiaaQmQbNvTfeqsxgAIAROCvfc1nzx+m5cunNJ1JNI6IiJ/lAhnitm1w2WUM&#10;GW3ffmjZO3pHRp797k1vzp8CAAhg23aYRFEYJkkiLCuJE3On/3iRlgBLAfD886dWrgSA/7Z27Q+7&#10;m57vm26nRcQZ83w/jiJunC6EiMKw2WxmafqT+uNKSk30k/2Pua6bpiki/KCcrtyx45Lh8+9+Ycf2&#10;LrmMII5jDkxpfdHisw8D9GIr3pRIw9gYILz9pKW0dSuOjwEAaVJaZWn65uNezRjev+/xH704bmIx&#10;7vrsRxjnQljUFvf2AcCGDfd84SrOOGetLSIiGuQArShSLtURd3KttXHi1oiO4wKAQoW6pb5gnAvO&#10;zfRo9rLIkP0+O77/f8efIsCwbduybcNhNkuQQReddQlaim2BiA4TWqv2vp+MRFJrMoG7ACCPMjPp&#10;oL0OugDDDDZrdvvgxqjKXAFZkrI2btG6le4GAEbTYyqL5lfMS9VtVysAYK1VrxUdnsvnjdYiyzLS&#10;JJU0xIaXvt3S/k9/4UYMMI5iy7Jg40Yncu5d83n4x88eLex+/c0fkUQDn/hk7oMfAoDfNZ99xfjd&#10;VL6e3t6j4dbA4KJHPzoBo4M///zqHtH7g/DvfHA4Y1yRLbjv+YLbRPSvX/3cqo/csGnDOj+X6+vv&#10;K5TzJLPpqUksFpHxVKVOPtcz0A828tjOVUpvXXnlZz/x7aNficssYhBk0rKY43mWZSVRBlEAACnB&#10;XL1OmqTSaZaaTY/juDYXHvFSqdDT3VvpKzOBC/X5ycOHZmYmC+ViJp0wTLTObFugZWWQNYJao9nQ&#10;JAGVUmmjlgqtHSYYmSRGliv4cRQAQKVaTZIkS7QizW3hYo4r4gqBKF8oHH/CiVPBgpJpqjKZSBnH&#10;QkHO87t7erp6urMkyrJMZpnSyrWEkqlSyvNzwE2cmfHRVYoIGWPAiai5UKvm81mWeZ6/MD0ZBoGw&#10;rMXHHuvkC7O/nleZDGuNfeFeJVW10t2VKwipOPLeSpdKs5qul7uLpVzBAx44nmXbV37o6ycsWvyt&#10;fxnpnNuO5+yHPnhLuVTKFb04CTo/fdcXH6o1gmYUSwKvUAGAiUeuv+3GxwDqR39A55xTB+faePcv&#10;AWDgt6PBf3d0Lsjal+8xXyy+vCUNenR0wqCL3x1m45vECeOM246wHNsWWtuOZZUrFYezXN73PN+y&#10;+Ul/dkocxWEYdPf0AIpKtaveDGZnZ7I0db2cVmGj1iQFvZZVrjiu68VxkCvkB0r9Hz18c6M+jy5L&#10;kuQjb6pOPHL99xc+lL/t33r6+np6exzHQYK/wc//nF/neq7RZDNAxniaJGEYIDIjVzU7QyG4ZdvG&#10;gi6OIq3mLNt2XMd1PS44MjSeHuZ+10RK6yxNMwCzhdJKGfEVF8Z8zkrTNE0TUpTFSQatLE4EsC1L&#10;WJaFjCxbM4EMgUArbVtWp6JPpLVuNVKTOJEyAyNCQ1RSCiGKpVISRabmYtAF55whU4hCHJnqzfrb&#10;2aADABFJKYnzPwZFirTWSEcABhGlidLtrkW7E8ywFbGumW7N7Z2DMNbpLSO2BdGdo5EiRAQGzCQx&#10;sJaNLyJTYDJSWzO5ZdmdmR8RGWtJzN9x4vn3rFh5ydq135m5//2yB2Yw/OQVw5//5jDCToDPbhjd&#10;PEqrzMtfv34L4Kb1688k2g2whBCAVgHsAtpEOIStyIKzkK1mgERm6t9y1Jtf3c7G2AQmLoM2A51J&#10;CGjspGALIAL0GvtRArMhXAWwBOBSgItu+tcp+FciumTtWgC8YHS0Z+SqqQ0b+xFh5cr3ktY/+MH6&#10;n35jsL/vu7vuveKCdzBhISKtWIGI5zM2DrAUCBB627oR43oMr3lNz8TD3fmeNE5q8/Px/FwsJQBw&#10;5AqEJmCMMUCtZBZnWoHgNre461i+6yhFWRrJJORkKwZBktq2LYGyTMdZijJzXI8LbjsOgQWgIdVB&#10;HNUbDYdzy7Zs2+rt7Tv2uOMaQbNSrswszJWLJeH6fsHDTC3kfL9UVEAgOBMcBdMZcMGzLBOMlQrl&#10;3t6+rmo15/poYW9vqX9gcKExX6/X4jSxbDtfLERxkqbpoYMH67VmFMeMsSzNgNJyMd8Igx6tUinz&#10;xeLk/n1McGHb/QMDv/rN00mcOI5jOY6SIIQwKN3vqTJQMo1znuP5fjHnua5XKuQ30sy6u7YPjI3B&#10;htHXEJj8gZ0ISzSNI+4mejvR4C03b2GMNA0R7SC6hIAAlhL1jKy9Z8MGQAQk01dbg7iZAIBWAY0R&#10;7CACgJ2Amw2dCY7cSmczRqR3Aa0hJIQlALsAdmm9BXEVwG6A3USbSJvGxS6CsxB2AwwBbG4JMgAA&#10;9wAs0XoIYSfgMOINb7388z+/t1FPo6i5+LgBwYUx5vIc+7jjTwAtn3/22WK5mqXScbyevr5qtW/v&#10;Sy/GcfSFB+/6RPumnyTqI5peubJ/+3YTSPNLOHz4K5++eF9yiVI/2rjR3KGPbb9Nqwm484ueM7ck&#10;qfYjTm7c+Pq77trDD5+p+gnobDgG8oPap7v3PmTbdqNeNxPUpYdt2LYNxsamLrvM3E73jI4ygou2&#10;bdv6m4cuW7BhwwbYuu3ns0//df+ZDxzalSRJHMe1hYVGvaaVzhcKxj1PeF6nacA5v3d09JJtw1wI&#10;x3XvP/C45/taqjAIiKBv2zYAcA/tBqnTTD3Qz/kXP53sfRQA3jY0rPY/QdwAA27u7osWn/3DZx8m&#10;ovM/9UUAeuRzVzKGSoNpQTww+glEJmR27jW3AMBjN1/dWTWgbV4KALZtmw5My3NIqyxryzOMJTdj&#10;BiobdNdJPe5sXP+wyfuPP/4UAYbBZgBgdmpEJLFl9nqkFthuiEdJYuxjDU5o5WZwMGIJaSqEmTR+&#10;I4xxcRRVAEz3nGnG2RHjMK2P9kHMZGaBxdr+61JJAGCIrut1BCEAoFXLXaqTkGUuIOMpaewBTXpu&#10;lgZhEJonmPbZPeXVlmUjwtAbr3jFqXjV45d23XHOozDRIb4fvOHz75i77f4Na23bLnz4Svhtsyk4&#10;ClEcHfJtxs0mWOOKfzj6wVK5dLRFFQC89Mm1SRRnPCWpfNfO5fKu6zSa9W9t+nSlWurp7RWW0DKV&#10;jIqF4gmLTgCl60ENbeHnc7HK8pbDStU3/Mt3R713JElm245gThpnvs1Trbq7u23HzeXztm3X6zU9&#10;qRpBpIOkmTa4bdu2w5FpxpWUYRAkGiw/D1mqZZSFluaQRgFD7Xqu0lmseCLjjDLLdhljUZqEScxs&#10;y7Jdm7uSoiyIwzgNozBMfJQMAMqVSi6f55Z7zMDggYlDzUa9VKmUiyWHGIVJuFALw9A40zFAUFqm&#10;UmUZanItp1KtDg4uYgTlYqmnv292ZubFF1/IpHJz+cHBwaAZxWnWaDZkE6MwqtWbSpKwXMeyKZNz&#10;M/PlUkkwVnC9KMmkhq5KF3fcmYW5qckpy2K5fD6Io0ql2Jyf6znxRI/zNE19wYMo8ixx/PHH6UxW&#10;i/k0LgNAPp+Xsuczn/ifn73pXUfHWQDAwYlD87X5B5d8H3qg9p2Lb33PWW/5zHZmWUqBjCMp6Wc3&#10;LoPTXz9w+oMDUIffTsMAgIELrr1xyU8mHvlJ+4FWB2Pj93+PiRnAkZ6GQRdwVB7L74W+58ED5otP&#10;7H+j3WXbtr0wO2MCKDzXLuYLubzvOVa+WLRse/++l5JMnnDSSRqYcNw8sumZ6dnZ2VKlUun2G436&#10;F953whcfSKRMFxZizrllWd09vY5jTU3ZURQyYpedfv1FD3+qt9vu7e/v6uoyZSEl5O6eL4lG3bJt&#10;1/UAADQBQBSGSZwQ6SzTxgoMQXAhTEexu9cPg6DZjMIwuOJCb9N9hyzLEsKaoznP9w3DChlTUiop&#10;U5XNTc1ESQQArus5jtNqwwquI6Wkeu+bvO/+LBZmcG4cMxFROK7lOqhbLrepTv1cTqm2zkBLrrVW&#10;inFuHKIsS7iel2XZQhBEYYiMWZwbhYZJ4hNCMMFQo/FS7KCODmnHtm3dyabQGv7gDoaSilirc2vg&#10;BGfcxKibwg3nTAhjUsCyLCMg3sYDzHgukbaEACJEtCyLVNuxgzPD8jFetdjqjjDGeJLEQgjWVrsx&#10;owlHFJZl5Hamng0AWpPk2Vd33v3+H9y55dF7Sk7523q+csO34NPve+iGDzOGguOpivCTXzYz+2YC&#10;Ar3KeMsCALZYZ2cCgAFCWq8CWIW4BhAYHoEW7ROypR2aYTQut7erWAB4GxAiPoG4C9kSIN3xliLS&#10;bUZTL8AkERFNbtgwsP0uduutP954KwEs1RoQdgJevHLlNdu3fefxe957zqW0YgUyhudvM9tSxtgw&#10;Ue/I2s8Fv/7MX/8DjY3R+lEEMuTfU046RceUujFDDsDqUaCkSqXMsixJEs/3XDcvHA802ZbIFYrF&#10;nM05C4ImAC8UC6nK6kGz0YxIYJRmwrHtnGezHGMcGUZpkkRREoUMUCXp3OyMx+2enm7X99C1Tlh0&#10;SqTSfS+/7BfyVtDo6e9HYRHTYdBkQnDOoygMFmrNej1aaMQ647alk1QTupZdzPuuZ1scNbID+1+K&#10;40igiMNU64V8sUjMbtTDXKE8OzM9P7vg+4VCvlSv1RmDQj5f8C3PspXWxXJpbtr38sVE6SAKn3nm&#10;2ShKuiqVcndPHKccsJwr6UypMMjCpu/nBo5bXO3qIqazVAMqx/a//Kv7WIldefU1g0BDN9+yQ2ts&#10;G3WtUqTvvPO2yy8ngN0AhHix1jSydnLD6E7EoY0bDJloCyDn/IMMdwKchbBL4xaAM8FgQETE3QRA&#10;ZJoVSwCeZOwsw9MjWIWwExkAnEW0CmAV0WbEzW17zC2IqxGXaL0HAdv4Z0k7ENDQscYJgLRG1FqH&#10;jZpAobJES5XEQZJ6WRpMhsH89MxxJxy76LhjbdepNeoogmY9tD1/ZnZKKbr+Le+Czd9nREQwRhqW&#10;Lbt0+zYC4Ay1pvOtxbT4GDw4jsguXbfuh7fccljrJIr8XI6UPCMuPxy/eP66df2jo0R0puz72dwe&#10;APA8D0kHzabn+cZb79ITXg8ANLEDiHDDBgAYJxoCGCIaIyDSQbNJQ2+BH2xFor96rkZdOgpDDZQl&#10;6ezcTNQMV79mGeecCO7ZO85tIZAr0vfs3bn8lNfiOvHDF8ZIqhgih1uObQvXY+2sTBwfc0+pJmGo&#10;tbKE7bqu4CKVGSBcdOzZD7z8BBe8VcgmoPFxZ8Ax7hG9AMiYEBYCkCZTkwIAHSroCHzBTGXtTFKt&#10;icj1faNNN8eB9jY1CALHcVzmCc7NLGEa1zpLNQIjMP+D+ENn7z/6+FMEGESthRBaCoeWK3xn0u70&#10;3wGAC86ZDQCatFQ6U6mpj8XNVGaZ2cEbESQQGSd1LnjbbwTBhGTFiaE8cc6ZEJoBa7OkBOdKKxm3&#10;vCNNyKvReyRJYoSStm0zzto2Y8BYK6ZPKy2lBtAM1cCiwcOHJubn54SwSuWSKeX2rl03f8vNwBRH&#10;S9j8N7+8O1PJXw79FhPlaEE2AJx3x20AcN7r3tVJUDbjFa5Qv8uY72z1TnqshTpa2QXved+K97zv&#10;6GdelvzPB0of1kCYaZmlzXo9XyycePKJ3+z+ZwBYfDm86pq//ek5d7xpfAUSqqDR29slMKk1Gnmd&#10;L/l5FkQNRTv+4V1l6XhdlVyhnCTx7PQsFPxSdxWFHcSR67qu57qCWUDNelBrNjzbStM0DRuGQOnm&#10;c7ZtC0BbaZ8j0zKX82ZmJ21HcNuyXauZxs2ZKQDm+nniIk5Tbnv5fKEZBc1G4AqbUNSjmDFbIp+Z&#10;r536qtMyBcf09J977tCzzz2jUtlVLHR1VTIL3XwubQSHpiaFwK7B3lglE5MH47AJWkUL8yccd/zM&#10;xGHfd3zPYQx6u6pBo/abPXuiZq2r2jVXryVJPD05E8ksXy5bzG3MzDcaASDnFs+SJIuzRQP9J518&#10;soySXLkqgMUaJEOyLUHe02O/np2bZYwX8v4przplYv+BXHex6Nv1LJpZmLYFHLv42FK5VCyWlFb1&#10;hVp3X18YBAI5AB9c3HPTjds+cfG1E4+0LJI++cSbwnR/LWiab3eee++7Ns4zJnScCc6LjpNSPPHI&#10;9R1O1NHootOyGLjgyAF/d3RU3a+gS3WgrLnMPjj1utvX/sf/00EAoFavZSpNkggybdsCieamZ3zP&#10;11q/+NKLByYOnHbGGQPHLrYcXyIwxoIortdqUmsnlwujSAhe7ekGgI9e5ABEN92zcPLJJ/s5VyWp&#10;7+ROOO4kxnl0XHDivSfX3bqSMg2SpmhCi3CgGGBXpWpZdhKGcRwrKQ1r0fEs1/aVlPV6LWwGjFt+&#10;Tmgl6/V6qcS/Ur3pA/HVMpXDT11/WfgBbRPZABwxjeM0lpkUligUigAQxuH0zBS3rUq1Wu3qstq9&#10;fsu1ffIdS9z5sHRcG8y6gkRIxUpRKZ2qlDEmOGOcg1KC20pKQ4nWWidxnKWpUkCaW9y1BAPSYdAk&#10;ItsS5NppmnJhWyYLSCJvFYwdRJyZmkLGbOHargMAaZxIpRAxTgLHcR3HYcJGlnYWtv/rYZoMWho4&#10;ozs+450nKKUBMqWk4RhTm/ptCC0qSTXC+159KQB867F7wiTVCAyRWQIQs0w6jiPahFUAyKTK0ihf&#10;KBjyWJIkKk7SzLAIGNe6Xq9HYZjL5bq6e4Ql6gu1K85+y60Pfm9q5cpV27cD4D0rVgwx3NnVIwQD&#10;TVJJxmnz6LpLjj8fgM5asWII2NkMv06EumUvhm32+WrEzYBfbUdqAwEBrkYAos0AQLQaYEs7QYO1&#10;MwdNCbaNqmATEZAiok5yszlRw4avOzLSt2HjIS0RYPqyy6htbjIGaLYnhxEGxsa8vAPj41MAoHX/&#10;+Bg7iho1ecv66wSnwmkc2STj3VrhyLqNv/i+rNW8QpGAfCFYudRdKYNghmOGjBcKBT+XIyItJRpZ&#10;vOBFl5OWzSAQtteMkiDNKl29k7NTlp8P46jgijhJurqr+WLhmaefJiVlmJx04sn1hfkkTpphEO6P&#10;uOP2Hrt4cn5mYnZq78t7ncmJk//8lGpX98zU1N69LzaiJhMQBoHFhExVyckvWG7BymsAVzNQuuj7&#10;XdWK79qpjCzbmTp8OJfPH9o/USx2ebnc7MzszExwwsmnZFJz5ruWYmSlUezadrWru6erK29xGaS9&#10;/f1RlOTLlcNzs47vPvPCC1EYD3T3DR6zSFhW1IxKhQJHPPjSvsbsXLFQOOaYRV09XZqzal+vlHrP&#10;rscV0dTk4a/0Dslbb2bbt42364ma1BOaziVij+78FecEdIbSrwYCgumNG3cSMISvATLOvwHgcH6A&#10;9D1EuwHObO37kZCWEuwE2E10JsCatk5iD+LZne0Px68j06TP0GQ6Y08QfYDoAwDGSXlN+9o60yAc&#10;IgIwnk5GvzFGGhGHkRmsGzZrgtlE6cGX9xZL+XzOA9SHDu4nor379tYWavUwsCzLL+Tn5xbyheKf&#10;nX7K4YkJtnMnXH0127ChS0ql1DAirFhJV1+tGENEfM0FtGPM8CI548uv+TggDLon7MbpJTD4v+ee&#10;GhhcRHQI166FsTFE5vxluV6rXVg+/d/r/+nmvDCMao36smmXTiYEZBdcQGNjsHakl+BiIkC8d3QU&#10;EfCyy64YWQuAd/7m55f/xV/B0qWIeOkU6KEzEfAnzuMM2H2Hn7C5laoslUk0HxVy+XyphAQPHN7l&#10;nlyoMhY1gyiJLcG1kmESu657/75H33z8eTA0rGaesjzH8pzXdZ/aOvuAtGLFYdJnAfRt244AP9m7&#10;kwuhBpiWGWnVBwCAnOFFi8+++9mHO6R90oSIfYiwdiRfKCCi8f3LskxwwQQDACll60LS2nS/DcPf&#10;9/00TcMgaIVvaAIAwXkzitqdWQYEOv1DZ+8/+vjTBBhEREprVK1VinNCNP1nBgAd43MC0lIqxrl4&#10;JflMKalbMsEj232lFSNG2sQtKSWVEZTrtgMxACgiapmEtNQX4qheBLSIUiRlZkS9ppSYJEkYhWEQ&#10;CMu2HW4eiaOIcV4qlUvl0uzMbBgGUkohLK20lEopOfG5z/UUu7XODLwBpgTwJ8fukJlERGFZb9h7&#10;8+9NHniFuOIVjj2/F110fnoenAMAJhmj8+0rRtRoCsdO07QZNIMo9PLe0T/99c13LAaY+/F8d1fZ&#10;dR0tM1TaYcJmnCklNDjAFoJYWMLlVt6xS7l8zvOTJNEExWq33awTkUplHEYMsbun2t1T1URCWJbn&#10;uK5nqOpJkqgkLduOb9uW51WrlSQLJJJlcYWAgtu2LRVkpHWaaqU818nl80zYUTNOkqyQy5e6eqJa&#10;c3LycLlYfv7558969astyzo8NTkzPYMMAfTiPztpPmoenpgI5xbqjXrOduZq83beL1cqoHRPd7dx&#10;oGIEvV093b29qLWpxSJikiSpyizbJmaHSZQSuUozJoiB1ACgBbcc2y14fjFftm0bFVnCMU5zkVRz&#10;C/X9L++bOHSoUq129fTYrlvM52GgH6WmLFNJ0l2pHLNosK+/T1hCyqxYKh2eOFSvLyzMzyNilqa9&#10;fX2fvfxkaEOCgQuunf3pPX4hb7nulxZeWPf4X9VqC3PxnGs7d9+w/JLP3P21tz4FR7nQtkxpfx8V&#10;6r/GGAC/H10c3ay4vfeV6OIT0xfHYXjrcT8DgKtefK3nt+Kx4qBp85KNTCs1PzfdqM9MT0/Ozs3W&#10;aguHDh0AwmY4KLgjM42M+YVCqavL93xAiuPoc3dN/49lPROPXB+G75+dnbJsbjNhFFqIKLNEKygW&#10;Co7jFIolIgqaDca5JXgmeBzFAB2KLRERF+hyV6VJHMdaac/3AZiSkgvR1d0dx+mamU8QB8Oq+sGp&#10;X1t1+ONCiCiJsjQ1hXQAaDabGjQAHHviiQAghJBKx1EjShLHsoRluZ6r2+osKVUcR0qqNE2NXzaZ&#10;4BTLEsCAM85At0stjDGnrR1HxDQ1lRQGxlqEiDETXG14vExrzTnvyANs24GWsJsTETJEjQyRkGNb&#10;3gZHtYj/r4ep7yCiVgxRSglaK2Pjq7Uyu2PDaGWomW0TkVSSKaa0QgKjUvvek/drIiNnR3bEhKNU&#10;KpsTlaap1tL0qxHRtm2pZBSFSZJkMmuTafVMbbpYLg0MDlqWFYXR3Oxs0GwCwFVvfDe+6e/uePrn&#10;lm03P/U+uOEbFx9UMPzqzpu4d9/YffsfzWSmbvrYI4i3cYZXb9gFoAE3A60i2gLwjwC30xEqGLQJ&#10;XWchnqf1JgAiup0IAG9HMDJmznnn+asBNiNuOuq070Y4CxEAlhIAQD/i9IYNADBGoAD2AJxNLYfD&#10;XURLzL6RaBzZstENf7vuajjfBOvhvaOjZNKcAIaRoWD8h3dNLFtmrvNJIhxdfxUiXTUCF5z/T/du&#10;Dhv1MIyIoef7nu95nje4eHGaps0waDQazUY9jmMAEAzOeNWpjIEicPx8tbc/PjzRjOI4VcIhx3Hi&#10;JMmyLI4j805JQyFfmJueCsPQ9/04TcvlSrmrq95svvj882EYlKpVxnhtfj5oNtM09Xw3zOI4CWq1&#10;WhbHxX5/0eCglCS1fGnfC/XaAindVy0CADGSMk7CtNlsqjRD5JqIFAK3KFONRhgFiUzJtjzbdTgo&#10;KVUShnPTU/meAde3XdtVpBQEYRjXguaB/QfjIMx5Xt71835uYr5x6IUXQcuw3hjo7e/u6S0W8oV8&#10;zi+VpuZnn9yz67lnn5VKbltzC1x2GSHe9Y5lBGQQ58UEb/vBnbBixeToBs0QCC5BAGBTSKah9CvO&#10;BcBqxDWaGNG9ALvaH/9S0kaQTUBDgEuBAGAT4G6AzQhroGUhRcbnEvRfav0YkcEfq4h6Ac4A0IB7&#10;EAhgk4GqBES0CeBMgD1ESwDGEYcAAPASQFy3DoaG/2n7133Xd4QFaJcqvhAMlAQAR1hhEk1NTr68&#10;b59/4EDvYL/juvP1Ws7PFcslSwg4bxjHxrukvFaqsxg+ytkwQP/o+kkuBhA1Iq2/Ba++miPufPXi&#10;c8df2nX+SWn0Ui6f/0XzOQA4NS7roSFCxPFxGh56LRH59ODCfxKpC7zTD//9cmNHRyNXwfD5AADG&#10;TgoAduyA9esvRpwC/BFC1qvks/8uZfbtXfddkVS39qq0FL8LAMbH3jI0RAA4Po4b/nkS4N9v/PDl&#10;p7wBAR+Y3s25ePPA2Q9O7bGFg7mcibfL0jRJEsa51vrfXn5MCGG2+Ij4HzNPE5HR9Oqv32Akdv3j&#10;YzA8fM7V68eB7PXXmBngnhs/eskpr8XnH7lv73iLC2r8xJG4ELB25KeLXe8oYTBjjAveJsESAJyz&#10;7mYgeuj6D6FSZMrtUkqlOGMdWd1bjz/vgf1PWB0vcqkMQfcPnL3/6ONPEWCYQZo0KhNqoTXyFofY&#10;rExHWIlZllkWMM0YZ8COlH9a4mzGTQ+diNrU3CNDSgMvlNbasqyOE7wiTW3bRMu2DOuJNCE3bQ1S&#10;pNMwsmzbdUXH2IQzbts2IA+aDaWU4zjlSsXzfCJq1Bvz83NpnJjnWLbdMcWKwrDjRGkI375XtIpW&#10;o1F3Xe+JM75w9h3/9F+cpVdILJbeuGbxp/6HiV4GgI5NbSv/mwZX4KHWr4y2QEjX2qh6SVIAACAA&#10;SURBVN864DbrPWGj1lXqFY6TpPLZW+8CgGE8NLthPRy1szR7yuevWVcoFjkDx9PC9jcduwUAYBAW&#10;Xw4nrLqoWCl7Xj7J0tr8QpwmURgGcdhM0kxmnu8b4nh7U8URtOM6+XzBdT1J2rjuyDiZnJnzfc/1&#10;PbBxoVEnwdI01VrbXJADNnBAzFKZSgVKUSaDRgMAkji2uMjn8zawLI7iOGaWAIbPPPfMs8/8xuRX&#10;zM5Ozs/NiWIhWJioTy8IYgxEFCZIbLD/mBNP+DPm2FGYLMwuLMwuRNXIs/1isTg7N+s4VqxUGMVS&#10;acuxFYooTFMpkyThBLrFNgfG0XY9IoqjqD43jxpIacd28oUCZyys1ycnJhq1Ws9Af19/PxNWFAeN&#10;hQUZxEpKz/eLxaJj245t9/T3C8F3/OIXzz/zTKpVlmXFYlEptfnKC4afasGAc5+55Klt35VKDx67&#10;eOPwwwAQBoHZHN997duHn7p+8V0wAA9+4abv88//i20JRPzoW1rQ4h9Hfy61+ubVb7pi9OfCsoRt&#10;SaW//qFrJx65/rWbB3+x+pD53I8f+btz33nzeW1/5M74wIcuNdDCPN6Bvq/49qaee80Xn5p8S6Va&#10;NfssDtR9zCKtlEyzJAxLhVzOy+lSJU2iA/v2Pvfc80CYJNJxvGYj4ox5+Zyfy7n9FmesuVBfmJ2D&#10;01cMnP5g75d+anLuhGXZti2zjCGyfL5c6Xr+qf9s1wWU2ScxBmEQcCG0Js5bac2kydyDzWazUa9l&#10;mRSCKwVZmvq5XLWra3ZmDhFNrsIV+z4mBGe20XbyTEvUZNu2BkriUCvNBY/j2BKW8W7K4kSSsgBJ&#10;qkRKRtBxUXQcxyTlaa0ZbyU2mM0xYxyR5/N5ZK3kB62UuWvartn87efE9z7mmAUIETljnTwf04+1&#10;bJszkcnM8VwAEMzmQigpERlDzThrMXcMeUlwof8IMkFs+14w4rzFVG65qBFqPArDGBsPrbT5Z54p&#10;LJGlyZFpWgMwbUK4g2bTMGMN34mL1qGMlDNJEkOF5W0bq1LFLZVLruuFQTA7M91oND5e/otvPH4f&#10;ANi2bZpLWquffmYVQCN77L63fOFbZwHsRrh423ZcuRKgRYA3C/8uRMZgDSFgS1/7IcaMNmNz2+T3&#10;AwAfaEu94aheBwIQoqlaIQAALkFcA2bxIEIcArgADNsCiKgP4F7AS4AmCYiUMbvdpWkJwi4CInqC&#10;aAkAM0ZbrLXy9SIioCYT9UkAsAPY+ZxNLFuulDIK1HEARBoC7LnlZlyPU29Z0pEUR2GYJjEiSq2a&#10;jYZJdMlIm5nE9pxaY54BTU5OSQSNoKTUBLl83vN9v5CvLdRsx0GkhfkZBB0noYOCufaxJ57oef7+&#10;ffuSJAGGjWbjwMH9+UKhXKkAQBRG9WYTES1beJ6n0kglaZIkBjArJefn50xFT0lFyIQtMiXrC/NJ&#10;ljbq9Qy1ZVlAGpG5nitlUq8tREGqiQRnDJEZs2PEJIkP7Hupr7cnVyxyW3i+ny8W0yzKeb4tRN7P&#10;lSsVz3EnABbm5x1LlCuVE088yc/lpFIMWLVYnjh0cPbQYdey7XyBIUNArfXbR0Zww8YZ4/BGQCsv&#10;m0L2VcZWA/W0BC8EiOMETzL22WuuAU2To+sBgYB2H7lpiIjOBBhC7Nwe44B7zIXUtoN7PJNEtAQR&#10;EXcBAMASwKVAvQCTrQhIAsJVCAi0mdDA0UtGRiZHR/cgLG0H0g8j4rp1ODx8/QPfc12bMe7aNhfM&#10;FoJzAK0dx+3p7o2SKIsSmWXdPd0nn/RnSZKkSVKbnVuYmSlXKvIXv8Dh8w9m2V9qTShAwxgSangH&#10;qCnLotFRAhhEBETOORGd9cgLO89eZFkWIntj9TSilrwEAWnHDhge+vf601qpNE1++NJD6Y2rV87k&#10;gAhGRwE30Np13/Fm33PmWydXrOwlTQC4dWsv4tvHx+Gk4Y4GARCXd2olQ0OHly0DgK9xfu22bX3j&#10;43/1yVGEr2y/+WPLT3wNjo3BcGtqsm17uOe0HQvPvr7nNCL4xezTafvmNQQmbH8bRxEAsJaJNj4w&#10;KGDfL+0vf9pJU30kSE3f+9zDxh7XVKWNKYj5Ww+dbOe4QIZSSiM9M5J0AJBZZoj9e774qeijN6ys&#10;u/f2tN5La3pvoR0GoH+8dydj7C0nvPonex/TSusjc+Wf1vhTBBgmg6nF4iXSSjPOZLt3j4iq/UXn&#10;VwxKBDwSSct5xwmKdZ4joG0Uq8lYC3dAJGOsJS1UCgC1xpa+nDOppNkEWNLiXFBb8qG1DppNIjII&#10;hDPu+X4mtVndi6VisVTWWk9NTk5PTvo5X1jCth0/l/N8XwiulZZKNmo1TVpr/bq3rvqP+7Y4jqOk&#10;clxHSRVFYRTBzxatLY6s+6/P2G+l7639/U9YgYdeIckw4/5F15hYSpllpY9e2XVzVzmfy5dLURKb&#10;82t+y1R84ahHttHgG278MLNdkpnlFZjWY6ddO/zU9Xf8kuCXcM0WPO/6f0DOpg/NTByeICLLtj/2&#10;T7ffcN37CcFoMIIoUFIaeJ5lWaPRWJifR2SJzJI4yrKMacoajUqxmKey1fAW5ue5Y0spbduuN+sa&#10;wLaF7bmujTKTSDxNkrnJqVKlAqlsNhrVYrlr0aLa3GwcBD19vTNT0y/tfaERNLv6ektd1SANpmen&#10;e10XCRzHsRnnyHSaCcCcn8vl87Ozs/WFhTiKUVFtfj6LEn8wt2/fc8QpCKJIpSgYcARgwrFjqcMg&#10;gCiJoxQAmaHjAiKRTNPa3LwtrDSKCl6uXC7bTKRpKhjzHY+UZoCFfL6+MHdw/36LWKlU6h8YqFSr&#10;RGQ7jtZq4uDkgZdfzkj7OT+JE9u2G2Hz727+2UCwpNrV/dQbf9ZV7a5Uq5lUBl28999Ot21ZLpY5&#10;4+8e/TlcBOfe+pEv2vebe0eRflf5G8Zdavip65dYFxKx9258KJEpMdAatSJo9zGOvrRmH3t8Fo5c&#10;QleO/G2apaRp2SPHWZZ1+9/eCW1/5M5z3v3kX37vjF8BwLpDb0bSjiVynuf7jmCotdaZdB2LiKMi&#10;yxZIGoByOa+3p3fi0EHQys8Vevt6PDe3PzuwMDvXDOqu40spoyjc9+LeO7d/zvyVD1/51wDwra8/&#10;UvBzhWLJ4txoHky9v9louJ5XKpW7e3rTJEnTKEkSU1MnIiP8TdM0jaIsy/4Pe28eJ2dV5o8+z1ne&#10;rbbu6r2TEMGFGVGJMgPpII6jM3pHkQAJoDM648hIgg6jSQfcJ4RZxJBuVHRIUBx1UEQaJMEVUUGE&#10;JCAkYcSFTSAkne70Vstb73KW5/fHqWoi4/3d+7nez+fyxz1/VT71dqXqrVPnnOf5blblAEBk89wY&#10;TdropNWaR3SdbyB0B3EppDVWSaHJZEqZPG8hOrBTKaUa+dGjR9/+D5c/fO/NQRgyH3xLggurjc5T&#10;l2LtemY+gPurTifFGGPZsa6mHYzC4eCMyCISked5jPPvPyzJps5ygDEmpBRCkCULyDl3RluIzJJ1&#10;qyVDyY5ZP11WNBEZbRgnRByrfOJ/v9T8Xw4i0krDMYpDztkxSd6uoFs0/WbEiHHGBeeWCy4skHvn&#10;7Q3TBfZ2RpJnHvc4F45zxdv537bZaAAA48zzPCGFg0GQoef5eZ7PHJ2Om833vXbtZ+/6xhf40dCP&#10;rDVCcER02z+GyBlXnvfDT1z0r1l2m9aXr1mzHmEFwMWE2xH2Ee1APAx4BSIgrQDY31FyHwbY33EO&#10;3e4cf9q2uJ3tiTpYQ6dDSYCItA9wB9B6wPUI11raj7AZYZrQ5XZvB5icuHnnL++Gf/7cPqIdyC5m&#10;aC3tg3anEwEZw3M5Z5deiuPjODJy2+M/XT26aWpszBjrYKzVALuQPg+0zgUlICCycxCngPqIaOKW&#10;91x3Obk8MobOT9lxu5U2rVZsjZWeZ8GmacoYkwzqtXqpVGg0Gs2kVezu8gKfmHCZKlEUJq2EC2Gs&#10;SZKEM6a1MiZf8qLjhgaHrLGtViyEjOPm7MysdJS/LGtjUJybXGUq54ie73sgGaLO8jRutWqNudnZ&#10;sBgIP/QjLHVXue/VGo3Dhw/V42aiNESe5/tgNHIWhlGuoNFoWI0uiSzLMskxjKJSoVAMfJnpKAgY&#10;IAcmfSk5b9bSPEnKxVK1uyqZSJstrVQhKgwN9i9ZuoxpKEWFsFTU1t57111799xHnJ12xmubjQZj&#10;7AjAboDV4+M4umn71VdfTPbbjBkiZCgYu85YYoQIH3ddAwBA2LltG1laCbAHcT/BRUB9RFPt5Ob2&#10;OXYvgsvdczMKiNYBvIroIWNXIO4DQMQDiAhwHcA6oP2Er2btemNHpzpZdLMFgKnx8QHEFW2EDRGx&#10;nwhWrrz8uzcIKfwg8n0/9H1PCKQ8jPxCsYhCuDh2wXjo+X3V3qHh4drCQpIkaZzU6zWdK3vqqebu&#10;u3tvumn1BRfMACBZJzYlgL4NG9jVVwNyIkCEP9nzlAYwW7eedtlljE3++MQu/O891hpYOQIENLIS&#10;7rvvR3P/7VhASatJZIMg/N6LWL3euGBiAhC/sv/b77ri+m/R9asRCeAo4sCePQCwc2x8JUA/EGwc&#10;BQCz7aorAF6NuHrTJhgb201wMcL0pk3fm9qPLw7pcx/TRnNtbv3tvabP0m/uKocFwYS19o7GQ4Lz&#10;O+N9AFAoFtutZkeJXGRFAoRR5IKPpOe5LGDGuR8ESZJYY9764pFbf3kXAJAlEMISMeSE7RdqB+Qx&#10;tuim/VxLhXMi0gDaaOfjt/rmm3c9sYd3KDPn1YPvDnHpeR1pMXPi5F2P7XVL7lkvW3n7Y3sFf35O&#10;3//n44VYYHDBheh0H1C7SkM7c65jqoX2xdiGAiw+Z18LAC4epb1LWYPIOBfMY9ZYwQUxIiIHbkgJ&#10;nufl1lDHkJgdsxkwxj3PY4wvxvxpDUQmjEKjTZZlWZa62cN9zrlgHLur1SgKtTYL8/P12kKapkKK&#10;MIocWcvxtdzmzohHpaK1Ril1z/e/oI1+3V+0ZbX3/+S/ej7YtjSeH7+qe+OlcEwhAQBzn7la5fk9&#10;mz7jrlk08Pmf/Ki1Y4edvBt+9/z33f6NvR+6tGfjBgCojX/6hxu2wj9dCQCrxy/1vHB2bn7ipP/c&#10;gIfhdzW+7sEEDf/l1ssKZd9SRsikF+o8BYDdJ21+6gGYfceD34QfP3hm+YvXXNZoxJqw0tVdLpe/&#10;9tV/7+3vb8WxMbpeT5JWIqXUyFSeG2tUCnmaGWu00sYa4NzjHBljgcd9z4BtNBuQcU1aBr7neUpp&#10;qzRT1g8K4IHKTG4MRyY4933f87xKVyWKCjrPuOBpnk1NHUmypKu3Z6HZaCYt5ktu5OThQ1aZUrEI&#10;udFp5lKTsyQ5/PQzrTwTwCI/qAwMVru6Q8+v1+vzjVo9rqeZAobM99I8I2RRqZjlJsnSLFVATHAp&#10;kCMxsLZarUrGGZIvJBhiBKWoyBmTnFtlojCshMVAeGDJ5KpSqvT39Fa7q4NDw1JK5Kyru3ty8vCP&#10;f/CDsFR80QknlMrlw5OHwzD85Mqfbn74zXEr/uI/nT7yyJ0/eOn1fzK3+uen7TwXYPdJm/8TtgDA&#10;pT//81aj6Tg2P//gNQDw8i1/50sxeuZSgM0bv/RQnuevtG/UiCAEJ8tAMuF96X2n/901P3PYyO7T&#10;N3/zF/DUly93k6ct2umAZl8bffR3YIrfyffr/JapPeXQKMkEBwbG2FyxwA/DAi+CUKpU6SqXStzj&#10;zkaBA5YKYT3we3t6uqvVZcuWRn6klbJZOr+wMJ+0sjyZnTl68OmnR1a8fcmyZYNDw13d3QO9fZdc&#10;+tbbb/11oVCUYcg72HEYhpOHDzcajRcdf0K5UmacGaOtNdYwo7XK2w7URptmsxk3m6ViVCgWI6Is&#10;zbS2WutWHK9883sB4O5d13rSdwZ3F2586/ZP7cxarX/86Jorr/h6XKuf/deXAcDP7vyytbZer7+/&#10;cPt37/yn4aElzjiOlCYinebGGgOGiIy1QnBjLBEJ0TYcRGScOxtbcm37OI7dgZy7tA1ExrkE0Mbw&#10;RRhWKaWU27cYPrek42ImqWNeLa6WRG1bQ8aQQcde3TDGPxRfeQ58GP6AgYgupAicCsK5ctvfQS2w&#10;4yIFnarAaTqJKFe5kDIAByFbIrJtjIUAoKcauOztLM2c3wbnlnPGBQ+C0AkunZaDiMDC/NycU8oJ&#10;Kb964AfVnt4sy+q1hfeLZf9p5lqt+G3L/pT66cZf/pj7nHFW6epKkyTLsvXoqFBASG8jaJ8QJ27+&#10;5/PWbiHaR7AdaD3g5awdoEedesNpKIhoPcF2hPUA11KnvgDAxbYYwbVkAeA/AE5GRMQdgJs3jvaP&#10;j13buVXTa89bDbCFaDvA+zooCBBtJ1qHyJBxzm6+8gPvmMOdAGcRZMYCokPq9xO8muEugNOITnXY&#10;HCIiDkzcMnXeef0AAPjx739l6XHHNWv1WqOWpZkx2hrLAy8IApVlTvfCEHVu0JD0pYsHLVXKg0MD&#10;tVaz2j8ofC/O0unpqflaPUuzPEsxR2Mpz9JiWAiCkDHWNzQYx3G9Xu8fHioWi41G49lnnimVS604&#10;btYbboYQR2uUUoohSOYFIrCakiQjwnJXBTw+PTcrPFkoFrp7erwgmJ86MjM/10pbueejQoY+Ihqj&#10;ue8LKVWec+aDOxWQ5cgYgS9E4PukCACQKPD8qFTkyJNGM2nG3eWuSrGcJ8nM1JTO8v6evoHBwe5q&#10;1STq8LPPlnuqle5urdTA0NDxJ7z4pJe/8hcHDiDCEGMC2XcI7Pj4OqD7DCJjKwE4sjXINjNAhJMJ&#10;powFotMAHrb0IJkViAOMMcRXGdNPZMnuJhhBAISVjiBnARD2A6xw6m0C5zF1McDDjLEOK48A1iMg&#10;spMJ9gNdB7COALEd170d2het6zjYjiAOIk47+Azhw7d9sRAVSsVCqVCUUoIhS+rpJ387NDzAGWNC&#10;cM5C318yPFwql094yUuqlW5S2vT3kzHlcrl/YOCqu2+69HUX4N49TIhhRBwd5UK4VDhrLRsdxVUj&#10;dN99sHIV7r6PXX213TjqHPNeXzkRRhice+63to5yzs467jR29dXi+i1pkpy9/HT3S//qw99WWl3w&#10;sr+E3bthZORNV3zpW4YQAW+5lTE2hAi7d+8cFmdv2kRjY1MEND4+ALSTaAdjFyM7e2SENm58eGyM&#10;Id750hLTOk9zrRVZOvfFp3/jVz/JsswoZZIsTzP3m/R93zq2TGfZNNa6M6HzkkDEVV0v+9Hh/YpI&#10;dbwQnLmIaw/d+su7tNFkyRW3jDNtNS42VFjbYdZaK7iw1j5nlIcMETgXaZJyzojIGVK5Rfvsl53+&#10;g4P7Qs+TnscYaq2JrEVGZNoMWIDbH9vLOxFJL6jxgiwwXOAr49BJRHffz+IFx5qsE5Ex7czWRZN1&#10;APB9AQCW3GwHRHTibAXtndiSFVxIKThwrU1JinZ7yZLpkKkAQGU6kIEUcjEgzxlEIjIhmZCyWCoh&#10;Q97xq81ypZWanWmlaZqlCQCUK11BEBjjunrUYUQYl6MXlSIizoXwPE8bs+dHX175xnefckod4F0/&#10;ufwTAHD/5usB4P+QsnjJB1f++7qlH9sMAEfHrwpkUP3ABtj0GYDnDHx+T3XhYI3OWEzi67nxlLdM&#10;j8Mo3D822fj0Z9G2L56g4Z0br/rr67bc8LIdz3upZRcAvB0AYIKG/+rTH+7q6d5a/NAH61sMaS+M&#10;MmsB4JuvXHfqKIxfcVGSJGmutDXFUrmntzcsFnKj02ZS6eqSQhhyBv/cWKOUqtUWHJds8RjCEK2T&#10;zQARADEEZNzzwmLBC2WhUrZA9XqtPt8wSqs0ZQR5ouOk5Xnewvx8ISocf/wJvdWeRr0eRuHw0iXN&#10;Wn1mbk6prNzdvdCoJWna19+T5XltoREFYVexYEBBppDAKhM3m57nlbq7wiB49plngiDq6+vvrlbn&#10;5qYzrevNRpKrQrGIXBpAAGJCysBvxEma5J6UQgTP+Rdr4j6XHEI/4IAMoFIu+8LTad5YqPmeNzQ8&#10;5EtvenKyNju3/LjlpagwMDDIOD8yeRg5D6OIM17t6e1fOjy0bKngot5qlioVANjyqh8Mnb753WN3&#10;n9F33j2n3IwEf/HouyvV6pV31T78+s0AYO//ydzsTKVU3n3S5pGbtiy7AH65+StnfP6DALD+mnvq&#10;raZj/UnpIwgv8IW1wBkAfOWS14488iP3RZz/ii1rj0nDOHbcPzbpiHbHhrQsTjY3066+8ssA8MEn&#10;Xtfb0yfaHkCGAUWerFRKvse5tXHcmDw8HxUKvX3VcqmidRbHtrenlwtRLneHvuQce3u6SGdB4AGX&#10;MvCDMAiCsNpdPW758kp3t+d5XaXKLTceiAoFIWUYRS7ZEBEr1Z4jk5Pzc3NBEGitEDFN0qSVWN/t&#10;JeCoSkopt/o3G41CsSi4UHme5zpX+dzsrPtE3dVqoVAKo4gh3vKl+3zf1y09ueMNKv9bveheLSUj&#10;CsNwdu2Db7nxs/sGr0wazSxNhRDt1SNPjLGcM88PXBiFlBLRT1oNFx/hsrqhDeRat7G5nSPPcxes&#10;sbgREpFSalFBYa11cg6A9vWMc0Sm8lxICQCA1iGuDhYWQhhY/FtjjLbHVAL/zwbjjDp27C6MiC1m&#10;pLrKhiwAWLJAwJAxdGahHoBnjfWsL6VsJslilJ6FNrfYbfZa6zRNklZCRK6P4Ac+58I5baRJ2kwa&#10;jUYjz3OGmOfKPSWFXAzEFVJ+ScwCgdHmpt/clbQSd/hWSnFgiBhG4auu3PBprYKPfw6AhgGuJTg0&#10;uuHytWt2AKyDdojyOqBpxH6AHUBEcBHRdoD1QDsIiOA/oF0/dMYxuxYAIa0nBKAdiAcQX8P5kY0b&#10;h8bG1gGeDASAFyMMTNwyvXYNdLLD1yMi4rVEjCFH9hrGGDJPhnbbVe7WnjfrOR36PqAVCIA4AmjB&#10;krV7ABjiSqLJc8/ZTYAIqxH/7S1/f/kP/hMRpZCiIIw1eZblxmRZ1mw0hJDY0QWFUdjV29tTrai4&#10;YbRGxCAMfN/v6u3t972oGOEzhwLPD6OwXqtnWQ6GlFJBEPQPDg4MDT37zDNJnqk8bzabzUbD87xm&#10;s21EQTkRR3dK8wuRSRKPC7A2rtfn52aFlMViMSgXp+dmOefFYqlc7Q6LZS4DLv1QiEzlaZYJjoZI&#10;kwk4F3xxH7eMi5D7jJHWOsuy0JNgtDbGWuN7XuD5jVazUatJxgcHh7rKlVbSzNOsq1Tp6e2NosgY&#10;zTw5V5s3nPX29y9bvrxnoK9S6WrU64yzz++//RLGGMCZ1MlzZEjWAtAKgANA0OEvdQMh4BTAq4gO&#10;ED0sxBmMrQT4HNFpAH2AIwgAMA0wADjdySxZB7CH6FUEF7UnTRsTQyfXBsexwhWAgESW1oGrQ9ql&#10;xXoEANiOiB3bqEVEbQAAJ26Jvn9DFIZB4AFAvTYfNxp5EmdpbLROWgmRDQpREISDQ6UXF4ue580d&#10;PVqbn0eiUljoKpSWLFt2/PLj71WTzZcPyC9u9X2fcfaG4nK67z4YG6OJCXPB+WzTpQCAe/YAILv0&#10;UmEtWQJE3LsHVp2OExPnOOee3bthdPTPyn/83eYD7pdIQH938tu++vB3r9t72z/YPvrZve7GjiDn&#10;nLG999uVpwFC4BcQazAxMUBk773Xjm07AHgA8Udb1hEBjI87Llmepc1mM88ypdS7X/0WIsiyTOW5&#10;teaCV771mw/fKaUUUrpkzjRJlFKu2dFe0BhjABaRAfxk6r+1MW9a+hoAAIJvP3EfALjkDTrGhYjI&#10;EqE1lgvJOgRX6Hh8uY3AHVYXGTfIUAhuSTDOrTGO4ujA7V2P7/b9gAsuBNfaGG2MdYaIlgtJdCzE&#10;+4IbL8QCw5Ll4OR9z5GgHITgHh/zgJExDLFtXOigaY6LnDkpJPG2t+yiY7orGTlzPTyOCJ7nSe4v&#10;JvgZartCAgBp4FxwIYhsnudtrpTntV9fSs/zXMpPlmVZmsXNZtyKk1YLEYvFUqFYlFIQUZ4ZADDW&#10;IDIh2nPRaJ0kqVN8SiHDMEDEA7tvBjgPAP78zIsBgDbD8ivaVBBXXYDzpzJmsZxY1HBv3UTHUuSf&#10;5zT1e4f86g0lVZ54z0fdP12Nwf63bpUHb4IwKLbiGIrQaMZp3vJbrYV6feSRL2yAdfePTYbv6hJh&#10;dOs3rnBZe6ecUn/72o81Go2/u+OOH/ztOxljYRRJIa21WmuhVCo8dzfoGPoyGJMb29PfF5WKnucF&#10;YVCulCvVbj/yC5WytRR4vgDZajRUbnSeZ0mWxjH6vlG6Uq4MDg2RNkkzduopZW2xWHz6mZlUq6AQ&#10;AcdWmqRJEgQBJzTaSMZBeKBtq9ViUg4PLTUIeaZIW8mkJ/1CVKzVFohzFgZAmBrDgIPgRBAnLe5J&#10;dxZ0HqBokTPwpddqNEIpRBCEUYQMjTER88HaqcOH8yQZGBqo9vRaY1qNJhkzPLyk1WiWCsU4TVpx&#10;zD3pEjNOfPnLvSgol8tZlknPi6Jo6PTNAPB3n/2pyjPH3ombzQdW7jzz0Pu/veTzOx+Bv0k+7nme&#10;EHL7mw9M3nvgJfedkV1wDwCUqt0AlgdeQBEXnqsoCIAALQGSfec199xwyRm7T9p8ztY74SSAY/yO&#10;f2/5ujgD/+c8WaxmBRO+a2YTcKSoEJWKRcGYSrJmqz5zdCpuNitdFU8CMsrzvF6rLz/+RYPDQ0LI&#10;XOcLcwvEoFrtYpyfcOKJpVI5TfKF+XlfSkchc9rXOI7jOCZLeZZJz/N9P4qiwaEhsmZhft65yhaK&#10;xSDwsixz6wkX3PGjjNHS88IoimsLaZLmWdZsNlpxqrVa+w//8vX/+NCpI2cUikUpJFlrGUPGpJR+&#10;4N9w9KJGa3br1e/f9m9fKBaKrkrpHxhwdyCLW816XSlVCEIhhE4ybbS22hjmiKAuRoMhpmnijuPO&#10;QcSdwjnjoR+4TCXHs3W/EcfuddA7Y0xK4QoqS2SNkUwy5jovplPGW1AKEV2aBQLEVwAAIABJREFU&#10;nlbaWOvugFGZY3wRcaW064P8IcO17hZJUADgRCnA2uYc7BgX8LZ5rrVKt6OBLFnbiTOCTrunI46z&#10;cwvzrgAz2rjvjnGGyITgeZ6naRI3m3GzmWWZ6/+FYeTWfPcsIpOe55K2OONCiiAIHb8/z/M3/ct1&#10;AHD7ZX//3lPPxPPOo4mbh+Fz+wC2E+wHWDc2BgQXIxC4rjDuQFhhzer2zwccxHAd4sWIOzrWPe07&#10;0vm8ix5RFwOuQxgEtsXRVm6euO3JvddaskT7AF6NsAIYnLcWkQEaBEYE24H2IVxLsAPZAcSzRzdN&#10;9IPctPVya4nooXPPBYBXATxk7clEAEgd6fFexBHHRiO72xIgrGwrSyBptbRSvvSKpRL3ZKNery0s&#10;5HleLJWCICSySSshgFKpFPmBznLpiSNHDs3PLojIz5SqxbVq/2Ce52HBR05d5a48ychYr1iMm00/&#10;8CpdXfML85nKgyCYnppK07S7Wu3p6z108CBz1iwMLAJwBhw5Y9zzODCV5A5HQmRK2ThLfd/XNgfO&#10;OBcouEUgyQRyj7NWsw5gAFEp4/skpPR8XzDP+aFJz0MwpA0SREE4NLisGPphsQAAtbm5pw8+M/ns&#10;IQ5s+fLliKzZqEd+MDA41NXVjWD8KHzq6YMDL1re199nBB45OvXEY48hYqWnGhUKl608n25ebdac&#10;60BIRHTEpz2W1lm7G9g6snsIdwO8FZmbGK9GAKL1iJZoD9F6AEM0RbQXcT/AOgDHldrrdNgEZ23c&#10;ODU+vhpgF+CBxQx5bP+sVhDuA/uQJSLrnMoAn6NFuTLjYmjXpQCwm2ils1netPFf7rzRD4QQaHSW&#10;xa1WXCdl/ECefPKqcqVUW6hNT09Zt3x4nmDs6JHJhw/sR4ZdXd3IsFLpQrLLli73glKaZUkcu/bu&#10;zkMHzjztVNi4EdassZtG4aqrYHR0cs3rhm+9B5Hx01fRffcR0L6RE4gm52Zn5ufmlixbmv5xlx/I&#10;xvS+LMtuP7Q3DH2G2Gw2/7ZVtdZevu2qdUQDyFZxNnTppTvXnncawG5rAWA1ogWAmyeI6Mi2sZOJ&#10;vsD5Dz7x3r896S9o7dpdiKsADo+O3q6NVupvXvGX7vbd9Ouf/O3JbwbAmx+9iyELwkApbbQm5yPa&#10;IawurlHGGIZtqmpXVxfnHPfs+ckJRc5538CAMSZLU6U1Y0wtBm66WB6GjoiLeEyHxZJlJs/zReq+&#10;Y8ZK4aGUQRQBgFLKdUPcm+FcaK2M9qywzpWI2smkVhndBkiwvY+/0MYLscBww2Hci6NNIXCZSseo&#10;LwDQwazuKc44F5wxnqaJFJJzARyQYVs9+bv9uTZszJFxpox2oJjRWlljtHYHF8E9a00rzpOklbRa&#10;ABBGURQVPM8z1lpr8jy3Jk2SVm1hodFoKKXDKKp0dXEujNGNes0SccZYp7zhnEkpgyB0JlaZytsp&#10;gV47gkopdaxS9g1nXQxnHYbfJajcs+kzZ2z7wKqt/3j29DXuysUT3hN/Mrz4+HlCWzfu+eFXzp75&#10;7PcHN5XK5UJUMNrU5+aPlWes+cyHsYi7T9p8/iu2OMjiPYc2vvdNpW9iu5N9yewV2urPD1yx7AK4&#10;A7a6v33Nzw+fd+N1rp657emW54VvfdMlgov+wUGl1aUfueayjW+/7fzzWdZOC9ZaJ3EcFgvVnp6e&#10;vr7p2aOO1EiWWCeu2FjT3z9AzOZKz9cWpo8ebbZiC4Z5ctlxxymlfCkhiBQ3mgnQnCwZIcJCYXjp&#10;0tALDk8drC0sANi52ZlSubLsuOOOzh6tNetRuUhEzaRVDKPQL8bztaSVoOdbY1tx3JhfAIZ5ntfq&#10;C6047urqHh5e6loafhQhF0GpqACTJEWbe16YG5PFcbFY5UJ4UkqUjJg1VnIRiIBxWywWS8VCpViW&#10;XOgszznmef7ko4+Csf39A5EfJK1Wd3d3oRANDQ41onqhq2JrMLRsaW9fv+f7Tz7++FMHn07ztKur&#10;mwdeqxUPLlkCABd/6aE4jsthMQyj3SdthpNg5JEffXvJ51/3y3f+9OU3fC381xX+2/p62znv/3Xp&#10;GzZvPuG45ctnW/Oj33i21WqB4ML3rr3wlHd99qcqz8td3Y+/8ccn/vRNCHT2p+5AZELKyXu3fOZe&#10;AIB7AOCYcuK5+fZ/bpS8693vCcICXkfrL/roRz561efGPy4Fi/zAi4JCFHCBcb1WmzvaqM0NDw68&#10;4uRXlErlNE0W5udd3z1ptaJCQWv17FNPP3vwad8P/DBsNOKBwcFSqdzXW612lRmXzm0MEaePzGRp&#10;qrWWUiLDKCpIKX3fb7biak9PqVSq1+vQTjLKW3HcPziIiEK0+TbWWN/3y5VKpVScmTnabNQ/cuX6&#10;jX//r9ba79+09ZUnr3idufweseWcU1IAuP6OpisPOBdJ0rrgbz7y4IMQFQq+H8zNzr757H/8zYO7&#10;Dvz0purL74hYlKUpGiuEQAJjdLlczo1yCxpDNFpni0qwxUBPsk6zrgDSuBWEYRiGQkouRCiElFII&#10;ofJcG6OV4pwbI7TWKs/JGpcAsRir1+brI2ptkKGjSFljFtF5rdWim7tQSv/BNrVaKUeLYsgsWccZ&#10;OPaCDlDT2RSVMlqnSaqVarViA+QwpXYXiQHYNlLtPo7ve65dyrlgDI2xWZYCQCuO6/Vae4kOI9/3&#10;hZSulLLWuEUeAFSeZ2liiZw6ZfXy0255/GcX/NHrae2aIfc+r/zShaPd02R3rFlD1KGaYFsM7/hL&#10;6wBcQPKpREPYOcG1dyXc0Xm3iHgx4mYAItoCsB0AAdYROLOgvQgjgAOI0wAPTz/SvkvkCgA2NDqK&#10;q1b1795NW7dCpyd6LSIQ7Ue2nQjHxjZPTGy29lXW7GtLPMAgvopoPwAgriAaAJhGRMQ9BOcATAGO&#10;IOx1MhgCIiqXytZYrZSUslAoSinDKLTGPn3wGSfgCYIwLBQGBgc938/TuFmfWZifj9Okp1xs1OpP&#10;Pv3bKPxtrVHr7u0Vod/XO8iFKBeKLshCMpFr9cCePUmrtXTpsjRNtVIOqRZMGDJaWS6E5/vAUSnd&#10;qjfLhQIa7ZJeCsViEIT1Rlyv1TzPqyXYSpK4lbTiuNlqNBaaKCHo7sY0ttT2XwGXDBMEggdWGdAW&#10;AQQwyygIwu5q1Zc+MOYmW5qkrXqjUiwNLBnu6a4uzC/krZaUsquru1AsAjOVanWmXrccf/vsM4zx&#10;gaVLwBNPPPZorVHf/Ma/R2TT5523GtFu2oRjY9PO4wna7JqVRPcRANABhsC5tfY6xhDxImt2E51q&#10;zJmI04yRUv0A+wDWdypSZHgaYLsYcHGKgCuBgOAAkX2uVoV1nTm2Hvn7ELYDrPudipbWE6xgbRuj&#10;fiIE2kN0NiIC6jwFg5yszcFaGwVe3/KBocFBp56q1RYW5uerPT3loBJFUblS7u3vf/Lxx6MoKpZK&#10;rThO42Ty4LOVUnl6+rGBpUuIsLYwZzS9bfAVX/vN3e88/fWWaGpsbBAZWTN0y08BAUdWWSJctYqs&#10;fTXRdw/vq9frR6emurq74jg+u3vlt+f2xs0mF8L3hfC8s457LW1Yg5ZWuP7+pk38M59mV396H9GF&#10;Srnj/kMAmycm8L57aeXKPUDric659Zav/eKHLsRiFWMDo6NAUCqVtFKIbSMEZzCz65n7+/r67577&#10;ZbFUnp+bS9NUep7z3vA8L89zt3IaY4zRyrSjQJVSgvMj28b/GGBg4pZ7536VZVm9Xu/q7jbsuYJh&#10;ManZ9aOpEyTqXlblAgC44Is9FPe1Ci483ycia8m5X5AlYEBkHS3KGGM71eybj3vN9595MI4b3GWG&#10;S+G2pD9w9f5/fbwQCwxjDOecyCJysuRsYWUnIM/lUGDbKthix+XDagsAmhSlRJYWlTRt9UQHpj92&#10;92o2GlppFKy2sOBFbSdWRBScc8Ycrw6BqTzLsgwASuWK53lCSoYoPU8nrTzPtVJJK0mSFgB0V6vS&#10;893rEJGz+HDv31rjyUDlOVnFBeecqdwKIS3CmYfGAGD2HQ/e9vWtF+JN949N3t/hnJwK7R7wzm9s&#10;W/2OTQDw4ndAz42n7Nuw5m380/A/TnVuLGacPbx/15//asvzrhmGj3xv/LLQC12XUQipj2lbtq68&#10;qtvv5lwAPHfU+NKS8fdCGzyZoOEzrvjg10/89Ia3Hz71gaHZdzwInWCNRYHHvy/f/S9H//KKT34F&#10;AK6/bosluuqTl1z/p4995OnX+pGfp5nkwvM8srZcKvf29aVJ4rxxUpUvRouEUej5QbWvmqUtpdTD&#10;/70PGCWIvQM9zx48ePTw4dpCrVysLFm2LPQLHnAOEhFjspnKJ585ePTw4Wat4ft+4Hnzc3PFUrlW&#10;W3BkibjZlEIGxSBPUo45QwQCa40DqQCgt79/5rHfWKIgCBsLtcd/85uRkVVpkkwePpSm+UKzzgXv&#10;6u6Om61mK5aeXygWe3t7FmZnhZSe55OiKAq7St1W5ZViiSPvKlUqXRUEYMDmZmYPHzzY29ff29c7&#10;ODAYFMKk1bLGOk+bZcuXp3mWGz0/P08AzWazr6//5N7qgQP7p44c6RnoX/6i45NW62M7jxaKRZXn&#10;AXE39wBg90mb3//Fh7y+9gzcP3L7rQsAAEOnb75k+4M/P+PbAPDmIxcaA6kys0em7vjk21f/yy7G&#10;RJalBuD4O1//5Q+MrPnUnQBcSM/zvA/v/6uvvP/U582u/xnp+HtHVCj0Vft1rq6//lMXXvghIWWl&#10;UlJJ6kkPjLaKpg4dfMXJr7Q6rXaXo0Jhfm4u8AuHnz3EBT/hJS+x1vp+kKYJWFvt6e7p7WOIXMxN&#10;Pvus9LwsamZZ6nuhkLJRrzXqDSa9qBg0avE7Tml94yGsLSwkSVatVoWUOietTalUQsRDzx48dPAp&#10;rY2cmwujqFiMWq1k5ug0IlaL3QBQr9c44+7s61xlqz29A4ND33l2w1sLmyfvBQB4SwG+/OQ7fT8g&#10;hKkjR9znlVLW6zXf93/90K7e3r7YayCg0ToMQxkVA8+31krfqw70xUnLIQ9ZmsZxjNYIKcM229M4&#10;I0IhpTuGJ804jmOllKMIK6XCMKx0dcWtlulYi7i9UEgZFQpE2r3OIofKcsE4T5KW4EIIl7HGpbOw&#10;SxI/CHzfF0JSRwj+B463nnD6YiTEt5/4mds7j2U2P+dYxYWbukJIZO21iIzSSokgWIzqIwN5nmdZ&#10;qpV2+crnnvDaO44eIKKklbTiOE2TLJtxu3UQhoKLRZ13kiSLIjoAcPgSGjR57knPWnPL4z9Dht96&#10;8r5zbrnl4jVrtwOsI7tlbFv7pAgOmMDtBBcDbkd0n2sHtK2gHAVlHcF2F5Hn0gENIGOLnWMYHUVA&#10;HNu23tK1QNs7WtvViDC6EcbGByYmXrl2zauMuZaIMf5+xqDDk0HE7e0HzNUMBHAdwhe5eNuGjZNr&#10;1hDZ/QA7EK8FoLYxKa4AGkHci4iIAxs3nuNcvFauHFi7Zoqx1Q7dGB390MTnpOdxwKhYqvb0hlGo&#10;tQGOvu8PL12qlLLYxuqTpDV7tKZV1lMtz8541GymaRwW/JIp5Hne29+bKd1fGUzjRuDx/t6hWm0h&#10;CiPO2JOPP96K4yXLluVZRkTDQ0vAUrVaPXroEBlGZB3y5qLZZRh4figBhwarS4aWdJWrjUbdaK21&#10;mqvX4qTZ21ut9FSRsyzN8jw3ma2bGQs2z3RmVBRVuJRKaYbslvd87K3XfKwQRMVisRD6ge93lStB&#10;EIRhQSVxV3eP4Hx25nFkODy0tNJVCbwAAJYff4K1tl6vSc/zAr53z55njk7lVs9MTyPikmXLGOOW&#10;sSAI6N77XEQdEUyNjfVt3LB7/OpVDE8j2I64HsBYeyrRAAIS54Lv13CIaMraPQDGmGuBkBAZeyXi&#10;fsD1QP1EtwEBwYgFQDrV0m7EEUSHhC4Ke04meBhxBeKBtiynXawS0Tqg7bQY6UjuwQ6AAUAkOkK0&#10;kmAPIGwcxVUj/HuPklaGQc9A/9HDh0846ZWlcqXRmE+TpLe/f25uGtCUygVjc86iZqPWOnKYrPJ9&#10;2d/XW3nZS379yCMI9onHHuvpH5g6dDAMi3/Vd5I991yamHjnvE+W3DueAoLx8cFNm9pS/t27iYid&#10;vkor/frKiazK+YvZzqf3eJ733SM//6vBP6En74PxcUTE0VEaW4ujo3TVtpWI/US4amTws5/F0dHN&#10;1r56fPwsgF3OBuP88+HmCfuzey4y5gtC7Hrq/sD3GcOd20YLxaLvB1qpLE3PffFrb39m78pN236x&#10;/XIp+C2P/dRRRhfm533pFQqFBDFJWo516URtAMAQOefHpu4YrZVWAxtHkeHP5n7VSpIsSaSUjrHC&#10;GPN9f5FdDwBJK8FO4eE6RE4vVywWlVJKKWstl22v7cWSg3MmhVxsXLgzsMM/lFZGa+l5P5o8QGQ1&#10;WWOJaSKGHudCvuDO8y+4NwQAZClLM1ckOKSbe8J9c+BsgxlHhmTJchIdpGmRW0xExMhorSg/tiH3&#10;nJ0UopTStA0NufS9IAips7lyLlAwRBRSWmNmjswwzqTn+X4QBAEydOkZc7OzjlkBAMYal2/g+76Q&#10;nqtB2wGNRIgEDDwZAECeZ9RxWZGex6TgWi76xp7988tm4cFFA1no0NxPHR1y1YUbs+940J8IZtc+&#10;2HPjKcdSU5534LtsG679+pU/+aMrvkebj+0916+5prtUJaW5EHGzedtF7Web45/pKlX8po+CaaCR&#10;R7Yse8XvfC+OIXPu9Z9MKgl0DpqLNJjF99Zz4ykff/Z1fQMDV2/bGAThwOBgqxWnWfyxZ19XLIYu&#10;NVlr7TEvCMNCoeAJT0v90j/6I6VUkmeud4sdU7bHf/2rUqXU29/f29c3PzdTry3IgDOGlUqXENKX&#10;YZZlKs6DIKx29/QNDv7i0d8AQJomANCuVQRWuiqVUqlcrsRxg6zVQIYsWmJMtuJYEIZSlkrl6nCl&#10;VK4UKiXORRCEC81GbX6+XluIvKBYKBZL5VK5Un/il3O1GWusDCKyaIiMISMpTzNPBjYHABBcMMa5&#10;EOVioaerUiiEUaGgtbFaR2EUhEEYRl3d3d3ValQooGCFYskicMHrzcbhyUP1RqNRq88szD366183&#10;Ws0lS5f19PXleR5GEQDMzc4AgDY2ieO4Vvvih94MAO//j/s//75T37f9gThpff4fXvPAR15evv2X&#10;AHDuTfDafefP33/PFzecAXDK5L1boOf6obM2gyM/AQghb/nIXwHAmz8xobX+i49M/NeZj6z/ycpE&#10;a24hqpQXv1lHw7vz/ZfA2DXtybDt92Aai5NQK1WfX0iSVtJobvvkpX09VSmksnGjPk8FL4x6y13l&#10;sBAM9AzMz83Nzsy403+hWCwUCpxx34+M1vVavV6rWTRBEHR1dxdLpScfe7o2N5cnCSJjnCulms1m&#10;krS6C0XGWVSAG/Yyz+d5lrXiuLawUIoKZNuWDE/99sl7f3r31OFn+wYGXrni1Y4L3mw0HMmh0WhY&#10;azkXiOh53uSONwjxFsGFa+t2V6tDf7L5+juaF76pOHnvlt7evjRNF+oL73nflT03nvLt4Q3VrioS&#10;oKUoiASy0PMBQDn/WWRudTLGzs/NEYIzqrZk8yxVOWOMB0HQXp2O4YUSERc8ENJJ0YQQURQhY604&#10;1kpprTnnjHMuhLT2GCZOe5UDALKWGJEl5xSHgETUzs1wJDHG24pr4Jxz8wfLBO889KCx5k1L//Q7&#10;v73XWbGc9dLXAcBtv7mr/aEsQTsglbvzq5RSCgkAVlpq+7ZaBM4ZQ44onMkfM56OwjIRfefQA0rp&#10;NE3SJE3TROV5x8S8Pay1Wpu/Pukvbn7snmOoCEYrxZVoK9o5u+DEPwPAW5+411gLBNuBjmy6dGjb&#10;NkJaDwgAFzuqCcJ6F5wH1KGgkOO7u9PDdnD2YvRcWULkToEr2i1te+2ibAbAkZd2IqweWbVr3D+L&#10;aIUlBBxhOLRp049f2vXGvpcDwI8mf/HGjvc/IgLiw4gc4ADjAEBA24mIYDvgxYgPIwDQ5k2X7hwb&#10;O40ICEYQpglobKz/5m+2k9VHNw1s2wYOaxkf12ePBGHgeYVSpVypVLQxCwsz83Nz7USRNMutdqcl&#10;R2otRCFUi+VKOcmyPMssQrW7yoRnAfJcCyGQYSkq9vb3Za0WKUPSFqOCVsrkyuQq9IPenh7P83zp&#10;DQ8tacSNVtxK8xyMsQiGjNZGEg4NDi1Zuqy70pW00pnZmZn5uUa9gQx9LwoLZSE9AE62XY0fPjTl&#10;lYu+VxRcEECaJkqB0upN45e51bLZbEoGPT09vf395WJYCYtZy/PD0GolhCwWi12VSldXd5alxx9/&#10;/Nz8bKNWj3r7Dh46+NsnHiVfYBjMH51tZung4GBQLMxMH60vzH/5nf9Me3bj+Hg/4hTAAAKNXw3Y&#10;xi9WdFyGp5wBK9FFxuzgDLTpteZUwOsYuw7ZOqJXunA6gO0E6wBWIUOGRHQf2ZUAbyM7Ze0kYw8w&#10;jogHiKyl/QgI4LgdTpBBBPuondG4HuBkhGsB9ndwNiI6Yu0egNOs3QOwEoC2bbMjtwSe8P0wDPze&#10;7ko5DAaH++I4WZifr9UW5mZnlVLd1Z4gDJwj/GBfX83zKpUud2oyxjDG8jxvNup/0yzhyKq7ar++&#10;u/lY9oUrYP6Xb161CohgZNVuGn/I2vUAtG0bfujDuGf3vtf/8YqsCwA+e9eN7z1ttT33HLFrV5Zm&#10;vu8363XqJVpMIBvbRjff7LoUexEIYLUltmEDAOwcFquJphFXAvQRXPvBd68n2jk2hshGGHuIMZLy&#10;tt/e115PrEFEIcXdtV8FYdB/80Q++RBZ4kIILsCYUqGolEqTJGm1HB/Jqd0cAdWtn9ARUSCiFwQ+&#10;hviJT8LEzemhfVmSGGtF24ObCSFsh8Xavt7zLVnbSY520aJSSq1d/CjnvB2g5EQX3FpH0HKhzdjx&#10;+w6CgDOuj0GYtTFZlhVLpXZNwvhiS/0FNV6IBYYxGhFNRzdJSMy14owlsgbAMOf0iETUJpF3qgtH&#10;aCNLxhoy1K43OogVdAAN9+UhMudV73meW0wXZxJDdBNLSMk7gXpElCVZmiZ5ljUaDefPw1xsFrJF&#10;nTdj7TylxaYdtDWUVivlJn2e52mS5kZ5Ipig4dePjxptJk75NMDzmXTt5Iqx4WMjCN62dgN0GFDQ&#10;IUEde8JzxUBtfv6H7//UosGUu7h8ySXsv25QSgNAo9l0Z8T8P7YPVIdUlper3ZYoa+UQ/s7xceSR&#10;Lefv+kAQRAu29pVlVy67AO5/e6eeGRt+cONlvx27Yckla5RW1thyuQJWk1WMBb4ntBYCARDCKPKE&#10;9JNECOH5vpSyWKkIwcHSrx75hXICeqOpE1xgjVU6A6De3r6Bvn5kBPMYBGEUFYgojCJfBoiICoql&#10;crlYTo3mjHOktJUSkWTc5op8b3DJklKpVCiVGrWCE9IkaUpKc8tSrZnwCTiTfnffQN/AgMrzqdmZ&#10;2dn5uZn5ZqNhgFWqvYVylyHIs9zkCgypTDOmfD/0OEdgHHBhdg4BrNK5oijwyKJRFFaL3X29XZVy&#10;qRjZXFutC1GhVUdDplgqlcplL/C10cViMShGzUZ9Znp6tjZfr9e1Ukqr6Zmjxa5ybvTs3Oz83Fxv&#10;b6/JVTNXpVLJ97zEEgMEgE/c+LiU8p92PITIXOvl2KiBn736myd+54xzPnrrt/793KFOgt57rt39&#10;pYtHzv337wHAmk9+Hxn29gxs+9Mfv+OWE9+16xX/ddaed3zrj79wzp5zuwDgZPc6949Nnjo6dCpM&#10;OGOA32t5fOwkJKK42azXa+ff+g0AuPnMc4eWDhcKPoAVQgRhsPS4JSe85HibpU8+/ujUzMzg0PDR&#10;udklS5cXi0VCYCilFxRLle7eHks6CENrVZqmYcHP4mYWNwvFIitGQniFqFAsFrNUmZxUrojo88WP&#10;goR3T32iUi5CXz9YHYQBeJC0WlOHJ5XWxy1/UdJqBUFQqzUbtbr0PCIbN5tCCI5gtDHWbP/VWRdF&#10;O79q1zqzQsb4jfflpXJlYi+m+mOMp1mWfuKq9z74IOxQa06MXh6FgdWKAXIh0jSVnFtrOWOWc4Ec&#10;OUPgzp2TScEYI0tGG0vEscMaArTGuiA8ty0BAOfCCwJENFr7QVAoFtMkqS0scNb2fpUAgnPm+7q9&#10;sTEic+w34hZA3/ddGNliFvViOCAwa60GAEDCP3iTco23O559gHOBaIjYd56419HYkOHZJ77+lkfu&#10;tC7nlHG3yDvFhSWbJWmmc7KUGeV2Yi4EITgfXm10lmhjdJ7nSimjzaIa3hUt7hRtrHHeHtc/cPuF&#10;f3oWAHzz0bsdjnHBia8HhJ1P7eVcCMFv+O8ftlrJhbpn57bxb8HY5wnMVVvfS7Ad4FVAgLgfyBKs&#10;76gsYLHeAASA9Q7KIKKOJegiBLTO2ocQdwCuA3rv1q14zJ1xx9D9iJcDwu7dZxHRUnLmtkOM/fhl&#10;vUJKQNj11L63HU6+Pvcjp6QggEmiy4mspXvB7LN08tatTvt+MWOMsR0I6wB2jY0BOYdTIoKVAEAE&#10;a8+jWybaBlajG2FsHDdtAoDS5EOB7xsArdT83Fyz0ZiannKGv4YMYzyQHmfc7YycMSFF0kp6eqvl&#10;nq44jr2oUO3ts2CPzs0CMaONNtRb7e0ul2d9yTlwwNwYImrFMVrqLpW7u7oFskajobIclAVrGQC5&#10;TBZLAMYiEEIziRuNRlxrxs2m0cSlhwKIIZBN6k3gadJK3F5fKpX8rkrgl3KV55lJWi2j2bfX/xsR&#10;nb3jCkRUea7y3BMy8Dxr7NGjR8koYEww7mxYgaEXhlopl9S0sDDfaMWPPvrryUMHKwO9KWe1uOnc&#10;khuNRqNRV1o5wtoRIux4D+8EGAHcTgBEzg12img30AGCFQAXWTgN6HaEMzddOjC2bZ1LxyM4i+hf&#10;kRHRCoBBxGnEAYAjAAcADyCsQFwNiKOj68fGgcgRopyd1HogANyOAASgM/q6AAAgAElEQVTriCzR&#10;dpf5jXgxtEEMN3Yg3o+IAHsZIgADnEYYREQkwVltdu7o5CGOBJSTxVZcj5tNxsXQkqWFYpFxERV9&#10;5Aw4C6IwLBZMrpJWKwjCQrGYNlsX8gHzqa2Ms7lPbQiiMAjCN/a8wt57LwDR2Nh6AAJcD3Qb0Rqy&#10;yPhrdHVyGY+bTaUUnHcejI5+9cAdALQwP3/BH/25tRZWrrxu09vXbbsRAOC+3TA+fsQSII4gTJ+3&#10;dohzvPTSsye1Hd3YDwgjI0RE99zmsj4c/UkbA8YCkTY5GKt5h5dO8KYnWtBHpLQnpCekY8aSsWmS&#10;tOLYWOtL6SQTRmuX2+OWykUNhmtMR4XCNOIvJg/EcWyM9jxfCKG1ZpwLKReJVe73Lj3PGK2U0lqT&#10;JcfeF5I78LmN3CJyxsiSBQvGILLF+sR10rXWMgiRocrbZYmU0mgthJB+4NTe7bXl/8/B+L8zLFHg&#10;+86tJc9zl9uKiC792m2NzpxkkZsLzsG2030jtC7w1aDLG+LUZsGRKwEX/yrLfE02bsW5Vq4W4Yyh&#10;aGfzdZKtTJw3G8Y6B1WHUrEOj2IxUkMbhCzVCQkuhGvKeZ7gwlXGzsilUChooz3Pa8Xx0emj+z75&#10;1ZduOB8AJg8d/s3Y79h8Pq8qmKBhwMOLZcbzcIPFMfuOBx2HCvDwBA1X/vEDW3975fN03ul1Xwgo&#10;MNoYbb685KoNsAEAegcGELHRaITFYtxs1ho1qMJz//VNAAC7P9q2xL1xE8ED4Hhcxwp/D11zi3tQ&#10;fvcbW7HK8zw0JkkaeZpKXwouGJI7NxhrjTZCiKQZzyTx7NGjmmyWZXmWEhHzpJPcgDGVYslkeWNu&#10;vlgtLQ2W9vX1+wWfce5gQySmlQaL1Uo3A9mYmRZSAvK8lYK1nhcYpQCgu9IVRhEj1GkOuRaAzFjI&#10;jbFGSmmNbeVpK2nNL8znWrfieG5hPmm1tDUWiHFO1tYWFkLhWSIEKEaF0CPmySCI0jxP4gxRIXpC&#10;CG0IdC6iMiImrZaz/cnSFK3JsiyQXqWrCzh3iWBcCi54ZpQiY6ydX5h/4onH5+oLC406F1xKWU/j&#10;5YMvtbl66sknnebHZJmzS7ZpnjTjr33oTR/c/lCpVNq7ahcAnLb37CgIAWDhXb8qAQDAGx55549P&#10;uqFUrnz5sjf8w1V3f/HSPxs6ffPffPonjgnGOJNCuvkphAcAN675zdC6H/8v9t48zK6qyhtea+99&#10;5jvVXJWB2UYFIRCFDDihrdKtgGRA1FftbiAJ+CqkgigCIQjKkKqACklwaLVFhoRRHAAbnMiAhCQq&#10;NDJDSGq+desOZ9x7r++PfW8RIv0+/fXbz/f4x3f+yFOpunXvqXvO3Xut9ZuGNp5cyOUBYDrY5IQ3&#10;3kLTyXoHyHve8ICBjc0v+gEA7n/ZjaMocIqWxThn46PDYX1KU9rR3j4+Wa5MVhzbLxTaglyRW5ZJ&#10;gnO8wLK9MGzU6lNJEsuMR2HoOXatOlWr1YJ8kXPuep7gdr7YNhKOpKlxCsmgs3kaSZz5vi84CMsK&#10;G40sTaVZQDiLotCu22Ojw1OVSldPD2c8SUPXc1WaJHFSr9W00j9ii7ngSZJUp6aSJNVKk8qyLIvj&#10;mIikbNbxNuM2YyqVWZzawpJJ2ojjQpCTSmkpAUDxpkmIAsEFy9K0Ua/LLEuShCF6vuf5fmsO0hxJ&#10;GAEDAHDOtVKWZVmeZ9t2lqZxHCsphesyIqNlaDpEAZjLCgAMUZm5BhESGSE1GIZ/S8iIiFwAkTbr&#10;JLSmaG96Qf/rR7OTITLPbL4SLS+ph/b8wfN9KaWBNe7800OkSVrSsAXCRiNKYqWUAjKLKOecEJRS&#10;WZYpJUmZ3CGjgGeGDMUFj8JoWlPe3ONJAcCGrXcjolmQPzvnI3c++xvLshjjpbY2JeXHD5s/tKgp&#10;vViOsAFgRYvkvny/v4haeMVygI0IALgREBE2YjM+bzkRAKwHWEEEiBsBNiJDhOUtYx8zzEI0TlO4&#10;EeE0RNy0eWTx4i2kl2lagbiCIfb3R0mU1qb0U0MfJRoaWOu2mFIrEPuIzABth4Y5AE8CANGxALu1&#10;0qS/BbCTjAsrAMC85pkDII4i9CxeTP2rTE2G/SuBCBcs6PzNy5rzVGqlVG2qOjVVieoNIi2E1ag1&#10;uOAALglKszRJkrDRqNenHKsv39FVyuWcXAOR+4HPLMEY18BMSxBFoV0TROQ5LiHF9cjAeha3Atd3&#10;LJsBRNVaeXjEcmybW5ZlZUAamsVcpuRYeaIyUYFM+W6uWCpx14MKe21oTzWsp1lc8PyZvX2dnT0l&#10;N+A2m4JUCRbFarJcztK6zDIAhkuW0IUr719xxdJbrkZNURgO7d0XVqtICgBcW6BgvT29ju9NjI+N&#10;DA/n8gXLsl596SXGWSKzZ599pt5odPR0D4+PStuyAs9mol6rqiTJO76VLyGiHlhLyABJE60hQITd&#10;AHOIgOg0xkYBNNHHNG368JHLf/UcQ3xMqT9yhjfeSJyfoPSxZJh3SEDngt4OeD8iAH1U6y6AK5iJ&#10;8GI/Rdx1ww3LsakPRoCbgUwwy3IgoCZFCgCNvMeEP24gWA+wC5pw2olN8ykGCD0EBLT6/pstIXq6&#10;O4q5oF6dtCzGOI/TiLRMZXL5Kef+e+XPYaORpumMWbPSJKlMTprSuV6vI6Ln+6W2ttT18OD5gANj&#10;iAu/fGMPAt51F2zZQkCjg4PdAMsBVzOE/v7TALTWT31wzjExELDDJp3+3Fte45x961t06TmfnfMR&#10;Iq1+/3tYMJ8hO/eEM77zJei69ifz1q7tAQCg0xFh812weMntV573yaPm3f3ilgUXDXYDbPr6BXEU&#10;rTjptOt/eWuNCBCJiGnIlDzj794LW7fe1RYZYJNI16u1zUWwliw+rb//wYN4lqaNRmPJ299vepPR&#10;JUs2Ir5r7UXCssyybLcI+S2OO5GURE2i/nO3fC2anDRWIrbjCM611oJzE9ZsQk9fXz1aBwCgRgAA&#10;DUaRy/czmGq+HDIT4MYZJzJBqG9wJzJMGcaY5XnCsuKs6ZtKQP8/gvFfPVzXdV3Ptm3SxJiEZpp6&#10;U+TNEI3zoNm0mIbpd7+FapEmSpPE7NCGytzsDbLMFBmQZVIqAyYAY5PlcizT6XkYt5q29ACQRCZ4&#10;i6aHZIjYEnIwRJRKokbzU6lUkmaSZVxmMrPSNOW8aV7PGLNsW1gWImZZVq1Wa9Wp61YRcJjY8SX4&#10;JMCO14u4afenw5/YN3du9eVV79/cKuU3AwDA4nfuM0wq02+YUm9/29AT+vtOWEVm2Hzg22vZNhfr&#10;2q6YfSbMBigP3fDIBdeddftg2GjUq9Wo3kiS5JGL1124n3GQKTSnLarMv6aTOXzHEweEN1/25U9d&#10;fM2116w513aE4DA1Wc4y6fuO43hRGJXyBXC9LE2Roe26Jl+vXq8jwyxNkzRBRBuRdNM1gwEmaVKv&#10;14tdbdxitusCJ0Rs7+4iTTKR4+PjjWojSuPAtaevC+cMAC3LAjN7YywfBLVqLa7VKZW27yrLBiQF&#10;mgvRiMJMUV3Ye4f2gVSMcTvnd/b1OvlgdGJ8YnxsaGgo8P/CEYul4qyZB7k5z9RAwMTo+MR4Ns4Y&#10;BxKMcZsJyaUQQikVx3F5YgIo5ZwL1KCpu7O7kM8TaUk0PjHu5/O2Y5mkhWqtNjw0NDI2ip5dnpr0&#10;PK/U1gaIURSH9TpafMasWYhYr0whY42pWlirX/XOR4Yee+TidwAAnFeBK5/8sChZlmWdetndfeJ4&#10;/+HiX/7+Ubjyx7MBRs58YP4dD8yxPnj2ut997YRHZLbwmwu3nXW9+NZJJs0Jlj10fJZlF9bfHeSK&#10;1he/ueGc1fcvBIBTAOC2PxD8J24B/4fvA8Avzlnm2d4jNWWCq2cfdND4xKgmnc8XOzva67VKkob1&#10;WtV1XS/I+7GsTFXedtQxWmuZSdt3CZjxE5yoVMbHhto6Sr19fb2zZ0EqEUeyLLEE00o16nXLcoJc&#10;TpMEANu2/23GtZ8buewHPV/rnjGTWSKO40I+MH5DXT09Rx97bBTWHccxLuZTlUplctLzfcdx4iRs&#10;1OtJ2IjjOGw0rr7pom9ffbsp382Yo5mu3VpthOA7dhQ6bpvLAXWmEhWlcWI5SJnM4qQBzLhFGA0e&#10;5wyIlKa4HkZRmCYJAFiWvfySRXdseJSa+Z4wPbuaXsoIdJxliGjinybL5TiKTKCe8SvjxgeRsWnn&#10;N2zFve0/TjMBagyt/SXgmqQBTJRShp5xwIb33zislsOjQSCNo6KwhPF7UlpnaZpl2c9f2kKalr7j&#10;QwDw0+d/b1lWmibmnLXWtuuY3A8uBLBmsKBSijNruovQLQ9yI9CfppaZasz4P5rkKaV1ksQbt92D&#10;iOeccOp3//DA2e/6KGzdesVFi9br5vizdP6iIfdQABgZGNiwH1KxgQhbEu8NAECmzSA03wZEhFsQ&#10;gWgFEbUivY2nz0ZDbAJajrgR6FyCDQQrmNk4gAA6iZ7UtIxoPQBpWHH99ccDHUu0s6XW3YC4AvE4&#10;xBUABE2gYyPiMkMmQdjdLF1oJ8AcgJ1k3FFhKwACzEPYDjAfEAD02uuxvx8XLDClmFG3EKHFOUcG&#10;lhJcCCFkKrXW3d09WZqmMpNZhoocbjmO43qWZVlZlk5NVSYqk4163fa99s7ufL7AGSJRnDSmpsrl&#10;MU+l0hFWI404Z8L1HeSe4wgudJa5liMAbcbzXs4K3DhNq1E9TTODYjXCWCuwwLItq80LgnzRStNq&#10;2OibOVvufTWsVve+tqfg+j3FNr9QQNti0WRVxmFUJ9LcFigYKQGIbN06YKiU5IIrrcdGRhrViufY&#10;hx5+OLfQCXw38IGxfUNDYgSCXK6ru9txXOHZThp1dHX3HexmMhkqjx319qMqtWpcbzDAYq7Q09Xl&#10;Wu51v7/tIsDthgGFyLHpAbAbyLhSEpEi+ijRjx565irGjzecNAJA2AW4i3MEIKJdWh+r9XbEFYgA&#10;tJ7IdB1jgARkloA5AMsAl6FJa4TdgMsRNiLOAVhGsBxoAwAg7gbzycX1QLuAdrVAjI1EANTd9LdF&#10;QMBNm9gDt/T09uaDHJDUyuvq6upsK6VpOlaemKo3aOvW+sFwxkEn3fnyrzWqRMZIJMhSlEVJw/as&#10;JAnbO9r8wGOc0UUX9axbR5quIHrbUw+dScHowIDppy+/cCUwZK2ouJ07nnzrW+a/+tLeHt7DOJtp&#10;Wdi/6nPHnXjns79ZPCZwwQLctu0Wvm/5vCVC8HkERDRsOvO77kJEuPsu75XHaMuW0wkACDZtXtJc&#10;Lak/f8i9iIi4EWGeJZTmt//5YQrIhqY15Rlvfd+tO39u2Tb/+hfpLfM/tHULEdG89/UuWoSAQ4g9&#10;d20+bulSy7ZllhlsIcsybBlCGrxJZpnSusBYkwERhprIsiwjIuJCGIgDTNhZiyUlZdYCloGIjDmV&#10;Wc04CAVN5yFkyBlxJlrpz5pIayJUmkhLpQQ37kVCK62kzNKUe57jOJISSUgom+v+/z0A/T99/C02&#10;GEEQGFUQETHObdsxUzFEZEobR1cDEUzHY5iBnBFmmCcxNsMAYNBwrXTKUxMLb0AMqaSSyrYdDZpz&#10;ppMWr4CZFDxmjIxkIoVlGckgwOvxtGEjFJbgjDPFjKk8AGilbceFFs84y6RhMZr/1ms1g34sib7f&#10;xB9ug1vdf4b7GJHOsuzUJRcc8FZ03DYX5j46cdaOi1t1/JfWHlgBGDTDYBcvvLOJJ/xnAlz71tuS&#10;mMrj47O/ANAypQWAp57608+O/lfIwewzm9+H/dCJ+U+tMZyoadH5Aa9+1epzLl3zHfOdr11zKwB8&#10;efUt6647L8vSKKxrrYOgjzGI40hr7boeACglGeNEKWntep6SEmxAUzMJwQxHTvNapWLZFkN0hFWp&#10;TaZZWo/qyFm9Uc8Xi3m/wBmrV2v1ai3w8lGWKlJZpo37sFbKsWzf9bI4FUxoKXWSCcYLbiAApUw1&#10;ZTFppTUSSCnr9XqWpoVisb1YIIaFznYSPEvT2sTk0PBQMVc4zDtk5qzZhfZiGDZq1YYkaLiNumUL&#10;x0+TTErJRTN/wJRBtUY9jmuFXK6rq72tq72ru9cLgkajlqXpC88+m0qp4FA/l9NEaZbarjPjoNlt&#10;fT2NLGlra8vl88Sw3qgzxLknnOha9sTYWIPVvn7Cr9/0yl5+/IN9C1cDwMkXPkOaenp7AWDPHc0L&#10;OvtMWH/UQsOPumHBYwAwuOD3BqwAAKV1Ll/wPB+VTtJo/lNrth61GgCWHr3mOrgC/kpp88U9775x&#10;9u+mv/mmUEaapp7tcdtigJbNkzS2bdE3s8+2OTHkgh1x5BGHHHpYfarqui6iGN43ZFlevdGwLCvw&#10;CiPDQ5bvESkldRyljUacpGmQy+eDPENmcqwFx0+f5AHAD367N4wTAGDcBQDHda4I/lXYztjw0Mie&#10;V3t6OovFkrCstvb2OcfPrUxOMMY4F0Tkep6fppxzYVkueovaNv6gstSo6L511a1dPX1aKamUZVlT&#10;kxOayHU8AJBZNu1YDQCf4Xc8pi5BQAE4XaAbbYBxtRJWc18BgFqtIqV692krAOC5x+8d2niy416l&#10;pNT75cXuf5iYZO04ZturVatSZm1eBzImWg6FSmsOYHY4mtYGqOaC1gT6SSGiYIhN58RWIDRvztjg&#10;fwhdn95NqblPNkP3QAA0A44Y40xrBAYP730CAHK5nKGhaq01kJQKhDG6NXu22X/1p47+yN3P/37R&#10;ESc1C3ggIvjhrp9/5rhTzPv2k6ceNo3H9GlwzrUmpqRWWiqptd6w5Z7lCz6uzjhjDJEAlyOu7l8J&#10;g4PoHUoDg9C/EhHnAAHBcoINQMuA1hOsQNzQSsDYYNTcSEi4HGEjwApkwHC9SQWEJnBBzY4AEHAD&#10;0C7EDQArGFt912ZEfKD8zCmLFvVqRZqWAWnCmwFunubTNkUXsIyIAJ8kpQhM0hMimqfdCLCs2eIQ&#10;IB6HeDoiMjCOQ1uBgGi7od0TDQN0E8H8eQzx+vQvq97zGU30hfd+cs0D39Ea0jSNoyiMY6WU63qW&#10;bRs1PBfc4Q4RSSXNjsy5kFICota6ETYmKuVardHW3u55uTBsxFEU1cOGqjPGtJRZnArLtW0HpbKE&#10;BUrVqzW3IDiyfJDLBzmweZZlTANnzBdeCqqRpJqj1hDHyejYaBRHjusKIWzPdT0vrNZqk5O1SqXd&#10;CzLNkzDaM/zKlIziUCkpObeEEDJDABhF6B4Y5B+aUwhyvmN7ttPe3tbZ2d49s49IIeLkVGW8PD4x&#10;WQaSY6Mjrue95e1vGx0bmZycnHnowflicXRk3/Hvetdb3nb0zj/8IauHM3v7ejt7PNdTaYaY4l13&#10;nb5kyf2IDPE8xA1kVBBwPOc7Sb9D04kAY4xtR1wOsK3lcLCTyEjxj0M8EXE9wC7jLgV0rqYVgGb7&#10;eFJrIDgOYT6anpbWkyYyIBs2wxpbnmbmYeYTMQeImgEasB5hBcAuwAUt99teAFzVf/2vb+/s7u5s&#10;75iYGGpUa2kStuVzyEpBPihXJi85ZbnasuX0WQsAsa2zozwxcdqM+b8Y38EQXde96EPnMMYQYWv0&#10;LGP8d9Wn371gwaZS/d2XbVymaeOl69dA077sSaI5a69nXJzxpS+ZkcGSYa0PU3OgQ219DIAeXn/F&#10;Bzvefs8LW6Iw+nEOP7V0Cfav8jz/zuce/aek5ztf/uTZ7/z4Tb//yfnv/tQ9L/+Oc3HaPqReonnz&#10;iADu3IQAtHgR3blpZMninpUrP37RqjOQsYULfvby9ukKLZOZVFJmEog+OecjZqk0Xl2jg4NzAIbv&#10;ugu3bX9wpvDGny6tXxOFoXGydhzHUDqNAGP/xc38yEgvGKJWyhhDCcsirbOWQMJkWZjBzf6YsBkk&#10;GUSEc2kYWU2xLucAoIg4Y5rIKFGlcRWXSgR+y4pKZ5lUSmki2/f8IMiUVEpppf4Guwv422wwjEO2&#10;4EKiNBPEpt5IoYHyW9neCpnm03MkAFCt7c0MsVRzlmVYJSZYSlhCZhYAmBFXPp8nBKU1WsLcDYjI&#10;LWFY0QBgortMJJaSSipp9ktDyONcMNWU+ACAkkrYzjQ/QEqlpJQgCUlmmYkK/vjnLnn8nU2o4cFL&#10;PmtAFEQmhDBVmukWAKa7hffDfrjBxTueAICOFnuqaRgFzV88/InXDW33Px4fGKLvfr+tvZ3IHR8d&#10;PfuD7smrCAAmnthx8Y4n5s6t7ji98Onbvj9x1g4wZeQT+2D/VI0jAHZAxxtV3XPnVmHuozt2FDZ8&#10;+6s9vb0bb75UyVRJ+b9XDgLAwDdW/GTztZ9edJHKUi4ER3IsnvPdsZGRfLEtCsMojBzfS9O0Vq1y&#10;zpMk4YK7tmNY10YpRUS243q+61i2xXgax6mSU1MVKeXY2GiukG/v6CYiSSYcKqo36uA6UmaMMQao&#10;tC7kCqW2NqWkTjOQ2hLCcd1CkNNplqJKOaWM7MDjmU6VZJpAU5wmoxPjUknhu1maAiIK1mg0xsrj&#10;nT0dnufKMNr36t6hoSHLcSpT1epUrVDkoEElqclFAQI/yBdzeUDtuaKtve3gg2d3tLVbjMs0m6pM&#10;VuvVKAwnxsc7ezqLbW2e74t6rb2jY1bpsAZlPTNndHd1VyYnu3p6QGmLidkHHVSbrLie19HZue6F&#10;xYKx/33onX/9wRl6bM2lT3zA8/zv/uNTl+8+0uBO0z3G/KfWQKn5yLsr0Lfskelf/Nk9g6bTAIC+&#10;havnP/Wg+Xox7pvm1+1/U904+3cAcMFr77nhtt9+eezvr+l6GADOf3HeTYdtm35MkqVhEjMCwVAw&#10;j3Pe1t7e1d2159WXhmoV0vIw75AoioJcLmw0CCHIF8YnxvwgFwQBs52h0TGvkC+VCu1dXVKnXDCZ&#10;yUqlYrcBF+j7vsGyr7tjX5Kqy649Z/r8l5/5CAD85lcjKKzyxHhcq2ZJOGIPm7joMGyUx0elkt09&#10;PXEU5/J5x3E8z/cDX5O8u7LCtmu2bXMhCqWi4ziNej1LUyVVJrMkSWQqGWdh2EjihAv+0E8GPc8L&#10;fL9otXHOM8sCojRNszQ1OkhJmlmCIRARIDDGPn/5JwDgtpvv8YOgvaPjaf5NO4njKDYzM+Puuv81&#10;bfKLWpMzZMi5UEoxKblto7GyyTKwLNOZy6zZVxiWVAucb3YU035xLT9cQyFUppb/6zvqv3EYFqvZ&#10;F43pikkKN6uomdwIEuYxggsAsGzbsizBpZSSEKSUmW5uz1mWaWgW7t/fcS9n9g92/txspZ859sMA&#10;8Nk5p/zkqV8Jy9JK78+Y5ZwhopT6M8d+6Ee7HzKmCwBApH+465f1C8+a/c071wASEKxb98NLz/5c&#10;jKOIGwbXbUBcDrgCAQA2torClvWTsWkiaPUY6wkQ4BjQK4yBDyIC3NI0Um++9SsYMmS9/f1XAIwM&#10;DsLWbTR//j8U/65Hm34KNmALs6JmdsX0m6k13YL6XDKDzdbuBrARcdpUigh2kdYAdwFwznsARxFO&#10;bwZuEBGNEPW0tIXX/v6HuUJw3e++F9XrpAWC06KfKWFZQS5nItWFa3PGLNtGxCiJG/W61koIRhw5&#10;Y8i5Zduu62mgsNEIG41cPp+mqecEnd1dUb1Rr9VMmLqZyDLGS4VS3vUpk1maJlEsAEkryAA02ZZt&#10;CSfJsjjNGOdxksRJlMYxZuBYlu/lbN/bN/RauTKhM1nKu0IIz/dsgCSKRkdHGjrLFAouOAdEvPPT&#10;q+HwLTAwOMbwruWXr/rFj9qKha72js7ODj/vh0nket7k2PjeV1+tTVY6OjqEQO7YwBkiGlqEyWNx&#10;An9mIVerVDzLPuygQw+aOdu1bFSa254P4kc7f/G51v1ghN3GGtho/HcD7GLMgBa7iIjoOERiDBE3&#10;AG4g0gDbEedyrhD/iDCHgDF+HgIi7iKaAwAIuxEZ4HKgm4mIaDmY+TStB9hNtBxgPTRvBoNWGdRi&#10;vVHgNCE3mgNArY6U+vuBQAjheV4cx416vb2jI5ebPXP2LMZRpdno6DAcjmzBAr1lCzvp3R8uzfnX&#10;vT8jIklaOE6uVPrxf/zic+/4GG3Zkr2jKDQ5jsMYW1ot3McYMDgPwAR6INGxWs9DnLGqHwBgcBBv&#10;vx22bMHt20iTRjABLNQOaZoas1BEBoODn+3vH71qEADOWbkSED//7k/f/sxDQS534oWD95CuXv5P&#10;d7/46zNGHFq7FhijlRfCksW9/atwcBBW9eP8Bfe9sk0l8RlHvhcANj39aBJHWSY/966PAQACji5Z&#10;2rt5M2zfOnPduuWMnQfw6OifxFsKec6FZRnbPROPY9u2Kf1JN8XZACAsSwAgYybpTnCODGXL8Q8A&#10;MikzY+vHmIkJbrmhNstBanlCAEASx67nISLjHFsthzInYDoNpbQmIfj0h8jMpk0IU3OBzTLX9QUK&#10;ANhfL/43dfwtNhhaK9dyXddVWqdxAgBKadu2ldJcKyKadvw1UcTmt17HxZvlvc6yTMrMqCmMBViz&#10;SZDSAA6WsBzHBYae56cyk1JKo/NoIVlaa1DI0jSOYiOmgRYkYozYheDmhM3uZe5RAGAmr4MxZtuC&#10;LCKyC8V6vS5l9uCmG0rXtGmloyh0bdd2A2aJX19w/WLcZ1QN0yiB0WA8PvAmuMG01mL/NgMGZpgG&#10;Y3qi/PjAkPjRj5M4jm+M7MyJk0Rr/b2+awvv2GdY9ftPpvd/iblzqzt2FP5a5rF/P7MDdsydW507&#10;t7r881e/8M4Zvzl3meu6WsvvbrgESOfyuU8u7gfSrm05npvzvEKQcyx7aGjCtnmWCgVSSaUpE0Lk&#10;S/lAF3zP8YO85VpEmKVxkmQyTYA0J1KoFZCwLCvwpxq1MCkXSp2TlanyZNV3XVu4+SCXZTqMQ2Q2&#10;KcUFswCVynKeVyoUdZwmYUSZtG3b933DsJQaANC2fG4zGSdptaEVWYxNTNbDodG27g6sN+pT1Upl&#10;XMVpYDtIyrWdQjEnpapNVcZGRnLFIhE4jpMr5KuVCgAEed+x3LixsqEAACAASURBVCTKuju6Zh98&#10;sGDQ3ddh21YQeFmaDo8OT5Unx4eH4iju6O5yfccs94hIUiHHYqnYGBme0dPX1dM9Njw8s29mX29f&#10;lqauZdc0BbZb8nKkVBYlAPBL+spH8BsHXKCr3tlM4L7y2AcB5h3QYwA0v/giwDHX3XHpP/QCvKHT&#10;AIChx9Z8YPjsL/3xlevOOvhN4/Omjxtm/RYAzvjRj8x9e+UTN03A61AGaYyThJSyBRcIs2bPlElU&#10;r1enymMdne2zZ8/s6uqaKlcg0BMTk/Vqo1gqjo6MHPm2ziCXUzqLalNho5HL+67jFAsly7L8vC84&#10;5HJFjuj7URiGSZL9g3vjw/ri6e6ieWLX3LPwPSc7rmtb3O9oA5JpkmiVMcakTF3PtR03CqN6vU5E&#10;tuNwwS3bZsxK09TxA86ZZQnb9VOZffo97uCmcc7tXD5vZkhak1QZt1h7R0cpX1CpRMYcx0WGIo7T&#10;NFVJEjYafhBorQGBcWbGE2ctfx8ADG08+Qn/mo7OToO/myXHWFM0pyQc9u8xiLTjuEKINElkljmO&#10;q5Uy5nX7Z0KZvYozJoFN1xevP4nWho6opc50Nv27BJQ1cRjVnPD9TxxN8MKo45U2o5bmCJwxZJwx&#10;LloPMpMax3GUJaSSxEBJqRBMglWSJGmaqNZYx7GZsfIgTbdsv9dkNQjLMvMIw3o1z0nEW38QfubY&#10;D9/654e1pv91zN8DwA92/kITnbpypQaAtQP3AXzm2I/Qtq3dmzZdtnULDQ4uAzwOYDnAfIBdr6tm&#10;6ThkK4AIsBWO0fRI36n1uQA3m0lRU9ANy02ngHg8slNX9dOJJ967aBEi23X99Zdv2nTPojOMyWkT&#10;emdo4qBNW2A4WrsBgGgZGitCBgyQsNlSQpPEPx9xGwADQiIgUlLtQ2QMwRBLtm6FefN6Fy0CBOhf&#10;Zdj4tm13dndnuVIcpwwdLhzBhTFRzGQWhWGUxJ7naa3jOJ6aqoyPj0Vh5Pleob3QWSgAQHVqanxs&#10;LEwi4diWEGEUVqtVJXWx1D5j1iH16lT0wit1XQG0SCoB6HnujL6+ghuEtTojUEkzZQwJhBAOQwl6&#10;slIbHR+1bDfNtCDmux4XLI7TqdGxNMuYhZbtejmrVOp0bSeNkmptanRi3HWCTMZASiuSMr3nX64C&#10;IhgY3I64gDHGWbGYcxzHdpwsy0aGR6v1SmdvV3liYu9rr+U8/4i3vTVwfC9wgiCYLJd7Z8x0fX/3&#10;H3eHo6ET+CN794wND8+aMevoo4/J+cHE6Kjr+R3FUhiGMknZ5s0nLl68HQgI5gHMQ9yOeK7Wy4ia&#10;HDgA0vpyoDUAO4HOI9oIsBxgHsBGouMQAUBwDlojwjsZIwCt1TGadrOmb82Tmp4E2AC4i7FjCXYZ&#10;EzNqwhS7AOYg7AZAgGMBCGB9s+MwCiJaBjAPX09owQULEDG36xelQqlYyGVJOKNvBkcKG40kCts7&#10;O7o7O7/+0PpSW+e5a39CCxb+e/Q0ZwyXLj11811b5Iuel6OCRIa0YL6q/JEAHc/bKV8+bsGCvjmd&#10;8/5YJoDT588/bfHiIaJbhBAApw0MjjDWi4h/+IPmTJ84jzPUj21BhnEcMc7OfOt773lxy9RUhTEG&#10;BPcNDgIAAZ1KBFu2fkcMFwo5s0x89IsXjK+5YdfNl4ytu7YDAO68E7Zswf5+tnABnnQSIDw4tFOm&#10;yaKyPbZk6TaE4PpVWZp+9l0fGVmyuHfzXbB0yeOMnf749vvW3TDM8LHvfT1JkjiOBBemYpwm4WdZ&#10;liRxkMur1roM0EwWYoxJKWWWEWnTVCglAXhTHmlSDRDJsrDlOW7bTjNowQw+tDbeGme8/b2I7Ff7&#10;dtm2rVUzZhQAzGJu+oQWPo2G0Wr8bVmz/xGMcwSUmZSkQJPRg4uWdORv53h95PM3ciDi/T/6uuu5&#10;hk+fJIlRfArBDUakW+5SRgLB95O2tPJMiEiHjdA8m9HLTifxMQ1pmpr8VwDwA99y7LARVht1o/fX&#10;WmdKZmkaRWGSJKh5K5TKTN+aIhvX9bDVSpImpUyhoBg2Dc5Ey1XAECps2zaDIgAwqVhKKxT8E8kP&#10;zMk/PjA0cu11jLHfrBo84WsrHr9s/QE6b9hPXHvAmzbdaRhSkyE+fejmL/tBcO9nLzvx6+dvv+Sm&#10;6SrzulVvcsXfVDIOrbn1NGSxY0dhmoX1239eDgBho16pTUVhxG2Wy+X8vO/5jms7jm2N7N3DGc95&#10;DqWyva3Y3dWTktRWEGWpUjpNY0RebC8i8LHRYcd2FeipSsXzXGHZ5Uq5Wq2N7NnjO153bxe3RNfs&#10;GWGavPTKy2DzqfqUbbtaadQaNBX93KxZsz3bGRktP/fSviQllzPHFgXfO2hWb3dHh0zS7u6u7Vu3&#10;JFna0dNdqzcyAtv3a2EyGWXDY+W40QAAkspxXcYwiRucQRo3GAADrdO4t7vrmKPeMePQmcOjQ2ES&#10;1+rVaj0i0oBCZjKOU1JMEwZecPa99+362tejepwlaam9MHP2zEa9KlWazxd0mj33zDNTlYnent7Z&#10;B83KkjSXy3V1dRaKRUQc2rv32eeeLfW0p2n6yssvWZZ17HHH5z1/slz2HC/wA9e2kyQeGxqeHB2X&#10;Sv7TQT8BgHujL57u3fh//kz1LVy99Og1R1z2KS7EX1b/EADe8+2Vt3YNAoChQu1/GBrVmv84Y8PZ&#10;77jzHcv2v/GW/cfxG9/25Ju+hPGYglZze/azJ3WU2lxHACnfsdsLuba2QhC4vmu7DqtOjNu26Oud&#10;MTo8kit2pKkqj4+PjgxnWdbW1tXT0xsU86+99EpbV0dvX1+SROWJ8UKx5Pn+0NCe3s4eIbgZMRhW&#10;JABoYJPlMmk9r3HpFu9K13WDoMgFV1JFUUialKYsTbJMyixVLeK+gUmJSGn1s/Oved+1n4+TRqPR&#10;8Hw/XygWi+1h2Hj5xZcsLt5y5FsZY3teeZlxJgROjo+2tXcccsQhpFGAXZ2qpmnq+77juh/7Xyf8&#10;+JsPJknyLxedCgCbv/PbIJdrWsQiIsOoEQNAs1x2Hc55rVabLJdlljmO47iuGXqZQQcAcIbFUslx&#10;nLDRqFarSkphWZwxpbXruozz6dwYI0eUpGXaNMRTShsdCBdCSWn+TZLEdd32zk7HcdI0TZJkGrU3&#10;G9uicy77b28KiPjQpkHWKu1Vq8GA14XOLVNcAAAw4UUG99Okw0YYp7HWOpGZ1pq0RsaMdeXHDznp&#10;jmcfiepRmqZJHKdpSloLy3Ic14RMOa7juq75G00kuZk3Na0qhWBcAMAn3vb+7/3hActztNJJnJ3z&#10;rn8cXrQIEDYCIsMNRPum47b7VyFA38AAkV5GAAgrALchrAAggOVNKlrTZtRsOgCAyDZgEwBZDrAa&#10;8EqEDQBPar1e0y2cm1kpAGHrDm6l3jXxCdMdLgfYQLSsKfygZUZMyHADgSZNmgyHagPgaQjQ3z+y&#10;dmALteoYggUMtxKdtnnzTTvun6pUeru7X37puatO+8LVD25oK5Ysi0X1OFcsKhC27wvLatTrw0P7&#10;xkbHjMG3sKzKVIVzbjuOzDK0RKFQsGyrd2b7+PhImqZKqYlKOUoi23aYsD3PTzPtB/nDjjjS9f1n&#10;nv7LS8+/ZFtW0Xcc1y7liwf1zezrnYkArzz/wgvP/KXU2dXV15crFafC+tDYyPj42MRkpTpV1ykq&#10;CeNjY7MOPcQo/jVAkPfrtUrgO3193W855NBDZs8ce3VPKZ977oXnJ1WqLZ5lMpWZZXuO5/74E1+h&#10;x7b89IZ1nPHT77rr8kfvUJkkKVUqucOPO+HEytTEyGt7J8vltlzh4EMPKuWKWZb19vVFcV1YVq1W&#10;e/rpP+8d2iulzLKor6urr69Paxres6dWrQV+cNDBBx9++OFTlcqSw07WixaNIj6OCAAnAm0l2gV4&#10;LNEuBERcT3STUh+7cxMsWfJTM9pHPI+x7U2CkzETg3O13obIEHcBaK2OBWDIdiGS1scQEZHxnDXm&#10;VDsBwGi+gW5BXA5IABsB1pt0RQBo3TZzABBhPjLSugeAXXTR18NXu7o6HMHq1cpRRx0FJCsT5UZl&#10;EkHbAnP5fFdv7+6nnvqXbBYMDrKLVuHgOjCiHQBE/F3y0sKz+nHVKsbw7p6kWMh7voeIhk3k+T5H&#10;y/ianPxsBAC/PMz7yIsRzJ9PBLh9264Fhx+/9aX7Z+IpL6f3Daydj+zJb11CpJMkJU2O60yWy3+/&#10;ZuM2wI9deMHw2rWIuJ0xIMquu3Dx4SdprWHxYnbRRfcPDn5MawC4V+uP3333z1/bqiUBBwut8sT4&#10;B676PmOsd9UqGhj46bUrd1y0diPgEOL2H12npJTNFZUDQDPljJCxZiRoFEW1qal6va6U6ujsJCOx&#10;4PzD/dfcefmKXC7X0dlZmSwbgNrgXcYnXWZZoVTSSiEzEcE8yzLjN+Ln8lrt99kmbRb2j3913SjA&#10;k4NfdRyHC0GkDTsmCiPbti3b1lplaao1meELMoyjWGtlMkyJyADywmKpzFQqFWhGoBFOOfOCv6mS&#10;/m8UwTALqLGRFVwwzkzG81+/d8b2w2xpHBGY6fC567lmg5ne7czBheBa8yZDoCW+UVIdyH1iXAjP&#10;k47lSqmyNI3jKEmSKMsM4831PMZYy+TWth3HDyzOhcpU03MjjjjjtuN4vpfL58OwwXRTWEJESZKk&#10;aapBg/u6ZvrlB8JDrrjiZCHsDvv41efAfnXbNFIx3ULs32xMnLXjBJg7bR5qHkNE9372MgDYfslN&#10;03/+dHdxgEjj8LPe/FocQK+fO7fa0d9sZjzPD3K5uuucf9F10w/4xtXLLu984quvnXjwQQfPmDUr&#10;8N2sEZWH9yVhlMWNNFOxyBJNvh+0d3QaAf7UVKU8MT42Pu66bhzHlmUlMmvU66ZcCHKe7/tgMU0U&#10;JXGYRAiWUlCpVATnvuMKLhjnTRIc5zazFSrGuS1s3/Xzfr6UL2lP1qpVJZXFRD5fKnT2KIQoSkbL&#10;r46NTCRRKlNl1DLILdu2s4w003EjsRkW8n6hWJzR11Mo5EHKfKFQH6uHjUaWJppQqgi47eY8Tnaa&#10;pg997R/uvBekUkpncRxNVfSLzz/b1l7q6evWgUrTFBjm8vlSZ0cUhjNnz24vldI0rZYntVJjQ8Mj&#10;e/c89aedbuDncrliW3tlZOyZoaGJkVE/CPp6ewu5vOM4Mk654PuNmt/gSWqOvoWrT1l9FwB8/0N/&#10;BoChx9bMvu0Tz1996547AO6A2WfCbz8/+NHLPxvF9fmwBt7YZvQtXD302JrVb7sb4B0HPO3Xr/zO&#10;BLxB1f3519797Vm/g/3S98w9w1ZDvV6v16TF0e/u8IMgTSLXInR43g904jfq1XJ5tDJZtpwcAHNc&#10;J5fPR2GkdVarVzKVICcl0zSJLMtyHbdercZR5Ag3S1MAmzMy8LQRYmVZFniu1voJ/nVMU5kmqahb&#10;2tJK+X4AAGHYmJps3NR+9ewzYfH3r+SclScmXM9ljJtNEQC00nGSWbZted4PZty4bOqriKxQLGap&#10;mqrWXcewK2U9aQjLKrTlbVvEcVqdmkxTxTmzHcf3/Yfu3F0olZSUQxtP7lv2SLGtZHoYaQyUGTdi&#10;a6MWUy1htxCiUa8DgLmTTdVJxIjIyJOqSWJ8XQRvgbctgi+13KI4Y0iksyYswLngHHgrSiicBjoY&#10;Q2OS2wyFNa+oAbRZR998IfgvH5wxA1bsf8gsY5whNl06dIvIKs07r5XZeqMwjNNEa0WsKREBrY3z&#10;yh3PPrL0706+dfeDYAMAcM6b4nWt0lQnSWKFlrCsc+edgQj/tvtBx3Esy4qiOkNUGtI01TphnP3b&#10;Hx/2g+Cst5/8g92/BIBv//7u2QyB4HKA+4mWI94PsItgGVDP2rUjADeDEWO87v65DGA14EwGAKhJ&#10;IyAi7kLcALieiDQ9SRoYW4EMENYQrVcaAI9DRMGAoNlSNJkUrxcf03gLESHQBoINiDuJTATHcYi7&#10;EY7R+hwiItpARICmE/oastULF/YhO2Ng7b2aAEhrvZXIvNaF8xf/658frJTLFrcHH/1Rd0dPLudr&#10;pSdHyrVaQ3gBq9WQYRInYRgpbea2KpXZ9IXLSPuWFeRyQS5ohA3X8/wgqNVqnLN8kAsKRQDwcwWp&#10;QQOWy5NQrVXr4U//93UfvPaLvs3UVJKzPc5FlmX1ajVJkvburkMOPUK4jgQdhWGlPDU6Ua7Xamki&#10;o3La3tHlOx4o49OMRETAjjrmmHzOhywTgnu2e/ChhzicT9Vr46+8SACWZeVyOTvICS4YMmLN9xkB&#10;17xv6fl3fFsp2dHWPmPGLACcLE/Vqw3btuMofv4vz8/o6TvsiMP8IGACXnjuuZdffimNEw4YZ1kh&#10;Vzjo4INByvLkOOc4c/aML73/bDAoUwcwxvjFF88YWDufmtATQzZH612ItyCuB1hP9E4i2rJlFEgT&#10;HAswHwAA5gFsA5gHtA1gOTBC3A00B/BYohOabEbaRQAI8wG3AhhFECASwPEMdwESo/WklwPOASCA&#10;nS3Iy1ChNiBAK/zbKHdGEPvmz3d+tw+1TGOKGw1SyvNdx3HGwsayk85CxPueeVinuqezC0cQV60a&#10;GRggTb1r1+Ldd5v15D3uYSOMda5dq/v7P37Ie+9+8d+VVpzxKAr/cebCR8o7P9Ax9+fVbafMOPHR&#10;t/7xfc+EHz7/KuhfBUuW3E8ACKdDvx4Y+Ic776Q+fSrB/aBPezlGxLu7SGldq9ZqtdoWTfOQCGB7&#10;i6FOQItH+a3xrz75tpPvQ1wwMHBa/yoYHNBan75qFW7b1nZUqdFopEmSyFCqtBcZ9q+C+fN/vf4K&#10;Vq+vBnzfxjXbPJc1xxtMKSW1NGNfqRQoaI5AzHQ5y0wgkAENGGOMc+xfdeaVA78cuLhRr8dxDACm&#10;JTDhy4jIOEuiSBNxzkkI4xsOjiOEMN2Fbn2sqJmOgPd9YxUiCq3SNEWZYYvbaVnCTHmMTzkAMM5M&#10;9WtG2Eppg6WY54nCiEhzzi1uG+eP/8vV+3/8+Js7IQDI0tTkWzHOzBgPW4EjoAGxuXtN71XNu6dl&#10;8NL8acvW9oCexKQsTX8tM6lIp3GSpqluzpYATKws50YMCgBEltWaw02n7RpKVZoknPOmqxXjtuUw&#10;xoJczqcmrNEsHZq+Y+ZJGQCIJP7Q0gvgttd5Sh/46Lnw0X1/+skeZHj02rXmJJv5A29MMdtMMzYD&#10;LMZ91cM2f/DFb0yLvE3lt+4OAICHz7/2gDfWsLDelPfywjvfkLMBADd/80vnfeG6v/bDPWTto48P&#10;vBUA3nXT4HOXXDFj5qyfblr/sSXGIg++8tWNcBsIzl3XC3zH5qzSiLjjFEulQqmUSFWdmKzWG3EU&#10;F5UEgCiMypPl0ZERpZRkLI6iLE1TJZVWrucFnu8HLrMEYRPLcl2PWZwx1t3dZdm273gsU2YoGEVh&#10;FIZm+oukMkZSuUorBcAFq1YqfhAUS6W29vaUqBo2piqVidGhKEy0Qs4AQadxGHPU0o7qdc8RjuN0&#10;dbT3dLf7jt3eXszl855v571SuTIulTLXWgPZXq5UaqtVI2g0hh5bA7AsS1MlZZwmSqV+4Ld3dPp+&#10;vlKujg69Njw0lM95RNSIGsKyfD/QSpWr5X17Xxsefk0p5QY+cOjo7eqdNWNybGyyMu7l3Bkz+7TW&#10;wMiyheva+bY8R/Zr+CqRbtSHwDvwap5+9X2Net0Pgr6Fqz9+9c8F45u+cuTFl31yz9E/ef1TRipT&#10;avaZsOcOmP/UmmN/9X4/nxv85+MBoG9hs9844FY54Ga4ePIjprvY/7jyG19K05SRzsLGLUc/vvKF&#10;BTnPa28vjgztqddTznRHW44LMTVVmZyYKI9Pltp7XS/I5wtaacMbDMMGY2zGzFmcsziKAs4d161M&#10;TiqtevtmxHHEBddahY2QSHuezziLoxgRGedEuqWGklqrj7y1AVB55KWeLMviOFryzNnb4LtRFNq2&#10;zblgjCsp67VaFIXz1pyd6ERJdcR1AxPrrgWAKAxdywmCXF01alNTbndHR0dnksRhiLkg193Tg4hx&#10;FMlMMWTf7rrmcr3WvLQhzv6l/abnH3jO83ylZBzFSknNBRFlre1ESQkxAEAz1UHJNG2GS5rJmUEk&#10;OGNpmsZxbLoLw+4zkLqU0vgymbZhepKCLSE1ACgF0zRi8xaZl2ha1yqFyJAREpr99K9Xhv+3x7Rn&#10;LhEhMYYEnOmU8IB1WGmTdmdChA54EmTMNEDmvM03b/+Phx3PtYk8zzdlgRlDmhhBw1K46be3a62F&#10;EKnjWLb92eP/EQDuef73cRw1GmEcx4xllmX98I8PEmnBufD901etgnnzR5YsBoLVK/sBYN7gwBxq&#10;xiFDs7WgDU3ddVNRa9K7zTu2AvB4hF2AG8mIwmkF4uWbN1+5ZMlGBMbY3pX99w8MkKZlRspvbJ20&#10;3p/Jhm8chC2HpvPpcoDlAIh4CzJCMj5RxxMsJ1oGtJPoOE3DZyzq3rSJLrjw1IEB3LyZtm6BgUFD&#10;qLplxwOVSnnle84CgG/+9iecC0MNuPgfV+jHHgPEla88Nn1FoMkuIw68kCtwWwghuGMXCsVcIW9b&#10;1uhEva29va291KjXgkI+yOXau7sAAJArYpWpahSmRNjZ1o7bt//7xTd+6ruXZmlKWhsF/1SlAsBm&#10;H3RIsVSaatTHxycufe9ZWusPXHM+APh+4KIz+6AZSmZhox4nsZvzg1y+s6+zb0ZfR6nw2ksvSKkY&#10;Y91dvROjI4jouh73vWJ7W1t7O1pOrVYFaFoAENG9ixedqOky0pd//CTB7SCXe+bpp+uNWmVicnJy&#10;wrecgw89KFcoIEOlFGd8eGjfiy88N2v27FJ7QU3KfD6vNU1VK+XKpB8EF3/gXNy6VWutBwYAAFat&#10;Gh0c3AYwHxEBtVY7lJyDeCzgToQNgMcA9AKuWbfuOMY5wMeI7gf4o9bHIc4D2Aq4G2A30jFExwK0&#10;LIWhG2AMcFnTogqM2mcXwBwCANpFeBwDAthAr98qGxGByKS1zGkyO2A7IZGeR9DT33/hS3+Y9es7&#10;Ojq7SoUckrYFJHHS3tmGHXpy3Idt22D+/NPf/iHG2Fb36U3Zy0sni10XXKiUohtvNHxLMxB46fZB&#10;tfSCHiLctg26wWQfIyJs3SaODh6d3H38F64fBnrf5rtgHsDKlQAwauiaBFesHSCi1UuWwIUXUv9K&#10;GhhYs3bt6lWrzjh8ISxeTJs3kda0spvmzb9vyZI/MpwDZOyVYN68TwEQ0alEo0T/6kwEV38eSC09&#10;cuHvJp/23cDMc7XWtm3D5s2PVZ+1o5cdx0HEx753te84lmU16nVTtmmlPvBS9MvZwlDlTz184aY/&#10;P2LcOJqlmRCodRLHjHOThgHz5+PmzfTy41OVigkUMm62sYyVVrZtu67XLDwQpRBaawMyc8aS1Djc&#10;qhO/fL3xEXvsaxcYnz1jLjrNggEA0mQAiukr24S9GVdNXXfTddywTJEhY9ga6TRhmf/KEv3/5fG3&#10;2GCY986IWwzrCVEZOaBJuni93zD2iy3sffoZiAiRIdOgoHlRmm6DoJRu/opJsSANGnWLHkDGa1xp&#10;UM1XSeLEPKfjuLZtB62XMNubzGSaplJmJgaYtHZd3/eDfLHgOp6SMorCKEyzLBNCKK0EF2BZYAw6&#10;wP3NAxsjkb7l2m/s6/whIpNZNvuyS09/oh8A5l7/jDHBNDKMpqHTWgB4Q/5d4fwvPA5DMDBjM81Y&#10;jPs6+uE3b11tmPcAcMotl46MTjx56fq3fuUz12U/NILd/8xgatrl1pSV532hiUuYpuW79Ol/u2Xq&#10;ho0rAWApNc9tR3Wy3qhHYX3jt75KJIlIUca5CPygvaOtNlUZHR2J6o1c4OXbSo7ncU25JBudKE9M&#10;TEyWy0RaZhkhGDgIAKheF5blF/JciLb2dp1mXV0dUmZJltq23dtW6p49S5EO48gPAosLm4u4HlbK&#10;E0oaoxglLGY85SSHNEkajbheqzHQtXqjq7ure+YsQBx6bc/w6EhlspokiWcJieS6LhWDqUk7TVOd&#10;ZbbF/MDr6Gg74ojDC4FXLU/ILAPEYrEUqdS2LJtbYGNbqTMoFW0nQIvXqq9alvW5h0988E8b4R1f&#10;e/D8L0glSYNvuVxwbXKaqvWw0YjqDSXV0UcdHYVhGDaEZaVp8vKLL9bqlYMPP1xzPVaeAICw0Rgd&#10;G7Us6+DDD+vt7n32mf+I42h0ZAQJLMt64OjbAODsiZWM8W/+5WNfOPKnAPC98c/9S+cPAMASViFf&#10;/M7f7x567Kmb3wcAsOQbsOkrH/7SrZ/IomjvmfcBwINH/3jh9lMBYPaZcORXltbcGkd26e3PoyUa&#10;jXTwM3/3prfK5rXvXIz7XoAhALi2/5cH/PSSsVMu/8p1AHD5pec7Fv/qayf39faUSnnB4C1HHJYl&#10;sUCZLxYKhSCOGo1aRWmVJInt+q7r5vL5KAprtVrYaGitDj38cMdxMymNK7mwrLgWySybrke1UsZZ&#10;zhKWstTQvr2u6xnUa9rSzZzV2/adtz24JpcvpGl6559XLz1/DQCctuFSmWVJEksljYvOnwfuBIA/&#10;XXsbAMwGiK+JLRRSZlmWMc5/dv43Tr/lctf1/JzX3lZyXFGtVqaHFxdMXkYFjYhWkwUbu55ngHLT&#10;P5htxjTJRGTCNGSWmVhcALAsmzHWtCDkXAjLMPqjMDSxD67rWpZlOAlpmgoulJKq5XKY/j/MfXmU&#10;XFW1997nnDvV2F09dwhTwOmJDD6S7iSIoIKiJiTpgOMTUUkC8iTdjYoCIYiAId3BgQzigAMgJAGC&#10;KILIaNJhTpBB5iFJd1dP1TXe8Zz9/XGqKhHf+9b6nu9bi8NarEr3reqqe2+dc/b+TQFopEIYhqwF&#10;dERh6Lmu7rTpykTb6OnEWd3DO9Dc9m2z6P9s1AGW+j9Z1Xyv2rcH2K/S4EwQKr1CCgGGYSggIopA&#10;ISJqhIcBIlNSKsY4cABAgYtmzb/tlUc07nHGe066882hxbxD7wAAIABJREFUIAgC33crFd/3tX7A&#10;9/2fPPjbc0/47OmHzwXAW196kDHGmWCcu777mXd/+HcvPAwA+N65QNC2ZcvpWkV9xlIt6V5e2/xv&#10;rFnSLifYCGoZgLYqPAcAATcBfgDpacCdgLsAW/v7Ng0MLAfK9izRbewFvX1E6mtSnkOKaqaHoBRV&#10;O9M1ShYBIIEGNepoCeJGLSAGIKINQK0E0Ne7EBDWrlVEuwieQvk04DGLF88BIgLWs6QNcfVXTl39&#10;yXMYoudXJsbHiAh27gzDsFQsIqhYzLn6jxu+mf4AESmpmWaWZVucC13OSRmZpimBDMNIN2U4F7mp&#10;qWx2dGJ8NAw8IbhG+LVmgwthmLZfqbjlciSZZTlCGDgwQEQ3bdn8mY3fQsFDUjwINLUjnkiUKpXs&#10;6Mh3Tv682r6duroEIDNN24rFk9ZBh3RUvHLFcxsw3dzWFk8lM81NxempconlpqZiVrW9+Nabb45P&#10;TkQyMoVoSDU0NbcEQZSbmiQiGBjoAnhUKQAYAgDAjZ+74Pxb1oek3njtNdO2IYw4F5mm5pmHHN6Y&#10;yWijEUWh4LypqbGltTmejtsJJwiCicmJwK9w07j01PN+88o9/zFwPVA19nd07do2gAWM8a1bEfG2&#10;RYuWEaAWzxAAEiIwxhiCpj/tItC4yjKAjURdAF0Im6DqLnUc4m7EbuTjQDsBPq1orObzRkTHVEtb&#10;PBrgaaKNBOurueGwAmh59T6q+hB0gVbrkEJoI2CcHXpIpxOLQRjYptGUafQzqUIup1TYkEkd/u4j&#10;fj8xvvDRnUBAc+fOTf5bPlPES64BKRlRlrGOHduxe64O0Ol+ckQijg4MtPf3LzrsZMbYXyafPK1z&#10;7t041ByLGdxq7+9Xa9fSjh2ACF1d8OijUMuoPAZgOcDq/n5FhARzAHYRAdHmlx+R3zvvM4CADJDB&#10;zqEuoGcASdFTUh6HXOtKfvTIrWcQIELD938x/s0vtrW1/P6tobjlFGVUKhVdt4LIOBd3vrY9Hovr&#10;Wc6yLSmVUsr3vfkvTN17iK2UUlLCwMDH+3qpqxuAYGjH0q6TqKcnC/DgJct0nyLw/Xw+r+fbwPe3&#10;vfRX23bCMKxUKqZlSqV0MkbN1amKQOpeSRgESkmLSLtCIe7fYBPptHcwDMPzXM4ZF9wQBuNMRlKT&#10;8/XkyRCJM6Nq98c09ME5q3W8uSEMRCRFQhiamamkrBuovqPGO7HAsCzLME3TshkilxwAtBYHqu4c&#10;/zAi3A9xVL+OOlBPRnrTqesLfTDDqstbdS1F5FwwQxiGUGgrJSUXYRTqfFnU5lOiilhBtfyo+o4x&#10;fXUtipHSJjMaBgvcwPO8SEYMmV7vk6mUZdukqlIeDe7rlA8UPBZX+75/pVt2ZRS9++qrZvd1wM0d&#10;k5998sknU3AA9wlqdUU9uUz/sLj+x8lzz1e/vmHRr6/YQp17rz436ScBbP159+3ZMzGZ+9aTT0AP&#10;1AW4bxNy1OXgbzuxdfdbfYCSAZI876yrr7vh2/qAyc8+eQZ8q+nmD140OgcRDccwTNOxnVg8FovH&#10;HMsaK5XHs1nOWENDslIuy8CznDhjHCVBpFAp5DwWNxPJlO3YfhgILhoyGdtxtCg209SkpPK98uTE&#10;RKGYN+OxzkMPyWRapot5GYZxJ8YYs03LQA6kTGHETKuxJXj66RcM0wMJwjC4aQBAFEmCiJmGk0xx&#10;NCYLuYns5MTklIxk3HEqnieVH4+nWtvaSk2VXC7HGXccO55IpOKxVCIZBl5uakow6mhrZ5zte+0t&#10;r1QmKZUk0zSbmpsJRH46p8WyemdXt/cNPndyxS0Gvue5Xj6fM7lIpVLpVDrVkEw1NOgMNQAIo4gL&#10;0dTc3NbeXorcqcJUuVJQEFX8SjqVsh1zdHy48+AZXrlSLpUojLjBPj+8rKGxMdGa+FnT4NCCVeeu&#10;m75k9iO6ugCAtvb2StnVjzXl6Ucf2jmyfefKQ2FxAxy/cuHoum0AsH3OnTMBAODFq26d/YNzKl4l&#10;CElGka4u/nkcGKr4zzhY/76T4pZ93Q8vreTz1/3bztXDH21tb003JA2E3NjYrDnH+ZXSdG5SBmG6&#10;IdkxY0a5nIglilMTecaFaZq24yRT6SWNm37x+mcAoFQqaaZNGASJRKKhsbFcKo0M72vKNAZBwBlD&#10;hhzQNM1YPO7EYuNjY4iorQlFJMAGznj3c6svUmsWzFvFnxUtrS0AcOVvX4arq2/Y81wiSqcbTNPM&#10;TU29r3fp84Ob6x8n9MOQy2K+7LqVxkxTDw4PX77aNI3GpgYilc/n3UrZNO1ybpqIRTIyDCMWizuO&#10;Y5qmMATn3Pc9z3OjSHLGADGMwiAIOAqtFDyr9xMbrtgKAEIIXZZojF6DqKZFmt3k+76uHHT5oV1r&#10;ddqrjKrKbCWVkoFSyjCMuBODutupUmEUaSNF3dITtYg9rV5UUgIwVeVKISLyf2I3/b+OKgh8wJyp&#10;PyNj1QWyehgyRAqDQJEig+rgs040F8iU1OnisPCw+QBwxxt/ZUQUweIj5m99+eHNLz1Yr2FueeH+&#10;z7zv5K0vP/z5o0655YUHvvKek2585h5t91csTl/38E1C2LZjn3Xcp275+wM97/nQTc/dB4zd8tJD&#10;XBhLj5hLO4ayAwNtAJcDbCC1HHFVX9+mgYFNCMOAl4M28MGjiXYRLaMqOWkT4nJEUmoZsi7ERwEX&#10;bt0CAEQwsm4Q+/qzAwOg1DKlvrZmDQAg4vWM19x9CBly1IxZpZTO6q5uFaoIh6a7AGxCdhyCbmMj&#10;MkTKDgy2IXQzbL31trk9PUM1mtVOAETsAhgjuuwTX71u6Pbm1ibBxVU9F8DQECA6Mefr8z7z40d+&#10;+9WwQ/7iL7TyA2zevNbSS47j2I5j2JZeeYUQU1NTYRjm8jlETCWSYRBMjmbfeOv1WMKZGBvjgmea&#10;mn3fn9w7TuxNwzQbm1oL08Wy57c0d9oNGcZL1WuzdKnzyaOEYVYqFeKRMARKVigUvk5tasM2ed1t&#10;S0+YpR77vWE6kVIyiuKZhkQqdvBhB8WSCUIWSyYrnhsEQaVcKhcKpUKBdbQAQLlUmhwfV0p6rgdW&#10;KV/IAQe34k2Pj+tCrVVbeNU8uUaXLPkRwNmf6mpsbPECvyHd1DGjPR2L+Z6fHR1tbs4Qkeu67R0d&#10;qUzKMHiiMcFN/sZrr0WBvOyU8xBgbOnSUxFVby8Qwbp1WYI2hDHE9r7+0SU9rX29C7dsgZ6lBHQc&#10;AVUVETiGdAyRIvoAQRcCQ/ZTxlYQdREMAXUTLCdS1SRqOJbhowCkYAEppVQL4p2AALAbq0O7SwHA&#10;BiBNi1oOQAQbamkYurpAgFaALAECYl/v2sqrnR2dudxEdjq//PhPDvmvOg3JYn6qVMhz3pBpbTYs&#10;88biCx9Z9Zt27JeIyWMa7v7xhad1zEHEPz/zh89feg2//TbQiMqcOff99NKPvFCUa9YwzlR//0kD&#10;A4ro1L6+h2Olxkb70eNa8hu+87FXfCKinp47ERf29y/o6tq2dGm3jh7v7kYikLKNYBkQEfQcMf/m&#10;5++noR3Q3c0YI8L2/v6jBwe1XxaTaiERAJ7PD4Itm8fPOBMRLv3Bb1YwvBTg9u+fh4hhGHpuEEW+&#10;YZhEQkYyktJxHN3SlZE86ZXiA0ckDQClpGTsT9d+6+N7QgQAQOruhqVLv4d4DEA8kRBCaBdaItKz&#10;VRhF0vO0gFvTqJSUHsO6dFtn6ZqmKTjXXRu9t2ScExFjYr97BwDUKE+27ehrevL5l40BPbn2O0pJ&#10;WaPoa/4OZ1xvRKUW9zLdh6n+p5cGzkEzqYTgXDDznSfyficWGFJJXR4iF4w450wIQ8p/QH90IVHL&#10;XT3AfL2mAq/n4nHA2oVhABApGcn90SfSjIDr4kRpOh0nruFHDTyR/rNMp59Q9e0R6RgHbbqIFiNS&#10;UilS5Fm+klJn+kFtudXrdxTtDxFHZEwgN43kyvPq+zZhGG8ZxmOXbDj+8mWPX7pJy7J7/n24npoH&#10;/1gJbKHOPbfABb9JxWKxYqHwqZ9fxtt1P1Ku/Mzw7Mc7DsxBe7v77UD1jzb1AfxX+8X6E29yvmwY&#10;hlk2GMRsM7r4gp8oqSrF4hfP/4F+2X5YDwAbr+21TGHaVjqRSKbSo/v2+eVKzIklk8lUKh0FYeS7&#10;ZiI5MT4SRmEqnco0NTHTEFxoI2AFKp1u8DzPD4LpXM51K4zxVCr96kuj49lsvpgHwbllckNkx7Lj&#10;k+N733oLER3LQUWh5yUTqebGjASODAAkY2BZpmUZaHAFChSm05kgDN98642JyYnpXC5yfTfwJRGj&#10;0BSQjtutLZnmpkxTU4Nlx+LxuCnE1NTEyL49pUKuVMhlGhqjKCqXSvtefyOkEKTS7cByvuAFcmR0&#10;JAxDLkQUhiPbV98Kq+ry6F986nSOPApD07SaM82NTQ2JeDIes4v5gmFwLowg8JWUR7zrXenGJBgs&#10;HW8quPlyuey5nmGIeDoJnFfK5SiKIj/Qil6mVKVcBgDf8//TuWT9XyYPf/e7AQ5gK0Xy+0ffV2c6&#10;XfnK4h9/6aiR7au/88TJhwdBmAoB4KRnP1ecnsqeWUUh+j/Z8Z1fP1soVpgQK69/7pvv04mOy+ov&#10;ObuvAw6AzurqoPowTdMQhk2AtnX5nhObmppbGhts2yzmc1OTY175SMNgMgrGx8cYB8MwbNtxTb9Y&#10;GGHMiMXiyVSqMZN5oPjdGTMDxtjet96SkbRtmzEWSRmLxWzbHhneZ5tGGIaCC6XUdU3XXFS5QttY&#10;zzz4YM/zisVCpVz5hPPDjtmrtu0iMMBxYgDl/apipd67sqe1ra0kSlJGjhNLNzQkkkkAyE9PH33R&#10;53dfdaM+8olVP/vwmpVamqXb/J2XrgIA97prc1N5t1IClADM931EQaQq5bLu6ZIi3/cty9YQihBc&#10;iGrcGwDo/A0yjJuvu//0lusA4BG6zHZst1LR3TallKY7hfoppDTogb6v6bw6ZrT6aogaHFc1HpSe&#10;6nROE2OszqrSc05dI1gXditVnZH01v9fRzAOVMrVs8l11OCBBAAhSEqkSHHU4RgcNL2KIyL6UQgA&#10;jJhSatub2xHx9EPnb3tz++lHzrvrrccM01pwSNfWlx+S9WKGYMmRH9r80kNnvvdkAIgnEhpYbmg8&#10;2HXdctmtlMs/euhmUmpgz6/DMLTjMdM0Bbc27rwzUNHBRAsRV/X3LR8YaNu8pdYRhssRVgHC5i3Z&#10;np62vv7uwYFjAQBgGPA8gGMQgLGNAA+u6T3zsLlq+3YYHLwTYOGWLchYa1c3LF4MB7jBLAfcQLqh&#10;q08y7UK2EdlGBMAaqAO656uXJwCAXQwuQ7YNqR0QGQJRGynYsrkdEBA6BF+8cuXI2rVDigCom2Fr&#10;by92zwWgr89dvOmJbfv27FHHEQNYW36xuaV546Nb/vNDX4ShoTGAFkSGmEql9C3keZ52RACAQrFY&#10;KZcnxsdSmcam5hbf94vFAkjlxBzPKwNw27aTYXKKTQSeT4py4xOliquAIQchmGFyrIUz/Ors1Zc8&#10;cIMCUkCGaX1j9iLq6RlRRKRaADjjhmHZZhwYYwLe+/732bYZqkRre/t0oRRGXqWYmxyfUISlQs52&#10;TC6EUlHJDZjJ0lYK4rYErBSK+elpP4gC3wMA6OulNdfMQXy0dp71jX34rHdnWtoiGcmKXypMZ9/a&#10;yzl0tLXFHKfjoPYwrKQaUmYgCoWpYj4XyNAPKqEbABEN7WzVDIiBAaqJXwCAiEbWXgNEI2vWtDPG&#10;b7sNCFjPElJwTK3q+/TK3uzAgC6b9VMuBRgFIqIhgHn7CYDVMQdIKcoiPgrQhbATGSPQt8ZTAMcQ&#10;bQAkomVAmqynpUGI2F2j2LVBVX7TjoDz57XvLqZTSd8rnT//TCIKAjcWT1uWUXYLQeQmkgm34k6X&#10;8kQEg4O4ZYtFryOWCOjeid1RGGVJdfT0wObN+lt9avMxcp4aW7u2o7+f1g4gwhjA0MDA6YgP/3y1&#10;bduWZUH3cbBjB/T2LkC8c2BgAcHCvl5ct+50QNqxozrpAAHAtoG1p8/dSqSAAHp6oK//tlZYlMVP&#10;33Lr6p4e/Q24fOnSwy5bNhVNqvtf/zzQAoJzSBGxyxGPvXg9XP0NYRie550dzIAPzt3694eCIDh9&#10;gm9rqWhIgXP+x06eNk2semdHUcTuPYTT8FMAIIPotL7+VQB/6hQAoPXZyJjjOJZlmabJw1BjoUSk&#10;uzNKKZLVO6pqKRtFZAguLFOISAhEdGIxQ4hISilRtw3a+nqJ4Nak7zAOAKl0KgxDz/W2EXUR6d0O&#10;IiolpWRSCYMLLjhKlKqaVso56ixURST0LkdGnIsPNb0bhnY+/K5GxngdtH/njHdigQE1i1hZcyBh&#10;TGpxZPW3iupmhbX9OtafqB8YhqEUU1VDp+rCRopMk+kUIVVLmtUttRofjgEASdBwFUMMVaQRj1rS&#10;EIhacaPfj1RaH1ktaWLxmKraTspIyjAIioX8VBjqe1Sbi+vaFJEd/oOrJ35wzYlre7W4EzKgd5CP&#10;X7rplJ9cFEVSro3G1lzzB8SWC/sBYAt1fvigXgB48IJBADh1w0W+72+94KJT1n/73nOvBoDl9/6s&#10;UCh0P9e7EpbBP2YX/LOaQo9/3im+bcRsKx6P26YRuH4YhZwDEEslYnf/bq1S6pOf+6Y+TCBXYRQi&#10;+KZnW8a+PXtiluM4jhOLJZLJMAgC11MSPdczhBFPJCzLVkqClGEYhmFYLpV83y8Vi+VSaXx8PApD&#10;wzCUklJJYRjphgYvDFASIhpcpJPpcqlERJwAELkQhiGEIQQ3kBEicMEt27K00IqYkoFUslwqjWcn&#10;CsWCrFGfDYGphkbHibW2dTimEUaytbXJsmJhGColS8XpqYmJKPRM04ynEmgIz/W4EJZhGIbtBZ7v&#10;+3vfessPVblSYYYjSfpR8PGbD9s9b//Zy+eLnZ2dh82aFU/EKIxGR4dfe+XlKPQPPWSm71famlts&#10;2xYGWk483dCwb3SvgU6xXCgW8pZpE6liPscZKEblUgEALNO0LAsU+b7nF/xipZxwvHgi0dTe9mf/&#10;4o+5VwDApuwXysU3z/3zMeZDdyMyxnlDU9N3b3/TrZzxy2+89wvrHtqw7PjebzkhhloT1oPD+Q3X&#10;XpF9/fxZWy8ZOuln/R/q/8WL9eIEDig+6w8OrHK/m/uEbVomE5mGhhg30PNSJheCJ1PJuCUYV6bB&#10;HNt0S+WWww4OA79YLHqua5hcKem6FVX9rkjt5K2BIP11zk1NOTGHiJCxZDLZ1NIShqEQRhRGmgU0&#10;9G+rbrh/UkayobHRcpx65MK9Ye8p21cvnLdKPnmZFNEfn08jQrFQLBULeu/ectF3961eZds2AFTK&#10;ZS54Ot0AAFO5KaiZsPXgcG5gXSKZImKBH06tWZv5Zv/svo4HlPwwrblX9Aoh8rmi53mxWNK0bEVU&#10;zOcr5TIiRjUgQmdRa0m3ENy2HSBkiunV6ylYE4aRQYqIDMPQ6Rka9tRLXRgEnGEUhqrG2ZVSkQo1&#10;BEuKdP2AiDKKUM8tnCulZKT0tvYLH7F+fR/V6yvGmWEYURTJKJJSnYCXPSxX1+ELqPFO/5WhQWSo&#10;tttrtlGM1zBj1G8DmcE5GZwTkS6Z9HXniiMi1TzmiYiwyv04/ZB5APipg+fov9PzrhPveH3HwkO7&#10;t7788B2vbV80a97Sd52ot++LZs0DACL4ze4/SCmZzu4EYIwh8q8e/+l1D9wYBEEIEgAk0BsXfBZ4&#10;JxG1ruylHTtocGBfb+/lg4PHEI4CtO3YsYPU6URtvX0b1w0uBPjdVSvPHEcYGFyBuKB3pRpWrb2n&#10;A8FyBAQ8ftGi9i1bqWeJqvWSEJGA1tfWFEBQiqRSH0DFGFuOuAn0gUCEy5A21sgOiHgsMujr6xpY&#10;myUiSUSqZeVKXLKENm9BBFCEAO1bts5b2rMTsL135RX5v6UeeesbJ372+sdvDzz3sgXLYWgI5s6V&#10;9zwHACu6lgJQdmBAvzgBFArT9X2JlFHF9zzXDcNIgXLdcorSRLJcKoSBn0qlyqUSgJJBWKmUy5Uy&#10;ANd0u1KxiMJgyAv5PEkoFstAkAVAhPalS7+vPXMBgGh0SY82kW9DhC1bnZ9/nxBj6WSysTGRjKUy&#10;qbHhfcVSqYO3F/JT+WLB971iadoUFoXBIbNmpVIpNASTUWtbmyRKOM50MT85MVUsl7hhxhOJ/7j1&#10;B7++9Qnq621DBoODiAgEjyKczljnjIP8QDJg2fGxv7/wNwiCI95zpGlZpVIJAJxYbGIim5uecr1S&#10;sTSdy+d831cSCQAHBwgAcH83s51zoKr1FwC0I2YB2rfvgO5uINiFQAqOIgJSODj4U4bnMtZClCW6&#10;BGiUAIB2AyDibqVWAXQjPoowh+DR6kWHdsBuAEDUuvCnlFKkQy2AEJZBXbxDG6Ea2a5HO6LeSbcD&#10;MoRbXnzQRKDAb2ttvmn3XRLl2R/seVq9atpGGMhiuZibnqqUy4vWbAME6OtjjElf6pP20cxRG178&#10;OyK7Q6nunp62vj42bx4BMMQZhoC580ZgbVvNm2AbAeZyqVRKKXX7aw+erq0YBgcBGSCNDQ62IVJf&#10;L3V1wY7tWijWBrALYHdPzwrEW7739TNu3QxnnLGkv28Tnzi7Z8nRGoEBXA7YftSpP33srrODNFyw&#10;8o7BAX3OVyHOQPyF7SgZffHYT6olPQzZGfNOvuOVv97RLBEwCsNFR35o8wsPmKZZKOQ5F1qyq/lN&#10;Gk8VFn/4SFMpJUulKIr0gqjLBp2Wyxk/o+TcZBX0b7F2emE/p7QagIaIhhD6Z9rTTyqFDDWr4c6B&#10;wQUAxvcu0AfPbzzy/uxzXAgEaENcfPG1sHnzna8+RkRSKhlFGqJHhhwYkbaFwOofMpAxdmLTuwBq&#10;nYru7hMBAGCo+Nq/MnX//xjvRJvae24ZqJtzadmKYRhhGNZVE5oesB9UYvXFa78+RhhC9xBqACPT&#10;T0w48XKlrKTSCmwn5pi25VbckKS2nw+j0Au0Ny4iIkn9rqqvrP+obiVqtKTeReOMITIEpvM39Kyt&#10;KQ2ahK2pDkIIRcp3vTAKCUGYDnCmfdB1VfP05T/TL3jspV9VShqGYdnO9m/98JSfXITICCUi3rPi&#10;qtOuvyQ/Pb39wh/34HA9X29L43Lf9z9f+aV+hWpsxT86/Hzwg4U3+k/Sv8oODrT19sF/g2AAwE3O&#10;l1UYxBOJyexYEARh5JEizpgQhu3Ypm0rwi/Km36BnyWQGh9MJGMNyfSup55saGiIQt8wzYMPPohz&#10;npuaUoQBQRBIfXXKpRIi2ok4Ik5OTCDi+OSEkhIRk+n0e/7t3xozmZ2PPJifzttxp+J7DZnMQYcd&#10;VqqUGOevvfJKGIaGYTBEGYSJVCqTblTIcvnSxFTOYGZLUyaVTqfiCUuYkR+MDO/zXa9QyIekLMdW&#10;SimEVEMyaVuNmcZ4Kj1dyJdLbqIhxZgxls36vp+bmqIwsGzLNnlTc3NHR5sTs3KjY8QUKSz6lYmJ&#10;3FR+OiJmxGwEU5Kampj2PO9v68+qIxg3LvnckUe+q7WtrVwpjuzZs+eN12QUZJoaZx02yw9Kc+fO&#10;m3nIwc888djkxLgTi725901w2Bt7XxdCdM44iAG6biVmOfFEIiiVORfxWMy2ncgPisViGASMiVQ8&#10;bdl2KtMIAF+ebY1sXw0Aq548aXgke/2nnr/mtR7P87wg0Bs4Tei/ZvaDHfNWrdj02K75d888E+at&#10;+zpnPJLR1ORkuezZtsONmOe5a750pP4U9XvjQECsPlYXFjQkU6ZtW8KMGcKbyiYsO+Y4pm1wIYiR&#10;jKJQ+oj073PmTOem9u7bYxhMmLxUKL75+t5koimeSDc1NzdmMkqp6VyuUMgrqaIwvGnWTz/xRE8q&#10;3WDbdlt7e1NLi1upRL7nViracPBEddXiBph5Jnxl61olZaVSLpVKMpLxRCKRSHzy/d4tOyM7lkom&#10;kwAwNTk5MT6hnQB2XX0jAHxscCUAFPIFy7Ja2to8z927d8/uq26sx9uf+sNvM84nx6cqlfJ71l6t&#10;z8P9M7/5CfuaJ1JXcsZefunFwmS+pbWjMZNBhlEYMsa1UmJ0ZCQWj6VSae1VVZ+IAj+UkWSc1cqb&#10;iutWlJSJVKpSLnuuyzh3nJgWuLuui0A6g8+JxQTnvu97nqfV7QBgO3Y8keSMRZGO47BMy9YuCVLJ&#10;MAjcSiWSEhE5Y4ZpOTHHMAxtVlv1zlLVWdcwDNOyTNP8xOf+50aHiHj/bT8iUvXSol5UQG0Wne0c&#10;DgCPVl4hIiTQfsGGYWjkJ1IRIkZAmndKijSmoV/hY83HIMAf9j7+yYOO1z+p9vwRgeiWFx444z0n&#10;IcJtr/wVAIjU4iNO0M+97ZW/Lpo1H4B+vfteRLRidhgEXiXwfX9598JtS3uWa09YqlHbNaVdG0OR&#10;WoFMR2EsIwCATYgrEDchnqNhbYKNAICwHAAINupYRaZRC9DFw3IEANhUz86g2uaUiIhWINuE1WOq&#10;r1Bl1ddXtOo1WV4DQC5WKrsfwoc2BOzrY/PmAQAydv3jtycSiSAIRob3HX7EkT2zTgTN7QbKLunR&#10;HTJEbCWA3l7o7v7u7T9OpxsM06z4XqVcLhbyTiwmgTo6OztnHPTySy8+97e/JZJJQGnFY61tbUKw&#10;qemJSrmsUAVBEEukGjMZSVAse4hcSfrJp/8z29MzRNCNoJ1DYWDwDqVIqTmKWjdvPv/GgXiyoeiW&#10;y24lkWnomDkz09z46t+feevN1xKJ1Ic/+rFXXn11cnxCAU5kx1ARRzzhQx/iDFpbmkCq/NREbjrn&#10;hnIiPzU2Ou6HQUNTS0NTZu1Hv6YWL6bevrGBgUcRn0EGAB9Qqhux8/Y7AOizG66ZGB5OpGKHH3xo&#10;S1tjKp6yHXH4uw41BL7y0osj2bdsx9mz9/U333oz09TU3NJx9WkrYWho28CAzkSHKuGetyEC0YhS&#10;rQTjDNsAskSPAiLiQkSl1IiS6xUh4k8ZWwb0Ae21FfxSAAAgAElEQVTrxZAhahyrC2iHUs8grmBs&#10;E8NjEbsBNwKdQ0SKhoi6AJHhENFTmumtK3PUkSdVtGsDwQqAYxB3AR2HbFHVZY6wrw8Rf98q33zt&#10;76blHHbk4UqpUzu7cedONn/+fVOPAsDJDf+uFi9RpLJE7f39fP58RPbg9C7bSUxNTp76aoiI2YHB&#10;TBRNCt5KJG6/Q9P32GOPySi6bc0PugDbGd6J2EUEgO1btwLA6JIlbYjU28sG1yFjWSAgatUTQH+f&#10;uuYaWtkL3V3U05Ml2ok4F7Fty9b1f92ygnWyefPU9u1SRtsGBs9ljEj9lHEY/LbneSdeNLhe0QqE&#10;tv7+G4zJr6pWANzWIud8a7Dlllvu6OnhjJ1+2+337Hvy1Bkf1FKmLc8/EEYh58L3XGEYhjB0/o8O&#10;XDaEwZkwhOH73nQu5/t+7Iqf0pUXRGGYz09n1v5mBeLGq1YCwIKL1v3qwi8ZhgFQndkAQPe+66hs&#10;Ot3gxGJV03DLAoDA95mwgiDwXA++fc0CgDuu7NVIBedMGIZtO4YhAEDbhYdBEAQB1/wowettcUTU&#10;nU2lZBSGhmkmkyknpq1dVJ2qg4jHGjOsj3zsHbWlfyciGJVKOZ5ICCUEE4ZhBEFQKZeFYSgV6Q5l&#10;XY/Baxegvp7VczB0BxH3Kw6r/yxXyojIOEM0HCfGBdcOYqZlRmGkpRQ6IE+/kHaWrLEI9FBEKoqQ&#10;GKFCdkA0h15ZRa1nqZQSNXmlLpoBQK/u0jCQ4VL/l5OLntT5EvWPf8qTyw9Mn9Bj/pNfrLrcAQBA&#10;Es/Xpk8L+38EfTAJ1Xy9k+BrAAA3Vw/7L1rOA51NfR8EAF2TzILPNtXi/N52FQ4k3B84Zp13mlcu&#10;VQKvVJwOpFKKrm38WHOm1XUrR8w6QocNl/KF97z33TE75rqVkX37GOd+ECii6dx0rlgyDJsLTopC&#10;GXHGici2nfbOzsmJiXQyJUnZtt3a3s6RjY2MuBUXEculErdMxnhuaioIgkIxr2SUSiUTyZRhGBRJ&#10;nY9DTIRhGIvbd3zrlO7nVr//kQWOaRXypcfn/G7l94ZvPn1RoewKwZNpkwvhhYGMZOdBM8LIHx8b&#10;HRnNInInESPBK5UyAERh2JhOjewbnt11/CGHHoKgOEfPiQXK9yuBW3Fd1yVSiUQq2ZwJfRqfHAcA&#10;7YtadxP2/RCZeOXlV8ezI/mpcSmDWUfMsiwjjEIdJr1vzx4uuO/74+OjwPkbr70WASXicSDGDaOp&#10;OWkgv+S0w87b+HAimUwnLdO0ZaC0qTJjgIj56dz2/k0n/PC8TY/IfOFrI8P7Vn/wj6ue+AjA8xce&#10;rplOcOnfPnH5UXfrx9/7+4KxB+768UlPwjR8A2D7yp+c+KMLdvRe17323Cia+v4X3vX19bv0/hX+&#10;sfKs35YH1hirUncCwJpcj93cDKDS6VQmmbRNc2JqLAiC9s4ZTkPj6OheBJicmIjFneamlnKlXC7k&#10;c5PThmFM53KZplbLsjzPcxxHay4nJ8ZlJE965FPP/mRL9/e+IoRwYrEwCGzHybvl7OhouVxqbMw8&#10;kPjWOaM+XUu5+GQsHidFnHEQ2m48uvv5WGNGuF7kuV4kI9/zheCOExNczL70y49d/stCvtDc2tLS&#10;1pqbmvJ9z7JsKeWeW/bf6pYVi8Xje9/a+561VwPAHenzMk2NCTv5mHmlX6kUC/mYE/Mt7/hTv/zm&#10;rj8KwzBTaS74vj17GOMdnZ3lUik3NaVnm3qf3jJt23F0daG9ocIw/I+P2jc9WFJVMzT3lNiaju5V&#10;v76v2rmwbVsp5VYqAGCapm3bQRDowAfP9fQtp3NhddCn7/t6184YR8aUjtITwqjtaxGZbTuJZNIw&#10;jGKxrBHXKIo816vl7v1Lo74GQ+0vgp48ERXRjsKLOu2bMU5S6maNnmOljJChMAzNdeGMKawiGDqX&#10;8P6JZwHAcWKIeN/43xSpj7Uefc/IrlPbjwWEz7zv5G1v7Fx4aJdlWTX0AAFg80sPEdEtf3+AiPRs&#10;LKMqRQwZ/mToDlr5+Y3rbloBVN38aVJ7ja4EgBtrHeONtU+1vsZm2qg9RBFHtmzJLu3ZqB1LdccR&#10;gRGs0M6hmrTN8J+EhIhY9Rg9BhEBd6H2PNX6TqXxjWpEBiJDBgjHEI1pv0PNmlBqGyAbGFyIKE44&#10;4Ve7fz81kVUysG372x//2q9238nqGsUdO/TKuJNgARH19kJXFwJ8f9H5F2/7kdaVMpCGKYRgmXSa&#10;MXjlpRcmstl4zFYUZhpbM82NDc1Nualxx7KTySRwOOTww103EEKUKi4bn8qXyvqDtRJ0AbQztk3R&#10;QqnuiCIEPF6qVoZf/emV6XTatu1Uc4abFnEsu5W/P/9c6JUPOnhGY2Pz8OiI7/m5qalK2TVMM/D9&#10;Qw49tKmleXpyIpFMToyMPv+3Z51EfLpS4JYJqAyDt3W0XXXil7/4u6t/tfW2kSVLWnt7u9at203V&#10;NMPHOIclS2YrWZ57VLlUsmNGMpXSbUfTNMez2ddffbFQKIxP7nv/B45ubmmJSDHGrvz4N5RUoOjT&#10;RKRUFuAxZLsRlhOMKNmm6wWgVkVZxJ2AjGE34jigYvgYMcZIx30zZOcqtQxgBeBOAiLqAgDNsSHa&#10;QeociYioGDsa4VHE44G6EXcCziF6WtFGog0AXQjXIwMifSfoC4oARwM8g3gcMi3oQdS+QoyUUipM&#10;JhxTOJPZ0RkzZ8LQEKxbB/PnO05sfuwoIuDf/vaf388+/IUrSdO2EX3fBxSWZbEfrtXfzLsY6yIa&#10;Q9z5xvYlh89jyKhrTnbR4i7dxL/wwsXI1Nq124gW7NihNa5jgG2IsHVLtmdpa+9KGBzMAgwp1bVm&#10;TSsAAMHQEPT2tQHtHhxEgIU7dqxgnbc2yTOUgu5u3L59DqlhQOy/8M7BwdOHo42YGyJChBYiWrv2&#10;LES68Jv3HCzIjdq2bPn50O1fRvwe4iJEXV3cP/a3Dze/X7OvJ8bG9NZr8XtO/PnQ7YgYTyRisXjE&#10;I8dyNCKBjDHOuwB21ow6nmHsXERE/PQR3WOw7kuq+RZeUmo/Wabes9amQZ7n6dJFEWkCMwCYQivf&#10;+Gl9fdDdTS9u152mZCpdby8IYTiO4FxEpplAzE/nS6WithTSG0vtOlUqFgAgkUwlEglhCO3N4Hme&#10;7/mWbaVSqSAIaMf2f332/t8d78QCA7FaJ+hryRjnglQNN9DifQCQQMhQScU4Y0iMcah14+pWtnUw&#10;q/5A3w162YtkhIhSSakUqx3AmObxAykllbIMS99DUFuulFKKlDCqanKt8d8v4SdURLxG8NKhSADa&#10;fAIBgLRHjFKIuFV8De7ioKuCA8Z/F3tXH7OeGNZFBQCsDxeJG8U5bPPbnvh/c4v6x+CLA+P8/ru6&#10;oj5eve6Ps877uF/xiq5bKpeSDZm51//68eVnN2YyALD3zTdtx+7smDE+NmoJ07Is23E8z5ucGC/k&#10;C2XXvWTmk6v3dFX7msiIk+d6QRA0xx0ZRbpAjycSjPGxbHZ4317f94lULBHv6JzR3NHOhJicGA98&#10;r62t3bDMWDxuWRZFqlIpF6ZyhbJrmDz0ok9cuu22U2HxCXe++y8ff/Ejf5p5Jsx+vONnu0umaTY0&#10;NrZ3dgrB3MBnHCKlJiampnM5AHAScQKolMtupeJ5XqVSNgyWbkhallkqFRzbtrg5MrZXcCGBafIG&#10;Y9yyrGQsPh1WbNuJ4kSKPnzp3f6Z1VjDs+/avOX3nfi50wqFUqXiySgAhS1tHRBFlh33fW9keO/w&#10;W6+HYZhKJ6xEvMFrrgQVw7QRoFLyilM5RLF8w1urPvCgPv+/mPj8XUfc+CnvcyJUOg5S76UMLizL&#10;SiVTYVMAAKtrkd561KsLAFBKtXd0AjwJAJmvneRY9kM/uRYAoig0TLP/l89alhWRhFp10ffa/IHD&#10;/3rgq/0zlMEAojACzhoaGrkMfK/CCAAg8H3LNpLJpFspGcgMYcbjsXgyyTo7mqenc1O5kX3jsXjc&#10;NE2lZ3kA0zRjsXixUHjghLtmVllGnAth2bZtO6jkuJMtl0vCMFra2jhn7x254F6/V0ZSI4S2bZu2&#10;xRkPgkC67tRU4asfS/7yfldrnRFRGEIqAwAeXf3zU9b1AgARuRVXRtJxnHn3nwYAc64499GL1wdB&#10;UCqVPNcFgKeXn29MmNO5XLoh2dnZaRimYZpKKieWAADDNDlnjDFDGKlU2jDNYiGviLRnq25NIWJk&#10;WUpSEATaewcANBL+i7uLOpQTAPQm73cPV7N6ohqUWk8U1ezL6ha8aqJNGnFVSgEqPVkxRBBcCEMZ&#10;EjSXpRo5yoEDEektu2YqasFYFEVh+K8aHeIB2+c6j5QUAQO1nz2FujcvDENP4Jo1qhRCjYyq1ZCg&#10;aSG6aSSlYdoAQKQeyD3PGAMF92Z3AcA9o09rqh1n7A97H9cOgvX2/tJ3nfjPbxOAfvvsA2EYClJE&#10;auyis1cpFQTB+fMW4dBOmNsNS5euJtqgYDnoDGYEhE0IRLAciAA2AWyqGsMQAazu6TkGYRXDFYBt&#10;CGMAALARcSMQEW0AAsRzETfWxBUHnCn9CM9FWA64SbtLAQ4DrGZsIwARbQTYxRgiHK3oaaW+qmi9&#10;krsAjtVrHGI3IgBRV9evdt/xxaMWXL1X637ZTx/bbFnWTc/f/dn3fXx0yZL6Ong6Ivb1QXf3lfdc&#10;HwRBEASRjLSnGSI2NDaWisWxbDYMgtx0ThGl0inbdlpaWmLxOCISsXgi3dCQCmUYhaHgLJFMZppa&#10;Wlpbi4XydKG08u4Ng1s2t/b0bCNSRHcMVF3X2/v7+fx5Hxi6S5gGALhR4AWhW/anp3NT01MIlfy0&#10;yuULjpPwvcD3PamUqSjmOCSjPa+9VqmUEjE7N5HV4YzCFwy53kyHnkdENxw0n3qWPIY4e3AdIiwD&#10;2ED0NMCxUgFQi6JyueT7HmPMc8sdMw5NxuOJRGxk5M1K2eOMZTKtTS0tMEWUHfH96KK7f3zlx78O&#10;a9duIyIgxtgziAC0gRQQIINjAQhBb7VPr110AmoD2IV4LOj7F45jbJOip0gNAa1AtgFhJ0GX5r4A&#10;PAP4DNBGgE1EuxGPRXycMX1bbVC0QSkCQmTXMx3yVa1+NwA8DbgRCQCPJupCwBoBD/r6oKuLtm+f&#10;nhoXXDABZxy1YMsLf4TuT+K11+6s/I0hAsF2929idqMdBLhlC+3Yccvr9yTt+Cfa5zHGHsw/i5s3&#10;0/bteM01umZo7+9ffOjc+6efSyRihiHKv1497z9W3Xrl186cAhgceOjnFy/8yhU0OAgArQCIsG1w&#10;sHtwsLW3r2Ng7S6Av171jUXakRYACMYGB1oBiOiSzZvHlp7xC2Py7DBTKZeJCM84g/X2tiF2KBrR&#10;X5Xu7q9t/2u7IgKSBIi0mnNAsG3HEAZjbMG6mzkXq7duAYCHJp9DRCXlH97YyTnXyaS6rbD5+Qe+&#10;0rXoV0/cpf3QlVR5Oa2NB0kpwflGhGMuWudfdu6egd9uYjgCsA3gd7v+fDIAdnfz5x6AiHRGs96K&#10;KlUNbbMcRze1dWoCMUZK6aaSnuvu7mTByzsXvXveH994gnPBOVOKNCFKKY0kK0Q8qfW9fyg/STW3&#10;6Cq7kkgYhqm0G7/0PJcFXAhuSNOtVDQYE0WyUi6Prh341ybv//3xTiwwRC11W6+UVXMNJaluDVbH&#10;gBSAXr1qyWN1p8U6r1QrY+oVv1KyXnqiROL7kWrQJGDBgVULCVRKcFEnQemLzYBpqw+Faj/KjdVj&#10;orBadmgYuv5uNYFPH6NxMc45MQgjeuhPv6y/PT1OOu0r9d3b24qNfwY3zjVuB4AbjC/E4/HYw/GW&#10;3guf+sm3/3zeD2DtfuOp/Ua3NTcqLfXWv6p3qf/L6uKENRc88s1r68+d3dcBDoAD0FQ9YO2XTmgw&#10;G6LA871yIu4IIYJKORmLW8JAg5umWSm7k+NTEsiyrOvDhe0tbWFtn0FEQRhGYTi+b4QLkWpoIEWV&#10;YqmQy1e8SrlU4iZPpTIdMzobGhoDJfOTEwxx1uGz0g2N2kXRdmwhDN/3p1KTsanJianpIPADRl+5&#10;99jbTnkaPvinRz4zPPvxDgDomDEz3diYakim0w2+71NuIlDBaDa7d99ez3PjiTSVy5UgDHxZKLlI&#10;EQCUS6XWlqYgCLLD0x2t7RQGUxOTpmMbdkwzT5i2AuCiVCzKIHzoe58+ZfU9UoH92w/CmU9qKn8P&#10;Dv/whFM91408T8qgWCwCQFt7u2UbnlcZy2anc7mmlpam5hYSTHCuQgrdKOCBW/Fdt3TjDVcDwMim&#10;B/XZPrv5xrOnAVpvuiH7JQojYdu7Lv71CYMr7u/94akbvwlK7b70V4tvgdum/+svFwDIMNTVIACs&#10;+vcHAKDj2VVnvH/149++/tZnVwHAxTe/ecVnD3njhsv0Mbq6qJegs+EfKFLfzy80GBNcqCgCMC1L&#10;eMWSlBFwgFCVitOEkoi4MBWhdnQzuJlOJy1hyYCGVTYIAtd1GWOWZXFdfhuGJvB0Xf7lWDruODFS&#10;Svu3KqWamlscJ2Y7DgCQoseTV9gVV0YR48wQxkD8exfTVVEUuW7Fc71YPPHbR6qbZq1t9lzPdSvH&#10;X3IWF8IzPMaZ4ELbCybT6anJKQBgjB198ZedQ2PT0zn97V8W3wIAG8qnNzdnUqkUFwigEPGsk1O3&#10;P3Z3U0uLToqVUtbXM531BgCe5+ovuGmanuvW6hxDyycA4OxPJG+8P5BK/eyQdQCQmLiYcx6oIIoi&#10;PWVoxBVqGglDGFIqzple7ZRS2ksXaqF1TJsaApimqVc+faNqKEApAlBKEYA0DCGlNpDljLGolrD2&#10;Px77Kwp9zusP6jAyQ6bdZhlWmy+KFCpSVaMMDJEUIUe9EEggGUXaX0tJD/abeVTzqxYc0nXH69tP&#10;P2zu1pcfRmSLj5h/2yt/1QYyv3v+zwBw5ns/BgA3PfdnRKy65ZqGlJGU8qxjPvbzXfcC8rOPOwUA&#10;EPAXu++Vjvrq0BAArAJcxYB6+3BgoOpUC6Dzs5fX5LkrCAFgI8JlANTbd+fgwMLe3uzgYGtvL87t&#10;3rT0DAAATSjnqCMLdIWxQuMhtXCNZYCbAADhacJjEQAgC7Ac8WgiIpoN9DQBEDxFSim1jAiq+1fQ&#10;6t42QNp8KwBYptj26l8ymfQ5c5Ze/9itQMoy45WKN7p4id7EtPf3I+JP1Jvnz5sHAK3Nrb4MwyAI&#10;w5AxZsUc27ajMGKge3s8kUxalpXKNEZR6MRS5VIpN/zW6PBIY2smHrNd33MDPzs6mkilbSdGCCoC&#10;pYAL8bXb1l6/ZeucpUu1V6w+C/r7fcSR7yp7ldxUzi+ViuVSxXfLpYrv+6l0rOyWvHzJLQdIRCEx&#10;hTJQEkMAKBQKTc1NsXh8714PDSgUc0pFQCAEUsTCIIChIRoYGAPsYkisikEdDbCbaDapnUCM8ebW&#10;FpuLGTNnImJre4eBCCCllJnmpoaGNKFMpVIjo3sL+aIhLLdQ+dbtP/rB5s1dPT2PMc44Pw6BFD0p&#10;q0KFp7VdFSICdBEAQCsRAIwiHIOwC+BowOWITyl1DpAEWA6wgggR5gAA0ByiOVVYDJcDPU2ExLoQ&#10;CXFIqaeJjq6muePTAMcS7QYgIM2+3VXVP+j/A1YdygABsLv7T9knP87YWXOWAsHW5+767ROb/2P2&#10;mdTTAxdeGIslJqYmlE2lUjnJOWMcdu6EgYGlW7fe/saDMDSE8+aflD5KLllCUup6oL2KyGGlXPa9&#10;sm07nMEDP/vuGX/3oHvujmMbT9qdB8bo1lthaAgAtMhnJ8CngZ4iauntXTSGdDjh1q3Y0zN27br2&#10;/n7q6oYdO2DnzjaEs4JGmNt9FmhJNAHCOOIwAK5bh4iwdCnIiEBXOrQCGevvZ3Pnprw9rus+NPm8&#10;XL/q6SBgw0+n0qlUOuV7vpQykUwSURAEDY2NGg04ufUDMDTU1NbMkEVR5Pu+0qomKbVn1DGAuxAu&#10;vWx9JwIA/GFNf+S6RHTfd74qnrlPCKEQQQdP6M6OqsYJCc71PKzBEMF5BEBSIqJhGDoDLapGnTIu&#10;RBTtj2LTXRi9i3h48uV0QzqKpF7+hOCM8aprEZlcKlKkgxMs29L5GE4sZphmFIXdqVl3XLUSzr38&#10;X5zA/3fHO7HAqDOd9CKhSwKAqqU6cNzPPAWoiQf3U37f9mr6+h2Ih0Cth4T1XCpt9Vjb9QJjAIBE&#10;iKgDnmXtPtC3VN2oSiqlbxGolShhUFWQUw27qH4oRKzVLUoqXTVV/zpHRMbZfl7B0P03hpkbwjA4&#10;o7ipXgn8X87Ybc3nnTXx263sXM/1Xr3sEpiArqvP3fnt9fq3/x2UodP6YC0ADm+hzo+s/67++Z5b&#10;4JzcFXcvvxgAjv/eeWXlA8C7+z77FbxJO1np8cPpjwqTR2EYTyT0VtsyzNa2NrdYqlTKzS2tbqUS&#10;Bn4hn1dAXuA3t7Y2ZjKOnQIAYvV6TwVhKGVUKpUyTc3CMovFQrlU8lzPjjszZs4UJtOsxOnp3L7h&#10;4WKxMGPmzEMOPeyF5571g0ApZTq2loxLGUlSiYSjlDxA7b//DBy55n1NjRmllB+4bq5SLpV8GRZK&#10;eanAcFIS2fhkQZI0TFMILiVaNrrlIuPMc8sMpBOz/MA1HRs5j5SKSAEicQxkWC6V9H3y8Svuc2xb&#10;RuBFSpuADXR/tG/ovkQsnUqlDURk1NzSloilOjpn5nJZJWVjJpNOxdva2hOp+PjEuO8GlUI59KRg&#10;DIA5VjV5pWPZ/QCg86H1g7PafqV/tfgWQMSuH3x1mnL6lpt5JnwD4Ieb9p+B+rMAIPKDUqk08NLi&#10;Sil/yXF/AYCR7avh/QAAA/dO9Z2SGZuY6H7uhpvhsgPvlrdFPepxdXFRIhYDqYhIMGFbFhfCScQY&#10;sFCGmGfAUSnle366IQ0AYRiVSq4MK4gIxLxKoBSUigXPdS3bsh2Hc65t5j3PBQDTNNMNDYZphkFQ&#10;yOc5545txuJx27FlJAPfN0wzkUgkEokokjKKwii8bRoWN1x0gfdd3/ejKHSnp1XNvsm2HS6448Ri&#10;fqxULCopH161/oTvr3Bijr58cTueTKcBgHFuGIYTczzXe/W6W49df+1jAyOPnr2spb2586CDMpmW&#10;iltkTFiW/cdnVCJlipouMJRBfZ4RQgjD0P/UUIMQAsGTShERQ6w6SXA+sn217VyuYQQ9oigMgyAM&#10;gng8xhhDZFzol2VoIsZi2qu3lppX62Jw7gcR0y0yxgCACy6k0J9OKamBDtATlIoAgAtTw7bM5MIw&#10;6vPSvzjeVmbAAR0cRMT9/SAApYkmTNWsMnSNRISRjECCAgrDMArD0zqOJ4A739hJpBYeOhcAtr78&#10;0JIjPwRAnuvd/Nx9AIDIbnnhgarDhpJCMPo/7L1neF3VtTU851q7niYddcmVDqHYhsSWTEmABEIC&#10;BmPZIbmBlBuwDSlYMpCEYowhECwZuEmwDeSSkEKwhcEkhEByKQlYMgRjhxqqcVEvp++21prfj3WO&#10;MNzyvd977/c++fGuR48fST46e5+9115rjjnnGEOpX/3tcQDQaSPdnC2iKBKREOruF35PHBHZPS89&#10;TqRMwxRSiEjcicOXbtp8z87HOWNfu/G2OYg7QbMjYBnCRsTlgH9D6FU0D6lPW1V0dALQS0Q7u7uX&#10;IQAQECzVtQsox6BLlVpPpHuqdLeV3heWESwtQ5SOG7q6tUVG/ebNRLRjcfssRXcS6TqGDiWR8Zc+&#10;WOAIAXFl582/u/Pqc7/pWjYRxWxbBzf5fO4LE9XU3TVQ2d3YiSdufH7Lt259EPhMaGsjIsu0dM+e&#10;wY14VTKZTJVKJQAwbFsTObTK3/59e/fv2TORyYRhgAzjiUQQRHve3+15nptMUDZTLJSQoe3EE8lk&#10;c1VzY0vzZY/deWfFnVBzWtjtt7NPflKR8j2vkM8X8vkg9ImUZTspDtxQJrdIMkXIlYFIDAQA2KZb&#10;XV1rm2z6jGnJVFzJyLJ4vpQTkiwAjhxNuv3sb0N7OyI2lamvuBVhng7KiTYgzAYcQrAso6YuXVOb&#10;9vM5yzKKmUw+n5k27SA/KDqOzS3uxmzXTSAYpuXaju3YMURs5vxEzhBZA9HDoKt/sAFwqVIbEJcj&#10;IuICUkMEqqMD162bnPYMGWdMiGgDADK2EWAn0U4CAGhFRkR9AMsQNyLMIlwGtFw/y1o5SkrNxVkO&#10;uAFgKdGliOsBNhAs1VU1LR4F0Ig4DNBQlpYCAKitSb9Yo+ZxQ/tsfrX1i7hkiUSg1nkieufU6hNI&#10;qc/UzGWcbRd/x/nzR5A1Ll58HhF1dj7a33dW09xykETwEtJCAAB4fGTX55o+PrS4valz5TNHx06r&#10;OR5gG7W3lzZ+b9usKvs3a09A7Du+vtU5rBGgrbtbo57Gjk5Y142dnbB4CSAMA/QRLSCA3m3Q1kpE&#10;sGLFDV3d12+Zr4ESbO6h9vaGzT33vPDo0tYF1N6uSA1Ipb04NiLeBXBXd/fCk05SRFEUFQo5LROq&#10;FJSKJUTm+34Q+K4b07ZCiWRSGxA98u62Bd23WbdfBQCag1TX0CAqlkTcMBZ2dJzb1gYA0N7ev3nz&#10;lteeCcNQA4NyZ7xSSChAWNyyLNswDJ3WmdQm4YxNOo1GSkkpJmNspdSW15+1HZtIBYGvKRaIWp+a&#10;kJdr1JbtWKQAQAqhM1BhWFYBUUwJKUSFjYyIWsmGiLxSiVKgk27/UOMfEWCEYahFV8AwyipSnJH6&#10;ADmwct1AAYBZZjj8p7wWLO8r5T/nBgcAlKiUKmMTYIzxSHc6lXGILkIoKWXkR1onbPJNdMewPqiW&#10;rD1QHUxG8sCTqcAeJkQ0aRAmldIdHUqBaTnaDFATwSf/UPthPWR+awp8Hw7MH3c2/+ng7z1xwi1z&#10;b1oaBAHG8dAbbipeXXi+e2BR552bqi7RB9Rb+3/R7zT5X2f/7MbwZz87976bt176PR0TA8BENj97&#10;9Td3rvrxjOuuBoCDr78WACbRxU/8BUpF3OTkkMQAACAASURBVLYQVLqmJp/PiEgddPDMVCo1vL8/&#10;lxlvaGz0S4WRkSE/FONjY6ZtGaZZU1ubrKqeGMmYlmXbNmNcgERE13G4YUybMTOeSJSKRce0Gpua&#10;SFEYhpZr267Vv3//QP/+fC7veSUgkkE4MT5eLBTCKFJKaSsxNxbTtU7DNKVShmlKoQBg6ZPzvlz5&#10;yG48Zcdj2Uwmm8nm8/koipjBidl2wmSMeWEQKGkapmm7KgqLhXzMtU3L0g08dfU1NXXp/XsLyXS1&#10;FwZhKBQowzQVAxFFmXzWtm2plImWZVkiVFGxBAdYItq2LVToxmLp2qpkMsk4U0rm8znb4NNnzAAl&#10;YvGYafJC0XPNmGv7pmW7dtzgZsyx1922tWPFub/6xbbTStf8h7dy4Xtfy4e5IAiY4oZZfqLbsb+Z&#10;3tCIQo9JcBLbtdZE1tX9TQAY2PhvULbuXg2ViPCub52w6di7DgST1458dk39H+DDJa81xfNsbkgp&#10;GYFlWvGY67puLJmIudUWN8ezE4hox2O2HS/kc6TIDyVHERXDQqGUcGPJVLUbS9Q3NiqpctkMZIFz&#10;I1VV5XteFEW8kiLSEWkYhsVi0TTNdHWVps2JKIrF47F43OA8DEPLdsLA197YV/jXhxSQIimVYdg6&#10;cOecfda+9fHoKimFUooxHolo7wOgSHFucK6iMFRKVVVVvfTtbx+aOOo7n6++9+nsyPBIuWoHAN0b&#10;ASC46y7f93zP1wZ2oRcmkynP8zjnjDOlWDzucoM7rqM9kgCAcWZzW+cmYvG4/r0QUohIJ8/+Qtcb&#10;iABw2eB3f9J0ixRCcwRYBScoKVWlPGsZluU4sXgcAHSlFCqIyDSMSCoNPPSNm2y+1zhEu0TpC6vX&#10;TxFFjJchyb/Pzvw3x3+oSTVZrS1/z4BXJN71C/R5CllR0SAlpSSih3Y/C6q8mG/dvQ0AFh32yYfe&#10;eRYATPMDoyRERsQjFEzLC3NOhIiMyoUgtuTwU7bs7uURD0AwISJSROriOWdt/Oujn71p/QOXf8my&#10;LMt27v3bH4lUqeQNKgWIywhmAyxDQMRdgP2dHau7u0lTcomAaNnaWzcAIsNdCI2AeNvtMP9EqnSF&#10;aZO+n5S9GQAYLgUExEuBGLAXNl7fVHc0AdywqP1aop+QIkUNCxeWrxKUhUpBG8IiLgfoJbUTYJW+&#10;mp0dgHB1w8cfefffZBQWCgUF1PPGY187ftHA+ecPKNnYuRK7uxoZ41u2/OLVPyxde/8gQUNXF3Z2&#10;Xtx2HgB0P3mvJMW5EYkASTGDh6GXyYzmM7bhOG7MLRWLg/0D1enaibEJJWUsEYvZDuM8nkjWNzSM&#10;TowrKSNRIsIoUlEUWZZHyGKJBAC2IfRqzSUE3VM2OjxaKBW8UkmRAuAiFIHvBTLwxovAyTRMhkwq&#10;0pkBAJg2Y0ZLU/P4+HAkon179oyODFfXVCVTiWw2D6Asm9/Zfi1t2wbapwIQbrsNGbZplwmCWQQI&#10;gAyeE+KnF33nq3ffQiSjMAyCYHR0pFjIHvmxjw0OepmJiWQ6lapK1dc3NTa1JFLV1fE0AvzoxYdX&#10;bNny4sTLn7vkhoeVAoDLONc3fT3A8gps3qpgJ9CydTp5jwCwDLGZIWf4ImOzAHYSLa+kNjciPo+I&#10;AH8jYgCzdWmCYD3QUqW00Y221ZsDiAgbke1CuAuRES0HWk+0FGA2UB/o4glNPu/Y2dnz1tMHz5zB&#10;EV839r23553zj/48Ir7S0z2wv//U9va9Xd+aPfNQ2taL89sAgAFnyHb8y0qporO+tW7o1rVncK6f&#10;M+jpgfPPX1Yhe5z5dmlo2WIAfOIwuzoW26Hem9O9DohOrZnz+OB2y/T/BOOnv+X/6bD86TpMR4B1&#10;61ARdHbi/PmwEld3dy0DWAAfLAsbtj20jDUvZ7i1fXFx9WVCCMuyvtDRQb3bzrv9vvvX1HyB6GGi&#10;HQCIeCnn60kBwCVSFXY8MaW5OQzDUtGLxWLpdNpx3Ex2XONqANC0PWSYSqVyuVzEmEHmk3de63JD&#10;i49rHz0dPyilOOebksbi3m3Qve6etVdsffM5vQhz/iH9bim1vp3OWDmWbRuGoZ28EZEbhpai0ovY&#10;ZOpncqgDktF6j0NUSkmlpBCgVchBiwkppZWNwjC0LIsxftplVz9++zVSqgWHfBz6+p45jFdVJ4+3&#10;pmzLvtOWOvTR97afPfh/ZWr/F4ZXKinbcVwHy4wItG1bb+cHboFETNM6FRHAR+/lR3DF5DcGMzQk&#10;0N1SimnBQKn3svKcQAC9qSslog9qFHqD1zQQxhko0K3DWnFZv79GtB+cBmLFI7xsm0FEURRxxoQU&#10;Csj3fQlKSnXwDavfvW6V9qJijOXzef2cvHPtdV8s3T0JMB6feZWK5K0rD5i1nXDIwm/X+s0AYJhm&#10;KpVCxHtqbl5RCYwmtaTKPhgAPdRy8m2dsXjcdWPcNgDgwS+uPOX2K/58+dpbV9LYF1+EQwEAznzx&#10;q/DXD6wP4P4yVeMTsPEv/3yRZRmG7QDIKVOnmdyIx+OR57uxWBSEpmWNDwzkJjLITcMwYvG4HXOq&#10;amqUVL7vSSW1jqcX+kJI0zRNy4qiyLIsJaXvecoH3/elkvVO48C+/bl8VjeEaEDPuaHCSLs7E5Gu&#10;dQZBwBlDg9fUpg2LAdgBhCv6PoX4QVaYSHmlYGJ8PDdR9sVThH4Y5kueVIohcsOyYzFJNDGRUTJS&#10;tlmdTqdrajgox7HGR0Z3v/e2EYsLIUIRESK3TC4hiCgslUgZjDFmMcu0TCD/w9Pgy4/8Yu3HTxfV&#10;yVgs7nE/8IP9+/aNj421NDY7rpubGBUiqE6nHcetqa2NV1XF4nHbdmQQ2radrko/8JsXJtFFzy+f&#10;P7H43ealT2rAMLDxtAvT9wLAht3titRvj/7lOdd92bLs/ltu3ITXLHl51cBzq+EAdAEAP7nzio88&#10;cQPPrd4Eq75//2ulmA8AF97eu6bzejgA1p4D90LnR0XJro0/DAA/zJ1nGqbjuI7jAkAsFosnbMsw&#10;C14ROHNdt7a2vqqq6t23354YHxNuKggir1Ty/TBdY6fiCcM0s9nM+NhYIZ9DZJ5X0kXLVFVq/p8+&#10;3XjP9f7GH2GlvyieSOhcjuM6JaVyuWypWDQtSwfIegXYUXWzSUSktDB0XX1DGIaaVfykvEZEpVKp&#10;JCKhi+aLXv3ad5Y0bXgso+nFgR/kc6V37ug5YsPqroeGp1939Xc6m6ETruxCAGjv7geAve/vNhk3&#10;bVMKURIiEUtpErZhmshQCmlallIyXVNDiiIRiUgAgLbXDMPQK3qoOwPDMAwCIjIty7JosrzwrZGr&#10;FUitpea6LgBIKbV6BAklmeSGYSPGXFdWJH51GcTgnHGu0QVWaGblLl6lLMfRLVKgyyC8TEuTorzh&#10;yQo5Df6HxmR9WP84+c4VMUCppIrCCABOrj26N/emlCIMQ0GKc1autgghpTzvoJMefOeZ8nquRcVZ&#10;mcWxdfe2hYectHX3NmSIHyoLsws+dtpvXntSKf34sws+dtqvX/3jBUedBgC/ef3pWCpx/sz5v37t&#10;aSnEN2afCQAEdO4t9zYifuek89c//7soDENSUiopRePmnp2L2wlwWVkwF6/r7KB5reuV0oJOkzn6&#10;ZQBIsAFgOcPGlZ2weHHZRQ1xg26MqpiCE4H2xNjAcIDorPSR8vzzAeBiRQOTvbWaXgGwFBERNyAC&#10;0DKAjQR3grqTiACGERGx8bbb2BUrfzdVZAYn4vFYfUMDkcpm89pwYDuyc+fPb8Ir8LZ1OCliBTRE&#10;BN3dDStWUGvrik9+5aoHbjEtm4gMzodHR/K5bDaTcRy3efo0EZnZTDbwfKxhjutYrmU5pmW5NjdT&#10;iWS6rtaKx0I/KJSKvucJIXgUmabNTWsdO0TB7/T9n5wYpFT//n3XnfklIrr8wfWlgjcyPpqZmChF&#10;QdPUJsdxY04MAAIqiVAoJQGwpjqts7O5THbP7nfGx0e4CVJIvSNY3CgbiXR3PwIAgFpMqYFAEcwC&#10;mge0vazhhBf+9AcHzZiRqko6nGurR8uyhwYHRRTZjmvb7ujI+PjoBDeso444ioER+X4um7t/97NN&#10;zc24srNtbdfzjDV2dg52dSOQ9lu8C9k8oDsRNgJq1vVOomWVqb6go2Pu2q5tZWc2Qsbu4qwNWV8Z&#10;+BIQvURla4ilBPVEwyB1wMo47iKYVZ5nSACzAeZCxQVjsj8KQJM9AADa2ui1Jxgox3WLhUIymdTP&#10;dcnzGpqasOfB3M6HH3nvqXO6f0zrgB7ckh3PPa5ecBz39LdxC2MA1AbQCAAAI4sXI2Iv0XyAZgBo&#10;a2vo6YHebWcsvxlXdj51pIM9PdDeDr19nwUgKEFrm1K9p9bMIqJeACQ6p6ODurqGu7tx3bqGzZuv&#10;X7nyD4fYoFgYhudMm4t9vZcZUwGoifEFKy6Hj7Vu7HvEjcV0P916pVZnDdnZubOrizF2F+K5PT20&#10;aBEAbED49JoNu26/mkh5pZIuZUdR5HueXgQY477nRWGoiIIgcBwHEaUUiExK4Xu+73tRJCZGx4mU&#10;YZhuLLb4mFMfev3PD6aCkwBc1yVFAQScc2TlcoHBuZLl3BBAaBqmEMIwTSWlTnMz1Dz58io62ZPy&#10;ybojntj/N9M0GGOmaSIygzNu6JwOm4QWuoqim1QR0TAqJhtEjHHLsrCn58zebQ93dT9yyxULgIqF&#10;Qrqm6oXS+55X2jrwHAA8Pj3231qy/38Y/4gAo/xoMa6tQyZj93J5vSJWCwDAYLKG8EEJ/gBoUfmX&#10;Hfjm2kNDCMlQAYBQIgxD4FxLykohJWhCuVJScmZOMs710RkHJRVjnFApqcq2VhWR7A+IFKSrHAfI&#10;mSEr5yO1eZYiXSlWDADgrauvZvRBVKqbwg+76SYAeB4GAKCHWj575zW58cyMa68/MLush9b2YYx9&#10;49Izfnb3U71Hr9pdcewu87nvL8eFh/y1/6oX//pOR8sb11ydqqq2HRsA5t7yzb3D738It/y7oW3F&#10;AeD57oGTf3rfX7+9PJ5I2CZMnTalVCyWinkSYuqUaS63MpkJGUaf+PkDb15+KRpGPJVwE7FYPD42&#10;MsIYF5EIPF8LZSol0TC4YYwMDxumKYUY6O8v+qVisRiPx6tq0u+/957l2o7raAka0zB1sWJqy9SI&#10;lIiiIAx9EYooEkIQwsT4uOnYDCwRRVLJrdd8elNFFygIglKhMDgwEHpFACjmslnPywRhJl9wXbex&#10;qdmybb36ADcS8TiosKa2Nl1TMz40WCwUhvbuGxwYiNfVhTIC4NyyABhI0Icutb/Ye/SqL/3LC7Zt&#10;RzIkRZpZPnn1prw7rbamqraujlSUqkoND/QXi3lRU++VSpmJTDIZAwDPL5CgpoaWpuZmKdXY8LDB&#10;DdeJOXbsIe+Khe7abckuq+KFrAHDn5NrTslfCwDLZvY0n7jqeli15AurP37DV6MwHL+j+44/yt+0&#10;/Kd8jA/VN55bPT56mqAJgCmFQh6qAT7M/n++e+D337jkc/fc9RGYwQ1D22kjYiGfl0ShiDg3LNsm&#10;4PmCF0uEbizmuPF8NstkSRFISaWiX8wVctmCFbPcWOzrB/3mX9+7QFN+ucFjdrxULHZ/58Qld7ec&#10;9eNOx3EZY/pAhULBtm3bdhjjmQmRz+cZZ64b042UukL9Q+u6lXCdflzHx0Z1EO+6Mds2DNPUEgKe&#10;V+IGdxz33ie9Qj7HOE+lUqGI8tksABTyOb2e6A97Ss0V2cy4vhozb/pBeOd6ZmAkROj7yXgVABQK&#10;BSGElKJULCFiEASagMGQESkhpJJSESkps5nM5AKBiOV0l1KhEJyx0+ybe/maIAgoCPS1BZKoUKtW&#10;KEmRjILAtywLKtVw07K0MK5esmCy0CqVhiVMVyi0QFBlVeR8EmyUJwARyYoD6X9naBUNvQiX6dr6&#10;fKistqcfZH1E3Wr89MjLhsGlVEIKSYqIndny8d/t6dMr8Oa3nwYApj5UDyEiIkmKtrz9F9Dsmkrr&#10;qV7t73/1Tzr7QEQA7L6dv9cNH1qm9oIpn/j1608GQRRF0frnf1s2Hrz8i6lUSrz0h2Vzzx5qb2/s&#10;6Bxa192I+Mi/PEAAuxAQcBUgdHQ0d5XF+JchIDANeIhoPdFSog1AlyJs7epeBgQV3ScguoRgAxwA&#10;tyrmeo0AsHBhGXjAJCSZZIADQ4aM3QXQSkRAl+oWX2TzUbcdwQjiM/WlL0w7fd0rP447U2rr6pRS&#10;o8NjihQADq08HwCwrW09LInv/N1XZ59N+FN9BRGAursAADtX3vrF793yhw06ABoc6E8kEoZpMs60&#10;DaXve7Ztv/naG+maminTppiWkUglpRJjoyN79+6x4nYUhkEopJQKjF9ctEafmerrHSJqQqRK884w&#10;Qf3551+s5MDGHgLoJqLNm09f/c0wDA3LbGmZYcYcm5syinyr6DhxEpIxct0EY8wyzDAIsplxxlgh&#10;lw/DMFVVLUgxw4LeXujuHiZAhucCQmfnDevWHUt0dscK7OreCDgHERHPN4xFy6+/972+YiEXt6xS&#10;sZjLZdM11fv27ElUxauqqmKxRC6Ty2ULgS9isaRrORQJGQoQMmY72z4x5cQtWxZu3w4AzQyv77gC&#10;1607sXxDAQGXAQFAK9E8KvvxDRH0rl3bSrQL4HiGfwPczjhjbHtlEQDEXRWMqjvx1hBdLOU8hO3A&#10;NBtnJwBp9RgABbABaAPAMkRA1NbdjfgBvoDe3sgNpZKM8TAUhu0AIAGNjY82NjUhwy/f9Cvo7FQA&#10;QwRN27Yd3d3duHkzMgZ1cP5DDz28+6nmg04DokcHXgiCYMGK7laChspsKY/Ojq1dXYpoiLHd9/8A&#10;AOb9dUzzLoCgAWCrviaIQDBEBAB9ADvb268DOLOn55E9zy/Yr2AaQWvbg28/u+jQE7GToVLN7YsJ&#10;aPDBLXAYwLN/mQV0r+NV3fCj2QDLAPo3bXp40aJridiDD16P+LO/PtaswLQcxljnjXcNIGJnJ7Vq&#10;dS58+O1nvVJJ5/5Pb5z18Ft/1uLdGmb4vv91agTg2PaplsVLEHEjwyfvqLUsOwyDbWu+VWeaAEBK&#10;aUIFVPIjjHOUElHpRRUZIyLt5M0q0EJKqZcdrDS8PDn0KugIkJGu0+oKsxCSc2KM27ZBZXowajES&#10;7UwaRYJIIiLnjBv8eW/fJ9rmn7cSnojFoO3YzxExzp4rvMUYSyQSUimD/8PF8/9wJwQAlmVxg3OD&#10;M21tqBQLmdYh+fdFfBGJSY9t1By+ChKBA6AF+6DCJZVUWrAIGSoiSTIMQ8t1lVRafF2WCxyKSDHD&#10;qKCFD1AKMqSKIK5GOFBpL5FSVggkSkk5WVfREZIuSkRR5PteGASRFE4sqbBMP9U7rm64cmPujFWr&#10;Jo84fOvaT3Z13D3txvvf/Q8svbUtd20nIOLP73l6Y2pN7Nh+gIG5nc3/mdfeIX/tPwQuO/C/Jj/f&#10;gTxy/f169eXl7Jc/Zf+kSHleQfxzZNlm3ElwwOnTD/ILxf3v7amvr6+uqjYMq+AV/SgEzl6+9Gvp&#10;eF1EijFmGKaBGASB7xejUAR+IJXStoPMNBhnukc/MzGemZiIxeO1VWnLsR3LdlxXSJErZsIwdGOx&#10;mtraRCIRCTE6MhwEQb5UjMJQKKVQAnAiQcgTqZRlURhIpWDRzX/+QsWOemx8opDNDw0MMZLc5OOj&#10;o/1Dw266BkRUm55y6CEHEbHhoX4Toa56mgzDzNhwPO4mksnxoUEpqOSX4ql0LpcjbtquYTJGxGRE&#10;MoyUkACw8NYnG2ubN/zzUQBwascjX8X+yaz/by9cfsQRhzU0NhCIkZFhbpmhFEpAEIWlYokUJhPV&#10;tulmxzLjo8O1jQ016eowDHPjo5yj41qJmDVlatPbtT9rARwdGX3OXuM+8JJl2yGFxKj5xHKZYu2j&#10;+wqZ7N7ZMJeBG3Oe/Hb3nBu/pvkYm15Z9eKLqRNOyGlQ0XziKv2v/kM9Vh3/5HUvnH7h2mdSbpn4&#10;odHp5BSaC789ENneZV9sMOYI27Fs17ZIiPzEOCklAolOLJFMOm4mm8lmxycMbjQ2NYVhyAA4mojo&#10;+97E+NjQ8FBNY4Mds7ap1TNmepZpMYNzZG4i/u6bb13e/ec7WuEJxg1mEJMyjIJS8VdfvhYAlvzr&#10;tTV1tTMPPjgMw3w2WyoVRRQRyVPYrRDBlhIA3PAEdXDOhJBLP1sFAA9sp7KWMZFpmqlUlcGNZFXK&#10;9/yB/ft2/vDXZ//kuwDous70S84JpnhmpQbVQy0aeP9r9KX09TXJlJMyq4IgKBYKC9ProQRP5b43&#10;MZaJJVwEHoQeAvODUn+2kEjGTdMOQj8KImSAwDQGEFEklTJN89Jr2wHgwbufRURtBP6Cc4vDDSVk&#10;JbvBLMvUixhDDAFkGEohoyiaFMXillVp1Q2FEKqy4EglAcDgqPuPyquf0uk9VlktwSz7BSkpdWOG&#10;hP+hUQYwWKbGKfGhd9YH1Wx4bhhaeJGIJEnOjUf3bYcyP42jUgqIAYKCyf5m/Q5KUzQqy68WAkGk&#10;D5KI3NTLsoY0v/jbE4h44XFn3PfKExce/WkiuPuFR03GiRsuMAEqm8185+R2BGzqeRAAmm5bt5pg&#10;NsBywI2AqxB+tmrpZ6/v1rHTMmQbKqnlnYB9iJcizSJgCMcjU1poCNlk5eEuRJAS8MP5LwLN/Ss3&#10;vH9IYAoBaDni8Zy1IdsA1KagEZAhKlLDyLBMKaZhgEI2J5999vIzLv359l8PDw67sZhluSNLljR2&#10;dmRHdxKpWx7dkKhOlxXVe3rw/PP1NRkGAMRmxpDx73/u0h9tuz8Mw1QiVdtYT0Lli4VSLh8EwcTw&#10;qGnaU6ZOramt5Qbbs/t9w2R1DXUGmkieX/BisVhdQ1MyUS1BXf30PT+484lBol4N75BR2dgDeoHO&#10;VqpXQStRPRBt3vzZ1ZfZjNc2N6br6tLJBLNsE5kwTNewEJSJDDk0NTYgI8Z4qVj08iXHiVsGAqBX&#10;9Dd8eQ329UF39yAAIpyHDBFXd3cDwDmkVFc3ILKy8i/DlSsRwTTNTCbLAYuF0t59e5lp2LY9NDic&#10;mZioqq6ua6hjHPOZ8YnRkfrDDze5kc/m/KCInFzHfnxo15mkoLUNNm9GAOjZ3LCtl4iuX7v2WCmR&#10;s51A9URENIKIAL1Ec5UihDmML+RsGPEkgF6gHUodI2UrEDGuNYkRWBtDTvAS0QsAc5V6iRQAHo9s&#10;DsBLAFoeYHmlVqZnSy9RK8BDAG0ITciQMVi3jr5/US6fmxs7aruRDYKALILevjPaWrFvO8Agu+IK&#10;aG3V8e8Dybyt1IL2dvbgFk0YP++g01hfHwGd3dpG27btBwCAIaLm1lZatEjLZDWtXKknZx9BM3Db&#10;dp47Tp4ICJ2d+rTOAxzq7u4DxHXrdLfYuZ2dC7q7hwia2hcv6OyEdd2weXP5Qe7tHV63rmFzz0bG&#10;dig51N7e2NODgAD4Vd95CFDrON/Q3r6eaAHi777wBSL6yqZNW9/sTSRjXz7hrCS7BztXAgBu7yOi&#10;R1v4wiNO6Xn1yQuOO2Pr289ueuOpJUd+CgDu++ujaBoXzjmL2tsfATi3cyVu3z6gg8XOlU+WhezU&#10;ZBZYKcVA91iSTg8BgLYy0xIdlmVx/oHHEeNcSSmllGWAwYmkkjAZIk5Cjoo9N5mm4bqmZVm68yWX&#10;zfqer5SKxZExU0RREASToaxpmi94++QxLUmiP4+96fueaXJuMNt2Y4mYjJRU/12Jjv/xwf7fX/J/&#10;fIRegAQMUElpGqZrO5EXMEAGyIEZyAxkHBgSgCQGyJGb3LRMyzIt0zBMZhjIOTAOjBHoL1Ckv7To&#10;OwBww7Btu5xoZBwZGgbnBrdt243FYrGY67q27TDOuMF1Lkcjk/L0EHKSq02K9FTwvBLnBq84PjLO&#10;9VEcx9EOOwBaq1pyxh3HTSZTeo4yxjlnhsFt23FjMTcWOxBdAEA8kQCAFRf0A8CkbUUPtcCv7qNf&#10;lMm+z3cPPHfFj4qFguZR6N9c2YUH2lx8xCXtvxi1959Qe/8Jj0/7LgCkk7FN7sW1VVUJy0pYzvSW&#10;qQdPPyhpx6NSOPzO3mDMgxAL40UR4cREwU3VSMPI+T6znbfeffv9999DpOqqlF/I16SqbduOooBI&#10;2LZpO2YiEauvramtrp4+ZUoxnwlLxXQ65dgG5wBKDux9X4ZydHjMLwbTph106GFHMTT37tnz9t//&#10;HpHwwlIQeIbJm6c0HXXUEYcffmjLlKnxRKKUL/3g2CfWzX3qwatOe/B7p0x+olIhyPzofilgbHR8&#10;fGQ8M5FtqEknOJ1w9JGzDz8sbRtYzLWkk8cedrAReQdPbzny8EMa6xtTqSrP85GbpUAVfD8ksOMJ&#10;STA2Op7P5pmkmGml48lD/niGyy2/5Olj+WEAB4DAIw6daRqKGXI8O6YYvfzqa8UgyJa8oeGxt97a&#10;nRnLqpBkIZrRND0Rd2trq0K/WF2VaJlaX8gM+8WM7aLjYj4/PDGx3zDDWBUqo+jLcQHFC46RANB8&#10;4qrmE1e9s/uNvQPv9R69qhDmmSWPv/GLkTcBAGf/9MqH3+D73//jww/26Vd+a8NfAODqX+6YRBr6&#10;6+7LT7IUfv5n9x04B/6zGbJ3z76vexsL+XyhkAv8omGS5RjCD0hAIVvIjGUZMNd2cuNjb7/2il/I&#10;HzxzRlNzI2Pguk6pmN+z9z0AlR+f8ItB3Ek0Nk5paZra1DTFtezhgUEV+slEfOMr5/jFgvBLpUIO&#10;pSAoB6mbvr5GyJBABEFRqDCejLVMa65tqNlVd8vrLesA4I9yRaGQfaLjx6Zpbvxj/s7HMplc1vd9&#10;07QdJ8aYUcjlQUEhkw88v7m+edMrqwrjuSBfEqWgpjptIacKsUoTaX7jLHvjjvt7V/1kdHR0ZGgo&#10;lao64rDD9UUj5HYsAcxI1dTW1jdmC8WSFyTTNYEQE7l8EEbEjECIoh+UAn/5NYvA4IlEIl1T8/tf&#10;7vjzI2/V1NSYpimiyDQMjuh7pdDzNnISCAAAIABJREFUDM4dU8OGCJApgnyh6AdhLJFM19YlkilF&#10;YNpuPFXluDFJ4PmB5wdCKOMA9oW2xeCMVafTmjKuBXPDMJRSMsZNy3Js0zQZkIyCkl8qRKH/v7g+&#10;/GfDtWOO5dqGY6DJgYNCEiBCRRJIgAikV/AiP2JguHbccCwJBAwVUL6QL/klJVUQBAYyk3PXshce&#10;fEpVIpWIJxzTZpwvmDFPV1pEFOmlWEgRRZF2tDBM0zBMzg3GuGGahmlyw2SG+U/HnXHhrDMvmnUm&#10;59x27J63n73omM888MYzD7zxdDIRi8ds2+AMFQdlWRZDdv9bfwEEam9fTTQb4byVK5Gx5QwB4KJV&#10;d65X6iXdKkVwKTINMxo6OgBoNsAuxJ2AP924moCWEi1DQIRWACgXjgzOOR7Qg643ikriDBlj3OAG&#10;52VxZs5P4Hw+MoZ4F7LjGfst4laYBFRKbdqkFD0nxFdmLUDEf/njvUPDmf37BifG81EkiWCwq/vw&#10;e/80uKj9qp89OaVlaqlY/NWrjwNRAxEyZJwj4wioTa854w21jYxYU33z+PB4UAwY8Lde+/sbr7zO&#10;gdfW1H7siCNqq6v3v/e+CczLFA0wpjVPT8VSB007+KjDjzni4COnNDVPb5l6+CGHsC1bGrXClS5q&#10;MaY3xM8LubX8yYGIzrju0ppU1ZGHHdL68VkHtdQfPLWlMRE7+rCDjzp4xqEzpx4+c0YyZk+f0jSl&#10;pan//ffef/utmlTtccfNmTplZm26qaaqYeqMwxCRtGs4QKNOYxMtBwCA3yKuQbYLEJG9zPlCzqGr&#10;i7b1vvfmO6VCaXh4dE9/v0Djldf/PjgyNjg4PH3mIZmJcaZkMmah8GdMaSQRvvBC78uv7jRj1tjI&#10;0L5973/27yUphHruWfnsX8TC8+TChUrJgbW3XqIkAAHRMoIRwGGAPqW2EzCGzzNExPMYQmeHUrJ+&#10;xQogmA04n2EzY/NI/TWKFhC1ISipzu3sXEpApMkVOAcqhKVKFHsn0SVEcxCPr9hYbi9TvXEISEkJ&#10;nZ2NM6Z9umneU5mXgLjJbbZ9O3V1UXs7kQJAaGsFBHbFFY2IS3IJQBwpV9MIAFjfdpw///lZDVoP&#10;qpmxZoZEJM8/XynV0NHRiEjd5QqeIvr4BVfu398/P34k6axBaysCEqntiOciUGdHq27uaG39xbWX&#10;NK3sJKCh7i7q6IDevoff2SbCCFpb65QipRZs2rQcWSNo0zBsBRjs6kKEc4h2SLkegHP+O87nEiml&#10;pixZsihrOK67vfhO8ifX4Pw2xkCr551z8PyH3n1ub/8+aF+08PBTlhx5KgDi9u1f+cTZF3lVuH07&#10;u+KK8xhjJ85njLErVj69fvWTByf8wBdCcMOIJ5IA4HmeCiMDWOQHYcmnSIgoKhVLQipuWoZpEWAk&#10;pCLghmk7sdbUoWEYeX4gpGKGabsxJ+ZyzqWKlBQGR9sxGQclI1KyVMxLFdm24bqOaTIiEYae7xXL&#10;i5te2YQMw1BnYTRzQ4uwa40Tw+CIJGSkVOQHpUI+EwrfMP/h4vl/RCfvX9zWmUxVaXNczrhOzlXW&#10;YWSTptqkSBvhfVj5RPt6m5YlpZBCCiHUATqzvNzZJifNnoIo9H0PDK5JFwCAnDENW6UkCRWxWao4&#10;X1S6liv+UIho6v2MsXyuABX1sfJByy1bGm4YVOFzIyIz+dhYhhjq5jzGWRSJUrF4yJob5nY2b04t&#10;Y4yna2qIaHxsdHFuA1Ri1kmK9qdu73j68nU6Buqhlgse6JoYH3t8+c36N97dGx79xg2TVOO5laap&#10;j1zzjwSRB9ZGors2bL24LHzWjv27r/5+IZtnnIkoymayJ//6VwNXfDdm2fuGBgzTqGtuZo6lQIyN&#10;jRWL2aX277tGT3ZtZ/qMaZZlRZ7vxJP79g+UvJLBDcM0pRSuG6trqHcct1QsRlEUBkGxVMxOTOTz&#10;eSkEs8zxXL6xpfmQww6PJxL79u595603JUX1DQ2NU5tHR0bCMGxsaqqpr9FEjmSy+sUXd2QyhaHB&#10;4bs/s0Of9neWlmPE237Tcv8LdNk7JxfGxzITozHLOvrYY2zX1DizKp0GgEQika6vGejvHx4dTqVS&#10;U6dPy+dyvb3bmlqaq6urIiX27NvrJuKRiPyih1KJQHrFohAyXVOPaCTiqfUXHw0AS45ZPXnZAeC1&#10;61aHUpRKXkAiCKXjOMMDg6Hv1ySTBkBTTd3RRx2Zcl2JcvuuvtZPnmRZ1jtvvTW4d5/jWocfcWR9&#10;U93gvv5iIVfK64XJMQz0PS/n+UWSNy2apY9y9YMvTwwPczSGfvz0WfeseOwbt837wZerq1KJeLLc&#10;VMjwDveHZ77RHkUBY2zNktmrHny5uaElCKJEoiqfK15+Rl3bq6s1jj1wzvwXoyu/0CBVU5+e2tzk&#10;2nZdXY1jGqZpCiFy2WxmYiIIfACIJxINDY2M82wmo9VjfN+zbNvgbjyRSFWl4omEZnF4pUI+nxeR&#10;v3/f3tGRUcbQckw35jY0NDY2NW9YuFIf959+vdpxHCmk73tKKdOydMEQEbUJXS6Xe/Sy20/vupwY&#10;ak8JjlyL0nLDCD1fKUWRCMNQE301ozrwQj8MDG5FSuYLxdnrb59UeT7+mot33Hh3O/aXbr+jeWqj&#10;BSyfzxuGGyolImFalmka2Ux2fGxUSNnc0lIqFoMgME1Tq1fptct2LYaoIqGUMg2TGzwMgmKhoKSM&#10;xeMWN7xSqTz5OQdNvGZM67SapplIJnUzuk5M6NQXKRIiiqJICuFUaBtRGGqetGka3DA0012voNo5&#10;2zDNshuXlFLKwA+CwJdSti9d9b+9KSDiMw/dWen++KC1VetlAcBk2xIicsbQgDAMHcc1TDOfy4Zh&#10;qGUZtbG3FpUHAEX0mebjH929jZih6ZBU0fnQnVFSCsMo5xR1E4K2TyWoeIkjnjP9ExUiAAHgpjef&#10;CYMgDMNJyUhCSKfr2g9tI0WrF7czxGXINgDNUrQL4brOldDd3QIEgLsQNyAAwcfWXXlK562zCZYB&#10;bEBAwGUIq3p6Hu5/acdlN6xXCgCWAW6AslLWTkQCWq9oDuIyIqXUMoQNFbLFcu11gLge9C5DS5VC&#10;pr1S8CUALVmrY8GlALNIzVPUB3QeMrblQYYoFi5kW7bwL3zhV9/76gWzzhpa3N7Y2UlE/+K/nUim&#10;mpqbR4aGDNu68LizBhaeDwDItHEbNCIi4s+v/dpXjvsc9fYSESlFra3f+83aWCyueyATySSiEYjw&#10;76+/hoz7vnfQ4Yena6qz+ezhRx7ODK5pdVEU+GEwOjI8ODK29qd/2VqZG7sI5jCmZRsWEADCBSce&#10;nUi601ta6hrT6XRVZmLccZOaXBeLx8PAHxocLOQzXslLVVf179tf8gonf+rUbDbzzltvFXKZeFUy&#10;UyjefeG12Nc3tG5dnZTDZaUm5Jzr5mQpP6DlHM8QANoAGnt6vr1pfcH3dE4aABgp1zWPOeZj1VWJ&#10;dCoReaWRwf5Zc+a8/Nrr7+1+L5FMHjt7tgqjXG7ioiM/D0TQ2zvU3Y2IDUBDRPWKoKMDbls3DGXu&#10;U6+inQCXcvY8MiJqRWhmbEh7ECEiMlqxQpGC7q6tADuUOsEw5iOrJ/otMi3x0ArUS7ALcTbAToDZ&#10;oGsG5anCKg4JGrs2lmc1MMb4li1PF149veo4/bF3yX3HYcvgovPrV3RAWxtDLNvLENC2bWru3MH2&#10;dgBsQoTOTn7SiTv83aZleV4p9AMACETolUrHd3QRQB9RK0AjADL2W8RzER/7yTXRZTcu6OiEtlYN&#10;SADgsRZx1vSToK8P29qot1cRbe3qAoBzERFxiKChs2O4ex0iNGzueeC1p0QUMYILZn0aevsAANra&#10;fr3jD2EYfkXVKkVD67o3Am4AuBTZqp4e6t12/dq164kGOTceeqg3/xYR+X4+DENS6nMzTtSVsi3v&#10;Prdg+jxExhiqbdsQEefP1310T919g27jjCcSIoiCIKBIKCIppK6xaxLd0OAgRcKNxfQSwxgPldCP&#10;jGmauhtFrzmMszOnznlm9PVyqfmAFv0gCAI/0CDh0y2znhou90ppRY3JTDRNsoIV5PN5EUWGaRrc&#10;EFKUjbaSSW4YRBQE/qSKlBChVJFpMgAok1Rt+5RzLv2HCun/EVukDNPUZtjlIjtnmkWtu6QkyUrx&#10;nQECNzhTTEgxWZoAAEQsFApQKdDrX5Z3rKh8X0mRJKWpoVpjBCZpHpMij5xHfgQMoGLCMelr8QFI&#10;4EyHy7oPz3EcZAdQPlRZb0pIwbWTt5QiioQUiAwFY4wZtsU4C8OwlCtJIY645eaBW374W8QXrtzY&#10;jv35H/8kCPwZq1Y9DwM91AJdAADn/XxNGIa/v3hN3YqV7StWaryx6Jc3l8JioVC4dWWljeriZe0X&#10;LwMA76c/K+Rzz1/+baj4GEzCjBNOyMEJT23CIwFA+zZMnvxHRKgO/LHxok+f/OtfPXvBl5qDem5y&#10;RATOFSgZhpEKfd8zTHO9f1ZVMtXQ1JxMJbJjY17Js62Y55WI0HJc23a8UklI5XshAPe8wLIsblDo&#10;Z4pFXwpynLgZc5tnHJSoTlm2PTE+PjoyLKLITbiO4xJRXX19IpGsra/jFi/kctmJibHRcdeNRSFN&#10;6rU1V/SReqjl/pUEAKZhtkyZ4rp2U33dIYcdZlpcGy1XV6c1htStJlEYjo+NZbMT46NjpVLRK3nT&#10;Z05/9913crmJQiGnlCQhQSkkLlWkIhF5xQe+/9m2V1e3vdrTe/SHqk8A8LEbVj1y0UVCUU1d49jo&#10;oJRKz+9CqciVaqprUEDFwHMTrhAiDAUBe+vNv/ul0sfnfUIx3P3++7ZpxqtSbiwmhTAty3bNIAic&#10;XL4/M3HzH9+PQnHd5w+pStV8s2lL84mrrrmmKmwWAMC4aTou51bJKzA0ErHYZf6VA84g2c6F6V9e&#10;9fPwzx9/7Bv5Tstyvz7PBXDbXl196JaTDzSA/wjj4sDxw+JihzPbccJioVgskqLqdFq3Q2BZ/5tp&#10;cwjTsoqFQlBVHU8k4vE4EQVBEAS+kioQAVTM9Sajz3g8FoasqbklFouXSsVFjff+eu8FE+PjWukB&#10;AC6479pfXbRq7wNwVXS9fqYgDBExiqI7kj/8rlwdTySiKNr0yqolK1efflvHvzZ3XzxylYqElEJx&#10;pbuCEJEZhgWg7TUYY4wx146PjY9pbcfZ62/XFyF/+/rWG7419abvHXzTagAwDCOeSFjAhJCSgIfk&#10;xJxYPB6FIYmQkbIYmggWZ8wyHcdNJBI6r0FEpmMjItrlLIMWrUZEwzQRmZRKS7JKpTgRACelhFKa&#10;nmiappZNk1KyVEqVRU4Mw+DlDAVjGmgpRYgMQGrdJMaY47isEmxruQmdsYkqdX/9SiGCf3+j/z8N&#10;zczW3zNEXfo3yzR2KStJHINzbhhogElkO7ZhmMKN6XPTqR8FCiTJsgY8PbZnOwBo1takYBRUVux0&#10;TY2msGO5DVpfM4kczps5v3xmRPe/9lQURRce95nfvP7UBUedeu+OR5VUZSlBAGKwaJhavtsOgMuQ&#10;LQVqWLGC1nXvBFh9xRUAsJXhLkIA+OOab1537Y+GAHpX3LINcD1CG+J1AMNA9Q9sali4cCfAJQSA&#10;CAQbdAiv4BJU2xB3AmwAWl7JTG/QDhmcAcDdgMsQZwPMJZpFtJ5If6iNiAs6O0kTP4ioTOHAXYA7&#10;GcwBZCtXYl8ftbYh4n3Pb2344YovDaFa3N6oJVMJGm+4hDE2MjT01RMWdP3xXjgWdOYbGTuXQBO+&#10;G1asuLAASimYN089V7YErqqqaWhqqk6nGWMiErv37g78IAiCWCKRSCTdWKyhsbG2sf6VXTu9wPc9&#10;PyLJDWScCym6z16pqj+B3euQMX3TlFJAqMXP+ENbjn3q4dq6qoRtI5Ou6yiZMu24HXP2791b9IrZ&#10;TOa9d94xTT48NJRIJGzH9jxvz/u7hZRCCD8MKA+GYQARdXUDwu8YA4BWRB2FzyLa8WFHQyrDTT1n&#10;jMCLwiDglmFbRjabcd3GUsFvrK83mCXQb5k6NVvI54p5P4haptVEUXRe47zrd/xIjvyF33EHbN7c&#10;2NMDANDb29DdDSs7YN06ZBzL0QFpMNBL1AbUBzroRQBqRITOlUPr1vWu61ZKtSFDAE20aADYCuWT&#10;XwA0DICIsw98tAjmAW0AmAMH1sDKn7AcVnZ2PvDWM7bDN43+mxJRurrB5ib9fTcA4Pz5AAAIz0zs&#10;OKX6eASgtvm/2fn7TwFsAJpDcG53N5x0ou97vu/plda27YSbdN1Yy0MPbW1vX0hERENAADSP4GGi&#10;8xpmbwXY2t01D6CppwcRhxe3n6UIOo2t3d2I6N75vU/XzVkA8AjgcPlxgGXd3Q0AwwREtCRj/8IN&#10;4vFEz2vPqLgAgC/09n6p7bP3Pf+7u6PBi3lzH8AsIkC8bvNmRdTc1UUARLAG4KT+l5MpdzJ5cda0&#10;Nn2hH+t/4byD5kNvLyJqTPVvh8Xi3tvquNrontUcgXQfu1KWbUultLsoN7gFFpACgCAIpBT44Uid&#10;iEzTxIqsX1hmbknDMB7f95JpmrZtmJbFK4K25ZYqzgAYN4xnJ97UISLjXGvLVnzAJzv8GYCyLEt3&#10;xCipLMvSKlWmZXHOoyhSUkWR0Ku9ZVmhUIwZRAQgADjRP1wF4x8RYDiOa1qWwQ2qNNd+1LapQsbQ&#10;OEFv0kJEskL1BoAoDA3TMCzrQDPdSESmYdoMuRYh1vR8zhlnErR5k257Kis+AIC+/5N23VTh7iBD&#10;k5uTDEvthiulqDTlVoBpRe62VCqahqm79KIoikRERMDQsmOSyPd8IaJDb1zz7nWr9t14k4lm41VX&#10;wpW3A0AURU93dJ/GuGVZZ/7kaj8sPbPiNuOr/2wA3Pr3G56+67rfX7zmrLuuyWYyg9gfheH0a1ZN&#10;Nsof8teyp577z1+dVEjWMqOTfIyBjac1n7iqh04DgJNvu3LyLmg4cfZPbyjmS09dfsuBN6gs3NkJ&#10;7/AZ0i/ZjltdU2PHY6m6miDw80Vx4zdm3/CLVyzDjMXj6epqDkpFkoQMAr86nX7ppl8DwOm3rfBc&#10;NwwC3/dz2WyhUDA4930/MzFBRPWNjU3NzW4yUdPUOJGZ2L9v78D+fs8rVafT8ao4N3h9Q4OWtX3t&#10;5Zez+UwikQCAXK5gu4koVKZhXv7caQ9cefKB56wviwijKQfPPOTQg+pqagGU7ZixeLxULHpeqVQs&#10;ljxPoRzY308MxkdHs9mJadNnOI4TBP7I0ND+fXsRyS8VSUgAQALXdu4841UA6Pxz68Bzq7dU6A0f&#10;GXM7m/+QcapSVU48Bpznc7lELM4BwyBAKYgrAZIikbRSRx07WyqVHR4ZH52oSddUVdfu27v33bf/&#10;nk5VN01prK6uBoB8Ll/IAxEFUTRzxiFhFAXF4LYnB8NS2PyZVQBw4wWzlxyzGgCUAMOwFBqhUCYD&#10;Ztkje/ZumXlf79GrAFb98EQAmPvTvsLdibVfh1UAcMxjpxaFPylEO4krrh868/rGxw/8RF3+FxkD&#10;wzSlCogUZ0wpmc/li/mMbfBEMunGYponYNl2MpkcHxsTUSSiCBEtyzI4l1I1rFoNAMOrr48FcSll&#10;EPheyZMiNC1LClGVTtfW1Z26cNZvfzlz6vRiPpvNTEyceuvFT11592QqwfNKlmW5sZiumQBA79Gr&#10;2l5ddZ28WSl1x9Z9cAwwxEtGv/u1T9n/+m+e7n+96BT37sdKhmk6ts3cmFIyDEOtbKZIMs6Qcajk&#10;PnuopW3Nd6au+t7krXwsn4vCEIAV8nlE7odBMp4kkFEYAqp0Om27tm1a3OQGcifuGsyMZChCQUQl&#10;zzM4t7ihi5lCCMPgWiWPKjoz5bWuvIEpKhMEmUZQ+vdl9gLntu1w7himaVSWRCVlRUqFccYNs0z9&#10;QkRWVqnjlUMoDQBIkcENw+CTHVb/24OU0qaijDGs6KgYnEdCiCAIg0AqpbPUjuuGwmcfnAzpEwQw&#10;dAVYHUBvO2v6vN+99xwdoEXLDV4xNaJEMvmp6qMe3fdCGIbnzmzb/OYz+jUAsPmtv4SBryme+iLc&#10;u+P3juP+4m9PaB0RRLxo1hlD7e2zAWoU9W95cPO7ffZV3X0KXuruQsQ57P9h7s3D5KrK/PHPe869&#10;t/aqXpLekgAiLiMoATFJN19RcUBwNAHTQZFRFIcsgEK6wyZrWASSVAcUkg6LOwJJiAT8Ioqsku5O&#10;BJOAoBOQLZBO70stdz3n/f5xqjpRZ+b3/GbmDw7Pw9Oprq576y7nns/7fhbBa/IPsV7K3A3aBXRf&#10;cVuHWTMSrQfvYtpVCfRm/aUvKc0fM7psI+8GLwG6GeuZzxO0DLQMRITZwOIKygOB1rFewvqjwGIQ&#10;COcRnS/EUuBqYKvWV69atX6qKWRiEkxVG9RKRGvXUmcnE375vQsc1/N9n9pONFUz3riJCGdJueW1&#10;ZyYmxu/5w0MrTvrmT1989GubN2PRIq31fqAB0Mz9q1czcx8wj6hh+XKxdu2tF3ypoakpV1Nj27Zb&#10;Lg+PjY6PjXm+r5QWtmVZdqE4OTQy5AV+LJV0oyBkpY09mApvW3AZCNTV1UrUtGLF1besMk1Ug3Kl&#10;JCllU3NzTU06blkkomwuncqlX/jDTicZL41PsiCvWHIDX8pYIpuePr2xadaMV3bt2vPaq/W1dR84&#10;8iOR745NjmdzNVc+0X3jg5tp0SJzOgToPML6g3poolKppDYiImokoK/v1plH6YVzzRvOuOP6IFRl&#10;twxLkCVYUCyZmhgdHvjrG2+99XaxVCQi1/XR03vN3U8znsGll3BPL/JrmHkr0ErUmO8ydxOqcXdT&#10;2KCX9TwGpEBnB/Jdg2Dk1/QBRgXeRLQA/EuANe8nPY9EH3gpY11FsXJg7DJwVbP5eTZXNtQHLKi+&#10;h4h+VlPKOZkFM+cxa/T2istveBjYz9xIJLb3obVtoH1hce23+ZUetLURwXEcgK4BD5rN9fa1gTGv&#10;dX/7wkaAVqx49sNZAL8b2rVg82azpNm5b8cpb4T716z5AvNDCxcaKHUM8Y/3/+HUlrmNRPsJjV0V&#10;v7KTph/LvT3mBGwAMfhqAKBBA5R7ekD42uyTicSml58y09/9ySLv+i0b0fMn204DPQTuBri9fSUY&#10;zATsluK5G5en02kSWgWVxvXWN55KJjKaZOB66O3tO6o+lkpo7w11bGMyiISQiDQzO8JSpDgMPa+k&#10;Io5CBaU/N/OYR9/8gwHwgLJtOxaLk9LG3VsKy7ZsaCEtC9WlnVnd4YD5EBHR3NT7nnffQtWD1Myr&#10;pmM8JYTTSqmokv06FelmMtbCMDLVnyjiUw855qmhP0spjs8dDqLd0aB5UkyBSa0VtMksBQCllFT/&#10;awq6/63xXgQY1XPHleQ7PhCTV3mDZghoaAFhoLZ5IAlTnRBERLmanPkT0/kyssgoChOJpGXZtm2r&#10;iiKQFGvJgsFsyIKmAKgPYJWpYdrcZgOWbVuWNEDFEKWMs2IYKKqWxIyg02TQBkHAcY7FY5ZtCynt&#10;yNbMTPCDsPnK787pbH5o2ndK69Y3oil13rKpLZpV/sFdhc92Nv/Lii7TzRi5rfOn2fws4DN7rj+w&#10;lwfJcA2KOIP/8sIL2Z5nNyqlbNueftF3KjyrNcftfQCoAV5eOesoTPGsPnnbpb+/8BYAx3ddGu/8&#10;txM6m+e80D71gWYTO/L9vecsPeSQWeTYiVxG28JJJGKxWKQVgMvX/yEWd5LJZDaVQaTLfslxnLjt&#10;KGbbsk3axsjYqNbKiGVHh0eUVoKE0koKOa1xesuhh+RyOWbe+9ZbURSpKCJjwmXiipWeGB6NvGCy&#10;WBgaHChMTkS+7zgx3/dKZU+QozVLKc9Zv7tU9Nt/um9qoXxLdLZxns1mktPrp0ehR5KltN55+63h&#10;oSEhRDwR16RdtxypSGudy9Ucf8IJO/6wY2hwgFk1N7XU1OcmJyYtCQkqTRSmDnXD9Lqb/vSF7y+p&#10;kM0OhCcAN7un7042pCknpfPm66+Xii5rGh8bEwzJSgrh+p4XeDFBEMK27T1/eXV//77JYmHGrFlK&#10;k2aqrW+wLUnSYWFpEYURLztx2h1P9GtFDjmjo6OxWCJuJ/dPDPVXRdsbcc1V971MWdtyElLYvz3v&#10;tk+uPo8FbTz0nm8MXXD/ThWE4dfnxAG4heI3/G+bvzrpJ/ca6Ph34+/QBYAV8fu6wjMB+J4vSNTV&#10;T0ulM65b7t+3LxlzwjD8hHs1gGdil9q2nUylSsWi0tp13codxqy1eueKi4mchJU0Gd4VvpOKSJAJ&#10;3dNa/3bj8/FEPJlMpNPpYrG4r3/g+Ou/ufGqGwHM+jK+/8CqWV/Gub/sisVipWKRbXr0Zav3yGse&#10;6CuWi14sltj4p2vOuGglAFp3uWXbzDIKo+5fT0R+oJklyLIs8zAwhYAgDE16guuVpr7sjKsvNWfz&#10;Hv/MoWnTZs6YBSAMgkQq5pUDFfjKjvnlcnlikljX101L59JQUKRsslmwDnSoIgsQMYeEDLQKg7AS&#10;dqGUYVebHZAgIaS0LKr6QxgSlPm/iY9jZiGlyV2WBzmcTE135qOYtWWZ4pdjiFiV9sUB31htzoWZ&#10;qVTF7O5v7JX/G2PKNRiVzq1irUuua3Zraj+ZWUVRZWJkLYQsFotKRbFYbOo9n5vxicfe2UFEJOnX&#10;b28XQtpOJRmpkkwq6F9mfuLht7YPDQzc399vqFP3vfw7y7alZUlpaYYULKVl22zQiEFYyVTK9z3P&#10;9b72sZPR18s9vcx4t7NjS6P42StPf208tlJrYwC1DMTAQ6x3MgN0nqBuIsFYSlgK6gOzMY/S3M1Y&#10;CmwAlgkiYEP1MJsVyAZiw60/uL8thOgnWsm8gbBUQ2u9mEFE3UQvCuxkALiWmTWvBy+tRD5XqDJH&#10;M3aCASaI0yHQtZY2bYpCHUWR0uqhf396Pnj18EvO43suOvmbWutyqcSaa6fVCSG+/rHPq+eee0FF&#10;RzOeIyJgLsDMfcwLiKizk9p9ssxaAAAgAElEQVTa5AknzHz990qpiWLBLZeLhcLE+HgQhQqcyKZN&#10;6NDE+ITvuwODA3X1tYVywXM9soSUItQRM6O3F4wGqlbvzTKfhBCCwFrr3ueey2YThx96WENzPaAH&#10;h/oniwU7DJpbmscnxguFgu047/Tvc+KxbF1NOpdjQaNjowAOEyJdm9OCMplUImlLKZuIFjAPGPqQ&#10;EKSx+yBj3KXVvgXAA4zpa9aw1gPMDQA2bTL8xuJkMQyikeFRzmVrcqm39779zttvl4PQcuLnzT7t&#10;7j2/obYTqEsord+95RYi6mPeBQDYyUxES8B9DCKxs5KpWLUjZsxFRcRfIbcx5gB9RG2CAAwyE9Eu&#10;gIAXiY5mXkrYRZgN2g0cXT3hs4kALAGtJ1T0KwQArSAQ7WcG0EyiprY24cQeeO13Wuvc+9K1P/7e&#10;6dkPM/NAe3tja6vZOpFAPs+trQ+//lyxWDQNljYSorOT2lrB/Pi7L3wW2Aqcls9H665k5hPPu0Fv&#10;2ozebWhtPeWNEPPmNXZ2Dubz1b2gbtDnvr0KK1ago/PP77dfCkN8Z808gBcufAhMoHlEAC8gGCF4&#10;I/NAPj/Q1dVoXpnXGgbBmUef9IudvzG3/9lzvvDDvq3c08ObNtGiRSQEMa7euHH9wvZdgJAikUxo&#10;rQLX9zxPKw8mYJso8MpfPKyNBrYnEk7MsUMwQ5R9TweV3i+lxIl7ir87VCoPe/fti8eSCSf28Gt9&#10;xkNPCiGFTKaSXiKhgtDMkMaFAixgWIXAl676wQPXLIMJVLVtY7Ohtd42voeZjb21VtrYWFmWZRaK&#10;AAyf0/M8E59q+DVmJlRKRaEyYQZCSBCd2PiRZ0defWZkj9Y6kUzYlj0VyDaFn800YlwBxf949v5f&#10;H+9FgOF5rrRkIhFVVUw01TQwbzA9DQZraN/3zMPGmDGa02P+REXKMDFMqp1tHyDpVlpTWmutgij0&#10;PM9QF9jEo+iKskJIScyCdRRVYM/Ug81IcFTkHmwRIIikJaf4kaj6kSmtpSUdx4nF4gCCIIhUpCLF&#10;BNf1915/w2AsZpM9MTGuImUcfDZzS+v3LigWCh+6+aaDKSuXrKGT7rj0cb4FwFMX5vHAgdr8fzhe&#10;2vXYxz/e1vL8ccAl6XTGLCMATK6/c+8DB942xaoC7dtz3Y1HXb3sw9dfhX/gxkxZS83pbEa+++3r&#10;bkxn02RbXhh4UQgiE5/89AmPfrbnCzrSULoclDy3mE2lE/HE6OTkyPDgh7fMveCIO0zhpbvroiua&#10;f48UANwy9JlUOl1XXz+9ocGJxQoTE8MjI+Ojo0rAD4MoDG3bti3bIimk6N/3rlIKUtTU1KbSyeJk&#10;YaI8Li1HQDDpKAgiYttOPHDxnI0/PaAqKZ9TjMLw9T2vRpE3vb6uZeaMwz9weLlUmpiYCMOwqbnZ&#10;cZzBkYHCxIR0bGaun97QMnMm/rCjXCr5XvnDHzky7sR1PMhkM/GYNUzwy17Xa6dMjBcaGpJaofOH&#10;L+XP+ejBR+ya8X9JppKaUCgWYvFUYXLSVMYdx4kCV9i2I+C5pUJpUtmxQrn48ssv7du3r1Qq5XJ1&#10;qXR6ZHgoCsPaumkD7+6bnHidmTs+9CvEgKOePP8oALj5+p+e3fBjVF1rgQumNu27u4J4EAaRjNsA&#10;NKFUdr88/K1YrU2aoyDo33YLgIUV7+z/oPHyX4xV5TNiMdvMislEon56XU1tbnTIa2xqyqQS2Wzu&#10;z05XFEUp31dKmbQKZjY9DRVFge9rrWd9b01x9epsLperqZGWFZTLWukvzeVHX4SU0vd9I2MAacuS&#10;5o6zpBWG4VQiJIAv3XW50+IcKFhK8fCLtlueDILgyUvWp9dfsfdlnDt0KQSkEIAwlWzbcQRRWA2j&#10;ACCltB0nEpENJ4pYeBW9/nFXLdt53kXI3/q7L581s2XG4UccUV83bWjw3aDo1tRlBQsdhrYjVRAU&#10;ihOxWCyVjsdsGzaCgIPQq8Q7hKFl25KsUAXFYtmdLJi4JilEZVISVfqGIFntKkBHxvzBsm0pZcCs&#10;fJ+ZzaxiWVYsFrcdh4iiagq46YpoZQxqhW0byYllvmY1ErTC2wRgjGK1cXfX+mBH7//eMFkcU9lR&#10;JkTcCEgcx5GJxNTcGIahdKrP3aqzipl4mZkEPd7/Ryktg4gUKa21DqMpP1rzFe57+QmtlfHgsi37&#10;rI99btOep5nZ93xmLzIhIUIaj0hDyj/rqH/e/No2t+x+vZzh9oXGIfSxK7/FNPHNodr9a25vZl4K&#10;WgbaTrRe83rWi5kBrCectnEzFi1azKzA61AhQTG4m3kJwMY8FOg29imVZTUdQzQPWAbcEanZoPOI&#10;lhItFbR/84PU24fVq2+64cI3vrt2XRX7LWWGYgV0M3Plk6lb0FIiMJaAm6XcCqxk3gqjIGfu6ERP&#10;zyKV+DGNx+rqvnjEJ5W+lZljsVj37+/zoyiRTBQLhVgs9qOdj5x99L883NW1FESC+gzfGGjs6Di+&#10;q8sigpQb39yWTKXiicTgwMDg/v7LTj5nxb2rgiDQzLFUoqa2NplJp9Npz/frptXGs+nRkUErFks5&#10;NknLiVnMuuPR/Nq64/uZ+5jF6jWGN7Sb6BjCaUTc0XHd0w81t7RMa6idMXNmTU1KCFjjdiabZSCW&#10;SJT37RsZGdZal8qleDKRymajKLTjzrSGhnKp9OeX/xRPOFJCBbWXtJ6tt23Dpo1EgtrbAUxnng3W&#10;jD8ygwHmPkYroQ+YB2LwAIOB7UQLACayHSebzgRewS27w8pPxJxUOhVE2o4n62sStm3rhQs/z6zQ&#10;PQis08zMdwmxTNAGImZewszM3aBuAoG7CbtJHFM9lTuZNyg+WqnTV6/GATU/5gENRpgOOu3izrZ8&#10;13YS1xDtZz6Osa7qNbYbmA0cY640YIMQXPUb28VTwgxuhIGxUFFUCkIVqWxNbuasmYGr/2IPKxV8&#10;ZPNmXriQO5Y3dHZ8ftbxmr7/63eeK5dKXwvqtwJtRE0PPthX+Kssvj4n9b7PvuWbpesAcGLDbLS3&#10;8+bNzMzz5qGnh/N50yxq3Lx5fk/P1q4us6sPA5TPzwMSP145N3UsNm9mZr1tG/J5EBqB+YwBQmM+&#10;j47Oga4uANuN/0E+37Bxk0EXXz32cwR64MXf3b/78XPQwK2t1NMzH4DW1zL0woXMfDSRDawtFhFp&#10;abHSinVgTHqEEG6pNLCovWnFxVEUiSAIguATu4YBPPvB5EeW3Ti9o4PajtO658jzV3WDGHwMiQUr&#10;Oh+b4WgtiUhKefLMY5/s3y2kZFJhFIZRJKQkEmAthDDG3gPAp1eue/qa85g1ESWSST4QbaCn8lWj&#10;KDTxF1X9cGUpWzUE16xgpscoDCOlbCtmmlS24wwuWrT7tqtt25LS0lrNTR369NBfjBqk+rywgKAS&#10;k2pZB4eIv3fGexFgTDmpy2oy1NSo/FNUPDRMEY6IptAFUDEFK40XzXsAGGqy6VJVIGMFXiiTGO2W&#10;y5AVQFn9ZDYtLSFM9K2qBnibRxb5nm9ovpEySfLmFEspLc1aoCLhMLsnmU2VLooiE00fBMGXyndt&#10;Tv5bPB6Pp1NSiGKxOOOK727mFiLqu+KOk2+//J9HvwdU2gWvXnFFOpO9//7bjJAgRxdOKbbr/3MZ&#10;7o58v/NTxziTNnZcZF4sbLgrncnEgziAr+67pLHjovc/v2/HVw4khc+ZuH3kzBfqywc+1jQu1umv&#10;KcVQSkgrDDz7PKde1xbLRa2jsbExy7Icx2Fm0vjkE5+TSRF5XrlcBnPk+TqeBBCG4THr7n7m7K/d&#10;e+fViWTyXLmprm7a3foMpZQTi82cdWguV1NTWystOTY6OjQ4PDY+xqwnJydNVk6utjaVzdqOFIKO&#10;+OAR7+7dOzoyEvmBhhZSZHLZXK5uZGRcgdyyu+7E5wD0b/sVqja12y+7YRpPF5ZGECRS8Uwi0dzc&#10;GARBqVgMgyCVTidTqaGBgX3vvOO6bkKKMAzr6utHhkcApDOZifHRt99603eLhfGJhsbpmXRibHhE&#10;R2E6k7EIOvJIxFZ8aAvw0amDDyDbUTOQ/wVf+BWtSTPVNTTpex7xvnKiJTAxNpJNZxzBfhgUSyWR&#10;EYVSgYHpLc3OyGgqlfKD6NU9rwW+H4b+yk88XYUQHQef4suu+jrw9YNf+cndT539b58BsPxDWwHA&#10;w0PFiz+z/hIk2BYIS54tHSiSsB5THWRZ32hLPPJaZmTH+DfmyP9PSffUuCS5cVW53SFKJJKpdIqI&#10;PNcrlUv1NfXT6mqyuZw53b7vj42Ojo2PGQG3EMIE6LpuGcDEzddn09OyuVwsHvc9r1goBEHQ+vIN&#10;V+qbTEyKuX38IJiYKIdBwMyJdDau42e/tWzpnxpaX14568u47YGbUMSNiVvNsjsIgsDzhRS2be19&#10;AA8vu3Hp+itMH1lVZ4ylp+bu+W0RACk+UB0wdXeLgigwooWXLlihtRYFuSTxADoxB0/uyPfvP+y2&#10;8mSxUBxjP/KDcjaVZhUK6CAIAreUSsRsKQOvTESuQUdm1lLKC3y37BY976wLTjbHcGP3s9KkWEuZ&#10;SCYtKTms4H8igoCEIKPwJkIVhCiljIO6iMdj8Zihk01JwgCYiXEqAUMQseYDTrVRhGpaD4AwCMy8&#10;RySk4P+5raCKTDZppStkijXGrM+y7YNN5QEIi4zSnUjYnofqDG+AqLlgNAwC0aYiaEBIJXmw+kRP&#10;plJCSGnJLa89CyAKwwonyjSdhaRKTojSSt+145Fz1bQN5PK8k9dd+OVEIunEYt/42MlY1N6k9VKi&#10;bqJ5AIP/qLmbscT434NeAsQZi7jatQBggvNMZf5OAzCADaBlhDuJQNS/ovO6rq4FwIDhtBB2gbXm&#10;o4VoBKGnF22t13R2Nlx6C1d6HZj6T5r0E8Y9wN1EJGgeqBv8PPN85t1mSWmyLBhbV6+ev2kTL1x4&#10;zpYtv3r9OUNAv3j+kvVP/yIKomxdrZDStd0wihZ/ol2ffroQ4qGOM84//svHty9icCNA0mq55BLk&#10;u9B2fGLf86VC6StDtuZavusePvkc23JM8SxbX5erq/V9TyltO86MWbNSNbnhwRyECKOwVC6Hyg/D&#10;0PN9bS7IysmiqY7ZL4E5t6y6+qFfdr/0XMvMxkTMKZTGA7c0PDQ8PDwsY07h1eLQ4GChXE4mE+//&#10;8Ifr6usbZ7QUi8VEJh1Lp4J9YagjEVFQLK36/IV62zatNS1cKC65pEkQax4EyCA/ADAuw7wUWAYw&#10;oxc818TAAQOgRiLLkolkctq0bKlUsuyMHYuX3FI6lxWWfPvtd1K5rH7gfm5fNEDUa0IqiZaBl5G4&#10;kwBgA4OBZYSloA2g3UTHEIGoFdhAdCzzucznRtE8OuCgz1Wq26AgBvrW3toqxGkgo67pBQPYVV35&#10;mKvLnOVWol5gHqOXeDZjHlEDphQeBNDk5KRXLC2es+DePz+WTiYkxdKJBBF6C38+nKDzXY0Ebjse&#10;mzb5rz1xxpEnmUmjccUKAlqzR/RO7PnN3h1Hr1ljmHIV/lVn55MjL5649HosXz7Q1fXMzRcQUftQ&#10;zOzdfOaHwcRiPuFhBogM7crMMPdlx8/cvBmLFqGjg0AN+TwDBG7o6BjM5wH0MgAs6OtFvussIuAe&#10;Zg4vO0dpjXmtRMSAXr585Zo1G1Dpf3WTEMD8q79Pmx989K3tjuMEQciaSVAYesWJsYZNm2jHHxCF&#10;GqxNg5TEp+qPZqKVXV3dXXlTnu4GWoVsWtEJUDKVNFoOI5r1PE9F0d+5BwGwbBskmHXjpk3c3s5V&#10;pq5Wqi17xO/H/l2pv3GktR3HicWFkPPS7wOwo/yWIGIpqJKuZthSkYoMa4ZtxzERwI7jNHZ2aK20&#10;EvG4rVSE3t5P5fODwCvrrjPrWDZ9kkjaUghLSmnZ9ntuPf+e2yGYs+I4hmRsxtSz01hIaWhdkTZo&#10;YzJrjrhpP4VhReEnLZmIJ2zHMU5TBlMkE0lTySMiKWLMrMAmbbe6LW2aGAAQRZJsI6MIw1BFqgpp&#10;hElFMWaIMBwt5igMJycmUXWymkJHzGzIP6aPFkWRkOL/1l6QdjLJdHayWKi75OJclRDFzAcH3hkH&#10;G1OyXU770FlJJxjBvqnAin/0En36Q1fbtm39zGYtLlyC2zbg/c/vq7/v4zvy/b7nZbLZeDx+9vCV&#10;Ty6/YdW7t4xg31SkWqXYn2+pr3ZFNjdclkgmp3/73OOwqr9r3bblNxgy1fMXXuZ6wZE3X7fn0hUl&#10;t2QsdwGEgbfqO/NW/ezP5bIbeK5Rnfq+J4g8zwNQU1vb3DIjnck8MvmdhqDReOz4vi+IYrGY0mpi&#10;eHx//75ioSClGB0e1ZJq6+pqamuTyRQJkrZMJBMtzTMymezY6GixWFSIAPi+73musIDob7htZ7y0&#10;YeNHlwCYe/OVAB5ffEEumz7yn/4JzMyqXCpNjE8UCpNpTg/s3//vr7xS9IoNDQ0ThclsNnvkRz+m&#10;tUqlUlprIvZLrl923UKxELO1744ND1m2XV9bZ2dkpENHWLe/uejG4//mRAzkfwHACzx3w1bXsN1+&#10;uOHer3xNqTDwPcpmrJijlFIcScdigrSsRCIx+O4+t1w2zj+5XG5iYmIqh/u2tVsuXP6l/+L2Mdfc&#10;/33oT8dWX3l33zu5XE0qnYa0YrFkMp62Yo5t22QJCPnQK2SnpO/7wH+aA3q7PktaVrFUHhsd/d6M&#10;J743eVoUhkpHMpWoyeZSiZRbLnuFwsjgUOi6ljBRNpa0rKRlueWyWRomUynLspSqxDgQUTKVtKrh&#10;MKVSaXJyAkDn5FU3ZC+/FrcIIvM5EDqKwlgslkylCsWyHXc811t1357eM6/ZSEvkj7oXHkdPvo54&#10;PB4EgTtRjlRk8MxX/7o4/f0a2JBSaM0qDJWKhJA/ftr/1slpAD96rGiiWM3NG4WhCrnklhwnbnwX&#10;lmU2Td1i5k4EcOItFzbPaIxLa2xseGJ0TEVRPJ4weYtSSsuSrlu2pBWGkVY6kUzEYvG2D4z0b7t+&#10;6iT+ZO1jDY2NLTNnRGHolspBECSSCSKKtD9V4ABAQjiO4weBZpZSmoKF53msdRAESWYhhCUlawZM&#10;/qs4kGYtyPiZaGawMiYkU3Z4hqRmGraWEXxbQrCYWvr/t8eUmgXV8B8Td1PpXHmeZraqlk+RMmke&#10;Ff05Mxv3J8/1KmxUIStloyiKImXE6ZpZCsfAElS5XmZWN24fAGwzYnETG2JAlyn+nXXUSQDHdv76&#10;p7sfy9XUOo6jVMTtC/cznyfk1eBrmXdqBrCBaBkRiK4BDQCzwes0L2W9hLGBiAjLSHQTlgJHM3ZV&#10;yPfiTqJdzCD0gwAczUBnR2O+axnROqJ1Wmutz9XiXKKdN9/cSLSyKjEkAAwmJiYSdJ4Qs6unYx7Q&#10;zbwTbCynFjMvYf4juCJLNBinr2/Ykg9v21RTWyvaPgeR1719y2LvW1V4UY3y8pO+8f2nfm62ci3r&#10;qztWXP7G728XWxayNs9XgGleGzo6uH3hghUrtJL7Vq8yLZhGEulMJlRhw4yWbDZLlvzLKy8XJifD&#10;KIrF7bLvHXLYIU4ippUulEqMyLLtQqGwZmDvpRdfLNasMepqBarovCt6Vmhm4/LErD3XnZwYN9zm&#10;4cGheDwRpULXdac500ZHRsql0vDg0Dt790ZhdO+5NxqRj4oiBmhtF2keBDUxD2pu6OxsWru2ldAD&#10;cYw5j2ZCZF4PKKVmAz0VphDYUE0iHfle7cxD33nzjWnT65xYfGS4Px5PhGFoCk8kpGVbYJBSlTR3&#10;EgQsBTOoW4BAG8CseRnR7Opzvw9YStQHbCB6QYhuxmzW84GhKilj0MBJk5xdzaRjZlR3uTqoquk2&#10;enH0Vn+xHZh/8Bs3bfJ3PrI4ati/cOFYx0Jb0GGHfVApDah4ItH04JaHFi6co1WDUujtnd/6aWa+&#10;u2fzAhCA/e3tDR3L5eyWqUVLY2fnAiLq6wPRUUuvN/NGQ0cH4H/q8juoo4P7+oQUurNzfj4/BDDj&#10;i2Bi3lMs/qa07aSWecw488hTAXBHx0A+39S5gjo7Brq6Gru6Nn/vwkUH0skBEG3eDKIHX36qVCr9&#10;67GnrH/qAc0aTHru3K0LF3YzGyLQ/osvIUEqilry+V3t7c7tVyaSCRQj3/OISAdhuVRC+yK69FLD&#10;GrIsiXz+uQ1XZaM3cP/qU8vlk8Kwre5o9PaSEAChtRXgTzGeGvyT1jrw/C2vPC2kjKJIVGRsQkpJ&#10;gqDhOA5IaK3Q14fNm/Hi7wAQ0cTExK8n/sac0xzGdDodi8cF0bbxV7XWlmXDkqZ4raFVqA8yvbDI&#10;plg8FkUhKxZCIN/1OeYnfnCt4zie56J13pM/uNakysbisSAIwjAKgkBKy7K1kIa2854Teb8XbWof&#10;/dnNlm3bti0taVu2sTdxy2W7upqvFKhUhIo/CZt2RBRV8KBWOpvLRpEyaXqO40hpoQoDLMs2Dy0A&#10;zOwFvlsuWzHHdV3f8wA4ibhl26ah7peDg/dtqh4WHuSci6rSIwpD3wtisVgsERckoijyfd8wg42J&#10;bYUxFUWRUsxag7WmQKtZV1055dF0MLp4pGF5OpPxPK++Y/l/UV2ewhiXrKF22ifv+3kQBIMDA6lU&#10;SthJIUTy384xgm9U2xE/8Bd99RuXHZypZ341xSbad9tdLRee+6erb7KFfOmaW//D7Rqk8fIlHUb6&#10;1NzUnM5kR4cHRvYPuKVCGIaN06cTiYnx0aaW5pqa2jM/m7to7bZENpdMpZRSrutKIUxatmElep7n&#10;lsvlcml0eCRSqqa2Jh6PG5e3GTNnuYH/zt63i8XJd9995zP/fKLSOp3NJFMp1ysycyKRgJTvvrtP&#10;KYyOFd7duy/f+rTZz98vPSBieXzxBYfMmjFrVksykVAqGB4Zfmfv3sLkhJSW4fCMjg8PDQ40z5w5&#10;vbHxQ//04SiKduzYvu/dd9KZVNx2WhqbxoYGlQ4ap08vucWwXGpoagp8n8iKJZOJVN3VC99/1k2/&#10;X/CLn5vNTZ3Wg1UZ3/rznLhjWZaQgpqb6v1iwZLiyKM+6vvlQEW2Zb3x+l/Nk2/mIYe45fIFh21a&#10;//ZXiWjlDd/qXvfY0vNO+c+uBDMe2rwrmUx9dO+SqVdueemLwpb1tfXNddNqMplEKgXSJATZVhSG&#10;k25p75t7L5nf/OaPr/27j/qbPEcAVdbcNYOn1E2rC92S41jvm3Wo6xaH9r2bSiZSiVgmmW5qaWlq&#10;bjYrfsPeeXXPHsuShcmC53mWJQuFAhEdcuhhvq+IqGXGTMuyCoVCsTDpe25TS3MiESOiQqFQKhY1&#10;h57nsebfrFjffs+Vw0MjiUQCwMD+/el0un769PGxsYbGRicWi8JwfGzM933Lsljrsu85djyRTgsh&#10;A98nhu04zDrw/XNPzgC459FJALFYTFqW57qlUtEtek4inkym97z66vm1FY/NkTNf2P7ExobGaW+/&#10;/mbfynVtKxfnatKHzTwkCD1vsmhJy/c9843q66flamts21aR2vv2W3X101pmzhwbHQl8Px5PFEpl&#10;2I6wnYQTk0JGKgqry/Gx0VEpJZR2y2UztwgpNcF2nFg8TiQsS1q2XSoW3XI5FovFE5V0c7OHXLXJ&#10;11pbUiaSyUQiyaxNsxSAyWM2w2jDfN8Pw9Cx7SnZt+n9nvLVjv/2Q4GInt5yh+/7Zt4z30IQ+b6f&#10;TKUcxzGm4bZlkRBKKcup9BbMoQiCwMyWX3jf8U8N7SYiz/OKkwXf94wvJBtLQSksaR3MmLVs+5Tm&#10;Y5hh+FFmphVCGtJXGIblUkmpaApdCCkrTZyeXoCR79oKngf0ArsY65mXAncK6icBYMCIZFgfrTUz&#10;lhkSPAAwkegGLyUiom5giQFLgtZpvZtE4+bNzQsXLmbdXW1rLAFmA8yYB17PWM/aMKxMzwIHcAaI&#10;aAMJEC1jrAd2EQjUbXAU64qJrUGhwGwiw8I4bfODP3/+ERJ01se/QIDu6dFa85q8uHiFnjv39md+&#10;cfgRR8w/tG3f6adrrZu3bLln92NfuOGePsYCQffd9G3Ltr+8X/Ca/ABYKbWdyNCZ7k6ONzY1FQqF&#10;kbGRd/fuLRULfhgEQdDQ1FzfUDdZKs6c1WLHY0qp0bGxcrmQTCVr66elM7mvN34yOv1LA8xEYp3W&#10;SqnZDBAsaZ128Qr5f/7P1tFXBXhsbGB0aKBULop4YqJYGB4cZOZ1Z3R+dcOVsw6dZVlWy4yZ3z7y&#10;1AONr+3b0dbK27ZRVxc6OmAypFesMBJrZqZbb+XlHQ+tWb1ToxuVQMPFVSH+xzQTQQhx2oqLz/nL&#10;9smxkUw2877DZqWSCYY/rb5+YmKsvr72L39+qb6hKYpCIeRln/wa9fYNdOUbAWzaLLZv53x+K/Mu&#10;Qy3t6BzoyqOq9wXQo/XOKgniY1pXcA4DhPWaNxD+j21X2hLM0zs6hrq6Gom00luUNj2uY4h2kxGL&#10;E4A/aq21OkaIXYwNhF0kCOhlnl+9FoUU917/7bOu/L5SagDG+l40PfjgI69vi8VtIoonnEQyMS/5&#10;T3pbDwi8Zg0YA8BvLj0ne9M9C4SQWx58ZuhlIj5h2lEPLVzIzKcR9fzwhihSn6o/Si9cOERkWkAE&#10;zGVu6OggIj137tb29gUrVgghBru6Gpl500ZzWzED+bwRXQx2dXUTrSTBnR3716zpZp4NnLb5wYEz&#10;FhkO23zg/isXf8XNoLXVBH9seHbz4k+2bzn99CWaLUsOXHIpre16ePVVXzjkqJXt7ccKMX/58q0N&#10;uqGxcWJ8KFJRLG77BW/+Bz+D3t4nDpGGO6qi6NNvhq/MnVkoFFr/PElr1/7p/rzrukEQkHQS6Ywf&#10;RpHnt70yDPBvD0mYwrWRhvqlMglhW5YpdEAKy7KEZZ1+xW0rwQBm39SRTKU+N/OYZ0f+3XGc0ZHh&#10;cqmUyeVMQS2by57YeIAvvb30hla6NXt4X/ENx3GMoM5odI1toFY6kUzbtkUkzEz42aYj0Wt6PHj8&#10;0HQ8Hnccx1TSqxbMWqvkccsAACAASURBVAgS1ZAZIjph/uL31JL+vdjBiCfipt9tHntaaUBXOuyW&#10;ZM1sSZtt4/woSGiacqfVJEhowYLdslupAjKFYaiUNqUvq+oXqdWBupfWulAoMHPF3jjmAAijKKwy&#10;m6kqAjHoQhBlctkoDMMwMpQDIUU8EedYLJO1DNwx140gktWYxqkapEEmrJkFCkU3iEL87QL0N7Mu&#10;8zwvmUj8ovHWhXuWtU+s+zuVxd8v+/Itf0W/d/edAArrfjDNbvA8b9vFPzhYHT6FJQyc+Couw99m&#10;Yhi/2pEzswZmtFx4LoCjrrv8H4XmfzeOXNU1cNMNURAGQVCcnHCEbJkxc2So3y27AMz6kgXBEmvu&#10;3YOqDslxnFduuve468+NxeLGJDQKo3KpND42dn7soXumn5nJZIgok81orcfHxl7/62t739k7MjJS&#10;X1+by2QB/PXVPQDe/6EPpdLxkZGRifEx3/MPPeJDlh2zrbhb9i/u+1w6l73mnzZNNTEApJPxZDxO&#10;RFHk+57ve74UIperkZY1PDg4OjIccVQ/bXoylWLm/f39hnySzeayNZmaTDbuxGtqp6nQF1IEpXKh&#10;MJGrqTFyZM/1wmjyort2aq2nDtoBuHjQGazJZlQUhYELoaWQyWTK2HATiVwmOzI6CMWHHDorm6uV&#10;0nr3nb0/HDi7rj6rlb5t9RbHcTbc/uslF5y69uZNALLxdOgHlpTZmhphifZvtPVvOHEugJG/OUeX&#10;fvQRAM3HX9P68srL9Zoo0qVyMQgC6Qgr7kiiS+b/PXz9R2gB4JnzvtOrnAvlvZZjeH9sWVY84YSR&#10;5ZaLHbMfXfvCP3Nt5DiO57pGEOXEYrFYbHpDg2VZ9dOmqygKo2hsdKRYKDx0/up22mfdfXcimZwc&#10;Hw+DIJPNbb3g5i/c1tnU3GhVlQZCWkLIT9Hqb/3pml+ElcV3pZyglG3ZNbW1nuuy5jAKXdctFQvG&#10;R1xreMp/6pIfnHb3tVKK0A8C3/vt8vwJ3zv/R7+zmPlbn8/e9atx3/elUlprIuHEYkqpyYnJcqmE&#10;2sq3fnnHr3M1NZMTkzOvu7L9uivd275PUgdB4Lrlqt+RaaUKzdpQubTSUkopRRSGzGw7TiKZUKCS&#10;H3DVLkpXXe+IqKamlgSFrq+iqOJnpXXIOoqiKIqIyLbtRDJ55qckkLn3yQBAZc2tOYzC6CCKlMnQ&#10;sMyM6ThC/H1Zi4iEEIbIqyOloafwyZTB1P9kGGEJ27bZkJQymUpVRC9hyEa5LoTWOtSB2a6Q4oTa&#10;I58efsnUgH7z7h/M1aW1iifiiWTC1HL4IBUjHdQlLkxO/NLdZlt2Op0mEqe2HFshobAGaNOrzyaS&#10;CceJxePx3428fPL0jxri1l07Hvk3rt+az+8ClgLTgbmMJSYmmbC+atd0NPMSje6KNyzIeEMZhpQg&#10;ASEIxjsWgOlBCCEaOzrv3fOs1nqd1gCfC1pK6BZyF1VYL8eAyRT4uKLbpgOlarDmczkSQiwlmkfC&#10;hGaYPgwzCNDMd4DPqzqDtQK9zEqprx77+Z89/wj39IDokekRX3bbm+ef9u3WVmzb5vu+Wy5veePZ&#10;VqKfnHtK4pn7yLIbidoECeCrH/gU9/TsW7PKrAz7mI3tEogmxsfHRkcnx8cnJ8fHC5OpeLKxsTGT&#10;zdXU1wWBNzw4+Ppf9iRzmXg8HrEmrS877mvc24N+qNe2ccfyxq61QhAxEbCbcIwQFecrywoOy0S+&#10;63kuAGnJUqlkW/b6MzoNm/H+ZTfe/spvPM+98KP/opQCGH19ALB2LbVtBtEA0JDPV4yb8nm6eAWI&#10;DPdmeld+F5s8EVpKRISPMQzlpmrmSQRIUOQHTfX1Xqk0MTo4c9YMJ2Yd+r5DtAoPf/8RjuM0z5qZ&#10;iKWkkLqttWktDYIa+vr25/ONRG1CtAEChFvXNhENANuJ5h1AijiaGcAfzY1JMEr9pQQGepnnMRvt&#10;+VDXWq15P1UuAVZ8DIEIs0FzNXdDzwYdKwjSZs0E7q7eAvMOvqlBX//IZzT94BGiuYymBx8UQlBf&#10;3/z8rcw8ADRu3vzYO9ueTBU+09ZGhB2/uDn0ufVPI7mb18wlQkeHem5bdHjqs2+6vKfHwO+toNpI&#10;far+qK3t7V9kbiBi8HzmIaLpALq60LkCvX27gN35/LFCEFF2/WWfEVIbGhgzgymfpxUr+ohmM7YS&#10;z8/nG6t2BQt6exs7OtGVB/PDwFdmnwQAvb2YN+/HfQ9P1eM3CHqJxI9tt+am74aut7K9/TwSDZ0d&#10;es7csed/VbXgY60jv0qt/OyMuc8M7HLituPEBY0TWTBnZfnyiYmC55aUYmGFwnY0yEARtLY6gy+7&#10;1fAiy7a1bZsqRKRCDlkTtFKxROK+Kxd3X7+hGzB9+Ef+2mc7TmFyolgsRmEoikUpLWbtlsvbxveY&#10;6a01c/jc5GHbJl7tK75hWzZXg/Ms2yYiy7KMP7vve0DczNgk6MnBV/h92aO+fS2YT+rspLaP9Uy8&#10;LirZPkJKhGFYZWkdYL2+p8Z7EWAYvDhVozKPYcuuhFeYN0hLSkgi0koTk2kXWJZkZhaMSphGxYUQ&#10;VdavrAo2UPEnBhExgVk7FDdbZ+awalsZRVEylqom5VU6UOYDp6jAOBh4WASmCGClhBQJOykty5KS&#10;iAxJwAgwKvjY985UPwOwMbPktSuv+qp7t9mBHfn+4BZfRdHj37l5FtC+Yt1/cawOTq6I/9vivelr&#10;f7Pspk+tXf7M8rWrVvDI8xVNNoD7cufncjnqFXNaTz/4E6b8aqeGoWD99bgWHGRj9Z/1T6Z4I8dd&#10;ebYlBEXacayaXO7UzG33vf4VPwojFUrHiiUSdsyRyVgmyJETF3bMicXa1iznOPtRVBqbHBsdCYNA&#10;SOkHarX3+ZmHHJLMZPv79yqtAt976403XbdMRC1NzS2HzpRCHHLYYW+/9dbet95UkcrVZowIJ5W2&#10;33jtVTueJLKUCnK1mWnTmpr/1jc2kUzG4jECAtcvu4XRkeEgCFLptJTS87yx0dF4OtHQ2Hj4EUeE&#10;YTQ5MTY5MaG10qzHx8ZIcWp60iLbVyW3rMIpxrwQqWwmDCKlEGoNQXsfwMFxdWac/uwHfnnCqwBY&#10;6zAIvHLJIoRlN5GMEUQUhoCurWtKpOxcJjdtWp2QdhiGLS1NTQ2N/e/uT+WyKgilJWtqp238eV9D&#10;/bRMNsdKQfOCf50DYMtP+wA0L3nSqG7+cfRvW7kFeJzHczU18XQKnvB93y8WT+VbDhZ578j3b19x&#10;8Vys/sdPiMWdMIjy0ZeNLWwQBEmOW7adSqevaHsWQDyRyGRzxqPW9zwhRCKZdG0rnc5EUWRS7YMg&#10;MCFxrVf969hN30uVUqVi0fd9IpJC7H0Av7owf/bPb6ikxUVRzLYtS/629O2Tt63U+lIhbECoiH0/&#10;2r3qngXrr7i97sYLJ6+27BgJSSTDUEdREE9Iy7KV1rdtwOMcmbX+PS35WcCz371j/h1XENHPn/DP&#10;/ULNPY9OstYmxEbErcnipBv4Rgu+I98/dPPaxmRTqVR67Ds3tI6N9V5zR+s1545PDMn3cbY2o3zl&#10;Gpqv5ViW/F7muu+WrovFORaLJTNZ6cRcPyi7fiweU6BIVzJ8DAnYzB5mTV/yS0Q0ZTpHVUZoFIWR&#10;UmEYOo6jmYE4gEgpz3VRtRPxXNcwd6VlGYf1IAhiYWgd1Dc3n0lVK1sjW5RSeto1DDFpWc5/hEb+&#10;/w4hpQWYoNJKCpDW8WRSM5sQ8al90FpD8FQzedvEn6d+JiLP9YyBRywesy1bMysVSduuRutpzcqk&#10;hk1Ny9KyTp3x8ccHdz/Wv/OU5mO2vPbcl4745G+HXvryhz+NCveEf7LzsXV7/r22ti6KQsuSP6RR&#10;XPbNQ4h+LYgJXjnY33baXTt/fe4xp6KvF0CzYY0TLa3smOkt0D6BQWA9877Nm65btAjgJTB6DJoN&#10;RFHUuGqVefNdlgRoN+FoxnnVFcAGIhC9COoWWFJFGscAi5nXaWUC+9YzFmu+A+oOrmh8ARCJ8wTu&#10;iNSGqphYEAHcCyJAs5ZCnj1nwc+f/5XtOF/54ClMP1CJ9zPzbe6r2WzWMIqJ6PLPL9mw46HFc06D&#10;nMVded3R8dCXvjRHcyN4a9VstYf5NM08d95ynnPRz9ckYnYqnUlnstPq6+umT7cdhwWFvkeMd/e9&#10;I4cdy7Ytx+r+ytXo7SUQ2lq1ZvT2DgnRvGLFMatWPQ+Y676H9fFMzcyD+/d75SKJiFlpra+OvR+A&#10;3raNWluFtO74028y2fS3jzyVtabeXrS2grE/n28iwsL2AXAf83yAOzqpqwudnQBRW1tjayv39K7M&#10;5w2QM9Ze3SRAPHV1ATiNiMHKc9PJuFZR5AexuFVbk/VKxWTCdr3i4R88XEqrXCpNuN5jiaKQ9skP&#10;PtjQ04N8vlkK6lzR3NY6taIToGbwaQDa2wdAbULsZn4ROBq4kwjA+opSAgB2AVLrxcwvSkFEfcAX&#10;V3QSaCCfnwf8EWgl6gMB2E5EoBcJs4F5zAyeC/QBMK0a8IDhejFaWDP4R1d/69Rr7waxEPTr/b08&#10;U0Y3f4dZSUvO39738fxtDWDd2UldXZ/o7BzsWouNm+YR9bJeumYNwC9ZFm/ahPZFRpQ/n/hpFQEw&#10;hr6PrFn+xX00mM9vr0Ko+fk8WK9nXgaeo7Fd0OR5t4DwmzUXnry8i5VuAXYJamptXQBwZ8fDXV37&#10;gcZNm/b19Azk81vza8yk1ErUB9CiMwCgsxNEyWTqm0f/M/f0zgP+IOWdgm4CLNs+7f3HfJKoh3nB&#10;6jXXan2toIdvvsgQ+TzXF5CbXv6dzNnWq88sGHGeOFQLYT1xWNwaHQ9874lDE4lkTAjbjrFksm27&#10;XCzDkjaJ3iMbWhkfWXbNzrWXSyGZWRClV/3I/e65QCXcB8DbXT9bRtS4+cEk3RmsPN+2bSKhNROR&#10;Wy4z85mzTwKI+vqeen/OJMZIaQlBTw+/opSSUh5f8wEi2hnuYxaCWStl2ixEpJRWka9tZToSpsSu&#10;NTd2dpouK9ra2nKH90y8jiovVAibq9IypSvi8vfUeC8CjCAIHDhSyIPLacysVKRQjcKomkoZSyjW&#10;LKRglpbFAARrKSpVPMDgPGVkQESEqPJgJiJpSWlJW9t2IqFU5Lme55Vd3zWCm3g8Lsme2tZUhjcz&#10;e55LRFVFvwRQ4WiFETNLKeN23LJtZg7DMPT9wcEBk2VlzFWkJRMy+UtaQsJOOEkAW+IXaK2llLgR&#10;yldSyr9TYgDYzC2n/eR63/d/zTec+P2LmXU77TMYYzO3fPrWjt4jr9lISwC0d1y8A/3ItwD4K/r3&#10;3rwqG886Tiy7bPFfAQBzOpt/kT0PQLLpvpbjOud0Nr+AFz7+8cmpLRpK1aUvPA/gYB35lJGU+WFg&#10;2o82/umaFbdtL8QnculMLBaDUmEYbsOljtNf9l0G0jW5RDYdgcMojKeSTBYRRZEyIuByqRT4/kXJ&#10;rYgf6Kjc/7Oby6XSW2++wWGUy+WiMKytq2uZMbO2ri6ZTZWKxb7nfu+WS+lMdnJyYmRkIJlKSccq&#10;FgrTmmZ446NBqAFZU59NpVL921YejDF8z/NKZUIYuH7ZKyYTyUipYqFQKhaHh4Zs225sajIxzGEU&#10;jY2Oeq6bzKYBlEoFIWRxoqhVdOfyz37jpkcdx4nF6hOJhBKIxWKWk9DaWrPoAwDOOOqpOX+oHLQV&#10;A6esaXxsR77/cjyLE3DF0Bc5jHQQxiwnbsvQ9xIJO5lOikotNJo+rb4mnXI9T8JKZdKZZNwSUodB&#10;Np0xeZC12VyRCgFES3PLyPCwEOKpX+0homQq+eBPetq8K6e+rCH992848WDUcRLdgAn01qyJx5Ig&#10;8n1qnnfNVffuuf6sD66a/Pyn77oHwNw1B9DFa9evnJgsfnz1anMjhEFgx+0Tu9c/ds43Q6/kedJz&#10;3Xgi/vN3z54YH6uvq53e0JDN5QzbzbIsIUQYhZMTE65bTiSSxgkgk83WT5t+1qfTJvJ8f1e+prbW&#10;tmzXdWHj5FUX0Exh7p0oDJ2YJS3LNDQ+K29BFr92O4MgOOr7tz/etuX2uhsB3Ja9DsB39ap4PGFZ&#10;VhiGX2m6e8vY+Ylk8peTFwpZsqTlud78XV+nF+mPN/7k4fNv3PsATCTitz6f/fFvy2bZbZEdjycA&#10;mUwlzU0XBEGhUIjH48ddtbj3+jsAnF66Exae9L8jKKsALwg41E7SoUhesP9iV/oaUCErIPDVZHHY&#10;L3qK2ZKxIFCaAUSBYiHItDEkGf2YMlMcM3+h4Y7Hxi4SQggwUSwIQ9/3TMmjf9stj04sTySTxuSW&#10;mVUUKaU0s+M48XginogbhbSBfwZsqEglU0lpWcYC0fzWGMrZlh1Wld+YctH4HwxLSkWEKFJVDoDS&#10;moQwwhutlNHhANBK2QlbaCIipXUUhkaAAUAr7fteBXNKYSwdT5k557eDu4no8zOO+9XbO5hZMRvf&#10;xlQ6w6xVFD38Zp/WasFhbcyVR8NJ045izff/+SkTdh6GUZVSW5n/hZAmWJcJmUytECKbzVFfHzO4&#10;K2/MZ0EQEFMK+H2dHYP5robOjiVr8lvb27tRieQiol1AX4WmAwLtFtS4+UEitLW3rwefLuR+5tnM&#10;S5iXEgh0DGEHaC4zEb0oxGywCI38AwALQaTJGAcZGtUyomUkZlvYTfRxotbqYTfUHe7Z9hNrKJ3J&#10;kKAzPnYyenvR2UGrV+uNGxOJZF19PRHN7+jSWutt285tXcDMK1ev/hjzvFWrdHXlCvA8EpVVLDN6&#10;ezB3XjyRmHXIzEQsnkjGU/FE4f8x96bxVVbn+vB1r/VMe8gEISEIIh3s5AA9R0igrdrT2vacFlQS&#10;tLVWOwlYB8gG1FYFxLYKJKAog7YOra1KIoqt2lGtlSSOgFO11lZFyETGPT3TWvf7Ye0E+j/n/N73&#10;9/b/wedTNuzxGdZz3/c1FfL9Pd2FQlFxlHC9T3/mtLxfGB0eHs6OXnzf2lvPvRYgGNWseRfDYjJv&#10;qcHQnUKcpXl4eOiqT59Fi5rQ3Kxv2tit1STNaGuzLEtIuWzWl299+RFzx0VrK9rauLXFQEV9AJFo&#10;IKbm5WbyT5ta6YFdANDZSYJmAi/C2HyxZt4LDdBMMLPhR0lqbuY5c+RLT82YfiyxtlgcUzfZFiJX&#10;LA4P65HhwcrysgPvvjth4sS6yXVkib73DqqeIbFpk3zwQe7oQEPDk9nXP508/r43nvC8hGs7X3on&#10;oLlz0dxc29oKojUAEa1lXjqmpVkKzCRawszMBCxm1lp3GvCwYe5vBl99hqEYs4i6QETYB5pF+CSw&#10;l3kOs2buKtGsiIAukAbqwTWMPlPxNzYlb7ikbtcDAN/35h9SCc+xHEskPM8pLy9/fqoaumXlSZes&#10;R0sLM2rWb1BEfU2Nte3ts8866yLmT5rBOQiZDLVsZOLeo/wY0Nxs2/Zvj6MvZjILWlu5uZlbWsDc&#10;yyBgG2MmmDSYNJs1pDlDGzcC/AywYCzke/7y5r7WVjQ2gbmGsRc8C0SEzhJ7DchkwHzfvt+de/Ln&#10;wbjTzp4BNAixj+hRZtu20NlJALPeDSwF+ok8LwFEWutcNkvkEJGmWEHuqgiRDYmFhsoOZ8midCId&#10;qrQt7CAKWDEJoQlKa1IM4MELVy4gEFEimRgeGoqi6FPA05Zt8pCl1poAYDuwpqmJgKY1t/6m5UpD&#10;UvU8L5fNupb1u4P7AJR9vLrMdeN40Jzun6r6+OO9L5uYpq7cPxKJ5Cz7mJe51wiQxg3xmLVVUhST&#10;1hCCLMuWlvXsyV4YBMcTdTU2zgfiHT8y9w4A0lS/zCVjQH2kYnyfbO/HBmN8G99fmrXQ47vyCNNx&#10;HNmHgGRpfo2BNbLZrFFxsGajyjCEDcu2LYtZs9JaCqFUHCkVhWE+8A33zvf9WMWWbSdtO5FMhsXI&#10;fBOzGeobM9vWPzmC8dhm27aJZlRax74fhkEhXzDdiPETIxJG/yqFIEvECtKxSZCjXABSiiiKjWEz&#10;jqKpGJTgS9uu6c/1SSlP3bR8QvNyHEXx//JP1xREvuHVtcuxGMDgTZtcz00kkhrWQ+evOuuejVor&#10;+4LzARy+aUv15Zeu2liqJL5w21rzQbPxb/i3J/7HA2E0Hj8R3/qOvsPgIT93Fyd/k2LWlWXJH//i&#10;LdZaQtiWbQsrjmMdxYl0IpFI5PwCA146xcDQ6PDA8JDWNqSJJtSX2O0/7P/cDyb9AUncVDzz8sRD&#10;P912dTKV+uo3rspls0SUTKaCXP64GTMc13UcR9p2dmRkZHQwCIKR4ZGKyoqp06eHQdDf3wPAsiyT&#10;XmzqBmYZxVGhWKz7j9U4CuqZ07r+5Suv8QMRh1EQFqZN/0AxKPb39g4c7lcqPmbqtOkzZqTS6ZHs&#10;iNHJGGyESgnBuhAHE6omXLKlK5UqV9qPlQ9LJly3GPheosxJlJju497Bz7Z0L8Kdz6J7HAIqT6eF&#10;jh2Iioq0l3TisCBJlCXTxiykv+e9wT4Zh5HtOjNmfFBKq7env+9gz6SaWseioOADYB3HUTAyPCAs&#10;hEEgpRRSgsi27VR5am+6JYoiN5U8+dBl//1QjncaZ38ie8vvRizPSSST7a8l1513PADTXRy9PfGd&#10;b51+zR3jD6Mo+uxtJUiNiFKplOM4vu+7rlM1YUIi4QiQoQlprRPJZDqdFkIUi8UgCE4VNz4eZYKA&#10;tVaO6wK49cH3cELp8pHSsmx7Xv6Kxk+svuPA8BHXI61JUCKRlNJ6Rq0p+EGh4EdRYNzbpp0D0yc0&#10;vLoWQGmQL6VZzQ07P4jCwI+0rY2VYRyrcZfbhlfXmh6DtSYpmTmMQiEolUqly8qf+84lNbW1nkzY&#10;lpVMpTSzOYXuuKRxUu2EY6rq8jlfSlsxgiiMfHYtsGClIw7FSDEnbZFD0Q+LHDO5tpBF3w8KQVFI&#10;aR9lWCmFJEGJZFIrHYGiKPr9aMZxJGtWOnZdF0S+b12+aMrdvy/WzVudeDJOJlNGmCQtK2CWUgoh&#10;kqmUiZvksUB0Y1Fi5BDJVNKSluu5UlpGvcbMWsFNeCIUJaIS/V+Q5BkqMFCS82pmrVTg+ybBw/U8&#10;x3GM/pKZNUqQTmnNVLFxyy0WClprMxLyi75pn37f/SKTAPDbnn2WbUvTXBmr8TBUcRzFkYrjcz/+&#10;uXtf/b2Ravz0uV/xmHmxlJbjOMlUyhoLL4pVfCTClfncj53OHR3c33EuBLds7GHuApYCiwHWeocQ&#10;O0jsA67d2bamcSEYvGGDEKLEaiIQBAg1wGLNS4UwauyTlL72md1n33gXgO8yugVvY9aMbUREtHpF&#10;pqGllU3sNBiMbcALRDsIBGLibaxJCCnEUqKTmRdrQ56hsy1LMs/WusYEya1YUUJoGhouICKiX+59&#10;tP3VP7gTXQ0+UwhetMhadZ7v+4MDA91KdWi9b8OGJQARnQQwYzthJjCfYXxvJ0s6K7MCIJrbAODG&#10;J+6rmzKlpqZmdGBQaM4Oj/T09gwcPlwM/UTSS5WXJWzHc92qiqqprMOouOnF+1ecch4A6upSBKXU&#10;g8zMICGgeT/4kyQIhNbWq9ruR2MTMhmun9OjdRfjTCnJtomoZAEZayGl+vOfqUQtw2QiENUJ0S/E&#10;JGbetLlX6xqAmjPMbGS7tOic+c3NL6zfYG7Ktyq9n0hIsReYRSWJuQGm6mqqa2omEfTI8IDnOgfe&#10;+XtZuccIg3zutZf2DQ8N1UyayCr++9/++p3cMYc3b6pdsUIpxUqJPXuC4z0kcc73b6FMhutn6n90&#10;ktbYsOFXRA1C1GYyAFa3tjwEArDPBNsTCeatrPeDNKFjDFfsWXj2F9p3+WAzYNsHJggi7ANO0voi&#10;k14hRD1zF5dU3/U85ipAVDdWEbmuJ4TYfXBPKp2WYMu2VRCGYVgsFkmwbdtv/OQHTy2+4STNc1h3&#10;MYj5KwsX1oJnEjUQ1WYy6Op86vgy862eARbUzHy8b98I85yWFrH1atu2fvNBIbb9YHBgYBEYmcwz&#10;LS1G8r4fMOa8u8Hzp8395eCvzh3L90BDA5ozdyWGvjnzS7WUMdcbtWzcDiwFz2ID7XAfoau1ZUFz&#10;5qszz2Dgl3t/+624/D2gZvlyIoribBTFzFwDvCQEgAagbuWKuulzHn3naSmlZp0dHpKOu3juWfe+&#10;+kcI2XTNlvtXf08hZgiQiBSPjOY45mJYQAwWnEyllIp1GBPR15Yv3zVROUXfDCYS1+/A2GTZCHxZ&#10;0A5gCdALnp/JPDhBuVpbRFLIOIrjODbjbNaslFaxiqMomUwKIfYM/3Vc56aVOllO/p/WTBNqJA2H&#10;X2ulNaS0pBAkpF/0j+Y/Gdk5M9uOo7UiigBwFGnxr46H/q9v70eR9+Ptm6W0zOyzVNazdhzHgEDm&#10;1B8HLv4pHINZjZmpDw8Njf+XKe6PjsYDMG4JFcax7xcLgW+ebHQVXNJjWEmv7Oh+ZgydZ8dxwjD0&#10;/aJhPxvcmQTZ0ilpN+OxGFrWACZMrDbvYDwlx5QJSKYriqHvF33DTjZT2w9ct/b1K678Rny3+UrP&#10;tnRvum/KhT1X/PHyG8fj8P6P/bbwnh8PDQ5OuPyftOA/c88XVtKYOz3/g1vGyVTxz+5Jl5UPDw/9&#10;+sKrZt9wuRBi6hUrzX+Na8Exxq369bRrGj51JoCOPz0AdUQ2CgBaVZY5QbGYHxmxhFVRWSEYIF1W&#10;VlZeUT6SHRkYHAxV5CQcYcnDQwPfjB80r/th/+eWXHYjxpCQmzcsWzv1z9cc+NTUqdOmTD0mCII4&#10;Vq7rRlGRYj3tuGOzo6NxHJMQhw4eHBzsC4JAOkJKa/IxUyZMrC4Wc8ViwTgRv/3OPxLpCs9LDg/n&#10;hkYK60/5nYEvzKTcfPrL3/++bUmlgjiKGaLvcJ9f9E0gdEVFBdk0Ojr6kU98vK+3t6f7UBxFsEQ2&#10;mw2K+XSyLCGTJ5w4U5AaGerv7T0wONA/afKkqknVYRglUlWWkz58ONc562f3Psfjx878cSR3L7so&#10;8ou2JSsqy1JJ3RReHAAAIABJREFUb3i4z0u4ZRXJfC7nORQFQTY7JC2ronzCcTNmjAwORqFyHKe6&#10;ulbF8chwNplITDt2RhiG3QcPxnEsHUsIacq4n9S2fp/WO46jlEqUpU+fcqh7LHfvf9vu6P12uixd&#10;WVV1wb8zgHGlitleWvX9IMrbtvTDKAiCU7fd1rk8Yyr7T99803OrVlamU0LAs6zyinTKczhWjmVb&#10;JLVSURy5rldWViYtKwxD13WLhcJJw1c8l7hu/ifVohPWHrgfX+qY/9Gbtw9cf/3UY4/VWtu25XmJ&#10;zx5/2MSQf/1n1w0PDRWLhcoJFRUVlUQEFv0Dg8VCEATBJQtqzNMA7HylhFDd81QYBEGxUIxVbEnL&#10;chwiEakIgO04EmQQs10n3GkaDBMFs+TQqgs+n7jnj4HSWoVKg4Ww337nnXyxOLF6UrIsXV1dncvl&#10;Bg73fvjGHwJ49wc/qDumNml7URRJ2xkZGsnnciTIdT3LskgIIzAgoigMi4WCtCzP84hIKRXEkbQs&#10;p7RcCACWEERkND86jIyzrZSSmYM48n1fMwdBcO60n9YtfvwXN/8eQLq8vBTtpLTvF33fJ6JUOp1K&#10;pbRm02XZjiNlCTdg5oqKStdzPc+T0opj4+Iaa2bHtsMwNLoRs8p9tvGS/983BSLqfKRE9YxNfxNF&#10;sVLj2EUimXRc15JmgbeCqEhEn7SmP1N8azxv+z8mz3rk7Q4ASusoDM3CKKW0bVs4Ho1lBep/bkhK&#10;VlSi1CaZzkHajummpLTO/fjpO9/4kyUt23EWTJ+Dzg4GUN9gprQ/2//b8wtl3es37CAiIsMRH8+2&#10;W0KYRZRbd2nq6i1L2GQd0I7SfJeWEGYCS4n2ATXMk7kUs7wdWEq0HbRvjDevlAJIEO0XYvIDD6Cp&#10;aS0za70dUEoxmIiWkjDd9VatLtL6k0LOk7J2xQrU1/c2NgLYPj7P0vrkEo9fLMg0m7n4ltybjuNU&#10;VFYmEkmtlSY0ffxz3NjIy5f3bNzYOXZkFwC7gfnt7X1NTTUMBu9mrh9jAk956EHq7DTF+l2vPxH4&#10;QSqVqqhIv/XaX5KeV8jnR0dGACgwoNxUsmHe3JiVJmjmop8bzWWLhQJrmjJ9xn9dsKZb6WdAAPYy&#10;b2csZv6klHOlECQmNS9j5odbWrTWpyglpaxbtYoaGozgRAix9aVHLz7pP7mzk+bORUcHb9zYS6gF&#10;CSHkqpW3lB1eMlSlN6zXzILMKSDQ1nbMokVbougUpWp2tjGor6lxspCPSEkEKUU9SMXxpOXLpZSt&#10;/qE4KFqWsB1RWVX5ysvPu66tKE6XJf0guO4rVxBh/RNbV7ozxeabnrzzqs++Gqn168WKFbuPiVLp&#10;ijOqP/lwU9OCTAatrQD0smUPbdzYQDQ+H6lpb+9rbKwxlUBzM23ahOZm3rixj2irVls17xBiH/gk&#10;zUKIuUJ0aH2K0l3AfmAmlRAYoARg8RikYJQeXYwGoslCUCbDrAlE8+b+7vBLybRzWuoT6Ox88mPl&#10;iPWpf80CeOpjCWY+bcIsU833NjZ1Mp+iVCdzA0pvAiI01BPR7957Ln/ZjwGcSQLt7WvOPmsxUCdl&#10;H/D8zauElIOHD5/70c9xZ+fDLa1jLXYJ/5wP5uXNANBQv7uxaSlwKJO5KzkK4MKTv2B2S6kyamzs&#10;A00mPExiXLgCIFh98aITPnvfS38ItEiv3bKfaAfR+qsvu+CTpz949tlmMrMfWAI8IwgMECe3XDlw&#10;+PDhgVHXTXqed14xhbGr+45nHzVM9fNO/pz50OsY24m6M5lfpnLMLFESMgEwIm/XdWOlECtBIlax&#10;7/txFCnCd626tvLAklJpLYgc1/MSnhSiWCwWCgUphJdIWLZt0kIL+Xx1TU19ekbHyN/mln/oycOv&#10;mYVdCJFKp00paOCLUraekLlsXgihVBwEgSHR2LZNRDO+uQJATVvb4z2vegnPOKMCSKZScVyyxzC+&#10;R1/62rL3VUn/fkQwtNJEWh3FJxN0hJtLYyIKg3QTlxi9GGskBAnNurKqyphNmXXKcRzLLunCzTFj&#10;p3QYZBQCEI6NsQbADwPfL5rigPSYU708Ep8HwET4BUU/io1BJBkGVITIkKBMheG6biJZ5nleNps1&#10;EX0ALKvUPgnb8oMoO5rN53NfD+4cZx8hg9nx3eO1af+GjQC+cOCGL6y4YRUTADOCHW82Ttvc3Bf3&#10;/HLaTfdm1h+tzf0o1mOstF20YouZqT9/yk1JO3XPmUswJt0eD29+tqX7xn/79xNXLz0/v9V8medP&#10;uaVaTXx53+9VEP65+cfj7zxerL/7gx/YUnqepyKlw5iEsCyyhFUo5G3HSaVSwcjQaHb0/PgB8/wb&#10;hj4nyHZd947t16hYadbWNqu8ovLqd+ZOqqmZVFtbUVXlOE4cxblcVuejiROqiOhwfz+AqokTDT3R&#10;cRzpysqqqg984INTjz02iP18LheGYeAHluuky6uEtP/+1tuHunsBmCJ7J1bvBAA8ffmyaquCBHPM&#10;AGau3zg7U3eN/5njPvABy7L7+3r7D/YV8vnaKXU93d2FfD6dTpNtWbYtqErColCWpSujuKBJMosw&#10;DIdGhhTr8sqqMApzhaHWrx+/88RDp354itbS9eyKU+wHPvOG+e23u5cODQ7mRkYJqqK8RsUxaS5L&#10;pdPpVBjmew8erJyQtgRbhKTnBoVc76EDh3v6aiZPmTx5WnZkNJfNhmHsSiqMDFu2XVleVvCLTsIV&#10;tuUXiyMj+W8cvDg/YVTIMiI69O4/fnmApHeNER+XMiIijOaDL6rV49Spb9X+FMBD+ZXGo/bo7vTZ&#10;lu6T1v8IwKtXXzlzfevYBcielzhl/Q0APC+RSCTDsJjP5RxXVldVeo5blkpHfhD4vqGcMnMcRay1&#10;qaH/YrcmtO7es2LBk5nzTkvf8MJrxU2bKuyKkhh6bJU3p7e5iKIwDPwg8Hxj5KH5yExh5yurTY9h&#10;2pUl/VcYmo1lW5Zt3T19y7cPNQdBKC3LzCOUZiktx/UWvHRB4g3PcZyfzdgCIAyChlfXYzK+/fYy&#10;jqHAtm0JKebcsc108l+8+dolX3QXnXDn/hvuPH395bbv7F56g/kO59x+nXQTFIRRFEmQ43jMuhgE&#10;tm0zcz4IY80JaQdK+8Xi8rWldMCf3PiwlJK1JiE0swBGhodJCMTK8CTNbEVrXcjnHc91HOfRkeXp&#10;bU8arlHgByaBWykVhmEcx1KIOIr8YrHkJ2FJ40YyhvGKMAzHRNGhSe8xqyURmcGb2dv/+s3JrLck&#10;hGVGtlLaZv7HbGQYBl1xHCeRSJBFQsj9OOg4jiCybFsr3ZV7c2L1JEPu8v1iIZ83y3gQBHQUB2Cc&#10;sGoeihLf1QKgldakjJdL6bOSSSKyLfvsD87d9VbHz1/6rfL0N04+g7W+/dnd3509f2hw8KFbdiwh&#10;Wkq0ekVmR0vrdmAfYSmwA7idxKG2tjULF25jDWA/idtI7CB8N1YgBmg/aBtjUvPyh1palgA7iATw&#10;PRIvEdVmms9kXtrSAuBkKYloO9HktnYG12l1kdasWY1TdoX8iZSLmbdqzcw/saz9RLWZZmzciExm&#10;8ooVa1taMJbCwYRtRkkLRkODCUNI7TkkpLQdx7JtpWjh8aeCGc3NvGGD1no+QCtWEBHNndvTteum&#10;PW3LMiuMC1MDiAiThRBCEvCzibEUIrv3sb6ennR5WUVlZegHEuTYdiglETmuK21LWlQxcUJP96GC&#10;X4zj2E64iYSXSqQqysotJ5ErFPpAzwohSnL2Uq3MYDA6ib+ysaWEvQBkauWx7sKsN3EQaq0FQJ2d&#10;3NLCmWZq3dQHEHPdnHr96iO9rS3VwG7mMzMZ2rS5F8yNC5/XvJX5v9rawBDnLPqJZUsp1wjqA0gQ&#10;a12Kq2uoF4+3RWGRlVVXN812xJRjpvT3dyul0mVlFVUVROCOjlXeLLFpE5ozp6VmadUpV65k5gUH&#10;Hdr0QwbmZ1b88QPO59rbX8J7J/IxtHFjJ/NZYGp/oLexkTo7ajPN3NKC5ow5EL0tG2symdpNrUTi&#10;YsFzhSBmTbqB6BmDGxD2A8zYxyDCLFP4Ms9hxlhwBEq8OXQxzmxu1hs29DLXEsTcXeb++Czenj23&#10;4TQGdXVh3jwwe8XXlYqfHtkXRZFte59+oL1hYWM1GWRI/IqIW1sBLMg0/2G6q2JVz+gCQKCuTga2&#10;M1/M3AWqv/TGF7ZcIaT8xau//Vr9GfMzzQ8b/tv49NwYHhDQ2VUPLCZMaW091JxBQ73pbZhBXZ0A&#10;kMnUAgzMaWmtyTTvHuPRDQ0O3vbnB74z76x7Xv7TWbt2ndnRsbS1te6Tp5smxGQUAugEE5c+ShAx&#10;a9txvj3ny/e++hRAv0j64fO/i1XMjAtnfp6IjHz8YROJSLRzonLgChIWCdu2/2vGbDQ27WZm8IK2&#10;9vv2/16U6GhkxGyuJcUp8yoOvAggCHylFLOOo0gLWSgUzIKvlE6lXSIyM7X69AcAnlv+IQCu6xkW&#10;fRj6tuMYKz9z1Vu27QiHxhibQgqldBxHSsVa69MmfWQ3MB/47Xv7bMs2MBgAM3gyYWzM5ub5vgva&#10;ez8iGL+++0fGoNaY1Y6n4xkpizzijK7iODbM7HGQAWO3HCIqFgu5XM4kSTmO8U0n27Ztx7Etm0RJ&#10;RmOSvFmQLqW1x1EcRXEUh5HWevDwkCwxwG2DXpnNABSlQKsjDY8CizGGgAJgWbaXSHieVywWDfM3&#10;DMMgCMy5BUFhrBZmS7YQj9VmvtTbgn828Alv/0kchKf9Yx3GoAzgn7qLA/fjopGrH7vo+vGi31RF&#10;C+/5sVI8NDycTJWd/vrV5uXivp1BEOz+xhVHCzzGN6PYHu86uj652S/6phFXQfjgBSvM0452lHpv&#10;zWopKMjlldYTKiek02kh4bruQP/hdGU6H4a9/YcGh4bzhbx0nQkTJjlOEixL3l0mjEtpYn2RuP+3&#10;x11hW7bvF03FMzQ4ODI4NO24Y6snTeo+eDBWynacf7z1lu8Xq2smOolEbV1NWXn5wOHDhw/3V1RV&#10;TKye6BeLZMHzUqzFO+8e+lblbePfs27eajOe//Mlyz59y+aXrrwqKOafbmg3UMM13Z/5yIkn+MXi&#10;G2+8HkfRhOqqD334Y2/+9TWt9YSJE7RWfuRHUZQbyk6ZdOyHj//I4EBfX293GOaHhnqVVhpcO2Ua&#10;w87mg79/8Yl7n+PTflWXSFU89tnXzaffW3uVBEVR/Pabb/T39FRWlE2dPi03NFhekayoLJ84aUJf&#10;z6GX9r8wZWodx3EqnSgrKxs4fLhucp1fDJOplNYaoDAME24qkUhorW3HKUtXCltWVVfblpvNZg8e&#10;OHBb9YYlQysrKyc6rhUGsevZvl/M53LMHASBXyxC2nXHHNcwvALAriBzttsC4P78peekthy9i0yb&#10;cfRJ2HnJxQr8qVu2Adh3xfdn3vgjAM8sW5ZKJfLZYT+Xmzr1mE984mMTqiZIxVHsg6UZsY/b1IZh&#10;6CUSYRhaUrqu29fXN9Dfny6rrJpQ/ZNFywF89Y51yVQqjqL33nvnrhlbp52DC3/5o5HhUfm9y/zN&#10;G7ZN3rQqfy2AbNGPo6hYKADSsu27jr1pHIv43sBV2WxWxcpgiQB+PuPW89++NJFIMnMhn49V7Lqe&#10;RSKKonw+J4TMrDtvwxV3Adj1yZ8BaHrpmwQI6aTT6aGRrFa6qnqiIWiNjubyuZFUOq2i4Kmrbzn6&#10;qlmw9drCaDYf+GkvkapI61APZ4d0GEWsg3zB8pxJEyexoNgPvnvlAgC3b/iVa5dGUygRJ0Ss4lOt&#10;658sXmmc6wSJKI78YlELpFJpL5FIplKe5xXy+UI+7ziu0qoEjzKbdcb1XMdxDKjruq4hoRloQgiR&#10;z+XMcgrAcH9N1pAxxtBKj1tR/UfTpf8KgrHnV7eNs614LHjDzNgMFmFACcdxUul0sixhRi0mWejI&#10;+MYP5pYd/+TAK0rFn5008zcHnzW4dM73ueS+pWksHdB0JhizBGTW47TmRR85ve3NPzcd/2kCPfiP&#10;zoH+/pGR4cu84+S8eXftfWwctLlw1peYsaPrwfKKCdKyWOsgCC5Yt6OX6KkfL190WDAYLa1rWTNj&#10;B1G3ILS11S1cSCSWAKsfaAewZmHjNq0YWAraPmZFNQ6G7CeqJZqseQdRvUEhtN4GBrCdaKmpuIEe&#10;IYjEQ6z3ar6NSKlYSqvngQd6GhtPZt5BpLesIaK9F1+9TTMzLwavFWLXjc2WoJGRYRNWftWNP7/1&#10;R5ekDDsxDIwvLTOPwRdUD64dO0a9zF1EDUR1QhARMhk0NKin9wB8M/dc1voLvWy5mDdXPvucZg3m&#10;uxPDF8z8ktb6Bzs3J5LJSXWTPvLxT3T3vDc0OJjP5YRjOY4VxlEGHzafxS0bBQl6YNdDCxdqpRYz&#10;L2bMIhJSzBWihkvIiSlP61as5Po5Jq2MOzrFpk1y1Uqur1dPP02bNvHy5czcv2mTGefXSUErVugN&#10;G7q17jQkIhL1gGbeqpQ5AU5mSCnPtmwhxHXgi1gbkgOYiWjyihU3Dv01lfKSqdSMGTN6+9+rqCjr&#10;7T1k2zKRTvh+8cITm0rtT2cnNzSAecvTdwG49FMXoqtLkKB5cwn0x8N7jUeCZVv/9kz3Qxs3Sikb&#10;iGqBXqALWJDJANAbN/YR1ezciaYmIUQPc83OnejqZEZfa+tkIXqBPbHSrPePX07AyUA9M4AuMo6a&#10;BEIDCEAna4AaSiAHTyaSq1bJefM6/L/GKtRxnHLTyWTyREw1wpdn/DekRBzHRFZ98qPo7OppaenU&#10;mjXPAZ4ZOwoEmg9+SGuAhBQNRCfG8UXMF0v5jFnxMpkHa+Mo1oMDg9+dvQBNjbuZyZCs2tt7Gxs7&#10;mRe0taGzE62txlyLgXrg2Y2rvjJ9Njo7aW7Drjf3nHVYwOzehgYA3NmBhgbq7DIP737uEQVKpFPd&#10;B3u+tr1dSjlJa836V2OicDDvJzoZvACgFSu2R+/UbLofoP1EH7h6MTN/Y9bnf77vD+fP/Dx3dIjN&#10;m57Yfr3tOJ95rR8tLX/YupaI/Fz2P4875TfvviiksIRg5vxl19sbV/X29DCzK23Xc8cCl6XjOE7S&#10;k5bUSheLhcAPWLCAZNL5bKGsokxFSliiurpWc1zM+8lU8rRJHwewZ/hNY4uqtfaLxSAIKiorx8JA&#10;YwAG9LBse3byOCLsjXqDoBAGURyHKubcJasbiF65dXUcs2WR6yYsW7ImpeJioajHq1Aiacn3G4Lx&#10;fmwwdv10XYksa9vmX2zbHhfI/38XshgkITJHMgxVrJRWgHYcJ5FIJlNJz0uQKDm3uK7HrFWsIoM4&#10;xRFpVgQTSxuNRcOqMdpuCdawpBwjR5l7aS5fcD0XgIqV53nJVKpYLAz0Hx4eHrIdx3VdyyRyMBvq&#10;lOM4kVKu7bhJj2Nd8AsC5KWSlrA09KMX//gLN68qu3yZ6RkO3I9L89dvSV09rTQJxX/evmZocOCs&#10;/pvxv/iKAojuvGNocLAms0Lee28URbvOv3K8QxjYvHnismUA+ltbph47va+vr+Lii8df2M5TPnvr&#10;1XdXXz/tHJx1z8YwDB/51vfHX/vWtWtrJk/iMEgmvP6+Ptf1lnypcsvuvilTjwnjGMBIbnhwYGh4&#10;dNAvFi+46AYAW29aLsjxvJRlWWEYnvqT2zouumhCdWVVRVUqnWbo/u4eQRT4+YMHDqTSyQkTa9Ll&#10;Vdl83nId27KHhgZGR0aELS1bTqyuLi+vcJPem3/9SyqV8ot+IplgqCguZrPZZKp8NBck05WTqqd8&#10;PVGai5g0jHae8tGrl/qF7J/n3DPtHNTfcPHUq67+67pryXFH/fwLz72QSqXSZamq8gnlqeTf33y9&#10;vLLi0KGDwqZ0ZdpzksWB3IzjPjSxekLRz3cfOtTd896udY3de9b+6C/z/SA6fHj0q+1t4zjAsy3d&#10;b2/a9vyydR9ZfVFueLjh5s0/O+MM13aqKsqPnXZMX3/PySeeWDWxsufgAc/zHMfK5kYdx0kkE1EU&#10;qTh2kok4jAcHBvxi0bJtx3Fi1pZtV1RUWLYthZ1Kpz2vLJFIh2HY0939jXrR8OrapdlryspSgFiP&#10;VVfQjQBKcaEqRqzLysqiMCzk80Xftzy3vKJK2nYcRY0nFgG8fdeao8+iV5qvSpQ7H1yzFkDnJZc2&#10;3LLlhZVXBvnC3K03A/jzRUs+fdv2J7/x9Yqy9HEfmD51ypR0MhWEBdeybNvFmLEPs46i2HUTZhTt&#10;OE4yWR5H0XHvlehYlx9Fy1p0+5rGBgaw6IS1F9zzY98P7//O6jPWX/LT6aWa/qrgumx2qJDz41iH&#10;obq86ZiGV9cu7b7Ctu18LvfT4zZ/6x+XC0lRFEmJL1fe+vDo5Ue7yQGwQEIKw2rVWkVRPEbCEQY3&#10;kMJohKBipQQ6Vm/74qYrDr578COb1w/+uOXuGS3jV9+Cm6/efdn1X9zQ/JuVJYTn1HWLXdsTliAG&#10;JEmC7ToJN+EkXEtYEKSFYM0cmwMSkyBbWJZth2FYyOeDfGFsdgszChGahBSel3BdN2ZtOJlEIpFM&#10;9A8OFLM5J+ElUynjq+glEqMjWek6iUTSK4X5sEkdjVU8/kIhZBD4Jlok5Xm247iuJ8cytmefcd6/&#10;0mA89SsTuUtjhCUBM/CLVRzHcVxSco+toqUQEhXHp086+enh16yxvssE5DHzadUn/mngFaVirXSo&#10;x7sqVibIdmzqZEI8TH8lhaG7U6TUouNPNWPTu/b+xveLF+lamttw/+t/Ouejp9754qMALMuWJeG7&#10;SqXTKo7P+ehpP9v/WyI6f91t1wEATlR6v6BZRC8RXQPsZt7LzMwzAQDM2A8GxolVvIPEYjCApSRM&#10;mDWAZ4iWAiTENsZFSjFrE6ABxjZmErSUiEDXtrdf19i4zbgEgXYIwTddzYLOumwd72xj5rULF5o3&#10;XEJ4hsSZ7e0AfvHK4+edcDoAdHbSpk33XH3BpCnH+MUiSfsrl994KI67gPlE1N5+XWPTSaURPjUA&#10;tQRkMtTaSg88IBYtQiZz36SwadVNJWl1c0Zs3iR27eKODq2UIfUppaih4aaOnUEQVFZX1U055vXX&#10;XxbSAqBUTIIdz11+ynno7NT19b0LF04Wgtof6Fm4sEPrvZq3MX9PWjMBIYTSaq/mWUQAnymEWLny&#10;hzh4xSnz1Z49Usit5VnHlj3dB6/+zPk9jQsnE/UZrrIZKQJEVNve3nP22ZMY10uxBCXx61atlFKz&#10;SAii70l5sZRgnAw2VgqGCVZLJFeuuDtdgI6mTp36tzf/Evn+sTOmVZalYxWRoDCK/nPKZ5i5/a0/&#10;NvYlTTuqN7Zw2050dIpPzTPqqd6mptq2Nmags4MZXF+Pjo6HW1sXjA89m5v7Nm2qaW4G8HBr64JM&#10;ZndLyxzmGuZurQGe/MAuWrSIMpnuDRtuidUsQWDsJzJOteOEOIyJTk0fMId5O3gJ6BkCgeaAawHr&#10;wQefi/4uoMNi0XYsP4zG3TjNDAJAFIahHwOY+61rmfEQawIxeJx/TkTz29p2Nzaaa7qBcKtSOwAT&#10;zAJwPfD8xpV+FI6OjF4QVJqv9nBrKxHVg2rAfYya9rb7X/nDOSd8Hk2NaM7sbmlpIDy5Zgkzn752&#10;R01bOwHGqA3AfYksEZ2zbgeAXuDJaxYvOulzAKiz6xfuiB9E35zzXwDQ1UVEu1tbBdH85uaejRuZ&#10;uU4IvXyZ2LxZL1v2cGtrPbADdPy1FwkpEmt2LHig/U8Dr2VHR9NlZa7rRlF06sSPvxC8a8RdAmTc&#10;XGzLIs2FfN5YzTKzl0iM+6SbYU0cxY7jQCgVQ+mQYGlSQT7IFbJfP+UrD73xpOMlE0mXyArDIiAd&#10;x0mWlTckZzwfHVJKkyApZBRFQeB/puJDTwy8YRIDzajati3LlmkvcUpy+ivoj+KwkCv4QVFFCsRK&#10;ses5npuMVahiXTmh0pL24f7+yI+DoJRaK4UA0HTx1e+rkv59SZEydt9jrltEYpysNr6J/ze3E2lZ&#10;wtADBAkSQkijz46jAIBREURhKIQ0dYYJwTW3KEFkCwsCFiAFlFYmedbcGk2AhmGiYyydyvzNmssr&#10;KnLZUa25orLScZzR0ZFcNgugrLzctm3Lss1Zq0sZjsp1PYc1keBYa60kSSEEaRSK+cdXbj5wP357&#10;2frGy5cduB+Xjlw7ODT40BVXL6dDs5+rGy8ETxsrZ8fTuE2B21Z5sdLKL/oXvnI3gGfRff+5GZgg&#10;v0ypGzHdBYA/LW85++c33DHh+uUoNRgGG5k0qQaMM7avyfFoxcVL1r92FTLYEjTNueVm6diFfN6S&#10;lC/khSWlLXc8npNJ11ex5VhBGDpuIsbgv9+041fnnHXvz9eVl1dcfPkmALffcrXv+zry/3D+16sS&#10;E5Je0nYcFQZCSHCsNHOsLUEJ10slvWKxwFpbUjLrYqHo+0HaLUuXVZjTo7+vn03OiVZSWiRlqszR&#10;OopVHEcBMduOtfngd29c9E+Sldev3wbA7EYAyOBvQrCF/sGhYhQmZXnFxElTp0zj0I8iPTI05NrO&#10;hLoJkDTQ21/hlRcLucOHIyJyPa+ifELpTcmyLWHO2KNr9OeXrQPwxtrbTGNWXp7+0fTOW4MFZZXl&#10;niNd186ODBGQTLoJxy0rK4MkIsrncr5iVmBm23Esyx7NjxZzQaSi8orKdGVFeXl5FMUE6RfD/Ojh&#10;WMUC8vYn852nrb6rI5aWo5VexeuNSN2WjuO6zExK/4hXLSuuymdzYRSmhIiiIIqiQqEAOA2vrl3e&#10;8k8ajBNaf4x/3nR05Er89G3bASRc17YcCWGRLS1ylC0kKW3G4STHBLX5KGemBlprkxb3nLvulOAa&#10;ADftwNmVJdV1IpHo3nMFgK89f31MbHiSvn8k7FJaEMK0TKEQ9pYHDnUuXL3onLXzb/oBkbzgb5dA&#10;Gsm4APRj2cslQzAEj9N+tSJhxuoGm5bScl3X9EJSiFwuJ6UgyCiKNMcc6U+vXhrYhUnVE0vCp/tx&#10;2rrLq68e+GqgAAAgAElEQVS9YvTHN1HaAmAcYz+z+qKn1t72p2t2zN+8ioiSqQQAEtqMNg2eAyKt&#10;pZKAEJY1tsQpjqNooL8/jiPE2kRcCyEsy7JsmxQMT6zEAWVDxNajI6OSkUgkHMcpzTiItNZiLIpO&#10;CCmFJElaCyGkDScUgfFtY81BEGithJB+0Y9jpWJl+L5S/qs5GGbHmvGJ0GCUvKqMiF/FtrHcMGum&#10;7+eZ+TNVnwDweN8+0xEZs6bxSPInD79stG//MXnWr999FqXpDB/pUohKkhvblkIYVNR0GhXpSlOh&#10;3fnio1EUCyHvdoflS7+3LOve157wvIQJ/tNaXzDzC/e+9kTjhz6Fzk6ALRJfO+nz19HtBCwGtglB&#10;wPy2tvnMurPzxY0t28GLgb0AjNZizOJpByAgmPV2BoAd4CVcynoTJLqByUq/UErfFjvMLyRIKQkk&#10;CCcz9yw8e+sY1HCxFES0YOpM1qzuu4/POus6o+5gNp/bQ2h/61lmthyvb9Ei4x8a33CxLgbFYpFs&#10;K4riHuYO5nqgeeG8sl/dfl17+5bnH7n0xjt5+fL+1k2sFbW0iJUrSQi0tTFzcf9jAmRcsHhTKzIZ&#10;ExvS29I6iZUQUrS3E9Exxx1n2XYy7YVh6PuBUvlIqR/+16VEdMv+NmbWs2dDawZ6gbquLhJk3nQJ&#10;oFm/CMzS/KLSJzMr45AlicGj+Sx3dJoTqX+gN51IXnv6hXrP07UgALWZTE/LxhpGP1BD1A/0NTXV&#10;tj/AHR3YtKmLMIfAjB2gi4R8WYjbSJCgHSCG1lovHmtO5gqTZoJE0k2kKqM48Iv+1KlTysrLXced&#10;WFY92H+YBXa99cezPvAfTR/+fO+VjR2sF4CEoL5zv6q1os2bf3P9t8vKy5va2vaot+bJD3JDgxSS&#10;Ozq0ECDqYa4F0NwM5uply/TGjQC+ksk8uGHDAqI+oI9oihTMjK4utO3kUrI1CLRvTG2xF3wys4G8&#10;ZgJEoh7oIoDxDNEsAzuAZhsgUwgAsR/YtrDAYaFg2XaxmPOLRWZ23GQymfh05cwX6M1kKjVLTkd7&#10;O5jPbGy8jmgmxhjgJvmxq6v0ENwFmgVi5hehZxmyCEgIEQdhkC/ipp8SwM3NhrJVS4y29prODnR2&#10;ndvw+Z2vPtEE9LW0LADQnIHKGciir7HR/KL57W07X/pDHEYAehk1QE0ms2hdC9o+B4Ab6vHsIwRl&#10;CFdobUUmswDAzp26o6NT63qih9YtXzCIhxmD3McrznsMuHbOWUT06NsdShA1NdG21WXpZDLpSSF1&#10;FP6p/2XHcZi1X/Qry6vgJbRSQkqDtOsxG58ois4+4bO7XnkcgLQsItJa+cWs5yVsS2gffpg3oKvr&#10;OA+/+ZSUFhGzZsWhVlpIEFFDcgYRbMexAVNhmjva44dfH8f2zehQSMGMKIqZoaCElG7CAXEoQma2&#10;bFiWxVCGX8psbgOwXCdmiDiOtVJhjDGb7/fP9n5sMJiN0kaZgSKRScTT/xRDMdZj6P+lXbPIdO2W&#10;IBJCWrZlGoMgEFrrOI59vxiGJWUFABP1bT69ZDvLxmyq1D8YHrtWpEgza89OHKEAHKU1F0IkEkkh&#10;hQl4z46MhlHoum6JXVeiQROAODbexco0P2EYamV8yuixy25spENnWDKK4ol0RTtP+c7mlX3Z3lw+&#10;Z9oDE1WBsext01EMfPWF2Sil6U2899+aho8EaPzpo9c9wquP3j9HT9lNL3G4v29aM3DuP+3GbHZ0&#10;Yf/lvUH3ednt41Fxl7ptv9505aR0rWNR5Pv50ZFfztja+YnV93RRHMd+0a9KTCj6QTab++i6Gx45&#10;d6EkS8U6VurhBzeH+aCqsiyOFauE4zjpspSUlu/7YSGfLiszJEJ2KFlekSyr8JJpBFH/ewcPHHzP&#10;ti3HcaZOmzppSl0qnZYCXsJ76aX9tmWbFAUppLSpWFRxzJqVZgbIcRLV1dXjP+docfz4HljX95nj&#10;Ko4nbQ0ODAgSSqsoigb6+yrSqQkTJ+ayQ2aobNu2bZuCssDQ6fKyRDKZy+UA1M1bTW+84nre7rVf&#10;2LnrSKd3dIy3+WPylCk/c8+vqawtLy9PT66N/MJ7Bw+Wl5Wl0hW2JapraoaHs0rFvgiFUICIIr2o&#10;6u724W9PmFgjhMzn875fPPjuwVxFfkL1xEk1k1khO5JTWrmuW8gXgOyFc607n+432UOAtm3LcT3b&#10;tm/21lyev3alXCNdqp7kxVoDgk1CghDde9bO+8uZ/8dF9OrKK7+pS04De4UH4JTNG83DJ7510el3&#10;3Iax61EppVSsdSmoPoriYrHATK7rel5CWrJYCBzHGUsU0gA8L4Gg9EG7hvHErVc99L0fk6C6eau7&#10;96w989+jhlfXLiteA+Cpa2/D/aVn0pgESym9bNGU2x8Z3PbQYZwA4/xGxMZ+zXYcZqXiuBSxxKVU&#10;zduOaQXQ+YnVO35dkEIKCBLmfimlEMJktQpBKEkgjBuV1tp17dOvvzSVrlBx/Ng1NzRee4Vl2WEY&#10;mK/0mdUXCSm/cOPl41d6eXl5ScAnhZAw0gijT2AwCUmSiCiKo7Dgm2gnrbWGVnEcAlIIs+wk3WSx&#10;WDBfwwRCaXAcx/lcLpFMeumUICGkMN2RimNh/EpKlnlSCMksLS6F1hn9RhSGsYrN+WyRMXQyCW5a&#10;iH/1jnA0W3V8cbZtW5pJrG0ZBz/TA0RRQERPHn7ZIMOKSt5fhsplDg1rZoZm/s17zxrjb8G6FJNa&#10;iliVQulxAhhppRRBQkqhtTbz3wtmfvHOFx418Ijp675+4udhus7ODm5pQfsXXdfljo4prS1LgNVt&#10;7dc1NQK4pq39uqbGNStX3D8xfLixaTEfkamYCmz7mBbc/GYCGCyFXMy8HQzQDsJSYAlocqZ58oYN&#10;mnk7m2czQEtBSwXVrlhBDQ3MvObshd/VDLAQYoeQZ65YsXOq03P2QiO6WCKFYDDzbULUM9cS/WrL&#10;tVVeMp/LzZ828zredOLG5V46seBvQVudWwwjl+SBd999Oo4BPEN06gN7mFlVfaxn4MD67y1cNXde&#10;7bx5Nz15bypdVjWBiy//7uurt6O9PZUuIyI0N3N9PRobmbnn7IWG/m49+NC9bz2Ve+23ftFXKq6s&#10;rHI8u7+vz/XcQj6+/kvf4z17IOiSuU2l/dPZWUt0PWhNa0sXwGZOzszMS0G3CZoJkBAAzwEok6GG&#10;hh+p2WrP0wRCS8u1BJFZATDNnQtq6QVqmWuYe83+a87UtLYeJqKurp6WlpOJ9hHtBS4CL2ZmYAdK&#10;3ixbofdqvY21Wa6IaLI5t+bOK+/bnypPvfvW3wYHBz/yseOlkIUwqE7XWaM5Vqoqkb7/r78/d6gM&#10;QD2ICH0k6lauaL/hxnroM35wOxHdt0mdO+P0PeqtKIpZiVPnzNELF56itbn70saN5qyYSURE+1pa&#10;ANQzP0O0gKifRBdz6hOp0zs7e1tauwyzDrxvLHDxZICIngFmAfOZe4GaTPOclhYwuoB6oBOlPLvS&#10;ucfo7+urrCxPOlahWNTFYi6fO3ug/LGpkW3bURT/ofcZIkqnK7vw1znJ402wy2oiymS4vr5nYWMH&#10;KzB2t7QuIGLmh7h0qm8fF2EzOgmUWb9oebOedxpkXV9ra01raz2hC7ybaX5TIxjIZNpee1IKQW3t&#10;NcB9+39/7sn15zQ1AeD2NjQ2GfTv4aYmXLPYTSS0Uk9cc9G5J5+Brs4+UE1T0y+//52vzfrC19bf&#10;1QcQfo62drS1gQhtbQ/9fe+Chgaz2Lie+3O7x7nq29+YecYvX3xMM/9y72PJZKqsosLdtvYJrUM/&#10;JCIhQillFJsbAQlhu56I41gIYVu2uadYtn3OrC/c9+Jv/GJx0cwzdjc2Rj/4rgnzkVIqpeIwdNyk&#10;JR3NYbEQqDg+b/aXH/7bHsuyiEhatmZSSmkNaVlCiK7i2w3J46SQJ+rSIPJ50S2FZIu1r3y/KISR&#10;S1lsQtLi6Gn1huO6tm0LsiyLtWIjBFBKg7VWTERgIggpZRwb02WKIkXMGAvde/9s78cGg/4ndEIr&#10;TWTq+DGRA7P4330VTVHIrEmQhJBCmN9qO1YcRUEQqDEIwryDUqXRrBi7QZpbchzFGLuXMJdujVpp&#10;skvMPCmPtD0AcvnixIkTpWX19fYOHO4nokQiaZwBxgCZcbRExyoWkXBdCeBPV97SSIdGWjbecUwr&#10;7oe8666fei3TzsGZlRULtl8z773rjv51xt8JY6F4uLfu2Zbu9o3/3vjvh4BSsPeRXPDjrvrjd274&#10;76KLpz62Lp1O2/fT2T+/Ydf5V9bQivWHWgy44e566OxftuRGs48uubqRDr113fU7qy497urvz87U&#10;3Vd5ieM4CStp23bCcyTJR5dcv+yudQ/stSxbadbDw9l0WXkUhgfeeWdBpm42OjDW8/zw8GdrJ01K&#10;JVKumyRiw10JwzCXzeooLK+sNDnKURRrTUU/HBgYGh7NFguF8vLyyXV1qXRaSGlcZad/YHoYhoMD&#10;A8lUyrgGhWGYsN0gCBLJpBBOrLNPnXTvl966+LEPbt31Kjo/sXp2pm72Cj778em7PvvO+E64bO/x&#10;04//YAxtMUdRlEwli4XiwfcO9Gs6btrUyvJyW/CAHsyNDFPRVkprUYp9TCSShnpirE6v+sgD614p&#10;Fejj4YNHAgrHerPXU+WpVMoRwvOcssqKA28f7unuTSQ8IjKu/5YljR8RMzMhDIJ7+78hLV1TPdnz&#10;vPqha+7q/drQ4ODo6GgQBELYleUTLNuSLAGEYbjp133nVm375pLH//sVcdoO1M2jn/0pWzNxUs3E&#10;Cc2DF11rt47ksiD6Iv/wJ4cudF1//Mnma88e6y628teg8Pzylcx8yuaNHRdfdvrW28xznur3PcdT&#10;ShULBVBkS5s59n0/n8upmONkgki4cLXW2Ww2n8+7npdIJJOpVBRFf3W3VFXX5PPZ4aHh00dXPATc&#10;9bVV/k+vg3Xd2VDGfHYa0EiHxqVH6+6/ZjmttG07CIKtD/UlU0mCumkH6s7w7v59IC1Lay0t4boe&#10;c1w0VGzNJImZtdLfevvSO47b0vDqWszAdw8sL6mnjKGHoC+6rY/gcgAkhD2WNk0kiSiXy2mty8ur&#10;hG2bdtFLeIVC9kvrV/rI81H22Y7j2o4TxZGZrytFJs7HrB7JZIXSmrQ21AUDPjBzIplUWgdBGATB&#10;mRO3/LrvYsf4UFmxmbIDkJbkiOM4LhaLAEzOTwmKkRJAEATSTcgjdkoGNzckpcB0Hlorg75alm3Z&#10;tjXGktVKR4iMAuRf2Y4Wqh3xGdeqxJcSFgsWzFoJzZxMJqS0tFZaK8UasRpL7UiZFfXI4IZIEwlL&#10;MrOKQYKJCRDzp9cD+G3PXq3VONA9f/oc86o7Xnjktnff/c4pX77zhUe9hGdWmziKLpj5xfv+8v8w&#10;9+ZhUhXn/+j7Vp1z+pzT2yzMhoK7RiUBXGAGkrhvSWSdAY0mcYlhcA3TgFEjiLswPbjCoEaNGgnM&#10;DAjGfU0MzIALoBJ3oyyzM2tvZ6l67x/V3ZDt3t/95nufaz3zzDPTfbr7nOo6VfW+72d5i3FWc9QP&#10;N8QbtgMurqmZiUB1dTuQNQIcNGsWIM4hAIBFAHLChJrWViL5K6I5pOShAAhWAXY0N91aXZONMYh+&#10;BUAAczmulASEcxHHM5xIMI6kXLZM+TkC4kqguQCrGKvC7AgkKZfMrF6ZdW5ljPHCP8QpcEj15k1l&#10;Uq4k2oE4jmAOkST5PuBEREDMpDOaGndtbYDgEyDToHK8+PIvsw//4TOfv3lV/ep1Uk5irDwW625o&#10;aCW6NR4/CXE6Y2ge+qjZX3f6xRt2bx0Y6L940FaGErquU6xOSkkzZ3YDljU0KK5QGQIy9tMjT1E2&#10;29c9fc9Bo0YVlhQqaVSlp0wEtGwZQD22tAAAxOPPITYCjZNZDUaVsFtUF2OINy9f/ifOOecTsxVF&#10;QMavf/2JO/XDsSFOAF1SltUv45PW3fdu83WIZZK64vHSuhg2NGwBnBqPZ/P8mCMPICLiVikpZyyg&#10;IEW1jBFALWSlYCbl8VUMNUNLJhL7ens8z+vq6rXtgJNxAqZlhaMymdR13fc8qqwEhHJARCgDAEDO&#10;2VaC7UTfI5rx63vj83fbdlDXdZBa3y0Liag2J6DfiIiIE4kYsjJEBNoO0Eg0jqiTiCGeH4u9QXzt&#10;SHFqdsRj9ooAxyEiwA5AAppDtAFgIlFXfRbxW5nzLdkOMA1Z9lWtm8+v/MGLu96OlJUyRMdxEonE&#10;43zg0lGzX+locxzn/ENPWf/5a07GP+/grA84xmIbGxqmVFZ2zqxW0VcWklUXI5LKNAMg5wegOpwI&#10;ALGhAaXsBmhDqCQsi9VNjTdsAOgiKGtqgra2muNObfn4z01/e6v6uFOJ6Jltr1wEuAEIqmumZD8b&#10;KgHLxp713BebhfCn9enQ1goNDW0IU+bFLhyfVTVrA5oC+Idtr180/oxHtrwspagYeRAATAFisflK&#10;kC45PAwAlm2rjK+UMp1KKY8gVcBJBwIqvcU59zxPJSOGkymNa5quITLf91zHWffRG4wxxvkz7zx/&#10;JsCbREJK9H2Vt8KcOJj6EPW38jblmoZKmUNIRDxn5Ambhj4TgohASPEh61NcYk6caxwZKhlSRDy7&#10;Ysxb+z5zXffs8jGv7N2mEPu6rnOuVYUP/3PqEyEEIhPCJ1KOQJgtEUtKpjKqVsxzbs7/5ez9v96+&#10;jQEGqGGVS/YrhJNQI1vV3SG7p5dE/D9Yz2Y9tpEBANP2RywckHOmYBuKZazkUxRyQBJxzjRNP7Ai&#10;caDLHmfZJdP3PIVDUP/m1GulbVue5w0ODvTt63UcJxQM6bomRJaSmNfJlULqOo34zQ3Dy5cHAgFV&#10;OMtjMABgoL9/rnFTcmniy57PPc/7zs/eywcVqq0Ss+ZwJYyUDTOWzqetsB+cszXeAX94enhw6PW5&#10;/ya62DTmjpAV8oWfSqZSyaQqjKhXaU0tRGygv3+gv78a2z+8/obvLroLcpvOCwYeXFt4jVorfOEr&#10;NZtcn5Pwhes4mUx6aHBowkON151zXMVBIwuLiqrh+n0XvnfT6jfuG/yRbRgBnalUK0P0fCQp7XDE&#10;Dkccz08OJxKJdCrjANcyrmcHg8UjSkrKSzVd72hv7+3uzniO67pFxYV20DZN07KsVFLzPK9vX28g&#10;qfvCDYUdZAYwAwBePCJbxqnauWQ13HLmuihj7KI/H/6HU75SMc+I0tKy8vJQUVHG9zljpGmu4yQH&#10;BsG0e3q6y0vKNE2PhMJDyb50Ko2Id5+5bcnW0zPJdMZO6zozTD5qNlStWbIO4OYxz3ZsehZgDuRD&#10;i9g/9Towzrmm6ZoWMANCStdxXM91XLe/v394aMgTVFY+Umfcc33PF4QQsIKSkDMuPCk0elW/4ZKy&#10;LGzp0T0XdHf3FESKDMMionQqNf+3FwJUAtTkP+73j7wRCATUZDoJoGPTkrM0eKtvoQBapC9Np1Ku&#10;6wLyN+zbNW33HT87ZO3SfzjbrfGOv11/43H33Jm5Mk1EynTyrV/WLrQ25C8NEZU4m+M4np8uKy1T&#10;MGjXddMpR9mlGYbh+6SKdeFwuLDQMPSA8MUR3Vd+rjWqvPuWwO1rP/JmjVmiqNi/f234F2farccv&#10;ngVLmmlkvoIBAMsjy+am5um6fuW00sdfGdZ0fUPv1VM3LfnFWYsfe3FYCKEQQ2oHofzUiOjSs8NV&#10;O5dc8verlfHF029kmJWT45BC8Z5fzSxkzMvacQL8KLr8xaE6AJ5b+pGIXNf9+roFRcUjDrIO8X2n&#10;v7dbSMk5BAIBwwggMrXwDPQrz0qRz0EQ+L6QiIbjeyAEY1nJcyWslE6lMpmM9DzG2Qu9V+uGpgBL&#10;6VTK93yucU3XNa75nq+Uo0LRiGYaaubhuoacSyF8XwSCnDG+X7ybKK+YqWmaYRi+5+VpHsIXyURS&#10;SqHpumlajDHf/28DDDUlZiOuXKzh+z7nALB/rkaGTIIdDDLGxmuj3+7fCeD6vvBcVwn1qtmVZV0y&#10;hLLF8B1HzcNyf0SX/wih5mRd11/Y+67S0vj69kcXNzc/snWjYRhCKFEJcdlJP1nzyVuzv3MqtLbC&#10;UTS1uSm583Ucc2bLF5u+/5t4I8ARv/3V3lQYqipBrSPz5j07s3oHAiBeiUgAVxIQ0GIAILq1urox&#10;a4KHtQigIg0hVOKLAOZI2AawgqiWiHOtFgEIrgRkDKe3tKiNwpKZM1cSEdB2wIcZrkKYQ/QDY3TL&#10;tGlXIiLCB4CNREQ0FhEZ3yZlOWOspWV2Tc1GgCmx2LpybdHaJmQMEeSmTclQuqK6urOleRE+IBGR&#10;CJctm9bSsmfLutuWr6WmJmhtvc/fPc89hDZv3su7MpnM/dhv3XjpHIDhZLKzfsUKKccRTWPIFiyo&#10;qKpa9e6fpBTDbzxVpx+qYtp7L7r+lhceHujvJ6LyipGI+PjnLyes4Qu4VkpENdVdBAA4EWGFJEG0&#10;jaSQ8uZ5dQjQs3z5Vs6R80kMEag0VoeIvx+laX071C0JCN0ErQQIMKO6pmjZlUuuOLv24ZcRsffe&#10;ezlj03I7XQLojscRcTvAktj8nuUNEvB9JRkApOKO7YhtiFUArSSnKpljRAR4ue8jInneiLHn6kma&#10;/VPKpSwZZx/o3ailBwcGMukMApYBdiGV1cUU+UN5/O0g2CFpu4Sxy1oQoRYACBoBAHGHOogxRNyC&#10;uJWoEmAjAgKOI9oGsJ1oG0CtlOuXLZuE+Opdc0vrYtgQR8S27AaethMiwjhVZiMioi3ZaS1rvsII&#10;KoEmgzJ6RETESZNo82Y+SlM2wWYwmEgla8ZNl1KeVT4RCGjTZra80QGUsRibPLl1+OOqeHwKwMaa&#10;mvObmxBx2szqTiAgera+HoCm1sWoIQ4AG7OoPagkGJcN6IgQK4mIoA1gStWkP96cvOB7Z3ZVV2+o&#10;qZ7a3LzmozdmJyyIN1Bd4EIIQ1UlNJ2T3vHK7LFn3ZqrYCDAxs83TellEH+gC6gsFusmmNLc1LLz&#10;zZmA0NoKTU2VNdUbCaQkqqkR8y6VUp4/+nsdM2Y0AtxaVXkOsnXJP1847qyntvwpXBBlAK4rZhx/&#10;KgA07XydMz7zuNPWffyWlNJxMnjT/ec3Na/96DWV5AVfquKDFIqiq5R7SCn7v3XTFZwxhihymxzb&#10;tgnAdV0hpWEYM5PBF77eohuGkELVwn0pJYKm64DADB0It7p7Na6N00o+hD7OuMa1QMDMZNK6YYRC&#10;ISHky+0fbrlmyRygZxZfNaKoUEgpHMf3PMb5m5md2exPVjEo58flC9d10+mU43hM11DjDAgZasa3&#10;TkXq2xtgMGQKV4CInDMfs8owiPuDSERk/7eg4fzOIP9bFS40rgEHAPCF7yF6npdOpVW8oXFNN6QC&#10;w6hYWBWe6B+L44FAIL8RUakSVdkoKIp8/dVX3Z2dhhmIRCKITGWmiUjT9Hx0IYQvJfUvW2YZtiRS&#10;Ff8z6ucBgLoT+txe9c4/o2dAA1idvaI8IEpFFweWMvK4KdWKV5/4Yk9vOp1S0UVeIaqZRlY/s9TW&#10;goODg/t6emb2PQgAf4zMuWBolVKpuqxn0atzb63G9nNjFRCDCf4TB26UH9MvLQ9XFBYVXzhu+Jl3&#10;mef7ZyyvE2GhcU31xruLHwWAtR8t/rqvYgL8DQDuz0x95cVViOhbTkjYhhEgkul0RnUj5BLGXNc8&#10;Xw4lkleb6x/ks8pGlCKjoG2mU+menp6hgQGl7RApitrBwlQyaVrmd447jojC4WAymejt6Q1YWiad&#10;cjLucHKgoLi89fjFsac+333PM0vn0ynN0VMgGgnZz53bobrrmSfrNYOVV1QUjygJjyhu7+pEZK6b&#10;MQwj+txHAODUTIiGo8k0kBSJNIsWFlaUlwPs5FwbHhpEhkUlReFQeB/AqNmw8bGb9+3rvzSS5SIf&#10;qPf6mPXLy9KPPh68TGMQCkWi0Yhl23pAHx4aZIyNKC31fNnRvre/r29ocDAUigRDIZKUTqVQ40q+&#10;UwiZyWRC4Ug4or/UvzCTTs+9dvrN/zLa33sv8tKz99902yW/W/Hy5VeeAwC/uOL0Dc3bJuzLfn9K&#10;nfZCgAfvXn31by58/KEXQTcYA8/zTdM68K3yNJLj7rkTAOqs9fufs2BrvONvNy1OJYf9VNoOBi3b&#10;1rXstx8IBAA0KSkVSKZTTiaT8TwfEYUgzvnrNz5c3fgbIK7QPh9G688+rOPNz0tMy9Q0bf3Wwfs2&#10;wXVzbt29BqAC/Bd/rem6cuIDgMu+vuZVeED9vbJ8+WWZuSue7X7rtyvPq4/ZweDavXO0db1PH/PQ&#10;zz+/SuULAMQBFwSPvTR0ubxOgJg1ZkneNwNymQgFldy/oxUkhXh+4Ne/O7ThF19cRyQVdSqRSPT3&#10;9R193zIAEA8/zTiXxHSN2yEzGAopN9nBQVfXNU1TIB/ijHFNu/DqcwDgyfue79vX6woBQqiPAwDp&#10;+UIIz/OkFLquB0wzC5cSwnEc8lXiXmOM+cL3pA8AhmGYlqVmFVUYUJQuzpmSSFdBhRQSkSlDZZ4t&#10;LJie5wkpVXollXSHBwdIkmmZyiDiv/eCzZuC/1MjSfncEKhpnEnOOeNsu9gTMC3GuOd5QviUyaTT&#10;KZVHZIjK40W9RADm1f8Y44yxV7p3nF02LpNJqylUUVBc100mEolEYjHiY+8+r+o8ruMAgKbrz+x8&#10;zbJsdVKPvfv8ZSf9+KfHn7n6b29ecOxpG6hhLMD221ZRUxMQQWsrVVZBZWUVww+yKVxsVAgcgoMA&#10;5uzHzUMt4DiA7QBzAYhoFQKogyWNBQLEuYxdyRiRBITxiLUE/ttvd8XjWwBXkJxDtArxYYZzka0i&#10;kiQXT5++gghB8X0RERsBJiMi4mTO3/jd3UHROamlpXLmzO543LtjngJere/4EBuWX9a0djc+QgDj&#10;CE4G2IpYiYiMXTt51mOh0KVEQHTdD2YRgJxZPae5+amPXweAny1qpOYf28EgEI0HqETsRqyoqqLW&#10;1oco80IAACAASURBVF8ue6yTqAxRxc+4bt09bz55y49+df+7zeFI5JBDR6dSqcGhwVA4PHLhgj8c&#10;lPrpHpvX10tJW5BVklwh5Uqih4igqhLbtqxi7CTOJzMGiCVSQlUV55rZu617376UkwaNqK6uLd6A&#10;WXMTZICBQKC8pQVnzVLjp4tIEpXPn1+2fHk34haCcUQb4vWTGGvLrfW1BKtyvijbAaYiTudcqbJC&#10;rA4nTToP8YWe7bB5M2Ns7a7WGbulBKSqShKiLzkopBAkw9HIm4MfnDF/fumyZbK+HufHiLASgAga&#10;AeYgImcfIQDBw0AkqRIREVchjgOozM4wlFM9AgKqBKhEZcYNK6UcB9AKcMZvVsD8+RMBNhEAEGTj&#10;5iz4Se07KgHeYawSIAewo7xKcxcAIIxUo2Ty5GDfdoZo2TZyrXjEiGe/eHXG0edAdQ1l8VQAiF3x&#10;eHlDQyViJ0E5wkRE1bfY3FxWPfNZyknNInQDlAFOBNmWtafHuYjjgEgSIJTW1UE8vg0h/cFrqttL&#10;Y7HKhjgQzBpzumI0QUMcmprUOc8ee9Yz77+Y75zSWB3c0NAFoDB4G+JxBJwCYAQCuKVNVlUCUGld&#10;HcXjkbtX3QqwCAvh+1VE1EiwCuFWwI2fb7FsGwAMw/CFAIAsPLitVdgiEDQ3fP5XpVJ93qETluAD&#10;O2bVLGpqWv/xnwE41xAZU149iokBADIHztc4VzpDvucpX2YF0fQ9Twqh6foLFUzTNCmEwruqFLOm&#10;65Zttab/zpkGwLWc8ZqawRAlInqeh1ntO8913bEAKwkWHX/Km10fyTxShiiLdOVc7XV1w+CMOY6T&#10;yaRd102kMgRMZ0wS+ULUXF+/MX7T/3je/v+ofetIIZATTVB/Z2sYjCuzw3xdI3+k/x+aFEIKIXxf&#10;ac8qzyff96TIGsSqpKBhGIpVqRZg4fuOk3Ey6Uwmk8lk0ql0OpVSP5l0xnVdhS5QyDlF25BCKm9v&#10;zjXdMPr7+jKZNNd4PnMshYIASABQQ833vUw647muwk2lkskXr73nh3dedU5nwzmdDb7naVxjjA8N&#10;DXmetzXeceAP/Du1qK3xji9PGqmCjQNDjvN23zOjN7sno6eeOrfx5uEVK3avgZ6urq7OzlM/XXzq&#10;OZeqyOSCoVWbv3uXKqE8VnTr0vmktsgtJfOeiVy5Nd6xeeyyt469441jbjvm2GMrDjrIsq1ntgXT&#10;qZTnOpYZcjKe54r7zN+m0xkAOP3ehXnLttu7z9C0gMYMQ7cMwwiHwwGde24mk0ooWRtVg0o7rpPx&#10;0iknlXEbktPsUDQYLQzYoS+//OqrLz7f/c3XiUQiGAqVlJUFQyEh/H37evt695WWVwBAQWHh6EMP&#10;O/zII8edcOJxY8YcfsSRJSWlBYWFN675e/xnR6n4KhAI2HawtKwcAJ4pqHvxhSeCoZBpGgeNGqVx&#10;7jhOT083APiepxtGNbZXY3v9IVsqDhppmqZl2yOKRlSUl5eXlcc/nWIZgXAkZBialDIf7qZSyXx0&#10;ceD3sjXeoen47EGxkuKS4hElRcXFBYWF0WgUEXt6e81g5NAjjyTEnp59iWR6YGh49649yUQagAFw&#10;jrplhjQeyKTdTNplXLesUCBgA/z7oHrr20/ddNslAFA8okQ90rJ6a37D97Z917Or39mwessfH3lj&#10;ZuEjAHCutkzlbHRdm3de9D/dj/lgqbkktjXesa5s4e574r7nIWLlwytN09Q1nWtaIGBGC6JCCq5p&#10;oVCosKioqLi4sKgoEo2EI2HDMBhDAGiuvXt4eCiZSKTTKcfJAICm67qmK7N2AFj70eJRs+Fnn89F&#10;RMMwTrsjqzrg+2Jm400AcFXPNQeenuu6DLOgsos+maOyhr7n+Z6HDP8pL8AQz156XdXOJULK07S7&#10;TuV3eJ7vuu6DJXc/MOKu+4puV05JmMMJjJoNb9x037SSB6SQhmE4jjM8NJj/XABQ1KCAYXPUM+n0&#10;4MDA4MBgMpkOmIGAGTDNoGkGTdPqWHV6x6rTlYws40zXdC2nuqMkLSKRSDAUUtEF5iCgpEjbnCFD&#10;13UTyUQ6leKchwsKAEAKCYh6IMA4U4YPlmUHAgHdMHjW1R6UZmu+B4gkQ6ZrWTaR53vnBO/BA/xf&#10;/xPi9P+8qZnTcRzl/aQkv9WSqbra8zzP83zfJ0lKqFF90XbQDoVCth1UssJEJIXwPE8JOyo3QOXV&#10;LaX48cEnKyDE2aVjn9+9VQqJDBlnQvjnVowfHhp0HOeXE6auXjLXsi3DMJTin9LxC5gW1zSlYCOk&#10;fPz9F36//aULjj31sXf/pJR/5mYL6AwnTWaMPf3ha2UAc4jmyGz7Xq6bHmaMqRo3slWI2xEbEQAB&#10;GdYiQ4Q5kE1pM8RViERUCgCAU9Y27ZaibOnS70lZC8AQH2aMIRuPrCwWmwO0kqgRiDOGACslKXTW&#10;imzKSwLRGTu7q3j5+t3vlzY3E5F5YwO2tRFRV3fP+WvXPvjeCzfX1a2fMWMOUSPANMaUCu2yV5/4&#10;xVBYzphB8fgT21+QmzZDc9MTH74WiRRKAUSSWluJGBFMAQTEUgIxY6ZYuqxTSpKyi6hbLdCbN//m&#10;tJ/f/upjwVBo1OjR+3p7O9vb9+zetWf3rnvo0+Hh4caC7rJYjDE2DbGUVDYQPkDGtmxlnJ/I2HTG&#10;yhkrQ4BYnerErr2797bvuvfsywEQ4g3KdpAxzhcsuOTos4qLitns2T2I0NRE8+YBKMuOnNpLbgjn&#10;hi8CZBPtRHKsFMpXhCkONQKbPBkRX+rbfu5nCaqq2niYYdlBWL6c4nFsbeuqrjk1eHQikSoqKolE&#10;oioLBgjdiF3xBpJUFosxhh8wdiXjJzA2HtlchoioRFw0TVvC+TTGHkamrC0UlmkqQhWiMuJU7UTO&#10;GWMq/NgQj5fOmzdBiSwTKBWx7D4fARG3sqwBuRoErVJKSa1ErSQBoCx3877Zs01KmUgkONd84UcL&#10;CkYfeug28QVfv76X8+cYR8RKoDaiLqIuIgDaQNBGBHV1UBd7tWNb1iZPmYWrcGR+TAVIEwnKAOaq&#10;pxEqATY0xCsBxgHOvq1RlUYRoA0Q2lqhprqrIf7Hm2uhqRla21QkjoCca1NisTaEsroYEEwEKIvV&#10;qacqVeC0ufX8Iye/NFJDwOYdrynV2u1Z10tUBHRkqCTafM9jjNPm1tmZCBH4nu86rnK1v3D8udOP&#10;+aEdDGXnfsBbkN2C7LlZs2ced1pxSWlhUbGaeC3LCkUi0WhBOBw2LUvldwBA13XDMJRNAeNcCvI9&#10;P+N5jhASEZERgZAEkpGEs0eeIIEZesAyg5ODR3DOJ5oHq/3qdugBAAXOT6dTUkrhZ+WCONemAixG&#10;xFmzPE8SocYNznQArvaMiJrrCikBgJ1kHSIluK4QfrYyL4A84SVTyd/dcEUqk/ovZ+//9fZtlKn9&#10;48qbA2YgGAoFAiYiqsBRLef/erb+fwANK8cl1fKCJACga1wFKSoNJomUOVcqmVSmTkIINSYU0Rw0&#10;HbLEDBXmaHqWKSg8T/nU+gCQd+34+G9/Kyktte1gKpXMpDNc48o6FwBsO2halhQikUhkMhkl327Z&#10;1vDgkOM4SghZSqFpummZqqLiuu60wcb9BnwHRBfNNPLHjy55/peLAeCclb8NHyAv+68tZ5exyPe8&#10;6NXXHMjw7o7X/6Q9/saRi8pHVnS2d4Tmzj0w+35gW1daFy0osCwLAFTEf8nEbOc/9PygaZqO8Pr7&#10;+iKR6NDQ4EWZx9RTT1qXabo+ODDgZDI6R1vTdSPLs48WjigeMcLz5avXLj3uhp+XHTSyfU/Hd+/J&#10;QoB23nRLYnDAzQyT7zFdcx1neHgoGAqXVJRath0M2oZhfO+kE//yxuue5+i63t/Xd/Do0Z6XRmT9&#10;A4PR4pKFZ5VW7VySN9VW7Xfhq0eWljpO2nczusEPGlnR1dMxlEp/uPPDhOsnkqlQ0L54dctf510X&#10;ChjfOebYL7/4OByOMF32J4auLFt9418qR5YfHC6KEsl0Ot0/0P/A3Epl9KawN/9khq3a13fdEYmG&#10;Ldu2LNs0DUT00smPPthx+JFHFhUUbXtv655du7jGo+GIaVhjvjc2WlAwODBgmGYwFNrX07N7166U&#10;k64YeZAdCXHG7aDNGE8MD2cy6ZAdmjbr5CcffX3EiBGKdO46Xj37DQDcqC/Xdf3cw3o2flIAAJZl&#10;By0zMThkBLim69+v2AMAD74yoJlmYVHR7DGpfz35vCHGl7ffccRvb/roxkUKySN8HwFOebTx3auu&#10;tS0tZAULC8PlJWWFI8LJoUQoZOuG4fteJu3mwffHdOeqKJMXr34rEwyF7rKyNZjFFEdExlk6lZ5y&#10;QqZj05KKyYurdi6Z27kwFArt6+254sdFD63vRGQHjz7o5PRv1ZtU7VwCALN3Xq5rRjAUQuSpZJJI&#10;mKbJNPQ9H0AYgYCTcVnOOUeJFyHijyL3zigAALiq63oFklQFU03jwVDIdV0v47muK4T45Y+j+S/3&#10;9686qWSmq7PzuIca3HtXWlZICNm+52vOwLJsTddTqWQiMRAwrREjRkQKomreYDkcpfCFTwJRY7qm&#10;IQOArBS660miQCCQSiXdVEaBmhScKWCaqeEkIuOc+VI6ToaIrHAoWlDQ39eHiAHTMi1TFWB1XYtE&#10;o1Y4AqDQGSyXjWEAoOy9Pc/LZNLqI1zHSSaTTJKTcRhnwVAIANKp9AVXLv4fLwqI+MIz9ZhvDJW1&#10;qErCqZZ9hjNEJnxXz9lxKK2LZDKZGB4eGhxSk7PwfeWypzZmadfPo0zVF+r7nhDyF+PPe37PO74v&#10;kolh5YVSO3nmmo/fzNdjDuS+Tz9s0sZdW6fElhIRzavraoiXAWwEmNLU9Pv3XlTXzjhDzn8+9mz1&#10;ciJaUlMDBADUCKDkZccDTkHYmMvFNgKOA5pSFxvZEJ8jSenM1gIiw1WI2wEBqBEQAMaSnCNzAB7E&#10;WoCrcnX40qZm2ry5fNkyIoKcvm0t4CoAAkLAVYxN5qy8uWX9zBm1BJ3z53c1NKyUciXRXIY3S1ov&#10;JRG9L+V4xG0kT2QcEGoJOpqbqLqaiHqU5UVLy4bq6p9I+cC8i+ygTZKuuOuxDUDbAWoJHhJCAYlq&#10;c2vuFsSpCEsuOXtx8XflsmU4fz4ypImVD7zXcujhh7fv2YWItWOn0ebNiryeGxEMERYtXbpCSMZY&#10;LcBYgOmMcc4BgaTslLJk3jxN0145ofB0fiS1tRFQV32ciNqAGLIZGtcWLHzp+HAmmZxWMYE2bW5f&#10;tpSIKhhjCxZIKVW3AOCSeP0JjDPOtxGN8fx3fP9hVNI9atTBI1ybwRmtXYuMcc5f7v+gfc+ei29e&#10;BXV1/Ps/aPpm8/RdQo00AFjc9+Hxxx035rhjv/nqCzUAph7yA9bW1hmPlwGsl2IS4+UtLQBArZsB&#10;lOVJdje16aQK13VP/fkNXTmahLo1psZi+dxoVzyuHtwsZSXRZiJFqt7r+0DUCrADEBHHKfAdwA6E&#10;WsimS1qVcwjsD12qEEoBEIC1tLzSvvXcgye+vuuvxWUlJ1jHojKYq6rKj+TO6urNQkJej4FUsIAT&#10;ARBxxK+vo/r6jYhTAWntWqip7kZWFqujiZVQUw0AXYp3nr3Y7BhVV5VlVsRiEI8r5B4CdDXESwGw&#10;qRlqaqC5CQCgugZiWdWpDQ1xAJC3XYMMJ930QCvRlKa1j7dtuLRq2obP3rYM0/e8jOfNWPTgBoC5&#10;ACsBpzY3EdGyl/44/5zZzZ/+FVxRUBQ566BxT7ZujBQVOY4zODjgZJxrw0dwznF5AxF0EpXF6l4d&#10;bek55W4AYIwHNC6kdDOO42QY54FAwPf9VDI5PDQEAEYgEAqFuKY5jqNwvACMSLpSCN/Xdd00LeRM&#10;CGkYxrmjT3x+1zvI2I9HncQYQs5S8H3RlasegxQylUqmkkndMJR0OEPkXFN6tZ7np4cTgUBAoWN8&#10;XxBJJY43NDjwk8MnKGjfWz2fqFU15aSHhpOaoWfSmQv6GcXjTy++eu6Cpd+qLf23tIKRTqWVYZbn&#10;uolEIpVM5lJ9Stbd9z3PzZWK9mfFcseoMlb+RwWLqvqv2MCZdCadTjmOI4VUOpXhSDgcjoTDEcuy&#10;jWwKEEGtYZ6n6hnpVCqVTA709/ft6+3bt8/3PMu2otEC07TS6VRXR/tXX3xeUFioAC26YRQWFRUU&#10;Fkai0aLiEQUFhZZtK5yDED5Rdsl84eq7ASBaELVsK3/5vucrKJcyhFehhSo1qD3f0EMPAYDveWc9&#10;dMNZD90QvvLK1MMP//veBPAez+71X/zVrf8UXSRWrgxHolvGLS0sKurq7HykMGvn928tNUrLykpK&#10;yx4wFj5gLPzTJTfouq42eQCAiI+W3z0iFrso89ikMy4+d/pV+VcNDQ117G3v6epuX7ERAApHFB+9&#10;9F6NB6xghDE+ODDU1dUNAMfdfXfH3s5P786yirf8ev6uXd8kU6lY9IVwJBKJRspHjiwtK1Nk1r7e&#10;fe1793znuONef/klXddt2x4cHIhEIx3tezOZTE9PdyAQkAIBYN4F+z0B68Wlzx52WyAQ6NvXm06l&#10;9+za1d3ZOTQ02N3V9dUXX3BDt4NBy7ZUmTVaUDBq1GgQ8oTxJx48ejRJkq53w+aJow87rLC4IKBr&#10;UkrGobRsv0RVvk2IVaif/CNCeACQSac9P6O+uG3bdgDTB4eGu3u7DdMOFxZphjk4nEwkk3t27fI8&#10;LxgKdba3f/P3vwdDoWOOPfbY48dECwrSqdTw8JDvC8aZZVvRgsJgyH7l+Y/Kykt0QyMi0zSNgD5f&#10;3gkAd3rzlqSuBoBIpDAaLQJgSuTb831dMwHg2Z2Rq88uMHSrv39o8Zo9/3rm+ZGQyWQAYMydt558&#10;bz1nLFpQoOc8apKJBJHknKfTqd6e3n29Pel0Kos70ngoHCkoLAiFw3sOf+TDgnsAoGPTkvtL7slH&#10;F6pZtu25bkf7XgB43bn+vqa9F/ztl0L4ruvqhvFAS7vruoyx/r4+dXzHpiUqnNt86++ePmalFKJv&#10;375gKMQ5v+y8MADYQRsAXMcJhSOariubJMu2dMNgnL2SXqBeni98nxtsyGTSgwODvd096VSacW7Z&#10;th0MPv5S4qy7542aDU++5mbSGU3jxcXFO664mnE+NDikaTwcjggJXDNMy3RdFyQPh8Nc03zPLykp&#10;s2x7eHhY+ISoua4vJWRlpjhDREkkhEDGTMvKYW2lFELTtEAgwBhzMhlC8KXv+h4y1HVdAKXT6YH+&#10;/mA4bAWDAJBOpXySViRkRyOoZSurQgpkaJqW8EUyMawCjURieKC/P0s2k1I3jOLiEYVFRSVlZYVF&#10;RRrXNK6FQqF/M4P8v2mWZVm2pYBzlmUHTFPVpkzLtGwrGAqppwzDUFUUKYXq+f6+vmQyicjsYDAc&#10;CXOuqalb13XTNFV1S6n9CuE76UwqmVRJHNfJPPH+8+179uzZ9c3g4KBhGEXFxeu/3GRaZiAQsGwr&#10;FA6HI+FQKFx91PenHz5p/d83Dw0OyDVr7p07nSonNhItIZoCgIiXnPQjAPB8z3EcFV08ueMVdV2L&#10;ARBhPCIAkpQrhHhPivVCvifEQ75YIeRKKeZI2hCvV0B8hcF/mLNViACgFKW+J4WUYjsAY6jY3gCw&#10;CrIg77LYfCK5ftkyANihwkNAIGgEQsQrGZ/L2CTGylvWEcB2ACJZtmxZ6dq14xERsZGgE2Ai0A5E&#10;TdM+ZOxErim3prkInTOrn5XUg1ixbp1iYE9jnC9cGIyEE8nE5ePOWSf8CVKuJFohZS5AIBXnlHM2&#10;jTEAuOUnv0JEtmABACyXu29/9fFQODw0ONjRvrers1Nu2kT1cQUXhqpKxhibVEX1cQXkI6IVUir9&#10;gW7EdZ7f7gsi6m5ogIZ4b2cHtLUpP7iyrCZStpAEVVVIMp1I3vFio1i6dOSChQcbBpu/IMu7BUTE&#10;7uUNc1lWE28uIgE9nPOLUDlKzvh2oL2+3z5jhjJRbt+z5+LvnKUYtFksNAA0NFB9fVc8fs2Tr1+0&#10;z+zv64sWFHR2dPx4ZOXaL17/y7iC8uZmbGmezrXy+bEX+t5r2vXnNeWZjYez545g6q2gqiqdSjmO&#10;syEXXah9/FQAiseFEO1Ll4qlS6WUrUSldXWVRG2I0xjrIiBJQLAFWf7LV45727OoDtlK1AZQlYVy&#10;AOScrYmyuQwAaN+zR27anMmke3p6tqb+RkRUWQUAHxsdAAitrW0EVYiVABOkPFkISRIAKhHKERHh&#10;ueXLn2OsCtlGBEB46sbLypqa1kbS6z79MzQ3E1EbwBbEytylZW97RAB4luQtMpvEIaCNDfHu5Q0A&#10;0AMIiDRvHs2shtY2iMWoMlsdqQSYSDR9wJh29A9LmtZOaW7CWbMvnzQDEQf6B/p6ez3Pm3n8aRCL&#10;bSf6FVElUFdNDQDEwqNJypp+7YKMnUwkAPAXDU+7rltYVOS57rXnXIyIz8bj66WEWN0WJT9ANDQ4&#10;qPgPiUTC873BgcGhgYHh4aF0Oj04MNDZ0dHT1aWsaVW1E5FJITljSvAjELS0QEBXvniGAdlUNWOG&#10;tuHvbVzTwpEIAL058Ok7/p78lCh8kUlnfM9nit+LODw45AvfNM0zS49HhqcUHnX6iGPPqfhuQWGB&#10;HQyqDbDrZFRA0tnRvq9337pP/vry3g9ea/8wmUio3KI6PVDo/Xh8A1AymfgvZ+//9fZtrGC0PHor&#10;ESljFJXqVsT/fFYsf7ACO+3P1PFsxhAAFO6WKItfyr9E+VqASvL9I4NQ5GIP13XzGlMSWdYZKvcm&#10;ytrJ93z1iZTTDVCG36FIAeRuPMoRMxQZXUWlyURieGgwlUoR0aV8LQD8qehqAPCFr97TtEzTtIaG&#10;BgOBAOeaEP6Peu7Pn7+qZnx50kj4R8flAwVY/6mddt9C3/Penr/8QAfufPOfeEIJGjxg3ggAP/lk&#10;zlG37Eeo5/earx6xuKSszDCM25JXAMCo2XDq/Tc8VXZX6/GLOzYtWdNz1fDQ4M/kU/kzLF59YlPB&#10;le/8duXR11/kOE4qmSwrL+fIyooLflcevzZxS1//wNBAfyqdTibSg8OD56z+Y/5Dm2lk6Bfnep5X&#10;WFBwcMWITDKRSCej0QKFPgwXRF3XjRaEo9GCPe17LNtu37OLSJqmlRgeDkXtSLjQDkcHhhK3zTxs&#10;7Xfn5EVj2xYuGjVqZOvVt5bMncYYeE565EEVow8Z/dlnn/x9724fQaCeTCaBaNVh7z3ILvrOUUcW&#10;hCK+l971zTc9/Z3lI0dGCkJDvYPCl47j+L6vW7pl2YBa86iVo2bD9DX3fPHFNz/rf+ifenhrvOMv&#10;tZdrXOM6Kywqioajrut+vPOj0rKyo445OhAIfPHZp1///SsGYJpWeXFpWVnZoUccoWvaV1992dXZ&#10;GY0WjCgt5YbOGBMkNV3jXBsaHHAcJxQOmkYAETnjXOOImu956XS6nt144An8Bu9V5vEAMmSZU76b&#10;fLvjkP6hgbv8uoX68r6+Qd/32/d2LJl98NdP3AL/gsF757prT77v/gmxigf9nyo8km4YV/E/PB2c&#10;Q67HwCuIFgQMLlwP0AvoRvGIooLCQkTUNMM0LUT0PI8xbV9vb9++fel0SvoAAJqurxzZAAC3a/fr&#10;hvHDwzoAoGPTEgD408A1nuerXI6QUi3YFbfeOrz0LjtknMqyOioVkxfPGrMEAHavAQD42WdXI5KU&#10;8s+LVv5oeYxIcM6FyLOBs0Lv6pbMKnVkhVyzxzDETCbDGGMsx/zzfdf1/7zoIQD44ZIrdd0cGhzs&#10;6uwYM3as9ME0LSeTHBwcKCgojBYUdHXuTSVTxSNGhCJ2fXTxXfpDpx7dvfotNxAwlccTN3QpZcZz&#10;peupE3Fdl4RkjOm6nsmkfcfljFuWladYKBsmxdv2hK88sO1gMKeTQ0QEnOmGYVqWrmmmFURkSj/X&#10;sm1FXQzaweHh4cTwUDqV1nTdtExUKDJf6IypCU2Vd4ho5hU3/jcVjLc2rMiWbXKzMSKqAJVnN04s&#10;vy/xPCcL1vJ8pVTr+Z6bcRhnChalJGt5zm7cVTmm3AkL4RMRSRoeHlbrgurJQCDw0zFnI+ZUaAkg&#10;Hn9k4c/zbq3RaIFKTgHAFROmAgC2tULVpCe3vaS8Wa+onJrfPlHOZvu2mhpEbARYCbADICeCSmOJ&#10;FH5jTs6eAhFrs3xfaASozWZ5s1ddi7Aql+BEhFrERgDGWDtAuRA5Cj5mc/OolG9hB2Ocs7LmFgB6&#10;qffT1l/dsFISIu5grKypaUN19XaAK6RUJ1Pe0kJEyzdtqPv+1K7qmnKETkltAIxh328vl1Kcf/eT&#10;nz5xV0bQGZf+5lkhAWE7wFhJynhhR65EMxEIAcvmx3DSJGhtpfq49uz69Z3v7vrmm2hBgfD9YDS4&#10;Z9euESXFqWTyilt+3ympDAGam9V3gchumTlTgQKUn+AjnE9jbCPiycJHgC2MTUNkCxasHe1P/1LK&#10;+vouRTkg2oLIOZ/MeduKG1NDA6df/xAQlTU3r/7sxa7Ozln3biyfPx9zUEaoqoKaWc8xVJaa73je&#10;CiHmEDDOTmC8CqBVhRAktyOcgGw74i2xWGc8XiKldv31OGkSEflvv01E0NCwEWCGpvF167ax9r9/&#10;8ene3bvnLm8BwN8v+nk4GtU1vW+g/5JbnqC6OgBgOTfJtSOdoBW1LOvMvw3+6fCAf+UdkN8JSAKE&#10;qYgb//F+qQLYTISIU2IxqKxcP2OG7wtVT9gOAACrctxxABgLxDmfmPtXKSIDAABJKRmy8vkxAKDK&#10;SmxtRcTnS5PhwsLTSia8631qBAIATFmsHnX5ba1S5mge+3WlKwHaII8pVWNbTlnb9OR7z9vBIOcs&#10;k85c8L2zumtqNt1+TfWguSEeV5wOdXSu2KWkmXEKUBfgFoBKgFKE5wDPr6vraWgobW7e8NnbmXTa&#10;9z1EduH4c9bsePWCdHhd1Jmx6KGmW+bqujb9mFMAoHnnGzOOPWXNtlcuOOFc2ryZ4vENANsB5PoN&#10;gQAAIABJREFUxiPuQPztmjVE9Ng7LxwycpTjps7vJqqsevbTty3b/uyTT649++KNs2qUbchWVDaC&#10;NK25eeMXmy3bDoVCA/39Pzp0AgG9/Petag6RUvi+77mu5/skZcA0LctSukxCCOH7QsqAHcxk0p7r&#10;ck2z7GDADJCk08u/CwDPftUaCASCoRAhaBq37SAyRj4oOodyOvU9P5lMplJJJ+NYtmXZNmfMdd1z&#10;R35v49fvcsZ/vNd5vlxzHMfJOMhQ13TP9zLpjK5rwVA4HA5zjSvgDCKirjmurxm64zhTR4/vnDlz&#10;4/WXz7v5gW/Vlv7bSPJWGGUl7h7QOACQpIBpUj5ikNL3fSEEkdQ0XTLJctq16rda2XIFeXYgRCqn&#10;dZu9r4iURY0UwkdETdeN7LrFGOe6poOmK/14tQALKYQvUKCu60q3xPVc4fuMcYMMyCGzlSm4glGp&#10;DY0vfLXLIZK6YUQNgzH+vHYNADBkRIRSUUyRJPm+zxgXOdHG9ZE5By2+RZ1/c/1Ju9fA6lh2DCnO&#10;974L37v+vXf/tSfzpQ8AmPTeRfBu+z9JUQHA1ksuGVyx4tGi2+ddkNVU3ffuPyOyOuLLR5ceYhgG&#10;EdUm71R+3nuX1l+TvhsgXTF5MW4Y+HDp06uucyPRAutVO5VM6lEDgR9706W6qf9SPL3wEewBOPXe&#10;BYR8gVyKQSb7B7fd/vus2lIYlLmHOqXr33sXroWnHru7oDAqpETEgoLC0Ycc6gt/X0+vGbJ8Icor&#10;yr747FPDMAoKCr/64lPDMFRdKJXI2JYAAN/zq3YuGX/VTohnw7NwJILIDr3h0gwfDoXs8MiKw488&#10;zHcdxXnlhs40XdN1Q9e3xjvKGyps03bTmYyT5IxFgiHTsoSU+3p6wqGwHbRc11ECXIZpTfny8m3w&#10;uwuPTy3dHThwd/7pbUs//O29kLWOgKIrzti9fAMAHLf452bQNizLsCzNMFDTkesMefcjbxx888WF&#10;RVGN4+BgXyo1nEoNZ5wkgV9QPAIZur4nfD+RSOzr7bWDwUjkqJ6uLj2g2bYdME2Oet7/UbVRs2H3&#10;GmCcLzeubx2v4sYkAPyg4huogLt27l9dlsw+OPa7j6/hAP/IUAeACdCkWP4VI0eq8cwYf8qpVVuk&#10;gGUGAgHPTaeGhwB9LRJNp1IqB69pBiJKKVzHAfB835/9A7Nj0z35dz5rAADg4xK8PlULO6H1+MUV&#10;kxcDwBUAj700JISvoIOWbRNR1y2LuYMFRaEZIVg3AADQsWnJ7p0wanb2Mp86+sHW4xc/9uLw6Xde&#10;9cKNcQCYcv8Cx8tYls01zXVdKYXGNSmF0l0AAESWt840DMMwAwAgpJS+zCaZGWOMKSvAP3xnRevx&#10;ixtWJ1SBwgwEDcNwMknhCykl55phWJlM5vn598xuvO3anptEqajauaT11MWr38oQkQJnW5bF0kmf&#10;Ocp4QwhfekKl1kgSZ1w3DMM0jUBAuVMDuGotAQDpAiKatm0Fg8qHW4CEnNYF07hmGq7rWpat67rn&#10;eSSJMeb7fjqdSgwPJRIJz3UthsrMTkk2oaaryUoI3/M84f8DM/5/0HzPlySzkQRjjHM1BhCZJOLZ&#10;EZfd3GgaV4KMuq5mdB8y4HNPcStVqkjTNMV2I5Lczxax856nUgpJpCSnENH3Pdd1LxgM0uZNVDWJ&#10;Nm+Ghviq2EVzmtbS1o2GYSiUvIpMVFj+5I6XpRSkE9v2gsF1Rcp/eserPxuXxUc9uePln6cjWFVV&#10;i1gGWIvQRrAIAWMxaGjoAhyHVKtYUwSUI0itQiVhBDtUbEH7d4SNBMonS2XYVwHWAo0nepZIEtUC&#10;rmI4F7ARQJJkqmYCBAClKtogcF1XiUptV8KpNTXbMRtfzZWylEhK2VNTE2Ps90WF5yJsRLaNSeXr&#10;t3fsuU/ufK08Nr91YLijs33QF9uJ5jKcCNAKMA4AAE9gDBTipamlu6YGlHjR8uX8+oUvD+xMp9NE&#10;VFRcrGlaxk319/WNPKgiHA6zBQsqJPXcu5xmzy4hQmQbFQIHYFWWdU1KP3iCFETQCsAAGGPPH2sN&#10;7NlFFFUxGAIBIkM2CbEc0TICYNnlLS20eRMBze6JCAwi0aP2XtMMXNw3AqqqaPNmtc0GkIyxrEIR&#10;4gmKJQ6wnWgF0UqAWsCtiLfMnw8NDaWxus5ly3Dp0op166C1leJxIOpBrMoOUkynE+179sydfCG7&#10;71kp5S8SI3rvuBcRS+tiUhUQGhpg/oK1I51Zh5xSQwBEf+reTkTe3Nthf4QKKgX6HEBW4DWXI23L&#10;PgJd9fHSunnbCK4AAIJVuQPm0AH2EwATZFY5qwyy9OuVBGOJEGESAgB2xeuz7n4APz7yTAR8rbst&#10;GAohohDgOo7jOKV1dZXxegQomz8fADbGG9QHtBLl6xGQ60BA+NkJP2KMPfvFX3XD+P07f/pFU9MM&#10;REI2tblZCQJDdfWGA2aAOUS1CFNyTPRWQDX42fLlZYjU2joVOFSe9ccdr6g0rq7rq2mIC7528Rzh&#10;edXHn7bmw1c545II27YEIoH1n/zFL5DVLS3TqqurANsQxgE83Pri0EBfJBpS2hhQdRLMnDlD4xvv&#10;mK/SCJUECFSGWAnQquL56mp298KzDx6/ZegbTQtsqKmuBDwXiJqaXt/1PjL0PE9K6bqucrHIEywh&#10;VwcDAEnoS2DAGNc4N04pO5oInt/1vu8JYP55BUe/se9TTeMEXPhion7Qe34nAHDGPekODQ0mEwnP&#10;8yzb1nWdM8YY13X95Y6PLNvWuPbiSCY8z/OkEMQIfSQpgAg13UTkAIxzgzGdM83zfc/xAUHjXLNt&#10;bGvbylhBpOA/Tcv/f7VvY4ChiNeKBKmWFl96tq3UloQQvu8LlZGUQplTgUSJiCj2VzO8nN5inheu&#10;Mmp5bRlE5JrGEA0DJFFiaFgdTAYBgJBCAXZRN6SQuuFnFzMhFdFQcTxy9lW+42R8z3ccx/P6D7wW&#10;JadIJG07mEs4yv2/RBZJYhiGafJc9CSF8JWEpVINR8TBeL1l2Rvn3j79iTslyL8ce5sQ/ou/uhXq&#10;AbAd4iNVmPFPPamUWP8fO9xxnHx0AQCvvvj4WeddeuABysPLRXRdN09yDQQCpmkCpAEgGLR3r4GD&#10;M06SJwDgp+mHW8xrt9yU5ZcvhCx8SwIL2KHBwXRieKizp2vpfLrz4rMmwKvq2eLVJ6pLaPnj/cjB&#10;tm3XyejMLCwqDhdGC4uKBgb6DcMoKCxknHuuyxjzpSgpLTn0sMMTw8PBUGhESWk6neJc+6m9Amx4&#10;C+DUh/YXf9LptJdJDg8N7XuopRrbu+6t55wPp1NEZAQCum15wHXX7fzx2x8dd/thhQcHAgHH84OW&#10;bZRovYPQ19uz6+uvTN0yjUAoGuGcO46THko5jpM2suQq199vJQEApmmqP6qx/e0rL7cK7COWzg2G&#10;QqlQcqCvb19vD5EMBoOJRIJrmsa1g6/5ERTKwqIiKcWeXbsyTqasvNxxnKGhIW4YCr6SSqUSw8NS&#10;Co1zxiCdSfgym2XhTI/zRXnYo/LGHjUb7lxzDQAov44DT6/1+MUbvmBSCs91r238QggJwf0jJ/+l&#10;AMDj1i81jUOSH3PrzR/+5mZkOObOWwFg69yrOdoUjjDGAgFTD6Cm60KIVDLp+z5jOiJKIdPplBDg&#10;ed66NjFj8uIXtpmKzjRmIAYAx/Zc0zp5cdXOJQpxp07ysnMjq/60TwrfZGZAD/gqb+N5Qspr++a9&#10;4pDnup4HrZNLqtYsyccYAKDpuuNm1n60eNaYJQ+VLQOAeYOLdE2XUvg+cE0TUgrh67qhDK/97B0t&#10;pJSSSNO4kMraTXJNQ10nwvXdV6+DB2cUQNXOJRcHrjFNc2ho0CoN2cHg8FC/Am0KoYQl4Kw7fp0J&#10;ZgKmjgzVZHN/yV3X9tygkEKKjc01TdN41jlUgtoFcU3jGhpZToIGAEioHgfGhBAHSkIjIjAACVn2&#10;n+cJYZAkKaSu62p24ppGJD3XHc6kh4eHFThK0TBUZKV6gAiJkxCgKir/dor4P2+SpBTSE9n3Uft+&#10;JbCIiIKzAysYwnelkCdbh28XexBR03QyiIiyXuSMK39VzKHbdV0/Y8QYAnip/X0hfMGklIyIIpEo&#10;AAjhOxkHAJ6Q+3zhU9s6KxTiS+ZGka355M/hcMT3fSF813EuP/n8x99/XhKhkABSYWuZYLqpIaKu&#10;axeOOTN/Rbqu4fhJALAFgIC2EzQSvU+watkyACCAWoCbEcchViIA4AkI70tSzhiNObhULqJAAqrN&#10;PgLK7ZuIbuFsA9E2IiBqBGSQ3WIyYLUqCGG4imAVyY7Nm3HSpHQ6pdaSRsCrAJRBGwKUxGK1y5aO&#10;JOqoqVnF2AmMXXrrCpq/YEdDwzhFGiZa9vqaY8eMefWQ4IRLFmyWshLxA8xKY1UBljPeBVDBGc2r&#10;g6qqRz54zbjjuksW3Yv33ostLYh4lhDyw004afprqc862tt/ftRp5587/v531hx1zHf+OGq4t7e3&#10;ID4nnUolUsmDRx9W8zmcvGxZ3vC1EeAEoumQlXP9v5h78/C4yvpv+PO973POnJksTbokTQUEQX8q&#10;SFvQNlNUFDcQaGiTFBAXkKVpcaFJyiKFtAVkaWYKsjQpLqgg0KRLKiLI4tpMikJbBMUfsllokzRp&#10;ksnMnDNnub/vH/fMNPJ73vd6rsfnei/uq1evmcmZM2e9z3f5LHOZWSkW4st/y4Z3/FitWoX29tmd&#10;icFiUF1LBMA0TLOy8un0ywcqxz63dCmYa4iod2v6Tz+aTAPGTBoYGNq4kRnMignnMm1T3EIkSIBI&#10;sTqZmRkriFYS7QXqgaFkgkCzQAOgxczh0qWivV20tw8lOgdA5xFRb+8u/9UD77y9YtEFROKZzWvG&#10;JsYaD1INIHq3EhHi9aqxEUSI1zcDalf/D8uGL8vWnLNoEc+mhcwl9gWOkBSK77mkbFl4McD8iQ2d&#10;VyilmLupSIwAUEj5ANBe8F5WyxkDmpLBGABpEdu4vqE2Jmdv3frwvl8RDkckLQE41X9icuPLm1bX&#10;19TDwLPpP3ueN5TYCFBNWxszDycSqthbo2Iei2JbgghIDYAVLzqNWWmU6U929xWxuDYrfGbdpgEQ&#10;wHsY8wnM2MS8kmlYoHZLz+JU/85kcg/QwkB7O+L12//2uyUfPh0Ey7IcJ/jFC7+27ahhms0nntHX&#10;1LS4tfWBgT49aQgijn/2PMYj+54C0fqm5rnA4tZWJBMLgZr4l1X/Llq06PHX/xKxzUf3PLmsrW3H&#10;DMrncgCGmpqIqKanZ+eyZQ09PQ3NzTsAAOecsOBPI69+6tXRHZ2di9taDyU3goGmps+1tj0xW3Ch&#10;iVvgT/uBX0KyEBELCgMtVacZdMGnr7qee3q2/3NAy2w0fmgR9/efEV/0h8nXdCWaDdaMC43wDINQ&#10;MUcidhgEWd+fnJzUHAzTNIUUPryIFUHhUa6TGS61I5g5VErqYoxhBJlM6PuuFjiJRmnRovMWLfrN&#10;8N//d6fp/7/GezHBsO1CZ0oKUZJr1JVs3WA3DFmyc8plc2pKg6KkWExh4f4s1dKUkkSkIVKay2UE&#10;oVaM0aJSmnYDQBcydfKgiggrURCyLKApAt83TDMSjegUyPc83XPPZh29Qq2iKIulNW2qorcIUPpO&#10;1lkGAhAJ09Rf0VqNCkAkEimvqNDZiPb2blq58vi/HIE5nfz84j89++BwolMI+buyMryA2BVXTHWP&#10;7uU5OLVgI11y+0bR/3vjI3OOPh+6vn7H20ccED5ww/Wv3YDbmQA0JQ4A+MNVt3/5RzfHyspy2exD&#10;dbevogMATNPcQFctRcdD/YYVEQ1/vfwDmwuUjKuZzupa9+XN6x+/4kYA+x/FqgsO/OOGDkxH1cya&#10;N15/bdfqxB3tPHrh88tx2yiev+/O70WjkUgkUr29qqy8vHbWTBZMinzfnTljenl5uevl9//rXyOH&#10;hqVhzKBZKgz/8fe/1dTWvvHmGwCOO/74v7/8UjQWraycls/nAdHrtx46PJE67agtU64rIpp3c8fG&#10;R+YcDexe9Z3Zbk0mOzlyaCQMgrKyMhGx3IzrOi4AIcT42Nj0aZVVs2o8Pzc0OJhNT7pujpmrp0/3&#10;A390+FAsFquoKLMs4/D4xOHR0f2P4o63DqUnJkpawKWzAKCX5xx/TWMQBI4zqfEeQordn3zs1D+c&#10;FYShYrajsU/es/mVG1bXzq41TDl2+HAuO1lWWTF7zpxcNjs6OuK4mdq6GsuOCAHTkiqsUiocGhwk&#10;ojDwshnlODkB45u46hzzTt0HiD+67l13Vokzg2Ic33DC6N1v5dOTGS/vXzvtSAN/Ku0HwCUP/7Dw&#10;hzb0pyeuihZ6Gs/lIA3DikQIhkkyEhUcqDAInCAIgkCQoUvXQRAGvob6iF/tMcDsOu55C1X85SNb&#10;om31UEyEHvljaEijINqm1VfzeaWC9Pi4kCBY0pBEUn9xGdYd2cE6fP2fK+/qeeczO6743ZrNAIJ7&#10;fa2hrIdhyIKGrJYwYymIAlbaY04pI/CDwA+llFR0NVpSc8/jE23bkNhx6KqQAyIxNDhYWVE9nWZI&#10;w5LSeur6ZOO9N/tBoJucTi53T93GG3KJm+0fAKOpEzseeiZvWRHTjHzuvw4A2PmCjYJVSI7DUEqj&#10;QB4DdAlNl+hVGMIwWCkC513XzeeJSBiGyDkBhyUO9DfOiPz09+klp7qP/60qFi0PwiDv5l3XASCE&#10;DJVOf0Ktza1ClZmcDEMVsSOxWFmolNBaPdIQ0pfG/5fq9//OsCwrDEIhhea8aQhr0aaKhDpSFFSs&#10;WIXM3B/8Q2udaZ637wemaYRFs45CjxlgZmnK3479TYVKGpKIpGQNXj3SJRYUi5VZkYjveRrpyiyl&#10;ZJ2r6BUSUe8//3TJKWc/sOfxi+ef9ZMXHpcsiYRhSNd1pZSmaT607zcXzf0CUimAvpLsQs/nAd4D&#10;dDOW63WAWwpapdwF6gK3MCugHnROW9vijRu3dK5e297Z0d46nEjWtrXOSSQZ3KLnfUYLgYi6i3un&#10;Hnn0iqbGAlRP0F6iAdAKgAldKOQqi9vbuhPJdYlESyLRpNS3ipXteYVMhonoBuaUNl40jPVEQwBa&#10;V61PJOcTnQNaQSBBs2rqWBgT45MppQB0E+aBAHQxz2WO68MuJW1MkmhvEZV0a5K39jIzNzYdCAMG&#10;atvbHnzt91XV1RcNmeHwn8Si074THLM1l73wqNPDOSFpVjFmyppF6tV+3TZpYb0jvBdYAiaiUwjF&#10;MwzuTAwx1xAhkRg6EudyH/MSQAhKH05LIb6Wrub21cMbk7K1dXBZ86rWVtTXDy1btpvo3LY27uzc&#10;B5rPGOKCs7Wuoe9hXs6YT7RSCskaT8TEvJsonkwukXKQuYYVLYpzY2MXY76AWL36d7m/Kd+fHE+L&#10;Y+WOt/6w5LjPPGvuo9Xrhpjr+vsfrcsfHh29TDEIvKsf9fWs1KWZmUgmBhOJ7ik9OlZqHgBmXREv&#10;gu5KgWNxsSLgMcUMIi5koyhesQAwH4KZdxMEYT6IgHjxbwSaLQr+HrGysoYTTt/x8uNbX3qsETNq&#10;mPvHxx/P/862y874p88s+gAiqk8mmXmgtB1aa7kErmEAXE9EG5OP3nhFsOfxiB21o6aWUM9mM67r&#10;hqGaPn1WYV8VBog3gVqAFmJmHmBanEoNJRIMYuYaYq5fSIwlHz4dqRSI5AxDCBkGQeNHP/ur11PQ&#10;HbNFcXvvb0oFBQLxQD/bLA1jHmEhYziZaNAUjv7+W4de+R7i+mFqWRbNjzeQ+MmuXxrSqO3tpYEB&#10;bmpavHXrjqYmUUQzEvDJmR/qa2kCUV8iKYiM29rO/MDCLXt/Y2QMIvJ9X3ebiSgMAm2/plU3SEjX&#10;cZlgGIYQMh/4Q8w1mjsHDllxf4o2Jrd3GtXTpwOI20epXbsmjomWV1QACIIAQCQSiUZjX3xjUnV2&#10;/uTqS66//ccHt259fP8eIgqDEBJEpGWENDxX88u1dpwuMNWXH51Kv0VESinXdQ3DMKTx1ODfhRCW&#10;fM/5YLwXSd5BECgV2rZdXlGpSYEV06ZJHaxLSaQV0AuqtVYkYtvRSMS2LEsLORmGIaXUQpAlcwZm&#10;DoMgDIJApxG+r1MCzZhJj4+HQegHfqCF2LWXkwpLgAHtkKKLi5Ydse2oFbGFkEVHC0WCDNOMRGyt&#10;EamTCkzBSWtR2gJsQEhpGKZlxWJRQxqhCh0nl8lkXNfxfV8UBG1MjQ5Xofr1d27XurGlJkOpL/HJ&#10;M74aP/0rM1etCnz/8cvXOvff/+X7157ZdQMA5/77Gx64+fSNBfUeTdid8fCpf97Vc3UnlSLgO9p5&#10;qg2ftsuYyuiYuK9r/6PoLl/j5fO5bPbo8wtU4GkrW/QCFy0KmPnaC+YA+Nf6W8TPH97/KEzT1In+&#10;gtu+e/T56OU502fMqKyank5Pjk2kddhd2osbap/89P3dYRiUlZdXTa8sr4jNmjnj/R845rjjPpDL&#10;ZccOH96//1/vvL0/l81KIRzH+ddbb40dPlxZVZXJZEZGRojIdd2R4UMjI4fyeVcrdeay2XddV3b0&#10;iM/l/mSvbduRSCQzOSkNo7yiImJHdKQC4OLhuwsF11B5bt73PNu2jzr6mJNO/JhVPC+e57Wd834n&#10;lwNQUV4OgMDK83UdXQvd6t18dd11AAzTdBxnfGx8oPWeIAimz5jxmReaa2prq6qqTcMcvPsxALGK&#10;8qOOPc7J5SbGx8vKy6dVVWlQzcyZs1SowjDMZDKHhofGx8Y0L/bNN16fnJwYO3x4dOTQxNjY5d9a&#10;fPm3FtctfxYnnY6TTt82jne1LKaOUrKhvR2mZhel8S6XFQCbxcXTqqt/Fmv5kfHNn8eumDlrVvX0&#10;6ZWV0yoqKiJ2hIgUa0oTh2HoOLlsNqf52b7vB75/e9n6m60bfN+/vbyQTlzj3Kx/4uCudakTO1In&#10;dhx9Ph581r3gUzISiRT80YLQMKRt26ZpptPpvJuX0qioqLy0KK2rj7nu2AAQUhiGLBXjtSSuClXB&#10;RUvIWFmZZp0ysxZzsyxLX7G6qajnEN0Wl4bx6/TqS79cvnVwpVLhQx++R0qhz3sQBqZh2tEoAM0Z&#10;0KsKwqBl/zWTk5Of++ioPtRBGBLRpz9wAMD2FyKLTylw/QsaFZ6HKWDoMAj8okCFIQ0dTJMQhmlG&#10;bFsIWaqrMbOO3fUaQqWkNLKZzPDg4MjwofREOp93lVKalmBHbTtqA3Byucxk2nWcMAx8zwtVKIh0&#10;HzUSsf/fLpj/zVHoygpZEMKK2FYkYkejdjRq29GIbWvat2lZkYhdUVkRjUU1nNXzPNd18vmCOaOe&#10;irUsLBdJMqXzq9evpcZNyyo2lkNWLA3Dsiyt6afXqed47d8XjcYqq6oE0S9efpqZf/LC45d8/yff&#10;DGZcvuBcKY1LF5xrmuZFc794UVE/CskEtbUVkOXAcgII3YI6hCBtWyHECiogmpYzb2I12LnhQBh+&#10;ctXtHWG49o4NSoUdGzaEYVgqfoFQ29Ze29N7QNMNwLVLlyrFAAkh79dGsOJIlNrFvFzxI7Pl4Nat&#10;AO4NwzpmgImoG7Qc2Fu8GGhjMg46SITe3sfu7uhXSnV2gvlcpdYqtRwYFNIuL3vl5b/ve/HFxQAB&#10;94XhFSokolMKJjBcC6irvsvMSCYIxFt61K7+cMnSd4pG6aiPHxoaOnfG3MJJSaVYQwAGUjQwcGjZ&#10;MrFxIyWTGp+m7ai7wAC6iTRLPgXsBb0o6EUhUGzoDycS1NZWiyORdT0AhgrDvOuOj42BIaSYvXXb&#10;cDJJRI/ddefIBRc8R8TMfZ2dO4EWwl6gX6n6QnuE9zIItFmIRULsJdqEghnFQPGgUVsbmIkEUikV&#10;qk0F8RVC6A8efPvrJ5+z/c3fN7z/U0qFZ0w7GYQa8GAi0fi2cdm8Bv14H0p0clMTwIOdiXXM2qVb&#10;1xj1buxh3luIBJQKwzAscD6ZuXRtAxgosncK10gxu6gH6oE40SJ9SQgiojjRbipWMot1EPT2PjOy&#10;77wPflZ3JMIwBAhtrfFru/Nu3veDZ08wKZkkgk4tBgAQxYkaCr55QMEUvUAXGgB2gi7MVhCJphvv&#10;1UWKWFmZbdvaP9uyrBd/sEYzhRra2gnoogKKZC+AZLK2t7ehrXUesBOEpqatf/ttz8vPbp3mIl5P&#10;RPo+fXjvk0EYMvjn11z88J4npSG1OOyF875ERBRf9JX5Xzr/Y59r6O2tbWurbWtDMolUConkdQ2X&#10;ACSFUKESQvS++MxQU9PF8bOv3NwLIsTjXKpMAACGmLm5GVPTKGalwm0vPUtERUFvhhadmzJKxalC&#10;/1kahiHPO35hTU8PESzL0lCa9ckEt7aedzD4bNUHFxpznh3778HODWfOmRv4gZfPu66rWJmmaZrm&#10;MydM23Fbu2GaB9radr7552gsqoMW6ClASsMwQqU8z/vGgi9JwygIJwAAnsu9U4pmDaIgCIJ8PggC&#10;FQR6intPjfdiB2MynfY927aj0pD6DtS9AP1XZhUEhXxOgw3w70K0+hbVy//757rVHggpSBSk7jUq&#10;IAwDKQ29MDNrVdmCsfeRFYpSGSxAUF5e7vuFAEGvX4VKtxGZOQgCjXQqGVdVTKs0pEGC8m5ei59o&#10;LHvltEryKAhCKQoauDrGlVJosLjneU10AG0FOoT/kV/3XXpD08cPLMCR4G9BWx1ev7mSrvzbtdd+&#10;9LbbFrTVndG+/sgBbTtC2/3thzpsin7h3uueuvLWVRccWPDnuqk9DXvr1t7OfzMZAOB53pXubffa&#10;1+78xrUAStmI9lfW9WbXzd/2yOHg2o73zTjaMCIrJr5/6PBI6trk6Xdd//trb2miA86PfuYYubGx&#10;saHBEdf3SvT0BTj1h8Y3l1x45fEX4pd3jBoCea8mGonalhl6+ZFDI2++/joR5b18JBo1pPQ8b2J8&#10;/PDoiB2N+p4nhRg9dEgKVFVVZyYnfc8LAxYiAzIAHNy1rpfXlajtvn8E/tFEB95J3H4CRtWgAAAg&#10;AElEQVR4dMR1HTNimbbt+J6QIhqLVZ2PH7+28uiy2SrwR8cPu7lJYkyvrq6oqkpnxn3Xv/ToR3a4&#10;KwPfP7hrXWbyjKvnPtv19rLUiR04Ed/ueqf0E3off/2Ba8vccgA6Xhy+ryBKY0XsbDbreV4YqrHD&#10;Y9ZXtIygZATZbBqkIrbpullpkG1HDVMYpshm05lsZmxshIhCZee9PCN0crnA929JrP5f3koHd63b&#10;VhR1LSUbB3etA7C0ClteLFt2cva6hplX3ru/BI4qjecSB/es+l7Fr6KmIc74UgEyd4V6AC56ZrZG&#10;7WhZedQS0jJgmKYhDFKsVD7nh9KUUkoAYaicXE6p0LajJAQVp8jbywtbcm12PYomRHWndegNw0nY&#10;+Z3b730Uq+wbZWC4rqPXEI3FAOX5WSGllEIIsf05Y8mC4EePp1NfPtLEAKDtJly3kGEGQRgEoWka&#10;el4mQdrQWuOF9CRQaMpLUaiOo+hVVwxt79l6yDQtw7BSJ3Z8f/cbth0tr6hwcg4JskzrrDuuc7yc&#10;l3fLKyptu8z3FQnyvfzBXbfWndZx0d+u8KNeSVB7ySn5+MvrvjuxJgyDwPehSjR0MvS+SSmFKEUe&#10;QMFUVNc3qOAsSwCYUMJNP7pbVk6TJCiXzabTE5d8PvLkKxQGYd7NKxXq1kRBqJ5EQTknVIWmqhQA&#10;QiGFODJh/p8N3/dLwhtc9MgzTLPI7j6Cj2JmwxS6f6J3sLSnpYyiEHyiUNpnPwCgihN16UeFFJaw&#10;9IytuxlEJKVx1NFHa/xq3s0HgRYDdC/7xLlEhFT/YGLTfOBfoI5E8qdrLvvGvDMxkPpq/IsA9fzj&#10;99+5/gdgtBB1gOY0NwM40NMz1NQ8QGgBVgDLQfcxrwBraeflxfBkXqkeDLQA80EgtICZcTJznFBL&#10;RIvi3J/qKxSq6UpTzmXsIxBRPaimZ8u5u/qvSCRIUInRe8HqDaqt9Qql5rIqiicREc0HFgPrgC7m&#10;biIlaBPg/O2ZzGTu7TBUhCuIDiruAlYw86Nboo1LJ8NwHjBHG9OAwFhBdFAIbm9HIgFAdSaGpahr&#10;a99ylN2oVBiGrBQD+huDjY3nM3NyC4ryUINhmF938dYTyHMD3HUlK/WVo8/g/hSKHg6lM1UPrAMv&#10;Z7UXREQdIGYeVAxggIiSyXMBMLqBlUSziUBQfmiappfPd0cOnnfrL2qJGKglWiIkerbEGxtnhkf8&#10;IeeCNZmkhXkFuAWYLcS6trbBROfcgk0zbwJeJFpRdNCYxaoPon5D51xwF9EiIgCfrZyrXszg8EBD&#10;5w+G8IPa9nYmotY21Nc/++pTn/1eEhsJQgKs4b+8ceNcIhDNBxr03AHeO2XP9yilmDcp1VK4D8R8&#10;kO7W1AP9xQt+n+60A3sLMgCcAuKFky0WCS6QNoB4AWenqQ4KrW0E+vyseQCeHf7zkpPORlPTMIka&#10;MJGIX9sNUC39e4sCALC7cC0V7kkUuiq0kHiAOU7YmUyWf/+7j9xwBXI5ZrXkQ59+aM8TQghpSMfJ&#10;ievv0ivbmUgs7u15ZN/TK27urmlt21LhbDcM/+XfNcc/00AkBO0ELZ2IIB7f/vffg7F4RPxyVqTx&#10;xM8+uu+phg9+Ut/OF7qVmB8HgOZmtNmP2pPNuXLE42hqQmvrjkRicU8PbdmC1AB6e9DYSNu2hkqd&#10;ffR8bmyi3t6frva/2NS0W4jzUqmhZHIW86/ffKGBClq6HcA65qGmpnOZn0qucVpvZuDsD54G4Kl/&#10;/YWZ9RStqza6k6lDPn3ZBL5vGHLK7AQAO978MzMvGVLrEl3zACSS2Nr72/FXP1v1wY9eeh2DiCgS&#10;iWjtCp1Y+r6fzWS0BxSAwPdz2RwRhSoUVgxKgHH2oPOLSPC1j3+BUgOXLDrr0Rf/RDAIBocU+uzl&#10;Qy8fevmAmUPPyzNsImFF/g2I994Y78UEQxfyo7GYUmEum8vlcgB026iQs5N+9isA72K1lgYFhZum&#10;YAlepBv6PkspSkrq+pLK51Xg+9qzosTMJiLDMLxScTEkKaQqEiIpQsVkV2OnKKCQFJXbMa2C5/u+&#10;1mjXpYuhgwcjdtS2bf1c373uh010YCLRKaURiZBtCy2LxszbLiuEX1+4s82MWDOuueZwYsOTRNVo&#10;B2BedmnTZZdOpeGWyszH/+XAgod/OtV1uzQWtNVtm/nt6unTo9FYLptNT6TvaOdC4pGYo5FUiz96&#10;U240/PLm9bHll6EoS6X/X/Jg51ffufrs9gI9V6cr+z+BtjCZkK3xl9dtKwPKUHdax4O7rZHRkVf/&#10;+x/Lvt42fn06V5bV8b1iHhwcvNjpBgBRhPgn5jyXOHgybvlt1e3RaLRuzmzl+2Hg2dOmlZWX57LZ&#10;N19/LVChCkM38ERoTmYzo+OHa7nOtqOu6wwePChATiYbVE//8Ec+cmh4OGJHMhknk8mAzGnTpgG4&#10;qxt/LB6EeWvX6KSoiQ68uv5GW0UOvD2UddzRO/ua6MDv279NIQ+f86dVdOAft94yOTFRHrE83/U8&#10;33Vz0hNMlE5PHnXMMc8E11VOYwb6Mt+aXjvyg9fOvfXrHwHQ/tO9k+mx1Ikdy3jOMdd8458zao49&#10;9mjvgNffei+A127f2kQHeu+f87H1F+fZm1FZMTwU/G7+lvhAw2j3k010YP8d3z/mmPcfOjAkwHYk&#10;Njo5MjExPufoSGV51djh8YhhGzDKy6Yd+/6oaVlhEJxFG7Uzd2k8sOlXF684e9uD/Uu/ughA3fJn&#10;D3afAQAnnZ466ciSdSc9e7D7jG3jqDstC2DZSevuKHu37oQWD+hPp2vqpttR64XndnhhyEf16Hze&#10;9k0A5WVR5QdBkPe9vF0Rk5VlBsrzeTdiGvHw9uci1zs51/cC3TQoLy//n/j+28puLKU98ZfXoQqp&#10;Ezs+d9voA8fdc/T5WPYSHdx1y+PhVcxMUTJN0/eN8rJp0pBhqB659CYAS17quPTLlfc/Nv6lx9ti&#10;ZWWukw3DMFIe8TwvDPi0jst2rfvhb6+/77wfXGuYpvJDN3RJCcuS0pAqVIEfBEEAJpKQZDCHvu8b&#10;hiEFhao0aPGMO+vO7Oh+fFKY5q0/+1fIyoraVjQ6dviwbVokCt3q93feMnFzp4bb2nZZGHh/iST8&#10;fudbzXWbto16+bDvL7YVtXNOJvXxjt4URSKR8lg5ACHloXcOkJQhFwC+RCQNQxFy2awQUltv68oW&#10;gJznSiGZ4PvhpZ+PAfADDhWCEAqFrGnLgDnnqPLA913X8fL5WFmZCpWeMw3T0KK3JMiQBZo1EDCz&#10;dgr/T4ZRFPhGoUCoAHieR4I0sWJqmuH7oVE0LJKGoas8QkitEK8xYKEqIFcRIsSRzZtKwdSoKmka&#10;zKzzONuMSiky2SyRMKRhlBla+s/3fRpIDSWSNa2tBLSAOnp7kUp9wy1EDNte6196SDTXf/pl/kEX&#10;+EYA4CsUg7C2qWkesIJpH0GXwFcQWpi6gJYj7stoAQDuZgKhG5gav+0Fnwc6RDTQ3HzuqlZNxtCu&#10;GvvALUAtow/qXKX6Ep0ADratnt25AYSVQtKWLUEYnly0GV5BtJlEC1FDby+A7qYmMKtQ7QFI0LMs&#10;zrntx3OZlzNegCLQCimWM4Il5y0AlhO1EHUTtRTzOhWq7VDxRGdNaxvX19OyZXVCio0bwzuuUbt2&#10;cWfnsHYhVmGpnDsEhEoVqOyMFXPP+/Xki02z4qEKNfIL9fVoa61PJF8gaGxYFzAA3qQwFwSghQCi&#10;PuYXABCdQsSMYfAAFY8ZEYG+MOMkrlY9r/3+ig9/ntWD3N4+e+PGPqDhqlXY1V/T2sqKqbOTW1uR&#10;3BjX6q4hdxEJot2CziPqSyQWKFZhqDPVhcCLOnAn0niBc8LwJiIQfdIwCrY1/Slx2iIMDGxj3ke0&#10;TndaAAwMTFqT+gjUtLYBOCWZqAcNMCvmlUCtEAQsZO5ini/EPiLW2nYAuMAVPkXKeJH/3c+cYt7D&#10;BV+UucA+AkDzgT2MeUf4ECCiGu3tre0O9S0GBqO2rRWJBBYtSjn/XBT7YHlFlVh2fh+J81a3c339&#10;c01NCwsYLABkJL/rt9419Z4twKyO/BRAGGCAkQLHgZcqKlzXyWVzSqmH9/2m7Ob7G1rb8PH4cFPz&#10;AKAt+VJg9KdQhtTtbRxwmAtMwxBCaDrJMNFiYNu0vPHqriUfOX3LX582phmNJ3z2V28MnH/yFxiM&#10;gYGvxc8m0EMvPPEVt3IngxLJZT093NSE3p6dVDDZoOZm2roVhDuf3fYdoK+pecnWrcxcx9zd1ERX&#10;X1bT1hbfuHFnMsmAAsqEgZ5eGkgNdXZ2A1cCu5kV83mtN/cx7yU0EGhg95cWxVMTr+ayWU+FIgg8&#10;z4tEIkRk6CnF84IgUIpNO6ZUGLL2s6ehpqb899uaT1i4o62Jmffq/LCpeW17O2NEWxH8Mf1aRUVl&#10;Oj0RhIEKVShCeB4J0jLov55pxKTQVhgA8rkgCEKEIdfXX9DYyD2fonj91v9+DobQ/0IBpQLX97zQ&#10;9/0gVB4AYkRiUcM0xX8McP2/Pt6LEClAMQdjhw8dGh50naxSvu+5lZXl0VhESgR+Pp/P5fO5MPBY&#10;hYASxFLAkEL/kwJSwPfzfpAPQ0+FQRh4fpDP53Oumw3DIAgCjX7OZbP5fF7XraunTy8rL9dICcuy&#10;NDxDCKE79b7nuY6bzWa9fJ6IbDta6HcqzdI2dNcMxQqcYZp2NBqNxuyobZqGlEZF5TRB5Dg513UU&#10;sw67pTQ8LyAyTMs2DMv3leMeCcIUGU7eBzA2Plnd2g5gNNkJwL1/0//Sp0KTpEv03HctY1uRaCRq&#10;SgOKOVQliwOdQpx535qd37zByWR1djF2590adqLHW6+9dvaB26eurZfnfDt7ay6Xu3Rk7dHno+60&#10;jh++vSL5q1w6kz00OrrC/AWAxUtbzvjSVzVp5O+v/L2QXRQ3FTojaqsD8Pbrb4wdGimPxaqqq207&#10;WlM3O1D+Sy/ty/seS5EJ/FARQ5RVTLPt6OREGiA/l3/njf2ZsUmEqIhVZsYzw/sPvv7KP9/Zv79Q&#10;jv0foZLe06PPx/47bp8xY8bu9nufnffIaPeTxcNt5h1Pw2zKI7GP/NeHTCEjkUjt++oisWgum9WC&#10;p5nJSTefC0MVhiqTGR8eOnBoeHDlvb9du/Xv5RVlRx1ztF7ZgjtuLauwRw8PO3l3KlyqiQ4EoQpU&#10;SIZRXllxyu/PHDp4UP9p9qxZKu/ZVsy2YhEz+vP337/nlp6yaHkunSuLVQT5YOLwRJD1bBGxRaQy&#10;WpGKret7uF+nED+8c+eDm5+qKJv2wH1PxLNr9DboP70rCQHw+ydfe646WXrbRAdKl8pUw3gAXj5L&#10;HFoRIxKzOAjSY6Mzvn1lPjdhSvbzk6OHDk6kR1n5EMqwpF0WFbY1u25OPLx977SbZ82ue98xx5VV&#10;TPu02JDNOiMjY6MjY/gfI/VW4YjpTCP+8rrl58zQn/zk15N1p3XMmD6TmCbH09nJrJNxpWETWb7H&#10;+x/F/kfxwG9y9z82nslkAKX9Fk3L8vKBHYlVV8/UT9Ql91xjm5abdbycE41Ebct2s46AtC2bIAjC&#10;jpYZwnQ83/eClu81nj3trqqqabZtBUHw4+Pu8sJ83WkdABzXc/JOJBplwzh50137D7wTiUbvmd1x&#10;6Tk2iIQQo+s7K6qmJ6aveeCDG9PpjGlHY7GKdCYLQIECxQ0fdw8OHnRdD4DvBYZhzaqpnVE9k/0w&#10;aseIiQtq2OQzh4AuE5KAYRplsWg0FiNDkiHtWMxTnFd8yRkF1N+KsypyIUbGJkaHDzs5JxqNVVRU&#10;AhBC2nZUCJnJZBQrwzCEFJYVqaisLCsvN0hIYs91spkJz/MCKM//TzsYofJ9P+95rue5vp8PAi8I&#10;PKV8FQbMAXMIKCBUylfKhyEDcABmQYrgq2Bh7AQjGjEiFqRUBBYChhCWqf9pNKzueDArIQSz0pLw&#10;Oi4kIg1CEERhqCwrYhiy8YRPEpEhjUgk8o15X3qkKv/EmstoUTzFfLIKO5Ysmd25gRcu7B7Y8eNI&#10;emh4RC1YoHb139C66u1Vq8LvXhWE4Q2tq7gI7D8A3qS4hXkuuIu5i7CPaL4QQohThNis20NCtBBa&#10;mJejkGYBuF8IAOs0bZexo7NzObTtIJYzljP3h6omCC7zg9lLl64ABoWsS3RuYn5H8UlBsG3pknWN&#10;jUTURfirlOuvvvpgezuY1zY27mhqYjAEMaCNpS8Yt7igmctdjC6ie8OwX4XrmFPMy4FuYLlSQoiV&#10;QrwoxF6CYrUrCLZvuGP7kiVKKwr09Hx61U2cSBTkDZmfE3K3kLOpILBTsrGbs307M97+17/CMBhs&#10;bBxqbFrb2IjmZgLN7u1dQaRYdTG3EO1hLAfvBTaBAeoDM9AN6gL2Eu0FBkgQ0TyiWhIEQm/Pbn7n&#10;4X/+tvHqHww3Nx8SkjsTKlQNmgdTX68W1itm7unR2JLZgmpa29a2t8eBFlZKqe1heHkQnKwKCjBg&#10;PlVQN1E9UAsEG+5g5g4VdoGFkDWMWa2tTx0f+c2xBFBfZ0JrUu3YsAEALVr0UMXEpU6tUqwU9yUS&#10;fYnE4i09tT09Db29S7Zurd26VSdgs4lWSnkeiQ6iFUQrhVi/bdv67dt/aBinSklEtaBaUKogycst&#10;oBYiBvYB87gAqAIzEU6TwjDkbCFqe3uGQTtBO0EDwHzwAGN2W1vd6nbDMMTWrUrx+PjkPnEQpsVb&#10;ehra25//+KwXgtcaQLUgba9xiCiYkl0UdZALWG4CgVmx0rmQTowHGGdceVNFWeySBYslwbbMzLUX&#10;P2SNSiFrwIvbWusZKQCMwUTigmxZwzUJui5xoVPhKWbmR158+sFrLpmlWHcss7nJR196+vyPfWHp&#10;Rz+rWJ117MLhZcuGm5qJaLi5mfv7JSQtWkTFzHnb2iu2vfhMQ0/vUCLRwozeHiLi+npLirtWnt/Q&#10;07OjqYkguoVYDLIi5WLRohSwGESguBCjo2NDzU19iWQK6CIaABb39hJRH9DQu/VkpQYbGx+rpafe&#10;2ZvJZB03H4ZKEUFKnzmf9xzH9XJ5P+9DQUqjvLyyrLK68b/qF13Xyf39v1n/Heu6zsHmJi3rPA9o&#10;Ifrw91drQY7dJGrb2sMgHB8by0xOaofcxcd+IpvL5rJZLcAdqtB1XNd1At9XoYqVlZm2lcu7SoU7&#10;WKGpmVMpx3WyuSwTyJCul5+YmMg6WQiKVJQpIFZRMW16tbQsL/D98D/VAPy/Pt6LPhg/vbNNK2dH&#10;IpECq0GKWKys1Fso4eQKgMSiM0axl3UEsys02kDIqYtpU1cSxIpLJhiWZRVUD4OgZHzBzGHByoQ1&#10;3aK0WtM0NQ6KCv4bpDsbOnrQ3RIU+/i6b+/7fj6fz+fznzzr0qm7/MfHf6xreiEXvDgC34eUzBxC&#10;XRL8XC+2fdZ33nftdf/ziLn3b7IvX1F6WyJza9TT1CV1hL3lpQ5t2NzLc754z3VBEJ759u3/vkpc&#10;+InCsXr4z/yQfflF7v367eNzrolGY9KQmyqPGKXpoFy7HXf+KpPL5j580w16S0YvfP7UU9MAnn++&#10;cqqeld6w/75+re/7i5ddWfrTc4mDqZbLTvjQh2zbfvON1xUhlw+yecc2rE/es+nNW29JT0xkJyeY&#10;efjAgbo576uoKDcLYOu8l8sZEWs8k66unWUYEVbwFC+fdf8fWw5M3f0mOvDq+rUfvHHtxkcK+Ybm&#10;ZO9/FPNTzSN39nz0xsuqq6o/cNz7TWmMHRoaO3x45NCQYjWzdlYuN1lRWen5rlb3msiMZyYnhWFM&#10;q5pWVlmVd/3JrHNoaOT+b5+mj/BUx7qp2/Chjq9GY7G3//WvvZ9+QlsBvrb2+mPmHBWNxpSXD8LA&#10;kMaWb67VX1my+fpoNDo0OOg4jgpDOxr9+XGb9DG/4KfrGQJAEIRa4sN13CDwy8rLI5GI1v30PM/J&#10;ORfU88Fd6/bNvPPM/xp79q26M95fMJ14JN06MjI2945b9Mmaeo4elJfY5dG6o99n2CYp7v3KtQDm&#10;dVxywvpbAOS6f2AaZsQwhRCMkARFo7FYNBp4buj5pmHaUTsMMJlOz0tfB+DFqs6Tx9v1mpf+u5je&#10;VKJISUjqwafdnVfdvvTeNQCymQyASCSimIMgkEYB7MTMPzr2TgBNey+OlZUZhvHj4+4CcNlbqwzT&#10;VGGY91wKVDQWMY0IM0spLSviqTCXzdrRqBAim3WVCqPRWKjCXN6VApefVQngZ0/lVBgyCEDWdR76&#10;4H0AvvraKjJEPp/P5vIAXrz1/i/euUYoRK2IClUmk3nghA1azOrif64GUDmt8gezjtwmV0923lHR&#10;njqx42d/Cr/+SQngF896FdOmxaQVhMHh0VHdeTAjlpSGEmBtgK1CIBTCNCxTSjNQoevlPS8opRZ6&#10;dP9RmKYFDr8Z9wE89AeuqJxmR20VKtd1wiAsiVjoCVJ/ixRXVsSYlQL5iiczucmJ9LfX3Pl//FAg&#10;oq0/XFuagUsjYkd136I0aevPpWVCC08ppU+oNtzWcNNA5/FTcOq+HxrFal8BUMpK9yX0ArrvUZp1&#10;TctmVucc9fG+t57jKa5EvucpFeZyzjm3P9DNAKEb9E5ba+fk621f+AoR/XLZsnpgE/ONra1IJADi&#10;1tY5ic5NQAPoJqIuAgErSADcUjRUZuZ6oJboEJEuSxf2v/iCSBRcMoCSC/U8YA8YQBdru26sILFS&#10;iNqtvWuXNn5MqT2sSjV9QWKFIIBqe3uHGhuZeTfRYkKdYmYmEisEzQNGOr7zpTWJFLPmya0gbGK0&#10;gOcyiHCllIKEZo5uAuJEs3t7maG5BEOM2fq5evXVvKGTe3o41T+4oVPfQXVCMHAgKHjaEqGWqPv6&#10;i1eeupgbG4UQ6O3ZPtR/3msY3rixX6k4ESu+jxk6qwHmgZazkkK+KGW/Chcq1qq4LQCI5jI/H4Zg&#10;PkV7lm/b9nT675+/ZI1SSndRBogIWNzWppRSGzbctPyMNZ9vQXOzEEK0r2Zm1dnJrasObujs1oI/&#10;RJsKyEDdhFErpVgOzFJMRNzauqOzswWsYREriNYJ8UsS8o5vnXP13TuAUuX/vNWrKR5nZrVrFxIJ&#10;aNlZovPa2586NsJh+MX9AeJxImLgiYN7znzD5UQnWtsKsUd9/WBT00BRQKwBALCjANqCYrVQ6XyV&#10;VhQgUhprhziJ2YLQ1jacSDx/3/qzVtzIzENAF3ge0NDWTgQhBOrrH3rp6Qsmoql5tZ+u+JBi/t3Y&#10;S9PKyxjBqX85pDoTO4GGtjYASCT6Cpckc6HxdgTLVcw0gCLZnkALwbvWr9QtaB0pCaKy8goOgrOO&#10;P62vqanAzQEzqLanB6nUzmQyvWa5FJCM8+d+Hgw0N22/6UoyhJTW4uNP2/r33/qBf8Fk+c5kcgEr&#10;AqWAeubfr1lhmuZpa++u7e3d+cof8p7TdPIXH/nLry+47UdrmTt6e4kEwNyfutcfXPmp83Y2N8eJ&#10;ant7MTAAZq6v39ncfF5be18ysZAZwHMkdLC3ELwbtLitbSjRuYm5o6cHy5rR2vZIpWNZlpRSKZXP&#10;5vL5vB2JEJGpcbMgAJZpCmmJWMxneJ7XcNx8vUe6XlAPDAANvb3U3IzWVk4k0NP72Ft7pESR9uYE&#10;YWBZlnYKJxIRO6LN+xqGwieOiekSiRfAc/Pp9MT5NyZ1vkftbT+1XQWOlZVFo9FSVBn4vp/38k7W&#10;tqO62UJCWJa19JL291RI/17sYJT4wZppoWkPmv8X6jZTqFhxMaB3nFxOtyNyuawmbU9OTjo5x8k5&#10;jpPL5RxHv8mV/jma26DVCXXm4Dg513Xzbt7zPC2mns/nXcf18vnAD7SWVLE5rK2jnCDwC57ibj5f&#10;sOdTpmWZlqWJQTrb0RmLxjxo77A/Pn7/M9vvKe1vZjKdnhhPp9NePs+KTcPUjnVCCinlj8RFuikx&#10;OjLyLqNl/SKXyQGYuOtOAN79m0tkbhSNmfXCJd62juH028pvf/td2cXvP3TTX+YVyts69i1lF789&#10;fl319OlV1VWxaEx/snxi/fKJm0vfjb+8bubMmUT4Y8u3AOjNeP75SgCnnpqe2lrp5Tn/+F4HMxuG&#10;2Lnl7h/yV+/NN24Kml/53tUzZs7SWmzV02fMrptTXlZeVTGtevr00U33zpxVU15RCSCXyzk5x/M8&#10;aUjHddITE0SiZk7dzJpZ7z/+2KrKqourNztONpuZALDxkTnvciHMeyGAL/z1G++68MYOjTTRgY/e&#10;tH548ODIoWENRchMThimMXPmrMqqqq/V/qyquto0TSfnjB0+7GQyrDhiR7SdnD7dJMTUs1N6rd9+&#10;PPmtD974Vcdx9eVW4iUfv/aW9MTk0nmuYhX4ftOCI3OE6zhCSq1R6zi5EnazNEzL0raSKlS6e+M6&#10;7qHhQ+mJca1dZllW/OV1S6sKBNypUKVVZ1X4vq+3rSQTrEft7NnHHneclIZksOKzf3jj5+65Wutj&#10;AAh8nwTFysrKysuJ4WZzgefbdhQomFXn8/m86xJR3Wkddad1mKbx1+qCQd67qOf/U9sq/vK6e+tu&#10;B3DXzJuzmYy+m4IgsG1bU3g1QV8IoZfXNheu41z0yvKLXlkeBAEzS8OI2BEpRN51NOPfsiJCCo1W&#10;CIPg/E+LUs7ve54+OA8+7Tz4tDM1riWSmn0uDOiCgm1ZEdPc/ygmJyeFEEr5F31OCVmo/R99Ph44&#10;YUOovO3fuuHf9ovCqya+D+Drn5Q/+k3m/l+nHccZPXRofHws8AtkreLzQ2metybtCWEahiG1sIlS&#10;+byvMy4A9z1VuBjKYlFpCGb+0VPeA894hmkys5NzsplMGISFt04ul81qHVshhZDCtm0hpWFalhXV&#10;JRLvP66BaYq2njxdp/DacXLZXHYyPTkxPjExMZ6eGJ9MT0ymJ7K5bM7JfbryI57nBWFBo1uFSsOo&#10;DCl1c1gWhxDSME0tAlYghTuu1nXQwywIcViaAe46Tt7N9776p+JjwnFdx8u72lfW7xEAACAASURB&#10;VGDRsqzHrrm4Y+vWY677ZgthZyLZvnk7NTcjlTp3y5aaLT3zQO9LbjxKyJ1ENyWTALUw1qFQXX6B&#10;MRe8HNjEvId5ueK9mjjb2srM2hFMNyu6iUA0j4gEtRDuYz6ZFTPf2Np6I5iZu5i7QSuIVhAR0QpB&#10;Nb09j7y6a81VV60AbyaxWYj1Ul4pjbXt7TU9vTXMT4y8UtvbS4IaiKh3awG2dPXqz/z0Lqvr1os/&#10;epqOFLsAInST2CyFlPKvUrwoxAoSXQAzb2LUAzXMqr+fCGJ1u5TyfaYpt29HW7tasIB7eja98IQG&#10;+ncTzVq1iltb+wpVPM2HFmL16rff3v/9Zx4goqd+tvZX43tm1dbpUFurIw0A8wEAVzCzdvEDAZhP&#10;JITcLQolvC5CF/MLSnWVIiQiam62LEusbh+RQghBQsSJ4oI4kRjs3DAEXtP9zHBzM3p6uLVVLVyo&#10;Fi5Uq64aTiR3Fy/I+UTdQmyW8q+G0UK0QtB8EgCGwENgTiSYWZDYBCxnngcMExGgFA/hSGbIQF9n&#10;J5qb0dyMZHIn0S9JW/XScDLJrBQY8TinUqq/v+/NgTNnzwP4Z2su29HZ2ZdMbLvjjm1LlvaHSjOJ&#10;wRgChor7WEQn6ZNFRAWXPQBxUC0RWlv1AmetuLEP3AcMgLV87XCicyih51W6MB1DIpEen/izv//5&#10;4O1oNDZ2+HB6Is1ccMZgZoCHCr9S+ImFXIRPMYriW4QjkrUAUNvT6ziuUmCmfN63rGisrNLJubGy&#10;MkqlwKgHxwGAdgP3/mE7gHrga045Mwspt7z49MPPP/aTtq/kslkiajjhtB2v/jFUyjRMxOPntrbW&#10;MGrA+lKBkEtP+kxtb+8jLzypSZUP7X7MDwIAa9vaKTWA/n4wKB6P2HZ3/2Nvf+drKWZOpZBIDCeT&#10;ABb39Ghmi+bNc0GqTZPagWQixdzFvKOpCT29P4+mXcfJZrOe44aer+8aISUJoR3JAt8vpJiSDCmB&#10;UIU+wACv17QZom4CEYndA7R1K23cSG1tRIhEIgAUcxiqsO1WFGi6TCQ04F/fRr+aE9HGDNIygzBQ&#10;AmTInQC1tVN7209j+ZBDAQo938lk3ZwTegExiMGhikRswzCUUvoRVqqzvHfGe7GDseOBm/ShLzni&#10;ASgJOpWo2IoL/os0pcenv6jBAIVsQEoAWqdMMReUGAoPKlmMC5mm3HM6VtPVvhA0VRJK/5z2y9Of&#10;6w/1GoSQec8vLcmK9SNT74teWBvwAQhDFYaB76tPffmbT/bcTUQ6OZFSnjNyZ+mATI35phaYH6u9&#10;ShpyRmt7yak6ffddACq//V0AWixVL6nDaw15uuDN7+665q4mOvDPNTeccPNNpe+WhvGLR13HfevN&#10;N/as36z53M8lDkYe3ep7XjaXlUKUV1QSUTaT0dTbQOGuSNulY+tnzJpp29GhwcH//scr8zbc+q7T&#10;+qmuOV1DK07suKG0SUetaGQVWHZk2rSqsorYtKoqFYaWZUxMjAeBbxhGOj1h2vbo6PhrdzzcRAf+&#10;ectNAnRoeGhsdNj3/Tmz54RBEIlYSqn3ve991dNnTJ9Z5eSc8fThdDZzfmxT5yvntn/4l/rnvrsc&#10;JenYkm7su6SH9CF6+M8M4LGjrjZJHPuB948dOpTNZKqqq03L+sR4++/sGwAcPjx8aGTEyeWCIE+C&#10;zEgkUhbzXD9QCBjJr8+78NZnlvziiEDu6L13zbiycFJO6bxy/1tvmaZhWtbY4cPpzU8fs2rpgjvv&#10;ATByx+0/P+auVdn1rpP5+ulR7VFdGl97+LYDb789mU5vPelnerObfnSjHY3mcvlIJKIlknWe47oO&#10;M7uOu/zMgsjSuyL4vpfKGk46IrF11aa/Lbqv0DQvke/fvPGWmTOqy6srJsbGnvrObWdtXsOKy1dc&#10;OXHPXV944zYAfTUry8pis2bMKi8vz2Un0xPjkUhk+oyZQgVCCN/zcjkHLEzTPPMkB0Df8wYRfcJZ&#10;M3WnprYy/o2MAQBYdcGBjY/M+fp/r4yVlWlSU1V1NYh0ASKfzzu5nOd5yxdP7955+IHj706d2HF3&#10;z8FffHTzxa99uzCDQxlMOWdSBSgrL6+oqCASjpfXYiCmaWayruPkhBANua6+yisrK8vDvBeL2oZp&#10;5txcLuMoFQrTloZkQhiGfqCfEIZSoReEfSfe99VXr5JEUgqlWPddLct68uo79j96xJrjW0M3XnQG&#10;bfmTubF6jd7Te3YcMi3LYARBECHDjtraV5sEmRFLCOGpMAxDEsIypGVZlm1DkOcHrus6ee/yL8ZK&#10;xyp1Yseje6bBEIEfBHknKkxJrCe3UoqilScmxseVUuUVFVpeyZBGrCwmIQAoQt4L0pns1z8V0MfW&#10;/ScdjG0/WleYhXlqylSYrvXsTUUaeAAWQsiigAcVvfkMKZmnNqQVgDPrPv7EwT26a6ELOiRIq4SX&#10;pvdiTSfUPcaIXThQpQeDTl3yeTcMwqIkpSSir5z4OWZgIIX6emYglQIAAsUX0bJmgNaBwehCAV8E&#10;UAthLvM+ANrGG9Cmh/OIdHZBoD2sNnHBb3sA8DesPq319hTzQmZm1r2OeShCVaZwNDuuueRyr3pd&#10;Z+cKQbNJ/JKoob39Nx+e8Y3Lr2PFLUSf/skG07IcJ/fF6g9qw3Ikk4/ffVM+7zUc/bGDS5f2KwVg&#10;pTaaLnbv31HMrauGkxu7gStY1QJ9wELFRKiTBrW3IR7XxFallFraqIssJOhgqLqB5Yza9jbu7Bxk&#10;FoJmC0G9vT/5+9Ou61RPn15WHi0rL5+cHA+CYNHKDURUAwwXHT9OZg7DsAUQQmoJLCmNFub7lFrO&#10;fJ9SRKRYLWcmkJBivZQaaPDYPVefU/uJ302+JKTIZbNfetXn+npualJKDRePWM2qVQAQjzOA/hSS&#10;ye1hyMwvCqGbGDpz62J1slJxIWqYBxlCiBTzC0rNAzS7+kop56xezfE4+vuRTPZxwV1DP9+XSDkE&#10;sFIpZp3uADi3ddW26S4RLfnePWpVK5LJYaC2yGroYwhBR9IUAIR9QAuQKrYRFPOCMGRGN7BZiC4i&#10;AHuYW4BaAoGGi5yfeYzFYJ2ZdINaigmJNjX/08kzF+0d4kRiZ2d7NBa1beudN1+/4GNfpoEBSiaH&#10;gBpgZ0GtlRa3te5MJPnIZuFdLwEsxBE3D2Zu6O19eM+TTi5XPX16xbRp42Nj5dHIKddsrFnVui6Z&#10;0GIGixmD4Nlt7X2JRAPwixuXG1r+VvnMnM5kLv/UMhoYQDyOVGprVb7xw58p3J6p/r7OBIDztm3r&#10;e6Vf3LBRrftWNpPRDO1Qqa/Vn7vlxWeWZctQX8+p1APmuDCsb8z//OaBJ8IgGNr4k/lERLSQuRYY&#10;Jhoo4kd0EAmgARgmShXjxH3APMJC4Ferv2GYhm1YJISu7ESjUUNKUhwEARRr2DwE2RXVju+d/XZu&#10;XSIBwkc2XLPsuAU0MMCsEF+kI0gGhpqa9vxgrWWYnu9oDagvzj4JTU3o7X3sred1YVQKCUCxsixL&#10;CxqFrCYmcpDSyeUyE+OXuDEQ/TTqKhUawtABLes+vGGGofI9z7SkYRisG/tSWpHI+Vdc954K6d+L&#10;CcYTj3QWniphUblckDYogC7vKVUqMUpZ9KuaApTSb8WUCbv0eDNNU39dC5/rVCFU/w9zbx4eVXn/&#10;DX++99lmycqSENyr7a+tVlEUEmxr1bor64TFrVZRElxJAoqyBVBBsoAgm4p7QRLAoBatrbZWmARF&#10;wIr91QURhJCwZJv1LPf3+eOeGaL9Pdf1Pm/f93o85vIaZs6c5T5n7vNdPov0+wNp8mE6XVGaJGm5&#10;OelJ13FU1qH2IjQlxnLiUUok4omEeq2ldGm0dP3VEUJTnEvX9dIRiev3ZyWTyUQi4TqOkqxRfoKG&#10;3zItn+X39bn/fnUK3/NX7r30ThJUGH3VUw9l33NfpnJ//dPVsWi0z5QHhlQWLU+MYZY5Obm3OM//&#10;O4bqV09UeFKOPFoP4L0zq1f3mXN72yPZuTkANv7uwQOv4mH9qYA/oBpKmqZ3dUcMw1Dk9da2w/u+&#10;3jv+lkoAX114giMO4Jzq8ngslozFi5ctBvDJlKqJ4pUl3SP8gUBObrYSOXVdOysru+P4sUi0x+f3&#10;u46jGUZnV/ScBQsA7JpW5UkZjUQEyezsnDPOPLO7q8tnGI7jnHLqqT09PdlZASHwxed7IpGIbXu6&#10;5bf82RJ0Z+EzAL4HlEI64+rtMJhZmgZWnjxgYDDLf6ztsM/n7zugX09PTywadez4sWPH4olIIp4Q&#10;goROJMjxJBOOH+swTB8ZZu0t5wFQECkAux+e1icvr2XqMrXHyz+79eC3BwaedFIymdx6QYMCaAE4&#10;8Oi8U046yefzOYlEPB7JyskZeW6yZE+1yn+uX/Fgv/79j7S3/+7XfgDq/bEvVGuaFu2J64YRj8WS&#10;yWRWVpZuGLadZObfXWK1bj2RVxRdPDsTuIfPnr32I33ChS6AR178qrsnXhlszNxFajQ25k0xdWLB&#10;hQ9OO/Fm/mTXdcb2PP1a/7vzsrNM08zLy8vKznadZMfx45FID5Hon5/LzPFYLJFI+H1Z2bm5LGVP&#10;d3dN9vzM3pFWslJLJs0Inz27dWt10cWz//CuvbTwcXXu6z+dDeCZNzqj0WhWVlZ2bp6SDbRt+8l+&#10;8zNpyfJNR1QQ8NJPlk/8ZoqacxkyPysnEulKJhzLsgLBoBDCVdVXz/MHAvGE3dnRMXD+HACH5swr&#10;KOh3qZj3V+8RgohFo/F4nAX5fEHDNGOJmOe6ngdBQhhKp9j1bFcjNJyzAsDtX1cqncN3H6nP3F2Z&#10;5a4DD60+ZUHG60Md9tObj5MQmgcl8eS5HhGZfksI4bJ0lVePIH8gYFg+z/Ui8ejNl+gAXnxfBrOy&#10;XNeTQii9ViKSEpBe0PS5bpIla5rwPGknk67nCiF8Pr9yZ/P5fJ7rRSIRwzCyc3Msy3Jt6bqux0gk&#10;7Wg8fuf9c/6TBCMze/dOMDRNzxRiMtUWIuqORlSU5nqu6ziq9YS0BqBaVNF33M+uWPfZn4QwDMMY&#10;fdYv1332LgB/wK9sy3trUl9/6pDN37SojMJ2PCXvkUlsRp1R/MdDO2PRqBLhyByh50kJTsTtu4Zc&#10;DwDhcHVdLRizGhoY/Ma4cbtJWW6naLWDCASSLIuBVcpHAjxJeTATlTH/bFHFP6fVr2TsAgobGwG8&#10;sOednFkrJkkGeBJjEHg30fkkynqNngI4TZLyIGMuYRWIBLVWVvLQ4pf++f6tZ1+yuXRsGXNrVVX4&#10;otMdx+k4fjzS0zP+LFU+JpaSQ6HDzGHm3cCq9BNtJ7BCypXALiAsmcGaECTEx54HUBlQNLVKW7KE&#10;p1R4ixZRYyPCYQwrOTwm9P6iB8c+uAjAAM+TzOVEZcz9mduJNE28WX3PHedc2nBw+7hTigE0Hdlx&#10;bd65z/9rSyAYnHDabzgUYslERILaQCukdF13ueSMSRQRLXPcjxWXRspzpWTmYuBpTdMNvVpoQhAa&#10;GqSUYH69NWwYRjwWG1W1FEAbg8EDgHaiAgDrG1pDYworKlIaSCUlh0aNOlfKciKFhhiUriB+7Hnn&#10;Ew0lqDRGSt7meQz+hMRkTRs4daoYNoxDITWZtAHNzFLKncxEVJ2SpuSmFDmeQChmLqio4OLittLS&#10;QubNitYMLiZqyVhLEAHYnb7Qg9IiuR7zeVJK5qFSrkyzHgYBJUTNzLsAEMqQMmQcREAaOlXcW0dM&#10;0IDGRrWXluS+U8dX9JceKisb+ibsaOTmZL/2uvoWohFAE06Ir40AbVY88xRW6sRPPq1NhWIl6cso&#10;JjQziKhn+u87jh/Py8u/5aLrXwuNAQDG8IqKprpa9a1iEAOFDQ1toRARChgvTrsNYJ+pmabZ0dUl&#10;Pe+OxeupqorqatfNuIsZ4wddySyfCzflPfECgJFCCCE2A0bNtCPt7aZpCE33XHf8oCvW7Xpn/KAr&#10;sC2sLjGA5z78020XXfnM9i0Tn1jTBB5GgsFgLqysaq+rDQNDmVsAEqIYANAMFDNvYwajDDyJeRBR&#10;57Tb/H6/puvS89RwSCkN0zSFpqSlle+zCwnd77jO3Q89oUa7FUBl5etnZN/wdQ+AN8/IJkGG0HVd&#10;g8eu50rXViGi67jXn3YBgM37PlKAVV3Xrz35/C0Hd2W0Q23XiSWlZhrxWOxoW1vZ0GuI6PmdfyES&#10;utAMwxAg13E8KQ0SQmgue7qhCUNXuFBd0yyfFfr9tB9USP9DVJECIKV0HEd6UjcMy7Isn+X3B3Ai&#10;u0h10pXfNoDMEyszuJzWx0CvbIFZWpZPicyr7IVZ2rbtOI5q3iGF1DyBHEt6Xu8OBtKOewqUwuyh&#10;F4CRWSoDcrVkch4Apmlqmk4pxz0phCYEPM9VgmiWZema5nie57qXD78LwB8blzIzem1he21rZMWK&#10;rPJy55mnjYl3di1ZfMX+hb2J2qpIf/Xy6W9NflxlF6NfmE+kR3p62o4dKu1eiUocm7BjHB5WGzyG&#10;HUPwfZ5GNBpVuv7ba1u38Jxb6x/0yPNcLxAMAKjy6qygBSCZTHYcP56IJ5K2y8ye50aj0WMdx6ty&#10;XjuGHQBUb+RnM+48+9HqIZVFT7oTEvH4HXfN7GsVAThzQgXWwrSsnNzsvn37Wn5/W+u3nidTBsaC&#10;/H4/BQKe5HfOWHEOFgBQwYdlWfn5OQOKBh4/ejS/T5/CgoLjx45pur73yy8tUxt48sCiwqJO86jD&#10;MEw/aT5ORyq9WzqZRWUXd/33BY9XP33HHde89tt2AO+cObMwq8Dvtzo7Oo4eOdqvf7/u7u7Ojg5B&#10;JDRtbO7qV3FHVlaWz+fXTOG5bnckEo/H+xcUCNKZtLLlzfv27r8dqQTjvMee+MfDU5GOOGOxKEs2&#10;TEvT9Z//+fKrxr8E4LOHpp7e/0eW5YtGolqvLFdZyIXoUGxZfTKRMAzj+b/FbrskoN6XzNJ1E4n4&#10;s30evfno3X976KlMT+bAq1i5Bxt7nWnr1upwrxxDZRcAopFIZXCTej2ksmhtzn2YPX3vzPlXXHN7&#10;6psfHcqY7o1euxzA+pyJFvmys7N1w1DXyzDN7JwcAPFItOP4cdf17GTC9TywWJQ1b5Z8vHdtVhXd&#10;izKitGmLvVPGAZ9mxGqn97bPQ9pAMxaNGpYF4I0HFqqTLdlTfdtX904a3kfBWwFM/GaKultc12Gk&#10;1OF0A67nxmMxy7LIMHQhEo6DFI+LvqqYdmbdE/FYLJGwEYDnunbScRzHCvgN02SmRCIupSQhdAih&#10;CQiREqQWwk6kCh+qKyKEdsnce/82a+ltX1U8f2YdgJv/dW9+n75LT5mD77aS1I8oKzvbMvVUQK6d&#10;QOoTVImUFH1MSqmMzNWMHQwGBZGmCaXhw570AE0zTL/Bnue5rud6UtcUn4GkErmKM7Ou6UQC8AzD&#10;0A1dE0K6sF3HdaQrZdKVieR/2mQXmmCZggsirfVkGAaA3twMdUv09fWTLD3PS8TjMU8BTh2lP65W&#10;+P2FI577qAnAmg83MbMnoQmx+ugm13GEpikXEV3TUwXmM3/5+v6WN/ZvH37aULWXVz79i9Q1PV24&#10;0QQDuPakC5r2tQAY/7PfMPCHT//sOC6zFIbu9/tf/Oy9W8++dKV+bFZDw9zSFPf0hoaG4USzSse2&#10;AwVQKCkC8UiiJmB2ZWXTqcaqBxaWMR8C2oEVjM+qagFMIlpFNAtoHTN6qpRpAzVaLVS3A0QoY6wk&#10;lCnINagMPInRBl5FYjeJAVWVm0/Lup7oyllL59Ky2Rsas7q+eofZOX786n4/5b3ftNXVqYwCSHVq&#10;dgKr0iO8XDLAEvwL5hVELUKQQDGjBRgJ3NDY2FRaOqCykkgoiBGzPDx6dNHGjQQaQDTuzKEMPix5&#10;BbCTmYEwVGwLYtzWaR4eM2bsxo3LPnot9PhLxrOz5Lat1y5eM6CycpOvmZdVJiIJTdfGTV1WWFEx&#10;a2jxxtGjiJQgQkoleYdiVDJWAmVCzHj1VYTDtGRJORE1NpKg92Jf/PTmaf2lvIFEOwDClhWPXPeV&#10;XSgliovX7//buMM+AljQABJMKR1WDocLU3JeYOZBROCU6tdd4DJQGWglMELya8w7mVcLsVsIAppq&#10;a0fW1W18/J6RDz65GQClmg8qumhjbiFiohENjcyyKRQiohYhiuvrpZTNzFCQfWLJaGYGoYy5DOA0&#10;CYSIBoF2UcqfWwIqCqGUfQQGgXYhFfVPAgjUAgwiBnMxU2YiTTVICIVEorIK4WY5dCgRG7rx9csL&#10;6JaHCuoXj62YgrrlqKhglkOYZGXlDXV17UAzQGowAYCJwKwkoQHmlNQpA4RmwlAmhmxOpxxZj60J&#10;sCwBvSaeUy4lzYTN9XVEVJyeAVqASaHQLqCgobEpNOaWhc+tmXKjToau64FAcOy5V/LFodfHjhvR&#10;2DiWJcLNTZ9/kEwmdT2FGqpmXiUlEa1hYVmWrmuabkhNW7frnfHnXcHbwu21tSREQUkJM1+zcHUT&#10;VhcQEWFkQyOHQgCagJLamoLKyqG1tQCGpuvoKtsLA7sBJpSBJEsCWZblDwTUNEuAEKLj+HHdMEZ0&#10;GRuzPCGE8lgj6SalM/qsIUpNYgRAjY1vHP506L3VqKh47RSfE495rjf+KN75cR9i2ImkEMzSU+Te&#10;TV+2DHuoxn28EsDQqoU7Fj/ydus/iEhKz7bZ89ykY7ueYEIikRi96FlU5C522nOzsyGkIF0ITd2L&#10;wmMpJAABeK7LBOi6JoRyBPpPpu7/P5YfYoLR27wi08rw+X2ZJCHjUwMgA5FKr59pAkjK/GrTi2TW&#10;lUGTa6hvua7DzJ7rxZPxTBc/sz4RJVwvXfsAlIGUoeu6HgwGPU8qLwtd15QHret6mi4y2YzreoKk&#10;JAKgG4auk+q1KSsZlSZFIhGlWEWW5Xie6zjNf375uiP1WX2ypZSObR9c8LiRhh3DBoCurm5z6dLc&#10;ex+YxjTqnMcAhOhQbMXK6PIVAN6a/HgmkmYWS3wPrf3kxBn1tk5T/1c5RgZGdaEQA6dP++DpR+kZ&#10;cdnihzRNC2ZlLQ1Of4iW3ty4DCZ6ursjkUhnR0d3Z2cikQDR6JsqvrdxteUzJ+C9lQd/X1kE4KZb&#10;qta+UrNmdfXtd80G8KemlVdOKNNfpqysgOU3pef09PS4jpOl6rIug8nzZCQamTLlkOIfn4lpmb1s&#10;8N9z7Nix3Pz8WDLR2nY4v08fKb3jHV2mqf/4x2dIdgEhoUUTri60V+PTxvmfWP/p7PXpTOyEsWAl&#10;AKz+6cfHsMPn9x+bsOPtLWtOC54iNGHbdsfx45Gebp/fjCWjjuP0G9DfMsyiC2fnf9Cj+0xdN0hw&#10;wk4ayWQikcjPz49Hk9FEQjC6fv/PIeecoHf/4rFFTNqBX7x4yjjUnX1O2fIPXcdLJpM9T/9lSG4R&#10;gL3+YOCu8tjTzwpdJGKxW39trv/oO445pmmuvXnGgVdxf2Tmmnd7pJQH9qDxtjnjX5rHzOGzZ5eg&#10;Gr1K5qr2X/TpiSAeaU+M7y1CaL0zzDMxHUA8HnvvzRf8llH82xsBnF7z3oLZr1hvW6Mw+PWC+3L0&#10;bAW5sSxL1/V4LAbpWZbVJ7+PHczq6TgqhMcshefZtn3PkcpuvYsETemaUZ+bamKkqvgXn2BihM+e&#10;/XxNpOSU1PuXbq1u3YoDe04A2CaNSElLKeTYlQsfUPRuAM+fudR8q1LVKUf0W7b52L2KPPf+7FW/&#10;mV8eiUZ8ftOyLIWn0g3DSjnnpFyudF23fD4AOxe+MGTGxNEDMfGgy6RppqYbuqbpSnTBtm3DMDRT&#10;ANK1k5L5/hljALSuuiy4b4r0ZDQZmfroTcvmb2Tw+Q/+zs5KjvnHRL/fn3ASCSf+vWFXWZYnpWEY&#10;pmYk4gnLssim3mURAERk+QIMuI7nOJ5yLl/7gTD9KdCRIEC6juMkXccwfDoCrmtLNy1Q4bmu6ypK&#10;Q332jLuPzgQAG5quBYIBITRPyoQTd13JEp7nxeKx7ljs3+6R/7MlA2xK/ZMlkVDg4N6zsdLfMy0T&#10;SDFbAAhNUyU6x7bVrPvqP/8cCAaRRsA6jgfAdVwXjvQ8O5lQqaxa+Zmjm4TQSNCa9tdvu+A6ABPO&#10;voyATV+HWXLpWb/c9PW2Px7aee1JFww/dQiATV9vA3BjT7CtpnbLI7frmh7MyXFYvvzPv5VddD3C&#10;4TmVVWhpGSAEh5tRUsxTppxXVwukdGnLGBBieEMDAyMIA9WkwggDDF4FlIHOJxre0DBgzJjlzACp&#10;6nY50SpkKuBYpWJFpRsLniT5XOaVAJjDSx5JJYJEA6qqZhUXs+Rjx47FotFbfv5rb9ToJubdRABW&#10;MCt3cAZWK+YuQUXVAJcxVqRr3iXKbpIIlZUv7n7rd0RUV48NjZKZt25tB60SqCZCaagJGBkOU0Pj&#10;8pEj1QhLZhJUnIKkgerqCqsqGw5un3TedcfwUp++BU8Zn41j9hYtGt64QRA1Jj4AgPXrZSjUxikY&#10;GAF3et5TrrcCfMP6BoRC7eSdS/Spps8fO3Ym8yBda2aMGDMaVVXHTxH9JVNlFepqGSCQYWpv/EgM&#10;Ll9UCIzb0LiO/+y53o3btqFhPbaFVX9JhQipZhOwk/kCkZEWoNVCEGGo5FYpJfNKQFO2LcAQKXnq&#10;1NFnlRzGk6qmoOKBMqIBRBkvUhpbygqUBQBoVpAvIHVFM8JMkhm8kkhoWhkA0CAA4POAnQyAB6UP&#10;qSVlQYhiYLdCBaWT0RJBzNQMbgYXg0tAzWoH6g6qrACBpeRt20DoOSdfhzi4trbo48Pv/1fwl1VT&#10;59TUzATawW21tSleSrocmjl+FdmfOHAwQCVAC6jlxGqkjolINDMPldzcG9KX2m7quMuYm4mOf/jH&#10;a4HNBKEJJZfk8/tS+Qszh7cRCMNK8PnWsedcBkBuuLYpNGZQGlZzzemDGz77q+04QpKhG0JnBjbX&#10;1oIwoqLihQ+33HrR1SuB81NDSGhuBoDGBiotLayoZKRxZQCYi4FmQjGoZWyQggAAIABJREFUGRhE&#10;BPAuhiCBFALf1TRNlak1oSlC12YfuwkmlhbBE7jm1Iuavv6wrTQEQrHSQCstHdHQwGCUFBsHd0mW&#10;oTOHtj1UGqt7yDJNV9qmMDK93JFnDm1HpqnL1558PsLhN0+yHNfJzPkey0Qy0dPd1b+iglVVWtdt&#10;2/ZbWkaiwtA13TDA7DiOputCRZ+67vP7goF/c7P6v738EEneAAzTVBqvAJLJRE9PdzwWS3O144o7&#10;6DiO45y4NszsSel5MmOCq0jYniczblmaEIr/YBi6z+8LBIN+f8C0LN3Q8/Ly8/LzcnJzs7KzA8Gg&#10;Yq8GgsG8vPycnByfz68JzXM9Zf7d3dV9YP/+/fu+3rd37zdf793/zTff7t+//5tv9u/7OhrpiUWj&#10;8XjMtm2V/CjTbmZOuW4qYJVkx3GSieTAWTOEEEovS7lrua77ep/7srKylCWwOuk+99+v/gD0q6zM&#10;ufde55lnR66Zr3ovAPLy87eUz0O6j6Ei6Sf9D/fmGKhle23rtBpaOPjCe7688J4vL0yZWryaKrGf&#10;PmcmAE3X+/Tt27+goGDAgKyc7IlHZ3YcPx7p7unu7Dz07bff7N17pK3tFmfN6JsrM9kF0klL7zRj&#10;YlnK76/v2sF5+fm5ebkAwu++FAgGm9bVGKYOoKuj46svPjd0fdCSpYZp+gP+XfOe9wcCpmlKV34P&#10;v7RhXe3T2oR4PFY4YEBWVtbR9vZv9+8PBIMnn3qaz+8/dvToP3bt/Pabr+OxOBFBOo5te65bdPFs&#10;fDe7uPrNgitf75fZbN+1g/NysgFcdc3tnceORiPdzEwCPr8piCKRiG0nlMfZij8ddmzbTdjJZNJO&#10;JD3bgZQAnITd1dl5rO1IT3e3IscryWBF7zZNU12Ikj3VKydf5LjONwvWZvJA1fXyXG/gSScrS+ax&#10;F56Y/SNLal6781H12jRNx3Um/jZXYWzW3TJzzUn1SENuMtdaXcqx51QXXTxb/fUew9at1Rv/EQQw&#10;47kvi59aqkb4UO2TmRXOrnmMmX0+/6ctTeodBW7ZXtuqEKXKnNuyLN0wopHIsSNHFBXb7/cPPPnk&#10;opMGDjz55GuCy68OLo3H4rFY1HO9scNSraRqqs8MRe+juu3qrFPG4ZRxWP93VgecIXz3PvKLZ90J&#10;YOJ1uRlw1O1f35+uNciii2cP77tUNbt+M2+yaZrRSISZleeDaoMoc1bLsgzdMAzD7w/k5OSoTW2f&#10;/wwAliIrJzsQDEoplRmiputTqseN6b+MmT3XVaxlAK2rLiua9K7fHzCMVKXmnhmjA8Hg9IW/u3fm&#10;mKr5N47ut1TpSZTuuevWrx8Ij3s3PO7d0L/uVGAwwzB0w2DJyWTCME3dMNJ6oCfKHIZpAprjuNKT&#10;t11urv1ACE24tgNAo1S8btt2IhK9aWgyfd+SIjFzL8aX2hQRKXKCEJpj210dHbFo3HVcJrhg23aT&#10;if/UCzbdTBa9/tKWQeoDkerSAYj09MSiMdX8MU0zmJWVk5fXp2/frOzsrOzsnJzcnNzUX1Z2dnZO&#10;Tm5eXk5Obk5ebn6fPvl9+mTn5PoDAV3T/P6Az+c3LZ9yPWfJaz58/dntTUveXfvU3xsPt7Yebm1d&#10;+rd1h749eFXheS/tfvvVf/0V4bAQ2ugfDaO6ulWE286/xjDNkqqFpWcMvfXsS4+MGycWL6aLh9Gw&#10;EjQ00uJ6am5BScmhhsaVhBKi1qpKEEY0NLz02XsIjWkKhXaCDzLawGXMgsRkoQ3WNWvl3LYxISm9&#10;MkBZKAohVhGtTMNbdpNYJWgSWIFhZjKfy3IXeCVhBWBZluu51/T72dovwjx0qNy2TW7dOvrUwTd3&#10;6Cy5LS1yuoIlgFWgVSmTNAAAYxfRBUJUa1q5YgCCb5CygLlIiIuF9sZpZlZ2NlVW0dQqamlBONxW&#10;W9siSAjxwp53mXk3IARtOfbfAM4DGBisiYs1feCmTe8+Ubl16cPapk0khOs41NzMzPu/+cYwLBAd&#10;FVp7aSmIxpz6y9Bpv0Jp6RFKUaInMbue95TrTQJUd0iFdKM3bjqfxEWGscUwfqnrQhNHiLi2dtQB&#10;7zBLrq0FoNDzV3wWvfZLJ8zcTvSHL/809rTLxp3x24XxPbxtG5WUUMkwIkJd7RESQhOrhVgFNc50&#10;PokwMwjlRJNJNDMzS+UEUk4oUD0HgOrq1KEWZ4idQAvRZtVvSiOKqK5WXUHFkVYTC8DDKypGqCCS&#10;iMFlwGohVgCDgDLlupA6GCKiXemkIhP0K87DbihucipuEUKMFOITIZpVypTKLlQjiVBS0lZb215X&#10;115X19PdffDAga7Ozp0XnfzLvHNI0ByieSRaSGwXIk0oxw29SrSZhZWkFCkDdW7u/aE6aTCAYUQg&#10;NHNatpm5mDNbAIChzOcRhgK3OXkAlYB8Pr8gsm3bdd0/fPTG81tfY+bNtXU0bBiRGPmTXzZ9sZWI&#10;Nvzz7xmtT2ZuC4WkRDyeHHv2JZ70dE0nKI9Laqut9TwP4ebzCQCNAOYCyt+dSseWkAAR1ddRepyJ&#10;qIWoGNSSUuVVJ8ODCLuBSCTS1dUV6e5WyN5YPJadnaOwl1b18l/PfspxHM9120Klw1vdZsZwBhgb&#10;FlQOZ24LhbC+gcLNikDbVBpiZtu2pZQZHKC6gpv3fbhtwdRRZxVruva3+Q8gvA11tY7rpFRDAdXW&#10;s5OJ8iHXgJkAy+/TdM3zXFUyS/mI67pl+VTb1jRNw9B1wzAM3TRNfyDwH87e/58vP8QOhud6SiPI&#10;89zUA0mQZflM09RSbu1S9dxd13McF72aHmkVcjLNE0a8mbIZkVDeTZS2j3U91zCM3Lw81/Uy0OET&#10;Mo6C3HQ3RTJ7nttbxJZ64aakJw022SfjsXjvlTlN/lZdC5/P7/P5fD4fAE3Xt9y3MPTII6Zp+vx+&#10;ItIMPRAMqgPQ/ZY/EAi62bZtJxKJfXOrx3at3F7bevDRx0565OGeZU9xXDqO+96URdesmOk99/yB&#10;b9qRZjADGPPigtZDB7c9tPREtT4Nsldx9rg/1NRoVSf+ueDeV89YuvZDVkX9LR0d6iA7jh9PJOKJ&#10;RMKxbXUunufZtj3qpopj2PE93aHMXoZg8LEJO5oal819/NYd2AHgDy8t7IN+/fr2/efON/rk50Yj&#10;UZmb4/P5c3Jzenp6iKXPtAD4Lev4sWMA3rxr3viXF+zbu1elwH3XDn7Ruq1/UdEFF17U0XHE8vuz&#10;srK+/uqrtsOtvxg0qLXt8JFjRyy/35ebnR0wj7Yd7unugjBch6XGpmkBGDXrL8ZGKE90AClMIzA+&#10;/KN1JXuPTdjx6IQX1PEX/3rCJ9s3dR0/Funscl0nFoutP3P1zQcntx486LlJDQRA1/Wujs6DrQcC&#10;wWAgOyvS0yOE4fP74vFkZtbuPThb/uuZU9Lj88CaT48caVdGhwDW5k/e+ciKU2fMcD030tPTt7Bg&#10;+Zb9o3KeUkH2gVfx1n0nPCuStp2dk6JuKxpxZgmfPXv9Gq3x9lm9r4WqlL/9eV9RuOyKs44AaN1a&#10;XXTxbP2/DQDzf3/WPiqCwrNV3oc012JJ16gCt0jTNZ/Pd+DLvw8efN5VI+95Z/MKABpRdk6O3x/I&#10;yc0SQkQ6u6TjBYJBx3EOt7YS0cCiQk3TfT7ts/5P/PzItOtyl6sjad2KjcB77vR273CGAN3bXxzA&#10;lQvu/9NDS+r7zB2LVFJ01cIH3n5w8Zonum+/NueZNzodZ/L9Y/tvTZ/Xnfsr3ppaJ54QQtNYSqWO&#10;VXTxbN50hFnquunz+ZCbl0gk7KTn9wekJWPR6JvT6kc+Ob1P376u55HjKdGj3jpjf6padGX9tJ6e&#10;Hul5uXl5PtPK6G5ZhunA0ZU5BdDUOaUMcKV759Trnql/a1XNm701VQEUTXr3YXx/qZw1AUDROe8m&#10;H3np6JH2gO7TDUORmgzDCGZlA+jq6XIdxwgEPJc1XdOlNv7XDMCOx61gwDTNZCxBuvAHAkGfz+/z&#10;XfdrAaC7s9Ox/JbP0jXdYQeApmtwkUwkp4j5kqXSGWPJjm170hNCkwwS5LleLBaN9PREerr/7Xj/&#10;zxbn3+wUkXp2qm5zykYw85Fu6JqmOY7jSan4yJ6U2dnZyJC2JasciSUbPpNZuq4nTVN1gHVd8/l8&#10;/kBAaWaoqVtN7KU/+c2mvdtisWg0Gh1e+5JiZrctXns5o6CyQpYMuSEcXnW4yXz4jp9YFhGNPetX&#10;aPy16povl145aHuoVFs20/U8llxcV7syhYbnMuD82ro5JNpKS68C5pGYBWwGygiTgHKgXFBhY+P6&#10;vc3X5v+XfHXdobFjjwrRksJBoQw0srKypK62//r1TWNCu8CDQFJ6xYwiQRkMfDmovHzWrPXrva1b&#10;QzU1XkUF6uramBm8XWiTTqicUUq4k3mVoGKhQXorJBPRIGZmOVyIOVVTUVf7mpSHmQkYCBRUVkjH&#10;cWxb/9WlTd9sv+6kwSgNbReCQOcT3TB7eRuwimhOccn+j7aodspkTRs1dSrV16G5+UYpDtc8yhs3&#10;imHDQu+/f7iurmjDhqO735x8wXBuGN5UWjpZCIRCZUSzGxu5oqKgtpYBybyCmUBlgsA8ieXBigoQ&#10;Vi5ecs/4caM0IVQuyjwCQGWlCmK3kygRBGbVe9n4xBNgkKCChobY7o3YFqa62mmVVUSEsWNRUQEi&#10;IhGWntC0p0kMZTlACCJqA1YQaUIbRARmFxjEECRWCTFKiNckK2zSZNfbPWrUtoX3jfzRr8TYsaoP&#10;oqD8QhBAkrkJIBLDCGFmyZIAEmIEkdywoSkUgrqECvpFmMxcBjSDlGkdgwYRQBjEYGZHyuZ04yPT&#10;JTiXWaGUCCgEuKKirbamjEGatk3KnVIOBUiIgVOnCSK5dVs/5ce1YaNXWhqS8q3FVZGezneTbZcO&#10;GYKKKWW1dc3AJJbKsn2QoNdVd0T9AhlDgZTCEjOAbfPu02YuLSY0gwGUkAgzE4NIFKf7G0RIy/Ck&#10;6NRq1msGQLQbTEBJff27c8rgeAALoWk6xyMxXdd8lhWffsd4J4/HjCYSaGxM2vbLH78VmLeKNG0o&#10;oH6DzUQe+Lah1zWVhnRG1yN3kRCtVVUoKQbo2jFjipjLiOYQNqsUEXSYuYUIwK66OoDOF1DpHxGG&#10;M5rS5BKVl82BIMKo9Q0AXv8qrOt6RjNKaMIwdKGJwaAwmKbX20QANtfV7SLsYhDhfNMkop1LZ13d&#10;3IySEnH0M1M3rmrcsOHLbaU/HvbmwV1CkG3bN5x24eZ9HyoRyEgksunLZtM0Q4/Ub1o4zb9kpp+E&#10;sld2Xdf1PHY9O5ZoC4WYubCysqerW8vNyc3Nsyxfd3eX57qBYNAyLUUGNvz+eDIeMLOz83ICgaBu&#10;GKT94BoGP0SS96bn5maeE5k3TdP0+X2apiv6hNCEslJSCseZlVXtDGmL7l5TsJqFITThuS6RUAVp&#10;x3XUmm5apao31ZuIYkkbaRZHRkVR9f1T6/SiSbBkyZDMUnqu4ziO67kuCSq+4rZtb62595HQopkv&#10;QcGltJTfbZ9+BQo7rgktkUzE43Fd19+tqh25Zr7juq7nSunl3nNv7wDo6uUzFCpr88RZI56dB6Dp&#10;jplQ2cWLL/kDgWQ83t7e1t7WFovGTv/RGf0qK3t//cpl0z1P5j9wv4IeqTd7O1E08sD1n85+5q9e&#10;V2dnNBKRJ5ws5fjbp+O7oXMGoP+nptXT544HsK/q0gzq5svqefFYbGTpvY2v1hOR59i/OPun0vGE&#10;IF03SFAiHo9FY+9VLbm05oG+U6d11NXEotHwjFXjX16QTCafzJqtugHOc2s0TY9Eo8lk8vjx9mBW&#10;VuGAAW2HDx86eKCgoDArJ7u7q1vTMPX6gRli9LWrH4ombMdDIikfuj4XwL7n5/S+0656o/Dt69tm&#10;tF81+MLBQoMdjfsMLTsrOycr0NPT49nJnu5OXdf9QSth27Ztv3r602rLl9VMyu/fr7uzs7291fBZ&#10;2Tk5EuxIeC4fP9756E0/Vwzvz+bOl7bD0snJydp4+jLghKyQ0qoCsKHwgcZTl5wyDj998KZznljU&#10;+uj8vv36dHd1jMp5KnOc908C/o00vLHzxEe3rKtxbHv0BSdI4Zll9DNzxhf/b3/gU1fuueipVOOi&#10;d6doRWJCv/798nOzNV1AE8HJ5c4zT/900HXqcr89YEq//v3y++Z5UnYcORqPx7Ozg5Zlua5LgkxN&#10;EJGyrLETTm3Oo0j3Ipp26CMGu61bq5EmnT9sL3jMfCizwovvxFcMfKKyY05t/hxlhXHzb30KEzV8&#10;8YOu67quO/H6PKSBUus/TZE3Ln/s3ufPXDp+z53rzn765n+VW5bleZ4QwvSZMmHH4xGWpCRZXceR&#10;Qgzvt+yvziOGbkBo3V3d0UikcO7MSN2SpwcuVAN43bJZiUT0L1W1AC5/ogJALM1NikWjvxk5CcD2&#10;d14of2gUgJdX/NW27dvvv7L32CqXw0MXfrT7g8bvfQTgucVvaboW0C2hCeEqbTph20lNaP6sIAmK&#10;xGP1febeffiRmy/XN4R9Y0oSSDdzpvTM14Tm8/s8T0IjXdMd10nEo1JKTdMMzZSedFzHc13dMJSw&#10;mOe5yWRSTVyarhu6QYKUUB4JAxCu7XX1dLUf7+iOROuXv/L/+qFARH/ZsLj3O703lZ5UTzwFXaRo&#10;V8lk0nNdqNKM61qWr9cW0tBVZtfx/n2zADIIVWY54vRhADZ++XdPeqU/uQTA+s/fH/uTS6i5GXW1&#10;1YxJ4OWeB6XDQ5jV0AhgdctrrufdfXEIAIfD1TU15wEjGxtXffTmXRdeq40bD8JcqJV5bqh0VkMD&#10;gD98/vcJP/lV476W0jOGqnCwurS0DChsbFj7+QeXPFhbwNhMJASNADG4SErlR7EznausTA1Mqm2l&#10;qmMAlROtJJSBCqbedufjz3BFxeba2l2ElemAiTNWaEpBS0pm+YnQBlRVNdXWTlLoHEWDEeIwEVVV&#10;HamvV1FkATNPmcLFxS/s2tKnb99IT2TCzy+n5nB7XT0IgkQBWE6pmFtbe/KMSdfOW3melOVEd+ta&#10;YeOGJc2vhR5/TsXP6x+8qaCg4NKqemYesHFjeyhERIWEJkY5IKUUQrQSobKSGXLRog2eu1NitaBy&#10;IZTpx8H165l53tixd2vaQE3TlH8UMwPSczdJOaqqqqmudiQRgDaAmbdJycxCiGFC689SCbAeqa8v&#10;TJWmAcD1vEOuu1poRDQL/KimlZNgMLMMc+qWmiRlOdFkoRFRGLxTMsAKurZbiBbgBubNBJb8HT51&#10;uh13AurDXAy0CKHMuZtTsTYPkRxm3k2krPqAFGitmECgQkIbIwxOS4umBIiY+ROiQYo5QDSAKKWW&#10;S9hOVEzEzGHmYgYRFWlCVFVtOc069+55hcxHhGghMbxiCurqqLISYC4uQWkIFRVttXWqN1JOtIpo&#10;F/MkhexiACgGq94IEQ1nbO4Nn0p/WkxoBhUDzSm125SthLpdh6QqvCdKrmq8Choa1u58G2Bi13Nd&#10;z/F0XdM0U+FNbvL60rBhm0tLk9V3h35+yZwxoclC9F+/vmjMGGb+h64XNjRKlk2h0CSWrZVVL1o9&#10;TiJx58UjOBSqBlYBrURUVTW3rnYWQJWVRTW1K4l2pZUYVgJQaEaiQsZmwvDKyvbaOgAFQDtQWFnx&#10;xwGqzyCUZ5RiXFx96oVbvvnwmtOHbA6FyoAVQDEQZt4FngW0g4iokIgaGwD689HPLi+bhcYGANgW&#10;bhqoG4YBIillIhJNJpM3Rnx/PNmvpNs919MN3XVcBZXntH6plNJ2na7uWHdPT9miZ5uYRzQ2Ln2/&#10;SVlaWYapZkhTN3TDUE1gXdeEIYSh+Xx+f8AfDARNy7ro12N+UCH9D7GD4fP5lEGeTNvbeZ5MJpNa&#10;Shddd5EyvEuZZ1OKd6G+rppSMIxMIwJp+G+q5yC0lEGfJoRHygLWsk4MBacFTxTLPPVwEyxYZkYs&#10;cxUze5HM0BBPJIiEEJphkmGaSqvqi51vDrv69h07MHXeLfuqLn3FvvnqsVM+2PKsrmvHjhxRvvQ5&#10;eXkAIpHIx/OfLZk3+Zh1FIBumZZlNfLAq1fOFJr2xzvnjFzzuC1sx3Y8IUY8+5ima9KT162e++Zd&#10;sxp54IR1i9ta2w63tn7y6LPnzZg42ffS37Kqu5acQL8A+O2+x45N2IGPDh3DIQCDB3crqwq1pPRb&#10;z0YykTx29GgymbAs35hbqv53F0u5s/VdOxgBuWNHzsaXnxh9cw5qU/mM6yT69M3/sHnDj3/848v+&#10;NfuN0yr3fvk5PC83L7+gsDAeTRw8cMC23eJ5d/r7+iJLFxswVGzRcfx4pCc2ZcYhAK0LFp6Rc9bR&#10;9vZv9n4Vj8Vcdl3PtSwrHo939XQnHTs/3scwDMPyQzGGX60+ZRxW5S64OVEJgYTzP5RUAZw0sOjY&#10;hB19XsozTT0rEMw96ZRgwB/t7op0dv5umFi+Jc7MlmX5/QEIIdnJ0I5JiI4jR+PJREFBYTAvR9N0&#10;CQnNcBzpeFz+5NZLFcPb9Zh5QFGRpum3dc15PneO2u+U8akuyh/63/f6qUvVm+c8sQiA63iX8/zN&#10;+v29j1PV+zPJiXqhCvwl8w+u//EzyURc1w1V1FfnjjRSbkn2nPFItQjWhnlCCW35PN91vRt+3g1A&#10;GUd+D4S2wrslGAwahum6XiIRSyYTQUAjUlnlOv/v85EnhKaRcBw7Ho9HIxFLE5am6yBBmpQulCaP&#10;9ADcf/xBZGBOPozA7I8CCy6MPdS6tXoj8KGf1RmVvFodPnv2rVf4xZ8frC2ao75SztMAXFc39c2K&#10;RUS06pRaABPTp6PWuXN/xVuocxz7rgOVEeop/eT3wi90w1CuSVJ6mqaRIMd2HdcxU5AG/mPnA8yR&#10;Z89YMqVjrpSeZBldtFjNA2rxpNT0FGHuL9PqLpo5MeDzCyHsZNy24wAGD+7+vDkXwIYXmnVDk3zi&#10;uwBeXvHu5QIAPtnaYJrGKyvfcz1XE5puGMLQpCeDWVmaEKam2CCOesyoVpvruTp09St4asCj/vDj&#10;Krt47q1kuT4jKyvL5zNJEIQmmaXr2I7tuS57UhPC0HRmdlwnEY9LKTPyeuyySNmzCF3TFRZLelKT&#10;GlizXcd2EvFYzE4k6srPql/+P/5c/p8uqjOM71Lp8N2uRWYxTROA53knbEBSCqkp8QxKmUZL1fiQ&#10;Ip2lCLqycBCAt1t3XjXg/KZ94UzpZ8MXf5NpMZCX//EOEemGsenrbaNLhqGhcTaYw+HyRTUAz66o&#10;aKuray8NNYPmgCcBh+vXFoJQUTEJXMAsx4y+s6FxwOgxqwQVAw83NHiuC8Ijr67zPI/D2y6pqfUq&#10;8a+eve63DpWUgDBj3ToAnut9+fmXezxJRBcQDa+oSBlOl4YmKfA9AFBZKgzDIVA1aEV6pFaT4CUP&#10;t+5PbCgyRn2bnAOsrKtTBjsEVgl8mrMKnAgH6Tzm1XW1IwWNYDGAGZIUt3W+ps0sGVYwbNgrn7/X&#10;09V1Z7Lf3JqaORs2+CzLse0bu4Mc3tZWV09EAyqrNp9sua4zqtW7i3nl3BUrmAGcT1QAyK1b7170&#10;3CaWn5AoI9w/dLQQ4hDqJcvDo0c3A58IQSmmQQpvXgTsrqtjxlbmXYxVBAK5rnsnEREdGTduAOFC&#10;XdeEEEIclvKL9SsMQmfX0fjtjwDcVFs7HJDMR1IEDsqE+IVAK3NhbW07UfjJ+wP+nKs/T3BxCUIh&#10;UVUlFi4sA7cAgoQyvmhmHiJZMpcxM/MqomGaViS0wyxv8Phj5lVAOXE5BAElRJsBZjkU3MwZanWv&#10;0C2Nbgor2jRzGCDQ8MZG3rbttUU1YZZKrViAARpBaGM0g5sVQ0a5ZkveDZwHALwzlWMQAbvSXaw0&#10;rYHThB0MAP1DiIsBAO1EhSUlV23dKhlNgGAm4s11dVlLH7y86ELeto1KS/9Y/8DV+1HQ0DA8HN5c&#10;V7cSGJqOXVTpSR0/g4sZhcDmE2eIYqAFaFEHD0A1KBgEMFELMFTyh6BiAjOF03zxnQCA8lSMlAKP&#10;EQsWmssuJEuSKsR6gdvEh2/qD0+0iJ5veeN8QgvR9eGw+u2fx3y4OTxw0aJJzCx5QE3NJ0JseuCm&#10;5z7a0lMWGrSycSXR64JK6upmV1a+WSiuO2Poqtppw08fitJQhn5TBgKoEEBjo37oYzp5MNXVFQBv&#10;Lp5+0QMLmvpKwyVokNJLJuKO41jBwDWnXfTm1y3JZHLjf7/vq5l26PQh7aFQWFlhAiCa09j4ztE9&#10;lmHqPV+REMGAnxobAPzlyJ7LSkrM1p0AX1103oa9W03LkswNfWS2JkzTvHrgeWpg/3T4UxXfeq6r&#10;SLwAhC06nJ7JnH8YVEKg5ubsYFYgEDRMkwnZfh8Adj1l4CM0wcxJJ+7ZntIrUkCYf59j/+8uP8QO&#10;xuYXH1OgJqVdaNu253qGaQaCwWAwoOl6BnqkEOGqjw58Rzkq85zLbDajNOU6LgDd0AFkXGBVETHz&#10;9UyOAc3gNGtbbUelKslkUtFuXM/N6OYCsG0nozqlchjDMDRNz87OTiaT3d1dv7v7ippZryiXq2uP&#10;PAng2IQd2956PhAMOq7b2dmpOBU90Uj96goAcx95QdcNdXiargnWYrFYLBpV4a9lWULTmLlvv36m&#10;acai0cOtrXdqf1Bnse3nC9rbD7mOG+pajv+JI5F5c+BHF6qi8hS7Rglcth9uPfjtgfOfXJwJQL/n&#10;yPHv3Y/G3Mmapk15eDTS1t3ba1vb6mpNy6cJkbCT8VjPadNn7qmaXFhwUr+Cgu7Ozv3ffAOIAUVF&#10;Pr/f5/PphtnT1X3kSPuP5j+W8WRof2KRy/LggQORnu4H+72zxrrZ0I2CAQOOtLd98fl/G6aV36fP&#10;ot//orcAqCpsX7LsQSnp3sssAOt/Mel7kXRt8sZK6w8rxO/69+/r9/vOOP30vn36tB36tv3goYmX&#10;BwAsePUrf9CXk5MDHa7rRaPRV0995pRxuGrJPV1dnbForHBgYW5xhQZGAAAgAElEQVR+nge2LN/x&#10;453QjaPtx7/au/fpKb9e/4tJXz260PJZhQX9lhnTrv9i8k2dJ5oST/tvz83NA9DT0bFv794b1q0D&#10;8OVDMweeXGRa4lJvLoA1+ybcfvrazFcyfQyVP9yy/olYLDbuQlaQp5I91TOpLpFILLIeRtohUVmV&#10;T4nO1TQxZvB31IHW7/SNPT9R8dTu+4KbeqvTquV7wmIAjj6x0Of3XbZvwXtnTA/4/IFgMCc7kEwm&#10;Ww8dutJY1HvNnTnzWFkLea7nsJc2blucv0C9mJ58PEPhLXZmAni7p1IZyU34jQ5g7DnVY5bPHPdr&#10;UbKnetKBSqFpgkj57mWu77INh9+fveqamkrDMG6+3FINjUyTZ+I3U+64NmfNlh4QW0KPxyN20tV0&#10;XRApFzfF5/MHApphdXd1JxLxonmzI3VLbr8i1TC5ov6hO6+wxp5TrTCHXz44PS8njwQl4tEp1RN2&#10;7Mj5oqUpkBVwbNsTAinsBEIXOmvDNKGEW9Pc+j+5003TUs1SNU1ZgYCdTDrxpOs4SjWKHE960vJZ&#10;SsjBlS4AzTJJ0zyXF2U/nDnrV97lrJwcy9KZWZiGirUAKBtsYglNHD/aSZRimikJPgC2bZumKT05&#10;ZkjitY+Dpmmqkr8npa7pibjd1dnZ0dXV1dUTSyYWLV/3H3YwVMMB6eILM6snKHqlGankx9CUYKDr&#10;OCoT8FwvmVR8pxONjgwpRemWq8G8smDQlkM7lMuQIrx5MuV0oVBVUkqQ8Dx5y7lXPPfxHzVNv/W8&#10;q4ho8/7tw08dUh0acy5zMTAABCLlqBCWvIsAxgpWhWg+1NDYVBoqY5SBE2N/8+jJF6CkhACUlqKh&#10;cW5paRlQ0NiAcDNKSh5/68WHr74VpaWPTxxBREufaRJClAF3sQwzygGlcpRhA5cBg0DlhFZQE/Mk&#10;ZgCtgjYvecR1nNGnXvT8p+/dMntpE/MnJFYRAZgEXgWS0uPvxLonHluaELuFKCQwo4glAyuBG9av&#10;P7FaKNTEDFDnjNsHDjzJtu0bDnpScntdXYugkY0bmr758OjRo9c+9vSKNGQYhPNJlAM7WYmzp5Ds&#10;AxobQeSNHNkqpaq1r0pX8YhoBbMgMQlcTqI/8yzXlVKCsEKy8gw5Xwhd10cpU12WmwEwdF3Xnppz&#10;Xf+fc2gMKipQVyunTOGamiNEikUgpZSSiTBMiBXMSrO1sLJK7bmttq6wspJralzXbQKIaJTQlE7x&#10;bCmZ5Yp0KruKaLcQYJwr5Q1TpgysrQGoXNBkJaJLFFY6EOBikALe0HduYCIhwDyUuQBo4pSz2/CG&#10;Rg5v40WLXmOINBxCsSwKKyqaamvVd4tBIISZP3LdQQwG7wYR0Xm9csZU9plq6fBuoJxEIYHSbY3C&#10;qqoj9fUF69dLKREKtQEt6fFXv5mRVZVcXNwUCg0HNqfQQaQtut+tWlwCaiYiQjFSLiUqIShJw5xU&#10;dqFO+AZmpJ0Bm3vdeZKlEKKEKMwoZg4DAJSB/SBCCaiwsuLVQFTTNcGuaztjz7/mlW2vAcIDq2jN&#10;MC0y9AmDrpQsN5eOFUJ4nrcLvAoEQiuJTZ7cxXI5syBq27jxhZ1/sixrXJexua5+5IbG10vHqiMZ&#10;ChQCb9ROu+60izaHQjtT7UEqJ6wEDjHa0o2jJsZO8OyGxvbS0oKG9a/t+Zu6yRVzz5cVzM7Olszd&#10;nZ2JZFIZd+6eXn8eQEQfSw9E5USFDY0bv/iAmTWQpumKHy6EBl2QLgBcVXDuxn3NwUC2E09KlsFg&#10;0LQs13Fj0aiajQ3TVIEWp614Luv/M/nB1uraWgBlQGFlVVORz+fz6YaRtJOWz6egpEREun5F3hlr&#10;P2/RiEvPGgqit9s/CwSCpmleet1tP6iQ/ofYwbAsK/V48ACVKmgp0JHrepquq6djql+Z0m8QmRwD&#10;ABE5biqiUo8cQUSSAJiWL/2wV89mT72wbVsTmtCUsLxGREJYAHricU536NWWWTARZbIL9Z8qngEw&#10;LUsdhud6aeVKIQR5nqtpumX5nl28RdM1x7av7Vn9VuGUnNx8+pjufSQVlGcGofHFVEB23eh7X36m&#10;WhkdMHP/fgOk9G6cOOOFFXMc247HY0r9trurS/FS0CtAPLKg/diRo3dQKt/onVqodeynnzEvnNjI&#10;A9dbs9d+ZN2Hx+J2TCV1XV1dCjaW2doQfCczyYCjel+47Jyc51f+9bay36h3vpg5025LSkBomue6&#10;5z6xaEhl0bGCgvw+eQKe59l+v6lrZr9p07vramCyE0/aieT4+HNKUVftdPu0qZ9MqfCZVsFZP363&#10;36yfmD/p7OzI79MnGon4AwGfz6/U2ZTaaW9Yvz+QHU0kAZTsqV5bOed7t9kpJxe9EZyZfdy/4dR6&#10;AKdcj5s2PNnV0SE0seqdbunaD407c/4rnzm2XTX6DABA3qt71B0lm2e9PGT2jZ2dHR3Hj+l+X+GA&#10;AQAM08zJzcnLy7/9ifevxiRNEzk5Oa7nwcCPZ85QZ/TVhd+xFe9757Vu2n2zq6uzcEB/kR1EHABu&#10;P33tK0fuuKn/s+rT70GkHuNp07NrXvuHszAPU7ZrGx0AFW/GKm6Mlf/hrFQl9JRxGPv8vNrgzAed&#10;BYCTiXo/yq/1+QWQqLv7vH3PnzDXQzrN+HdjkD8Cum60/GyeT/o8x4l0dwV8pia0bH9wS8f9uiGu&#10;8NWrNa/9hQtg3Qcx13U8N/V7vO2KvHGYve7v9vhfmUCityNH69bq267OSoXy/1gF4NqaysWnzFu8&#10;BwCUGDSASQcqVQcDwIrXjt4zZsD7wJaqWuWSkTlfNUrKXY6ISCMwTMvSdUt6nu3YruNCWdNomuM4&#10;imFlGIaCBWY25XlY9kYE50CNxsFAQJX8ddCOHTm7//JyXn7+8AsSJXuqH4jM1Qxd0zWWXLJnBnL+&#10;F3NvHl5VdfYN/+619nCGJMxhUKzWp33eVh+B2kqCdrKts4QhAadaa6tJQNTkBBQHQgAnyDmgIgTQ&#10;iq2KkDAEZ22dKkmgImBrWzsrNSFhyniGPaz7+2Ptc4ja5/3e7+37Xa/LXF7JYZ89rr33PfwGfGfX&#10;ifPms3J9T8IwhOE67oPRRfOd+/0s69r3PF8p6SnFbClLV0B8TznpDLmOaYcM4xOyg1efT5veHEin&#10;4PteVrxOl3VZSGkKCVb6jag53H42zTBM00lnfOVvaTOl8D3hSxkkgXmhCLueZRtVM4cDwx/e2Yd/&#10;b3z29TY4Jsv+EiQP+krpCpw0DNM0tey4zCYkQYTrAwF6SgG4eNzXnv/nb577aLevlH40ixz4OOjT&#10;wFdEvjIt23XdX7z3KhFdO+ECAGhrNU6xn//4nUVNTbyrpTkRnwY8vbhcCHnFV75bAj5QNmsCoVKz&#10;eZmWzCrTYco6ovKmt57jt/Yf+4NSanGspmvWrMVbt6K1lUmAaFxZWQMw7rFn22PV3P3nOx579kwS&#10;JbEYM/PkycWzytaREEQVYI24AFDIaAb2M7oEionWP3jX1A9TKCqeCuaWFv/grgvjD3fq+U+YCGg0&#10;TgXxRCGIT5xqImonPAvax0yEBqC2aSu1th6Ix5m5sLpq0cyZpL0ggCKiafPnH165cow7Eied3fz3&#10;VhRP2bBrWwm4iPHMH94kIYbfs74NNJGImfcHcS7aARJCzJ9PU6a83Pt73/cvCRImIqIuIjBPYN6f&#10;daQG4wZSE4UAsEMppVQDQKByVtKQDQwS1CmIiHawUqz2KRYklsaqmz3vqQ9ev6qpCa2tncCoeBzV&#10;1ZxInMOsdZB01X8t89eEAGM3q8n1Kxi0m2iaPuHV1Vi+fCpjJ7gZfC54FKMC+JqQxL7e5f2gtb7P&#10;isuZ343Xa4ZzA2MSeApzIRGIioUYxbwTIMI5zG0cNDGCCcwMHY4DICqsrr68vn5nWSkzLqdcu4WK&#10;CG3MRSAkEkVEevk2Ci7cJNA+5OAQ2MdqAuNAlqsvCBMDvgRV6I8aG3eUlmoAnFixYvr8BbuTfzn0&#10;w9uYCMC0WIwENccTuunRXB+frLsujU0oK9M3lF+zCkArWHMuWkETNImbMNlXE4iIqIFZ5xhgbiPa&#10;qbO46mokAkKgzqYIxMytQDEJAEXMrczriW5kPgDS5izaNxNKEVHj3hdNy/J9hu/7BF1XIsNo/P0b&#10;vT3dlxG1MRcRKpgqiRqYx4IVAoXZ/UQkRCgUmv3Vb3eVldH986ltN7JugLs1OqtmOZi1R+EkogPB&#10;WcRYKDB1xKoXJ+INzMzg0pkEWkzCFEbOjZSIhBCu6170hW9s7/+19H1mHkgn766u3jI0c8UZ56sZ&#10;M3oXl78uTfX+r9yMw65nGoZhGJlMRkhp2bYdjVghWxrypcPvRaKRC0edueNvu0tOO+eVQ7+T0vd8&#10;z/XcdDqVTqeieXmak+37nqZxv/jP/RclVi4mYsbmuqpwOBQJhU3bIhKe9AzDICkNIt/3fzDsi0+8&#10;/+uuzkMxexy+RC8d+YNhW9/KP/WT0LbPxfg8djB0DczPGl7o9kFyYMAwZDgSCYcjGhcEQL/1dWlQ&#10;NxBy41MiCZRtPRim6TgOKw5o4r6nBW218qZez2CS90Aqw7kMQ33iXA2mZCD70PFUkOdo/RalWEoh&#10;hHRdNxqNhsIhz/P7enu+9u2r3n7xMdM0QqFoKBx2Xbe3u/vy4wFg5uiVezVyqXnLyuv9J/UnTU8+&#10;AMB3efaPb39pe4PO9R0n43v+jGti+otPP7osmpd3Zv3y46seTg4ku7uPW5b80j33IEvmvmD1Qr2f&#10;L8+956I1d2n5Z8dxQqGQIOrp6Tl29PjAwIDveY7j+L6fl59/+ax5AF5/4XGllNaYGjw+XrJsek9Q&#10;m98T7/Af3yil7Dl+3GPV3X18X+0GzTLX2cKvXlg3cnheJGSbZqi/v6+vtzeTyehwa9iwkULI3t7e&#10;W6eP0RwGHeYevXLva89vMAyzYMiQcF7UMI1QyOrr7fUJhzs7P/zo7+FIRAhx82lbEn+dVn36DmTx&#10;/eNn4+JfLD96+OjWkx7IcR4GjxdOXQRSvxgZCDSV/mPeqeNP7j5+XLkOERmGOHrk8ECy74Yvbn3s&#10;n2U/Obnx6d7rYhd/IWewfXBzUFdevv1PC6Z/ecNb3aYVSjveoY7Oj/95qOfxX5ZS+0fL40OHFrxy&#10;Q23OR1yPwcz7wY2g7UPmFp5UePU5DODxt9M/Pi8EYM2rx3zPn3fxKHxGeUmH1Lf0LfY9b/WwZdu6&#10;saNnnu/5b92xZvqGRaZpbrnubgCzNi51XffKYkKW5K2/Hlvz23mRrYNXqAFv+v+5D18cU1UwpMC0&#10;rKYf3fXNe+b8+s41pdSev/lpy7KSff1fTwY05veGPhDNyzvv0q/oP594cPuPbpm+cWUzgOuqSgZv&#10;pWPd+WM/afz38Jb2Xy/ZoE/pY8/3aFeNWd+kzW9pvIzvK3XtD8LF79dd//dbANyQZWLMXLuImVPJ&#10;5Prxcd3bObgZV/+x3LZDpmUZhoDjCQNg6XleJp12XReGYRqGkNJ1XcO0dbXildsSF6287dix7prZ&#10;Y/Qlnrjwhv+4P9jDow+syI/mZTIZeG4oFIpEwtOL/Ka3ufQ8QpYQMnPj0lXhE3dHVXrZrLODpG7w&#10;weqrNmP9YiJix3UcB44HID+/QNu7Op6bSiUznktSWlZIQRJJz/M91yX2hBSa3qWUbxiGUp5SyjRE&#10;JBKNRKPCNMAkLdv3VSqVdB3HtKz8/PxQKHyoo0O3NaQ0NPxXKQVP5eWFU8nUQDKV8VwSphkKX1N+&#10;x7/TwXhx0/JPfiKQhUt9luGtRGBFwsxaAZyZi8P/8drR3+oFBhsfMbPyT9h1l5w6pfkfLcF69ELM&#10;uSZ2tqvMSjEAKYVhmrP/89tobUVx8fMf7730pK8//f6vPM/74UD+4/ax6yZdvOqNTbd+50qUzdpJ&#10;dCBQ8QlGA2MdUSURCO3V1SszB6VhPPDgpqrKMgBfemQLgH1gbYhWAdQ2NaG19b7evy688Jrlv9x0&#10;2/rth4nWCVEJtIKLGA2EiQwtnXkAdHdj4+FZZXvXLL5kTt0OVpcrpaqqmuvjJUSdYAKNFrQTVMRc&#10;CIDQrE0ziPYDi2LVYHA8vhOYPn8+x+spVtN8klnyscuJ+Fjmd5WaoBRlpaumER0WYkxT0+vHf3ek&#10;68iM//gmQGDeUTqzCPRqbeUPz/p+x8wZu0H7gXJgHWESiZJYDIm4EIK3bFFK0axZ1NTUMWPG6Kam&#10;zrIyVmoM0SFgNNDMfKNSBGIwgeYaRiXR2573jufpc7gWrNkRcwj7iTSDPIC0MJbefvtzp4YPH2r/&#10;0VkXMPPOsjIAU8FLgHK9fmAf88QcIkFHlmBmTG3cogvxYvdu3/e5vp6Zl0k5V0odpe4musHzNHqw&#10;QtPiQQ0EopwvCQhULGhMTU1nPE6EUZu3oK0VgFLcGa9HoEQkgpZGVkw2R8koIhoNHGIG634CAEwG&#10;dn9i4uv8C8zsud4+nbSAJmbz8wM4QQTVyrbFJMbU1OyI15cwAOxgZvAUorHbtv2qc98Zc5bphUfH&#10;YuLcKVxatkOdqLca8XmGaWZuWTmVuRMYHYvtjCc4qwyFLBQKwGVK7czmk7kRJMNAl3ZBAYpOZFa6&#10;wUXThewEcvSYfawATbzG9iXzDNNgz3HSmZBlQ/mOqzzPU2AhpZAGDCmFSKZSV3/tIk2R1/2cbAlY&#10;rQMY6Ny2dcff9ib7exzHuX7547R1a1dZqWbUBA2iWGxnYuU5rBqYAZpEtD9AEfJaBL/oI9Ktwomg&#10;wnXLeo/3DPT3EQkzbAsil5Xy/VAkculp57zwj994nj+QTuqeQzgvmnEdSGGRdF1XpR1WyrYsy7J7&#10;e3uISJqmYVtE5EKVnX7ezo9/U3Tr8l/fcysRzfzyuS93/BbABWPObPzgbVacX5Afzcs78aTyFXve&#10;hbcuYwYaG7f9Ybdt2zJkEZECmyFbmqYQwvG9dCp12eivKKWUUlKKp/+4K39IwbSTJ77Q9ftLRn01&#10;/IMLP1ch/eexg9HT3ZOjbgfvFWbDkL5Smq5gkJFLLXILDMZKEQkhRfDoyXUwKCB/5wzCtaYhDAgp&#10;bNvWPQfP8z3P9XUCk+32EkmlfIgAXM7MQgTKxMyBDK4kEJH2eM61iQ1DGqZhSMP3Pb2oYchoXt6B&#10;t7eEQiGlVEd7u23b0gg430G7ID5uROxsXLk3nU4fvXbviE1nP3D21895aY405LGuYy80NgSOKopL&#10;rrh18KkTZPou/3HB3dRBAEzTLCjIRza7OH/VAg/+8Kp5/Y+sAfDSnGUljy3VBQYp5cyz+gBj0RO9&#10;A/39Qkhtzi2FeOPFjciKe2r7PL2tzgfqU6mURWJPvKPznvtMyzJXmREv6inleu4vTopjDKqyqk06&#10;bB02fPjoMcPdTDqdSgEqEomGQqF02kmn0q7r2ra8dfqYRY++fybQvmTZnkV3ATg6+unTvnBaxnO1&#10;ImpPd/fwwuHMfOTYUSnlyFGjTNNiYPVHV1afHgCKOrSp3Oa6gf7+w0ePVMWCffjUeOOmpQBy9hHR&#10;vLxQKEzUnclkfNd75kvrMBKlf/qRvo6bun8M8a/v2x8Wbqpvvrqntx+QZFjKh2ma4au+CSCTSvdC&#10;DM4uSqk9lzjp09L0zEOlV9zcvHl1yZU30YuSWW14o/+G7+SHwuE1rx71PR/A8WPH7vxZ+03/uaO1&#10;/DXNHtZjxmboKb2z8p7xwKtrFkai3N8XFKG3XHf3Jatvi8y7pfS367KkROSyCwCfyi7wGfgcgF+d&#10;fHvEDDffsATAhavm9/o9ANrrar/MX/KVr5T/ploYjoTC4XDIsmzL0rvXat75o1umb3vs9SFDAs2r&#10;pg2vG6Y57brz9AIdu+q2Aa+mF6wdE8SjGv1VvLmu9dIgHOe37mbWtxdf+4MwgLkdt2WE8+gXVt6A&#10;WgDfXTbXH+oLIX58Ud6PccKYT89oQ0rDNJyMS6xrgWTZtmlZvkaSSOl5ngYRaVBiXvUtmfvjuT15&#10;duKGquwKTdMkItfNmCSiefnhsA30lp5HW1r8WVPk9McWh8Ihlz4BQlsZumtl1utQT0j9eXBoSpGU&#10;yvd9zzOJDNMEkE6lTdMMRcOWZfUm+1OpVCadEWbEsoxQ2PRNgz2HmT1AKj8cCZumJMBzXSKEwmHT&#10;lIooOZAk11NKZdIZpfxrvi12vKtlKgKrL2lI07KCbqfv+56vlKf8wKeCst2V/+3BAW0xyCW0Bgar&#10;E3oYg42JDNMwLcuQ0svSMJj9t3r/MMhGg/UXBSSzMkxT+cpzXV9hx9936Q1JIdJuSqcYyAZ7+imt&#10;a0lCCikt/fmOeHzqli0AQAiFQq7nPi0HVFLVlZYuYiR8YG6pHbI5/hQGYZkI2E/QTthLE4lFjU0/&#10;O/BKA9HktY1bY9eXbN2K0tIi0DqgAgzgpFmzPm5s/OrMBG/YsaCpCflfbFu5soGZmSeAJ4AqQSBq&#10;Aw4AFYQlZaWLgIv/0rvzoTsHenv59CmdpTMroCvZtA7UABwAiGhqLIZ4vAhMhN1EtU1NaGnhRPwk&#10;AoApiXgbcCARX9TY1NC5s8RXa8ATlKaP0xQhxknZRTRmy5bGD15Lp9NXnXHhY3uaCwqGkaDzsqSO&#10;p373WjQbVu4GJoGKAxa1QGMjK9UxY8YYIfD22y1KTSstFVIWEtHWreNaWkA0t75eZvnWDDSAb1Tq&#10;XWYhRCXROoKEkFIWERqAtUpXqDl7rWlJPD5x5cIfnXXBxn0vZJz+cqCLcBg0ERgDACDmScEUCnxj&#10;SBCBmHF41qxRilkpbNtGu3Z1EinmG5XSPUUi4oANz4BqAEHrxmdRQNTU1FVWFrh16E61EJe3tj4s&#10;Dt7kn8xFk1sZ7xECo4ZBASuyFX0AhYxOYDQAYDJzWwA6IiJMzTEcgugAGoI1UXtfgBBcZTGJ8B7R&#10;RKIi1sK12aif0UkYHdxJNIYIra3nFxUdYh4d0y85BgONW0p2tWDKFLS2oLj4jaP7hBT22jt/5Xnf&#10;H/uN4BhBzCBicJBdMPBsdjtFRIOhUAwEDn3AZGioHwPat5vbgE7mtmzUA2AiqCj7h+60+iLgf1O2&#10;p6pNhBnkg03Likq5+fdvlrF6TggwysETs5GyXvGG3S8OHTosnXKun3xRHR6vbWkZfAlGA8w8GczA&#10;REAjo6D9ZAACyikwRA8ccEEHCN/KZJxM2nW9nM6473me54WAV9sPXHLqOTv+1srMP7xnw6a6Oalk&#10;0mePpfB9MCv4PgDXcwTz0Px8RVACPrjk1GIGbzzwYiSaVwjoRxYzp9MpQxovHNwXCoVCobB+p0gh&#10;pS0BFEe+wMxasQAIuuxCQZP7DMNgwGfleK7OLrQoM7e09pm9mUx64/HXrz3jO5v+3IrP2fg8Jhjh&#10;SDgn1xB4RSkFwHcc7WuhaX/Itil0dpEDOwFg9mmwq7c/yCoTwCB2BFlERELI3p5uz/M1oRy64mWY&#10;UgpkdUsUS9/zAS/Xs2dmDTXXpUEXICLTEAwBpTyl2FcKynWllGJIrKYnXu+5rmGaOtvR9roXzbr5&#10;pcaHM709pmU1RcvNZdbYu+5AVux19rULkQ1G99y55mtLbvzCaad5nuc6juu60sCrOzcopS6cFtw1&#10;K9ZU5k7jgnlrhw4b5nlezuc7908vzVkG4DuJWHP13ZdtqNMJxjN7Qx8fPOh7/rystfOeRAeAfy67&#10;7+S7Fn605B4AW/LnYDFm9a157Yu1EY4SUeGCGIDRdy7MxdCXrl+cSWfGz8b4uSU5sE3LhAeGHMw/&#10;5dTTUr3Hjx473tfbZxgyZEc9hYzjZxzvlCULnXVr177U82px05kPPqSVtVKPrI1SnmXbrusyc3Jg&#10;4HBXp1IuGdLNZEaOHz9i1EhpSiLhed6L/qKLM4Hthg7p7nuh94ErT/5H5hOAn+fG31146xwAqD/x&#10;4fjZGE7z0ps2aUFSKeTsP/+05a5Hoyvzxp5bG37uQ23E3rGrbgtqc00MPcaeWzv2nZSQXQMDaR/C&#10;NEzLsrrSyS3TpolFewCULqjSJ/+c2Nij7+zFprEYFMoXjhj+7JaHhxcU7Hlts2UZ0jAy6QyQn0om&#10;jx45woqtkN3T0x1fswC4Odhi+Wv6l23rzn/VX/jIiHu0Bm5yIBmJRsLhSFHdT7fXLrlgZfULVQ+U&#10;zrvl2d/lK+Wf03cbPplg/HdjxKazf3nyHd//571Hr9w75i+j+/v7D25G+eHbDdsYPWZMKbWbT2yU&#10;hsHMJWd7T77mAZBSkhC+738wepXreSHHef7Jlkg0Kg1DkHy1ab8dCtu2PTg7AvCD0PJrz6gF8PQZ&#10;GwZ/rtFummql6zvF79dVti/QTNDWM2obmo8mkwPVV57yxKuphnHLNZH9ggdufeW2Vcj6E0nDMMhw&#10;SPk+mDNSCtu0hZSO52YyjmVZSqmwHbbDoWRf/zduuw6AbVoPbu/Bl4Mpcc5vgnQ6ZEd7+7t7jh//&#10;4gP3Z9ZvMD1DtyZ8uvvB7R1Dhw+PRiKGHc7NpRwdf+zvavVs/NQZFlLC87VcurRD4Wg0nUqn0kmb&#10;7ejwIZFQ2JeU9lzf42RfbyQaDYXCgCIhCL4Bg4hdJ20YEdMwtSB2cmCgt8fJZFzLDpHpCilJUMgK&#10;b91jAX5fpk+XJKSQVsiOhCOWbZMgeMpzUszKcT1yFQTUJ/vA/xtD61blCG8605CD9BNzxRcALqtQ&#10;KGwY0nVdLZOiK3Oa4/4ZgT4lyHA915HCSWdySYhiloZBvmJxok/iK6F8lZ9vua7PrLQ6yNa/7JrR&#10;2MSlMy/dtm3731o835v15W8/sf+l679+2YYFPp0ztbe0FIxFjY20pWTtnp1zikqWlJURaA6DwfuY&#10;GxQArC2dCVAFUFJTMzeRQOOl2Lp1DPhAaelEpnIwM48rKwWhgtFeWoqamsuVehdYw0xZsnIxYS1j&#10;UXUV4omJREuYG+LxNYnbAXSWlWqUUTYkUuWB7TdVxOP7mMds3UZtbdOATX9ucYY418ZiHYkE1cTG&#10;rqhn4FBNbOtf2/p6+ydktX3ek6KQ+VlmyUwr51/m+9MPW0fceQwAACAASURBVFtHCQZftvwXex+6&#10;Q0pjN2Ef05cN46qvfqeDVzOYiUpi1V3xRCtQUlXFU6b406eLmpoxRM3MXF9fBAghfv/kA4XWaWhp&#10;eXqMf9Vp57VXV++or68kKgdXkFjLSnvqzRWygkgwTxI0GQzGPua1SulJot/hc4SojcWagU1/fGPY&#10;8OG9fcSNjaOA5rLSSgCgkppYUTzOQdjNgoSmSmt0QWHTViLa+tHbpW1tuiLWyjyZ+V2lmHmSEAe0&#10;vTeR5oqsF2JazXzdqaCsDBIRjY7FOB5XzEUAFxWVla5goJl5P+hrREFoQYP+Q+ALQRBd4EId6zMK&#10;wYjHW4kImAqgsWlqWWkzQIEoUzAO6KiesT/g06OYaEr2ZplCNLqpkRk7Skspa0Cxn7kC6JJyDFFL&#10;3x9O5cBHr4jw9zOHpNPpr8TjbYnE1OrqnaVlUxsbqa21uT4+FeBYrLA6hng9gGJCWyCoy1oYioFi&#10;5jaiVuZcc6YtG8WrJbdO/+p5muzRBmjwVVu2g1TEyFrvsTYgLwK6gGlfPu/5v7cRDCakUykppWHC&#10;tC0pbQC+8j1PGYZhWpbTP9DJAGg/srq3zOUIwraS+sdfq7v5+skXo7V1AqvOeDxoAwFtmrAeT7Rm&#10;M/xKYH8g0YaKwCImiAZrAcRiKJ6y5Q9vJAcGMo7DrMiQhjRYkkkQhmGY5gUfpTpvKa1QXM68hFBR&#10;u/blxTeGQjaRkAaBmUzFzAJEQiqlfJ2uKmx6/9V0JmOHQ9FwiJqazI/ezfiZZ95/g5ktbXYkRCgc&#10;8j0/k8lIIcIyIoRgMCtFAIqKARjSMC3Lsm1IqcDK9z34imlgoE/9YZdSaln/P4btPT58WEF59zC4&#10;zEVFatfbZaDr/78+r/9/Hp/HBAOQWR62adsRKT3HcVzHAUQqmUklu/KHDBk+YoQdshzHMaX5L1eR&#10;S0kH9+WJyDBIG1loELPWYE0lU5Ztm9YJMFTu7VWQF3Edx3EcYmUYQpHhgj3XNwzhe0pIyYKIrGyh&#10;jpPJAcM2JcuM5wKQoZApLSFl1z33XNa++o1T77KsUMZxhGGFo6Zi+vVLj9lR+6KyeQCafn6vYRjJ&#10;u+/UyCUcfvivXx+nxWRv2/sOAFwaHN2vX30iEg3rLMVn/+3Xnjzv/GtGbDpbm06cfXYvgOUPV8bm&#10;rc7PyxucWgDoW7MGwNSfLfXyfQBrC2oBLKCVyVQymU7mCOLainvEprNx10IApyy686MlSw1DENHL&#10;42+PWlHFrPxQev1jOtsBMPXRZa7rdRz6uLOjY3kNI4wNfhkA07K+em1938afDfT3p5KpaF6eaSGd&#10;TuUPzRtRMOTY0SMvz73/wH1PFd0z9/ixYxcfuRbAKUsWf3D7wv+ce5+3Yf2Rzo50OuV4npNJ/2VV&#10;40RqPyc29lenLQyZllJ+OpmxLAsMJ5kZ+60gek681FMNLLykoPj9uk1YvFpdeZPYBGDL8CqZkdAE&#10;6EE+EqXU3r9hY9ihUChsRMK+7w/09Uy4vey1+x95YjNaL6td+dzHx3qOPTPkp1fsqtPQ/Nwofr9u&#10;rjv/5JNPk6bsG0gf7+nxIFZVTJxZ93LQr/hk/0QDkJ4dUy2FiETCw1RYeBmDVEHUNuy83r7uVGag&#10;fmfStCwh0D/Qv+i+G/UXPxWd6/EDeV/m4+obfpc/68y6UDjsOp7jOJZpb/ld7Zbq8tLqGgCpZEpK&#10;+dnU4rNk7s5l9w4bPjwvP5qXDrX+Z+2Ij0Y5jmOFbQAv3HS/nkh9K+N5bsHw0NCB/v5nfu04jlNy&#10;ttq+pyeal6eU6jx0eNWwexZ6y+6z77rLvU8pz3WdkrMzL/2uwPN8vQ/P7gtfPumEubXOBtduP/zz&#10;zWtyilIAdtx83/TVd179PfvJX6Yr2xcA8Hz/xxflAZCExrMer0ZtOjmQ+8pjp64aD4yfjfw1Q/v7&#10;epOZ5Kgxo0xjaCaTTKdSnucRkWHa+XmRIfkFyYGBofn50pDMXjQc6enuARAJha+/wLol2wxZUE86&#10;C/3O8lg67YwYPUZn0ZetXTRjOLZ14zu8FIV4w73zG70Lxp5be+/7nziZBzdj1uy6g5sDz/LVz3VL&#10;ISrtBcZDQom08pUBCMsk0/DBKc8RtkWRSNpTmXRq6tkpIAxgwwspZs9xUqQp4fBNwzTINE0JUr7y&#10;bDskbfK8zIDnABBSGiQj4WgoHEolU91Hjynlh0JhwzTDkbDmfLvptHI9KQUz93T3EJFhWMye73mQ&#10;/2573bRCyLYpAqo3MyvSHnNGtlWr4wfhu8pxNbtMMrRZmWlLz/U0DUPbkJuGCcBXvus4liArZCNk&#10;50pLAHTHm5m/M/K/Xj98QBe2FSGTyTiOL4UgQSAKhcJCClVTA8b0BSsBVrcaQ+IbUFNwY3FJw2+e&#10;X9zUVFdatmRW2SLm8upq/+2373pmM+1uW5pIaIJvJWEdsBaoYDSAy1esaCN89PrmefbJBNpNNIc0&#10;1oYrAABrgZOA6sw/ahq3LGptrU2s3El0gKgB3MBoBwDqIkwjKibUMh7rPtbb06tBWYDG1QeCtgj4&#10;4dRAqCidOaZmPqZMoT+/nUr2P6QyN23ZDNA+oAHYvnxFSVVV3cNbOCil0W5GkaBK4D3gbU+plhax&#10;cqV3z9yVb20+nciyQslUioCJwIfHjtbOmK6pxpNZHaqvH0M0XRoKzEodJlLLV7SCD4AqiMZJQwhx&#10;/PARfHSIi4vpw5ZnPmyZFY9PBSqYG4CJYABrwWCsZcVMQojibETewNkStH7lgtYBNycSk5UaVXXr&#10;s1EpyQTQ0NZYEauZk0gUMa92/36y4qLsZGPiKSRI0C6fle9v2Ld9VOGYslPO9U9Sh2fNGl1TU7x8&#10;eZA4CLGfWZtkMWMOYb0QYCxeseJrUkxl7iIqnFUmhBhNxInEs0T7hKglYqLCWKyzvv7ACdQSnwAR&#10;cbY3TICCYr9ViOJEAozCWLUAFRG1KiaBnYDZ/u4lsVhJPEGELv1t5mLQAQ7sKbNhPq9lriAaUxML&#10;kBdtbYjHp9XEmuMJhoLiSUSCaFR1tWI+d8gZHUIUBmkAFRecwfnYARCgOeUoLeskTAbqGIsYiNdf&#10;DiZQZ1Ch5SBPIiKiNt3vAjDoEIsBAG8zd86c2XriiKkVAPFkBjO3CRAEgTVVpigQxWIuKw0/vIhD&#10;zEqx7UCxYUgzZEopHcfxPIeZyFcMnv2Vb3GNUZRI6F5TBTNA6wTpW6mwsanvNy+jtIxqYvuZACbm&#10;fcAkoilEbaCp1VWor19LKAImMRNRRc5ykmg/YyICcanOeGJ0jPx87/hAkpQyLdsI2Yrgui6RYUci&#10;ZijM8fuYUUmkL0krIRzKSw30CbBhmhE7JC1T88IhyPU807IN03AcR4IMaQiGk868/M/9YcsOmVbG&#10;tDzP03mUIGLXZ89j32MhvbQDACGgrY2BX7b/wXNdEIUituv7mWQyb0iBzzAtw3OVfzyFoiK0tOTn&#10;RW7+xmXaN4ZbWgBQ8RTanUtaPy/jc2fMoYdhmtIwPNft6+vt7+tLpZJBO8kwhBTMSouma37zvxys&#10;ONtzD8CIfCJ9UFr9VquXuK6r9ToHDyGkEFIaBpGw7FBefoEWJLZCdjgcyS8YEs3Lyy8YMnTYsCFD&#10;h+YX5Ecj0WgkmpeXV1g4evTIkSNGjho+dFjBkCF5oYht24aUI0aN2hPv0CmBk8n09fb29/VlMhky&#10;pJTGmy89BqD02juElL09PQc//PBwZ+eT9o/+uWzpnnjHZ4Er/X093/jmrI72g0e6Onp7jpd0rhyx&#10;6eytw+foJXNkcZJKSvHHOxbmOglNPO7lymU/eGRhX1+fISWAuQNLARw7erS3t9fPgsdyxICcF/U5&#10;sbFaikqroQkhUsnkkSOdH3/UfuzIcQ0y2fnTu/78wR+vGFh/S8GzAPbEO26QjUOHDbvOf2pgzSMD&#10;A31dXYcc33d8X4F237WOSbpKpR334GZMqruh7c5HfkJPX1p28/6qW/fdeoswDQBK+UIKKQ3lee8s&#10;ebyU2v921x0vnxQbMXJUNBJRvkr19Q/09qX6+lN9/fftCFKp6ouG3LujHVlza51dbBo2xwqb42/7&#10;hCuIVoAFEI6EIUzXdx3HdTIp0zRt2/7uisrxs/HIi4dIMSA10kOPmsySl/6U/3RrBsDOG1akkwPH&#10;jh7t7+4DEAqHK9buFfIT0qWfGnlhe2QsBs+FUrZl5OdF86KRcNiK5uVdM3LjkKFDNYjFMP91CaBj&#10;3fm5fOOyaKJjV92D6+B7vhAimpc3fOSIDa/05Q4zFA77vr9lj/HiH4e+/EGAWbr3F3/+7GpH33VH&#10;eqBf+W40Gh5SkBeKWLZtaXWj6Y8FZXgikU6nUikt4xsKR8IApp9D6XQ6k8msGnYPACfjAXjimoWO&#10;490fumPTW15/X186ld62Wza10kB/f3AUu+p0db9jV920wjWtZ9Tq2n+OsfDQqHuefs3xlfJc97mq&#10;5c9XrwDwsxeOXTZidesZtasb233fu/CBACWYI/f7nqcRUsr3hYAUCPT1obuKvmIPgFIqk8n4GYeZ&#10;TSk676jdNueETWEptesfAJYVVr5STNrw/rnKJeNnY8ZQ7LLvG3turUni9eRtAG78cH7FwdsAzDt8&#10;goxx07Ggq3bTZUMzqbSfyripASeZ9h0X2UDc85UZsu1oxLBM13eTyRPZ18++sBykFLu+53luxvd8&#10;33OUUqGwrYFVjuO4bopZWZYVjUa1Z7nmhulSWSQajeblmaZhSEOXiplZExR8XwkRCMDrG82g/9mk&#10;/V8ZgV21lEIG1tVSCH0vaDPaTCaTTqcymXQmk9a/OI7jugEqVevSaidyAEr5vuf5yidBUshwJGLZ&#10;Ia0EL6VhGqYdskPhkGVZ2tT2rePv64qSUgq+iubl5eWFI9Go1t7wfA8MxBM68GhmjEvEKwknJRI7&#10;y2Z1Lt84btasSiJBtFSIpStXLk0klpSV1tXXr1Ea3YRJRBVEB4j2EzqamnbEru6oumqedRJPLlJF&#10;k8u1whGrSqJJwflggBOPbD2prOxB9U9u3PLXm8vu3rL5RqVuVGqxUmPr60dVValbbx3p+x3Kv662&#10;YXb8qYDXq3FGn8z4iFAbi43dtq1xDP38/de+fVv8p/c+djT+5NiZpWNnzjxLqTW+elepcYl4VtCJ&#10;WalKwh4hGx5a+N6jS9PpVHN9/VjACoeuerjpABETkunkOUoppcYnnmSGkGK6FFLK30h5WIgX19Ux&#10;g1tb1iqeRJgiRN38+WOFoKamXz669LxbV3B9vZoxY9Y/edY/mauqOgECKoD9wETS0lIg0DqCzjom&#10;KFXOAemCFWtfaTDvJ/rTxntbwXXxeDqduqo3j4gqi2f/ItLb3thYCJy8aitAbVlAEStuZWZGCYiI&#10;Cpc9OZAcWPPujvXvvdB4xzVqRf2ooDgPABOJmDGRqE6IxTU1B0jMMGTdtq2XV1UdYi4Ed4FGx2JU&#10;HdtRH5va2Fjb1NTh+x0zZzbXx0c3NdXGYrnoQmu1Zn8HOHCf02LQrUq1siLg2ZPN0Y1NDAbR1KYm&#10;ItoZjyNW/cu1iwsbG8GB6ZYQwXXS6msHgEpBbYTm+vrtK1b4vlKTdbeAFKti0HQpiEQrY0d9vb6d&#10;24AuAMytzDtmlu6YOVOrPRcxioBmoA1oA00EdsbjOszewaotdxBCCO3zDYCoJBYraWoqqa4GUIQT&#10;cshG7YMa8VUE5BBQuiHXptVvszhMBrdlOwZdwPfGTiAiMxxiZk85jpaRcdKum1G+YvipVNJNpdHa&#10;iqyGFRFVEk3Q9AlQRXCeqRNojicawPsZ5cwNivexBqxxczyut93GXM5crngtqwZWd29p3KdbXoQG&#10;UBfRLxfPeSoyoHxlmIZl22bINgzjssNMRGRKacjzR32lmbkBWISg31UEeK4ypXH1WRek+wf6env7&#10;+/s815WGDIXDEAJZ0TwhpCWlQZJ8ZNKZ88ecoSlzQpBpWbZth8Ih3eM1pCENqdFQr3x8IHePX3zq&#10;BMXs+r7v+wq6p+u6yXRfX/cVX5wCoD7zj6pzpxHALS1BdtHWtun9t14+dci/9/D+Pz8+jx0M13UF&#10;kef7mUzac10iYZqm1rskIqXYcZxUKhWoE3yCj3RiBB7eCgAYftBhYJAvNDWbOOhsCCEN0zQMgxX7&#10;yldQ0GKIWcM+aUjDMACDFRMJaUvTNFPJpDCkpoIMNh33PJeIhJS2HTINX0jJJJjZAh9f/bAUpmVZ&#10;Dw+pzdXOv7uy+vWqRCm174nUj6iuOQPxc2JjYQLA0Rl7AYw4fgJRsyfe0btqpeu6kUj05R2rmdn1&#10;PM4miTOPrdkT70B83DmxsbqVceUP7zr77N7a23/2M3kN3UaWZX99afk7d68bctO8099pb3n9qe+t&#10;vv1o6uj469Fx98eZTOYn6im9qsEKUTnK77ZhN4UjEUNKJ53uy2R6e3uvSj2qlz965d5v7/0RgBHG&#10;2blPTr8S2DT2C7V1b6y9u6CgwHEzC8u+UPx+3bWHFpiWdXAzhBCpZKqnu2fTx3z0yr0X7C3XW8wf&#10;MuSCy8pb33xabXzCG/DSqXQyOXDy4rrlfeubFt9QOGL0sOHDmdlzvf7+/u7jx7Xom+e6vu+teO7Q&#10;ttPWtZ5Re8e0ABi2B0Gd/nTc3cTjUHVCVjXHiEAM7xhmMpm+zHigeaCKlWcahm2HrLD9vVU3OSqz&#10;+fTHLtw368oRGwA8uA5jz60tthfdH3kkko7qVXmum0wlMylfhm2tm+lk0p+SY9oY+rFslpeUVL75&#10;P2otto4sf0D1utKQhpBWJGSahuM7Xtp53q9Svkr1D1x/8qZ1f50RX/oEgKsKn8itR5OkT/yZReBc&#10;El4B4JZyXLbmTsu2dbBu/vznlhVJJZPMLKWh/MAVRBuc4ZOaUdujN540v+4ZHqd5I1c9fa9thZXn&#10;g7D9J7UzGNt+Gmx3+vo7TcO0DCMUCnfsqgXwDQCpgHUALO49WLVh88qnr7sLm7F9zj2awP3Mr/1v&#10;i2VjKwOI19gzXxt8OBt2Hrse8wzTXH9K4qf/uPVlrBo/G3gIUogfXVLg3zsP4I1WH5EYe25tx646&#10;EjfOmTEGwKPvo/j9unmdCzWAzfc9jYDyXM+OSKVMww/edsr3ffJYMAktQ+4L07QsKxrNe+mOlfjM&#10;+KD6joObYQhSyt940gO5zw9uRtUV7e76Rzt21Z1rAAY6duGiIRh7bu2PfldbPKoOwC09S8SjYuXw&#10;u1a/j9Yzaje8kszPj3gDKUEMYsM0pWkKy5TCUEAoFLJCIQVKp1KzJwd0jp+95tyIhSyYFQeSU0KQ&#10;ZEOzKYT0tUytbtIakAoM6CeSlAYJ0opSoXBI+UoLI7puEAQIQb7PoXBooN9jZsMwDcNQ/zYH418O&#10;5ftZcvaJeFkfAgZBoXJ1Yb2TenkdARERSUoODPhKaSRVllwRaETyIF0QnaswK7jC83whA9lA5SsQ&#10;dLDLsep9K+rLmRkQQYOAAbQCDYB2qGigAHFRoRQzyplBVAmqJBpdU0N79gwZOuSqM77HLa0oK6sD&#10;M6CLWsQoJ1QgqIDq0bNy89jE5v2EMaueaQd2ApUAiBbX11cwRjGPBBbn3mZ04mwMOmnUDlDxFGY+&#10;0tV149cvWaIebMAn34BE6wUJTQEnAjAJqACKCaM+crsSd72w6IbZW7fOnTVrxinF2Lq1omzWmwMD&#10;R44cWavUBGAKSRKYIiRVV40pLi4um8XMF33Q7dfXUyzWAK7Q4eiqldy0lUtLz4/FOsGIxVgp1Nfr&#10;nkthLMaJRANwo1K6ANwAzCE0gOZkA/JsbRnlzA26hC5oN2jGe0dqmQGUffnbT2Veubq1bftopTtv&#10;OJF3aQZBMEUKwTuyePyrj0QfsXqjeaGuw4cPsWrJLkVAJVEFYT9zsSBauXIMEcVi2z5svXzy5FZm&#10;ASomBmP7Sejp7tZs48uBZqLpTU1oa6NzzxWrHqwEGgZTc7IsAQR2XPqq6fmGgf5+tLUKIUoam15s&#10;33fJSV/bCeyMJ0pqYl2VWtMJ2Ut8gi5ORLsJunK+H0C8nhJUTNSWiIMxWgCx2P76+ATwAWBa9p7K&#10;zZbsSglAKxicVZ4NPsNOEBODUUQYHatBPP4sEYiYAx7Uzni8hIgbG6du2dJcVpa7OYP/M2vcVBER&#10;mIsIbVqPijEZvFvP2ywLfDKojVHS2uKfEtb1BqVIK1MLpZTva98yzY6jbg/FxQdWrpyEQJysmGg9&#10;USVoHWGRoHA4ktXhpYlABWMCUMz61OsWo3bE03OBK7SBSWlpYfbkHABKYtVXn1n81LsveZ4XLcg3&#10;hDRsWwjx/BgSPk095P/qP8y6maUTsqe1NhabFI9rUo1lhZ7e94ry2WVPkFQE9qE8ZRoWgZTPUMKQ&#10;Jph0DGDbxvN//01g8SykFMIwpPZJk1IoxaZpSkN6rmdIgxKJF1fcbQv54oe/lVLoiFdKA4Bh2AP9&#10;/f19A/y3FhQXLTj/qkBEobgYLa0Ar6dj5X0jni3415Zf/xfH57GDkRwY6O3tHejvc9IZALZta7o9&#10;ERmGLkwqx3F8z5PG/0uCpLJlAV2u87O2ffpfdUpgWVYoFMq+xUTwS/adp8uEmXQmOTCQTA4kB4Kf&#10;/v7+dDqlmyCe7oO4nu97mXQmk8lo1JB+13me5ziObhcQiYCfnSVFvF6VANDE416vSjTxuCYet6Ce&#10;9sQ7Ptu40M0EZmWaZjQvb8iQoQUFBaZhXDrj1qNX7g1EXbPBYmB+Byy67bGpZbcueeAnyYHknUuu&#10;/t4lN9y2953T32kHMOW7V3+9uPTDv//tlJumXTxt7rTZ1YM1Z5FNMzTgCkA4ErFt23GcQx0dBz/6&#10;6MJplYMVkHJb1Dv/p9++ov90H93g+1738eM93d33NX4I4PVblmuBNieTOdLV9exXHwXw9M+WAni3&#10;betv331u+IgRbW9tMi0rk8mk0+nenu622g360E4ef0pefr7jOMeOHhno789k0qlUsr+/f6C/P5VK&#10;plPp+ZeNyVWy/+ej6or2wbG167mZ/oGx59ZWXFBgGIb2pQ6sCTSJX8qx59bqULhjV13rGbXdx4+n&#10;kkn9dSmNvEjUDoXS6XR39/FFQ15+8PR3PrXF69KP5+Xnf/C7F4cNHeZ5fjI58NTpa15f8LDnewC0&#10;NLCTTr8yd6Xy3KtGPr7urzOGDh02YuRIbZrx3w29V7mU48F16OsNNIuPLV+uTRIMw3gwv5aITMPW&#10;CUnWeS24XvqntW5DE4/LYeoekHcgaz837dHFueizlNp9z/N878lr75LGvwBfjS1/7eL8ldu6T6jr&#10;jp+N4vfrrvimHHtu7ZMPvbzz57tf3rxf92FyX7/hjukAfN+//q/zHj31hCG0vs01NfCFmoQGzzx/&#10;fN7cmWN1r+OK3/10/GzoMvl3l9y0s+q+7TcvJaJ0OqXLc0bWJJiZfaU835MiqC9IaUTz8oYOGzZY&#10;CPis6usAHL4n/tv4xp98fLuQMhyOfOoY/3JXbToVtBreytz52sACZJO91jNqW8+o7T7c1XfseG75&#10;Gy6ImMIwLUsa0jA1wta2bdswDY1WAqB8P5ddbHknFAqHTdM0TJOysCJfKVYKQCqVdF3XMAzbti3L&#10;klIopVzX008bXfI44QHqK8u2TdPUjVkhpDbnMQxp2yG9M+FIJBQK6Qn/7wz9mNWP2uCRq1Qmk/Fc&#10;N2efp/HxRGSYpjS0ky7p/fQ83/N8z/WYlRBCX3RBpJ/53ce7e7u7B/r7tWy3boYkkyn9rQB2JYRp&#10;GpZl2XaImV3HcTIZ3/MvPfkbmvPNW7YE0oQ6NmOsZexjZuZyxj5mpXgNKwZrfaFJejcMU0o5h2gd&#10;YSIYRUU8uejqM38QHMy2bULkDoSY1Y2fSqc031SrjjKPC+zegnBwIjAOPA68DrQO2dowZSv/wY+o&#10;JKKmrWhrS7yx+cb7fzZ2ZmkDkRBUKQKFK5036m/p7Y+JxTY/Gf/WxgcKq2PN9fUTlPI9b9MHb1YQ&#10;oazsqT+9Narq1pnjv37y8p8zMIfEHiGmCDm6qZGZ1a5da1kxK1Vff4i5M5FYR2KOVv1qbGRWO5Ti&#10;+hWFQGc8jnicgU7mZuZx8bje+lrmoixfPMtZz4KigoyOG4LMDpVEk8F18XrtQthVVnb1mT9AcdH0&#10;L04JNAlisWlB6oQD+kQTceDMGDil7Ewk5p49gxXHML6N+QDRgeDeQTnzJKIbFRdqwaimJsU87WOg&#10;tLQIKAIXAgzWs0tfl8NEUwSJPXuOrFolSNQS7Sfar0UHsrwg6DkNyob5VExEgnYm4rPvfoRAU0h0&#10;lZVecvO9zaWlQeyf7aFxVj0LQE7WNqCwE4oFLRZCCDFFiNFNTRqOxcxqxYqzlD+ZeSIIoB0zZ06t&#10;ri4MZtmg9CI7hdo+kYHqeSKKSXywfmnbf41CrJrBk1ldrgLfDxDtBJ4tK0NZWVG2Q9J64roFbO82&#10;oCjL6s7li0UM3Rgpyk7jyQAznEyGmU3D0J3J3M0hDTntK+dLwwhHIuLcc8Xu3bVEU2OxYiJBJKWc&#10;JMToWGwi0PTnd+yQXULBLCoC5UxXMOiYdSo1EajQSQihi4IlKggTCUgkiHBNZkjItiTIkFJKQ+cA&#10;Uw8zgO8XntHAAcQRAIqLpzY1UVPT9xY9qJ/a4XA4Eo3ati2FcB0nOTCg56HneUr5On5kZs91TdPQ&#10;KJvcyjzP14vlSi5aW+j8MWegsTESDUtDXnzqf5mWpQGl2opUSuE4zhVfKubiImSTyeylZgCe6+qi&#10;w796JP/fHJ/HDkY6nWZWth0KR0IItGh9IYQWOxdCeL4XyJ8L8b9YcBtcBBJEClo8kXMxk2b3IntP&#10;UtC3hBWyU8lkOp1KJVMaSaUnk2GaulyW/ZbGGMtINCqkUD48z/c9zwcynu84GQhKJVNEDrMaX4nl&#10;NYwYTt8bxKDaky6HadG/NAEXP3L7i/Vfh85G4uNGxCCEtEO2ZdtSyLTjJAcG3v7lxvO+fx1wwjgC&#10;OVsDnF1yZZVe54qHbxp8QnJOeVf/ZBE+aZyXG5poL3SZiQAAIABJREFUvrTpukuuLNjftt3wZV9f&#10;X19vzw/djbBxFHtPLBYbm9v/0ng7gHA4vO/rKw1TmElrdV7t+Nk4/8HqvLw8/RXPdWf9Y15H38e/&#10;XbZxUw0DmBfe8dybsVAoPNDfl8lk2m5fPfneub+64/6ipTfqw39t1W0Fw4aSot7unv7+ftf3Ro4q&#10;tO2QZVmZdMZz3Zu+3AigYxdyOcAdb3/zj8/Uade53Fn970bxu7e+ePJCQOeB5Pu+EEIGU8685uOb&#10;UhFnsMlGx666I+lbUqkk8lFK7SufGVfl1oFSnUe7uo/3YMinfQnrey8dMXz4+OgXJMnu48eV8hwn&#10;/f2WGf91xeqj9y8DlOOkU739T5y+djzwevUakZg3ppCHjxwZDocH+vtbrKVTkp/WCD6x8+/XAbhZ&#10;LP6OWvx8MhYOSyIxr2cR53Mmk978ozsAYDOUUtI09M6T+Mn/5GzwoxsAzHeWyrCEg/GzkV6dUq53&#10;wcqY7oMbprnthmXQMOL361rPrc01UvQYW/5ax7rzt3Vj7LmBv7gmSwC4rWBZKBQyDGPGUACY+8v0&#10;Nd8PAdi7t0DnGI89sDPnm/7w6PvmdS4EoJTSfnZrxyXw6nxd2mk9o3Z1Ywczn79s7oNfWnbFIJ9v&#10;pXzXc5kFIIVU5PtQUIqZPSFk0NwEDNMMR2wirjm6iNZbzVaou6dnZOGIvhUP5ZkRAIZhSiHyCvI/&#10;dYqIKJ1O33IzHlyHb9n3wAaAl47fwjuPKQEd77LychfolqN3hyI2G2DPZAjTNKVhkJSsoCUrfM8L&#10;jDn0/vs+AMMIMStBxARyBQAYpCQpVxmG8KQvGVDsecyKBJGfLWdmkUKslCcNabKVo5cNLo1nMinl&#10;K51sCCHFZ8Ci/6cGiZwjlWBWvq+UUplMGtmHM/MJHXBdSxJCVzmV53uu46RTaSKShhlACwwjJ9qh&#10;y0CDZcQDvLyUvlIX/DXzyunWsx/tcR3n8Xefv3Dpo22EkmA70HTtdYRyEIB1DIDLFZj4XRAR3g20&#10;MqlSUAPROiFKYjGaPRtNTbyrBVOKuxKJX993S6WgSUwVkm/UuQRzeXBErOVZ5xAxg4mZA0EbPRpY&#10;70eOK8gImMOABqgQCRKHtm4FgVtaEa8/zVfjQCSgMfrrAV3GfU+ItQCY12bzlob6ekFUsnXr9vHd&#10;JVu3FpWWvmxZpmX9j+W3NBJ1HeyojT+1lrkCWE8kpJgiqJUxdVfL9hUrKpiFkGeBi4OLgilCaLme&#10;jhkz9LtzrBCHmraObtnFzDsDjEpArgWwj2g30TlElUCgZMdBVK1j1bWMfYwGKIDO8mmMaVQAawKu&#10;C60tKytnXtTYpAhobaUpU0iIknh9M1BL1AxUAOXgoizaCsRFQNPBXUPvXHtIKYC+RoB282AAKAIK&#10;CQQa09TU/OHuqcxIxLtAbczFWcbwVT2RHfVrQARGK0AMisenAtzaujN7VicDDBQCnaDd2YYFM08h&#10;YnArM0DFJI4Qta5MaKOGbJTLTGgGlTACCy/t0h1QdzCJAPA+ZgJNq4m9/p9DplXUcXU1t7QyMyu1&#10;OAjyeR/oa8R18fq1zCVEXYMmTe4Gn7Z1G7e0oKho25/eFHc8jMBsmwBuA6b9qQfxxA5WzGjJCs7q&#10;9F/PwmeVUtn+D7KJYpv2xGhs7Cor42wTpwgE0sx7FOtYi5kJulPVGY/791eblgllEjmAlu2RlAVk&#10;XnjqOW8eem9P79+cLw1NJe4AYK5eDGn2O17xLbV18fpF1dUnLbx/xd3zUF19VjxRrlQhifZY7FA8&#10;PhFcwTirbn7+0LwffNjzTLhHW0u9Zkgh5OvMSvmRaNQ0zHMMSwi8pMD/aMU4OZSGOclUTkfbm79i&#10;JzB1a9PrRz+oIFpHqARRY2NnaWkhgKamdx6qLRn3X9s/+DUAKQQJofXTpRCO4yjf149WITW0Xlce&#10;JAntvDJIUo/ZcVzP80WQHvvpVLr5eBuAaV8ufq3996+2vy8l+b5P9P8w9+bxVVX33vD3t9YezpgE&#10;wuxQa3tve9WroC0k2Dp1cgSEBLWTtVUDziTBsRCCKCo5QWuVBKvVaouSBAnawaqotRCwtYJV217b&#10;+1gVQgJkPNMe1vo9f6xzDlHb53nep+/7flx/+DkeTvbZe5291/oN34GEJU0tb877Of1uD6qrTLWB&#10;d/SQQdRVV6On54p7HqOurkt6ej4Q5H0MxsfRB+ORu6+3LJksK7dt20T2WqsC3UIQABUqIoonEuUV&#10;Fdb/EumuD+lKFV4YOZOS+lRhb9NsME7SsswuWDqCl/fMOTCzZVsGcmD+ybZtk/MYuRshpJDCbHJK&#10;sbnnSJAfat/3B4cGD+zvP3Phkhe620+fW2cyCgCmYDxWutSMUvvCIJRKfNzRe+42FUdpScWslbYv&#10;vaz0Vx9y3R7bAzmq5YWblqyr+eYNxmHD/HcsFKqUY1RuOOn6FiqVsUfuvdd2XNuy9u/fv+2Ge4yH&#10;g0knjKCn+eTax6cZ3FfpD4fv+UFZRRmzHhwYAPDCktYFj65Kp/PMPDgwcODA/oXfunHsGV70eVr4&#10;ztX7+/r+2rrRQHTeewLnvf7tsnhy3PjxkWh0NDN6YP/+0ZGRP6U2AvjSPUstxxo4eND3/e8e9vBH&#10;f/3m33257bqTjauGmeqSE/YhcFRxvPDZVZdUhT9+OXRt+fUqAnD/r/rLK8pH0mmtEUsmchnv0alr&#10;r8qsMD4Vvduaf+ldd5Z7N4D5FfjWe4vHT5o4PJL7y1/+fI27pXRYM6WPPrjS9/1x5RVHfvLIskQy&#10;n8sTq969e19b9ZMa2ju8ZvW48ZWk9YIq2rA9fPLy20p/vuCh5VLKmpMOxZ0/eiltkuFIJPrdLxaU&#10;i9p/NVJ3ZlmJutCYv312/ubtkdtbIjcDh7jsAEp2cq1dew9f0VzSHR4rpIsHHxw3flwYBrlsDkJk&#10;s5kv/NdKfNCyw/xV/u5UMll2V7xwTKP+BOBm/w6lQq10EAS5XPY7X0mMNYIw/3pn9PvGaM+IYpl7&#10;Eh/kshv/8nNal/r5/GVzxgN4/KVw05W3nbt2aYlJdc64e6+tK1zXg0+Pep73YtN9NbQ3c+daEnr8&#10;uDLmsGgXrbTWpm9JMA0NxBPJinEVge+PjIywIBI22RZBBr7/xPduqF5+Rc/K+7/aeiOABw+7A8CC&#10;txZXTKx8cOIqc+eH99zrCGEy0rznmb2NhIgkYoYSE4lGLdvW0FAspFR+Doq1UdeUkgUBdH5V+Ku3&#10;ximl/FCdPyPT+WoUgFKaWQtYADQHKlShH5jsTkhYpvlMWisNzWbtsqT0fK20sm07Fo8D8PIegGgs&#10;ZtuWENLsZ0JI27aY2ff9wYEBy7LtUqOAec7Fjf/XmwIRbf/ljwCMtb8o8bBLb5pOslaaiAuKm2PK&#10;OgU8lCycYeD7pQQjkUxaRZndEkmDmU1TuuhKxCWJDuk6w8PDrMlxHM/38/n8nCNnTV2wgMGLgEWg&#10;NmA6UDB8ANoJe4Fuxq5iCNxWqH0WQjYTOq9jADwHkJs2oafHmO+eAFxBtAhgoL0YBdYVkycqQjuM&#10;vUbbmIIXACGIgUXF45sUwyBDTNS3W9Cr968YHhqq7UN3S0uhXwEAtMjE4sAi5ntbbqnpzeuWln7C&#10;iSQWEy0Hupmdtua+ffsuPvb0n/75xW8ecwZA9+/smnfHo6bJYHInIppBggjnbdyoFyxYoXU7SEoJ&#10;cBtIaW2gaFUMg0ObDrQBVwjRJyUR/fT2qy7ab/e3tvYUnc4m1tcjlaKuLjV//jStFwsxnegKkGZN&#10;Y+JtZv4DuI0xg2ih6/QTTdQawEpgnWYQ9jLQ2LBe9l2uJovZs/W27d2tKd1Sr1RQ+6lTN9csMDPG&#10;zFVERDS5o6Pr/PNnMe8s3lW7gBNM+V/r803Y19iweQrbtn32u4G6665u5teFWEw0denSZz4Vy11x&#10;axXQo/lD+GtmrgImAejooIUL+4l2gEv6S2AuKsoU7ui5hO7CdaKKADb2diSEqAJ6mJVWszS3U+F5&#10;mU4g0C7wdFAVYde9tzBzmPfOaVyzmQtkgxmCyPi0lLglwPnXX0+trd3FeKaYpAJ31Z+3D1xV3V9b&#10;U+L/VhNt17qaiIh6jAH5mD7K+UIQiS3FDhgXNY7NVRnZXG/5VZZlWU33mImvYgDYgdJBYI5ZRdgJ&#10;qiLaCcg7GxNliVx6OJ/L+L5PRFLaZtVyHOfMo2a/tO/1srKKIAwy6bRSWkpBlkWR2GmX3dirNWt9&#10;ItE64DWj36D0DEHVRG2MNvAi0Am33TB+4rhTKz8N8OO7nxFS2JZNglQYhqGyLGnZtiUtEkSaNeDY&#10;tm3boyMZx3EgJTOf1RuaHO2ZTyTIEolE4guv73v+sxOGRkfmHTZ983uvn3/kCQC6axYEzVeVAJ+2&#10;ZbmRSDabrT3mtI1vvkAFlI3BQZEBgJlZdBwnFo8bvzWtVXESrDAMspkMM9uOE3XjmXSapJCWFYSh&#10;7TiWY+dyuZDVzOtuZebJJehkQwPA6s67+oApjY0mn0F19cfNB+PjmGBsWL/cklYsHldajQ6PFBje&#10;llUA3QqptNJKR2OxsrKycf8EPTJ2bxubZqjQF9LUfcSHcgwhhSUNiZzDMAyDMFRhLps13QnLst2I&#10;QSNYQop8ztTeNBtob3EUJGsDbUINy7YVw/f9PXvfr/rKdwCcdNLI6lsevem2b73TePohk+wxwe5H&#10;Own4SL6xqbyOmReMrC8doYRsGZtjlDBLRopq7AFNgoGPWB8c1fLCq6+W/e1zhXCTH/mJZVlePj9w&#10;8OBvlq4dm12YD5gv7eRpJ9+5JJvJOI5zxLKbAQQ/erD7e8tqHl3te97+/n6lwmR50nGcbM7PZXMD&#10;Bw8s+Mb1Yy/t2U/eLIQ8eGD/e++++8UfPQgj9AQAOOICnHPfTcx84OCB/f39/+O+LaWvzv9o/cjw&#10;EIBIJBKGaq67BsD9733ddaKu6/b39a357nGlBMMc8EPIqNJ45XN3B/kMlLIkXfC5Ql/rkZfzo5k0&#10;Cau8Ylwmm33+qrvmPbJSK+3lM0R0lrhr00jd/LJ2AE8c/F40kRgYHHl/z55TH3j4oz9o52Ory5Jl&#10;48aPL0+Wua4zdHBgX+/eXXf8tIb2Hlh9a+WECZZlLfic/tlL+c1X3jn2xEzofM+WXmZmSUb97Mqv&#10;VsK45hUla83obT/jef19aVkXVTOKnY2rBpd1L7oVRTtw04Rp2fh+TfZHY+8f8+Lc+5dVVo5zXCeb&#10;zXh5b+Zby8ZexdhRueGk7Z+8MVlWfrtzcym1MKNhZIXn5Y222NdiqdL7U09u6t3W/KK65QeVt/Uc&#10;24TjTi3906uvlh18+2UiOm7okLXLpn11LzW1A/jqHddeem7Fj3854rqu1sF9UwvHvPzdJUrpBz95&#10;D4Dv/PUqrRAGge04W5fda6au87ds+gNGz4GZiSyrWGRSKoxEouPGj9daZzIZKWQ6k43Goq4bC3x/&#10;/8CBwYGBnub2sUCvGtq7/46Wx45qNa9zqbUuSZJSaxUEvml8GX5LEAQgZTRzlWZoRSTisTgRaSZT&#10;4tACQkgSsnzC+Gwmo0DxeFxadi6XNbSZINBCCglqiV5/zfCqIPQ41ABIaEGClFZaMzQR2bZt23bg&#10;a2a2LNuwUDwv7zhOsqzcBO9as9batOaCIPS8/MDBg2Vl5ZFIxGjm2o7z/0WCIaRk1ka+b6yNqZSH&#10;MgqzJhd6CoJYcy6XzWYyRqXewORc1zXwZfPpYgzEnueZpdgAD0rnk/Pz2UzGcaJuNPKVv2YYQHW1&#10;kZLprqlZxNhbX9+cSpkYpQ3YTZjc2fnom88JojBU384kV6ZSJnNg5jrAJAaLiBaDJjc0PGgd+O7n&#10;zp1WU8PMiwgAtRPqioANOqQByoVEAXQolgNAaC++XERkXtcB7UQErAOqiQBMBlFjw8bJ1L9vX/Od&#10;DwMw+UA7sIe5G3hdiHbQH5gnbtzYXVNTBawnIiGaGhrQmnpi9ZJoLHbOpP+8d3tnWVn5xMmTtVZ/&#10;3P3aPe1PE4k2wjwhBIk+cA9jN4GZ71MKDCFot5A9rHcBxystpJizsaO/tuZ+zW3gdiGqiXaCzt+0&#10;CQS9fTuqqrBjB5j7WlsN4fg1YAWRuvbaFS0t7SbmIjJJPoo5WIl7sE8I25J9AGsNoh2MP2ht5nMx&#10;YbvW84R46p4bZl5zZxt4RVeXiaF5+/a+1tRkEHdsNHJJOxjnKNUPtIFmlKBCIABVYCnEZKLHV9Vd&#10;+P12dHZunj9/ptY9zK8LQUTNS5eiulpv396fSjF4Cgmz2fCYc2WAzSUQVYHXFc4f00Eo9AAMaZu5&#10;QKUpgoiK/UMhRBVoO+uZSm8vKRcX2SVgzC2aZ/ccqoSapJcWC5JCoKgkW0UkiCZ1dKCnZ3NLyxzG&#10;lqIYVTURFyBDNI/I5AwAwNCsZwthWklThNgCMPPcri4AtGMHtbZ2H0qcmJnTN37PiURsy2Lm+f9x&#10;6qY/vTT/P07tq60xRzNXZ3jeJVktk7qcSGIRYTpoHoG6un7+39vyubzv+yRICiPn4DiOc/YnZxFR&#10;z/DbxUpQEASBH6jkuPGa6Yy3D/S1pFCYDTZK/OuA3eZpAhaBpnZ1Pbfvra+8M8wAqqs2/+VFgwHm&#10;gq1ZYNv2/GO/+vTbL0IzSeHYju1G8zlfSvmVT3y+QPoAuKenO5Vyf9hUXlHuRuIn7fwrt7R0M88B&#10;UWcHgKf//ioAzdr3PEN1i0Qjc476PIBNb283kBYphBBSWpKDQ34J0Vg0kUjYjqOVFlIEvs/MUlqe&#10;5xmQVSwe1wEPDw/ZruO6bs7zHNe13ejw8FAmmzH9WCml5TjSkkxCgPfveY80orFYxbhx8USCWZ9V&#10;e8XHKqT/OCYYT/5kNTMLIXK57OjwCAkqWR6axNTw/NyIm0gmK5L/mDhfqmN9KMfIpEds29Ts7GJV&#10;CSbZKPSzNAe+n8tls9lc4PuJZNKNuJFIhEhobUBPBVn3UhJivsV8YzQW00rn876JD4jIV9rL56OJ&#10;eBgGUjpKqa9f/sVU8xOnnXtZKbjvTF7mugXgk9IqDIJz+n/wD6/rFxOvAaBYh2F4/lDbh0yXzfio&#10;/Cg+mMPgn3RLXkn1mij8soPf11rFYvFEWVkmne7b19vX21tnd5RSixObLjt6ZTOATp52TtuqvJcZ&#10;d93Vf/1+07jx4yvrrx1Ye/f4yspcLsc69DxvZHjIsuzKSZWxWOy//vK3XC5r2ORPTamXlsWsH5tW&#10;iBfn/uXy7s+sX3Lh3g91G9655WbNnMvnLqFDSPk/nLSGCQMHDwohorFYGKqsl8ukR79efr/5wA/+&#10;trB3z97sT39b6rGU4FIfmpDfHHfHpAnjhw4OhGHum7MOla0eeHF0ZHhE2m7FhMr0aPo317YC+NIP&#10;l/q5jLRk1LVz2Vzg5RKJRM7zF5Svn3py0xWpl6+vfN78BLtuuHH6nXcAeHNpw7TDDi+vKDe9i2Sy&#10;rL9339alh9pB/n33RGOxTCYTsZ30yKgbcbuvOuRAZyr9AH6855uXHPYYgEf3X5LP55evOtS8Ko2P&#10;qtnOryhExgv/WIpn8M7DK0o/emlCdn72jll/vvE3Ry8/dtbcD90bAH77qWXxROLIY7580kkjP2t7&#10;1rLtsnjCcZwz/n1wXffeeRMKXhbdB6+cW3nf1Lqtr75a9trzj156/QdsvO9f1QHA9/1oLFp343wA&#10;j939TPm4ceXlFcz61H/rG/vh+7r2JZJljuOYXCUScQPf/8aXIg/9YhhFGsl3zkw+sGUgnUm7bkQF&#10;uubw9s73616+tR3AxjeaHn8pJDLlbR0EgVZaSNuS0hT4fd+3bbti3DghhOd5lmUNGdlW27Ysy1ec&#10;SaezmcyDR6wx7hYls3AASy7cu7f59knlFa4tpGWZdg2zMlqEuWzW932QdhzHtm1TEyFByViCBDFk&#10;GIYqVCzJsh3LsoVjnXnMIIAX3jk8Go8PDw0Zw0TPC6S0bGkBMAY4YeAx6zAILVtEbEcIqTks0Bsg&#10;AWH2LcuSQRCGQRCLx8eNHy+EMIubcbogIt/3c7lsemS0cuIE140MDw35vh+Nxf7FBOPlp9fjIzK1&#10;UohQqcD3C2LBlmU7jmVJk/t9dNiO4+e9kZHhkZERAGVlZeUVFYYAVkjMioGX+bzneR/CR5kUpP/g&#10;gblL734qtdSy5CvXrK4DpnR2mXhu84KaP2hdZ9R5QJMbGvpaU7+45btma0DBcktdnClDa4o7OlBT&#10;u5LQBJjIdXlnx+N/eVGSAFB7wO4rMAfAzHVcDLIMm7wIjC+EGsWArJ1oF6idAOB+rQWJNsLcjs6V&#10;tbWLBU0GcX09Ui3dwFyix2+/bmRk+NJcOa1tPVyIy5kXk5jU0TF1wXwARGIvcH/jt6be9QgR7S72&#10;W6YDYer6aCw2NDh42o2tv1h26fdmnL3hv17KZjIXp5OHr10LYBeJqbKgu9XNTETZO5b8aWlLO0BC&#10;7OvsUtt+251K/UHrk6RkzbuJAJ4hxMlSTgahoV7MPjk8f16v1pPq62ntWtHVBaKVNTXLmFcSLSaq&#10;DMMmpYhoPQkQsdYwNODidBCJP1rW6z9uOfOtfUi1drOuJtED1kovBurAi4i2Kz1vaWP3YVRd39IG&#10;zBBiaPklbsTOpEekJR3HyeXDSzIT0JrqYxg2fxuDwScwiLCbxGLCYZaFjg5m3vj2Cxfcsm6f1tu1&#10;Nr+L6SpMaWzcNCWct1f0r20FH7KqKDWMzA39ea1NhGEUe83DRaDpVIjiD6UUALiQOphEUxCVeAgz&#10;mXtYF0LbQqaFXWMzFnNPAQTsAjHrRcbQSxhAF08mEkuXGr/67paWOfX1SKU2GzISkWYQYV5n14sH&#10;3xxZ3GzoKsxMoPOvX9q7Zs2kjg4pLfT0cNWslw6+dfrE47bU1LIpDRSfp1ngScydzVdFIhFBwjx8&#10;cz49u6+mZkyvhHYwzypeAoG2s0ZRfrfKPGKNjc8cZuXzmcD3C1bIRJZ0LNs+8xOff3bPa5YskNMA&#10;5PP5TDajQdFEMlQqm87R0juMccoiohNJ1IHrTPoDENEKos5VDQuXr2XwSsZ/rLjc9GM5VGEQuBHX&#10;cW3XdoQQzCyFtB3HcZxsPk+wTj9sBsC/3rPra4fN2FdTs465qaFh62fGxRLlvu+PZtKvXr1ieX0D&#10;qquf+vtrcz4x46Wht08b9+/MzAsWbFhx5UXHnSZ2vvLro5OB73t5z/PyzGzqgLawhCClNBFFopFE&#10;ImF890yF2tx1vuel02nLkolkGYcYGhp0o5FINJrN5SLRqOVGBgcGztuTwezZj7213bZtc+dBCNuy&#10;VC4HHUajsfKKCsd1lQo/bgnGx5GDQVJEXNesykJaJkx3HCefz/u+p5R2XDcSi2mthgaHLAhZ1EC0&#10;bDsSiQDwfd+yCpCAUAeFjU2QNB0QyzKNCKDQ7WWtItGIZdnMPDo6Ojgw4OVzlm3HEwk34poDSiFN&#10;yS0MQy8fkCAjWFI4Z0HQAISR4PT90MQutuOEnh+99hrrkUcsyyKSSqne9jOEuOKFLeutCtuxBTNH&#10;tCuFJUGShBBkOfL5w683+UwBFCGMIaaMUiwaizHz8NBQd8UV8jl5Lj6QYJh+xYde/K8n/OBFr25/&#10;4afn7WsFcFX6Vs/zRkaGA9//8ju37zz+zvTIyNDg4JFHffKV+l5jH3Hl6Epn5aUogo729/flvezX&#10;GqbOzK3HHryC3q3X3TX/kdUA8vnc3j17ph12mOHhjQwPj44Mz7j7HqPsVP6jcclkcnBgwNTU1z2f&#10;25t+/4gL0HnBtJPXXDc8NOjtyF0mn0ADcNvtKKYEvz9+tdLKiUQjbnRweLB3756R4ZHxlZXjxo8n&#10;26oYN25j9rqFkbsBTJ467ZpPbZw/pvyMCz987RvKr/7sMcdMdifu7+/VSscTsSdfx/nHF8i72WzO&#10;PK6e5wsq8F8jibjjynwmlx4dFUI4UddXgRDy6eC6c7c1S+urpVOdGT5iTDBGDz9iyrSpe99/z3Yc&#10;AoV+8MiR95RszrP3rIm58Xwukx4d/fa5k372UmzzlatLZ2ioC0adiVnc/9faW9csvv6f/JRjs4ux&#10;fnwbVy1GkYI89eSm0l0xs2GqYfwDOIi9szbcCKCUXWBMHwzAvt7eygkTrLdffPu19NTDDmPmIOeN&#10;jo5Wv9l8w2ErXsxePzw0tOjmCxcBwILHfvBMJBqdOm1a9yM75l5cUq6H67qjo6NEVFZW/swTu3Lp&#10;7MTJk4loaGhwzufy3a+4d8RvNvfDhhfD+VPafzm8xNPa0J0Bzmv9+EteLB73vLxZqc1ho9HY+GW3&#10;DKxcPfXkppptzVe/0bTwuOYf/3JUa5VIJk2KohUsSebJzefzAGxbuK4dBB4AKYSUVD6ufGR4eHho&#10;wHacRDxZnogFQf6fTDamNd0MYPSuuz/xyaP29++/4AzrZ1t1PgiGRkczw8PlFRWRqKO1CgLE4nEp&#10;4eXzkWjUFOeYWVoSlpRCKK3OPqbgvz4yMhKEygg5eJ4XicQ9LzALWjyZEFLk0tmR0UFSBAiyrWg8&#10;LpROp9OB70sLtm2bRkEQsNbKUKjDMIxEI5a0QhUa0wnLkp7nmVQ2CEIVZkziEfj/qg7JyPCQMUe2&#10;LMuILPu+HwahEMK2bSNDJwqqwYAhwildKgCZ7kQ+l8/lsipUyWQynkhEIlFmnc/lLdv2fd80h02A&#10;YjQMBJEW0EqbEArFutLco06mBplIJEIVrujqAsAM3r6dZ8+uApho0saNfTU1kzs7m2trTwCffdtD&#10;W5uvEAUAj7AlNpTnxK1X5Xc9c3FnRxNow1tbmfX0FW2oqaVbr8x5Oc/z9qUe2VksUBORFEJrLkSk&#10;RO2MOiIusPML4SGAxeBSun+lkOvA1URCyuYnN+1bsEBr3deyZh3zeqJdQNN+wdVnoaZ2C9H9zFcQ&#10;Hfn9yy7WioHdJHYS+ImNl2/b9nMiBk5gXgwIIe6/+xYvM9rf11f3uXNI3H2ZV8lEQshIJLrq1rVm&#10;Nu7XajHz1KVLb21NMVDHeOi//9YOAlgrFcxTlEYTAAAgAElEQVSbdxiBSJBlXQXaaQFKnSjlbCEA&#10;6CXX8ec/r19+eV8JCFBfr7ZtI6AO2C/Ecq1FQ0P4+Zk4//w2087RhgbABNIwkZIAoJU6s/xoblkK&#10;cBXRxI6N59XUbBG0qMhRWSaIq6rmEqGhgVMpZr74+HO27Nk2cLDfEdHvfOZszUwLa0lI0uqQUwPo&#10;j4XWGCbX17OUG9745UUrfrSwo1M/cdqO2lpREHtAtUEBVVfLd15GdfWOVgghUAIIAaYPYiQWdgIQ&#10;ogr4Y4m0RzQdh3ocDBggdhH8ZwCNhXp/qR9iMqxd4OkACLuAUlg/g0R14RERzNzD+oRi98NEmFJI&#10;ELBkiVa6L9UCIyk7ezZmzz65ttakRhKYU1//7L5dRRkJEkLM1HqKED+fKs7ZtAk9PS//x7jkzCNP&#10;lDKfz3FNzXlL6gFsWdtaOEPwTqJZQM1IZKPKuJFINBqVlmWEcMyF7ASBqBrYDkMRp1lFb41ZjHYz&#10;g8TU0oLV1zGLSCRu2bZSKpfN+n7OUeqZd3/vRiK2JTRr389LKWxbxBOJoZHR9Miw4ziJROwrXZ08&#10;f8GiQuVC1xX6UlRiHH0ynaPGxhVr7lqn9U29+yxpLT71AlpY29m8KBqJKq0AxONxy5Gel/fzOc/L&#10;KwZY/fKdV846aiYX091FBLSmzujsJNDzmbdj8fgpP2551ldf3bFjDjP17jituvq5A2/5vn9WV5f7&#10;154Nb72EJC6aNOuZfW+4MdJgz8tDkrQsHRrFC23kRpXSSnmB78cTiWgsGgbhyMjw8NAQM5eVlVuW&#10;VKySyTiE1ErZjmM7Tt7z5uzN9rakQKnRpXXRaIyBUIWaELEdVyKeSJaVlbmuq7Q+fdyn/8XV+//1&#10;8XFMMPK5POsCNtf0Cox8u2VJwDW9/jAM8/mc73mS4UYitm0zs5EVAWDctaW0Sr5OxkPRtm3zeGqt&#10;PM8zlH/LsizbPnjwoOM4QogwCKUUxnjY7MqaWWsVqpA0EQkpJNlCEIUUIgQV7J7YHDYSiQRBKAS7&#10;rmvqoA4j376e2QmNkr1WkLBtW2vlex7BnrpsWd+qVShuPgQqoJaLMIDia2EuJD064nmeSbrO6r/7&#10;H85hSSUWH+ldmPEhVnc0FvvNf9xqPWwd2HeAWc87UOif5PN5zew4LgyK5gks/NtV73vvHQ3037UG&#10;wMK/Lsn5WbPsljKZuQ/emvOzWuvA9xOJRCKRtB0HpMMgXP29YzYWT/ntv/z5k0d/ynGc6jeXAajN&#10;XVUKO975779dG98CiYMXvfrK84/O/P23CkiqwxsnOVMzg4P79x+wHSfv5w260ff9gwcOeGHwb5/9&#10;jOXnNwVLHccJ/MHb3z6754rPb/wg12Xs6N27d9z4ikmVE4SUUiAIAj+bgWHsAteePWnN5r2B1tL3&#10;zVYCIJvJOJIgiKQlpXBdW1pShey67tRZTbE/7cZHhsFcambLsoK8v3CmGnnuOjNjw613lsUSkWhE&#10;EEUiHoCvn+rc+8QHiBMogou+e/hPPoSJ+j8cCyeuexnL5ldg01BJ1rYORR4/PtjRer3nSSml8V6Y&#10;fvIFJsc4eNGrsedi8UQiHo8JouGhIQDK84MgaPBvsaOWXVYWjcVMhvOiusV2HCllEAZaafPm1Lqt&#10;P/3hr8dXVpqGZFl5meu6ru3m8/lsJnN+VfjLXclIVBi0Vc+xTRedZgFN/PPhMAzDILCkJS0RiUQE&#10;cRAqAOuPXAug7U30zGkCsHHZIVzy3Rv2nmpdsf6YVvO/jcMrTNxppBiIDhXOxz5lzCwlGYkzZg6U&#10;Dy3cSKTn2KbUsr3vHffAe09g4Z+vfO+z92EMqOyLTVeOpLMLT9EATndXd+1Z7EasREWF4zhgASjj&#10;UCEEhBDKbDhF0RtorUBs7BoP3PLNU61sJqM1W7allPJ934pFpGW5BqYphZGhSybKw8CoKAVEWdcq&#10;FN2ZuQgDIyISQpqAOwyD0WE/Eo1Ytu26rlG9U2EoigsdAM1cEtL4V0Y8kWDNQRjALGhEtmUnk2Ul&#10;XgQAZq0VA0gk437g54JsLpszC7L5wLjx4wWRZdvFLEJppY2+lFn3UOTRCSGE44RBSKylEMxjlmPW&#10;Lwz80Tq2AoHOZXOP//mFCz5zGkConr15/oLdhOUdnQ/+/hffbWhET88J4MXAyqXftr28rW0zdczM&#10;rC465oyf7H7mp288943jvnLRMWc8+vqvB2+59BHg4mU/ZGZqaFxJYjl4bkMjESGVWsG8XlDhAWM2&#10;AE0DD2ovapvWgYmpraRFyxBEU0BE6K6pOa+jY+qCBfcz2lFgHk9rTb2/ceMW5t2GmKH1uJVtt6L9&#10;CiFPBPbUL+GenqfWrn1diEXAjCIeJz0y+vXPnswLarjjbGzcyK+88qsDb9i2Xbi0IslkPfiK1tTy&#10;jg5eUDOVmds2F6nAmEaG4MttoMmAycrmGYDTkiVcVYWaWlraOEUIbmhAdTWA+37ffYU/ceJ11/W1&#10;tvYLMYVILFw4naiOTUJFAEwNXrAwOcDlzDOAvm3b9pc6GzU1vGTJzFSKgcuB4010vGMHzZ5Ns2ev&#10;IJqaSs3V2oiJsRAPv/VUZjQba/pOxbjKee9i01137QZmGCnPYvl/S2vr+Y2NX1rx4K9/eKM48Fpm&#10;0W3MvNv8TAATT97YsXnBgrkAd5xsbqJDdywM2K3QlFsEENB2yO2kKAVLRIyihG6p7VGQeAVjlklO&#10;inCoHq2rDOaK2TjBmQbU8VrPZD2RCUA/gQizSZRI8iCaQoI6NuoFC7RS+9euncjcD+wkqq6tndzQ&#10;8Ke278+pPKG7pgagbuN4jUK/qBr00q1XlVdUnHv4Sc/17vpS9exTCDsyf/tt5i9nHv75bgatbS00&#10;WzQz2LTgdgBzUqmFnR0bX3+eiCKRyPN7d9O9y8+YcryB5KHYCWSC6fxUFV9ML5ppAJi8X6A1tfm2&#10;a0gIQ2IukBVEQb1TlES5ACI9flz5yEja8zwp5UtDf3V/sIyuuZW13kWEItZweX1DWypFRGfduY6N&#10;jgJj4P4nSdCt93fNIGFJZ3B4RBJzPB4JAlGUxhYsgjAkCCZ+5t1XSz+2YY9s/++dQjrVDbdPArb8&#10;YJklnF99upLC4GtTj0HP9v9MtU7q7Hh2/1tuxJ3fz1xV9fhbL7mRyPmfnNX11+1CSq1UTuWilmv6&#10;VQWCLjMzB2Fg8KhhEGilTXSUSCSisejo0IiUkoXUSimljNsbWlt3EqpAi2d99ZE/bgMACLO0aq0c&#10;x4lEI0JI0uq3o3//f7BS//8yPo4QqUfuu8moKJYkRwAYxHAumyvSKAmAVnrCuPFlZWXxRIIEGf9v&#10;c3earmWJkE1E0vi16cAcWTP7eWP55IWhUiq0rUOKkFIK060Lw7AgY1xs+pe2L9ZsKIbmK4wKu+M4&#10;nudpBXMoz/PSmazv+2TJwPeTS5YAGG69m4hy2Wwmm/3K+YsrN5z0ZFmd8YoqNk91SUvXIKdRLHvE&#10;otH0yKhSKhaPJRsaDt55JxHFkgnLsoIg+Pni2zCGZl0aBX0n2vsPlZTeewLXBXd2ffOGC59oDS+8&#10;cGzfY+Ef2+/9xfDkG65HsV8BYMPv2ICpLj1wy8CB4U+suBnA8D33PXtNgZ187gPN+/bukdIaHR1K&#10;JBKVEyaOGz9+3rEjj/Soi6vlwuOax57h8A/v1cx1p7nvPLziH/JPdj73SC6ba2j++mPrXwCgNff3&#10;7ZO2Q4Isx7YsmwQZ655AhUorxSoeLysrK0un0+++8z9Sl55gvvFD2UUpHdqfunvChAlah1BBJj2S&#10;Hh1m5gsnPdg5WFczrh3Ag/suSZaPj8WSCuHWy1ed0XaDLcnL5nLpEa21LUlKGU+URSKRr89yNv5n&#10;XYk5XRr7V982ddph1bmbf1/eMjo6+PVqq/3XA+MabjpwZ7OpVbtuxPOyo6MZCefSr5YBWHjcIUrD&#10;WAXVkoyV4Tx8b9/ScyJr8MFhkpAPYaWuLVBRsPGNpt5tzW1/uUhK+7Mtd5g3zeQc1fJCqrlTSnIc&#10;x3Etw6bNZbPGcEAw4omE49jpdDrwspqZg1CF6rtnVjz5CkdjMSFE4PMq+4bSlxpkEYBrDt7ieflk&#10;sqysojwMQq2UE3EFCUkyk06fc2J2y+8jcz6XxweJJb3tZ/xqpD4MAmlZkUjEsq14PK504OeDmi/Q&#10;hhd9KS2t+cJTJYC2zQe2fv++U5YvDlXImi886kddexbHy2Km92fCbttxhYRmHQaFFD0Wj1u2NBmy&#10;lNK2bVakVJjP5fO+x0y27TqOc+Z/Do8lmQA4//W639/WXkN79y5ffcSRn1gwq9CCMOff237GM6P1&#10;YRiw5kRZfNz48VJaoecRQ4VhoLhQQ5ECIAYy+dw3T7UA/HirH4nFIpEoCdJKhWwJIlPyF4VFQBER&#10;FA+PDOTSGcPntqQVKl+FofKN9pRlOrTM7DhONBY15X/HcSxL+r6fy+aYtZRWsixppGmNsi2As75+&#10;3f/1pkBEPb96yEC5ANiOY1mWgTR94GNF4oXWge/7uWw2n8+rMDTpk2XJWDxeooYLIQw8VStt6kSW&#10;JYMgyOfzXt4rFZgLxRkjTV6UI3fjUa11LusNDhzMZLIAvhdO6G5tfU3zYsLzK6+2HScf+LlcljU7&#10;jsO+J62CoJZZhM1UyDG0PaN/dXGuDNXVIKIdO1BVjZ7tIKLZs1FT28yamdsMXAoA0G5o4kQATmB+&#10;jRmMNoAELQa1AQZG0wYwYxfz8vr6qakUg4v3rQDh/euWUHXVUxdcsAhYx7wLmEE0t6GRq2bxtu1o&#10;bT0gxaSOzv7aWiP09JPmq745ZPe1tEw0JarOTrFz56/+PXHm2xmqrg7On3cYAKJFjOlEV0qxm2iC&#10;0lO0ArAOWAxaNOZnXUQ0RZBobDQTzrNm6W3b0NqKhob9rWuFlJPA3NGB7dsLm2MqxcxPCzmvq5O3&#10;b99015rXWBPReqNyW6rzF4v6i4hWCLG/yBPoYV5kpEKJwHwC8yKiNmBufYOhNUxrbe1taNgwIb3w&#10;6NPXv9bpOM7IUNpxnCtmXYCamk2h2k2YXhSGKjIhSAiaC1BX10sHdw9c1lwq3u1iXizE5M5OZkZP&#10;z6bxmfkHY1taW3XhA6KayPQELi9KLYMKgsKLwItQIPfvNFf1kcen0MEA64JmVOGAJwb+ZFB3gcDN&#10;RHSiEEKIXQAR6hg9zLupqDFQbF+QEFMaGvWsmXrBAvN2H2sU1GNpTkM9qqs3L1jAzFLK4rNMhQSD&#10;aHJDA82eDQA9PczY+qmY60a+UPEZ3t5Dra2GqqGVngUumk4UrqqKMamj44nXn43GYsZ3OAzCM97J&#10;9rW0mFh/J4iZZzHvIFQxuChoW0Ug0A7CXBCA7tVLTEEkCAKG8QN1IpGoUZ4AtGkrhYqj0djI8Egu&#10;m7MdJxJPqDAcqVv+WuEOOzTJbcC+ri4iwo4dU9as0VovAoye8qT6+ofFARK4OKzcMiEoT8ZNN1v5&#10;IYC8HxAkGcUIQSoMg8Y7ZzHWMc8gmtfVBSLU1vQxAEzq6Nh64L983z9z6nGorSGirW235/P5s/4+&#10;yi0t6Ox8/K3fWrYtCycfaqWjtmWqV5YlTSnH7CzSkobCIYSMxWOJRMJxI1KIfDbLmsmyPc/LZLO2&#10;45Blf3nxTb1KAZjU0UlEbb97QWtAiIhjCfYOP2zaxEmTlNaB71mWfeo5F3+sQvqPYwfDoKWZmdky&#10;ODoTx0vjGOU4KGYRABQ0CXIjru24ge+FoZKiAIICUHBd0lorxZpDHQCaSKFYVM5lc5lsJvD9ygkT&#10;SjCkkrBJEASB75uyn5SW1kr5vuFdmHY8iuAlY56itcjn877vS1kAXmfS6YMHBzzPiyZiWmkjdamZ&#10;49GYtCwh5fZfPUTjf+xKtxgQFHa1MAiMsCNApr+pFGutMum0tKx4ImHbdvbeH7jKjScS4ysrB4YG&#10;Nl+64h/OZydPO6W1/jf1rWOZ2WNJDgDutm84Ati75/1zx2QXnTxt4RtNV59dvjq93HEcQwa4/9dp&#10;w8S4fN2ywaEBIjG49v5EMhanxLkP3KpC5XnZQW8gnU5HItFsJhOJRAcHBsyCEgZB02Pv4I4PnNvG&#10;N5oefLlQuRyramXGC0+3TZwwcXzlhCce/K2UVj6f830/Hk/EypIqDC3XTSaTxmcDgGvH9vXuEZa1&#10;8bB7FuVXxuPx8vKK3m3N770J/HOo2MSG6/wHfhSG/ne+IIFE77YCIcRkFwC+N+XHjw5eyZDSwpfa&#10;brIdS4e+r0KlVBiGKtDM2nGjRivzH37RxJtucR/fMPXEpvj/iKXTQwAMTOLs/jYAO49ZBoCZBZHt&#10;uKW/qqG9+fvue/qK28YeamyYe8QFiKxzX6Dlp/PKj16XCXNL/7vxjaZS0jL15Cb+89v5XAEPU0q9&#10;Xn217LRzv4uiTtSeW5srJ0yUlnQcN55IxCJRKWUmkw6D4JunRJ7YoU+x7toaXN+7rbkK2J7+vrSs&#10;eZ/jVW/+w2lG+7TUDblVMG53WmulmTgIA8u2t/55wpzPHTAf27SvrqqoKAXgzLJWAL8cXuL7vu97&#10;8XjckpaM2Zt3BlJqpUIV6lJzyQwigsDUk5vU472e521tTJ25pt6ybddxLEuSAGkKC58sFOzNoqyZ&#10;wyCwbNu2LNZuyEqFSkqS0tr8hzjcsV8Ck10AcONlZLvVbzaa9xe8f8WEu7fmvSWSlVJMYBVyPpe3&#10;bTsIAseSY8+TiwQwInr4+fx3vhS55Axnww4YjzwiOTg0ahYKAMZNQkqKRCNKKdZkvLGFEK4bYVbM&#10;XFLoZ1HYZgzf0OQYaS8vpWWsu433hcnPAdjGbJT/MSni/3xopQRRwbrEsqSUgDSANCpaDaEgj4HR&#10;kVHzDAkhnFgsEolEIlHbcQLfL3zMmJ9qBcD4n2itfF8ZJmhBikqQZdlForiAVqFWBYpLnlhzEAQX&#10;Hfvlh159OgzDh+yB9xjrBa2or5eWTiaTEdaCKAiDmBtlp9AI4jFBzLdP+OqGt14ocEa5IPr002SG&#10;3nw+kSybM6tq419evHD26ait5aqqFVq1g5puuJjveBjACqL+YmaolVrHWAQwuB2FeVgHZubXhdwJ&#10;zAJP7Ng4h9G/sHa3ENMLbmPULogZVF1NCxfOW9qYn6DnHF01B3j49ec4o/WCBbxx47qGb1w9e75W&#10;asLjjysCtvd84/upzUAVeCWwWBDX1k5uqD9x8cpm5s/ecV1NZyfV1pIQ65kNK/139zed9Zdhfded&#10;AC0iEgJXCDG5SCp4iqiaaBKznjmrv7Z2InM/YerSpQAmE6h+CYCf/NcL31zzAwZQX2/oHLu05vPn&#10;z2lomAvMZJxokmkwAGPBByYwCyHWEzUX5V7bgelE7cBcEtTY0J9qPV4rASwGdqValgPo6tpbX/+z&#10;ymwuk133u8fNPROJROvu2ADq6AMAnm7UPInB2MWYAYB4LsTPW649t6fnlKoq481nxJTmAqKx8TdD&#10;b3zxT6P9ra0LqKDehWIGYqwkDDuiDSCieQ2NW9a2mkTRyCjtNCRsgIFFwHQqSA6b6JxQoHEzuIr1&#10;dhTcTQC8BmjmNubFwC5AAIuJiEhD72KAsY65wELW3NTYIKVUs2bq+QueIponaJ/mKV1dzJjLvK9m&#10;wWbDxCjESFQQ9KdCs8iYlkxpbQWoG5gLfKmhgSjXnVrIzPPIGKtrg4wSQhaRf0xMO4jn7OhRbpjP&#10;5Zh14EcikegLn0yc3tiwuaUFjGoCA9vBVUw9OGSBAqYe4ipGP9Gkzs55hF/v2WXO0A88087VWjFL&#10;zQwwFUJk7Xt517WltHzfTw8OsaCy9tvOjEUHBoZfuWZF6RltI0ytqWkr9aIZELQD2M3MqdQiYEpj&#10;w1NTEYuUC1sqzVprBQ1IQTYJAtHXjjwJPT0Ad4OMcNwucHVNzRvrV8uHW7y8l8/5c4AvT/xMKbXp&#10;Zp5b+W8AHh/+Ld+6hP68XVpSCjH/gEKq9anULQBU4EEzsw5D2FrB2O1ZUhb9iEz1RCkd+L7PmgDb&#10;cexIFEA6k1FKWdIxD80ORlVNDYjqOjoA/KDneUtABzmzwodhqJS2nY+dr93HMcEIVUhaKNZSa8uS&#10;ABg8mh51HCcajdm2pZkD3/c8T/mB73mOZbtuJKqNJ5ACIJgLdMDifllC/QqBMAyymWwulzVyn4lE&#10;wrLsZFkSY/IW05HXShs8MTOHYWBY3Vorg7Ew26WUwijSFEo7Oq+VNgxw0+ViZrM5RWMxE8k9J4QT&#10;caMialt2GOYLkF9tDIOUYGiGAElh2ZYtpZRSKqW00ForL++5UdeyLCNzlognbMdJj452fWdZDe3t&#10;vW3V3IH7DLL/2SNvePaauwC89wR+U99aKuGXFGbHjpq/XRmsDMKIeuaIG8ddd20pFal+s/nbe5e6&#10;rnv4kUcuHmluey6jlT6QSp2yZsm+0d6R4aFYtIJIBEFOaW3cXsLQD8MgkUgsHG3/SeKbtm35vp/J&#10;ZHq3rXHd5clk2cY3mjYCKPZVHtkhmMOFxzXfhRXmS5/9+fqJEye5rrtvz96a0QdePWo1gP39/dl8&#10;VoVKSDFx0mQhJAu2bUtIMTqa6+/ry6TTbjyWiCe+Vbm+bgjA8of6L83n82vemr/pmE0v/5ObrZOn&#10;nbN+RZD3wtCvfjPVc2zT1JObNr1mWY6jwFVDNwKYWrfVcB5uXfnE+PFleS8X5LO+70csO1lWZgsE&#10;YWDbtuM4vduaiy33Q2Nmw9Sthzcm6bDebc1+ZeqiKgkgHo34963dZolYLF4eSwKQFknpaC4EoCZ4&#10;ffqK2z70Sy31Vq9xbzKvL3jk9gxntly+8t4nMNZe8KM8bwC925rv2YYX5Irq5IqeY5tY0PT7Wsd2&#10;dTZEr5zUMykajea9zAkX4VMX4VM4pEPw4tE3W5UTiSibyfxw3KqKN+5MJLCL76xQusdbls/nT8eq&#10;Z0avxXFze447BOKqfqJwJqUaXBiEq+wbbsitMtKoOlCn/Xv/1j9PMLCoV73zqs79B5dg2bYKQ8/L&#10;j46Ouq4dicRc19VaL/yiqH6zGc/dkMlkmPmU5Yt/s3Ld7Fsue+L4B7DhMgCBr05deeUDn2m9ev8y&#10;Yz0BYhJEvinOKUCzNpxMLQR5eY/ZsSzbckQcMd/3Q+a8l61IljX79+a8IJfNXviFwKR5h6S32lpM&#10;+mH0Cb7aesuiG8778d2/jjmORbAsS9g2hLBtQdAgFoIgQESwJEBgkpb1jVMKP70KVRgERCREARtp&#10;ViENeEFwSbXa/HrM8/KWtKKJuFbKFPiJJBElyuNhEBgahgoVAGVbWqt4IqFCFYYBM1u2TSSkJYlI&#10;a81KF0XbBet/dYtSWruuKy3LrHvMrLW2i51hGPK0UoHvK6XciAu4pllhRPxMFmHcSI1dn9nPLWlZ&#10;tp3LZVU+DIIQgG1bsXicxoBITftXqdA0MbTQlpSKtOM4T737Snl5hdLKtp1Lly5tBrhqlnh7u5DS&#10;lbYbjSIHIYRm0oEKgsCoXZld46e7n43F46ZjHQYhh1ozCyIQBgcGHup/OlleRgSur39ywQKtdcOV&#10;81fc8XAb0TwiIprS0LCopWW75suZCdRW7GYsJmovhu89zIuB+5nnMPfX1p5IwpT2tdZXCAFgzpIl&#10;mnk/YccR7uCePbpxPjo7L07HelNrwEBN7XxwwD8hoj5gMoCG+n5gHlE/aD1BAEzc1NraQzSd4ZnK&#10;dAG2RO0EAoaHhnRVVXEmC3cEAZp5n+aZhEmS+lpaDL3kEBgR4CX1AAj41n5H19f3t7ZObm0lIV4n&#10;Is0EPNXaqgXNAsH4dhdIz1yQDwPaiARRP3gSczcAol3AdCI01D97bAU/2Nz75hC1toKoW4gDzD21&#10;ta8x12k9CVhz5dekZUVFLFmWfGzVZbbtXnTT/QB2E80g7AKdAMNzwGKgj3D2XsFrW1DfYBJ8cyYg&#10;gCCERnX1q3dfJ4T46t/BLSkqGbEzGHw8s9b6cuABEgDP6ejA9p7uVGoH2NjJkShghaabyj1oR5Hn&#10;bb6iGtTD3MMwZA4Sol8zWIOZCEZlaznQx0zAZGBGwSiQTWbL4OaWlJBiObAFPA/UB/SAI3t/p5Q6&#10;+7CZk+rrOZVCa+u8xkaaPdv0MQqnrwGgm1AFcEMDgKpUK3d20o4dSLWaUP1JZq0L5Ox5RXWpYkoI&#10;AvW3rrWb6rTS+Vzey3tEIp5I9LeuJdCsQjaG6oKnecExA8UsawehGkBPD6qrtYKQkJZlsfJ9Tyut&#10;lQ7DQsFLEIEUQ/teEIlEnKgLaN/zjF2QlNb4ysoVXV1PLljAzK+BX2Pje86LqHDCKxoat6xtPZ65&#10;GpjStYkIcwi/OfAnzcr3fRUyICXRWZ+e9ezffw/L2tq7+0sAp1oBTAd2C8HMEzdu7PvzNicWIRLz&#10;jzwJNTU/v3cFgJOuXjEJOI+Zt29/cqptRxyzPpvlFKk1/YDtOhHHHR7yWSmjUGJK3rZtEUWJyLLt&#10;aGGRKciWAmClpbQMKSkIgnM+Mf0X772Fjo4pWlfX1DAwuaPj7pd+zcwsyYO2DbVHFPq8UnzsEoyP&#10;3QkB8Isj8H0DViOiSCQipcznc4MDA/v7+oYGB5XRCbakClU+lwuVklLYli1FUXtYqYLDqxGS0kqF&#10;4ejIcC6bZdbGILy8vCJZVlZWXmYoNaYFbwBzZreLxqKO47BmL+/lsrkgCIQodLuMh67tOCWzRq2V&#10;7ThGS9HzvCAIIpHohIkTJ0+ZUlZWXjlhwq7pqd8cvdyybduyHdd1Iq4waEDNBnLt5T3DYhSyIOFI&#10;goxugwEJuBGXmbOZTC6XJUG2bWfS6Q3futHkD3MH7gOw9eibr2+hsoqKBT+5HcARF+CuRi6Fkh9F&#10;SR1xAbTWkUg0mUw+f+2dYz9w2cHvqzAkokg0mkmne/fu6du3r7+vr7+/L5NOW5bt+/7gwMHevXv7&#10;ensHDh4cGRkOw8BxHDcSfSXV+9k71xyxrOnolbfWXXtW58hV0jrkavnX5csBvPcEHMd59+/vGD0l&#10;MyZNmjy+spIE+b7/ePSSwYGDo6Mj6Ta3mPgAACAASURBVNFRIpKWNKbdmUzGwDCMwrXRpbEdx6gD&#10;GYzNdyf96OqjH7f+d3bvbeUrWKtHpqaM2zQAIxsnpHilMrVtXMvPfva73vYz1j3w20snt8+314wM&#10;Dw0ODGTS6VCHhsBjW7YJpx7e+x0A765aZY48s2FqadpzuewzXkMQBJ2vEEqqqUWukdaaNUMS/+/W&#10;iJGR4cbMqob0rQCeuPhmgxgsnbkZz6pbPvRXO2KFttHXLz1l0xDu6Ngn/pGBTD6Xy6TTnueV3jEm&#10;8QcvevW0/7792N8tGR0dvWCWXnTgxjBUq+iGIAgMiiAMw6l1W3PZ7M/ue/YXP/v95oe3G5fungu2&#10;9lywddMQLlx8Rs8FW3PZbCadvvrATSpURi3tpuDK6jebb1FXm+wCwDuv/rzUvigNAyA0d3s2kzGl&#10;AaPusHjv9UYZlogMk2/7bQ/U/OESrbTBsM6ffN/33qk3a4IKQ62UEEamVphVolSrJhKm4B2GAaDt&#10;iOVGXEEUBkEmnWYOk8lk5cSJH5230XTG/ArvNq8B8OBht91/xy9BluvEosnySCJpWw5BFhilxudB&#10;lMztRMnK+sdbfXNv5HP5TDqdHh1VSvmel8/nwyBkrVUYPrSVs5mMVtp2nLKyskSyzI240ip4z8Vi&#10;8UgkWtBB0ioIzCLqM7PtOLFY3KglJpJJ06/XWhlZSB4rGvovDFNnKakAe56Xy2bN82t+u3w+bySM&#10;lVLGzjwai0ZjUdd1pSVNKcdQ75hZF4itUlpSSBGNxmzHKemMUxHCUbK/KMGxDLYqEo0ay6A5n6hy&#10;XPeCz5w2/1Mni5NnY3a1Sd2Mm6EUwsAsc9mcsVU1VHgiMmmwZdtSSnNvmI0pCAKl9cUzzvzeXY8s&#10;/PdTH/vjc01r7jLU6k+t29zb2TWvq+vZh1atBO1raTle6To2BghkkBuGu2zuu0XATK1e1eo81t01&#10;tW1AHfPlWmsjckXIrV7yA93bv7AWjKHBwctWP7iF6Knahc2pFBjTgRlEJxJNA54ykToRta6d3NmB&#10;orFxG7gdoMbGOR0d6VVXkiDasWOdqZoTmfm8sF9Mq6kRUl5lWSTELmCiZn3ddU2hOl6Fx2u1WWsS&#10;Qkixc+0N/cX+0j4Dj2HQ7Nndn47S7NlTli4VS5fOI2oCmgQZL+0riNYL0Vas6Re7WdhF6BViNtEu&#10;gIFuFERIzdPKLS1fSnzmvb//nauqAKChwahP7CaaDuwgQkP90tMvNQJuALRW+Xzup7fVATB24ATs&#10;LvKsSx2Jbi6wugnEbHopAOML5Sf8as+2sw4/OZ/Pd7ek5jY0mPcZJfEvFGzOwN2pFBjdrSkU0UGv&#10;ExH+J3NvHl5Vde8Pf75r7eHsMyRhSggUq1dvb1vbAmohgbZOrWMFlEQ7a2+tJKhVkogzEVEUTYJT&#10;TXBo7eAEQYHWubYOFxKwFmi12taOKkOYkpycYQ9rfd8/1j6HSHvf5/e8/T3P6zKPnJzss8/ea0/f&#10;4TPQKqJVRPVGWAkAsA28Na6ro79k111Wzo19UeKdJhAxcw9zD/NuoJ5oOlGzEAuFWCjEsVI2C2oC&#10;BIlZUq4nsOZ6IJ/LhWE40Ni4oTqaR0S9vaivN7l9vaH/xAlAnIqv6+hk5j7m3Q3zuaPjiZsv1VrN&#10;0EorvQ0QUpwjpWhri09QcHkGNhPO/fSXEl7C3GFMeFbT2lJHKAunbRZEQH1s5h33bepiGohe19Gh&#10;N20aHh7K53I6drO1dOkC5tJlbM6uWL9HaceyKqoq05lMEAQ7d7yrdPDCnj8Q0VwiIiPFxlvjRMY0&#10;CTGHeSvzBMZAY8OuhgZs6lMQKlRRGJ320ZlC2sKyfvneViN6zcxcX4/WVgD1hM/edd00AhobU0vu&#10;nH/4Z2NATUtLoZDXWtW0tmLNGrS0cGcnkfC8pIkG4zLKmjXVa9aMvpFybDZvBEgt27YNGNWybNtx&#10;jBaRWV5FkWkvF4uFuUce98j2lwqFPDM//vZrNW2tNb29d736/OXHn+L7xUI+P5LNubYHYDqNMxlL&#10;Obj68IwPIwfjrlsWlvrRLIQwQX91TU0Yhvlc3lCcLduurKyqSGdGsllEyk24lZVVsZqtURFhbby0&#10;zXOiJPqkR0aGEgkvlU4nvIQUMooi02cXUpi8oozfLQu0GzxuGEaBX1RaG6qGiW6pdHfmEvDXZCDM&#10;ZM4hIWSoOQpDDc5UVCjF+/bsUcxVY8ZY0spmh3NDB4iE+UrTARAliBfF/CfSSkfGJyxSRiYLgEFU&#10;M/PwSNZQvZ8af6mTcFPpjJf0ADz6tSsBjA7cyyq0AM743QXMfOY5l657vAuA0Y3FB+E9Kx+b9LW/&#10;Xx6GoW3bjuue+m4cpBoI01Nr7jqz8XujyeLGW+OpNXc5rgvA6Nia8d5Ny9Yc1X3RgauHs4Xs8NDH&#10;broZQC9Pmvej5YV8PrNwIYA9XZ1lys3Li0o4JdoBQD700PDQUCKVDMPw3b//rXbyZKVZMydSXjqd&#10;jiI1PDSolE6kU1pHEHR6uOz5xI0AioXCgs85OzcurZ3dXjbEMGPk/ofS373ANHP+e2frC5d3fvne&#10;qx3X+srMOMS/59m9tpNw0xnXS4IsP9JKBWcUr3lw4NtBsaCVSnpOJpm2pLGBl1VVY9792/sfW9Hx&#10;z2d1vquzoqLynJnq2TdSgQ4+m71u/VCz1spJ2BVVVZ7nRWHk+8VIc8TWBbOsVS8VXrzkNoNkW/1G&#10;e/2bS8tkhtHDqO6ahPDdDzYxyvlGWeL2kLHqL+d/8rZb/vn98grPvO+GiooK4oiZh4eGLUuOGzte&#10;RdGZRw8BWL2ZV6ZvvHj3FbbjkNBhEJi6cnXN5CAIciMjhXxBaWVklxdcdc6P73zWLxakjLGLCc9r&#10;+O4XHr7neVs65zafAOD11yu2v/jw+OrqRCLx6aFF/3LDADyfawW06yZNJlnI54tFv2dyzEL55tsX&#10;+0Uj3hCfSG7Su2T+hHs3DLoJ97mW207paHE8J+klNUdaayFg8hYA0iZX2lHgSwAspGVBWqxFEKkw&#10;CMJASUvabpqIRrL5+TOz5qCgxJApSyqb2butjX82tvXSOZm1r3uO6wrWYRhyFCYsyZFSbAhiAlIw&#10;QzGfdUze7MJPX2WQ+Mbn+NF+C5DFIDpNLnkmujGZSgGcGxmJAn/BKc7DmyzPS7q2E4ah0gEAKI5U&#10;VJFKlyPgMAy11q7rJlOpdDpNRMbhjkiYzrCxoDLBmesmpCWjMDy54f+70CERPfNoZyqdNsU8HTMV&#10;o3LKSiWLbvN/2zEMk7hFAxyUFzfg1hnefwD4Tfj3Y53Dt0bvGukV3y8atJhB2jFzSbdKGsybaT5r&#10;rdxU0qiHMfNJ4z7F4Gd2bD1z8jGaGX19AJ47sgJS5HO53MiICkLWERshcstyYjs/AUBIqaLI9/1i&#10;oWCsTlzX/frUL/1y/1snjztaz5+/lPVUxlwCtbXRrFkbdvxm7qRjn3h/y8LvrbiIdWyrR9RcInl3&#10;g8G8o7V1fWdXM9BE6DHU4XKIwOgBQNgtxC7Na1q/vq/z4abS022LFAtMUMLYAWyIPwuUiBPdzFuZ&#10;q1tbUFe/vrFBkGgmrLr7mr/++c9H3LVmDvBQ+4WV1/csFGJn79ond7xeLBTPW9y1lHm6oHltbffK&#10;vU3Hnbl+fsMCxGbkQsiFUs6459rT/1oAwLd37ALfL2V7ayuBottvk1Ly6tXGZeXhP7/y1cV3LgOm&#10;AttB3Yile1lrzXyfoIVCrAKZOFIKsY2oh5mIvq8VEfXcfdXZk2e0n3MOlzzRm4VYBWwFSrE4bujt&#10;xbmN/PhqM5/3beu1hBOGERQ8z/tS+/0kxGYiHLSPKNm+MxPRxLbWXR2dfcx1YPPMndh2xSuf8L5Q&#10;NdV4Zq/v7CASmnlOS8vPVq4EYsXhBVoDaCYyKk99pfbEwQNHKPOPy7YnW5lj2dnyXxnmJJ+h9WeU&#10;YoaQ4mIZwyWaBZlm11RjMU6oZmwA5pL5AvyMCAbOxJqAYPnFUoj5R53w3I7XhIBS6tTJM9HXh84u&#10;9K555h+vnX7YZ9fNnz+3tU3MmsWNDVi9xiCm1v95I1+5cibrsiDvPBLyibVbw39Mdz7K8+evN8lX&#10;jNGKT7K5oKduuzyKWEUq4XlnHDFj9/yGPmbDdakDtNb9ALgEkUKJ5c3oJzCjGegh4hUtruewZqXD&#10;RMJznLjmJS2LBHMU2cJgQwiAsBwiKzuSGx4aSqTSgmw/UjMuu2FCS8uNnZ1cckZn5p5Rd69mwnQi&#10;APPWrv3Fnt9rFSo/ALFl2xYJwThx0rSDi/dtYmCgs6u6dw2A5wbeymQygVInXNC2lNkcdxDVtLSu&#10;7+w4i/mxZS3GO8+IOKkYtBLjvSVYqYBDFQQ+M6dSqYrKKqPuYzyXpCWNqw9g5MoYmm3bIinrMocr&#10;pQhY84dfKxVJJ5HPFXIFP4qiMFS+Xww0X3/a3Efe3DR+fOXYceMt22atSYgvnP7ND1VI/2HsYJhu&#10;TxQp3w/y+Xwuly8Wi7t27hzJZoUU6UxFKp2WQuSz2b179zBro7c4MjJSKOSNIk02O3xg//7BAweG&#10;hoay2WyhUDD2LkEQZDIZo9gThaHvF42Bt2XbYRgqFZkM0gB8DVW0WChqrUx130jyKxX5xUKxWPD9&#10;ouk2GBChybwL+QIA13VdN2E4sqx1PpdDzC3xw9DXWpNgAJHyY1iylFIIy7adUjSQTKWSqVTC82zL&#10;tixLyPjZmcvnlNaZyspxEyZIy7IvXnj6wB0vfmTxrw67Kp3JmOxCCGk2o5xdbOncubiDytlF39Ht&#10;3yz+8MxzLgUw77yWcnaBUUX33L3dF+69VmklpPCS3t49A2sqYtbfuEePHffosWXBGfOreX3sscOF&#10;Qn54aH8+n/tdy+VmbcH990lLfnPH5UEQTKytOTA41MuTennSnB8tz+ZyZnIAaKVzIyODBwZfXtTZ&#10;QDtua2PTeJnRWiul9H3/wN69A7t3DQ4Opi+9LJnKABgeHNq1c+fePQP5fF5rxVE4PDx0ergMwCnF&#10;JacUl8yhW0x4fUiQ3cuT0t+9YKj7ARMd/qC2E4BibVIjMy45bfxDNZ2rUjcM7N69a8e7q+y27xzr&#10;P5q91POSmUxlKp12bA9SaEgpbL9QCP0oDP2tFzeN/qK9t9wc3n2H5yUTnlP/5lJmNhaNTWdUS2kZ&#10;eo9TGgnHVcWg/s2l0OqkO1vKraS+o9v/Obso70j59egmxmgueO3s9l9Xdo7+VO3sdllS3R099nd9&#10;f/ju2EWkWCgc2L9/x3vvP/q1K3PDw36+qKLoJrTUv7m0/s2lsZdcFCoVSWF7XrKycuzYcRNYq317&#10;9g4NDqXS6Ym1k7ykZ2woE17CsIxIkO04QoiH73l+965d7/79oPDF+OrqsePGpdPpN6r+tTYagEwm&#10;ZUkrCsNyhh9LbQCL9i8xZaTNK34Y1wuEZM1dq3eGxeIZqdvefRwPTunqHn+r7/sWLABCEzMjgmYW&#10;SpAgN+FJ6RBZKtIqYgCGRV01psp1XR36vu8LqB+9qC/821XvPn5o1ldWUwBw6ZwMAD9fNE7bzKwi&#10;HTExpCahBJXkZsDMq/9HPt5nre63E56XSiXX/bYimUql0ulvf0EBON1aIoTwXPc7J7DjuA+9HHc8&#10;SiRUktIylYjB4eGRfM7kDFJI2zJ9WScMQ3MDyefyI4NDQcG3hOUlnLIMBgzhQf27HIzB7NBINpvP&#10;5YzCTxRFWusxY8dWVFQkEgnTaBJSSGkMuS2D1GLW2uAktGJj4B2GWqsthb8Q6FjncDCUigr5QhRF&#10;QkgpLc0cRaGBgZWHkEJa0ggAel7SJANeMpmprHhl+A8/+8eWfC73xF/6WOvHxwVPH55wXGmTFBIk&#10;iKESiUQylUpXZIzzRjqTMUbsxvnLlKtMdpFMpZ7dse3kcUdrrXaxJhLBisvuW/xNnjmTmceOqWJw&#10;86W3XqT1KkCU4EZTwT3AqpK40KTOzmZCEwFAU9zQ4Kkcl7SbBf2WBHp7q9esWdjxExLEYM3aFLkX&#10;MBMgBA0QzjIVUs3dQDPRDUIsFGKiIOpa+bPzzp0lxBxgK+A4ziX18+esXrOe+YJsBUA9RHrTxjkT&#10;p597RYfSagHzWZrDMFwQjN11zvyZ8VeI+6V1sSWPk7JqzBh0dmqtd2oN5iUtLY+M9XVHxy6td5fK&#10;z+jr+/qRXxgAAGwnus/IZxHdR2SMBZuJurlc8AYJMbG3d1rpDASztOyBxkbjNmh43t1aa60/o/VU&#10;re/VWmv95Pz5uzTj3HN/8MbPua+vkPPDUAPCtq0Lpp5pLqqtzFtZM/M0cA2wGdQP7jeiTR2d/cwA&#10;1xzMDRjAS/u2PvdR5s4Oc2EKooGurrq4w8Hx9sTtET4Ye4O3YVRUR3Gjg2JdSJKxeB3NLbUs2HD9&#10;46UJpc6GaWJsNoYhzMy8Set7tb5Ba836Bq2ptXWAoGNUFRERMxr+84Szj/yCqXKeMmlGJpMhItTV&#10;P3/XlT/768bT349446a5oOem2CDix1eToF/t+V3fyDtVY8bMI2wmmtfWdrYQ84QwpvKDBw68vOd3&#10;ZvNBJUHYkqbZBoK68g7XdSOlCvk8a+4zyS4bOgqVphOlvORg48r8toB5G/O8PUSKSZAFiwRJWCQs&#10;CYtIWiwl2ZGGkLYgOwrZL/paqWQqNW7CBL9QhNBpL7H17qVP1jgfW9YynUCAsaUvHRU2SL9tADOv&#10;b2hgCCHtM3aqMz46E0wn1U47cdK03Y0NAw0NaGgAeHdnrDr41Htbn35/my0szRz5AYB2ooVS1vT2&#10;1vT2YlZ9HTAAkGClVBj6tuOYaEgII2oqmTlfKEgGkZZCWrLkmhDF/LcvTvoUkZCO7SY8J5l0E65l&#10;SddLCMsqNzRggNOObUlJNjXXnei6djLppFLJCs8lom9+5nNnTJ466/xFM52JzGzgDB+q8WHsYKy8&#10;5WLbcgHNEUcqDiOSiURN7aRCPrd/395EwpOWBKt0Oh3kg2KxUMgXiGhCdfW48eNJUD6XN0LCplxq&#10;av+meAbEjSo34QohVKQ0s5TCtCxkieRdFjrUGiWAsmStwyAoFosG/oRSQc5xHMu2zPPbti0DgDa7&#10;E4VRPiiGQeAHgVY6jELWnKzIZDJpIun7xb3v7zJIX3Obs23bdV3bcUz9L1KqWCjEEiuCLGlJxzYF&#10;wuzwcBiGp+1e+avDrsrnc8NDw9U1NeOrJ6hIPfatqwEY0FTZGm90JPToa/FBH+1yMLp3sa9rZSaT&#10;CcNwaGhw0tVX5+7t/uPbb40ZO/bc7KryYu/fvLxYLJ4yt8ms4ZWjrq+sqpr7lWNuvf7HruucPbgK&#10;wDMTLzfNHzMzPzns7u8MXbtz547ftf9w2k3fNU69UALApe7artwcV7qmDXVB9MOyOiqA9976xeDQ&#10;UCFf2L/vQNH3P3VHV/ae7nQm9cc/vh2Gfs3kSYVCXiuVSSeL+fyiL8eopEOSilebDhXXyj7w0APp&#10;a8xr0w1I//zJMz46MPqDtbPbDwncb1z9t4TtZCoyQRDs3z8AzVVjxniO63nJHe+/t/P9HZ976GDC&#10;tu/Wm3515b0m4lSr7vK8ZBSGs8NltbPbf/jiUMJLJJMp47WSz+VHRrJhpB+YuLLv6PZVz+8XJF5Y&#10;dGe5NXGIihFKiP/yr6ONus34lymHGVf2/OHY73cdssJennTynVe/eNmhnY24j/TDBzu868tvTjkP&#10;J968kIjchOt5bmXVuHQmObhvfxgExtnAAPmar//Kugdf3b9vL5GorKo0x9fs79kXfuFHt/0snU5L&#10;y9JKpdLpsePGa60GDxw4dXoO/3QEzdhi3xgGkbkGV03pMrv2w2eyQkpWdMHpnuGyz7r2u0bvAYIk&#10;yTkT7qydHU/jd/52uSCqHFvluYlA+bZwkpmkAOVzOTfhooRlQlxQB2u2HadQyI9ks0GoUl7KTXrF&#10;XH7vgcEDw4W1R98JHNRLKHvbGwt2AI+8pDMVaUHk+z4grYTrSOn7flQMjJADEYWBYtZEQjqW43nC&#10;lqw5UioKVXYkl04lM2OqwkIxm82GQdH3i0YAKpVJEpHRUzLCd1GglNKsQ610EATMOul66XRayphn&#10;TCQc06e3bCEp7/tKs5RCCFEIomx2+LzvXvfvdDByS5c8f4SXTKUM/suyLdu2/VwhCkMVGmCAJaUk&#10;IVhrFtq2bBJkQAi2ZYtYsD+Ot8oVvpI1eByEGZPyQr5goJJGwWy0xq4UUghhSBpRFJoCU8Q6CAI/&#10;CHIjWVMt8sNAayZCoVAYGhzUoRo7ZmxlVZWhvZ0++Rj0bWLm3Z2d1S2tP5B7TQaSSCSkZZ02abpS&#10;ighobFzKmAqeu6Z3/d/75x/5Ob1x48SO2xcYhSuinth9D8y4X0pmXvDt07offJoENY2qcyOOXE1U&#10;jWYQgKNuutz1EgAaPnocb9q0u6uLiKbH4HgmwDgDLFm9hhsa9ggCaBoMkp7pIByLQbQTeHj5xUKI&#10;SKns0NC8W37MzP2x6GoZXMHMWChEE2ELiTqgH3z2FYs3fbp6965dc6/sXL2i9fjFnUqpVYRjpOWv&#10;uLxxF+247TYhxcTe3s5XHmmxjxCzZxsWP/X339gZlzYMSr6buQm4X0qtNUALBTULsZmxlbkb0EoR&#10;Uff3r0+mE1u+s2Qq80VamXPhIPgtDnbRBCxhRm8v9fffhfcunTkfRI/+6aVMRcWX/1zc3dnZw2Bg&#10;OqF8OZuHbB2wWVAd0Kdj5daJbW1GY3fdX1+es9Ne39lRYlAgPmwlXBYzmlj3UFlgOD5Tt5fXzwRg&#10;Kj5wBW0nTC0lFuVnvdb8WaWYuZtjtw0j2Gqkb7eVVqhLO36MEPVEtU+s3dB4bty9AkxqCWAWCRI0&#10;ce3aVw68FRQLe/fub/j48dzQIIR46fvXf3HSsb8a2Hb8hM+gr++Fw+yKijH5XO6k2qmbBv9ULBRP&#10;mvjpjYN/ZK10pFiz0UwLw/CE2qkA0N+3vqPT8NQpTnt0HVDTu/bRbc9rrU+6+T7goCkhAEFixqEy&#10;vwb2BgCrwMzoAZoINwjxi7uuz2WzqYp0OpmKtNKRIilc2xG2ZYpH5YBbCsvUbYcGD+wbPMBMlZVV&#10;JGjP7t2/u7oTjGkrl8w9bOqT8+c3McNIS517Li9atGflys1Esus6AF8+bNr6hoY5APX2ErCroaGf&#10;eSZi15pqYO3Nlzdcewe3toCBrk7qXfty9s/HZ47Umza+/PGaTy64qnr1GtP/RH39ur/+mgSPGTMh&#10;ioonNy156o5rBNkkGCwYkSoUTL1aSJnOZNLpdAQu5PP5XHHM2LGVVVVkibAQBWEQBaFSiqNozNix&#10;u3ftOuUjn6bNm4mI6+oe/v1G23FyIyMXfOaEH7/5iissvxjkczkVBpVjKtPpdMPH67cUd87c9neu&#10;q0t88ZQPVUj/4UwwLjWJASKttQYpIaRrO+OrJxQLhcEDB1zTGeAomUoJFkYMCkBlVeWYsWOFkIHv&#10;u6VqmYqiYrEYhqEpJLgJR2slhDRfEYWhAXIAsfQtUK4liHJ7znwWgFIqDIIwCkeGs6rkwmNZsizG&#10;IkgIEUvcElEQBCOFXLFQNPq2oeGIW5YxuspmsxTBXEVeMllRUeEkEiqKgiAYyWYN7cI0UoSUtm1Z&#10;lp2pqhRCFIvFocHBMAiqr70WwO6bbpo8ZYqB7hULxdN2r/znif3qZwnAqb/5xgXqJ+adQ8SORoeq&#10;DbQje8/3tVK+7ydTqSAIDuzfX1lVOb611RhKmMVmtNauG7NQStKaTf5g3je+0aNXPrSyQwgJSwzl&#10;8/sO7CsWikpFl9vr/1mX1iQVr7zw07P3rnz9mM6M544MH8hmc1rpfCHYvWvn23esbqAdxfse9AvF&#10;t97+nee542sn7hnYJQSmTJkS+UGQL9q2fcmZ1WaF5SD1sgUf2Kr99/3gl9+9zkhplRnwvz3hnnx2&#10;5Pjhqw/ZqnJsan6d/84CIsGsIqV0FDHzmIqMbduDQ3uHh4Y/vbJnNJ8e/yroNOOR/ymaHmsYhtnh&#10;4e+Pu33KeTjjrkWnuivNN67+9AKzhjtXHdyM8pYc4pVRziEPySVGw6XMr31Hty/u/sNC79HRi422&#10;9D5k91+ZcmV1Tc1Sar0muHW5cxWABTtaky2tAA7csryiotJQlSzL3r9n9+CBA/lczksmx44bl0yl&#10;DEpKkIiiyE24tmVrZsdxjFFmOplxXTcKw5GRESlkMpUMgmDwwIGqMWO01jcmrjpkX1a/alCqkQFl&#10;aa204keOvr+8wAV/uiwMgldu7K6/+kIhhW3b5voiEvMnd5ePZveTe8aMHZtMJVlry7K8ZJJI+77v&#10;OEnzpDdLlsqy7HmeyfYLhQIAx3G0Un6g3t+9/+Ejbz9/x3XMPK714vJmHLh15UOH377g/StXTV5x&#10;5chNCc8Lw+C44tXPFa/2UhWu7URh2FBXeOwl4UpbSJEbGfG8pHSdUIW5XE4xpyoymUxGKwrDyE04&#10;AAYHDwRB4Lo2lRTQbdeiktlcHKOQrVSkdKS1UkGotE4nkql02hIIgoCjyChKua5LYKV1qJUGEySz&#10;Hs4VhocGv3nJsn8nwcgvXUKzZm+J/mEJOTQ46Pu+4zjpZEpFURSERnJXlvg/GsqybSPixJqlJS3L&#10;MspRMdN4FN0CAImDfCodk9aKpt0hy1blzOZbDBDLmP0ZjDcRBTryfb9Y9I0ZSBSGfhhorU3JSWqR&#10;8DxLykipOYfPHGhsqG5pWdrZuWRN7+q3XjLlpGQqZTzFT62dauKtXQ0Nm4nmkUDvGt64aV3H7TAd&#10;CbCpSANYUCrhrhLEmt9b/fjPzj33tyQYIEIPY0EpxzD/rAIRoRs0F/jJjZcWCoULp3+JGhsHSBDR&#10;tNJpaVZPoK0AEfqBBcxctoejmCBsXuwU4pHlF3/t6nvQ2vpQRbby+p4ZWk838W4pxTHT3UxiSbwt&#10;jNZWIcTTE8XAnoHKFQ8ZAMwmrRcS7ZKSenvv/81TZ974QD9hrkELtbYKIVBfDzA29aOr80YAoB4q&#10;X02GEG0SSCLQVsK0kju7INFzRvOfygAAIABJREFU7xLLEVubli0BbtCqpySxOvqsJNACxDq2EwFe&#10;s8a8f//Wn9uWdeaND/YB20qZ6jQanUHFJ+ocgBct2t3ZWUMkrmhD/Sz0beK6OtZsvB2IaLMQsd4Z&#10;czOhJ67iczm7KCfDpalGKVId/W28ncTUUpRMJXEnrfVnleqLEVO8Pb7tHGynlBbGVDCB6gVJISe2&#10;ta7v7JrJuq80k8xcR5hI4vm7rjntI8c+v2NrFIanTTkOzI9ue+Zr/thNn6wgoiO/087M/Qy54nIv&#10;mT757wXqWvlKz42fH/dxMF7a86aUct+uXdR+Tz2opq0V9fWY37B+1G6WXzJzfdw84WqwgVHVASBD&#10;7KZYvKDUoTn0BWCkmXuAHiJ146VG9FZalhGFsy3bVGx1SaTHbIAQ0rYty7bzudzQ0JBxrEskEsVi&#10;8cQJRzPw5J+2zL1qxVJjvce8XYhjpVzVee1Z7xdo1qznB94Kiv6Z7xfWd3SYBIkIuxsawNwPgFAH&#10;qjaEorVrdzc09IG3MYgwq2eZgZhms9kvjf8k922i+llmw57esc11XWPweWr1p54beMMw6pTWHIXK&#10;D1irSCsSlE5WpNJpBe37frEYpNLpRCrJmlWkEZscaI4UMf/1b3/90k331l5xxbop3uDQYD6XS2cy&#10;SiloFoygWIz8wJGWl0xarus4TiqdTqfTn686gvv6Etct+VCF9B9GiJTrJhIJz/OSXjKZTCZT6bQ5&#10;/4SQdslJ3rA5Y1knpc11aDINFUVSykIhb+h6huAoZPywUSV4rmE9RCqKwiiMQlP9UkorpaMoli4h&#10;ESvQm96WZiYhLNs2uniO41glcSqlVBRGURgVCwXf98O4xa8B2JZtCOWJhGdZUivt+8WRkZFsNpvP&#10;5aQQtm0nPM91XePPEoWh0ZCZdvxXici2bJN7jBk7bszYsURk/ASlFMYRDED1xIlaq3wu9/Qlt/7L&#10;7GJxR3zDM1YhBjFlcEoAzIsy3sNEw1qpMAqNq/ee3bszmUwi4R1CEN/SuXPTtd0TqieOnzDh/yW7&#10;ACAtm4QgCGk5UjqscLm9HiVd2vIwv25+9fEo8p8Yf+n+vQO2be8ZGNi/fz9JwVrfeOEn4m5ApCIV&#10;RVF0ycfW5PN5c7xyIyMmNVRK3fPUwCHbcEhw/8/ZBYAwCIjol8mltbPby9E8gJ0blx5STW+dU+37&#10;fiqZNAkYM4dheMX8I5f993QzM+V4vTwb5Rf3P7v37nXvPfD8PhMBmw0Ow3DKeZh14wUmUzVfV07n&#10;yttjtuSJQVy083+z8/5A42LnxqWHWGcAuPaBP5/3322jP7Lvq68f+esdZYBcmdttMsBMJib2mOwC&#10;wKpJnQBmtNa6rpvOZJLJFIB8Puc4TjqdzmQqUul01Zgx48dPcF23kC/c5F5za2rJ0ODg0NDg8NDg&#10;SDZbyBd8v1gsGFptMQyCSEVEwnUT6XTmM/nF04pXGdO90buTGxkp5PNhEESRmlfdfc7E+5TW5/72&#10;231Ht1/wziXf+fNB8kaMTiDSzGEYMet1uy8pz2Hz2RN839dKkZEtj+LbSLm4IKQUsszBFkQikUhk&#10;MhWpZApAEARCylQ6nanKNB1Ynk4kHfEB0vxDh98OIJHwrsgud90EEYVBWDu7vVAohEFghHof/oX+&#10;ygna3JEMRBMAEX3ri/LbX7JWpq8yGr6u6wopwijUSrmum0gkpBCumxBCmrjZktJ2HKOSLC1LiJI8&#10;hJC2ZQvHEo4lLIekxYJgCdOvV5r9YqA1a8W+CodzIwf279+7d+//dlL9H45u3qE3bpxpH2asKkay&#10;w9ls1miFI/YRigE9Wuv4GAkiolkV/1VWDS6PUkgaN5RVFIWBHxSLUUmYxfO8ZCqZyWSSqZTrJizb&#10;Nh5H5htzuVw+l/eLccPZSHdY0oqiMDuczQ4NR5EyX5pMJSfW1laNGeM4jhG5Arh6Te+GWjnt9iue&#10;fGdjOp3OVFSY7EIIcWrtND1//mNvv4S+/v6OK+w7r3nmrmt4fsPSzo4mRhPQVKpxM3ibCaWFuE8I&#10;42IxqaFxOwxkiJk5TnwJKEHGF4ANVH0A+MagnR0aYub1jOlAnF2AidBjeB0GdkWiZBEQ18iagYvi&#10;ZRnAjUDq6ntq41jNmsPcXYawlM57o3DVzVzLfIPm9YBYeceLh6f8MGBJ8s7rnr1hYT/DULFvZGBT&#10;34XTzzCxZPfir/90WZO84471nZ3MmhsaNnR1PXDV+UuAaYQeoJmo2ZTviZpj0jVrrT+jlNaaACKx&#10;XdA5k445q2nZ9cy7ASJaRbQg1raK80wwFoCbQACmA0sBU1He0Nh4kT/+27kqowdr6O/TiQi0bTS/&#10;pYRTWt/Z2Q9sALijE5s2oa4ejPUNDQBqenvNhNTFKSI1lYRlKV4RxeimUurCwG+03qr1TNajunDY&#10;BgKwDUyEemFsCtmwL1aBtgsSwiTd8hghjzG7SCCi6YKaiZoFzRZyVpxp438+MXZOS0t/ia10FhiE&#10;iUTU1nb6R4771Z43At9XSv1i1/ZXB9+qnTS57+hKy7ZnVR5dvXpNNTPA6qo7cpfdjK6uDYSPN7ej&#10;sXFDY+NJNZ8+fsInZ7V/H6YXUVcPAK2tiFMqLvdyGFxibHM/YQBUF89QjPPaQtTP6Meon9Ik9Zem&#10;rb2trX3t2m1E2wC55G4T/BhtaQDSkkJK09EVUkrLMrc1AEprQ/xIp9O24xQLBaPI8sLO7T/7+5Z5&#10;R312N/M04LdCSCnvE6L79qvn7Cium2i/sOcPp9R8IozCpR0dW5mnMaOxYaCxoR/oN0f51sU1a9ag&#10;pXU38OQ7/TW9vZUP3HLDE2uPvfO6L/1pqH7b+/lCIQrDJ/7SD+DpHdvQ18d9m86YNM0o5pnTxBC3&#10;zC3FqBMJS1qWZXqzJEhIW1pOKp22pBUFKvAjBSYpLce2bUtrnRsZqVzes4oIRGcfdsy3P3Xiwo4f&#10;nT/sGA2M86eeNOf2H7huwkDoTfM/CsNcLvfCrree/2jFv3fz/r8/PowytRUVFbbjCCLTsINQUkhi&#10;SCHgOAkvEfi+VhoSYRBwyIZeo7Vm1lJI27Y9z9u/b59pI0hLChKiVAOLwlAzW2yVm+8mhIhT5LhO&#10;VrplaCYBUyA0SKoyZNlLJrkkQQNAax3zxZl1GIZhWMjnpWUJIci2HMcRlhWFoV/0C4W8AltS2pZd&#10;WVnlSsfzPCeRMEo1Bp9nmBh/3faMwZM4juMkErZlCSl37toR+L7W7CZcx3H0/ffbtm07yeLXvnZS&#10;a+1JbStGz+QvD78KWtxfcwtKte0/dj22hbrwQTO+BtpRpmeUWaqn3XudZi4U8gC+GT60ZfFOAA0X&#10;Lxy9frOkXfJ/KPNcMQqMbgJW114BYH2h1XUTWuG9O5/YQqV6OY5FOQUqpRsNtGPvyo5MZUU+lwt8&#10;33Ec27KLxaKxsQOwdt9e03OsXfBL56bHDjv8CCI9V3Y+PrggisIt7Q99YUVz14Zda45c1Tf7A3lF&#10;eZhs6rY2Nqq+j45ZOOkjk21f+PkCERtrhXKOYcL9JwYB4Ic7vh1JVf/m0r5z21c+tUcQLV1xUXfH&#10;EySo+9l9zaeNGz0/o+e5lyetfBx9R7d/OfN9ZADgV+pKo0/n+8VnLrujgXbsu3Wp67rQ2JJaNhfR&#10;u4//E8uiCmZLTvNuu+/xD8z50G23f/f0ig8sDKAKeHNp39Htz709znYT9W9edHL/ty60frQPr5cB&#10;cls6d6JzEoBxrfFn+375sO04FrEE0v/182QiGQTBUlrp+77JMaacB3wFWzp3VjxQmUqlTN4bhZFj&#10;2zW1k0wiLaQoFgsjIyO5kZG+z7fXv7n0jnG3GLb6cuuOKFJ3jr/1Vnm3+ewy7+op5+E7P7kNQKSi&#10;8sw/MfgB30DmSwFc+OWxP3h66OnBy86ouvO8KQ+uG1iITx0/Z+NJAJ7at+iho7vPu/a7m26+H8BJ&#10;yy4VRJriW/0PnhpR6tJIqXkbl55/SvuT/WyZzmQUGX3gUn4RRxEkiZmMNTUJElJYtiWFCIIgJLIg&#10;KioqQs354ezggQMZYEZr7eIOevdxtGZv1czSVkIIrY3wbAiI5i9XAnrd6/K8GTlAPPwLbQshhLZt&#10;uxgGUZ6TmfTzb1cR0dXqjkK+QLCjMCQBpZTtOF4yqaKgYUZ+9WbPsiwphSEiM7NWWgghSuEOkZAW&#10;AAjzZAPZti0FLMsiQUpFURSFrGySBKgwLBaLxWLh8vnVi274l5fL/+kQQjzk7P/vTX16WnUqnTYU&#10;CxIkISWJWZUf2zT0x1mVH+vPvgOABESMgKL+3J8sI8cnYEu7tBelgyFIEAWBMjx1obXjOEYPA0Ai&#10;4xkPkyAIfL9IJcdVKQSzjiJtRMCllqFSxWLBL/oA3ITreUnLNfKR9slVn/z50GvG3Wb+xz7/1D9e&#10;s2w7kUhorX1AM1tCnD55+i8G3jh+zMfXzZ8/k+Fecxfa2s4+YhYz75o/f6LhuQpqArUT2lta1nd0&#10;NhM2ExHQzRqEbq1NXbab2dCcGdhGALAK1FQqg6ME+p8G2trVuWjRovWNjdtjTV4ulchpIRED3Vo3&#10;g6YTr4pZDXEU38Mxd7TkPcLbgAXMSzs7AdygOTb6GYXb6YmzOU1E3cBvSVBbW8LzsiPDmUwmDILs&#10;8NCfmRcAAnT9mtUm6txMNFvK337yk6f9YUQTzWHmTX0DDBAuPO6s3fjRNuZpphjPYGYp5So23OjY&#10;GDE+xKDNJOYRljKmMm8HmLEVvIrQTNRkSCNad5eoLN0lwH1tRwcZtaWVK5uABcA2xlQjHA8GY2qJ&#10;ix3XdxkbSmcsM68Ho6MDhDnMAOqJxObNE4WYy9hdmutpo07yUv6AeqBflLSxSgeu/2AHg7cypo2C&#10;S20GzeSY271Ja5AAY7tJrSimgE8D6uJkigCqAQO0G1zNoJaWbblc/O1GzIpBBGpre/ljFW72Tye+&#10;k31yXDT3qM8JQZvz72SLvu/78P3d5zdMWLQILa1zujo3MOYSuKVlzqxZBFrXMB8ANzRsIGPcbVzx&#10;+gEYW26OmRTCxNDEtAWoA/qYzVYQx5kWCPVE/SUme9m2HMbGoXRaE9ETlf58oolEzYx+QGltEglS&#10;RqGHR2vBmahMUaw1FalIsnATCaVUdng4l8snvIS5TQDoY94GRLcufmT8eAC+7zP7AKIwZMa8I44j&#10;YBsRgA1UwmyB+xlzBtQ63a8n0Nm9vcU3X3pm5/ax48ZvCXec9ZFjeDIz+MS+/pc+Me60iZ/Brr4g&#10;CLi+bv38hjmtPHKYZ+K0lwb/JITQWhuBxEix1FrIWKrHhIuawMyel2SC6V1IIS3bZuZIqTAMmUgI&#10;cQwzdXWt7+qKOq5saGt96sjKrzcv4dWr0di4ufPaybbDUVQ0UopCmCK4UupDyMH4MHYwjOyo4T2X&#10;3ySiMAqlEImEZ0nLsqSJa4WM+ZwAojAyLQsAdok4a0B7xtIyCiPbcUwDziA6bCNDaNtKaaNJLC0p&#10;ZZwuG8sLKsmbxPZgWhl8guu6xtIymUqVEFnxxcDMpvwfBoEpzUZRFIah0so89qRlJbxEKp32PM+I&#10;vqsoMrGmZdsGUmyKkKaSylobcZ6e8beEYXjqri5DYM3ncnv37PnM662jYS0vfmTxszWLADx7yYpn&#10;v3cQT1/Wqx39U+5jmFF+/ezCmx6auEIr/bHly/GvYDPlJR//5tV3ppaY1/8yuzCjdnZ70xfTTZ+3&#10;bvrqR0f/ybRTRlNEzEpqaqqPOOo//CBfMXbM+AnVSquh4SGzwE/lt81NdnlXU8fNj9fUTpo4oWb8&#10;2HEP77swKNFj8IHGLu58Pv/PG2+ic9NtOPK66z0v+bVP+7mRkQtmfKAa/ePNbBoIJuq9pvGw9f/1&#10;gPnTV6ruvWzxfADNbefMTd1trDDeuaoV/0oO2IzR9fgTaUVuJH+rff3IcK6BduxfcfOY8eMTqWTt&#10;7Hay7NGzYT5V7kW8qK8D8MTgB6g1L1yx8hDShfkxH1dRdNIR7/cd3X6h/NEhm1Q+Fk9NWPTC5Cs3&#10;/deyybWTa6rHjR0ztqKywvM8APlcPp+PpYHLbZ/onruNmlOxWDQzb8Bv5vzPZrPZbNb3fSJ6+MX8&#10;ZXuvalcrFj5x103UVT46QRBcGV2yRMaZzYPfXOy6iXQ6/eLvKs2+HOJKLi3rv88YW//mUkN8qp3d&#10;/tSBy4QQj9/7K7PAmeNWfuP3B9PgX15/N5FYPe0BAAZ443peJpN5cnez2QbzYGNmQxc2ES0AQSTK&#10;SqiCtFJGQppIOK5r6kb5XM5LeAnb0TravPRucy7N61nWmlvhJhKO47AQgY5yeX9kJB+GB/nT80o6&#10;vF//olDgkLWVcGHKH0rZluV5SaN9HBR9IuE4jpQyCiPDnO55Om+KEVRCcxkmvWVZikNGZJQ3BQkp&#10;pNG5VioSQiaSadtNKohQAcJOuCnH8aTrWbbrOIl0xf+FAlhFRaUQUs+csXvXLt8vsubcyIjRBbZs&#10;e3PuLyYJMnc2HjW0iv8zNO5yyGuGua9KGZcDy48Gg0c1Mt6IkwppOLVGptZ2HCMHpMtfoLRt2xWV&#10;FelMRlrSsqSX9MIwfOi3z5r+kpDyuZ3bkqmUbdun1k47bdJ0IUQUhiqKfrXvLd/3WeuZzBMFzXvi&#10;iTXjld648Yb586cDTURNoAXM08BobaX6WSSomcR2oh7E+/hdHTMJgNgdwWz2NJj4HmWNiKaypQ4D&#10;9fX1KAmbluAzTWSAVWy6Ik1xwEdNRE3AvcYwDSBBq4h6SrNpyNM9zN3g0vldjoeNIilTKbRbRQTw&#10;SCHvq5CEHBkZWdjxkx7gPiHuE0Js3iy2bDHH9jUhT7toqb79dtOqopVdBMxpWWQ293pgzpo1S1pa&#10;5oCZ+V7NRvbKMFPiTfggDGcrczczGxtvYCrw8h1tSwy6Jg4Lsb3EujYh8DSj7wSqaW1tR4mTzNga&#10;E775kJOKSkch7kUw1jPqiWrMYmvWgFDd0sql9TNQV9JCNT2QvtKazJvHCDFdxLKwZj+msjYIq20A&#10;QHPAfaxnKN3HbFpY00tYq6mlxhSDTVxeA1Qzr9O8TutqZrS2EPCl2mllahi41Dno6tJaFwoF7uic&#10;e9Rss0BuZGRkJHvC+GknNN/cx4yuLnR1bQAAXsdY19GhN24s69PsYv3lyy83nUIw1nd2cmenQXp8&#10;NlLlG2GMNYuhUKjjcv7BJagXgBhAtZlQVz5YBJTFasGaGY2NG0DVhDm9a/xCkTXbtm0AjVEUGSXA&#10;g9WFsiOqZq10Nptl5oTnOa5rAiXHcZKplMmLeoCG/5zp+36kIsu296xcefZ/fFZFkdm7OmA6UTNR&#10;HTATAHgOxwShuf858+yj6p58p58sedrEz+wZ2D3DmqTnz39qx7aXht55bcbhXxz3iZeG/gTCvJ3K&#10;tMVu7Ozyi75Jh0w7zshaAIjr18KyLEcKWxOCkqsPSBIkkRCWEMIGhIp0EMRt3nlr15795JO/WLW8&#10;cEvrnoE9ncX3Th//CWZGYyMRpdLpZCadSKUSiUQURWQJ10sk0yk36VkJ51/ckf9/HR/GDkYYBHFb&#10;IAijKDIGWLa0oyiy05aX9MIg0Fo5jhUEASki0qZCEwZBIV8YkoNkRBK1UlpZsONgXStjnGe+xfCw&#10;gyAw5RMhBYQk5tELcOmWZKJ8lG9JpXu8YWWZhctKEbYQsbmBMtoebKjkzBzb5RJUSfeZpCg7DyQ8&#10;L5GIFaZzxaJRsrKt2FzW9/1isfD19y+2E/b/HHm9JWUUqWcvu+22Nh5dih65445kMiWlXHwFATjn&#10;wZvuTF8HYNFXdsx4rXY0cxrAuEePHe3nXUY3lZ34wjB857rrcdOy/+1glTse5TGadVAe5YL0vxxl&#10;aFaMz/n16wDe3p7b8d4/8oV8IpHQSu3ft8/3fbPAN9QP+6asMJlk27Xn/ezJN3bvfN8P8qwUIs3M&#10;dcu+8/DHuue+/W0AnRsGgjCw3TSQHN1SMDu7BQeJKEIQgEtO/kAToO/odsuyHuoLLqg/2NMoB/q1&#10;s9t3rjpptGf2T3ecXywOlWfgEDKGqd/Xzj4oHXsi3XLiIM6Zcve3blVewquorGDNT/3e1ToaPcnR&#10;qhhGUU4YvnF0O4A+4FwsxQfzmfLK44/Ekz8EoHXlby4dc/BP5TPhyK9i3KPHbrlq8f7bO6Moyo2M&#10;+EH+ue/ddtodrWOrxrhugllHYWSKr+U5nPXX5X+ccIdJfX2/CKCysjIIgpHhbBiFUlqfFzdD4GXv&#10;qq9cfEq8batOei57uW3bQoonbLyY3XGZfdVXTnYB1D++dMp5MHD8drvtW7+/6PWjzjoWw6NN984/&#10;pQJA0/utkY6MIKDvF01lq3Z2+6O/1Ce4yy5e2nD39Y9//voFry5bhdI1q7RCCNtWNtnSslzX/eEz&#10;2VQ6BcCSUivFDOOMAWhCfLEzc9lVU6lIKVi2nfA88/wOw0hFkRRSjvJa8ZJJFUWmlCUtqUMd+L7v&#10;F4WQ5n776CbbtZwgCFQQfP0kYtZRqBIJz3FdxbpQKBR37bIcW0jpuq5jJ1LpTGVVRaGQf/cf/ygW&#10;i6lUombixLOPGf7pK2EUWoLI3EoASBbmnsOsLcsqdzO01iqMYuFrIi0ESNvClY7IFfMqUoHvM3My&#10;lXzmbQ//3kh4CWb94Gs/+0404ekpRVM9KRYLgoQAMbNS6qWBN+KowY4byyqK9aO01KxZ28pUMQ2h&#10;ggRpLYiEbbtSSpNOxHVcISRRPp83j3PT5ZaWLDHo2DhdEJFt21JKKKEipYsFi2wVRcViwYrCFFDf&#10;cvt4rdcuv0wKaVuW4zgnTzj6qXdfX/vHV885arYJr8487LMg8BjW55xDhKe7rpI7tzX+5+dvuGo+&#10;wAtK6Hlm/g1jW0dHM4l5vb2isbHJZBeaAe5hkKCFJmAiTCcxFwBhKZiZjfisEYMyodz7LS13692X&#10;9PVPLwXG5RC5pwxzB7YRMaCUaiLci4OPKEG0SgjAdABAwEIS14O11orofhIxeSAmjYMI24WgUkW9&#10;uqVl7TjF2awJ8750w/cnAatE7CGIri6s6QUwr60N9fVq48Y4u5g1C319fbffTp2dcwCAdgOrGhoA&#10;TAW2AdO0ulhKczKAYR6dC5iNB4h6/zergAVEzUTdpqrODHDTZbfXlneZwcTGGT1W+AXqgHrmakPK&#10;B+pAm8HbQETUBGwuu+aV5hHMdabh8EH3ITKG4w0N1NY20NEBZta8DWgW6DcgqTjLwExmYmymck8J&#10;KMtjlbFnpX8JtJ611rqb9VSABB0jBAPTR1fCAAJp5k063nFm3k6AEGbOf7Fr+0mMmczM3A9sJ0wn&#10;ot5eDPzuxAmfRmsL+vppVj1AYRg6jvvsu33yrsXzJs98aWC7ilT9pctNZ6wPtKGzC7TSZCg9wLTO&#10;rjpCf+lEfYKB229nRj/hHKINByk05UYN15XuMHWlI0KMOhCI6okA7gMDqAf6wP1k/sQAfeGG7+8G&#10;zWQGMNDQeOba3l/s2J6ghCChoEzaEwdRzAKlNIhNEUGYBYQQtm37xaJfLEZhqAnc0bEd2E607i+/&#10;FlKqXOS67ta7l9r7/iQtC32bYA536froBwAaAM8FMGvWQGNjDeB2XaN9/dhbL2tmnsxobVE6rg39&#10;pSocR+PF7P8C47mBN46781pTFC4U8qabWm6RmSdCpCKrVMDSpkitzTPLl1IomFtcGEZhUCzm8vmw&#10;kPcLBWbeTgcm1tbatn3ulbdfduYMJf9nL4wdO32p+VqYIw4w8OKePwgpDH/pEEm9D8P4MCYYURSV&#10;fTDMOybK11qbyKBg54OAAagosqUjhXSE47oJw3/wfT83MiItGUUKCExmLEpoKJOclM1NygmGm3C1&#10;VqaLNRooZeRNSr0ECZiWbpyJKqVIG+i2sOwSz7vU/TBuYpoghGTTbJEWMytWzFprISWMa5iKIsfY&#10;9tm28SkPfD+KIhrFiTQ+UAA8L5nwEkEQJC6++La/3LSlc+eMErRoRmvtlssv1/ff7zjOuQ/dtPqC&#10;6wqFwqILd8xord3369fxaK3JQ/583KSVj036XmE5PvW8+WCcWnwlPgQm4p//x+ZBPvC1wgMGRFQm&#10;FRySQpiFTQKDVsww2rilj5iFDf/hgZf1hceLeDtHrW0K0EA7fn/VFe+mU1VjKjNvVVgWAXrvnl1C&#10;C2Xr4aHspuvvu62NV3vfddOZVCqV1CkieuQHmybUTMgND+/eudNxpJSW1vztyY/ULviluFnkIv+s&#10;N8/vPbobQN/R7c13vnbncXj1nxosZkvi7RxF1di5cakJzb92rDKIqUNG3FWY3X7HrWurxy/JZrMA&#10;J7yUXyyUl3lx8qJMy+KVj02aMuqD535q6btv4sIdl5+RjPVYnxjEz6V0HIc1KW1uRMps9t8MxoyX&#10;7dx4cA0X+Vf/eJ/+1heEmdvVpUxvynmofzyGUY2mRz/9RuUZnxpqf/APl46JoQFl9ks5xzi841fA&#10;iVuuaC3PT8NllwPQDzzgeR6zLuQLX/2ClX/hYLts6ydv8nQyDMMoMlIEIplK5UZGSFAi4Vm29Rta&#10;TkSVRE/c/9I59bR2k54FnJq5w/QlgFO/AQB4sueVs5u+8MRG1OKX+BoAjHv91zgKf3hl9aRf3zZ6&#10;zk3uFIWXmUu1+8kB4+Ccz+V++gvHcZKvqqXhHS82fGQVAOemy1687s6Xl957/rJLlVRCigeO6Gre&#10;sTgqFqWUYRCc+3nx9FYlYvqTlkKYix3xg+3gEFJEEbNm2JDGMUdIITiXHXa9FDQD+NMV10z56OEO&#10;Z/xCkRjSshzbE2QHxcgP82WOxldnhUAI4JGXxGOvCGkh1ogTFqsoDAK/UCBLJhIJN+kZZoVl25WJ&#10;Mb7vDw0O2rYUQjz8ak5awuizlWXo4jq9Nm12YUmLNQtYrEhDhgrKD0t2AFAIoZAdzgVRMDIyoiKV&#10;SqfTaRf/3shUVCaTqcqqULwbGcZCRWWFnyvAAkGYxMCgk5lIkhzNuyiHzkaFzNSANECaLMsi4iiK&#10;THtCAVHgs2ZpXNINJExiXkv5AAAgAElEQVRKABYbuwUNwEChLGkZ8yIpRViITTaCwAcgLUspdUbt&#10;sY/ffPF5HzvB/duW8nPh539/LZfPRWH0+FsvJTwv4XnP7tiaz+XmDRARvbr8e2kpT/1Lfukl86cT&#10;tjL1GM4xjOAVNxGBsL6hccGotMFkDaJkBdtMNLGttbazc4Hm7tJiiNcTi7peX1e3r2H+jQYgVJoo&#10;Zi6FsGwcwVcBrPki1t0GPgMGkSDRLKi5lCe3m+JpW6tS+t7bViwAFoBX8QdouD1EW0ho1rNANW2t&#10;6ybSvPf5sSrfcezscJY1LwDmEnYxwBpAzTnnUG+vBHr/2je7s7N6zRrq70dj4y7mOqKaNb3Lzm0E&#10;MBVoAmoADWhQE4wlNnUDJMg4eS+Asbdm+b2bUTKxbgYB1B1zhjWXDCaAeJt7DjYkUA0QMy9q6V/Z&#10;yUR1zNuA6cA8og0UUx8OcigARoxeM7xt82YfMAu89aPWaS0tXFc3gcGMbcw9wDSGMJ0OxHeJzaYx&#10;AjQBmwnMTIQ6UH8pYzC0BM0apZ6G6SsZ+7+SUi2YMc3oT8WfKgc/bHZ2G3A2aNPUGhoeNpAec6JN&#10;J6oDoa9PH+49/ffNp3d2EoBZa4lAJJKpJEhblrU594dMpiKKIhC2dlyR8FJ1C5fWtLbSrPoXd2w/&#10;uXZq5cAbQRBMXLQcbGjtcV/HwHsGSjload7iXLQfqIubNcQHTc8Rcy7iieZ+Rj2oL+7MUF1pFwFg&#10;zRo0Nq7/40bPS/q+b+B5RsccpUkwobkJuswqE4kEa45USESWZft+8cwjZgDYyQyizUSO42hmTaS0&#10;VsViwvMsramra53xFWGewczATMJmULWJ9xoba4Cn7rz2zMnTedMm1B+/5p1N6//x67mgsz4yfe3f&#10;tmSzWVta0pKvq93Z7LCBpDqOo7Uu5PO24yTMrclURrSKD7cUUgod22MomHpQkLekxSQipSKVV1oH&#10;vh8UCl/5eD1v2sTM0zF2qz5w0pijHluxuKtt+d3f+4/LQaK1tXztvzDwdiqV/Fz6o0SUGxkBYFTg&#10;P2zjw7hNpl1ARICQUpJkU1UKDT/BcYhIaxWGqlAoJCo80wq3bMvzvJGREZPajh03XkWxQ63BEpiV&#10;k2DWpi9hEZElLRbadOSZWSvNbMJ6IVhKKUyZ3Kj+x09xFTsxqSj6f5h78zgpqnNv/PucU1Vd3TM9&#10;wzoDGJfcmO3VXECiTGMSExOXiBcEBtAsJhqVGZcLzIy4C4NLFKYHcYEZxCUag8CgQlyj0RiFmVER&#10;iJKb683iyjBss/ZWVec8vz9OdU9DzH3f997P772eD38MvVSdqjpd9SzfhVlrxWa2dmgobRt5ExUo&#10;z/OEEJFYNBKJeL7ve15GZwLfD1hprR1HRiKR7v0HXTcaLy+3LUsrNTg4aH5IhtFR1E7RuVwuk0mX&#10;xEujsZiUUl90MYA3kl3FMCQTKxNRJpO5u2zJ0cCa0betq78VRQHlG8muA8lkbX/j3WXXF75YoCKE&#10;KcF6zHqvdnBw4BKxDoeH4CgI4OIwEapT6scWS0KNXDepkF0AaNtZAkCINMCJ3Y0Lk/OKNxju/Y7Q&#10;Li14aBVge0EmnRkcHh/FzAMD/Sa7IKKDB/ZP39/8IP24oqJy2PDy/r7eA/v2Axg5arRl2we69j76&#10;yYXObeuI6OLPPQIg+v4VWukEGifSuab/EKYW+ePtXnHPaws+xXLuP++6FEZid+NcXOH7/uDAwA8q&#10;1yKGdd5F5q2Bu5a/MP8uLLwL+RZN4ZCPnosXcNfP3h1qZbzYcM+59y3KZDJEVKiIF87VN1sO2+lF&#10;pzvm3aszt8/8eg6A84tHLlq/4qG5Qyxn034xf5s79Ql3NaMe/8k4eMH2L1yAa7a/BWBkfl294zgl&#10;paXGRgawYnX1ZiPbPn99TJQAEKEANIQUvT09AEpKS6PRmNYqm8lath2Px7N7sgC7bvRt3J7LZd1H&#10;OyORSC6X87O+eYYVtynMmDSpv/ud4cjh97nrvhU57AKdM2zl0wevlNIYeAsA2WxWCBGLSdtxIpEI&#10;AgCYNnqldUfdC9c2v3zTPR+tx6Xvhwfve57tOIFSDzzTO7oyAkMhlSHS0tTOSeaD3cJjVbPSSitl&#10;/gBgWdZgOgMhvWwWwK5lD3/u3pvNjzeTycRiMSsatSwrk05fPr0MwIMvBVbEkVKQxg++EZCUjm0T&#10;wycSQgSmZWpZrmMTkQZn0mmLIgN9/QxVMWbMyFGjpbT6+g71HTpUNmyY73l+kFVKScsybc8gbwki&#10;BEnLsoTFQpu4xbJtI09nfKu1Zq3TgVZEZFzDfd83Rnv/2fr4PxheLiuEtB3nmaNxzr/3PTWGS+Px&#10;8tIyS0opJGsdqDB5FlJCsLH8Y7a0Dsn0LDQJgmJTVAojQM0kyWhSWZalAtPfDexQO8sUeQQAHQRB&#10;npJnfDAMiNacIq2V53mxWAkzW5aU0ppw5a28MDIncdr69343rHSY7/tTjzl58986pn9+8i93/kZa&#10;lhuNBr5fVlZ2eu2SJUpNB2+6fX5JrGTSgts3a2bwjjxAv5aok6iKqAN4Z/WSM0afOG/mLK3Vqjzl&#10;t5aE4TqbZdYOmpJMGn7IZeDVMJ4YQyFzDYD2bTXASUS1oBqTgRBWM+c55EREO4kmMGut14RAdNSA&#10;JhL9QYgWhqlIm/sH19chmRwTBErpFkGkDfAnfLTVEBGwg3mV5jXgGclm+65rkTjZ/8OLWgc/GCjZ&#10;R6glEm2bxgLcvm1fsnk/YYwQSCTkR2+MaWhAZ2d3c/NoQ5KeM+epObMX1zeA0J1MVjA3AgzciFDk&#10;53Ih19r2FBL/rDUrFdbGmU8JcTgUHi6hBTQPvNoEvUU87+KbYgvzEmAzgOYkCUHgTmACuMq8GG6b&#10;CZhOtLl4yRIVqglmChVEZ7/v//aL8dO13syawS0Ag2sYBE1MDF4TJirUynoecwthAqgKJIg6Kaz2&#10;A5xXm8IEQhWwlbmKmYFdFO7OnPk88oh2EY0PAUcEwi4SYEwATwE4UZUAeMe27ubmKkIrUQ2o0oT+&#10;VVXfZTB43Y2XSsuay/zCnh3M6tujJ/1275smIhK2xcy777nh7CtvNaSOfc1JaqbTN27k6urvNNSj&#10;KqHXb+DZ1QmiDiLT2zF+5x357CLsq2mYRsTf//w5zwk3n6wKrX64HahidBYyDwCGvdHRUUlkSUtr&#10;lc1kANh5hDxrRp47VHD6Np00ARkEvlJKCBkvi7u+++KeXQHr71999cSmphrmpkOHorFYQfBNKyWI&#10;NhNVMbcz1wIMmJyciLsR5pwVwDnjJnD7NnNks69rRn19d7L55dvnX/DFbzz1ydsffvD+qNGjnUgk&#10;8P2zKk80J4TBqK7ekrzWlIM1s/FS01oLsK2UFkIpFQQ60ETQMHh4WwHC87yc78/e54crtKM9LG9p&#10;/fHHH44/apht22LTEwulpNjRzxxbmstlZ3T5lJiC/f9+askxALLZ7Pc/GKQpRqb4M0d5+CwmGCoI&#10;zGPQlpYtHYbyPE+AiEQul7Udp3xYeS6Xy6QHTNxj9G28bM4PfJNQep730Qfvl5UPKx82zLYt8wDy&#10;fT+XzQJK2JZlWwadLIU0AUTg+5ZtW5HQDCXwAwUVEEnLkflk2iwaowBjpmrc8QxHwggB5XJZ07gQ&#10;JMz6lhHHsqwDH31kyBue57kl0ZLS0tTg4Pt/+6sNi6JkxGF8389kMp7nBYEvpcWa3Zg7YuRIL5fL&#10;/vhHfUuWxONxK+Lkctkp7zUWR4rPVSx4ZdHKWQ8s3cQ3A7jg0TuWOdfi72y8YWL6JgD4wfpQbGrd&#10;m4w3D/uAMV647Z0PtdbFqUUx6sm8fiCZLCkraz9h8YavzUP9UA7zq5JLr//pURec3Ij1OHouzrl/&#10;iS6BJa2Lv8kbvjZvXf2Sg29tnzSp/5QiH8DiBUCavUw61dvvOo6vVfferoHU4GPxnwwfPloI6eRK&#10;27wrv1D5pdPeu+kl+9rjjjum98DBcV/+6sED3blUeviIEdlM5rz4vQA29F0RiUSIvB+MXP2DXhTD&#10;vN5Idnm/2rDlggVoQjXtqV541dB777T+o5V5BBGigFZa//n72k9Y3LU1JGZcUPnQzMcfmvHOT45b&#10;8HPMX4F/oKxlvtue1zXa8O7i1nSv7biRaJSEnPnPucTuxoJX94pPk6BtP2ExkAOQWnFX24XLUOQq&#10;XWzs/eJ7o5VKL1/3wbGfdlAFyNz27YdB8M2Lrz+75ivOVwb6+/v7+swPDcC2z19fUhqP+K6UlgqC&#10;vr5ez/MsaQXZoHTUqJ5Dh3K5LBGZH0I0FjONx81v+EplH7906Q8fXKq0SqVTWmnHdizL7u3tmX8l&#10;Zq689rTW05/ed/mDX1p19Fz8aO0t06qCrq04Irsww4h3pQYHA6Vt25LSUkqlUynbDywpt/JSo+98&#10;zvBbsosvl5Z8+aZ7Ine5/9p9E8sA0Wjg+9FoNOI6vucdOngQgOsaylbEPMpUEKh8BACAmS3bsmAx&#10;s9YBEblRVynYbiwIgpEjhpvG1709vWPHjMuk06XxuDZmBMwa4sGXNDP/7AwL0Cs3H5o/fRiATCYt&#10;rbKIbXvpFARxPlaGJAPq1cwD/X1CyH3d3f19/RE3Yj4QjcUGB/ptyzaqI240OnzECCllNpPJpVNa&#10;ayILihGJkCCTGUajpcZUmzUsaQkpgkD5njcw2KdYB4ql7TAh6+X+0eL/PxwFT27LsmnKyfzn1783&#10;6muvHvwjEVlGm8v0goUgIl97vh8qcxSerEqFNX6tyGSP5ktEQmvPpEDG7Q6RiNGiDUMoomLtfcOW&#10;icZiju1ksxnTKw60cqPuwQMHjUrHWZXj9foNaN+27t9+O2z4cDfiSil//cEbuWz2lzt/A4CIPC9X&#10;UVGZzWa1Ujex3nDLVZ8bd9TgwMB9ShmN15tBS4HLCWPq66cnEt3V1VVEFf/R/+RlMy9j3WKQtKB5&#10;ebS/1tqkGedtamusrtZaAdTCqCEYMRLOg+xbmG8EOolqQtw9tyAMPU1g2kLYCTLOCbWCWgBj6LtU&#10;SAb/AQChBtTC2ME8nQSIxiiltRaCACqom9QQWoEW5lDaQMoEwHULM7nMo7tf+vE/n7G3unqf1i2g&#10;FtZ/mD177BNPsBAkaEzbJp5dTQ0N6WGZXw5XZeXl0zdt2tK1/V86OwHMEIJXNBMw9oknUF1NWl+m&#10;dTejJvSWEjUcIom5kAAIIkKtEDV58Stz4LWEFoNgZJgJg4QgaK1rABKihnmJ1rX5+N4kIpN1CPwK&#10;+R5EADYTkfFOzrcV8m09EkKcwtzNGJNIfLe9o7tmDjDE0gDDYEQJtIN4IhHAqwkGu8KaOwFoNpYt&#10;yPeyEIbk3M7hHP6AoezQHOBEIhIyAUwhVELsM+AIghRih9Y7FU+RJDo61eRT9jev6AA08wRQpzAt&#10;Ec7sfGHEqJFE4vx/PmPdrt+AcOa4iY+/84Iep7839mQQvbLvbS8XaKW/M2bCZiBB1ME8va5erFgB&#10;IhZh4L+5uloI8YaAYIwBTyHqzDsZnCeo22CKhmAlBuZR5EwOFLprGkalOd+1Y3QSVTF3GOY3wbDA&#10;AXDdwnO/UPXcB2+qfOk2vOsKaM2aw1aA+dXDZAWCLMsuqF2bL3qe98KxZe69S++rvWFABfGyMtu2&#10;ew4dGlVRwaz9nD+NeR8RAfOYW4mY+TyizYWZE7qZK01bUDMRfrN66YTLFwO44Evf2PzJDlNE7jl0&#10;SEpp2fYL3e+e9beBTaNp5hequhnT9vjPHxe6dhjsllKalQp8zWxIiex7uSAIWKCsbHgmk2WtLded&#10;c+wE3rcNDJoyBQC1t4MIHe1TqxJPf7DDz3mis5OEQDI5FUbXiwCcMfrLZtZTj/5n/eE23rZNJ6r4&#10;cAzgZ2F85jIeAKblNDg4mM1kDCXf0EYRdhgVM0thipdUUlpqW3YhNCdBruvGy+KsOfD9wYH+nkOH&#10;eg4dGhwYCHxfSulEIrbjWJZlFNaFFJYlbdsqmMgi5PWHFrjRWMxxXZNFCGNQ5Tiu65aWlpaUlDiu&#10;W5xdBL6vAmXZdllZ+YiRI8vKyoiov693z8cfu65LRFJasZISItHX25dOpSKRSKwkZnQPPc/LZDKZ&#10;dNrk5cw8fMSI4SNGpAYHu/fu3X/rbcOGDR85anR5+bD+vpAh+rvjrnsj2fV85cIRI0ee/8jPpRQz&#10;7l9y7qob1v342qPnDjEriiVTp9xxlYl078RC5N3lkG9cFKgXAIhEJPIP8RL999wD4Hd1SeTDbrOX&#10;N5JdLx9/8z8df3wx27i0tFQFav/+fchzEkaum3Tb4k1/b4JhhpSOZduuW6IC7t7b5TiRsvJhP8z8&#10;4pw9TRWVlWPHHWWcEzq+tmxURYXveZlMOpvNlA8fftTRR0ej0WHDh78sbvgtXVc5ZsyYseOOOfY4&#10;s1khxZX37CrsZcsFC5DvZhT+/ecr8whPhuKxcsv+POwHAGbtvshwzatpT3FqURz3I88yN02MX/wu&#10;y4DjOAWvsU8dR8i2mrFm7LJ/9MnE7sYzvrR/2oTUQP/A3x+guWR3Tvr6h3986T92PLO788ndnU8W&#10;f2Bk+XBjUgFgzpSwZGVdeRWzXn/J4kd/fG2glGXbRELpkOBk0Cm2bRtzDN/3e3t6BgcHM5l0KMBg&#10;27ForLS0tKy8zHVdKcWK0bcBeGL+HTOHYXRl5fWDtwL4efymxO7Gbeqmdn3z2MNVgwEYjTg36kYi&#10;Ecuyfc8zilXpVCqbzRrFWxI09tTFM8etml5xD4DNC267u/KWeyp//vTCZSZqGbLuApRWQRDqOLBm&#10;E9pS3k83tErOVxxt27Zt23Vtwcq0HNs6wuxLK+U4jjIVWeZABZ7n5XI5c+wA5k8f1vqbbOtzGc/z&#10;fM9jg5UElFKZXE5rbVu2WxKTrsOSjP6sqb57npdJp1OpVCadNq6dZo2xNg1PJaSMuK4dkhAo1A7S&#10;rJVOp9LZTCaXDT0QNUhrBAzbibiuW1JSEo3G7DzI878zBgb6+/p6+3p70+nUMx+/WVoWf+XQH6Ul&#10;Qx2OIMjlculUyggAWNIyx5VOpVKDg6nBwXQqlctmjtCrNZcJQGlpqRuNCim11r7vm1pMODwvl8t6&#10;2WyoSy6EbVuB7/f39nZ3dw0ODEjLipfFnUhEBSpWUqK1mnrU1/dWV1NHOwkxbPjweFl5NptNDQ72&#10;9fQYG9NI1B0+YsSYseOkZZ05ZvxmsHjiicoxY/p6es4aM34CMK2+/ub6emqoJ8I8gJNJPWvWaM1b&#10;g2DxsuU7mFvzsmQG5q5Zz9OMfBNDz5q1KiRiG7US2UphrEZEa0isYu5OJvPc2bD6C8CUKncAO0Gt&#10;gOb84gyjbnrKOD2DdpFYI4QQYgJIb9iw2jqglJ7HQ8u+hqiGqHUINwQi7CS0gLmpKZfNGX5OJdAB&#10;tBIs2x57dYM57SMDpba+bpKhbCZ7wRe//dEHH9zXsWlqxQQYmvumTZuTDaivZ2auq7u5rr6TSAgj&#10;HRv2CgvZBYUW75YQ4ub8xPJTohbgk7q6/BRhUrsaDHHiAYC5BajCkKZTZfgyT+b8+SsaNPS9MKMD&#10;0Al0AN2zZyORKMCTwv5C/lpyvgmT/3q+QxIimoi5SNoVjJD+wQB3hLumwjhJiD8IAebRrEcr/aRS&#10;Witj7psAaomutC0hpZ58Cra1V9TVVQEJoirCtI1tZi9KBblsTgXBE3961Ty1X/jk7bknhrS3bX27&#10;s9nsQF9/b29P27svVjHaWU9mbEkmNzNr5qc0b25q4vZtVPCvIGyhMHcwq3czozLfQcrrBVNBP3oI&#10;HcUoyjgKeUfeiIQwfWMbCNM2tlUh1J6i5hUv7tlpqjtCCCPzYDQVhBTSsoxc+NACBQySivPDtJ8N&#10;BkRa8ryGhp9M/B4JMlI6prl59tgTkHcDnEjUVV9fS7SX+V8W1oWXnvOXMpn8VXkODOHYf35sxVgh&#10;9s2ezcyu65KQRHT2+6nv/UfvWX8bQFVi5heqmLkF6E4m/bxlghUqBxmDNNu2beOmSkRkyfO/fOo5&#10;406QUjqxmBAiPEXNzaFVSyLx1PvbwUB7+8n1t0VuSIYVh7o6rqtjAM3NhUX7XPduMCiRwJQp1N6x&#10;8c8F1a7PyvgsdjCCIEinUlprUcK2bQvLcHw0AFN1U4Ey2rIApBAGwWaKplJIIsGBjsZiETdiO45W&#10;OuxYsZZCIgAJrXUIiEJepjaMjfJPMsOGJEGsh9YxCr8uIYyXRvGLtm2bhoZ5+Bnethm247hRN5vN&#10;WpYkEplcZnCgn5lLSkvjbqm0LK11NpMxyjBCSoMEKyktFVL29/elUymjeay13tvVdfnUEfdsvkJa&#10;MoaSNh43c21jNpvpOXToF8fcdfRPgb9jFxSPcdddZ7KIYv+HYiyTGYndjdPFpQVU3xHV909uu739&#10;ynurr7oKQEt8cSFLCU+d5Tzx42uvenSZkHKlrAcwkMocPHBg/759G65KnpIHJv2w/t5ipVQz+u9K&#10;Bkqp7iAaizi26+UCrfUxN90C4A109a28O/1hJpf1AAQ5L+pEYFsffvDB/r3d2VQqPqyUNcfLyw1l&#10;0PMCL5XKZrMg8Rzf8H26zbZs3zuMBXWEzhWAzC+GLNu68uClJ9ILrjij/O/WaTiMV8PW61dZy+TM&#10;/KdMhNTG475zx1UjrzvStq+YWP/LV4PvWgBwpn0nbMz/Cap/cZjT2T9SoyqeYfupi+egsdC+KEwM&#10;RaJVF0faPnUjZvs9hw6VLliQXnZnaWnp3955zrxlWXZpWTybzXqeZ9v2U2/Z533dz6xYUVFZOTDg&#10;AaimPWrtWsdxjDEFgEwmnc1mASiljWXN4MCAkSpn5h9+N3b+u4sTznVg3Ji+/dbI9SAs6l2C4UPn&#10;5M7yxTembke+D9M08pbrBm5J7L6p/YShHKNra2Mul8tz/sIam+8HnlKBH+hYNBqNWbaUwgLCK35u&#10;87VP191xZdcNwsKTuM1w8oxgHQlhNEYC31d2QGEbnqCF2QUfrj9j9lioQUpiZrYce/XTfYp9z/Ms&#10;2zYSTrbjkh9AUu3UMP14pN3KZcz5CZTn53JZ13GMb3Qum80FPhGVOo5bErN1kMtkRSCEkMIiACaW&#10;DvxQA8PzvJ98Wzz8O0mCTBRoSWm7rql0CHmY6HYu8Fgh7MhaloLUMNZNwrItIQVrLYSl/9ssQceJ&#10;GLqh7/sqCKYuWPb8PdeXDhtORMRQQaBUiEc2h+AHfuD7zCylZduW7ThEZMTECxUfTWTsUHM53xiE&#10;mxyvcBVgHDaC0GaDSBj4k9Zas9ZKC4OACx3MLT8IZixasUQ3A1g8ZcrTe96adtTJLx589+xxE8dW&#10;z2LmpQ0/jkQijhNxHEcKkSj5p+7qWblbrnpp/+7B/v5/uXp5F+M8KdDcTG1tmD17HnM7owb5MNLE&#10;7sA8Riuwinkn82pmIoF8wbvFNLfYdC3QSgRgB2MCh72IPXV1Ty5vaqW8BmgYlWIewkh6ArBX0OKN&#10;bUtmzlwNbgW1gC4nWg2uYQghEg/c0ZHOfPK3AW5q4o0bKmfMMLbQxjRDSjGPAaCVqBZgcAuhBbSL&#10;qGLjRp5VPRZYxqyAzdWzQagVAsxdgNZaz5z1OUGtUkxvbt4vRCVw0fizeNs2O+oEvt/y5lORqA1g&#10;6owZ0+rqupLNIFTW1XOiioEOUC1zTR7gxEAN0RqiGqLxzKcKqmhr2zxr1uK2tu7ZswHcXF//6+bm&#10;eayPypuCA6hhAJy3LzRhMbcAxFxbFIluMTcH5nZACKGZqYDVCUf417SNG6ijY0vzCpNutGuumjWr&#10;A2BGS5gjGBnZkDygNWsjw5WXkEL+RmGweTXMayASRJ1h94OZMR20hDAR2EXha+bGMpGICb9m7CBM&#10;BDqYCdjB+mtKgflUyxpTX8/btu1rXlHofIxp28Tt7VVAO/Cjk8555v3Oc4455Yn3Xp3xxW/9aucL&#10;saVrGEybNr16cNe3Ro7XpRrMXF0NgOobuDkZNm/AT82aBebJRJubkoYg0QEWEAA6TNgtUJDENYsw&#10;zB6YGaGcVB7ylD8TIeGbKghUV4dEomr2bBCDad+c2dM2tgHYdtv88778DYCeqRRRImlZMjTE1IHv&#10;SyGlJaW5ZEQaunA3NrcF07oRIeuVLNt2LRn4FIm4tGIFTj31zIqv/vbAe0LIwPeN1ES3ud5EzLyv&#10;udnIA6A5aaa+uKGuO5ncMns2g3OB/8gfXxldUREZMaJ9w91Vs68673OTXk3/7Tuj/uk3+3dTYuLe&#10;6lmdoOmEzYwdrImocmPbvwDPfLIjYrmhW6gQAWA51vdG/a/fHnjPUqxUMOfzk5/6YMf0YycwkSCR&#10;zmRMpkT1dZwn4ZzXlWMQkkkA0wE0NzPAeVuYMfX1mD2b6+oAnNHUxJs2YfZssXEjTj11LtFP/i9u&#10;1f8vxmcywfB9rbVSgbFodUSIMCYSKgjS6QzyJCTP8zzpGUW9SMQ1cNtcLptJZ8yzKhaznZhjUHEq&#10;UMzseb6xszC+2nkzF+G6LgCVX7umDQfA93UhkhD5oiAKSCmtARgtWeSf5abQGPi+kDIajUZLYrbj&#10;ZHM5KYRSWinv1H9fevCC7TteXxeNxdxI1BTw0qnUGd3Nzwy/0oAHDPork8nkMtmS0tKysjLP8w52&#10;dQ1mUi3PydJ43NDTZz2wNJNNx67619Pqx558+o9gWgJv7TmIPSPXTToien4j2bXi8XEFPgAKqUUT&#10;vrPi6pF1CwuxbAGZc+ziT6nZH3XD9dU3XO+vfcBEtIW9FOz8znng1vjo8kMHDs7oujJ7U/a5W27C&#10;4dF8SPJOjgPwlyIuh2U7vp9+ddG9AKatviGdzn7ptibzlvfAGidw93Z1ffmOn59SP/bpUXWRiOu6&#10;bm+vHj26IuI6GsGB/fsCpaSUhrKSC9RPxz384Mc/VSpYKy9ddOL9AGY+/pQ5usIZMNvva109anRF&#10;i7eYtjcK4h+dxC/YNxq92oI/s2E1HAGUKgwh5Ni8PNQPxj0AAK2Yf+091YcnGL94ORcW1gAAW664&#10;jVbdeLq81fx3ZbNLXE4AACAASURBVCuezfWTIOAf6vkYJnfNwSVn5nnDXVsbV27FzGFDn1l4/h6D&#10;9TLzXPv8QNnfZZsoViWevwzzD2uDVNOevXf+vGLkaKOtbGpLv3rVc11XCDHYP2Au6NsAANtxAC+T&#10;zrgLFmRuukFKy/c8pYJsJmu6kWE37MTT1q96sf1yI7p1/RMZ/Hagviq+xBiMzFyPm7N3LHWvnXpK&#10;7tZ8vtF+wuIXdkRwuLxv+6mLLwQArH36kEEw2iUluVzOywVGh1RrBdhEtOl1S+lGFQSW5PNW3igs&#10;QYJnrbrJtz1TXTJZEGutdeAHfkRrI7xOYepApo5g2XahbKZN516HDX2bWWnlOE6JG609t7ytIyeE&#10;EMIytGPDIkjsbrysu/Gi0zVYKq1qznQB1xzL+tcCABecpoHIvU9mfMcPtBJSxCKxSCQyeGhQCGFJ&#10;YWCZzPzDb4bR+cMvM0DG6zMIAimtSCRC+RkWMiIhpJC2Q1BCCbKEY0PY2vdzvu97WqkgbxEEFQRe&#10;UXD2XxvxeFxaUgUqk0qlM2m9YcOZHe1vTigXIrQANKUZEkIK4WtP5O+uliVNtY/ytEWT6QFDrNMg&#10;YNO2sp2IFML0bUxCVWjXMDMQmuNatuW6UcOX8zwvyGY1q0jEPbD/AC+sm9ic3EUkSEz73Cmb/vr6&#10;4OCgLv/qPOZWoKysPB6PO5FIEASnjzpBvf76GCGGjxjR39v7h2ubGXTeogZBghNVYOaFdauTTS15&#10;UHoN5QkPzC1ADdMuApG4nPJRqukPFMA7gsC8w7CYwTWmO8GslzftZCbQauJ5YfEY8xgmf4AxrdvY&#10;Zgrp84AaYA0AQi1TraDzrr76BeDcv/RVLF/O4JqZM3V+I+bnXCuEKbExQjkmANM3tXnvdxLRBEIN&#10;IKVQQTC5SG3liUCdsmzZRKI1JHYyqgjjGhp+P2HMNzs6Nx0th+sR1cckWt7abPLGdsbO5uZWAoha&#10;VjTvWIHxRDUhAIw4VFlFa3jm+DKtd7NcWl2tmXMfd84BxoP3JZOTgRqAiVYz52N11AKrgRbTYQBa&#10;iIxib2V9PZJJczXy+Wc4/50moB9arUR5qdwH33g6PqzMDVMIzYx2MAxAKNwWakzvIry4+m2NSSSN&#10;9GoniKkgeIVTDAeI0J63cWCgBjyZMDEvM0WgiVLsLIKB7WCeANZh40Mx6B0hAJwKdDclTV+uA8zg&#10;aQAD3clkB0CgVw/+8dzPV6F6tvj5/HV/+M23G1s7wN2gsYDBaRLAc+YQUTejozkZngQCM6Yxd+et&#10;rImogw14idvBYEyvrzeWfGE3gykvZcxD6f1QfwIVIK6r25xsqgIYvBmgZLJqKEFGB1A1u3rr0qu0&#10;1mhvR2LKuV+oev7Dt4hISEmCdDBUzC1g0ZH/QRVSC5NsKAVT8rUsiwiWlJFIhBoaHt31yoUTTu/r&#10;7XUcJ6OVkOL5rt1n1tVNa27+NQBgNfNNzLcQxnO+LZhMVtTV7UgmFzMal7bcvLFtw1/bbcexHBtt&#10;G6m93f/qSAZLIQFUbNw4rXo26humJ5MMOq/eoL1Z5TXrICAhA/ia+ZWeP5sXhWVt+WjXjOMmrnuv&#10;MxqLTR37VdZab9tGU6YAlAc/Agw0J/cVFm59vUk2OpgTAFdVoW4hEgm0t6O+HgDq65/f90fbss8Y&#10;9eX//Q36/+34LCYYxr821HfXIdzCtBiDwPc8TwrzGGXf83RESyGNMZ+RCSMSKlC9PT1BoKQQctgw&#10;x3GkFEpqZvZyylSxjCh+oAJBJIQ06Yexcgm9L7QRRPOM1LpJSwqtXcuyAd948AX5e4RSylBtIpFI&#10;PB43VF1PBbmBHAnBzF4ul0qlAIxcN6nsa89JIbOZzODg4ODAwOgbb0A9QqdYKWMlJQN9fYMD/UTk&#10;uq7SWtbWnFs/tuMrS9OplJBi5KiR6XRm089uXtbAB9/afhBHQvyLmwMFKkX7u4uLA7VCfPnKwuXV&#10;dQsBXHLghrWjbjMvDunG/t2m8MijQUYBuPf4tx7dfdmXb2ksNEYu2HRv6dHxXW+/venzK4++AdW0&#10;Z+p5NQDw1h6sGzvE9Dh5qNZuYv2Dy5rioixeZgE4d9UNmWyme2/3vn+t/frdq4v55WYOkeZIrCQW&#10;dd14Sdx1XCEomxk0uHwhxPrj728/IYz1Lz7q4eLT0n7C4g2ftuoGBwdjsRLY8D3PdZ3E7iWXqGsf&#10;ag8uSnw6TqyYQt1+wuI5aCTItb9NT3U/5cPFLaCWyjuOeCuz8u6x3xpie58TWV4o1f+j9sXRc6FX&#10;iReCm8+ylhZefKIX9/9pzrtzN6DI1M+89cDRzQvRcMRGijdebGBS+G/g53zfdxzHjUd93592UvZX&#10;r0JKmRocfL5hRfXVV7/91VukZfmeZ0lLS/3AsSvX1d/1jJS2bTGzMY4wJO9MJm2ahHMvP8PwuV8Y&#10;WJDJpGtvmgpMDeffevpr/kA+8Mb5q29ePmJpYncj/k7d25z8B57pdd2otGzO5/mXz4zft3G/0sr3&#10;g/vGLb5q741CGnlTu/qbasPvhdZKBYF5VIc96zzDSgWB1oo1M5lE4rCWheElGzhHAf7EzI5j2Zbj&#10;eZ5ti5KSkpbN+0vLSQghdcRSLO1cEATK1z/96AbEBKAvnJJb+UwOGFpUgdZKKYBWbxkgokvOjDz4&#10;ci+zjsZLnYgbzs3cZ4JAK/2r1y0TTNu2fux1bdkW53WTiIg1i7yRM+fl7yKRiGYEQcDCEmR7nhpI&#10;pbPZDKC18iEZcAAoghb/XdBsLpeLyqi0pONGlNZP/XXrjMSpVZ2dv//KsIjlCCmNx7aRiI9EIpTX&#10;7CIiFSjTCjNCf7ZtGWCVVlA60EqXlJaZcC3w/QAwShgqUEEQWJZVMAA2M2HmSMQ1RoTm8qkgyHq5&#10;XC43tyfyWHwgeseCk0tKfnPwHS+XnXHslL3Vs8Zx662LfpIsicXj8dJ4XEiZzWQ2/61jmhC/blo0&#10;78pbLtO6hmjsogYkpjDrze93VtUvG88MoKuhHokp++bMBrBkYxtXz+oGtYKX1DegufkoQgvEPNYg&#10;1OQXEohAMIClFhM0ExFhNfMqzQadUkNUC6wm3gm0mlCOIQRdLmhxfb3Weu+sWSaTaSG+gkQXaClh&#10;cVsbE6VmzKgIQs/BNVTAyxMRiHD8bQvn/lPV0tnVBX0qcy1mHzf52X3vTt/Y1vXmlgsO2F1NvxjP&#10;XAvaKcR4zZeG5Qa6TCuALretP501Xh7YD8LMT/ixEbnVbz4FIOpGKRoL7pwvr79nLwj1dd3JpIEN&#10;1QAamMAw/YfW/MVaRQTmDvB40A4gsmB5N9FO5p1F+Q8VcgVwCxExdhGRsQEBGDDXwpThjTJU/pEN&#10;Zp6AsOEwtBUGM1+mVc0dD14hZWeYDlDhXcp3dcx28rkQsVarwfezNjjzyWAT6xuSxhuCajWYoZnJ&#10;IKQYhqS+CxiPsMa/QzMzv418bsq8Y2hmqBUo0HaJMGbTJgDTtrUzaySTm6tnhYG4IGnJ5z588+yN&#10;G6cDqK7eSzSFaEzbJkP4ef7jDq3UOZs2vdK989t/TlNzkogqOUR2bQaHrbE8Ns/cTyaDO4g2J5N5&#10;0CuqgE7zSQ7T1EKjvQOoIqqsq+NE1Zbq2Yl8e2Ry/tgL6D5jtzfjpnu4ro4TiS3V1QlANy1CWFAI&#10;7wbG0pvy5jZmL3mYal7kKhza2M0JS5LtSMt6+qjoj+uSvPE753X7zx7tsOZMOqOCoDuZ7CSaDnQD&#10;NcBlzDeDNhMSoEpCN6MlmZwANBImMC2dPbuF0AV6YsU1z8RSUxOJ782q3gs+vW0T2tuXNjUBvDiZ&#10;3AKoOxteKIun/tY5Y6+eNiXx4v4/mj5MeOMCnzH6C+aqPv3Ju+cedSKA8w9qfOlr5kjMtX7ondd/&#10;+s+ngoGO9sdH4QKgIn94lEyaFuZ08zvZts0sFbO2t3S9E4xzZoz+Kjo69Mgv/d39+H94fBYTDK10&#10;JGKzCHXTi98KAuV5OaNTbshARjjFQJuk1qYkWeg55HK5TDqdb1yGvx9TNCIWBYiFtKTvecYjlohg&#10;KBpSEJGf8WC6clowsQlBTBJiSnEI3TCINRv2j5TCsmyjq2Oqa7lcTlq2YVsGgf/S0Q3Dhg93bEcF&#10;amBgIJvNjr7xBgAvH7WotDRemL8BtZOkdDoVr6/fd8utLzhOOYa7UTcIVF9v3wsLlhsa9x+2biRB&#10;sav+1Vu1CkCggthV/3pK/dhfj7rytWvv+2g9js6fRROZzTmxEefDdDOO8L544Yrb1uUVpVBIJ5Lj&#10;7mQqfGzqmiXIYH9397r3GG/iy8nGNh73/bW3rInfdMGme7XSH77//hvXrlzXwAeP3463hmJrI1I0&#10;ct2kgysXvTJ/WSHsNnHtOffd6Ae+53nfvO3KHu4d6O+7ouTXBy/Y/mR0vtE1QpG00e/daCTiKhXY&#10;jpNKpQLfSw30xmIlACzbvqS7bs7cxu+/fp3jRBj0XX+o29C1tXHOO5hzYuMRuK+j6q8eXHs/bPws&#10;Yf3irQDA2rI7jmhTmPZFoYlRnGPA0PLkkdyJla147R8t9KLEY0OHnJNnexe4HO0nvgxgDkJ5JZOP&#10;fbQeH60PW0yDK1c961/zswVnGS8OADcDXa0b5s87ckcX/u2qQvuoQH25ZvtbQ2K1b20vfuWl5ALX&#10;dUfZFbawLduORqNSyl+92v8d6+fzL0U17am+5JJT6sf+dfjwTDqd9n0TKc5596JXx9WV6NKS0ri0&#10;pOd5UopYrERa1uBAf0IvxbvDnuygKmDsvJd/evgMzSHMAfpv7cXc08yxz8S3ATx855avfe9Hk/Lm&#10;dObDXVsbgfn3jV1W37MEgB/4tm0/+MygZdtaq4vOiaktC3NWLhKJWLaUlvVkuyUoCJT2fE9rff+x&#10;K67ouiaQQuVrGUBeJ4q18eUsVBMABH4AQOefbfm7iEBeM1EKYfSjgyDwPa9sRCQIgiAIVBDcP2YJ&#10;gCv673isw/lhVXr+1LIVW3pjrgvFtm07ln3h6QSgdlrcTOPi0yWQeuj1TLy0FJpYa/ZDd9h7R9wI&#10;oPbAkgtP401vlZBg3/cNZNSsQHg+azbkXd/3iQTJiC0pl/OILGYR+H7fwGBvT49SKhKxTInaYwCw&#10;LSmc/65VUxAERk1bBwERRdzI8107vl9VFex/N2I5xlSkYO+lPN/3A3PXFY5DBHMTltIyUCjD7ZYS&#10;UktmjsVixqtbBcrUfVw3KoRIp1NGiFbIITlpQeT7fjqd9j3PzISI+gYHzvpbFs3N9m1XSkueM+6k&#10;LZ+8Gfg+dbSfRLRGkBo1asbxpz770VvfHvHVZz/enstmc7ncurg+/+jvXKr1zQA2bnhy9uxpQDeD&#10;CeMZ8wwkqnnFPloBoBIQgp6558bvj5vY3d6ORIIFtSSTNWCAuogaGQSqIawhQUALa+PQZ4gQzHyZ&#10;1i1mjSF8ktXCIG3QYhBNRF31dcz85KyZ8zRT6FtBE4nQ1nYz8Nh7W+fu40sCo2IsCggfU4E20ewF&#10;X5yiX3/drOTavAEfAG7fdnYiobZundb00M3gFs0g1Eo5Rog14MuAWkFriDTzGiHGCPHuhx/29fau&#10;r1BzrrnLWb6g9uTzADz+l98BsC37xOUL0UV7m5o6gGlAI6iGsJoIzKbnQ0UHakrjJgeYBuwv8KS1&#10;biEAVAO0cIFIHOKLxuepF6sZO8B/aGrKEzOGgIymuVXQaEYIZwIzdrBm5lYSV4ASQDuwEzQxJIpj&#10;J8DARAIIVcAEkGmesKAaBjO2sa4COvOZi/EsF0KcRAB4ntYEtObVvdoZbEz3TDzPIfPccNN3AmGn&#10;gHk8cQdRleYWcK0QBHr54Dvf/Y8UiJipoIs1vb7hta8MY83fP+Zk3rYNiQSASnNW58z+zV3XnLHg&#10;TmzYAKLOgf+IxUpePNavAioZ3cwFpkohsg8HoYOZ8wxdE4LtIiRARDTNqHKZpgXzNGALo4q4g1GV&#10;TJp4uZNockG5lsHEnUxVxB35HKMbQHOyoq6+ipkJlm1LyzLK2uFtxPdzuZxl2aHjo5BCHHHthuas&#10;NROF+KLA96Ox2H6iV/60bUD2f84qJ6J0KmXuDNPq65+ssGbsC2qbmzuJpoGnm/ylLux6mQPbRSCg&#10;BvwUs1x45zkNDVxbvZmZwaK62mAWb65r2NLcPL2+/vnSUtNGXj8icN9/MxqLGSsn48ajVADGMx/v&#10;ImkLIcwunjqqdLpmzbp7VvWjV/zoanA2m+F8slFsZ0F1dUhMQUc7MZsZcjIJMBJtjw0Pfvjlb/xL&#10;R/uGSskmD5mS+E/uzP8j47NI8iaiYj6lwUopZbwjlDn7RozSsqzCs8oP/Gw2k81kjDTt8BEjIpFI&#10;vtyoTYXSFC+10l7IDM562RwzCyEN4s+EDVIIaUnbsi1pRdyIZVtCSKW17/tBoAKllAqUsXqR0nac&#10;aCxWUhovKy8vLSsrKyt33ajWOpVKpVIpz/OEkOaVbDajtYrFSqKxmO8HmXTGILJevmZlG4/LrLw7&#10;nHAQKKX6ensD3zeHn0lnPrzhhkAFUoiPPng/NTjoXnHFhG/ONWH3ti8tNulN9r77pGXZjhONxnjt&#10;2jf+162VY8caFNNH6zF1zRJzehO7G4v1Uo9w1isITxXC0IPNK8yHC57fge93d+2p7luFIv6GtJyF&#10;fLfnBR9+8NHa8sVmOyPXTTL/Chd30qT+45pe6Tm0v9AeKeyamXv29+z58JPurn3f+P5FP9KPAuj4&#10;/S9Hjhq97bVfFq+QN5JdZeVlAHoOHYpGo6WxktLSUqV1+bBhlmUZ6Zipq68JgiCTSf/oFP2MuhbA&#10;Q/uHDJ6LDbALw/zCE7sb/Twf91PHERzrJY++b/4Yfe2iInO8ofHNlsO6EJd8Ug/g9DvnF7ILNxo1&#10;IMDE7sYX1HVHCLaubB2y5jhidHfv/dmCs5C3u0be8Xpl62E0D+Sdns0ovhxPD7ui8OIRV+obf70j&#10;m8nESkq8XC6bzTqO4zhDdXf/nrt3fe3npq8NwAis2bYdiUQibkRa0miBCyEdI4oQL3s7evumbTqX&#10;yxaz4Z9s+T2KjLoBXHLjrOJj3L69zHGcv7Q/+dSa1379wLau1tPNh5/pueqcYStrPqn3A98P/Fw2&#10;q5kvnloaiUQsabU8ecj00u8Zc6vWalnZ9TMSISfKPK8u/WBhEARBXi81EolEom4k6ga+H/hDtOzA&#10;Dwy929h6o6icJkiQIN/3rHyh3Y26paWlRJTOpE0nPfACrfhn3Ut+1r0EEIWOP7OWQjiOY+XVk8x4&#10;8KWhBXTRN3R/f5/nebNO6Utn0nOr0szcfsLiKw8tvfA03tAZdd2ouWP4gW/ugblsLggCksg75wS5&#10;XFYFgRTC932lAqOwlxocHOjvz2Q9CFtISylkvWzWy/qB0kcmyP/Xw7Zto5UXqEAb3nwQFCpB0rIs&#10;yypkdNls9rSRJ55eMYGZpbTMCSwpLXUcxwhdGAM+QRSJRGKxEqVCmWCTXRjxPTcajcfLorGY4UsA&#10;0EoZ4Q2zew61iYQgYuZHoj1bkle7bvS846ZwdXUmnfZ9H0RdRNPbNs384qkAUunUund/23Po4ODA&#10;wJyvnja3z+X29lbCUURLq2e/rfUSpScY5wpwKwDQFnALcwdjC6C3bj37qls3V1cjMeXlQ/9GRNPb&#10;2vYQ7QR4YR3AhnQR+h8DLcwtBIBXa16tuSWPyEURX7kWWA2exwyjs6l5hbenJuxWCSHE5UJMAx78&#10;wytaqT9d07R4+XLzRoHEUQMygJLLhawBMfO+FStaiYyx8Z6NGxsX/WzV1ic3NzXp17eObVo+Afkc&#10;QIhOImpomPHkE/s3P7X06kVdDQ1/EPK8hgb1+OPfin5+St2yOYtWUFtbPB5//C+/f+TfXtJanf+F&#10;bxuE2+MjvUpgV6gcRWuIWol2EZkySAsRCaoNMwGxg3kyGEBj3jmESNQKMdRVAM/Ln5N5RRCpzvzp&#10;agFWhybNMAAkAhKgqsOqlYXzCkODEUKMubqhAgiN2A21gGiCSTYAZuM+gQRRi6Aij109XusQ3sKY&#10;QIXOqCASNSCt9TytmXn6EJvcXBKSlmVZcpK03hAiQWTEjkGYQNhFNEUIKeUVUgqiirqFn3z80YvH&#10;uggJPqgCptfX05TEt0ed8JV5i9HebrILgPeZSNUQzevqumfPRvu2XC6XzWbPGPf1yo1tvHBhe56D&#10;jjy3hwrtnZCDKobqKEJMJFHZUA/CviKyO4i25F32JiMfIOfzRhQ2B0wGOhhVYQcjvNj7mpMdFP6f&#10;iKSUlm1FIhFTrjJy/6aAMlQLlqLgGSDzFmEhclUprVQul3Ucp7Ktbe5XT73o62eePe7Es8eeYCCj&#10;HURLk8kZXzgZQA2wE9hnOi0bNwJoMakFaDwKh4FdhF0ETjbxwroqwi7QDjAvX7S4bdMzx7jT29pe&#10;+ELccRwjDTL3kEVErNkYGAgi241ACAaC4lbMtm3Tjz6RmXlbe0V9fUO0EoBvDrC9HYnED3vzdX9G&#10;d3Mz8nQXrqsrdJp4VvUFxyf01te5KTnnnyaLzo7winzGxmexg0GCYHI4RxKRUloHnozGAGLNrBUA&#10;x3GUkK6dIyInErFt2ygPGNyUKSKm02kATiQipWVZlk+ktSJySLBWOvB9z/OktEwMZNuWscsw+Ubh&#10;qV9ePmyIb1FEgYxGYwa6kEdakEFzZTJplQ9cqHgAnucREC+LS2n19vRorUrjZY4bmfPwrY7lqOE6&#10;l8lmchkBElJmU2kWgGJfB+f23gfg4Iwh+21TbzZjynthvPtGsovXrgVAl1wCwH7kEScaqc8uU1pv&#10;uvBaup8KJOC2uaGrNACcPxTiHz0XRrIWwF++Pu5OJjR9ygUaGEj19vS8sbKrIHr70Xo4gt5/70+9&#10;PT1/XrFuXQOb/MRIoJrI9eAF2ydN6se7ry57cs/gwICZsHrogTPvvS6VSndf+fFz9972xauqPc+7&#10;Ir4Z60Jc1ui6RZmHVo8aNvpP7zyTy3rlX38Vmtu44ey7rzu4v/vDDz6YdPIkN+baTtmero8ApNI5&#10;aUccxyZi30/pgBO7l10qbtpa1nRRHiPUtbWx/dRPAUrlcmnEAeCB8juPnotzf3Hz/3atJnY3tv94&#10;sTkDxiZ8XWPmgsrVhQ9s7l8gpShmiK89Kgng5WtWVl97jXnFyfsKAXj28p9ba276Uf7DJpju2trY&#10;Pu/le25/8rXr7zHUZzMuyN2/ffv24tJ+YTzRi5nrkUBj+wmL1744mMpki98tJBIVyXHvPJZ89AcN&#10;OBzHNfyhEdiD8mHDHMfZO9DPzLGSEicSef5A3TkraHD58lFlFcxslJGEEEHgA8g/GLQKFGv2fd+S&#10;HKiAAkqnUtlsJpfOBL6/fXtZYc7HnHwu0F98sCb92LzmtVN4sfl75MiRZ1148rMPdkz0h5xbpg6/&#10;55meqyyLtQoA8j3PcV1zMpkZPqQlLdsutJue2GYDWloWSf62fRuAFwbqTRxgvuJoh4QYHEwRaSjk&#10;iw2miE7RWMw4K6lAaWhmVqyISQWGFE7MbNlOxI1mfc/3PBV4fuAbtoafyzxyzJ2X7l2iOXisM2bk&#10;1IiEsC1JhymGXfy9w27IF3+LHn419+DLfPHpId+jbXskGhNt2zWgpWMThGb+6betX77OzBwEPgRJ&#10;E0kTAhUoBWn5zI7v+4CExUp7fi7reZloVLqOBQ6CwPc9D2CLpAr+uz4YyBMqjBu6UjpQwbpdv/lB&#10;pmzbCSUhi1wQaTChND6MiF7et9MKjfAsFhpAQIGBPrFmKQVFyBaO4zhKMRzHdhxD4QCQy+UC3y8p&#10;LS1Ia3i5nBHXIiLHcdxo1Ik7mtnc8IkoVlLiRiJnj5345F+3nrdxo/63VwBsGJGbs3HjQ28/C4AY&#10;GpoYJOWF6TLq6BBScFViryBONu8jagGtZq4pIvojxOdgusBLLY0YdcKvm5unb2x7es/2c8edtG74&#10;7xbMnFlj6t9NyzVDA/nyddjNMBV9zboGuF8IIpoHnCSEiaHPI2qsr9vblGwHE6GFcGNV1XGzZhXq&#10;uHvq62jKqU/NnPn+zSsr+S7DNBdSEMiYgZjoYxfR1uS1s447mbV+ctbMy0l0NTRsGMlP9PZcqtTU&#10;21tbgDHA2GQyXNUwkp1UCwwOT3/8wsPXlH6Rq6r01q2jFy7QSrPWYu75YxYteu74ku8DZ7+X0qd8&#10;05yTR/7tpagTYYYXqF8srfmi46yzrZuOmaK3bcWKFVrrNYRWAhHVAKtZm7yxFSQAY+ndovXehobN&#10;yeROCp0lzI21FVQr0ErUYnKtfAKmCZex+UDY7QmZ3yQ6EDYsTMeAGVUIC+otBAJ1CbH1hNHHA/M4&#10;1LjtQCiTMCQSRUygTqIE0EpiJ2EX6/tMJAq6Qoj2PK/GxO5CiImsoVhDT2PJDXU1y5sYuJxoolGG&#10;Da3EGcA2ZgATCES0A2ClR7ESDQ2hvlAiUfbBtoMHDzLHUJWYVlfXnUxubkomRPOfWpf2gZFsZvC0&#10;jW1biKoIW0DTCVppJBIdzGhKTt+0CYzu6uoOChEfId6OaRrwa9NSCc8QDHndNIoEwnvUvmTz9Ib6&#10;LcnmBKGivm5LspnAAHUwTwP2AQR0gKqoSC51CG/Gk4teMlAssDHdwxlHTXxl7zuFnIFI+EIqrT3P&#10;YxYF/1NRBOA06SozEwlTTJAAS+UHuZJI6cuH/n2wL/X9hUs3Szm9baMlpGXTJADgzbOqJ1PYJask&#10;2gJg9mwANYSKjRsbq6trGDWE8cxEtMtA1Fg3JpMnCQLr8Yyd9Xee19Bgfb702T07mUMpQmaNRAIf&#10;bjfCaEaM25JO4PtPvb+9kHQC+GW5/mF7O8LGIxGIia6afOYjf9z6kymnosPkXOgu5Guzq02iCIOV&#10;qq8n5q6mJp41iwjjrl70u76/OOM/56294/T29v/yTfv/p3EkBul/fBDRw6tuUJ7v+75lWa7rSsvi&#10;INRC9jzPz2QBmMqVZUnf91kKIrKkDNUeg0BpbUlJQuSyWc/z4mVloysqpJQDg32k2LZtaVmB72ez&#10;GQCuG43GmfT+gwAAIABJREFUor4f5NX0A2OTR0TSMmIklrQsmZcMN0vFYNOFlCoIMpl0Jp0pyCMa&#10;NX0SpFRIILFtu3vv3oyXZV8FYMM4NPXdaElp1stlU2kv8HSgIcgSggkc6GhpSbw0TpZQXpDzc9D8&#10;7JV3FFtbmGFQTKl7747HyzTrtp/cOOOBxvJh5Zl0pmvPJ48dd29xJXtZPvQvjDsnfR0F77wi1wtT&#10;Ap/1yDLlc6C99GD25YW3AZhyx4Jx1y1CEV5/6qqbstns108Ld2OC10KCYf7e8dpG141qSanBvp7e&#10;nuOX3gYgePiB/r7+fd1dA/0DV0SeKkzMmPQVZthzz4qB3l5pWfF4/NCBQwP9/ZVjxgYqKImVOG6k&#10;rLTEdd3ent593d1B4DtulEiUlJYS0eDAgLSc8vJyy7b7enr27tsrpXXRuLUAlm476zuPPPTnxiXH&#10;L15S2FEbjyv0Cta2K2mLNdGlBVhU8Uk7jHCcf2vD1+YBWPH4uAL9ozDmzzuyU1RApvUlm4aXD3ci&#10;kWkTUondjQUc1ND2576Mohq/gT8dge8yTZKxeZBV8VtjT138wKtB9959P8isKb6+Mx/4uVLB5stu&#10;Mh87goNx7n3Xum5UEEWdSDabNRh3pVU2k/Vyud8sWllNe5yHHrwzeqOZ8PkPLJ05WT3y24y7YIGz&#10;9gHHcQKlfvnT6wFMb756dEXlQH/fFHmLSRgKCcZjTc+MGVf5vwYWHTFh/F2baHH29kb3egC3U3M6&#10;l5o6Maz0//KlQQCaxepxywFc1X0d5/1qzK/VjUbNw8nUzgEEQXD+t8T619h4Gg4bPry8vNz8kLXW&#10;QRCGtlppIcPfsmXbBmlpfuBGpsz8NwgC84LZhQqCgwcO7Ove/7ub7j1n5XXRWMySlud5dw9fDGDe&#10;/hu01hef7tz3TF+8rOwMsdQc7AO/zRHRxacfCU9a97Z7wUmHZYYPv84xNyodW3m+7UbYDwYyaVLa&#10;LS1xpJXL5rRWbiTiOE6gdZALFDgSibhuyeDAQC7rGfzS4EBKRpxoLOZ7GS+bdl1zinQ0Fmcd/Gz+&#10;rf/lhwIRrf//mHvz8Kqqc3/8866195kyM4Vgtbba3lZthaqQ4K1WrdWqJQgJ1rbXWquSqK2QE1Gv&#10;QgjOkHMQq5Aozq0WEizgrHWsmmAdwGpvJ6tWJSQMGc+4917v7493n51AfZ7vc5/7+8Pt8ORMe689&#10;rf0On+GuFYool8vJ7BoOR6LR6MjIyDlD4ScPiRSXlISUznmuMghF/PlW+G+yBpE5ikSjIkUlTHop&#10;MEvCQIrENU+iDdfzPNcVmTIAIlFFikSIjw07riPwNqlDiUJuNpNxjOvm8o7nn2s561BkwI1c5Y+m&#10;pqb91S5odUnNfH//erqlgFzV1raQAfB0kMTf64DaeBw1NY9++vYPFt1Azc0vfH3Sd0oPN/PmGTbj&#10;mphBlZEDcIrU8jv8Q4gGonagF/RI4up58Zt4cRNXz2KAuru3rl5dG4+bmTNX1Ne3F37fAFy7ePHy&#10;VavaCx4ZGId7YeYORbNJBVJOG/76yoKvzK6aX0dafbqxc/3bz1xw9HenzptXqJQVbBALFzyA21Yv&#10;+uD996886Xypi3vG01pLQwTgu7Y/ffGM01FXv5nNQOsl5w9H+xKJKZ2dYF6//ZmLZpz+4N9eCocj&#10;UKr+E9fMmtW/oL4DMIa/yYZ87xQsZAZDkMliat4BENHOeLw1kVhb4POyMQuBjkK20FCAPHQQEZHn&#10;eZcoJT9sIGqXBEMpMGay6Smw6gmYxehm3g5uBzpIVROmdnWBIQJBklzVAr3GTAHvJgLQ4yeTY8hJ&#10;ANuBdqCRZBj8LaVYVBYKqgOC1+rdtIlfe621rY2IQDRdQFKFHNWw2c4+U2E6sKMQ6M8gpRTVEgF4&#10;fNVipezTP3GE4LurrW0baLZWUzdt2jx/vvQNvBt+WXPVrdsU1ZACMHnxor5EYhvIGFNNqNr0CNfV&#10;PaYVGy64cRMItU3xLYFCV+HyZGYwVxMR0eukpKJfA+ohzGF+7tarRi6/iQPGy42/mPOVE/rq6noY&#10;1fuV0fdTjeCx65ODLTHzVKIX1i4XoR05Jo7jZLNZ27YDX2OfTGWM67qhApKTmX1lcWMElaRCdkiF&#10;8iZ/QulXTPdrYKCm+sXdf0lnU2c23YJ4k49BSyRXAAuZK5ubH12dfJt5IfOUzs6t9fW1TfFdiTbh&#10;O7XE46ip6a+vB1AZj29JJHaApgNzgEdWNhORr3U1znc8OKcAmElUgiLRKIDU6OjZh84A8NCfX/3R&#10;kKLZs7d8+m7tQd8wbDCOMETbenpXtU1hQ6T6mCuJmHkXM5inEvWhYMZCqhKsrrhCH/+f29UeADNe&#10;+0f42mWfq5D+89jBSI+M2ralFEmrXbsuAOMZy7JsUg4gdVNNZIztsiH2zREBsO+B7UlVWPTRs5lM&#10;Op0Oh8PswbYsOf2WbRdZ2njGGDM6Omppi9kAeQFIQOrKbBzXx2B54xifRJTNZjOZTGBJGwqH5fbI&#10;ZrPaskQzUbABQSDCjuc4jsAG3FzOMx4rGhgclHY+ABHHzBtmNkprZMgznqASxVlm7vrlBzjfdfG0&#10;M758ted6xUUl4YhPj1VaZdKZkZHh0XTm4T/y3sPHMooDsotjjhmWRKKLp3UBQb/i+2tXeK6bW5X7&#10;NLfT81w2fOiKa04hyudyuXwW4yLRWS0Xtx9x3cHn4Ng3z8FnLS8eevV3Hr6p/KinPM/knDwzy822&#10;O7kq15sb2LcvnUr9Iro1+P7Eh485tO2FveeWvn/sNAADaxLGNcaYfDrt5PODgwPMhjRKi0uy2ezo&#10;vhHPcyaGJp87i+94JqRcq67sV7/uW0ikLdv2DNhxUqOj0lCylBUw6JbNfvry+6d9pvmdLHeXXv9f&#10;e5YgioBugX9TjpJmwgHph0g8PbL/2ja+O9YwGd+CACCTqdL6vuey3ae01Gzwc4zL912bGh19+opb&#10;16/ccmbZmuD7azowr/xA8rfY8En5oqqgZOUHry/lHK9AJgMwLjlRAC5eKi99hsb+ByS39o6QZQfz&#10;5gFrKCsrX5ZtuxfN8ukDz2U8zw2tv1tpnU6lcrncWauaTuhLAHgjvDQcDldd+LyfJh37huQYsWiM&#10;9pMJAQoJ0iPA23rFdSV+EykWiQK4CUmGoXHPLG1ZbFjIhg2fxmFBaW0X4k4ArufxuErzpsYVde3L&#10;AZauBRHZlo0CiatQZyIypHzApB9MEClmb9yTg5nZGKmr+d9hw0rpaDRaXlE2f90ytlmzsRR0yL58&#10;71LXcVy4RGrtE8PBemRnWV+dd9zbn8y6bAAsOqMcQPtLeVt5v+4Jecb8dLYP3ruYl2byOXLyiki5&#10;mrSyLYtCyrZtBoxC2A4zkM3lAIgqquu4KXd4d/9uZg6FQnZIF5cUhSPhUCiUhqtMJBKyRUwvbGlj&#10;/q9N9uHBQcnWHMfxPC+byY6OjmazmXss+4KDfvDy0N90OBQxlus4rsfZzGhQthSJDmY2xsuk054n&#10;piRGFMCFdGeY4SNefVqdiOESHThsNux5ZmhgwDD7SiG5LIDhoeHBgYHCrGyI1PdX3l8pYiyrk9Tc&#10;vHFyvpPdBYefeP87T53X03PdrRveZr7zKuuiY+egvo7j8a2JRC2ws7NzRX09oOYCWwhvM3qA1kSC&#10;iJYBDyxrtHT23Hf7TWLJZnAjFQDkRPv5NsBHxbzleQyW/jgBd4BAmAL0LrreZUxbtXIngHgcNTU/&#10;2Ljxtlcf+4VSUs5dy7zQ8xzmqStX+dVi8gm47aAaIiJMAfUBALczfaPSnM3s5jP3b3+6t7n5duw2&#10;r776SaK9itfJxc6F0vsuItPUNC2ZIKKdTU0PZkeaTzzPM4Z6elYkky2A1ha6On/7z+76+KqfNy1G&#10;fT1t6qL58z9qWbtc+BXz65RW7cAK3L2sqemB8gwzd0RzmW2bzwUINENhoUcLwR1sGpgC04TtIgkF&#10;iJDo8ra2joCkIa7kzA0FdjjGZVkdYy7paACmA+3iSM1czUF64M9lops0nYnA24FqBkBPffzmafHm&#10;6mRiWyEGngGsZbzjG3WDQD0BZ5kA0AwxKAQR6C1IXYN3EE0HmHkOMHfTpo3vv4Hubm5r+6YxINoB&#10;vBUgiMY1Lo5mALzdD8qJgB2E5SAAWxhoThIRNnZST7evD0B4+9arv9/dDZ+6gbl7rK2KakAATzbc&#10;l0j0MGrjTZxoE5YOuromD/yt5m/7trQlQKgl6if0J5NEVE0Ao5t92B4VRJ9gjO/WwJgcbzLJxGZm&#10;/sWNKOCIXlx+4YKvnADGC9deeE66dGsyqUjNQvD5uMu9QCfvBgGoKRzkx1ddETUs4HYAUteVLIJI&#10;+RB3X2aDiUhakQXLAFLKko8E1wUYC/Tinj+fWDP7sX/2nNndc1JNjUCMtk7iObuxpS0ho2kntCQT&#10;1SBhBy3r7qltiiOZqCRqaYpvTSZXJJLTAQZ2AGhLTCcskxE3Nc37kt+S+d2Hr8/70qwnd/1JafJn&#10;MJm5mNkQJFcHjOfN+9K3Ns+vmwOOtl3zuxgivX8uicWIoLp7GKDZs/2HbHUNgC0gBTAVfF0AEPX5&#10;EgQKwFQiijfLJZ3P5LRW9PnjYHweE4xsPmuFiklpz3Fd12Hy+xJKK9uvHRrHcXJah4my+VwBG61E&#10;BUqMpNKplGXbAIznacvKZbPimuflc/l83hijLR0OR+yQ5eTzbt7VYYvZuI6bLRj2MRuRkjSF5xwA&#10;UapVShcXF2ezmazrup4L1wHgOq7jOOFw2BXMseNIT0Nblm1b+Vwum83k83k2LN18ZoalSkpKuEDR&#10;A+B6rrT4m5b+cFXLbzLptKjohkKhyquvGVqdCK29I3rJpQBOu21J+o5fnbnuGtd1nv7lSgBnrL3a&#10;GHNS26Jd+V5jPCef/2H6HgDvHzuti6cFrY9zj6OxGPcfuP3wN7C/393Eh4/pKrvspDN+tnXDbcID&#10;sWz7n8taMQCl1KHLl47nb8yMV33n8IsPWMPrid78YZuVVvjqVtvYS9powX2+DGs+nzee99F1y5FC&#10;/WAH4MuxjlE+zn1z43UP/+6rdy3GTgD5bD6TyYwMj9i2HYsVT6msCofDU6umGeOlR3cODQxZyior&#10;q6h5rxUHSQLQ8pNXWwE8RcvmRG55kpcCyI7mlFaRoqjruPPKIR2GNR2Y99tpB5h4BImE5AwPvgeM&#10;M5QY/2lQYg+yi+CwHHwO0IEtmXhtNPHIyKJ5Jbf2vtr67fbWeeU4eNy2BFJV2hTP336H4zhE1LXN&#10;6p7VsgCtB5+DNRuuP7gRAJ5ZsubuDfjF7mtOsm8AULXw+Uc6Tp63P8XigEX28d6X0ioUJqLhgX3D&#10;g4OIYGa86oAM88o338AbOwPE1GEFRv7Eh4/p+Y+WitIJ1yF+8HkAcM761vFPi+gDD7heRLAoAELh&#10;cFtJS+OuJZFoNJ1KpTOZEz5d+fyUxc9PWRwNhSM6GonFnnt4uylqO3X6yLz3jr0+3/bCX1VZWfk1&#10;dvyG0jbXdb83IyOrCjowM7xljwz6adJTb2YQwdVoAgM2zkALgPufGaaCeMMF719mbPOrg24CsHjf&#10;Mm2Mp7WAHYzf9FdEauO7LTUVy0Ov38jsCXHQM15gWaOUDtxhA0scYwwKUjxBlsUFqcTgzpXIWCkt&#10;zuWO40hX0xi2LE1Ehrmj6hYA538cX3h68QMvmxfUinw+f/6Jml4SvWyyLUu0tgA0nChVOh+Wuf7F&#10;fENouRUSzDHncjltWcLikOjceB4RKa1z2ZzrOtJK1ZbluSyC10qpSDRaVFysSduhEDM7bl6TikRD&#10;srPhSNhxPotF9L9ZfLKmbdmhkCdoUdcNh8Ns+KE/PVteXiFfy2Yyp1UdDeDpT98Sp9HgMHqud+LE&#10;IwHe8o9XJZGQbFAEiP0zpZXPcnFdY3zHFb+Ow2MIJKU1jfHy/R5IJBoRgseCI04GgTbVPvnxH5XW&#10;5vZrQFSqowCe6t9eMWFCZyzTTjQDWHfzA614YFk8TsxzFi9mot319SBqYGwBqhmVQAN4HdDIvBCU&#10;zWQuPPb7hn18/ztKbSOqBbcCywB0dk6rq98JVIHXFYgccmGN47ECwDTyg7KDgPbVyTkU5+rqS5P3&#10;8OwzLzbexUA7wxjTzkxKCSBKKvqNRJXxpq0HWeFI+PQPMpWr2ra0NdMVbfMPO/7Rj/+Yz+fPO/p0&#10;AzR2d29NJgOeNcBgJqUu1frB6xp+so8kYHtgwuh5Xz3NGMOvvbb71luXx5uVVjT7+OdT74+ODAs+&#10;fisQGfzrnM4unj//bUD6MK3NVyCZmNvUZJjPW3o7N8XvKnKKioqnNMWXrU6iqfntVavEsW4duAG4&#10;UykA7cDRgYMeS4eBGojGxIMK9YJxbxAzL/R1gVlW0tvVRT3b+hOJsfoBiMEzmbfJwSbs8I8694Dm&#10;1tXRrf89/vj3g9ZJk4TRTgWah6+hFJwuHg9tKAwHQg3YApj3X68/bGb7nqcuXLz47ba2AFQnXzra&#10;mO0AQNMJDGwHiDAdtEOhkagHhHh8azLhg64Y6O6WHLKHUA28Q8TV1dWMAjiGmdkA2xg/YDNFONnJ&#10;RG1zszr++G0j74/sG/zuF4/ZkqiT/e4HtoFAqIG/QskK5KWAuATnIlWmzW1tBbgYVwMg9DBcx8Fr&#10;r3WWpmQE1WPU3v2dMfwrnLsLTAyfrcEUCodJkTHGtyZT2rYty7Kz2QwpYg9SgR1r+BhDRErBFxUn&#10;AqA1FToJRu50Ipz15eon9R+/DwDoTyZqO7v4cNRSEk1N1clkDyAcki3AMpLrivuAyni8P5GU0zuH&#10;IUKNRwPbGQBq401Cd2mtq5sO5G64fMu/3tRaaVik/cFIX4WZxMJAtC02vf/6vE1dqKsrLSsBICzi&#10;5/b9feSgCIDYnr+mUykAc3vzlfF4qiQXKyo6+9Bj0dODRBt3dvXV108l2nDD4u9ckwRINcdp9myq&#10;q8fqW2cCFI8zPsLnbPk8QqTWJRaHw2HjGdEh0aSl2hQORyxSuVzOyRekY5UazWa0UkrvZ/RI43QD&#10;JMEoKSkpKy+PFRXl0qlsNpPL5rTWsaJYNBoTgiaRMp6Xy+UymXROmN9a2ZYt4CjLtpWWqpGSJ+jI&#10;8LBsyLZt0ZxxHMd1nfLyCrHdEIYosxF3p8GBAVmz6Gb6A7VUaVkFtCCKRQfGlR3MpNPf+va58q3n&#10;t64j5SfH5eUVz1y+6tRb488uSnz/jqsAeK5399RV8s0fvn+JUDmJKBYrKioujhWXGoWuHy2Z9+DN&#10;LAxyY5i5o3Q5gMU/3HnYG/tF2MccM/zmm6UHnJRXfv+b3X19SvvuZGxMNpu9SD/071bcb730UDQa&#10;C4XD4UhYxiYxqNbKcdxsPruztzeTywgK4oyzfzmeVSyki0PbXkjc2Nl12DoJoL+98hd79+5NjY5O&#10;mDjx3PQ9249LikX0Rx98uGd3/+jo6P+sfLjuwZuGBgbuqVwJ+MnDM7q1qKgon88LM2e4cLJy2Uw4&#10;Ei0rLz+/xr/sBdck8LDxRubjXeqCFOKAlwuOah3vzB0AnOpo5+i6O9jzzrBufnDXhf81dX2wjwJw&#10;ChjY0oOqXXutZdvpVCoSiUTs0MM/vxY4kKUdYLeC+Pvp1BVPNK2SNfz7sLuPbLnnxYwOhQcHhj/5&#10;1ycjw0NXVT4bHOcDzjiAjfQ1FPoY8oVP//rcTfpKFLg656xv9YyXz+buqLzl/A8uKy0tKy4p8Tz3&#10;ofOvBfCj+65/6PxrT1u1qGTJkpGbb2E2dihEpCKRSFlxiW3blm27jnPyUYMyvOWZm5dHrwJwR9n6&#10;S4cuvEXfesLXBgA82qN+UG2CfRxPB4coTR3fAmD94/0XXll/9y2PCF2KFDl517LscCRqW/vZUWez&#10;WWZfQOaOqTd3H9nySI8lNjiSumvl348FO50wM4tS6vjwRX4i70hmYgosdsFHofD8k9JaPp8fHRnO&#10;ZDLyc2FxsSLbjmTz2QtOCT/wstGW9ePZ5t4XXVYkxQgosix90YkhAHe9lHcc95LvxoJ9eaBbCWbA&#10;9byfzub7XuGQsBG0Fte5fD6vGEJCs207EolYts1MruMODQ6TUmVlZcUlJQRtWVY2m+nv32UrikSj&#10;xvMMcygUyuVyP7zo6v8LRCr9zFP7v8fM6Prby+lU2snnz1r1wNTmZppds/XD113HiYRsMW8OhUKB&#10;7J7nuoFzkU8NFxSC9u1QiciyLMu2tO8c7+cVfu2QWZSniCibzRjPr+aEw2HZ02w2K7mK7Ka2tKiB&#10;uTBKW8oSUXILgOe5ruOcOe3YvvnzIexh5p0AOjuJ6KH3fv+jI767or4eRC3AFvAsRje4tqkJoNuc&#10;T37x7Trq6aHVq6k5jkSSmbcA1eBuFq1S3l4wFOhQREADEYGmFy7ePUsvjoRixUvX1MIPcdaBdzLv&#10;YvSAf7BhY19d3Qw/nqEdiqquuGJLlZXNptiwtqz6PZoZqKkhIurpeaTSnL1kNXV1MRvvlVeWt7UJ&#10;dkiRkgfAFvAs5ukMrVVvc/P9ZaM//upJ159zTju4N97Ms2Zxd/eWROJspR+84bJJkyZ/f+KRAN/y&#10;3G+uiBxKydXqimYGlq9cxcztBEXUQKqF0A8wczuDwe2Mt4HKeNNtqv/y6rPveu/Zn3/95OXz57f7&#10;XG1ar5XAw/a/fBCElQAaiY4GGpiVUoKkutPnipiGQpdD4FKNRC2kAO5j4TmQsC8YXM3oIRDQCCwE&#10;ZhBVg0TDdDMzAbXN8S1tCRT0Zt5RJFi4YEzBLc9sthfS18JtAAIuZu42vB1YvmmTZ4yZN28zmx3w&#10;r8zpwA6iRqJuoYADHQSAtoMBaiSaqpRShM4uZt5SVwdwLagPmFKwM+9ra6skev6OpXYo9B8XLy0Q&#10;1vk1NgCkhTK3+QrUVG/+68u2ZVdMmEBKHX/hNZBd88dJtfEmJJJbiebEmwBsSSQw1rHe76ABQZYz&#10;VmuqBvcAtaBNrQ2u6y345vc63322/qhT++vrpxIB1F/IMLhwFqoLDaDKePyFw0okiJLp1HUcAKIO&#10;Z9tWKpUWXR9JYgNGXGG2UYG0lDEMIBQKCVxKhKeYTT6fd/J5x3Fd1zlzySrq7Hrioz8COOOLx3F3&#10;N5KJPlAPsB3s98qb4qiubq2v6wB2xuNbE0mREFgG9APiblkbjwNoTSaCo9DS1fXIB9u01pZlUUFf&#10;lJmZSUwRtGVJ8Vumu1gsSqS0pY1nRkZGRkeGldLRWNR1XM94cw6ewcY88sEfo9FYOpUSsH3dYTM3&#10;/r37h/9x/NO7/8d1XKVUUazoxLIvASDCa6mPZhcd+uroByfXXvy5Cuk/jwnGhvuud/L5XC7nS30x&#10;jGe08ktWnvEC6z3HcbJOPpAlCQoJSut8PseGPREiyOeJqLikpLSsTMEEkF+RogqFQtrSklRIYiAc&#10;DBmPUkoU1rW2xGpDMorU6KhvA0zk+fcAA8jlsoLodR3HeEagTZZlFZeUpFOpbDZLIlMlOYZW2Vxe&#10;BhwKhSzbsrRVcA43uWwum826jlO8aNEC/svtN27KO/mQHZJk48UrfwXgtFuveHrRqlPaFj/XvLpm&#10;xcVyfzKzUrqsvKx0QsXwcAqAZ4wx3otNPs5y5TgSdnDkA9rD3pWr5X4+o78N4+LRl5+474Qzzgfw&#10;m3WtP270492JDx/zVOXicDistLK0pbTO5bKp0dFYrCgcCYfDEcu2iJTrOIMDAwNDA/OH7wy2uHnS&#10;ZcYzJ57+86d+96uv3HATAGf9XcPDQ4MDA1uPvFd6C/0rbxkeHjr8+hv7brkpVlRkh0K2bSul//7X&#10;vwCIRqOVU6vsUOicb+UwDrh/8dCyUCg0MjzScPKYLUXysb2ZdCYSiZRXVOzds3vJ2VMBfHjf8mD3&#10;F/ypQ9YgHR4J1pNP7es8+Ff4rDRDMorPzDFOXL1Yk9JKnxXez73ujv+Zf/2FRy04aoxgcMbtVz1x&#10;2c3n3HP9hguuBTB/3bJzvk2BGG6QY8hWfv1c7ienjEk5SXb07wmGLPf/wU2Nju7p33Me/xrjWDGv&#10;J3p3r1p95q6VwZmVrHLiw8c8NuGyKVOnTqyYAGBwaN/8Y92a91qbR1q1pR86/9q6O5c5+by4W0yp&#10;rCwpK81ncwP79rme+8TixAHsoG2HL3NzeTsUKq+oICKbdD6f/95PvhWQSf5ckrBDoVBIS27flLt0&#10;fF8oWGSPgpQDhazjvuTvYDQpktgzm80rpSzLVn4dQAlmN5VKMbNnzE9Pjd73TFooVUqp8ooKmTcE&#10;1GsK+k6xWFHgpifvS8wqiQf7XMOxBEMQPvLYk8yksH2dzWakieG6Dhtjh8Lhomgu5+SdvOt5Sqnz&#10;TvALDfe+6OY91/PcS75XDKD9+axlWReeYAG49w/G5B1jzEWnRu9/2RDRed8eS5/kHcuyRNvaMwbG&#10;ZWZAiZu1UlrwA3KQY0Ul4XBEZqpsNrO7r8+ydSQSETzS/y8JxvpE3HU9mSoBeK7742+eCsKd3Ztd&#10;x2m8bYNqbn760JhIr9hqTD08mMONMQVxmMJU6HkyK0ZjUV+RXGvLtmRONszpVOrEiUc83/+n8T0l&#10;ALlcjgrV7kg0Eg5HPNfNZrOp0VHR7cBYtZk9GFJaaWXbttaWqEwqHyLPp07+BurqWpmPZv7Bxo3o&#10;7r5L99sq/K9b7hkTRWVMiTetSCTaQTvBaIpDLJM7O7n7NRYB1pqaafV1EMVVAAUWQTvQSCTyQcua&#10;4n2JxJMtC9nxFUc+uO4OQcz78U0yOdV4xnAHkagPdRDVNsd//5XyoYG9mUz6x984lYCH//wCM//o&#10;yJM3f7it9oszua4OnZ1cV1dlAusDIkXrmOd0dq6orz+auRG4U+naTV1STv7COQsA9G7aJMfqvvee&#10;vaB1/e3NP75s1tzldfOrrvn5RZmy3atXVy1ZQjU1v5s37yLXK0DzEIDBpgPbA78LoAFoicfvKU1f&#10;cOQpvfPmT2azAphBPphkh5BGCtcT+1pIY/2KSwpkyA4i6f9IT2FhIb03ntchVQcCgN4C6L+VWQBp&#10;2/2DpJ2TAAAgAElEQVRcESA0Ag3ADFK1BIrH+xKJbsMgzO3atKW+bhbQHTQ//BYIwAgQDcZ4xvA7&#10;ipRS0wuqSSR+2Kuv5kU3zunsZGbX87bU1W2XgrZSDBzNXEM0tbm5L9G2zvA6YxqE+c2YxQagaVrr&#10;JVdwdbV59bW+RJvsWg+ImauBKU2LmZmSyd/fvtS27cGFy2YxVwJbpMwBAmE70PrII09/+tb3PspR&#10;Tc3zu3ac/GG6P5GsbI73J5I9/ulgMKoh6dZY+hT8v5poW5A4BWkGAKAa6GauBvcwaru6fveXF13P&#10;PWF5Rw8wi7kS1E8FxF6wBBOLZMVrrhGuFBEF/DfPeIrIDomogyfT7AE5Bvx+0ViCAcAY1lp5njgC&#10;KduWGoH3nxVffa73T5lM+oxDj9vy99dEbi6byZzedDOIEG/akkgIgq6aUNkUb00kmI30lHaMm9ym&#10;Q3SE0RKPA+hLJnoY2yXlIGy6qcmvWGlLHgFEZDypRim5fURQ0Q6FPM+TE+o6zujoqLSXw+Gwk8+7&#10;njf3y8eC+bF/bQ9Ho+lUyrI0Gz7zkOlPfvqnouJi27Y8z2itQuFILj367bIv92Q+kVY2gONOOudz&#10;FdJ/HmVqw+GI1vtht4wxihQXtA6V0oETHzPLo8JxnGw2k06lMpl0Jp12HTebzebzeWZjComs8Tzj&#10;mVA4XFpWVjFhQjQaJSLHcSS7ICLLsmOxovLyigkTJ5ZXVJSVl8WKiqKxaCQSDYVCEt0KIGFyZaWs&#10;wTNeOpVOp1KyrbKy8rLy8vLyigkTJ02urJxaNW3qtKopU6dGohG5kZhZimqO4+TzeRh2XCeXy6ZS&#10;qdTo6OjoaCadzmYyACzLisWixSUluPvujfS1mtN+Vlpa6hkj7lJXvvnG8dc3jowMA0inU0c0LRga&#10;HDx57qUnz700nU4PDw/t6u394P33//XPf374wT8/+de/dn7y6cpmXtnMgaeELK8nel9P9C5poy6e&#10;llq7bnTNWsvSUtN9auqVryd6JQmZ+PAx5RUV21/5HQDJLl587B5ZQ8WECRUTJoTDEdkRNhz2db28&#10;ocHB3k937vzkk129O/ft3fudMxeOL5/P3XN7Npt5evPtP87eVzj1YSIStKUsmUzatu19qxPRWGzf&#10;3r2ffvyx/tnPU6MjAB7/5gOTKytjRbFczifCBtCmO8tW3B699v7KW8YHrOdW3C6gkVwu57reol+9&#10;iXFpFYBVj+8eH6DLb5tOnzD+5Wcu//7RS4tXizvB486V49+/9OubxsfKAJ647OYFd19HBX0MSRGD&#10;YYxna9S81zo+uwiW8b2OR98t/93bRcGq+nr7JbvAOML9p9evAvBYZXOQXgojYu+5b+7q7e3ftSuV&#10;Somg6t3PjiwaWLrhwhZpU6hC6GaMCYfDilQ2mx0aGhzYt++A7OL1r7aUlpURkdSAM5lMOp1yXeeZ&#10;B8euvSNG4oMDA9Vf7pv1pd6aw/sDMn3wb7DXNe+1Vh3fIv9CTDA6TiZScit5BaHq00qSruvm83nx&#10;LhCdWTsUDoUjkUjkoRddUSsnP/jw0wAUnqWO42QzGWkABlGvjEGi3kARW94sOPUpY3yUPzMb44mY&#10;tee5SulwJByOhGWmsiwdC/vTiFUAYv3mFb/malmWZBcAGk6OSHYB4GffVmdEbr7o1CiAn56gmPne&#10;F8dQTDIq13VlowBEKTgSjYZCIRGldR2XDYucq2VZzJzP5zzPBSAjGd9T1f9noz3BRMnkJjSYB7Y/&#10;fVfPFq10NBp78JqLpG4u+K7ikpJYUSwSiUicEYlGY0VFIlMraK6y8rLyivKyioqy8vKy8rJwOBIK&#10;hbTfmjae5zqu43mubduvDP7Vsi3RrZUlHA5Ho9HS0tLJUyZPraqaPHlKaWmpwLFkqHINSHoWDodD&#10;4Qgbz3GcbCabGh0dGRoeHhwcGhocGhp0Hefpvu3PrF1avXZpjVLqnHPU8cdXTJgQCllfvOrCRy7/&#10;0eTFiycbZuatiYQkD9OA1kRiGqOKeXPd/GmJ5EGrV29NJrcuqAdRg2Cf5EpUBBLACG9nXmeYZ82a&#10;zmZ4aFhMP0Qjf+zaq6lBZ2cvqb4rrlBKvXD94l6iWiKqmZ0aHc7lcj8+6rsb//rS45++OWHixAkT&#10;JxKpOYccZ157rZV5Wn39Qf6VLwttB7YDW+vriehPSiulGuTYdPeogi4z+bkIEZHZuKHx2B9srps/&#10;g9TCb51BRJXxuPE8z/OO88xa4cewMcas9QwY7cwNjA5AvD4gaVUyecHydq6r6wH6QdJAAFED87qC&#10;/qwv9iR7HeT2RNOJ7lSqgWhnPC4B38XMQXYxg4gKArhyS7aCN9x4GeJxLoiTTpcxkK+vKpCnrQBq&#10;anr83xHq62ub4j37h2rVQM1nKYE2yPlDgDTDux3Xz1l8U21XFwPGmP66und8gWAlOrY7iNqlCyGQ&#10;NkV3iu41UQ/QzaY1YL0lEj1AD1AZj88lIqJtBAB9iUQf4HnudyYdVQ0w82ZmAp2t9GytLpE7urv7&#10;tIOO2ZJo2/yPV07+MN3XlugGUF0zpaszOD7MppuN/48/0XnGGMklepjZmFmGZzH7Dh3se3n3iLoW&#10;Yxawpb4egKUtcWt5nRR1dfmMDvatxCt9DJJsGACfOm26xDwSDjGztrRW2vU84bhSQZdWF2ISFFCU&#10;nudJdleYyZVtW66YpfpFCU+gHK8M/C0SjUSjsSc/ekNC/EgkEg5H+gnU1bU1kSRQj3/WCbNrGon8&#10;c+SfVmoAjWUXhT2oBGq7ulri8dqurkdubib/7JFSJCGiZdtnfuFoyS6kMQuAlNShXM91XcdxPc+y&#10;rGg0GolGbNv2fP93FL5ppFisLevJT/8k07Vl2aFQyA6FLa1Ly8u2Y49ETYHB6Odq+Tx2MH5z9wpx&#10;jfAcRxHBsOt6tm0ppSEEaOUTgERqQPSjRJqJmaV46RkjjQvLtmX6Kyounjhpkq3JDoXC4YiltWeM&#10;6zjGGMNGuJ7Cr9BKBRIQgTuPV5CplS8IkUNa7X4RMRy2LCudSgVYYb+Pry2tFYDBgcHhoSHPcwPe&#10;EisqKi5xXNd1HfmJn4Gw0YLeGKeXYoypyfz3s941whXJ5bICphJ4wI+9/ZwiDoDBbN2QmHNOPHj5&#10;740L4QOgAJLZXH6ZfDp38Pbgmy9+aWmsqMh4XiaTOenD65896Eo7FIpddol1//12KDSwb9/QwIAd&#10;CpWWlUajsVAoNDw83N/XNzQwAODMHzV/5qZnxqs2lTccvLRFxjBn/fJ8Pjc8PJzP5Q5dvmJPYtXw&#10;0KjnuaWlZUqpvXv2fO2WmwHk71rft2tXWXlZLFaktB4ZGjor7NtjV/2bBtEBzOw7nstks5l0Kj06&#10;OvLyrI3feaN+Rtsa7C8hJR2GoDURtDXkC2t+P/zbqtUHXLfBN8fjmk69bYnSav2kmw/QlXqo76Ku&#10;/7gr+Ob8u1oBbLqoRTZ66Z6lPznRn0xlhXXrr49EojfZY2dQNnfTgx++fcv9kmBIKnK1SWolcf/Q&#10;3j17Pv7XJ02Tngh+9dKXW4+adZachSemXTkpvijARAlQ6sPmkwC8dtiysvLyvJM7u9AXaqXVTj5/&#10;vX3lL/dek0mnM5n0tIO+YNn2vr179+7ZPS97L4AXpsWL4mNm4RWdG5d5ixp3LZlYMSGXy/32opYF&#10;7cuKorFoNPYfA7/0T9b+9h1Vx7fc98S+85ecPf7NP7hXLTgx/O+Ml7uf2G1cnDVx7TOpxbZlnxRe&#10;+fRI02klyWdSV4ix9/mnF//699lILEYFUKxE1RJTMrPICqEQaLqOm81mwuGw8knHorLqeZ7H4+wh&#10;pEYldzQza61l2gkQPgBEHIkKwKpsNpvP5exQqLi4OOd6+XxeOpNylu97yfNcd8LESel06sez93tI&#10;rHs23XiqD5G65/m8tixdMADNF6xapIkq2yJF4ZD/JDae57qOMayUpZQqK53gGSNkhmwmry1NRKMj&#10;I0QcCoXy+bx4VhrPnH1e0/+xgyGHazyeIZPJSHnFdRylVXFJaXFxsR0KlZUUC01DZvWgmcC+Wpfy&#10;IXCF6rWMs6bo8JcG/izzY0DAE0zC+LPjeSaXzRaSKF/4K5NOp9Mp8SAKplzxEfLASqsC0sSfoUWw&#10;JRyOaK2k423bNol4ujGDewfcTFZfe9vbzAx0CHMgCKJ4fPWWiKgdwrjwy/kN8KH17URgDsLiBqAD&#10;JCJRq5ZfUrz8jjmdnSvq6juAVa2XyhNNTvlfr13T0hTvnMzhq1ebtiVouqkBIFBixSU/OvKUJ3a+&#10;5TjOnC/ONK+80r969Z1ELfFmAAy+N7Qv7zoXe1P6k8kOogbGlM6NIOqvr5/OfOft1w4PDRaXlPAv&#10;b9pB9JUbLz3nsBN8p4Xu7hWJJClarpTZsIHr6u665udzb7znTqWWMZYb005oBzUCEINaDqgKckiE&#10;IqKmA3PAzNzH7NOvyf8VCggkkehlZvm7kYiIKon6C+/LVSH1YHlKzgC9xUakdTv8tgMaQNMJc5hX&#10;FGSagnM0i7mHebbSPUAtETo7t9TNB8hKXnnmIcf11dV1j+NX1BD1AMwsTYYe4G3JfIAZinaQaiRa&#10;a8wMornNzX60zvy7Vat2EL6l1A7QdAKRmgP0MVcCaGramkxKY6CGiIjWsfmmMcw43tJVzVegptoY&#10;s7W+vlayvKamLYkEM5jNLOZtRKHklWccMnNz3XxmbgR6N23qr6/vKVzDc0ltBTzj4ebFsaKiU6tm&#10;EICebpo9+7md20/55Q1bfNgn1TbHH00mTcAGKhRX5OzxmOto8B4ABlE1cw9Q29y8dZIz5ysnbK2r&#10;rwZ6gFnAFDCa4lsTiXzrpfWta/vHqW/JCGvBna2XhUKhouJiRRQKRwTjJI1fpVVxcXEBOu45TiFG&#10;Gpf3CkI1GK90LINpRAIzUYxlwzJ7aG2JJ8EJE78u9wJe6+ZEYiswt7n52a+Wf2/SEWZ+wYsp3gTG&#10;lqTf4gBQ29UFAPV16Ozq/PurgsZkw0o66fuDuCTDMcac+YUZT3y6XUonwezq+TAqX6+CmdNDaQDl&#10;FRWCoyGidCoVKyqS9QiLWOSLiEhbViQakqpWoHxY872ffK5C+s8jyXtkZCQc9hH8ec+Fx57xjLEt&#10;y9Ygx3WMZ3K5nCUkzgJ4GpYVAgRJLEF5OpViZgF/i0V0NpstmTiBiHwnFKXtgt6ZBB9s2MADoAu9&#10;Hclk/KTeM8YYwFVKxYqKAr8LSVJz2exIPl9SWmqM36Sz5Fou6FZFItlcLms8W0qG8p1sPu+6bqDG&#10;CAl3oFzPtWBJp962bEk23i29/Qvakl7N6PDIyMjICWdeLOPcizfHx+5BuVr++Bke2os3P/Mj4WBc&#10;+eYbYpIt+cY0XDOUvDWXy20uv2za0mtmxquenrYkxKFMOi1l0XOPo4t3XxMOh3n9+kza2dW784zd&#10;twF45bCloVAok0l7npvP57RSsaKiQ6677t0v/yoUChvPy3+pK53JZrMZSSqe//J/l5ny3atWlldU&#10;SIaj7707HI4MDgx08bSz77vOeOjbtSuXy4XD4fPc+5cwnXVXq5PLZzJpy7Ydx/3+pyufPeTqYMfv&#10;/oN3hrr+ABEnjHPd/vXUlWf95SLHcWzbPua5M2bcNSbQtOCoVkkhJGQ/+BzgXQA4+/2FFRMm2PeE&#10;1wwNWrZ9+XdLL8cYmCdIPAB0H9myAGOJxLO/XPnxBvy0N44jx0ZStfD5OGCWungXU6ZOffzSm6S2&#10;EayN1lIwWllh14XXAsAGdB/ZcvvmvVOmTgWc3ldb377F/9X89TfdWnI1gEwqF4lEmDk1mqlP34lJ&#10;Y9t9PdGLO9D93EYisg7eNGnRInlz36pE2dvlEx++9tC2F/ae++YbL/xmWtlBWuvsSAZQXd3UXdPy&#10;3F91i33lwecAawHgzKF2DGH7UTf89Luxjd+48XX0dvG0uXdcHaSpAJZ5i4LbynXdubddlUdeMZj5&#10;DX3dsd5SyS42rXtufuMp/hCPOvH8o/Y7UAAWyIE9aoyMIYmHMQsB/dTw5dFYOByOVFW3nA/0vorv&#10;Fa16PnuVZ8z9z6QBZDMZAT1LRWtd1S1yVO97Jh31PI5GbcsOR8ORSMT1PG3p1Oio9hFHSmslouwC&#10;DpZaA3OAACYA2rJQQFQG0bBlaWZjWZYdClnaCocjuVxWgmalfBo0ET3wspFnETOXV5SHQiFg7697&#10;JG5Wwo1+4A8smChtWdKvUEbJg1PGYNm2Il8RG4DxDLNX6MAoyyJfmUJrmSdldpJQ3LJtwCitlFbM&#10;2tKW9++qXv/LxXFcItJKFdSbIC9l0yJ5rLVVWloaKyqSMB4i+mRcZpbHpHzkuh6REV0N+c+27ZnR&#10;LwEcCoXE3UjyQOG6yCJpCTNrjUmTJ6MQnQAQD6+i4mJmloeCQDI81/PJaYpIKz0u1ZEsQxJR3zEp&#10;FALgOo7nOJMqJnil3omPPHJJfd1CxiXgoxnbwdNBDeAAJsTMALfDl6MFY2EggQ8wcyOIAwsCYGrX&#10;JrVggSI0MOxQiECP1i+4UxGBYkVFnudNnDTJyeez2WwHMCOZrI83cdNiPvhbjxJdQoqIJldW/n7v&#10;e5FIxPO8h979/Y9UkVKqBdQ5ya07/D/v/uOjP5t+Zl/d/KkMpdWdSlV2dSZffPjyby/oZmbmH1TN&#10;uH/vs9FoLM28DODDTjDz529mVko1gnZp9dubF2+0rLPPnod407LrV7eALiEGqN33keCFoOmERrEu&#10;Dkrfvi0gMfOceBzAikTb0f55oxof7u8j9hcSiZ0FKQXm6cwApgBrrz4vGo0uW9bR6oOBFYB2hgIW&#10;Mr8dNB2BhYAiageOZn5b6s31C7aAG4BGAKIVy5gTb1JEnEz2A6/8/RXpLZ71xeP4tW4ZkKyxhlBZ&#10;uFulMjsLAGEh42I2xiPWuMNgrecprSiR+MHGjTx/Hi9uIlGbJTWDJDnhrSCAqgmVBYSPSLsWUiZ6&#10;R+E/Qaip6aubLxnOVgDMc9raGBBKd08h9Ofu7mqgh6iDVH/9gtcMC0pNkUK8iRPJOcCjRLZt/fad&#10;Z36YKmZm/Vr3KYStBSoFEanVq6d0XD+z/CuPLlggCDc/9gWRIvaMz9gYyy4EDUbbgGqgP5ms7ewq&#10;rI9nMQD0E5BMVhNVHnnSxmV8YutaMSsNVrEFdELLHVO7up7+9G2ltWXpaCwqeZkApSSJkIzC88Y0&#10;HizLDsBRXNDb4LFUUAUvASitXcexbDsUCmWznpPPi/mmf2GKd0S8qbZmNhYsiD3Q9rrX+zhzA6Gy&#10;s0s+ncMQmcs58aaNf3uFiHDjYv7bK1QwSnI9Z+6h1Y9+/FahmCUNFiMVKABbP3ojGouFw2ExSAhA&#10;UwCUUkTK81zHcULhMIBwJCr3iOd5SmvL8i3aJIGR9kgBGJwtBJm2bcz4QOJzsnweOxjrVscnTJzE&#10;zKnRkWw2S4ZJ0aRJk0dHR7KpjDGeggr0YYnIGI8NS+WKFAkFIhKJuo7jeiL/okRV3fXcr3/ta9FY&#10;zNI60JJSSpv9q1kSKASCUZBKjGFpYnCBTiTPJ1FrUVoLn1hpbduWHQoroqBJR0RiKC51L8915TnK&#10;zFknCID8Doll24H8Mxe4ItFYjIicvJvPucHDz3PdI95Y/P88pEJfDpyzgzdnjssoJM0Yb0DhrLvT&#10;cZ3YLy7N3rEucmmjuvf+fD6vlIpEop7ntkWuOvgczL/7+nRqZO+ePYdcd53wpMO/+XU0GhsdGSku&#10;KdnV2zuwb19RUay0rJyZB/btGx4adDx3cHDw0qJHZdPuXXcODQ729e2aNGnSlKv+G4B7150iqZTL&#10;Zvp27Upn8/P/60rJhV5P9KbWrhMleyeff//vfztj06aZ8ap3qn913N5fYlz74jOA+8f7OcDNm/sB&#10;XDV3inz6h4adf1l6dTQW++LVS8c3McbzK27avJOZw+FwNBYjpRpPiIzvkBxAw9j4jYWrfzttPHcC&#10;wIV7rvr5ieFgPFULn7/v9mf29O/O5bIVEyaUlZQ5jvPE5bcAmH/39dJRDQD6G7bZxcXF95+z6OMN&#10;uODTK1zXDYfDF5zir21euT8GFIjgdz3rjo4O7dm1Z94FzeNP6HDitmhxkb3w55l192gLWy+8FsCp&#10;q68y7CmisqZFM+NVh7a98MDa5yZWTLBse3R0aP6x/oT18MvubRNvWDSwdFPDdYKGevNrK3K5bD6f&#10;f2JxQUC9oCoG4J1vrZzzzXTNe61XjK7QlrW7r29kaKikpKRiwsRYLDY9tSToXby06R3XcT/+10eZ&#10;TGbmWQ2faRo4fgnM+OSPF3K+h8aPTo4+/GLecTwRLZUeZj6XC0Uinutqy4pEokpRLpu9vfImAD//&#10;cJEdCpWWlpaVl0ciEVMwjfY9cBQJlsZxXM+fQ3wnTel+AxA5bBF48JvdWheiTzdARgkrg4hc183l&#10;clY46jhOPpfL5bKeMUorbVlaWxMnTfQMj44Mz5uR6nguK1LOok4L4O7fZyWXkE2PX4ThLYQHNuzm&#10;Msry9VvdvGfZdmlpaXFJieex67pspNCmADiu6zpOOBrJ5XLS3AiFQszmlNoL/y8djPZbFgkjSyhw&#10;MvuJ5IZWyvXcXC53UfXcrR/0VE6d6uZzVECGqKBn4QOpZTFKiRGRrbUuSFUaz3Ud15FpX36itSXn&#10;SLAWYmAko/JXJIBuZpH9kD/82MX1crlcLpdVIVumZZ/Do5WI/hk24ptOivLZnN8q14pcuI7jOK5c&#10;MMz8nUtaphqjlLpjZZMMCcAPDjluRV0dgAZgHTAdELkngBcWSsRBzbgdeBt4+eZFSpEmW/AP3686&#10;+rFP3gqFw1opx3GLiov/s+jQ37z7/Hdb11Z2djFza11dB9ChVeSOpSiYO820D5bGzq66uqmgaQUt&#10;H39TYiiWbCZSw8NDPzniVNTXbSWaTbRtzVVOPj86OvqTlvY+5hkFfH6jUkuN8TZsUKSW183vKBCv&#10;ldaK1A5F0xkFgE3AiZZMCv7uF0q2C8e1d9Yx7yCSuLaduWMch7gB6CBayDz5v3/aOOOsjh1PNEw/&#10;8653n57Tul62PhZHqjEIDRtzl7YaCOuMEVzOxcwzCHOVRlMTgP5ksp2AAivDGFNNRKDK5jglk1sB&#10;76bF+urV48ncRJDeoFxONYR1zAsZHQRjzFr/Qa+EUTOD1JymxTtXrjyaTaOYqct5V2o2EYh6ColU&#10;QJkWX44dhEZSWuspzIjHye/d8dZkcg5zr/DXQQvBlV1dT3/65ulfOA7dr3EisZUxC+gBN0iLjGju&#10;pkee2/Onk/46jGTiqduuZsc7Jr4SQGVnl9xuPSP/mPmnfiQSjxIBmMPsLbr80VtvnXr39TUVR/TV&#10;1QHoYTYFUgcw1oYaWwonoBp4eflCAPVHnQqgr64+yF8AfvbKC36cL+9LJgqrIgImM1cx7yD60+3L&#10;ZB4OOBipVHp4aLBiwoSCHBOPO7kcifqOGQGTSoJv6QmICJUobYgOh5R7/HnPcZ183nEd13jfP/gY&#10;abkA2EaojTf/4RtTi4uLZ9RfAvAWxpx4ExityUQD48UbLg9pW9w/SZGUfSVsI1KCzyzMe67negI5&#10;E8xzUXFxxYQJkUhUZIRisSLXdQ7oybBh4yFWVDS7+JBtmU+lyy1I+qB3CsCy7VhRkW/y4+UE3qkt&#10;LfPt148783MV0n8eOxjZbHZ0ZLi4pFTOh+c5Gtbw8FAum3PzeQAM/xmglRKwuHA9tWVpSwMIGWZm&#10;XWgdyPlzladcNbBvn+e50WgMhWRXGm2ALwRBATsMYMM6ZLH0ucjPQOQPEWWngq5UkJBYWvs5iSTi&#10;riuFT21ZBUFkkG1rS2w3kB/NSzLKynhGcQGRFSTuALTSgvLKZXPhUMwRnz7PI6I/H7ta5qCBffuO&#10;/+d1ALoPb1FaO/m8YRMOR+jii7p42hlrr8b+fIMDXorpxPvoHVm9RjIcS1uWbeHu+yI/bww9+BCp&#10;UHFJCTOPDI9kMunG1FLrTss1rjHmkOuuA/DGUTeYuzylii3Lsmz7ow/+OTo6KiCu0dHRuUPtGA/c&#10;ehivJ3q99Xc5eSefz1dWTiVF+xKryssrYtHYwL59Q4NDAH7i/vr1Nb233DoNx2D2zb9wV7jpj1Ln&#10;ufePrerqnXux8yDMxl5gnIWC/PHv+UbV8S1XzZ0iQ5BP32z6ZXmoIlKwEJHF51hvaJW/59uXSL7n&#10;ua7HDEQOIHwfsEjKIUG//D08NLzu2cgD03Dex4saTy/r7Tj5NBs4yC/St9+y5f5D11x865InF60E&#10;8LuLlgFYtwEALhtYfjJdW3Vky/0AgHsOWvXTfzV5nnfHY4OWFZ9Tkug+5/nejpOr3m1ZcFSrDNuy&#10;bSLroujD4oZ+2Lk+h7v7qazWVm5N+1MNK05YFQ9aDf+8ZumXb7hOroc3jnqttLT0W8Pxl2h5KGw9&#10;8V7pGUcOP7JNZ9LDiy/dOTNedfibtS8ffGUsFrPtkIBM1nTgudyVW395i6xwSRvNX788RrHf/ME9&#10;f+gyd4IbKyqqmDChorxidHQkk05Ho9G/TfzVjgf+mBodnX/JSelUGoAQ94fff3nbrqLU6CiAk48c&#10;xmdB3fxE8d2X5M2TwisBPJNa/PCLWmtLazufy7mu6xmjiELh8Hnfjdz12KAk/zIbLPz0itOKVqH8&#10;1scHF2Wz2Wg+H43GIuGQtClc1zPKsGHXdbXW8mzzp4XP4icEdGQAqpB7sG+RMQ5YpZRlWZ7n5XJZ&#10;kVa7feKKi3uvMh795Nv06z+4vu5TNLrhdXfhKfjtm2HPdQH33ufzSvuqshI9S0AN+NqbhoywL4jI&#10;d51ywcwC3RxLbKyQImWIDLMEnXJJu37YbYhIaw3of9/H/9USsDhIUUiHiGjeHr2hzK/daMc1nrnv&#10;jccv8Ca9NCFfXlYm06B0YBQF1un+4AsH08vlcsaYXC4rGCjhLiiL5GhIwZIKSIOglhesVqgOltJs&#10;GFrLjgMIaqJa63A4YnzqMywRF7cKosDZnJKaouM6ruO4jgwvm85qS4cjYSpYbj2/rrXvH8NPHvfs&#10;Z2AAACAASURBVBIBUOh1gbq7G0BT4k3LV7UB/NYYRArrQI2FsI0LQP5toPrdeuvBlpNxssxE9LsP&#10;tkm+JBDsfC6LIvz4qJN2U/szu987ddIRABqIjOd1N7a2ED19+1LXcXiCYeYtdfXiDtEOIlKXEO0k&#10;YuZWNsuVfq683POMbVtKK1xxhUompyxu0kq7pP7ryO8uR3sLUSPRsq4uOVwMXFdX1w6/H6G1pbRq&#10;8DFLYDZrmRf6Ng1j0TmYG3zRUpBcugSAOohY0P4ivQqMzy4AiOzsJUo9UVx895+ftWy7r77eufq8&#10;IK6Vky5HejrR9sLb7UADA0AjoR3oABYyasCVwJZEYhb4aKbthFnANoCU6mEGc61hYlQTVX7l+C1Y&#10;DaBaNgH0FBSTAADcAzWD0CM7q/QlSk9hRlcX6utXAAw2bW2TmQE0Em0jJVaMANaJGzT73PcZInnL&#10;6GbvLcN3EjVqrow39a5qmzJrJvVse7yKZl6RnAPexUygRiKApjTFATr9YwdfYK6uRmcX6up6CnA7&#10;aVmg+7XRKupPJiqJzvzYfWwq9TDmxJv66usBnrrpkeqSwxn9fYITA3aBpxx//Nw1a94OR6jgKydH&#10;GOxb5PnXM8ByZIBuImEqbAMsbSmtnvywO5dzxjkyMICf3HIPd3YhmZTroQeY2xzn6prG+rqp8eaX&#10;9+2TmTOTTp846etPfvTG97943NPpt4aHhg9oTfixeNoUkj3fci5oHRjPU9q/qV3XkZdS2RVwo1Ik&#10;USJYPb3zHVLUwQCwDNiSTMzt6nol9WHPr5Ozo4fMZQD8VN+7y4nQ1VX8yVu2toNitNSmBaCVSWcs&#10;2xIYPzNrrTwtEDlPeq2RaETaFEqraDTmFerLAdyLC8x6ItqBfdWxg171/qWILNuWYpNMOOFIRKoM&#10;+Xz+6O6/7Jj91fFzLwUp++dm+TwmGOlM2oAjRbFINJLJhEZyOTCnRkc9zxBDKwVFBNKWbUfCKu8I&#10;zTM4uFppKFi2Pb5R4Lmu+MlnMulINFJUXCykC59iUcgrArlbLkiXpFOp8eyZ8WhsubYCkUrJMBzX&#10;MYUiDTMrrRVA5MtQss+k8ldCRNpAETQIpIX6KQU9aB9xIakUGfbyTj6TCesIOy47Lpi11or9+ldp&#10;ccn2I24iReWhMuN5GYYxbNn2b3navHta1aUXBcMWM4QD3LKDpay8RP4oFBE96957jNFa6dLSYsdx&#10;9u7uy+fSZfHm0IMPDg0NDg8PlQCpNWtOevfml77035FIRAhMo6OjZw93IMgEHgaAf2x/oqS89Iju&#10;y988+ubIb0Ph8MRMJp3PZSsmTDQ/PT/fsa6ouNiyrEw6s2d3f1Fx8euJXr7/gdPXLkuNjqYyqZHh&#10;4Yv0QzK8AOi17aWNs05cAKD9/fMaDntg/L4E+cb4d4JWhrw0Zl5IWRHbR8oF2YiEtj/6+PKHDl4T&#10;1rZHUvxw/p/FAXHDOAArNToyHI1FL9p95UB6X+KR1I8qAeDxdPzMjpOrFj7fcGVtA2rXtz1Wu/Za&#10;V/lNg8uHb4xEIlRMSKH31f+PvXcPr6ss84Z/9/OstfYpadMCbVMo4ujgzMAMrShNiooWUdAhLSUp&#10;MOMoo2LSilKyS6FQmgaKHJqdUk5NABUUwbYptEFOogXUNikqtCiOr+MMKtC0adMc92Ednuf+/rjX&#10;3g067/e+33zfdX388T6Xl+zu7L32s9de63nuw+/Q/ubr8aF2XdNZyV7cO29Q9+7yo2tLT43V7fza&#10;m++/u/719gvf+srgwYM4Ht3jlzQ/tgUAznzhzDPHgM+9sOOBk9e3NV7VgkmKtGc99iCyAPB4dcvJ&#10;mBNF4dP5rDWjU6fXOK674xduEJTCKASw9/1rnVeddDqdSqWCIFCkROL53MTt0cYsgLHbb2+kA/zg&#10;A8ysHe2lUk7CAxBFESkKoyjiKDIGWinP7TjuZu+biYgj7Wg3mUpqpT1Pua6TSHzs/Yf/8sROFu+6&#10;evi6pR85RmtxHdca63laKR2VbbyV67qu+8APRqR/KF1mz/M08Ox49vzqnGDZi4VCBZXr+75WWqC6&#10;ylcCjmJm0VGNFYpU3MoQUI1gqGQaYu4GgJkDv6TLyYYuK58opZKuNmQcpVaOre+oXdN3WtuWPudz&#10;H42eej10XTedzmitn/6tmVpFURT1/LKUTGnZophtGMte67LxRQzF1I4u4zCtcT1iIzU2qau52hNa&#10;GZRmJhMZYyJr2XNcJrIER2tSTiKRSCST/59sUVEYkiGltIEB8Fg1q0lqInE7t66uOLCvZuoUAMbY&#10;KAylOyFfrfJiLrd9jfSQjYELZZVy4vTDMsOYuDSklGLWZZUhthxTZWysOyz1UYkPhByPeAGPp+eQ&#10;LKhQIAckhAy20PLYGBtGphSwMaQUYLUmz3WUUmEQlHy5kNyffKCmJpWQQmkURWWPS27P5YjAoO5j&#10;5Vg0o0yVRRxEtADuPdf/0NGLTjiDLW/7958yW0c7i9971tNvv+K6KpHI5CfGAKC//zcPrreFAjN3&#10;McsuJBvRJ6qqAt9nBpqalhMB/JpSs0gdAg4wc+vVVL9g+dImbN26kLn37Z872kFf32Bn5+LsSjt/&#10;vjq8f3x8zO7es9nyXEWn3NgCZst8sPHiblAXyT5IRLRc6+VKncC2hfkE5s0MJlK6vKdS2TQB6EJZ&#10;zokAcHfcw4mlmeYC+xl16hhUCOWAqYtZATeeuvCBXz9LRDO3bVve17cTWEZ036R9vwtYBnSLIQah&#10;AdhHaAbNIpJ0jsBzmfd15hrA3Nr6Si43D9RfPmsytd7OHIBFTANLlgi+rw9YDPQSwOgrdxvkuzEA&#10;2D5mRXrRyqy9YwPv2UPbtq3t7z+UyzHzTuYYEAF0SX7CEDe9Mxivlr/gIlCvmKIrlnqnEDwaAIA/&#10;e02uF9QAzABAOAyaRbRzY2dDJ3aCGwBs3UaEhlhtFgBuFp5Jff0iIs6upI2dAC44YHaw3ZnL7Sci&#10;UBvws+Hfhu+vHgH2geeB9oIyb//ivJ6ecOx3vGfPDvH2li/JPAkcFSfE/fFJAxGJotRFI0nU1T/9&#10;hz0sFjCowKFoEJjZ30/ADIAZDeDHUhOXNjWuZdR25pqZJXEC80Hwy6CfE32oY5Xv+wtuuBPAjNYs&#10;OnM7blkhZ36ykzfEN4NjCpw1lsqsOWlykjHWGB33nx1hjRMRWGnHS3Tf0va7ozLZRcDTB/Y7rltV&#10;VfXTiTcE6fTpmac/d+86Pvirfzzpgy8M/Q/FmKxXLs1VxRCx0IrykESAxgQihxVjoth6juum3EI+&#10;z4oAp0INt8aGDBPaZCbtJRP7wxEn4SlHA6hLzt519N/DIEokElXJRDKVjqLQBgb19WcwfsOjURkZ&#10;9a7qXch4NyYY/5T/1vf4X8fHx70aN53JRJEplYoK0Fo5ypGqEgQ4lEobHUbSkLLGWmMDY8oGTHxs&#10;WGNj4lcUhgKYFmViE4ShVLm0sqTIWiq7yQrjQuA6Ut6TLSxOJMIQUnJTxyw4iAhQleogAFteK8VC&#10;pTKfypeVEE3AUcewxuX7tpyTEBQkMxmfGHOUIySTsjqBsdZMralBma7q+74OAqVYKbX4/htV8xWo&#10;WDX/r8aUqTVhEBSLBd/3TRRJK9BxXWb2fV90ORPJlJxAgRacla3Fn24DkLrya+rRR+XtlSXgtd3b&#10;pkyd+vaZL5ooopDGx8f/bcHdKU4NvH0gU1WVqapyXDcIAgcQbPTI8PDQkcNfdnpQwgv3rC4N8cT4&#10;eKlY/EzjV/FOqsmrH9qk33C01mcmnsTZbcm3/4t8SYbkFbVnv4NpLY9b/+bxhw99uQJhnzz6Tmur&#10;LycJ5avCbj/lvuSL13z14+nKaySRqIS/H+246qcrN3X+4HB97/K+6++Tlz0995HPvbkiFOBKGMpM&#10;PpvOTf64z1Z3bj+8nOHKPx+/4vpLHrrDcVzJiPr+q27JA7W3LBtrb3DWP3y02XXdKw6uU1oNOoML&#10;Hu5CFtOPnwEfAL7VueuLrQsBfGLxFVh8oII3K9zT9fHH2itsnClTphpjPxat/aFzHRyEQfCpU4ce&#10;+0lkrXEdN7z7rmlTpt+sV60YvvHhz13bSAfMvfcSqRei1dbYy89LbgW8TAqA1ootu667adZNq83t&#10;+YmJA2+/dVHxW8+f8PVPHr7r9drbpfl7nX/Td6+IHT9W42YiiqKwkM+fOvi1gUPln+DsNgCP7ir+&#10;08JU5SR/7XB24wm3bXwdqME1Y2uX1FNijy0VA2MM2xg18cXPTPnO80VlbSKZ1EpFxpSKRS4jto0x&#10;z+Wv+XRmwy5/tYhHK6WiMLxn5q19p7X17FFhud0hN6/WNggCFYuExPFopXGvlbLMURgKFBNlH3EV&#10;RlKgch23Aq7wvAS7bIw1XrQ6zO18lRMJu+OVhB9OAEimUhJnkLAskkm507UQuBMsZC0A6XS6Ag+Q&#10;XVMpRWxVIiEwzoqgNluUmzCKmYyOwkj4DEnteWEQhF4ktTH3L/BX/40hIoxcVhMSGSvHdQAIGFWQ&#10;pQ+/8vTlwbS+6nhVFEM+yYgAkCITmSAIZJkVaSwn6crZrhgcxQJiRJ7jVfiV1lpV5uZJSiYwpyiK&#10;oigUkKpIWEr6oSaRxW05P4yiMIpCINb5kFe6cIXzLbARZitWWbF2WRgkkkimkslkCo6yxvpshdvB&#10;ZXZsGxGy2eW5nJA0mLmL0YwyEIdoLtF+IAiCRbPmMzMRtFLGgpm3//vPZBtKJlOlUqm3qcm7+wYq&#10;Fs+fNfebP38yxiBRbKfAzENDQzu+fPE+oJlASs1cuXLX39SMjow2t96ODRvuV/qix7dvf2PPojln&#10;OdpJZ9LIfWPm9u0v2wMjw78JguA/1m6eZWy3UvtB3Td1reLNAN/vOIp5OcMStNZt23vU3r1cV2cv&#10;vngzc1cMFlAaDFALAYwuBeIY51OOz6GUYsubmbsBgRUx8/HWDClnH9HccqDUBdQTzSU6g3l248UA&#10;NhN13RA2574NxM7clfu0mVl0qCQxGASWgfoIi4AD2exNuRwDzYwuAkBr6urAvK9cjG8BXiYipRhg&#10;a3ewZcYywkA229vZuQNYBKJs66Fcri9GdlV8x6mZ7f3Mhzo6/t5adHTsV2rWypVPt115/tpNy4i6&#10;QXvLadbeY9g0EDAXTGXr9EWkerW+Erg520qkUF+3mKj3kksAnMVg2EGiGUQ7mRdnWw91dtYBO1Hm&#10;ZjQ1LerpEY6EEKzXApTNoqlJbd9u6usP5rh/Q4ecmEXZlboWDX+14IXDv0p6iY/POH0HeC6jIdv6&#10;5MaN+RV3HCScBewEKqK0FeZFHbAXKP+G8ohBmM9xQ+NQLkcgbLg6quhAllO3X2y4Rms9cfPXlNaL&#10;hzSYjRk7xNwFNFvMU0rAT32AImojAnAwe/usnh5s+wj39Q125phRf/2dP2n/qionGMwcRYbZEpk4&#10;xmNhw9DCN33U16OxEcAzuWvLuhdWKSvSqdZaGOtHvgU/NScZtzoVKWYTmZHhYZQX/6cLIh+FZ97e&#10;p0GOdrTjANZEJoqMiVTkxGj2CutM6j6yGHqe5zjS9zA2VjmnD6XmvBoekPxEAkhjIodtFMXxm+/7&#10;YeDHhuAJPuc3hw7lcrNWrnxlfpXruuIM+9t00S8VHKsrG8H/STD+t8YjqcvZ8ujwsKN1zbRpUzAl&#10;CkMR+nAcrR2HLJjZ0Y7jOA4px7oCVqtsbER0dGhInBkqQCntOBoo5Ce8xEQqnZJowC/5UjlLJBIV&#10;01wuY/usNZmqKrwTPVVJMMqgLEeQWkpp0SCxzEIdrAzJN469WR077a6roiiQ10g7JSqrEJQTDBaY&#10;NWCUUqVSSSUznuMqRUIjUTqWfEYZKS6dE0mo8hMTUwEAL713taMdUuQ0L0Nu9nHZP085Xs4NOA8/&#10;ND5sI2OiMOTIKJCjHAWCZWKMj4wyc9JLOK7rPvb9iYm8Xyxe6j+EMs0DHfjS43cX8vliofjZI3fL&#10;YVPptNY6DIKx0dHMVVdt59mfe6zDGlOcyDtaT50yJZPKJFOpxPbtxQImJkYHDx36F/M9OSbfzce1&#10;XnWBzPOxGNN1XBYvvK89U1XlkTc2MvLjq279sSg+LW0DjnUnHthj/5FvrvyzkmNUnqk8vg7I9Q56&#10;m+8FMOcS1G9p7zutbdMzR+sRm1H8dOUmAAvuuFJu4EdO2PDI6/+1kiwAy7aRDiz9VXf3jwuf6Vrz&#10;dMt6QUk9MufOOZfgQ2v/lZnrX29HDQB8/o9XLe5eKECp2uZdVwK3rPrOVgi5eeGWy1ddcM+Nj/Yl&#10;dlyxZlM3Hgdqz46BWzLmXILh248uOQV9Z88C8EhfUq4j4cO8B9e/jAEAVVi+NXvMpVt6Su+7DEDD&#10;S9R+zmNtu0+9KZPOnJQ6GbD9hdu6aq7rO63t0Z+Zgd3tJrqWFH3x/ClbfmaV0tcHt3235TpBQ9X/&#10;5/q9719LSltlB3a393B7Ix0w3Zs1JZTjmCC4YiBbuvpfzsrWngn8aMaKqTXTfjX7dmutMiaZTBaY&#10;39yClaM3bvnKzY/gxje3YE3hG9o5BtGp8DTsj57C6eegTPX+xO6FnxiJX7ObLaCNsTHX2RpjrVLq&#10;O88XtVLW2mQyJZh+STOsMRIOfvmzU4E29ZIRQdX758TJ3lOvZpTyBdELoFxWVxMTE7pssjlZfz0M&#10;AnZdxGD0MtPaxuQrNgDAWgNQiqyNO5mx/Jyx1toIVrJ3IiVG2sZWIE+siEwQ+sY6ruN5nkNaULkO&#10;aWuNMZYUsbY27qNaTytrQwCKAbjMbGwUhlEyEffZldYuoLROJDwnmdBKqSiUNTMypiJO9d8eiWSy&#10;Ul4RvDJbFuSAtcfkp6MweiQ1PieYqh3taMfzPGsdpVQikXA9LwwCkSEmIqWVJ7p/ris4t3gvZwYg&#10;ClFSI4QQS6IoDAJ5r9hUCZCViFzPk/Q9mUzpcqko1rO0hi3nSxMoo1vtpG1ba40kHMfRSgs4Vr6F&#10;EH4cx8lUVVUTJVIpN+EBGB0ZCYPAD3ypoaLubAAtADNuzuVimVTQPqJuYgbtB3UDb2dbkcvtY244&#10;6cNsLUBPvfkLrTQxrLUx4cfYKAgXnzKfenqeH/zV+Ogoz+A1tz98UGnKtrbncgDastldJspPTLwB&#10;vp/UPkW111zD8+sO/fYFv+QT0aZvfH3RB86xli8agJ2DKCzZyEE2C0Ypn58YHVm0MvcL5m6ltKM/&#10;CIK1imiZ1osYF7a2tuc6uoAHCDsOvJp4f/X5u3dj6zY0NRLRMqJm8BkWDLuZsRmQjpCQvCdHQBK+&#10;vgrMozIZgVnQyBKHbwYWZbPU2dlF1MDcAjCwj3ltYXo7M4B55XxsLvCqHLNMEAfQB14AWrSth5kH&#10;lzat7enpbWp6xZguUAuBmpoQixqBwZuBecBroHkEqNicZRmD6uv3Mc8F74SiXGc8c46nW09KQNL7&#10;gWUgUoqIZq1c+f1ZictPqXsCsXzIfGYi9Fe+PYlRBveB6on6Gb2gemBRNsu5HDo7kV3Je/o424pc&#10;J0hieipDs3AolwOoH8yM/UDbyuxzJyee+uPez9bXY1tPf1PjPsar4Hm5XD3RTGZr7X3WzCNalM0S&#10;0bOnJJOO5sbGT/Rs/+nIv/340H4wmpkvZGut3UdgRj3Rop6enY2N0mwiivktv73nhhnJxOEr2iop&#10;hvznmH0eEYE++1dnb3nt+ZnAIci70U9wiZjZcd1EIvHEtPzY2JjxI8mslynaC/QTGKiXN2SzO3O5&#10;BgDA03/8Odfqz2zrGWxsZEDsjuVMlvUqWGq/UuiB4wB4/j3uecAgMKNnm3rrVYGrqLK4nIiJh0EQ&#10;xAeIu1KsFZTmsmU8TQLYy5cNggAJUenQrNmEYRBECALp2Et8hTLOhRSlUgm/5AcqKPvuceD7RLRH&#10;jQuc3pjY0s0YG7Ex7JTyE8VioVQsyQR83x/44pITmE9obeW6upHR/xjPTwRBkMlkUqlUBcxf4Qa/&#10;28a7McGQjWTp6P3b9XKhs6QzGWFsW2YylhjMNhLevePGe77WJorKtToSxwMBBBvhQthj6IVioSge&#10;cKJDIhtbhVcoOAR5lEymZFblZoLonhghEVY0ZE1ZyCA/MVFRkVJlRxgVRxhKLI1lu7PMIibJHIsO&#10;MLMpI6RRub6JhEQuT3qep5VmtlHEKOuiJJMpAYOJEXipWJT+g1FQRBN3bnRcJ/XVrwPQD33LAD08&#10;uwdopAPm/i79lRYApXvv/gHf2kgH8hvvlC0zkUwqpUT8N4rCE2bMjKLIGuO4ruzcYyMjx61e/TIG&#10;zP33P8HrGulA5vvft9qMjo6IOweA/R/ckFFVhXw+PzFRtWLF2+3rvvT43SUuAqiZNk16FwCSySQR&#10;GWMK+XwYBACem9X6Y9745hZcjavkUC+devOBG996383rXs4NpB9OB36J2QpVA8CcS/BQl7r8I8ca&#10;EVcsUJPzjf/ZkD5GPv+5dCZdOdTdHSMCfLz3+THMPvbix9+7ufJ4stBThREOoHbVagBduwrWRKOj&#10;xU/dcy1bFpfxN7egznUlOhGM07Jf1wzsRsV7DsAX3wfg85tu2bl1UdvS09ufuTLOkZbUxCblfc27&#10;Htj4w/T9mZ1fuRHA7ms3zUGsdqW1MzI8dHRoGFNwVrb2yanXTZ1SnVzxRTlCBVQG4KVnH14yfNfQ&#10;Zb/0PK//b28hS2Njo6TI87RwmgF8gtYDODdx+0/4xoHd7WFwbSGfj0xUIW+8fGqbU06VXwhXA7cC&#10;eOIrNzd+6ybH0YHvP7sid8dbHQBePPna2cefGEWmkM9baxM10xKpVKlU6jut7TvPj1e+u++XMm7V&#10;X/5GU2pqXnri9VMHv/aXfzqb1suv7Lruknrb8zNx5qbNs++46siaS8/RT+x1JEnwEkn4pYliUby9&#10;AXz/JzZTVfXh0nUAvEOr5YJfX73q6vw6lIujsb9sFFGZHqDLFhZUHqrsASpihURElvQkRKzSsdu3&#10;UrpYLEleYePA1hgwgGQyqUEib2Js3ORUpEgpMZSw7IknrLUmUiTeCChzWzVLh8SwIiDmm4YUQqBc&#10;xlAMUpIVSYBesTQWM0cipBSGxULhL0/y/6MRF1PKTAYkITDiKAzFuJBIhRQQkWX++PGnvzT0uk44&#10;jtZSXhGvIekppVKpymEjGWEoWYF8hFZKXk9lBHZQKhWLhaDky9HEfEqVkwk5FJf7G5JdCDQuCkNZ&#10;gSczbeQtsfSWjc+2cMrZMpFijk3BUlorra0x+YmJfD4vAoYG8e/4+O9/httXLHnfR554Y/faQ+pQ&#10;LjeXbYtwBoAuYIDQAtyUy8mm097YNI8IuZWL3jN/sGlp/4aVkV9a+jfnYG//j6a5zAzQDw/uN8Ys&#10;v65zP+cA4mwrd3SAqAt48e+mf2LqqeaMUwfVgx9S+leb215jDt76+SXDiadPnvKa0v1r7n1+8/Gf&#10;+v24lKgvPKlO7d37zCnJCwjjY2MNJ9cdtLyM1AeVOrhyJc+v+/CSJUQ0m1T0/ce4b08XA8BZ1s6c&#10;dQY1LeXWVsSUDDBoRmvr5g0dzdLEQJmBMUn/VJ4jEBS6gc3M9zH2E04i1WztPKVeJeomWg4s7+zc&#10;B9QDtczMcbR7U2dMDKiA+fZTLO7EQhAnamZuYe4mrmtq7LNcRxhsairdtmL64MFbqqq01vS3556w&#10;94mTNnyvhcHAMqIW5hY2rxAtU2ovqXowAYeamloIM7Zu29nUtJhokNDHaGHuIskQmIgOkjrEANBF&#10;tF9rWrDgkiUXW2v2Ad1K1RPtRTl9ilXCqF7RTFIXZVsHc52Lt28jEPr6dnR0MHM9YRYYC+qx5OJX&#10;IPT6OMSdzwzQDGCQWX64v2lf/nS1TnleGARP/XHvZwfsomy2oaOjndHQs+3ZgVcvYEZjYzOgQE/M&#10;sBf/9UcvaGxax/aTjGf/9PLUmhqrnUXZbHNHx+xcrplBRPsIi0AAFmWztq6ut7FRFgwwPvEHnxZ8&#10;kHt6djReHCPFytlW3SRk5WBT08ctY1vPzL6+Q52d0sT4zCln7fz33SIjWyqV3rjtW3LG1hH9tHv9&#10;/OY1APUTzZJT1dHRQOi9rRW/3yPh2VNv7P0wgRgidCGss3iRVFprnUgmpFEgpGql9a6Dv4o23fCp&#10;vv7zgRf/OlmJ7USpTIhw0A4zSx1Ea8WsWTOAimmBxHsm9tZgB8dCMmZXaycMgjAMha8l2lZii1Qh&#10;hzBbKTPJBVtGZoZEKtLKcV2xY7bGhGyZIt+PSsVSqVSU8jWAfuAs5pmdnbjzzoXZrEAOacGpL48N&#10;JhOOIw079a6Ta5LxbkwwLh174LvJL9xvm7zxxPDR1PRp06fWTB0+epQjDsPQlJXgydogCByRQi6L&#10;wVtjxHalZtq0itpjqVS0Jib1e55nmYMgiKLISyR0wkFsWCF2GZE0sqAg7QbRJPmzGTKzp70KYUM2&#10;Nt/3JSuW1zsOpMEhJTff9+VTROoqFkeMAt/3rQmldyYpOFsroK8YHVF+VwRoZXUZ4yFJkejYCqQr&#10;isJSsVgqlcTVJTImDKJUJsVkAA6772bL3uVfF5KADP2VFv5m1/Yv3lR5JnP1ivC+e5VWpMCwDGts&#10;GEaBdhRpJwrhB7G4wScP5pDF0GW/3PfT/B0rGVm8DhTyhYmxcWvty7kB5+GHU14qDCOtVaaqih98&#10;cGvV/Tepe0vFktYqCIKJiQlmtsYMHTly/AknjI+P5fOFdCaz6mYC0LB5zfDw6GjnXS8mM2EQHHrj&#10;4Km3tZ+VrX0stTzxp0TNtGme5xTysTxlIx0w33wEp39ocrAOoLYMi5Jy+OS/SgdDXnDFyY/Unt32&#10;QvlPP1256by7VlUgUo10oIdnb3nPPfifjMmM8DncDmDhXdcs/9SU9Y+9kclkAHz+QGsUhrAWLiab&#10;SEorQxKVbz1fuCC94ZniDRd0L1x6PO57elX9E1ddOmPT9uFsIpF8/upblqIdp2PB+t4VaxoALOzG&#10;U+GaH165HkD3riiTqfaL+fHx8a9OeRTAQ2Hz5aPdQ5/5JX5xQPg2L+cGhm69o+bVWRaoBUBO4wAA&#10;IABJREFUPfHEX753o/M75bpOLrlqziWov2mZVjqdSRYKxTmXo37LsYklf5l4MX+D5bBYLPglvwqI&#10;7rk7kUgCcdIrwdaie67r4dnndawwU6MoMsaaRjqw9YbLZ8+ePbWqJgyjo0NHSsVSzbRpruOIfxiA&#10;z59XvbncAioFfkZN+f2J9w0fPVrI5zdtWbje2XjuB0ZSVVMT6eQbc7pHRoY/8w9FTMrutvwkuARQ&#10;RNaYHXtdx6XPfST50LMTyw6sggcARMov5ZnZSyQBlEqlFZecCODh54s106Z5ntcX3lwsFJTW1nIU&#10;BVcN3RhGvtIV+4WYLyzuzo4jsnXWGCuBqKgfigeFNUbeKFe17C72nauHhgLYAnZS5YxIOY5jjTWR&#10;0Vo7WgnSsnxuKXbAELWkZMr1vGKhCEBp5TquuFMZa6yNYCIiknymsnARURgEFY9bx/GYHWusDXwF&#10;J4hCyXYC3/9/n2BInG2MsWwVKddxdTKu0gEwxlTarY6jec+e4L2pZCpJyoHhyBhTKkVRKMIsHP8E&#10;zMzHikfl2LKy9qKsZWSiyPf9KIwE1OQ4MT+ygpI61jWKohibagTEFS/yItZHRMZEYTlZUmXbLFUu&#10;naLiKOxY11EaJvQDWf0nivlioVC+WhQzmSha8v6PAHjqzX7H00/OQXDblZuvvXsfcx1QR9jMWMd8&#10;RpnfR0RtRL2drQ0n1/Hu3TMA19N+wFt++8KlnZvdB26KooAI4+OjcthugNnWbtggqKRXCcu/dD1v&#10;3cZs5zFeA0447jSAQaTm0IWkeHsPLm70S8Wn35M4f9ZcOZW7/rY64zgAxsfH6I0+MQFsAexZ89ma&#10;ucB+wK5YMdjUNE/Ra1rPJDy0btn5TU0zWltpQX1M2ANATPULFhEBWBZrVIovGyo4gMpVLfikZbGe&#10;LxGhi7nFWhDdSNQFMNBFNA/vuJIrV9oiol5gLvO+8p+YubnS+QfqgG5gM7AZWACI1vm/nv6p7/zb&#10;jx/53YtXzl/C2VnLcjkwEdAigSdjs7XLiM4AdQF7iQCav3TpwIp/5o8sntHXP78z18y8L67sS65H&#10;M7dtXdvXh87OfuZ/tGxWXHUolyNSFym6SeYvvc2Y+A4C0cos1S+YuWDBf3EL5Topm2VCG1MvUAfe&#10;CwKwF8TEDcwnMBi8D2hZe9+s7T3PvvkLuQt6Z1LDIRokagFDyu2NTURUS0QrVy5ZnTvIm+aytcwt&#10;SjlllDXq6we299Q2NnYxE7iLgezVMo12tmCeVznruRzX93Bj46R0MW7o9IPBAjeLafFoajoUW/XR&#10;IkLv7/eYKJI672Vzz1tHXfHbs61hEMxozQ52dtYDh4C+b1wtun+e61prtdZKa0RR/62tDas7F71/&#10;wTN/+sWfQZrlwhKIJBCLF7NiZvvjU9LacVgqOZOKtlJf8BKJMAyZrcExVQkAkbgYsQJQlpFjZobW&#10;UsZldh3X0Y7WWmlHuyIU68a6UmHMA7TMljQqdq7WGAI0qSiKmC0bIgUQx3O1HEGqLJoDFdjIGihH&#10;8aY1s/5UkG0CwI6TEiaKGoH5P//PvnknOtoRPav/xbr8/9N4l07rX0oPK62iKBwdHfV9P53JKCU6&#10;XHZyM8jCmncAAmPhpigMBWbgaJ1IJNLpTNWU6qlTa2pqpomel7jUyeUurQnJEPyS75dKpVIx8Aui&#10;ZeaXSmEQRGEo/X2tlOPENn8ivyzKMKVSqZDPFwr5adOnT5kyJZPJuJ4ndU2x4JBXirqiOMWODI8c&#10;HRoZHRmZmJgIA6O19pLpZCqVSKY9LyHa8a6XSiQSyVQmkUi4TkJpRYqMNdYY13VTqXQimQiDYGR4&#10;5MjhwSOHD48MD+fzeWZOplLV1dXVNVMc19WOQ5JJsi7eeyeARjpwwV2xvqdkF410QCrT6psPKq3E&#10;aiMMfFKUSqenTJlqrBEhy1KpODo64vt+DFh67Mxz37oDwGUfJqWVCPictK7d/c53rDVDh48MHx0i&#10;UtOPO27GzJkACoW84zjpdMaYKAyCWbW17/mrv3Jdp1QqHR0aGh8bdRy3kQ6c19k6cODtC4/eZRX5&#10;QaFUKkl28duPPfDe970vCItjo6M9n28dGR6WmZ+VrU2l09/u+ulDg821zbuOObjtbp/8z8ljYHf7&#10;wCSxqYHd7W9uwcI7YzO7579+R/ePC39m0ifji0euBXD50evwP7f3blmYBrDmsveKvw9HxnNdL5EQ&#10;UeMvH4pP/mRXvi+el37WX11Z45avOp+jsLZ518To6NDQ4AdXf1me37PmzqWI0ySH1AWb1725BQ/N&#10;vMUvlg689dbAn94E8MSU7OVuNyZ1Lc7K1p6VrT1u9aqamkx1VTrpOIjC0C8GfpyhzZw1a9r06aLV&#10;/Y/3rJaJybdbdKZ/2cecz5+bYoNisQBgbHSMiIw0msVaztGO4y7ZvCaVToE5KJQc7Ry9444TZsxM&#10;ZTJBGH7vC9dnsiujKKyZNi2RSk1MTEQl/4l+DeDxkTiTKRVLEurdmlizafqtcy6Jk7G1pjUIgtAP&#10;OIr3lcdH4p/vY/rWgd3tjR/RjR+JNRUAhEEQ+L415vE+rbQKYwtOa5kluwAgXtNSFACgtaMUSS6h&#10;tHZdV+w4pRFKYqYa42VlMzBSUtexjJzWZTc3GccET0Qgtdy1KO9tFdaWkn9PTEyMj48VJ/J+yYdh&#10;ADBsIxNGoeyX0nMw1mhHJ5MpAUbKLZlIJAXs6zrOpOaniMFbAATFzLL6lCnTNgzDsBCE8RDsGB8D&#10;T/93x+K/qk+mUtLnobI5lFCPgiAw5W1eztu24/zz/lCyBEMwYD8KA98vForyu5soCnw/DAJpnHqJ&#10;hDAcxKVb65hak5+YKBYKxULB932JDGTNr55S7fuyesfta0VKzE+ZeZKmvpNMpaqqq2umTZOGsKQH&#10;VKZdiSGJ67pSJjzWzdAKQGRNvlgaGRsdHR6eKOa1UlVVVYlEIpVOpTMZEZmVD/rs2zw2MlLI58PA&#10;AphL1A/M4/gieTWmkxCRGiRqeAt29+72XO7pO1e5ntd06jkAnrv7BgCymwwOHhq4+OJlRANKVbi2&#10;9yu6n9ReUk+++XMJmGYSAKb+/sHGxh1/2PvCyG/7in9oyLZ+ZvaZn5rxD9Za9PcJ5u/okZHopz89&#10;e9WdT2zomEU0M5u98eqrH7/oovbGRq31y0pZa7sI3USzVmb1448nU8kZW7cJFhiNjV3MsReeoieV&#10;WlaWpmUWW26UbwxhMsXZRTNYqN6i8rSMqIvZWjurvDF3SURORJOyCwlwdzIDWBTfR/HfqKzLJIed&#10;S9RFWJzN9gORX/K0i6YmWP6XD3xi63/u/u7UAgAibGYmcSRQ1AWcYeVz43T2ZaWWbHp0sGkpNnbO&#10;yq5sEap+uRUzKJ9aXz+XcGFrK+/ZzR0dfcxEuFkpEkQ+qHzNq/1EM6SjsWcPGpt4z56DSy7ekesg&#10;wmJFs1auHAQ4lwOolwjACZZfkTIFAcBO4FCZyzmXmZnPP+lDDe9b0PC+BSYyqKufmc0S0RO/+0nD&#10;e+YzWPyq5eRsZm4GXgVm9vQ4jhNG4djoKJelruQMtgAM+tnwb5DNzn0HEop3gnc2Ne6stGMkzZCc&#10;KQbCgcvk7ydvu3rGtm39jDoA27bJjZNKp9OZzA/+8+XKxdCe6zz9azdVTibAi6+/M1NV7XleFJlE&#10;MimLsOO6Wmts65GXua5ATyRwt1ZWrygSJCRVFtny6hqK3HgZG6KUdrR2nNimTCnBNzmuIEwc10Tx&#10;KhkvGvJ314kiEwSBXxGqViJd6MhHib+ZPGa2xkSF4oRI5UprRbabKIpMaKMgigIT+GHoh6EfRkEU&#10;RVFQCGCMQ5qsDfKF4viE8QNloRacrUjtmTvnJ6fXVqUyU6unPj/0u+fePy0/MVHI54UxG4VRFP4f&#10;H4z/1SCiN7L8aPpyYyIx8J46tWZKTU1VVdXw0aOjIyNElEqnXddlZkQmlUinEknX88orEkvX23Fd&#10;rVQYRYV8XoTPAYiPrPD9Hdetrq7OVFWBuFQqep5T6WEZY5gNkdZap7xUhYAhgUXMvGErwOKoHGCx&#10;5TAKj5nlKSUtNiE1Tq2ZOj42PjE+LvNPJBJhGPq+n8lktENEjjWh74dR6FsmRRxGhoiVch2HlHJF&#10;yMFa4zguKdJlInsUhUIjUQLU0I6Ar4yJgiAIZTvXKops4BejyGpNU7PXTD7hk83R+MEHRVV2+qpV&#10;wX33pTMZiQxIUU3NtDAKR4aHx0ZGtaMzVVUmMlUrVlQOIgChrw6vGzo6WHvDmqotWw68/VZVdbXn&#10;eUePHD5hxszZJ500ePDgm2++ZUw0Pj4+c+asWbNrrbHFYuGPb/zB90v/FH13e+aKRCIRhEGxUPhn&#10;84jwj3fMWMGWLjqy8bfnPOgHxcMHD4+OHi0W/EJhrJj3r6reMXTZL3/1yg+SifSln//QQPfCikmC&#10;jD+zi/6/H1c1A+WWxbmbrm0+N1n/evvVlx6ofMHK+PKha760MD35mYrht3Aw5EkxBT9/0zWFfF47&#10;urp6SmTMyPAwM/etvR94h4eGHOHxkXdM+8GOH0Rsq9KZw0OH5S3yrsdH8MNozcREwUkmXNKjoyOD&#10;BwebU/EsK9RtefxvP+vxVnxdP/CAsSaRSDrKEdzgHVVrZMK2+/6pU6cq7Y4MDxeKhWe+futn713T&#10;dfx6TDLP7n56/MDbfzrtrrsAFDvvjMIwk0knk0nhAhFZ34+0dlwv4TjeeGEsNHba9JotX7j+nDu+&#10;dsK1qwEM3faNE2tP9Bw3PzJqoiCZSR8+OvylC6ZKpvfM+NXHz5hRnam6Pvoaygq/j4+g9uy2Coce&#10;wMPPDH3hmiWTf1NJEbfsChLJ1OIFZsuuKAyCz52ffviHBQZSqZT4bQNwHHfpR+IV79EXI6kUNC6w&#10;j/fHLgq6bIEkeQPEUi2Kw24xwI7CKIxCrXUyldKOkuAegNzpcf0sHpVgVBMRQQWBUURS6CoWC4VC&#10;QSudTCVdzxN9J0NwQKyUyJX4frFSWlNKJ1PJqqqqiqqyoHpcx00kE9ZyGASF4kS871oopZVWJop8&#10;P5LcBoCJ2JR9YT03qTy3VCzJAmKMKRWLjV9e+d/eFIho53fvABD4fhiGpGIMkuSlKm490zGksobW&#10;TvWU6ilTazzPMyZSRBVfQjLCwZjUFHIdKfSUT23cqZD0KZlMaUf7JV+kKYIgiEq+dqQB4QjjvJAv&#10;lIpFUeIWErzMnGPVF5PP54uFAilKJJJil1QqlVLplPyyruelUinP88RwqVgsCIsdgNaatdhj2SlT&#10;p0gKF0WhCFjJ9/WDgJkv+7tzB5uaJBTbxxIhWYHCiPl0MzNAbSuzP9i4Ud+5WvJPb/Wmad++1fO8&#10;+d7JAPc2Ne0ngkSNUkgnrNu+fWdT0+LsSnPWh9sbG9dtfxzgZw/uT6aSQRAcPTI0a3YtgD/85xtf&#10;mPvpWRdf/IDWVd3tkYmGDh9Jrrm3mW0XaLmi15TezNzFDKJuRRdu3cqWe5ua6pUCMDPb+ujxZujI&#10;4WXR8b2dncuJmHG/1osVgcGtVzNze0eOmTfHLOFjyQELxLiMZCaiZqCLGYA0HzYzv2LtZuZuIkEW&#10;vgow8zzgQDa75YTI8xJhGCavu3MfMBeoB/oAAK9yhXeNiv0UEc0D3mq9rGX+RWpvPzo7H2tvuWw0&#10;s+34MJPJDB469IX13zysVRfzGQAYopYlXhZzierASql+kMxaKWpg2K1bBpuaZhI9ScQs2rVEhIbW&#10;LNfN33FxYx3FnrndhLllTazFSg2WVW6ZeR+jfdU1zLwz11kXO1tzA6OXsCibJVIHOzqE29CwbVtv&#10;YyMIDYxZ1gxkVzKwbsMGOUWLFaE1+8yJbhRFi44oWlAP4FBjowheLcpm47ykM9fO/PfG7GMs12qW&#10;Ui91rTWRWXjlLZTNAqjtyG1mJqUE9tSwbduTTU3M/ApbAB9ynDijqNzp5d+0Qdga8V2EC5m59ept&#10;1YWm08997NUfpjMZrXUUhmEUEZFcprGjFFHh6+vrwHtuWbF4SPV2doofxYxtPb2/3yOhPpV1FySU&#10;ioTRBEi5U1qRyWRqas1UIirkC4lUstKnFWEGCWCqqqcUCnlx143tMmI4qxMEQRgEzFYEl6XtHE6i&#10;oklvQUZgfUVKwCOpdDqZTHoiIhJFAqMVh+hSqSSihY6rjLEKSjuONcb3/cgYRRRFIuOhHdd1pJhi&#10;YiyrgY3CSDym2PIlf3v2k3/at+iUD+7O/0ma8DKsMVEUptOZ8jYj/7HnfPYL76qQ/t0IkRq67Jfm&#10;8egzS67e8f3bL7ho5U9/9C05e14ikc5kBJEcp7yRCShwHdctI2WPYWpNpJUWyVRjbQW5GwSBoIlU&#10;EEAu95SnlI6iSByf2DKzZK5MxEK7rGTYk3Vm5YAihywYAB06jqNNbPgNpZT2VAIJAKMjoyaKBDEs&#10;ho6y0WpHm8gEQb5UKkZhZNmKmHSxUNSO9jwCHK0jSVikKxJFUSkohmEkbA2llau9UrHownUdUlrD&#10;mChmL9kotI7nOo5WFFt/BPfd17tsPQDJKyrZBYDtX1rbSAfcjRsBiOsFM5MirZ1kKjV2aGx8dMxY&#10;c+Hhe3EYQ5fF8JtVHfTZ+9d1TV13rckdKQ3uvv6+xhvWHBwYSGcyJ8w4IYpMMZ8nRSPDRwYPHQDg&#10;OO6l/kMvV623xo4MD09MTHy8oQUAHsPF+Qf6Tmr/uF1X27xrKw04c3/08olb9ly9qZEOPNW5MvlW&#10;iplLflFpdeotNwEQNrP+0Eue5/lB8ZFv7R4rXnPRX2QXlTB0YJKK1J8NCVK3/jpOCQD8+Krbww1X&#10;913Qtmn9N86/a7XjulFQemDWHfJXBfozlwYJfyuiUn2nteUeP/Ch738hlU4EbqDK6niu41ZXT5mY&#10;mDivs/X51s4KrRxlOkft2W3dz4x4m545P7kBwJdX7hroXrjL3uA5zvy1/5pKp1+87t45l+AqYOuv&#10;NVA9sLv9GX8NgOqqTI/XcvL6NgDIzf4PDABwHvim/aV1Pa9i/3fpA2uVl2o4s1SZf3T3vTu+csvS&#10;b97seilr7DNfv/XNLUil0hLiV/BI1toojBnkqdYVB9as1YocrZnZ0dr1Eo5jt3xlXSMd8O/p0toN&#10;jT8xUXhzC15adXfjtasBJBIJx9Gu46TS6bAIYjx48p3PnY7Gvz+wlH97QffCvXb9Jz5wBK8fcxGp&#10;/XXMPJGpDnQv/NQU4NfHPbcvAahPl5n6W3YFlyz0HvtR4eGnAxF0+t4PKZlMSv4v2EVHay+defIV&#10;HQZBIZ93XNcYc+f0m8KX1mgtxQVDrlspJEuuzszGGtFxwjFhRJVIJDPpDDQsW5HxVaS0FwesssEA&#10;CmpSN7/sjEFE2tGu5yWMJSKJd2NqgTCh5RZmdpwYXBT7RURReetyJX4SX1EKCEBkotjbDsecYq2N&#10;MUIMlpa1sNUd5RHFekuICyvW2HdgD/4bo1QqWWtLxaKoQjHbKBKvK2bmyJrK+mnBkQmhKLIRFGXS&#10;GflTyfeFZqY4DtTE6QJxGiAVHDBZmuR9ITAoZZW1tqKKWzNtmtiAFAuFSNrHYQhgak1NuZxkojCq&#10;6DwOHTmcSCRT6bS1plQsWmsTiUTNtGmxChYpXfZy9Yt+FIYRmJWCVpGJwshodlzX9RIJ13FDhAhj&#10;BV7BMgF4ZmBfEARPvvnz6I6rF18T6wp0MZqJiCS7EJwJdRO1L1iwb+OdN87+YHxmez760tjvxsfH&#10;ebo91Nj4KqllhHlSPS6He+2NjZsZDdbaPXu+MkkPPd7FFBXyBWPMF+aer/b2f9Vx6hj7LX9qxhk7&#10;WpYwsFypi0BnK5qZza7rzBHTXGBRa9Yy0NS4j6iOeS7z2xs2HFxxWRiGOGfB4pXqVxs3Llfq+C1b&#10;7967c/mHL+xdunQZoUVRN5OSXy2+gLny/5Xon8spBxHdL7xE5pmVfgXH+rZrQQDflOv8629cCWsU&#10;sKinhxqbBKKzj8sfMokJwMzLiGbJGVaKCIdyub1E/3TaJ9sbG9u29fT+8WVNeieQv6GZb96MGOyD&#10;FoqL8fuAVxnLuMwhAZjpEGEG0YzWVq6vt01N0uOoF9Z1XR0zC1MCCgRaC/SWZW2fJICpDiyM7WXE&#10;L72/amRZOxH2cqz+1A7uZmqoq6elS/tjNjhRf38DUS+AbVtx8cWHOnMzOMZvvyapemdnatMaK8qw&#10;DAD9HJ9oWnA2gw8uEY0vbgZIkVLqZmDe8vUysR+eLMA/biHJ9IgITzY11QF7gLWtrbNznQ8CAGI+&#10;SVmuai9grN158cXlU04MHgRzZ2cT8yHenAaKNzYnk0lSKplMOo4zkc9Hgt8OQ6X14m3bepuaLvrA&#10;Rw5e3LgPaOjZdqixCcxhrOnPjnY+ffIHn/nDz9lMusdJVWhXWmlxmgMg7dkyMeNYUUY7XCwWrDHS&#10;QZIokUhp7TCTVopdR9oRZWYsKsYa5TXHGmOJKOmlUF4/IV46pZKA9EWkR17vl0rWWqWUUbDWMEBl&#10;kjdbsrGbOdgqNiRzVQTWZK0lA2LAMFlopXvfeMXzvJ+N/uGjNe/dZ4/KlJRWzGwiV+ljmijvqryi&#10;Mt6NEKlnd9wVRea4x860xvZu7YghT8Ykk6kpU6a6rhuZCuZA1M0jgXQXCwXJHSUrFZc3ISTET4ah&#10;7/ulUmliYmJ0dOTo0JGR4WFBM0dhFEmbzUSTk3WBGcRziKKK4TfKWz4q/Yp4mVeu6yaTSSl0RZGZ&#10;mJg4emQoCAJxe00mk0ora2K5xiAQXmJBsgtdFr1NJpPJZEogEOLjmEqnU6m0VMWCIBCUVyxTa4zr&#10;uslUUrJqx3XFU15sAaTTJ4JXSmu5DSp5hWhJ9fDsitt3OpPp4dmkqFgsRGEoJgClYnF0ZKRQyC8e&#10;7frZ+278yV+tOe6xM6VG/uYWENGcSzB0+PDhw4Onr7rs0K23lErFZDLll/yhI4eNNVJg8H2/qqqq&#10;ekr1S++9PpVOl0qlf/6IGh8bO+6xM1/s7XrxlNX75t6RzqRrz277XtcLUXeX7/uHDx1qpAP57q6X&#10;rs49t2z9+PjY0aGhgwMDb95yy/Ddd+0+/ZbooYdGhoeHjw6NjYz0fvHG5Z881lWoZBe1f6FRC6D2&#10;naJSA2XE1F+O2jXXA9Bae57XcvhaefLPUI9/hpX6/IFrHvxRiYgs86Pvu3/XNZtErk6s5VPplFbq&#10;Wyd2/uVnSY7x0Mmb8uN5TOpjsIXWruN4PAnD8v1+R75IqVQsFoqe550wc6bz8HfVtx+uvCaRSOSm&#10;tt05/aavD90gv7tSMcav77S2laPrAOy48hYAYmZ817T4nHied9EDN825BFfnvyHPENEZm++Ra+as&#10;bO1HF7c4jiOaHqSUhFbS59FXtmSqqojoqa+un3MJ7ljJZ2VrD9/6jWdX5G7Wq879u2Gp+kdhePXo&#10;Wjn4jof2AJjvr3nsxeDxEXz8pubKiV1Sg4HuhfK/N2rvrT27rf719nXu9evc6yqnXW7YIAi+8Jnq&#10;Ly2absRvtUzzNVEkC0KxWPBLJd/3P3duQirWfae1XXaOFlnS+IYSHzorKoSRoPZNGeck25x0ABKp&#10;pJdIKFJhEIi1pVJKO7qMkhI6WCxEWIlo5QbU2hEgTTKV9DyPYh+e+PVKacETi0yd1qLCKi2ISGgD&#10;KFvIVdY3AZgJz6A8W1spE7Co23GsYFu+gFlp8RBk0Zj4L2+B//0xPjY6MTYmpf2Yw1DRfTJGsAfx&#10;YBb6yj//3SelXOe4rtIqio5d4nSMW++IOWn5rCrHdR3HrehTGWujMJKFsVQqFYuFUqk0fPTo8NGj&#10;42OjxWIhCiP51ZKplFwPxUJhYmx8bHR0Ynx8Ynw8PzERRUbKkMlkKpFMJJPJdCZTVV1tIqOVTiST&#10;iWRCJARLpVKpVDImqmQ+YrWkHZ1OpYWZI+Piv/5ob1MT+vt7/7hXKUUrOy58O7roIHYCQh5oKXtG&#10;tIBaYu9qLCM8f+T1D25c9Z39z/GePb1NTc8d2l8sFM47/jQA88oJyT6gGegS34PYJ9uu69iws6Nj&#10;Lri28eLZTY1Kq7GRkU/PPGPq1BovkWg4+cNPLm3CggVtoJmANeax13cxcx2hbeVKEpXV9yR+eF/b&#10;WXffoO+8dmeug/fsqWUGY8bWLV9hW2v59o2Pbry3R+3dSwsWtPX0HL9lq939s+Zbv81Nja8RDRC1&#10;iGauUjQJtiLgdxkoZ4Zd7wyMWohOBO4nkiiMmbuAm8DNQBdYSsXWmi2/e8m/7SrvrhtmZldCuh+g&#10;eUTzJvVL5jLQ03MIqN3wSO/SpTuv+Zf8uubt//6TD7R/9fu/eYGZE4nE4WsuzxcKa4F9ABEJ7Xgd&#10;0SnXLZsLCC3kVeY6QHK/fubepqbvpsYBms9g5n5m0XTiPXvQ14dJRhmD5S9VD9QBDdnWfkY/83wA&#10;RH+zrJ2I6gCOOxhYJsgugSEhThxvyuV6KzcDoZ9xCDyP6H6l5pXPrOs6DYd5sDO3s6lpsKkJBBAW&#10;gdHXB+Y91t5rImtMF0MUYM8AGrZta2B+uiP7qRPnf/qkus2AWMs7ndcu6ukBUT8RAb2dnfsolsjv&#10;Y2bmBsSPj4nilMFRDcwzWrP9wKAkIYRL19+/+G8+tnhIV2gMsjQFQUDX37n9Ny82bNvW29g0M9u6&#10;FtjZ2NQPoKnx4hFv0RGSzifv6Ts/e/sF7/lwqVgMAt8YI3o2Uhcoq+7El5AxMejdllH0cgFaY8Wu&#10;NEadGKmlGCLSjuPFPtmOyH1DwHLvGMLnJUdgVJ43Wd1nMrtD1mFTxmLFbgeyoUyKKst7gWVm6ULH&#10;a7/YaJTL00opp+x6BJAg5IV3l0gkUql05TWO1p7reWU7r3fPeDcmGACY7YPcJA/mrFknC7rWKplK&#10;CqqV7TFSThiG+Xx+bGRkbGysWChInz0GGUdhfE1HRrIU13G11q7jaqWtsb7vR1GktarcLzIBaS8o&#10;pVzH1dpRWjiWSnaORDIRS5UJuzoMpUhWyOdLxWIhn58YHx8bHR0dHSnk86ViKYwTL6pkAAAgAElE&#10;QVTCVDrllnEUfskvFouFfCE/MTE6PDIxMSGIi0w6I6pZRGra9OmZTEbQXIlEMplMSvJdyOf9ks+W&#10;HR3r3IvsZiqdFiXHcknPAtjRsn7KNSs9L+E47hNXrJONOPnVry7csKKiUbuqgyS1qDgxP3HFuku/&#10;c+vI8PD42HjvsvWCgDx08GDg+0tL3wbQu2z9D5bfsqqDLvswreogAJ+vtwCeu+q2ibHxz9tHLzxy&#10;z/HXrQYwMjJcLBSmTq1JJlOlUnHXqnurqqszVVWpVFoRTUyM17/efvLNNz8/OzurtjadzgjAcedr&#10;mWnTp+/4yk1PfKnt17d9p4dnj46M3rGS71jJH/vkFz7vP3TCCTMEKxIEwe9/9z9++5vfjI6Mzrzm&#10;mnM2Zh97JSmZwzN8o4SkEKmo08/5cybG6ef8F08Cb27Bxu/HPPjvnbxRHsjCYZm1Ul87cu3Xhtc4&#10;2ql0LWRIsPvmFvTwbNd1vESi9aLa6y5776W/v+ITd3zN9TztaEGiC6R/ya//9aO3XFl577d3BZuf&#10;Hnvw2XE55k/W3LekBvVbFopr9bnOLS3XLpJI9Oxy8L2p+kb5dqVSaXxs1Pd9z/NE90yo/PkNOWPt&#10;dcVbATyx/JZGOhBtulM72tH62deq619v3/KVdZX571y+fmP1Gnk85xJYa8RT3PO8+tfb619vFy+X&#10;l3MDqzpoVQf9x4dmV0+ZIldmx9R1zHzhmaW+09rGbuuQu3J8fFx+NQA7a5Znqqq2/rrtutI3nvll&#10;yhpjwcZE0iDu4dnFQvGVzO21Z7d93L219uw2IlW3+guVyVzVjN8dd3ft2W3vHfjqwO72vkt2Vf43&#10;sLt960t+IZ//9g9GmPnbPxj95s6jSqnIRAUpmJUFyOV3bFxgx0ZHv/8Te8lHia19+Pniw88X/+nj&#10;jogUVfY/yUZKpVIYhVyWoZvskhm3CMsONgCMVD4iI9xEx3FUmZRxrB5mY48dpcgr0zwcxxUPOEmK&#10;lFaO60iIGqcHRFpreaa88hxDXjFzFIZiQy6fYuO9PH5vZams1I9RjokBCMJYjlOZ5397CIZBqIcA&#10;bDndqagwOa6bTCbTmXRVVdW06dOrqqq+95sfXXTKAlIkV28iHknhlriuUx4xr0OWYq20pEllDreA&#10;/sJyyaZYyOePHD48MT5ujE0kkpmqKlldlVJHh4ZGhofzExO+74uOuBx52vTpTllmvqZm2vEzZqTS&#10;KeG+i9oH29j4j4i0o8V7Sa4uQTsQkbF2bGx0fGxcMpDeP+5t2NaDXK5hgOdduX4fuDeXm93ZuR80&#10;j9Qype5Xqvsdp51aQF2AXyqOj43/yz+ch/r6dNc6z/OKxQIzbl66VGv9QaUI9ItNq9uyWSLaTxDA&#10;czPzZuZlRIpUC4goVu5/YfjfUul04PvM/KrU5LdtRU8PKbp0JLkP2AuojRtpe88P31dVqdBNTEyc&#10;xXwo1wFgLXh2U1M3kVJqmVL7lXrkuOCBfc9ZY+3unwHQWq1Xai1hJ4MZzYwGxH2B2EeOqEzCKLNZ&#10;RIlY4i1mRdSFmHXRQtRcjmA3A3PjCLiC/2cAnznxg70n6mVEe4nmirwtHbu8hes8c9u2RUT1IGa+&#10;7LTzbFkozBqTTKXSqZRoH0vOFtzc+mTHDWr74+lMpgFo69neRjQX1E1EhDqAGfvwfzH37vFV1Gf+&#10;+Pv5fGbmzDlJSAAhoLXtbm+7vaxoW0m01V277VZbiUIC2NrqtlaC1io5IFKVAGoV4QS8cFGr1aql&#10;QFBDq+32Yr2SYFWg1e623d1utdwiEEjOdWY+n+f7xzMziXZ3f9/f7u/1ezn6UhJOTubM5TPP87xv&#10;aGxs/P6rP2/O56czdiU7o9asQU9hI2MjsBO0k2gAYEYL0Lww3wxCoQfA9EQ1OsCYwdyf1ucggLop&#10;Ea8AYG4Bn5RiILNnbxAvqfi18avaiP5+6kmQYBBgIGnmDoLQ2tr3xxf2JEXyZVofUmqnUkTEO3ZY&#10;5mq1MtjRgf7+NkIn0AZ8bm/48/2/JqCV0EZERDuJWoiIqBXUQrQdo7N9YHQ3pjP3ARL+nUJU6O3d&#10;8qufbWmoyER19ofP+sLJn9Fazz3p74kw65i37TdPndvVhZ6eQUIboQ04KFp40Hnv/0StVgP4IICO&#10;9pl/fSYpJdpqy1Y7OpPJSLEUhqGxNo7QIUqnM8mOKD/r+77veZ5OSJomMuIyIpJaL47D07GrtVZS&#10;zad6ubglMEaW4pRjKfNfSlBoJ0lLU2MS90ZvbKkqiVIwPCX2j11CZfwiq6WI/06rO3FnZa8s8jLI&#10;eNPrmS2zscbY/62C7v/z7e3YYGQcd8WtnZ52XK0dqFPzU00tqBZLYaVGhn3Xy3kZVzsOSGktvLW3&#10;nCciikxkokiYdrHe39Gu59U3NIxrbJR/c3V1It0jokzGz4zZ5LpxXVfHj7ZYzSO0OdfLuK5DRGw5&#10;MlGCpVhRPhSLxSOHDx96443i8AiApvHjjz/hHaIcKpdLI8eGK5WKgPLp41wlXlhSWAiHyhhTrVZr&#10;taq0yGEQlIrF9CilnbXsHYAoilIXKbaslJpz/w363vsEnQTw2KUr3PnzATy5aO2eU1aNtZN6y3bs&#10;6NFyqex53hceWulnfWtNcWTk3KF1QBxGcdHmnln3jnpPtb66vJ323bqQZ158TRzdDSilstncpObm&#10;iZOOq1Yrhw8daqd9aV4vEaU6y3GNTQ2NjcKqFFlnZMx5d8ez7dNuvXLsYPWpDyyfesLxQik+OjTk&#10;OG7T+PFfKN0jKEelXL7rqdr6n5W/8gk1swkA/iuR93+67X9+uWiOZRJ/4hyseuQAUmLMKFOOHdfd&#10;tPNN1djYZkNsLu766ch9Py/LIijfT0a3nM1lARhrpa+b98a1dfUNDQ0NXi5778/KX/qPK8685etj&#10;31w+guO5ynWg1PTuS2T3hFIlZdP7Vn1Lz/uKdvSWi5cAOHLLKs/zqhd/Wd5hxu0x9lK5+CuRMcv1&#10;wrHvP/PuZWO/vODBW9Nqta6+Xj7a8PCw9KXSjpo712d8XzvO7E8qADdmviktFhGV194RhdHYdbOx&#10;qbGxsQkAs5VsOwDKcYIgaNtw7efWLhJE7snfHffbSXf++FcNTeObBm4exWEu/PYN69qvSPGKt8hp&#10;PunccvbEO+RXu47rep52HGaWi03cUUVTIVTGeTMmRGG46Wkj37no09lNT5v45FprjQnDsFqpiN1z&#10;bEyXeK2n4m8k8gytdTab9f2sUmJyYNJnjFZabs+xhbtNmEhKadd1RF8e383xDzg6AT3EkAuAdpxM&#10;JuNns/KkBKATvIOSiu3P8Qd521TsmNZe1tooEhA1SoZt1kTG/meJk/+vNtfzXM/L5nKenyFFQRBU&#10;ymUZymR8gWGzAsbKLUCKosjwjh2VcsWYKK0bHFdCj+Kg9LHcVNmkV9FJr0VEWsddWbqGj58woWn8&#10;+MamplxdztHaRFGlXC6OjDCz0irjZ+rq6xvHN42fMEFeWV9f7zg6jm93HNd1rbHlcjnjZ1zXFZc/&#10;We21UrESQ1YD7fh+1vMz1thyqSTWk47r+H42m8v+5OBuyueptRXgecBuUCeom2gPoRkxcIEEhSCK&#10;7T/POf6UOX915uDs2TfOmT3tshXG2nKphI72k5XaB8zo3dqd7/rcCR9d0dNDREt7e6eBrbUSmK2U&#10;mq+ICBtBkYnO/8vWMIyOHT362h//o3vmTGZeIbx5Qu3yG7f3FLqJSKlUDTzjXaeWSqVjR492vO+M&#10;yVu2TAYAHA/sAu0GbSR0ApMWLDg2NPTVj3zats+SOuiH2pkGTDF2nrV3EYhovzHSgu1l3tfVtXsM&#10;J4pT3XL8gd9E8nhTVwyABe2hVH8PwFrzxN6Xiai5t3cP0Z5EUDotbaGB7/32qfv3/NPDyzub83ml&#10;9AO7Hq+UK+LaIlRD1/OYGaDaDVdFNy2Us/z4a7sB3LPg4k2/eQpdXW29W7vz+bb8QoBaCdNA5Wrl&#10;gmIdnXbalIV5JOjHD5SSTippRcZUlqed1gcWIGIg7g5oBsBdXQBSuKKZsB3YnsidY+ZX+jbMYAwk&#10;cAcSJ6dBAoCDhR4ALUBbvkuoUgOAtebo0NA0ZgLmk7pM0U5SBCJSgz09YD7/cKa5t5dOOy3e7/zC&#10;7VN1sVg8t2vBZMb2pFdJGWg7IXtPbelJisXw4riV9BssrV1v76u/cBzHdaRYst/b9U8PvvijOX/z&#10;qYPtHS2MwULPrKV3orWVQAOg7cAggQh9xzFaWxGfRyLpOgYGstlsNpfNZH3XdbO5XGNTU2NTU8bP&#10;MLMi8rPZFHv0Mhmxt9HakWGfkxjZCcFEO6OpBlqLR1xsJq7VWxfM0TpNa1l2XMdJLT1c17XWKq2F&#10;OZKuxnYM3TRehSXUU6Roo45qVtoDmxA+E5pWnKwC4Nljf0gWbRHqGWkzZBPDktSY8W21vR1F3neu&#10;/Hq1WrViGWvMF8OHHmm81HXdbDZbV98gY2BxLrfMQbHq+76b5EbHWSqRqVYr1lgJadJaOHbKGRNV&#10;m9Yf2bpsfX190/hxo09fjg2jlFY2AFuWgoCItAiptRbPNRF7iMiSLddqtdSmVq68NOZPrE7EBzpX&#10;V+dnfXGWzGR8E7vcxHuY+seVS6VqteI6rsRd16rVYrHoaG2slVErAB0rGHXy/I0vTbmCWakH5i6c&#10;de8KEVcAMHffrZTa9tWlFzx4S/jlL4898qJjFsmv8OwzDz+Uy9VVq9Xho0dHRkYmXH21vv/+KIrk&#10;Fr2BF6Q/KzQY+fO7L14G4OHn7PgJE0RYacLwwP795fLw7NpD8poXP3xTXX390JEj+/60t2l8U8O4&#10;RpFFVirl4WPD1WolDKMoDGtR8N5v3ZLunvzh9FVXBbUasy0Wi18xD730sR7X8x6aeUXaEnxm/bWX&#10;nOFATGPn4FN3XjPDvWXsJx3bb7zV1vbNfzWzKT4gw2tucz3Pc3UYVJUx5HpuJgNNxXLpngm3APjS&#10;G4senLRKCvHWV5fP+cMVWc8PgvK4hoZKpWgizmQyAnkRaWkgDw0OMtO4piaZ4ssUuThyLAxDYfgI&#10;eut6nlaqWCwKVcRaE4aRLI7fe+96+chn33n9wQMHHFLveOe7Gsc3fKf9inbaN1JYO2nihLq6uuvM&#10;FfIpAPC6O7ZddvNF373lxsw1J87BzHXXOq5XaOwWzYNcALPuvdHzPGOMNCqvb8aX/7jg7MEeAD86&#10;bsHEJVcDOHbzysYli7P3P3DuR+NF7ce/ypVL1VXjugF8+Q9XKaX+YTBmmT8x6RtPLb5D5OzbX/aL&#10;R49pUC7nO547eGTIr69zSdVqNdd16xsaFOgjx7rSsyBdouze5dvWWmMjE3z6I5XHX1TWklR7LWMS&#10;FX86nAdi7r7VVF9fX63VyqVSEASXnT/pOz8uZnxfpN6bn2XXdWe2RAC+/4xl5jAMXfE0tNZYu/GE&#10;VZ17F4nDue9n4xj7jK8dPbqeKMjsKiU9SieTDpnGEgOYOahZE0WkKJvNZTKZFANJbaYSFWPM0ArD&#10;mvQhmYzvZ0chSrE20o4jGgzRlQVBoDQprdjAWisPV2YVT9/ZMo8SAMCaJQPP0cxcrVQrlbKJoi9e&#10;ft3/+KFAROtu+rokF0mcUbVaNVEkfDkApFQqmTTgKAwMmzAMidTFJ332qWP/0jCu0XG0jYyxBtEo&#10;H9XG3sCQeaE1VsRsQRCUikV5x/r6ei+TCWo1uZtq1ZqSiLookmdzauQyrrHRcR2RcadBWgCqlars&#10;W8yRUCQEOSISrZ0QqwTiUFqxiqFvgZot26BWq1aqmUwmtZRh5uAbN+8GL+3Kb+8p7AK68/kVhZ6N&#10;YIA2ArvYbgQhmdBLOZfsBn389mt9369Wq+ccf7K1Fv0DPzzR5a5bz1P04zuukwlUxyF3eWG1tbwx&#10;2fP5yYj0pNWLznt3y6bfPGmt+eKH/95a29fR8StSALq39f7s0Kufnr/8ANvJ8oO92xj8xN6X977+&#10;+lc//vlkZkdob+8Dt+XzUws9qftTN7CdaA/RfCIiNWVhnltap8ycKTS2/du2DXZ0fCRuX0n6YJbb&#10;IYnFkBIKCScknowzCwW+M+FQLWW+gRQI84meXrnAURQEwdz3/+2mf/mF72WU1uctWi3tSR9zWz6/&#10;vadnF7OcteXbtqF/4OHGUsbzy6VSWKuEYeS5Ge1oIpWry3V84Iz9M2dN2bbtkd/v0MqTSYTSesaB&#10;Gk+fft9LPzrnlnt/cPVFXzt1Ru+/Puc4+vyDhELPY9ZIXd3W1SXSCyKi2bN5QZddvWqQaKrSSZ+A&#10;tt6tavacA9b2J71CK2iAxpxsoAVEhBTx6LcWhFZSRNTPLAoNtqMddjqvuIzUfKJOov5UTQUw2Fqe&#10;0bXgwOrVA6B5bMH4lVZa651EraSmbOt9dObMU419etmlk6dMOuvym3nLFgaoo0OOJG3tpTmzCfRY&#10;bJZtRREi/7QtzKNQ6AOQuHgdBMDoB7cAA4zpYAINEMyKK8S7yUTR3HL9d92hxSvv6wSmgYjQCgLR&#10;q3d2f/iK5SkwPADQLQuZbcuSHmY0E9CVR6HQ962rstmc42gxgc1J0lySfibDXwtopSWtNQGcLZGK&#10;YdQoiiIjZoDCv/I8XxxmUxF5arIX742U/iYGq/36rHQXSE6uEFjDIHA9j5QSM9KUoZrxPWZWpEU0&#10;EgQBs0rrTLCShwgRGStiD07xUiISiERrncvlTh/3rpejN05xJr0YHJSSwDIHYZDKu+X/f3fuP76t&#10;Svq3I4KRzeVyuTqRE7iuu8m/SEKaisVipVJ2Xbeuvt51XTmiRGSZ05ZDkfK8TK6uLnmHbDab87NZ&#10;z/PkbBkb8x9iMUOtVqmUy6VS2qRaZlFcJLKNKEoFOomIxxozCoFZJkWO43q+LyqIuvr6+oaGhnEN&#10;rudFYTh89OgbBw8GQaAdJ1dXN66xMZfLZTK+l8nU5erq5cUNDb7vJ+l+MTrm+35dfb2fzZIiOQKU&#10;iJDiRjihZiulwygMarVqtRIGgZRHQRB86MV8O+2rViufW7fk1PzU0m236UsvpUsuaad9J+9ZLEx6&#10;+dRSvqdlqCRzO9opFYtHDh8aOnLkswfXVO68w1x8MV1yiVKqVqvNP3zthX+8AsCCufvS7uKFwn6h&#10;02T8TBAEQ0eO7H399b17/xSZqLFpfPyaD95oLYdhpJSub2jI1dUJFlSplIvFYrVaKZfKw8eODg8f&#10;q1Wr73lx368W5k/NTxWyzeKXXvzTa691HF0/+9jGr5iHfnh8HoCJ/jt3tp9//RYpUmWTFuKll8aN&#10;/fItm3Crvv0fFz1yFC03XX741tXMHIVhtVIJarXIRFJVyCUy+z8u7/jDZWJSlI7YhZT/7DXrxCtb&#10;WHzijcPMohSSYtEa47hOENRKxaLjOEkgigsoE9kwNCaygPazdY7rE+lLFnxu/tVt2Vy9l8le+Icr&#10;L3r96nPWLbfGSgRyEATSXQDI5ep8369WKkDcNFbXrtVKv74Z0l200z7XdTO+/5aPL6VwIbukbeMy&#10;adsmLl4E4OrV9Itr1sprtNa9fLzcEXLGP/s3ZTkI57705UODg2l3ASCo1uR9drz2Dpn3lGvVyEae&#10;71/09zkk4/koioaOHBk+enRAj4JjjxzFI0fjEMM4/CGZKqUE76mnd+8w1089vfvp6hLXdT89ruC4&#10;jozAw+RGvuz8SQD+8bP1X/hbp1Ipb3raCGj56E5XbuQLztS+nyUix3Vl0H7loeuEkuQ4TsbPEFEy&#10;vY6n7GI8wsxRFFlm13F935dp96iUQo8KMAB4npeqd1Jnw/jLGMKI/yNDAsdxdByAoeQ2ERoQYvqv&#10;WKaQPFMFq7GpPM3GMgwAibOKduIwcnIcncn4zJFWkHgPItbO//aJUC6XROctU8Zx48Y1jh+fMgqE&#10;y2ytDYKgVq0YE8nRdl1n82+fqlVrURiy5TAMp3vvSo3zUzGJ/ApOqAVyDAGkWgiZOlq2JjJRFBZH&#10;RoojwyMjI6VSKQgCpXWurq6xqUkQJycGfk3ML4uMPFDGUtoc181ms0JDrVYrQRCM1cELKu77Wcdx&#10;jDVyqUUmGjpy5PAbhw4NDk77+o21K26ax/YkZi6snpHPnwxsL/QA2AB0gneDNzLmU+oTyglQw3cR&#10;AHiZTKVS/tPrr9tZs7Z3dACYsTfaDTy+donSWtZYu3rVems3cOy3g8RdakOcH2KPHTt6wQc/9fje&#10;l374p5ectUuWKXUygQBFtB3cLF3c1l4hmp39H5XPrbz/YHsH+gcGO2ZTRwfyXTO6urillZMAhLuA&#10;4yGtBQ0AMlTlHc+LnoSBZbNmrbc2GQMDMRDBAFPCmErlGbFKPZFPyDts4NjNaZBoab6rE9jIOHPx&#10;GrEkvvflH0qbZ41BV76PuU+UEq2tM4C7kr504y9/IGcqDAI/63/VTI6i0FijlJb7aMs/PwfCfS88&#10;HkWRjBikJe6b7Pf+dsBx3Sm9vZd8/Fxm/s2StdYALa3o6iJSraA2AD09MtJf/9yjdvMWAIMgAvrY&#10;vmwtM7cklK0d1r5srbQYk+PrGICoO9AMDADTY08qbgHmQ8AKTi55PpWZJWUiufzmg/YBS7dunZy0&#10;LjPyXYJ9tHV19RV6XlDqMkWXKa21/qXSO0kRUTOBZ7ULz8p13LMmnyKlDQHI57eL4Wx/PzNz1wIg&#10;ye5IVrEWcF+hsB1EIDELfiwWooAkcTx5cVtvb4wkR1EYhn2Fwh9W3tfJmAYQ0AIaIBDw4StW7Lnt&#10;up3xZ6IWkOPotiVrmrf2TuntJSI67TTq7ZXRv2UW9UW1UqlUKmIQqrVjTFQpV2KiaVKqAZA11USC&#10;KmsAMr9TilzXNZGJI1zsKOAggEYMgDg6tptztEx+5WxKfRUr34SNohRbG8bBxDE/JW5WEoINEuGu&#10;cKskIzn+RUoDEMWFk5CvnETL7rjuLnNIO84uc0gpJSNvsS8a206kq9bbZ3s7ukgJAcBEmohMgrG6&#10;QBgEtWpNxJGlYtFEETEkgbtSqUj2ISnK1dX5vu9oHUpCluMAiHU21rqOK49eIi2XnCAVYWIhLFPD&#10;FArIOFkkrgJjz5/WOkps0aXBlb9rbGwsl0vHjh6T0GJRBufq6qw1mYyf8X1JgY2Tv4HhY8ckcVxp&#10;LV7x1QqLLazwAiNjwiAQ2zK5VuUSzGTEWNMYY6NarVqpBkFgTCTzTgDVSvXwBS+dio8+pzSAwxe8&#10;9DfoEN+n9FMcvuAlFI5PwQEpQwGIsqJUKg0fO3rs6LFZpXsOX/DS8I+PnZmfCuBfstmhI0eOHD5U&#10;LBU3DfLhF1/CpqlI2hJsBoBatVa2lVJxOIzCxnHjJjU3A3ZHwzcf67z5wk2rK+XyjI+MfG8H+1m/&#10;rr4eQK1WO/TGoeFjR71MpmHcuFxdLggCw/bRh1cbNocvHDVdnXvxNw/jpYmbPvqzv7zOtd7vf/db&#10;uTmRBN795LKbLnmlW74UT6cT52Dm5tj+9b/axNxWAI3vH71ibtMdl7z7gQf2fc3z8ItFPX976wIT&#10;RWADNr7rKC9jTBSEwQNTYqH2+f827wv7F3xv6hr5vat+e0ApdcbKr+uJjlKKmYX9rJQG4s5kLJAq&#10;q5LQ0+OGGRBXuycX9XxmzdWiNA2C2n23/cRxXVEiGWOGho76lRqRNZGBUj+8fBkS62E/6wM4OjR0&#10;4jeAuQCQyWSCoCY7/LmePAC29luZxdeHq2sPhJsuWvK1fYt/jJWPXdoNAJshnM4T5+DUX059obAf&#10;q0e9AeqvXjh3/HjXd4BaegznnumM/GjBfR9ds2DuPuRHj+15I3dtxt0Qr2Uiy1yr1cIwk+CNUQSS&#10;AU+pWKzL1U1ubn722PWfVDek7d8jd531ZM+i+7qWvL4ZIHwK3ed81KTt3MpX0X9GN4BMxm+h7p20&#10;wvNsENQiY4aGjlw+awowKv1/4KeViz6d3davPc/Tjv7cySUAzNy7Q3meW6sacUhURAJHI3FxsNYK&#10;Aul6nkOOOHiwEKWscbSTSYB4frOYgRQhKUpd1zGREyVx6ck7w5ggXXOIlBT6RLGnlDzYZIoWhmEU&#10;RtlclpnlfbQaJeAxk7VgA2MN2TjpTB5zjqtlWia/SB6dgQ1kn13Xjf7bRv3/chOvWEooy1KOW2M4&#10;4YmJ2NtEUWhC15WBoFutVkwQ/kPztF8M/cZaQ8Czw79TSdoAEQFKaZjYfUVU3W9SvwBI24AwjKw1&#10;5VJJI0Zs3vrAduLkdSEbcKJUMdYE1VoYha7j5urqHO0yc61Wq9Vqgh8Ske/78H2hvZVqFWkmBYWW&#10;uRURjWuK2YA7C4scpe53Xc/znnV0sVimnsWu604nMsZ0vx5QT08neABoJWwATWPelZitzqfY0/Pv&#10;J37oka/fdDzRfKX2rFlzF6GT4Pu+WNnsu/XB45NAd4m8BDANDMY8xitL1s60azoX5pfPnn3W/bdE&#10;YXjWxA9Sby/aZw3UXlNaubdfiynT0NHOYH7++cdWr24jmgKiRQsfm0K1m78RheHw8GBxeOSLs9dI&#10;Q9BJ1A06HrwLOMnaSy2/RLhr9eoDEn8BWGM3AKRoPmFDap02On0npYiZO4FuohXABqJYqAFKASsw&#10;TyPqJJrS23ugvb25t3deR8c0xrJiMQwCIuV6nuO6xkTc2iIcqt0AtXd0EjYAIuE4sPIB9G77Ykf7&#10;g9df+oWR3MGe1e3WPrH4H13XFQY1KfrxNV8bPjqkHYet8rvXtm3dSqT6/n2X53muP6H3X/vb39u6&#10;4fnHrl/QdcI1PZ9AD8DObdc1n3DywfZ2Ihp4/aXd+VtOYvzgtk3TmZsJ2Np7LmDb21sIO0HU0dHW&#10;ld+1ciXAUGgFbY/bMAZzP0BE28dUhruB3aJFEVYUcz/QwryDGcCA3BCMPUQbiY4H9vX3b4/ZVIRC&#10;T4v49vb0tBJ2Et0FaiG+jOiFmGrIjzHagBZgEiibyz1/+FengbbP7jgvv5CBtt7evlmzzu0pIL+Q&#10;W1rbtm7dPrtDWgwQmNEfn8Z42Do9pWwRWtLPwJjcu/XHf3wRgKP17GJ2sOb5CAMAACAASURBVNDT&#10;r0hyM/aATlZEoBZgcr7rJ+/M/sOVN3E+D/DBQg8BH1t063ZCS0cHiP5w30qM/Fu5VK6rq/MyGWtt&#10;FIaKlbU2DMNsNpvN5phtpVyJomq1WnETG8AYYVBKSjPXdVmziIuiMMnZ5Fi7FetpRQKXOI4ys7Vj&#10;7PgEFjMmEpfYJIUTgmMoZWTFizMDtCYyNmLLUNZhTqbUYOZYLgJHKK7GGEuWkglQGiLkJPyX1AFE&#10;PE6FZGPGZBaNtZN6W21vR4rUg+uvTS2S5HoKgkAplc3lmsaPHz9hgu9na7Xq0JEjR4eGolokQbZK&#10;KT/r53J10jRbY0QiWavVlFJ+NsvMlXL5yOHDAo6LXpaZwyiw1rzz3e8EIE8+13OEHxxUa54TlyZy&#10;1TqO9v2sCAHLpVKpWGS2AkcAEIbD8PBwuVQSUx3JdRIelORUaK2IlOD1YRR6nideUpyQLgSXcLQ+&#10;enSoWqnKh5LiJgxDSYaWA8XMQdJ7mMjIb1daeV5GrmAD9rysiQeZCVPZ0URKalzRc1trtlx8ndSO&#10;0my8vhkLq986dvToWa+vxJtDFS74ON2YXV+tVG9E16ZfMpK+IqZX3X/zmuwSJJyWT62+6h8OrNn1&#10;NzfXNzSUSyOe531n9sKLNvc4rmutGTpypFqpWmsq5UoQBEqrbDZXX18vyVxHh4aGR44NFyvZ+rov&#10;lr8t+/DEO65+6qpVsocAZAcA/Pw913/1k/E9NvvDy+VvY9/YxHZWti14EsB9G3/xlc6/w38bjvHg&#10;gUvDMPzKid954PWvvnzjvQBOu2FeuTgyacL4xuMma0ePlIpHR4Y3v3t9/Htfv8LT3uWfrpcv1z1+&#10;LFuXCSpVP+fZCCMjw8aYbDarlBNF4YSJxx0dGiqOlJRSgshFURTUal42W19f7ziuAGtyC2x5//qL&#10;9y5yHSetXwG4rvuFr8X2lxtW/aharcCyUspyFAbBu2+6oZePv/ih1Te4CxfM3XdqfuoL7+/uvXRF&#10;eugWzN1n7rjj9kk3yzvMf2NJLpsr1F8/NvsPwN9cfeGF9sFUV5NeBu++eNnmZzmXywpF6pF+xRzN&#10;Ok1t+OERJn3cNXGSYOW2dfXZzOpxS+WSmLdl7QeHrnqyuhhA0/hG1/M+8+GRH/2msVYuVyvVuZ/U&#10;Dz1ZLY0UG5uaPM9rtd34s21qYvy16ecjQWA+M+42AL90lldKVWb2PN/P+mEYlopFZnb8jImiL5z1&#10;Jm+NTU+bC87Uj72QkRq9ODISRVFdfb1IgKaN5Af0DdpxJCEbgNxZgqqHQUCKxFxIOG8WZmRkJArD&#10;XF1dksZjXce1CUnD8zxrTbVSFdon2BFxsPhoZ3NZESk6jh4DdHM6zoiimqg5IB4piQ9jKvhOAfdS&#10;sTh8bDiT9TzPI8S0qEwmo5Qrcwdmdhwv4/ta6chEmlwvkzk2MpTO5GSMP+NLV/2PHwpEtO6mr9eP&#10;a0iZn57nzXzfJ7b97lnX8xzHCcMwpRhpVxOBHJ3JZLR2SsPDc//6U73/+syUqcebMMxkMp7jInnQ&#10;MtswjMhNMsuNlT6wWqmMDA9PmDhROA+1as2mGQiKEFnx33NdR1ZdOUHZbI6IwiCoVCry4AjDSFKr&#10;Jkyc6Gf9WrUGIONnRoZHBg8c8LPZxvFNDQ3jiEgOrBy0wIQAJOyoVq2JTz8pCsMwdb1kZq1id5Ag&#10;jKy1Zx9/sjQR2zs62gDkuwbXrGHLG5iJcBeRcJAYuEyp476/+cCsWacQkaJ5jI3gTiICMfOHb7lq&#10;5ntOt7NmnkB0mVLMvIFZKTUP2GAtGJcyA3yZ1v2r8jMXr33mvm8J00xa03+4/IaBhwp7X3+97d0t&#10;vGPH9p4CQOctzMtH651kM5mMMVG5VLrgg2fZWbOmMr/iugOgPcA88El2dDIrtJNdwAa2kstxF0gp&#10;1UnYYG2sSU4CtgmYr9R8oknMiggLF05dvRoMaw1SOlx6EoF9+Tz1rOGuBQRCT88JhH29vZt/9/Sc&#10;953R+6/PdxzSaG1d3tEhc2iApxG1Ek1jXs+8B1i2bdvyjg4w5hNtYD4J/KfLO7Tj1NXXZzIZQEVh&#10;+MYbb7x7w9a2/EIi6h0vz3qn46jdMoGLpeFzbrqneWH+4Ybq77vvlPd5+c6llXJl1htMPWt+uPab&#10;H/3GDQOMPYRpRABaGJO2bJH2YycREZ1rzXKAiE5O7laJPZGPmTKbWoABJPZZCW3sVGv75WVEpxH1&#10;I14fWkntBHYBp6xcyNcUpjM3A9uTHn46S+AdmKEUnafUYNIJzNjaqwiPtbdLbMXOu5ed9q+l/bfe&#10;upPUuWDK51Ho2WeiKUQHGL++7ZvnvHv6Y7NmceyBO0rliKVCGBVjMJhALYQBhr92SbVS/fw1BQLe&#10;INVMdJCZmTcAAHe+qZ1EM+gA28ld+ef+aqLnedN/faCvUGglNIMOgl9evViUaUiQWBnfA5ABpRgS&#10;1mq1MIqkvpfaL4oirXXG901k4lGwGTXWA5CMhaWT933fZ2YZVePNKhrZQg7fghiIBM7PZgVFKRaL&#10;QhlwXVdpDZKcUy0vM9aaiK01shg6OqO1jo0JWRFRuTSstJasBWaWBsNaW1dfLwMFWV5cx7XW1Gq1&#10;SFz1kgUcwBlnf+ltVdK/HRGMIAgq5YoYHQJIpZkQfWQk/mLK87y6urqSLcV8a2tF8C3pTmKNLJFS&#10;UohbY4w1WmtHxyQByZBXOmOtObh/f8O4xlxdTmsNWPE0FGNZuRxlGie2s3JSHa0bxo2Tp4g461er&#10;VQEr/Kyfzeb8rK+UlqdLtVoVQWei1IlIke9nmZlZjHGt2AYI6D88PCyEYMdxs7mcUsoPArHbT/3h&#10;bGzaqGNrBWuNMYK1CNYRsvG8rBy6VAovE2dJw73gwVsYXMhet2BMGgaAK0eWHysdTTXlUla+UNgv&#10;9kqDBweLI8Pn7L9A/nasWHzoyJETu9BO+97z3n0TN3306b9Y8sIHb2iqb9Jaua6T8TNf+n6hWqty&#10;pVwuVw69MVitVIjUZ9q/8czjd0OE7KWSSc5vw7jGamC+WP627MMLhf3Zu7JIpAIA8Mv4956jbtz/&#10;/Gj1KQEOf761077v3LWxXCpNmHjc44/98ykHL/9vrkMi8v3sgwcudTQ++a0rnv3mHU3jxzc1NnIU&#10;DB876mYyXsZrGj9ejGUBbDnxjgv35dNIuEq5DDJPX33HOesWfeVTOSDXs22viQwcZY2t1aoyhZV6&#10;RXRE2VzO831jjBgus7VXtk2856eVL7/Wdf87V835/eU7rlt3/rdvECWGicwD65/5jF4G4LxxwDj8&#10;uHpdEASl8rFaLdZF7Nv7pxMXA3OlCVzxZx8wnnx//eCSvm/cDABvPmgporX72a3TPtkB4PAFL738&#10;5MM/XbRmyyvdclNs20FRFM05A62v3rD6VcyufO2EFcuR2B8/o8j1vBV0+6c/eHg2lhtrX2la88UP&#10;Hd38jAFAjtqyU62p77p8ePH2b6z077/xwrNw2+ZDPDT07r/8y19RQTE+PJLflbn55NqSt5DZLviw&#10;/L9t/11nfTzqnnpW92M71MrG7uVhQRwOJL/Zz2a3PGejKPzC38ZrHTNvfpa1DqMw/k4aAAdg6und&#10;UhQwWxPFDJxYPKNI+nYAkhqrtHW82PM3MhHXYvFVqpISjBGAxC8orRXFIgqYeGeUoiQjPGZMyckV&#10;KP8tFyQpIsh8S0nlKvOUWrXGzBk/47paay2vgTznlKu1Mom/dqwvtEmhMwaYFTjlv7kj/m82Zo7C&#10;yHWMdhyX2Vr7yO+fk/xaOZjSdAGw4GzOt2A5SkTqu3t+dPHJ5zwz8vvYAiGKrLXO6OJvQIg4re9d&#10;Isrmco7jlEslYy1bTiEa4V83NjUK40CG/UopUfZB8PBYreGINxSz9TKZIAhkZmmMqVQqQRB4fkaM&#10;79JngaR3hVEIrWVSI/uvtcOKrTXZbC7mbkXm7ONP4f7+7VPtZ6eefKC9nYDtwG6AGdMA7u0dnN2x&#10;MZ5AA8A8jsMfiGijMTxrFoMVqBOYRjQfRBSbt+57z+kH22dNi8s0mk+0ETwvHpPGFZxS6t8fXDWF&#10;FC3My6hOtLDv+dKiKdbuc09cfvVVxNwCOk2pAblATmt9YPc/ffm9nwHo0X/f4WX87+75yZe3PXLP&#10;7I4pvdvMn375nnLluGvWGGMuZb6b1K8dNYXUdmBAuEkJ2WkeuJsUlJK9Hds5TxMGl+UDCsS8t6ur&#10;b/XqeWNekAYgdgLfqR+JrrmoVHqNiK7q6trQU1jR3nFSz6Lef98BYPOEgH/39NKtWw+2t2+gWA5+&#10;HtBJtIdxEvieF384jXk+aFlv71//85Ot160bWLd1OjBla+/9Lz1x9i33TWNcyjwE3rV6tczppzHv&#10;JnKA2Vr3MYNwsFCoTxqY9UynXLHidOAg0Qtrrz33tWofaA/hg7d00ZI1AHYSTu3oaN66ta+jnUC7&#10;mV5miKVsoueO+ygCWlIEIL2BQGCeDh4QtYq18Z2paCdDgZgYoJ2E6cynMp4ul+YCfWPeAQAIbcAK&#10;0EnEbb29pFTzjn4UCgD62tvPW5hvA/oI25nPm/hhHEcAzch3odCDnjUAmoFBol8qOn+/+eXkPzRt&#10;7D7jdyN9hcIY3TUImE4EoFliOgAwGNzPAPCZq24+CN7OANBKfFAuSaL5snMA5INL1DcBwGBP4QOk&#10;mnu3MvbLCw6CJzNOWbgSoN9uXGGMEZd2IpKRAREFtZo11nF0NpujWlWCgASr1NqRdoIUsUk99BQQ&#10;l4XWsEAZqVwqMlEYRpnMWGNxkW8YZqszMeNLwF6ttdU6sfKzURTZMR42+DMoWysFB2TJEQOLeDwk&#10;PwRm9rNZAEEQSBpgPPoxZswbWjawStlEG0NaA0i//H9cn/9/3t6ODUYyuovCMHQcJ5PJ5HJ1URQ6&#10;jqsdnTavnudxXV1YCyEGkWPi4pnZWCshGHIBBUmsnp/NyqXDiUsjw1jmkWNHc3V1dXV1juvWauUw&#10;CIi047giJU/H/9JOWGsdkZUbCbKoyvt7mYwgJ67n1dfXu14GgEr4FVprUsqYKAyCyEQiC5EptQDr&#10;Wot3pDE2KI6MhGGoHU0q1vo4juOEYa1WMzaKTCTJsrEHs6KMlxE2oRxDZkYUKUatUjHJ1EFfeimS&#10;fmD2/TeK9n1VZsmJc2IKTdoq3NbQfeIlGKusiP92MwBUK5VisfiB1YUXsL+Xj29/cOUab7Fw+t/z&#10;4r6PvTQHL+5b+dGPzdy1vHn8FM/zwFwqlUwUuJ5XLpXW1i+9+PUF1Wp15sjdD+sLc3XZiZs+2vTO&#10;8cwsFVUYBMICytbXVYPohWv3D69bd9zkSeF3igdfO4AxmvIfv/OaCVdeqb73vYIaNXHa8kr3t5+J&#10;fnLZTXgFSLqRlNtzd+MKNOLEOfjSo3c+U7fyjNLi/+o69DJ+JpOpViuVkWJkzCe/dUXu2m/4Dz9Y&#10;Ojo0XKogCNyM53nehp8PYwpkrx7aXECCnARBoJLb66Fno2Kx2DXrhLWP7meGZT46NBSF0TUXvFOU&#10;6EiAhTm/v2Lz++740h/zD//FbfMOLb3/af7ap7MA5qO7FcuxGZVy7Z7mG78x8i2l6cJPhED3/U+r&#10;i8+0AP4RuP/JTKmMD6xehaQ9+PuFa17AfmwYjQAXQOO5NYvXHXer7HYfbgYw9/5vzfxY7c4bD0PR&#10;54/cfviClybmY+bbP/HKf8LKdto3vGrN1xadW7ehHp+MM+9XNy4DMAexY++qV17bu+JGRfTC9deO&#10;FNYeVz8x62fYGjkv26vVhy7+5qdf6Z5zht42UFWunj3dqhdWGC+cfc8yQxLSbCdcf12md5vWGsa+&#10;ggKC4C3p7M9GVwPw/bqPR3GYyf7nlwfhtf0f6m59Nb+4vCIIgi+fXf+dH41ks1mHSGvVuyM2R5fa&#10;pf002/eikaVg9ifs47tiGTGAOHKClLXGmriIj0LjaE1J7J1Y2WqtHS+bzeUc1xWCfjy4ApRW0s+n&#10;SbSOchztWCPPCU0Ua7u1hlKjedLMsc5ba0XkKhWXXNbGWD0nFu/yted5AmNGUeR5nnaU1hpMgKMU&#10;iSMFGWIOrRWqlYoxAUPWGu04IMPMijmCAf1vjQ7DKORSSUBjAFWp0T1PBmwybXFd17IlcBRFQRhz&#10;w6IgZOYtv3t6/IQJJ5zwnjAIqqWSMAmJKIqsMSaTzcQZ4aSYY1psPJSxoya8jusKbSyT8SkxbyEi&#10;jjn/cbh4FEaO6zDbWi2SIA4AlUpZ7IOjKBw+NhyFoednyqWStF5xoKpSEbOJDFtbrVaqlSqAjJ+J&#10;vUai+DQxs7Xm0X9//ryW06q/fWrzv/xiNgBQW75rBoBCYTtAszt2gjbCzgOIMA20h9DJIPBGxqWW&#10;RU7QSQCwGxApwknAfAIG+jfGKhSaBj6ZaAPzLssbmUnRfKWmMfYomjDxuKEjR577yKSwWCyXS8zs&#10;us7krVt55vmFn36XmUE0ZeFCaj3tPMIPXvuls3/35Obm7//zU8ZEdfX1jtKu62z57dON667/8eHf&#10;VCvVue85bZkpWGs3MCuFjawuUwB4BrAL2ACIfp2ZD1hm8LTkygYAoj1KTQZ2Wcts+6DPKxS2M+9O&#10;rh/pQeVmsMwbgAN/8w/f3vUEgDAM+RMt527d2jZ79g8drR1dLVXEuWCwo+NnN1xO190pGuXlRNOA&#10;3YQ9TM1RuDf/hV2FTejomNPVtWlF59xjuXto0O549NLW85bzvZdKdyfYCmQKL6IDPLH2ehsGT5Yr&#10;Z12/dhfLTgHgXdbuJtUNnPuOU55Qv/buXH4qQESnACAMMHYSPg+ca3kFMREtIzUIii2YkjsdzC1K&#10;SYZ3Si5qAQbAluNxABEUKQVSigASwRURtcm+5rsOrC7MGckeBGbku/oKPW1dXdsLhWSCTZ2EARAN&#10;DKBnTR8S2y7wwdWFZkIraAdwYNYspdROAnp6ZgDYuuWxWbM+ztAgpdRgT09p/TIAPzqeGNxKRKQG&#10;gBZmBgaYW4gG0zz1BOZoBR2kOPVvOnj0F4PGHIN423lLfsaSQjPoIADmg7PaGWgFmvN5tLQe7Ihj&#10;ws847q/B+MXgK57n1ao14a0Ya2rVWuREubo63/OixFpDljhFJIYoxhhBLzGacaEAS2p0yhazT6Mw&#10;CsNarerIYNt1Yz9A7TAzHMhAMKWEyLIgQd0ywyWlUp8eAESx9634GWhR3mnHceIeRnYmRR2sievY&#10;tEwF4CQ8/5QWRUkUoEymZa15W2EXsr0dRd5ymCRghIhcx83msk1N4xvGNcgDw1rDbEWMkcn4ruOm&#10;kmskc7hqtTIyMlIulaJQYllCYyJRRAjzQcD6cqlULBYl1tdxXS/j53J1vp91HDc2IBN3sDCUkWTq&#10;IFatVMIwjIwJo1AmWK7rNjQ0+NlsLldXl6vTguiNKoc0M4dBIpaITJqyV6vVTKIKErClXCrLEsOW&#10;JTdemiVxQQ6jsFqpitYtCALhkopCcexhlAu0XCmn78/f/jbuvbf9vhsAaO1s+tI13//ykrE/IjXu&#10;jA3XAXEF/0Jh/2h3AQC4cmR5mp0pzKjeLy1Ow9RSCs3rm3H8O07IZHwA1Up16MgRyT3UWgGoVMoi&#10;VB0/YcKkSZOff+9SsYkc19iU8bNEykQxe9vPZofXrZvU3Gwi84d/+7eXl96dRiukZ3xkZDgl9ux/&#10;fvn+55eXSiUkkuu08RhZvx4PPzT65fBwuVyaOiZuT/6c/hu7KRor8NTIyMiflnVXK1U50a7n1Wq1&#10;UrFIpC46uOg/vZKttaffOI/Zakd7nndH36C1NjKRtWbz++/a9qF7Zfde3zza/+y47g4AdfUNV5Vu&#10;yWR8OUqyyZ7f03wjACnatr8y8dHd4xsbG7e93CCvufgspZR+9aouAKfmp/58cpecvjCopedXTuu6&#10;qbcCyA8tnbn++tl3Lz9/41JrTOury4lo8rVLXijs3/Hj++Xsj0Woxk+Y0Hvv83KcBcn9+oHFAL73&#10;ZC256lQmk2loaADQMG6c72eNMd+eu0DORViufHVT4af/Mh7ArBYS0Xb7qaZhXIOXyaxu6G59dXkm&#10;46fycfEVrVVrT9y/85WGAoDfT7p96unda467NZPJ+Fn/95NuT89dpVx++CeVhYeXStQRAGOM4Iph&#10;GFrLWisnEe0hKQEBbOvXYRgJi6n3OZrxsap2HBlMMPM5J5cgJv1ai3acFFkTJ0BHkYllyo4rzFsn&#10;ZtAqIrJsIyO5eHHwn+CIMoETgXhsGsYcBEFxeOTY0WMyXHAct66uTojmSqUCBuY4W8qKslwWDbF2&#10;kEeivFIeo8wC+VoiEhNGJCsDEVkbae3Im0tklflf29TSGDwkHQEys0qt7RL7PiKqlCuVSqVUinXh&#10;AExkyqWyDAhFaykKtUwmk81mkfRX0j9EUQwAjmtsyuaySsd2MVqpbC43rqlJZjdiWpA+sK0xlUq5&#10;Uq6InbcYi1cqZVJkTCRet5JSShQbSVWrFYloDIJAsCwA1hrRxSVi/dR7QBkTiamXIFeP/WGHBGP9&#10;oGfxE7cteeJdPoEG41QB7AY2MKYxAMwniVwgZv5aMjyarxSIBOXYmBiX3kWEQk9nko9mrH3Z2nnW&#10;SnehlFpG6rxFC7tBw8eOHXrjjU/UvdfzvPP/4rRKpVwuV9Dfv59owcbH7iI6jWKG/RN7X5a1XUiA&#10;Wju1au38v2gVFMhae2D//jl/2bq8vf2e2K85c6+XWZHAeujKx6ccBMJdwDS2G5k7xzyYOoHmfJ6A&#10;jQAzOgEQ7Yk9ORUlgu/EqJXBjI4OSUdxXXfts5uxo/8gIwojMyaQ8alvXaEdjeTH5b6eluxNGIYi&#10;gz7YUyBSBws9zLys52EM9CfXaRzP0b1t27KFC0euu7x74UK7cgmUEgajJBimV7Uw6fsSybvEc3GK&#10;HQEArX+6V/40DfiBIqT4DOhUa5l5j1I7k5vlTSAGA8BO0cGTeiEOVSC2lsWqltEHHgQEx+jr6Rlg&#10;PlgotIDR0jJ91NqWAbSAUOjpAzNzC7gF2AOa3DXqANnPMeYAAPmuA7Pa2fJOgiJqA/UznzHxg0Od&#10;y07Or5rR1QVgSj5/HtGApHyA+5kH3grCpGtBrMoYSBx1EwcDTncRwIz3tvR9awF6twJgsRkDM/BP&#10;J/og/Gbdsuatvc1AX3s79/crpYSOLidttMg21ljjOI7S2hgTJyxbK9RK0UfVqjWxkbCCERujEzKL&#10;eDNGURhFRnTkYRRGYRgmdp1KK6kbtVJaa+Fnyn8l504WFmZ2tPY8T9AJrWN5bSzYS8xIRTrLo1u8&#10;6sb7WavJek5EYjEiQ/MwjJn1QRBEUWjf3FFw2sO/nba3Y4NRq1aiKBRmognDoFYLRWNHRLKURoaN&#10;VYocnfh4Ok4S4BMLZdI5H/5MXM+WZQAZmwCEURRGjuOEQVAcGa5UytYapbU8C3O5nBi/WGtrtWog&#10;9rjWCGSRzWYbG5samxol3axarWazWT+bVVpHYRhUq+l1BEA6h1qtln5ZHBkW7pbSWlLzLNswDMMg&#10;kLyNxEi+Uq1UBOA2xkRhJLeHTaeagDiumOQCjIUZJvL9rNBvXNfRWqUBNJu+dI38QUpzSfKW72yf&#10;f+OCubGXlHwnFWYAuK2hW+7n1Hjq9JVXnrz0EnnlC4X9v9v9+OAfdyyxq01kjhw+VCwWxUZTqrqG&#10;cY3yyvbytx9r7Mxmc9qJNa86ibyRPIFatSKDQ9fzqpXK/n17h4eHpbVIJQETJk7s5eOll5MSVrqF&#10;2ePWyt6ODdj2s740PH9+VUz9z1K954y/I0jqtkwmI1OEUrEYhqFMN6RUkoAwqf7lYMovVVqLN4XM&#10;sOVClZXiP73sL3qt66LXus5c2XXpkWXZhnqrMDR89OChN8a+Ju2OyrWKITgZL5vLASiVSvc9Ofq4&#10;TT1SGxYvMneu7+XjldZyQC597crUOgzAls4VJoqUUibR4066bomc8WevvRNjGkvBQ8xXL0pD6y68&#10;8jNzL/9UZKJ5r3dFxjz0syIAJoRsjbXFtbebyCyjbyzXeQBLS7cgcV9NRfnRJZdue9FBfGuUACyY&#10;u6+hoWHB4/cIqebvPjRULpXK5RJbzmazr5949xnvPyw/+/AlN3z7C4vPeP/h/UkEe2xSREor9Y+f&#10;b7y378gln2+qJHEWYVBLnxZiTWtMJKqDMAwrlXKpODIyMhKZqO+FDABxmyWix1/OWWNlcZGph0y0&#10;pMqslMsSqh0/CbSW+10ImSYyYRCInKZcLlUqlVqtFkUhEUm+HrON5DkmxszJU83IBMJKetJowHYc&#10;lOG6UgEn2R3xLM2LI3TeFPZk48xapZQmpcRlhWLablzCypunEOL/ZvM8T9z/ZDV2Pa+uvl47Tibr&#10;i0yFmSXrJp0Hxa2HUkppY6IZ75z+V5XGfXv3jgwPV6tV0TYA8Hx/5NhwtVplZtfzGsY1HnfccZMm&#10;Tx4/YYIECOkkPwSAUKRSATeA2LqqVqtWq8KAlSU3DIJatWqNlfawrq7O8zx5zEtQhud58dTJdaRF&#10;DOOzFIkLVi5XJ7a8cgxJkfSEikik//UNDeMnTJg4caLneeLcvbxQ2AhsBGZs3Xr91i27mHeDAWwA&#10;373mGlEybATfReiMSUfoJGwENoK6QXtA61ctvG/xRRvi+oTnWXuSZQLNV0optZFoO/DMh46jhflS&#10;sXjuOz+O/n6lNBFEko7WFmzdOkh069J5z6/s2n6CfvxPL8YNFfORw4dlajb7A2cyY+4H/y6by9Vq&#10;1Qv/+kz09ytSv9J68OqrDzzy6HkLFz713VX9t1/bAtCanu78QhB1EjqBeUAcCCp1P5G0SVNWr0Zv&#10;LwAQdoMon5eZdmdaLSZLpID/P1TqSx88KxYdaY3Wlsng8/bZWq0qd3t82El1jxmOS2m7NJ+X2fP6&#10;K+fwli39ty7wPK+Z0Fx4aFnXF9HaqoiWKXUy0dSuL09dcPF3X/rZpvpAK/XdTGV4eLhWqxbLpX9f&#10;fmeqN0nfn5lfZl42a9bZUz9crFSOFUdO+Xq3qLKF83P533ZIlyUjgJ96SQAAIABJREFU+8mEFpDM&#10;+MVw6eT0AcSYnr4xYzrQSgqUEA/SIlSUGyAGM6MfuKGnB6AWxG1NM9DX0YHkN/YxJnd1nQzuA7Pl&#10;c5mbgWaiTkJfTw9v3dqc75oOzABmbN3aBmph9BV6xLfqdK13KnUQYObtszsADADbJ9R+u/76PR+b&#10;inwecRdAANqAtny+lahNUWuCrgAYYEwGmrduHVp0EZKDNwAMMMA8uavL3nRlC/hge8e5g+Ad/ZPT&#10;tpIZ4M/8sSLrw1NvvPrU+mUtIPQUZEUV+YoxRpGSADNmW61W04YhikwUa6WURJrGQyVO8jjDUADn&#10;BBywckszW0Uk+hxx76yUy+VyqVKuVCtVaVoEo4jjesau+WIB6cTp27H5n+OoJNgxNX2KoZIoGhPj&#10;9p8b5VFCF4wimS2HsusyMntLZfs23N6OFCmZTAjcLFVyEASqXFFaOdqB6yq2YkioHe1lMhLWG4Vh&#10;PFgyhpSS+o+ZtaMVKXieiB/kXEaRSSJ4SZrLIAiOHDpUrVTGNTX5vifDNqO0DUlqRBO3p07Gz2Qy&#10;/vjxLgBjIgncSIeC6T5ECRdQCbcvii8LZhY0o1arBbWa48ZYnFLKJuNGJJMwYkpHlcBodoe0UaQo&#10;JVeM9UURu15B45qaxlvEPnHyn9vHLTsR+MfetceOHnvkkm4p2S/4OF05spyZ3//S5wHgxX2Hse89&#10;F2Dipo+KoxSAzkNLNh53M4BisfjMN9ctfulF+f7ENz56+IKXxNnp1PzUC+q7l+J22e2RkZGmpvG+&#10;n5ExZK1W8+Bcsn9RkYovFPbX99SLvlk6cvkscdduLbNtuPIq9eBD1aD2xuDBI4cPX+b27px267jG&#10;xiO/PpT9+DPWWg199t1LNzQuXbS55/tzuvbftTxtFfrHdBeSrg2g/Xu3ynfaaZ+3dQszjzVBSrep&#10;Cesml80GWmuQVCri+RgEhiOrHO04rvJcCSwDnC2vdLe+unz2f1yx5d133PHEMUfryAbENj7pjs5k&#10;Mp1nN9322CCzjSGXV7Bq896ZuOTwylV1dfVK6aEjR018tsIHT7gVJ+A6vKnzeQSYenp3K5Z/7fBS&#10;AKZmarVarVomRQ89435Kd8+ZjA2HZyPpD/XXL2szJjeuDoD0jRd8n/B9ADhxDs5Z3RWqSNVqUpBd&#10;uv+ascdhbHcB8RZbjXba15qfuu+CGU+te8xGIZGC5I+BH/hZ2c/6zdfErDNR7Jw4B7Nuv1Y1qp+8&#10;3DD7b0ce2xn42ez3nzVzP6mrd66d2njilp1HZk8PAa0+sq+4atU9U9essnctU/kT23HtZvR/qnvL&#10;R+bh3vu11qnBq9iFnTgHP/lVDg0ra9UadqovfBqbflaz1rSfqQCEUbTxsUOO48j07Iux1NtueY63&#10;PCeVTGTHRF4Ljk6+P9YHXZSFpIg4Hr0rUlpcY7UionK1VK1UfEArZR2dggCCqStSxqgoMhFH1lhr&#10;TBgYZsdxJC/MRlEocT1S2XueJ90CW65WqtVKVTvxspKsCXGDA8BxVJw0ak3MOXa047rGWkssZrfW&#10;WCnthEcknimKSKrh+BkmWP+fGeX9jzfxcJz5vtO//+ovkLAIZOIXx0TFvxjJh4qPLXNUY3v3zkcv&#10;nX7e0aEhU1cvs3ynrB3H1aKb0Y5KLB1zdXXW2mqlMjIyYkykiHzfl1VRxkZpXioAcSCt1aomMo7r&#10;iMmHSQi3aXEbBEFYCgVEkpGE0rHQX5o+jj0tLRERlHa0ox1SNJrFrkYPo2XWcXq1kqvi81NO4vZ2&#10;krg9Bre3943y8mk68+Sp075qeT7RRlKdCXEHoGlAJ3gacBA49Y5rPzvlJHuincr3AUyIJ/DzlQIw&#10;n9DCmJxfoMa9n1qJ3/g1gX7wDl0bHLQN721716kAWWvtzFnNAnYl5sVnTz35iX0v16LazPee/ui/&#10;7ZDBDRJNRblUwo7+7WvWzFdqclfeGLPs/PM6gU/mF6rTTz/AQL5LdnYjoxPYwFZo96mKOWFOQY6A&#10;kPkZOIl5N7BhTHkVHxCi+Af6B7Svvjb9/FR5e3yhp3DDZY6rtdI26elB6O5auLywmpn7gVYiam3N&#10;/OonYRCYKLp/1xPNzZMBbF+1qFIquaXS/S8+8YEVV6iRTNvq1fdozYZc183V1TFzuVSpBrVKufKv&#10;16+VvRq9NYTmw7yReT7Q197e1tvb194et7KJ+oUIlF/YWSgQwVp+QxGBLFswlFIUNxvxURkAt3B8&#10;pMReSlTaNAbPATOSWcBu8GWgVqLJ+S4AbYzthcIMoBUYALUS+hkAryj0MGE6YyPzueA+ovOTm3T7&#10;b59qK6wjYBDC8MUAEtk24QVSLUA/M1smLR+YMn7WdV0Vv4jlSDDQB5zX09MMPBbjEvx/mHvzMLuq&#10;Ml/496619nBOTRkgIbFRW7vb7saWKEIq4AROiHaCpCoM2t1eB1LBRqAqzCRFIMiQVAVaIJWgdIsK&#10;kgpD4iwOOCRVwYGgoLdV2gHNBEmq6kx7WGu93x/vPicF+n39Pe19nsuCR4tT++y9aw9rvcNvWAiI&#10;D+A2cHdP7+mEcVA3+BhSCuiWHQwP+esunDM6ChB6eg5QAUtrPisEwtee+bHUYsIwPGZggIeGTv11&#10;9Zsvcy3fMxMYqWUI7U02ZuY3lF++c+pXSikoMPu4VNKNxmlzXs3AI3t2v23e8V/9/Y9dE4aktbJE&#10;zvsWUEmWgFYtxsBAQWuV5mmrUUmtpoRSeVOatvn8srz7yoPJy7tfFJoJSivrLHv25Im4qbtAAKQP&#10;Rk1kFDMrIh0ELGpXrkCpOO/JOa1NoXhF9KLjXjTHizHBCMJQOaW1CcNQ1etye2yeGwRkmoRIVZSp&#10;wjBURMK1EKsUHFF8MrKNFKuss7kovTK3DK1aG4sKgcict7eXTWC00iYIao26CYKWW7Y2plQqS4Jb&#10;qVQmJyeqlYp3TjJabYxzXhb+QMwxwtA5JzVUZm4V9iTodM4FhZiVzzPX0kwUAJ8IP09TTHNSgmX2&#10;SimxiGr+1he6B8TkvZTJTRBQoLVSTSF89p4f+si1LRnZBz9cRK4Hz/3Rh747cDg/9K4Dtx583RHB&#10;qMeG9t7M1GJUh2F0aXrjuujKytRkD+2ZPTBvuriQbAxg5WdutGSjKNZap0maZRkBU1NTgE/T1LpD&#10;1UpFaXV43bpSVJYmowCuJP2TBpG8+NVP3DY7nFdt1Kcmp/724zdiAFrrg88+22jUJw4fznM7Y+bM&#10;LMs+8OwV+Yz8nRuvgVq7d8eaVi9C6NfTmxhbz7ts2ZPFb7U20yeFF+CpAMw7ZbC8yyitbZrl3ltr&#10;wbb9koH68LrisZkGgfvUmPvQIg1gy8s/ASCMIsVoJJ6bANA4LsWl+FPfqBqjrcUZt19RKpXvdRzH&#10;ca1ey7IstlaFGkB1qt6opfe+fN0fvxrzThmUgv3YKYOLnlrzgb3XLH+bBjDyVRhtiEg2aG/vmP4t&#10;pfVNpSNMGxlyT7+8cviM4UvzPGdFEmc/u/ZGaWK0Rgu+Jbno92+/5qczZ/KTNoqinHCaXvut5HJm&#10;fmvplm/lV1z4nqO2XAlMY+wsXn9p2B7a3JbbygDu/dCqD967vnlmxMzLFnppQWzlNT2055Ztr7q0&#10;vlyOe9R99wMT+o6NYTyDiKaDImQEJtDGvOM1dcAtemrN8vSSPM+BdgB9S+fcPro3DEPdfMC2/6jE&#10;zMZYa51SZG0BxTRRhOYLYrR6b7fd9limCqNs3cTsEjOLvmHhfyS9dXh5dI0xAZBlGSmSyEwJldkX&#10;bx8AbUxrLZCkBQVcOJiOhStOhpnZqyLIaxW3vCxFzKw0eecaeZ5nmRS6nHXOkM3zPLdhSESaFBFL&#10;GaVY5EQGQxsjoIvMOa0h5hsmCKbXaP9ng0jJK3zP418DIMmMTGgi7KiNDrwR9wlmJ6Zgzlk5T600&#10;CPf//NvnTJW/0d4CdCkpWLaVC6ku6T0ByLLsueeekysgt6bleeedl7K39JPTNE3ThD1LpxSAzW3S&#10;SJy1wt0XN6SppFFUuILAWZdTZgLjRA3cWuecoJ5aoQkz5zZvhR0M9s43syhXyH9559OEmd8xZ8EX&#10;f/+DE0EAjwCrR0ev6+0ZAfqUWg1gdJR37pzf09vS19kEJTHbCsITABh9zH2E1RfesM+74yWiJRCo&#10;jwjAJoL3TAJ2Hxpa+JflIAhOm/V33rt3zXsdwOw9j40D4KH124CfEP7GGO9cmiZE6uHfjDtrkyQh&#10;4L2vOLkVzfPOnYfaK+cd99bBpUvvUorAWL++CRlStGHDoFYb2b92/fqTlRoB9RFG0CzIqpYRtAxF&#10;RPtbKQQAIWA0MTSkFLdemOJVAA0Pf2jLlv29PQ9d9s9po/6x/oHdG4bnrLqDtj4AYMuvvpdnGROh&#10;f4CGh15L9GPm3cDBqz+on3zkA6955+YfbGdXYJIDE5x52RAz//vlH5A8d9sxJr3hEjM5mVknoQIR&#10;pWn+v67/t/nM5wOSEkw7qULoqQ8YAVYw7166FEA3EYBxYBEA4N6ffPtcihZMS9jHm0wPomayAYAL&#10;Asb0HAMe41xAjMS3brxAUGPJyn4MDQOYQ6CB/m+8rPy239YxNATC/uYl29UM/cW68bXAcvB84AKQ&#10;AhYyCPSPV32CV64cXz/UuOKfZ/9mhxleufjYhdt7e+UoC4HxVjdBQl7w6ftA+6Zw8nE8NAARtO3t&#10;BfNi5m3AkmYCtrDZpekurhZEWopA2wkdd1z7nybw3j2RpnGWfenXjxHR64mI8PON15169HHc27Of&#10;AfCB4eF3AAcYc7ZuJcL3/sbbO6/1zmtVhHYCYpfaivJeK9Vibz7W+K2YS3ATat7CemilH33uZ2EY&#10;5lRAIrU2QcjKWUgrw1mbyDuulFLNErBRSms4PiKexqy10ZqARr2O5lQvJAr5T+edZmO0ahEkRErU&#10;aP+GzleM1/8AgH1hKwpAqSPZvkC5lFJiscfTKB/wnpTSWnHTZUV46//N1Px/Y7wYEwxjtPdOawUY&#10;sar1zutIiwxREIa6OWtDNECYtdZEyrO11rVcSErlsjbaWQcDwcZkPp3meMLee8+e4QFEUeCzjJm9&#10;c3nuvHPahAIhU1oFYVigmZ3o0OfVSqVWqwmuIy6VZInKsyyOY9V0Z5SVNU3TWr0mGKEwirRStrlK&#10;aa2lsWZtYXbhnRdBQ6FstsQNpD3WaDSM1gUPRFEBnvYezdWRmSU5LtIhpWtJo+ko75i55+7rN7St&#10;euZ+3Pv+ywH00J4ff/om+4TNsuyMZ/8NwNOvn39zU7vtmRNx7LT78m+d116a3nj+c1ec2rhRXA4k&#10;FTl47o/m//D1Gz5fbLz0tcmDuwkhOMfk1KQHhyY8cOAAA3meV6pV5/0/nrPyB9/5XJZntUbN5EGS&#10;NkrlsnV50hAjTJFiMOzo4KGDlUolSRoALltPz9wPtOHYD0Jsoe/Zpb75rzc9cz/6Kms6ujrP0hg7&#10;blCiVRlFvb+ZYyy++/pFbaukkM/MeZahqbfTEoOSIT+v8GuYvQM7gjGGlD50843tuhyUS867eqNu&#10;ndMmLJViuWatncRB6LUB21pe8c6BWSnSKsiCQKfWk69OTEVRXIpKbe3t3vkwDEtxKS6Xy21de/ft&#10;++xLb24JYU0/KwCYAQAP7ljzIHDRxWu/CWx5cjAMY6XBpPbuWP21dFXXjPp/XX7VK27+eHHjjlor&#10;91o4M5jmqFgf2vDl/nU9tCfZcJvMmd+5+hM911x56i2XfPuyDaes/eiSidsxUDRDHj32qi9fdOO5&#10;n74xiiKWhNY7MCS3n3fK4Gk71uzdgWU/fZ408PaV63pozy2fn38D37roqTV4CmmS3DZr7W1P4aN8&#10;5aGDzz0wrpeeMrh3xxppNE2X/9LG7N2xZumbBr//y5LWxroEwNd/Un7Ha+pjxw3iSSxb1g/gTU8O&#10;Auj77SV5nn/qr2+32y9K08R7r8PAM4dK3Tb7+plPbmhrMwLPVcq2gj8xydYF5U416rWHxsn7nBxx&#10;EERNCKyg7a2zBoZCMlpLE6A9NIUYkdZKKYmhxahHMo1WV5PZe8tKH6EVysqtjA7DMEtTiUvl4TdB&#10;EJhAmzAIisimeIV9YQoOgIgy59I0ddZJJUJwm0kj9c5Jt0OCPPnTJOJzzilrEUVQnpmtTUFGiu5G&#10;Gw7+3AQjbisltQYTjNFQSoHIKHac2Vx7J3KTHIF9am0mRUsNEvdmUQ/XRgfa0KJFat8TQRjGpVKp&#10;VDLGWGtTlwsxSSaEKIpaLqjOO+UVAK2NNroUlJTWaa3OzOLcl6Wps06bwk7ROZumSb1WEzU/m+eV&#10;SqVrRpeY8h511NFKqcnJyTzLAhO0tbfLt+q1WqNet85Kx6DU0S7q4UrcUYxhxa7w7PNKafHfkFaJ&#10;d57Hdp44NDwO3g0sB+/v6Tke2AicuXLggaPcmUvPug4AqRWKwHy+95ubiMoRor1E1wJ9ohW65f7X&#10;nHUWgQTj3EcgEp1+CBxugSZApTY7eOig6/obZhzo7dlEBKLVl/Tz0HpaufK9pM4ierCNnfNZI7HO&#10;aqXe9/dvveuHX2zpz9Ky3v1EAE5jvpY3UrOlwEfgbVjNTIsWNevxdLLCPqZ5zJ68IqEnE1oQGQKB&#10;jmdPABHNBX31bzuBJgGxmag1Q1P0ET0Bei/hvl99N712OTUSbmL00T+A8bGHj5Hk3xMUFnUfAJYM&#10;DDy+fj0B3jqjNI2PRXHo05wY1alKqVzi0dEtP3+UK5X/deK7P7P7G2GWtZXbGvV6o9FoJNWgHnrv&#10;f756+FrvPwJ4sCIFUguAxyXbYca0YK4VgsuH3U3C+HmvOY3ZA9QN2iVO2wwQziS1HU0G9JGmDboJ&#10;AI+DukGk0O14jHkncx/zcvDrlFZaLWZPRNuICLyNgfVDdNMAd3dvJ4BbCUxT44kBwiBoEzACkvaX&#10;HLNb0X7PP5olU02kVHBc/zqMji4eGNg+PCSXv3k/0c14jKibsH1oGIQlw+D+/sVDQyjgWNgPLB4Y&#10;ANGSoaGHmccBBrqLc8GuZnYxTgTGqXNevXPyl0FgjDFZEEjHD80E87HGb3HP0Ev/aWCc0Q0cIJoz&#10;cMn+nqUAnTIw8J2/6pQI0FmrlDjsSYdXBUZTGE5OTkqVgZsSPoIjr9drSaPxxUO73v2XJ4lqjszY&#10;IietjQ4QKEVOREpdYRApFSYUcnYOwFuPOe57k798Hq3LGKVUI0nEaE+iSlkFxAgPhlSTiUBEBbPX&#10;u13J75Uy3hdSPc65t8551aMHfxUEgWvux3uvtN7tD7UetpbfRVHzQvHGsGTm7s+V6Pg/Pl6MHAxh&#10;jwmxr6trRqlcym3urJs5a7bcb220tdZo4513LncuD+Nw1lGzOmZ0MJxjF8VhXI5A7L1ThkCc54ln&#10;G5ejMArCyAShUYZIQSkEJhC1+BkzZx89d35n18w4buucMeuoOcccNeeYo+Yf097VFbe3dcyYUepo&#10;Z02py3P2QSl24EaW1tNGtVGvJwm07pg1s72jU8pjEr/WqlWpmgi1QNSLRYTUNStw1crUxOHDaZrE&#10;cWnmrFldM2bEpdg5G4ZhV1dXZ2enMSbLsqSRpGmSZHmW2zTL6420Vm/UkzSzzkHNmH0UtGmkWW49&#10;K+1A1rNzLKZ7Unu7tX311g+umn6p2++/X+yTJbt4AaNXRos/fezZePpX/3Xqr2+c/tvL1tPNJ7y+&#10;1TSQcdaCxlSl9tRTPz88WfnDnj1v/f0t//i+yyeq1YlqNWhrnz133k9+tL3cNVNFcaWRHpycrKXZ&#10;vmcPHpqsTNbrhyvVA4cOPzcxdbhSPWPP8G9++8yS/Rtefcu6Pz4xALljOTEmvfW8yz6afPyPt9m7&#10;Y03LCnp788+vbbqzMnU4LoUv2LgVzRetDMXljnLnzI4wDhy53DvPSLLc5S4OS3FYYss+ywOoZKJy&#10;9zcb8vWlT33ouf17G7WpUlQKgkArndeTqYkJl+VtpXKo9NTERHVykq2LdEAM5ViBbCM99Oyzz/zu&#10;d5996c3An5bZnX47WmPZq9dkzkMFjTQD4EFZ5kwQPXfTLZgGc8puu631lffcfqV8bnN3+rpLn7v2&#10;hi9efLPPfJ7nb183AGD25Zf20J4lE7cDeGxob/XWW/ONG7980Y0A7vuXKz+59MLDhw45a0ulMoC3&#10;BDeeGt20d8eaLx2+SC74m69bcebtV7/gVK+mi1dOrgFw8LmDcoXjIFIMo+hLP47mnTL44ASWjVzT&#10;2l5tvDO16c9mDu/dsebS7IJaUs2df/Rns+GPmAp98J6b+z5/66M/OwpAGEaf+uvbAdRq1SRJxGCk&#10;rb3z/W+Nxo4brNQa9SynINRRibWO2tqPOmZe+4wZ9TSrp1mpo6vcNeOuZR9b/PqkvbMrLpWs83me&#10;V6vV0/72uUq1KiyCzq4ZHTO64lKZtBYDUIIOTKig8jT3jqMwDoPIZi4MInjVqCWViUplopI2skCH&#10;HV2dXV1dUWSytF6rTgGurb0cRSbLEqURBFppMDvAG01Kw/u8Uk8cKROXTFRSYWRKJR3FMIGJSp60&#10;g4IJVBhBB14pGOOV8qRyRuZcPcnqaZba3LJ38BSYuL3UOasrKIdJ3kjyBgzEhydNUkH4ZM9vpPwP&#10;Rntne3tnuwl1ZrM0TzKbpXnq4R1b62zucybWgQ5KYRxHWhu23tqcvdekjFZhYMIg0MZ8bd9uHYcm&#10;DlVovEKSZ/U0UaSkvam1cdZOTExUK1MA0jSJolisKsRhnZTK8zyOS977amWqMjUllQub23qttm/P&#10;noPPPpc0EoFZVytTzDxr9myl9Oyjjp45a5bzTqo57R0dYRzJtxqNOoAoigITaK2DMJw8POmtb2/r&#10;mDlzdmfnjDCMNRlFJgrjcqk9jkqKtLPeOQar0+e9DmKURgRgAWOccAGRUvSZ8tR7X3HyF0gRqT5g&#10;hHkEUEotZwbRClLnMx64eeXffPxi7/nV1s096yzpXTCDSI0QbWRsLkINLGfmW6/qBv7x4pvP+du3&#10;MIDe3tcppbReo/QDLyH90EP6lDdse1kw+hKaqNb2HDiw/+Chfc8ePOdVpzrn3/3xu/3Onft7e9f0&#10;9sxjHO/97dbe6b0JzOYiN6a+Is0AM3ig33u/QqszlZrT3z/GYOblgBEFs+eLBu1hoSnzcuBx0DHe&#10;feDDq4notU19oVb2AsAzb2Rm8D5mqbsBYO+5u3sj87ahoW3rh7TWoQlc7tJGY/QX3915S/99nY3X&#10;kRokUo4PH3jWn7RQgWbPnBWZINRhXs/uffxrNklDbf5j1xfzem3iuQNwOWweKAoU1SuTPdcMgQXq&#10;BqE5jbAH+LUkHUH23kv8vZx5o9QrgY1HSLfEwLaeHoC6gZEiuSIQdbfAYgzv/Ym+KHIKdZtILQJJ&#10;bAmiPvDj7FcQidrN4tHRz15z/rahIRQME+4GFl85BNAiet5YIumOZEGjoxuZl4MBOon5PezHCeOM&#10;caIznlNE9MYbPnnaS08cA6O3B1zA7Y72HgxmXkR0zANbpYXSDSxm5v5+DA1jYOBAgeQpCE7eezCO&#10;3G7hi4C6CXNB44Ru8JLR0f09PX/14asc1Btmvir3cEpF5XYAc5ifPXjo9fFLDzx3kJkXAiA62vt9&#10;64cK05ihob+7YDAVMBIRFDnm3NpU9G+8Y6Czq0spnee5AFWss9Jm8GKp6fxXfvtDqQQBePNRf5c0&#10;6klS8y43gQpCQ8RErA2ZQBEx4I0hbYjZepcT8Y7qb7LMOcdhVCqV2rUJmRWgorhsdKh0YIJIm9A7&#10;OMvM5B1y6/PcAzoM4ygqSxmorb0jiiOlPcjrgEptUUdXu1IqjIzj3LksLoezjprZNbOTFDeSCsNF&#10;cRCWAs+55zyITRQHDEeMpN6oV6re+lCbKHhhPPN/fbwYOxhaaTaFOqS4bjNzi7kowbp0sb13UlgS&#10;4JCUi6QKmOdWwMoKwvwptMKSJLGFyqudBmijo4+eI6AIAKSImZx1GTKjjfOOHLlmFUosJgrbbK20&#10;iaTwFpfiMAxdlgsv2TuXJImI2AgUp2irFRLtR6bRcltbFMUmMMI+t9Yyc1t7hwkC55xnLx0JARcy&#10;KcluAYiagYCMRVaoKYnghXiqiHxT//6hj1zbake0CtiH7rxTbMJecAuOGE0AAE6/85q7Zq8VeVOB&#10;RQkmasPn52PalrLPz99zzzmvbdSTuocPS/Hi3osP4kdP/GDb3Pl/Ya2NymVBcDXStFqZqlWraZp6&#10;52v1mhLVBaPPfv/lrUO8Gh9/rKmK/ccxd57nb7r1chMEpt0suefmNGsse/Wa23YUttzTtU3Hzv7W&#10;Mpwmf3tWu4sz3vaB1T333gQ0ACx6as3YcYMtSFULKJVnKXMAwATGOeNye/jQob++ZR2AfPNd8GxI&#10;gZHWGzO6ZiSNxof/MECkfKdLkiRPM29tOYrD0GgdOmerUxUh6c6fO69er6e1+oQDrPfspw4eqhkT&#10;xNGOVXfgT6UWL2iwzDtlcO+ONcL6OPZs1Bv1vrfru74JAO+Krrt/6mIALbc7aYYorc799I23xFce&#10;ezZiuvCW33wcA/hinh01Y1Ypiv/pP2455A/5LM/BQsNvccG38vwzbi+4Ge+5/cr4wgt5810mIBFe&#10;a+WWe3eseffMIoc5a+7Gr071n7F+YNOxQ/LJR/defse8m5ee7Jdi8N79RRRrMxsERsrPD+9SC4Ge&#10;N+ihpwDgwv2XRV1xEJir7MXXdt5yrRelaRUHURhGQEX2UKvWEpMGJgBw7tuif3sKH/rlv7rIa63l&#10;rWTgvu/LS20D55lZsEBaG9F3kqG0Mibo+eTaLdYue8PBB8Z0kjSkD3nfdxDHuYiR+6Y9tvhIAAjD&#10;EDCt8is3DXOaHW0SIG8QmBYASXoL8p5KlUEpEovMwDQ1oLRmZmutZzjrLMmcZYVZMf3BUEoxFeVk&#10;RUq0qgqBFVXEGfLUCeYLMi2QAjwAbbRANZRW5MnoP3dF8MwO3lqXCf4wgIaBJvJKEOSssPQv33D/&#10;Lx+FUlGoA6O9j4o/PwxFm6VRrzP7d/668fVXlts8C3WbiLTIDcoKAAAgAElEQVTRovtk87w53Slm&#10;397RWSqXClFaMThiZuY0TZIkEWs/wTpLrUr0vqI4EksZACJL39benqZJ0khaxP0WQRNNnKp1R1jy&#10;cakktieCgJUuk3du5qxZAAQc2dIe/Pq+JxpDQwAtBrol5CLsYexnHP3qt13X2zO4cmX5rzre+dHr&#10;LmDM6e9/+CVqSf86Ahh8PPPil74eY2PzmJmgSPWBGLwJGAF2iyhTE6SxiWjfS15HW0d55xiI1i47&#10;m4y+gGhw69YvPfsEqtV7fv4twBtjJqZq8264+4rmSrT+E1sgUf76IYHKMDyBNktTBRhR1MfoA28s&#10;eMUMovlDQ1KH3jvQP2/9+seBA0SbADCPgEC8QnA/npn9PGZ4z8wjAKggZRwPPA7sAc2jZilbAEhE&#10;fYBs/CrrRMxKab3h2/f2MTYRNgN3Onfmy7s/V3kEgHeeyRulk+s++qAxs5xvL5WvX7bsr67+iLdW&#10;K9XW1lar1dI01VqXy+X2jo5qpTI5MTE5MeGc+/CGz65hgHAdgUALCEuUvmfNBT7Lae3mJ4AFBAIT&#10;F2Jo8jr3EVHhQILjiXYzCLwQGCFCb+/igYHVwHXDw68FUACouJvBzDuF+ATeReSuu1BpXSqVTn/Z&#10;ifuWLgWYCCugFhDczZf0/PUbmLG/t6eDsRAAeCN4EEQr+w8MD88Bjm5GE0sIGOj/yjyzZOXN20Dj&#10;zOjtAfBaUB/wWqC7qYQLxv7h4cUrB7YNDS3s6QWwjbAYLLnEdsIiApjmgLmnd5yKk18M2j40vHjr&#10;KHp6xwknKzXGPO7B64dAWARaCIwRzhx9YH9PzzjQ3cSDLRnox9Dwl37zw+ymlVEctTn76OFfOGff&#10;dcyCbz77s3FgIbD0qg37aMO7gP2MuQT0929bPyTSzAReCJrD2J3nhWys91qblnqbjOmYZzT7Q6qJ&#10;cg0CE5dKxohjmP/+4V/EpVg0AES1yXuntAp1SESFP4FnBoudmmJu+Zx675VEYvDe+7wZQSmlhP6K&#10;ApyfqSZbr5jBdDFlsecme6Lg1z2W/YEUadYUkCKlTTHVewdmT1QwVKf9dd47CDHDe8f8YjTzfjEm&#10;GNz0jyvMp5QmInFKaioZayKS+KDc1qa89JGV1kYbk+fWpqnsRyvNWh4yVp6IVFt7u8g0cVO4UJ42&#10;1UTTKl/cyAJBYQptkGZywEIWF9RvHJcCyXjCyBR+K8zMNs+TpFGtVhv1hrOWFEny0BIdisJIvHWt&#10;teJdDVGksbnWSnrrnn2aJtY6IXAD0ErlTS1/okJZWdawyuSkNiaOYxMEztrcGOnaJ1lKTcziWZ9c&#10;46zd1nd9D+3p3Lp14vDhyqHK7Msvb9z+iZ+8YshovZUvOfuem3P2ztptKEydT7p+xe9rv3vHb94n&#10;Eefs+04490TCiTiWn+fLJrijZT/d9MCTnYueuuK8xiUvXz0I4OmbYT7/+ZmzZgnFpVKtChkmaSTv&#10;WiwYUcy+7wS0HdGGknHw3B+98lyccMIUnvzO3WN/GsjU92a95R8uOHT7ndv/5Ypn7sd5BweW/Mfa&#10;i5Zf88z9pz34fJfuvZtOk+D3ouXY/sFBNCFDQsn4l/2XLsLzkUjNY33wucsBGGOsNi63gocpbofW&#10;pXJZpGlmzJzZqNfz3JZKpVKppLT+4NvLAO760iEq9GpUvVZrNLJS3NY1YwYzT01NqUq9rb29XC5f&#10;tOyYliGGjH955jKX5ZnLx1bd/sz9zyOsQzKiUwb3Cuf7ycFFr1wz+hTen13+Rax6T3z92UffuuXA&#10;hb9fvfYvrrtG/kwARkd5nv/z/kvetXJYEG6PDe1tv7WjVCrnWeas00pHUWSbeOlvHntlR1eXglsy&#10;siq4cMVWnn/GbZd7+Oz2OwKE1lqtTcopgL071gD4nl9dKpe98yflVwHY/NLhY88unpCtPH/xrZd/&#10;7Nmrmy84X3JotTy6tx219tizcfbma4vbtGPNSrpWKXXL3NWr81sEwHatumx1fsu7FlQAfPup2Uqr&#10;bz81+9TjDgJY+ib63NerQRhueRTL3qJX/G5Al/XtL7nlI09fJOoizsOCnbXwsLmQhI1WBZrIWSfJ&#10;+dTkpNL6n9+i7/uOe2hXfLK/Zt7bBu/5RqKVIpEIzDKntcgzyMImJyxziGqBfZlbdEOxq5cpS7Kd&#10;lpC5McKxZsA1r4kn0kI/k92K3oM2IQBhFMh62QKIFjNSs4JAijx8kULoQhWWqDB1kuxCZjnyYucD&#10;AIJgFrCvh285Cf6PB4tyS6HtU5yzGGOTIq2UVH9tnjvv67V6oefrnfNeKyWsCZkPGZBlvki9FCml&#10;c5tJcadFwVRKS1dBju4Bn+cCo8obheaj3A5REJYrpo2J45JQ4KQ+JVcjTRPnrGcWiRhrbdpIBdtt&#10;jBbmnvystQmiuBClsdY3Ew9ZqpysKyJI6T2A0+e/lkHbgevAq4HdoCWjWx/69Vi9Vju3txdENDyM&#10;Owe/evs1SSOpVirn/MWp/v77X7Ost5tx9OgW3rlz//AwEQiKiDYRljPA2E0YkUcRxMxKKVLqgd/+&#10;iIjeu3Ahex4BNhN1A7xzbPLofGLi8PkLzmCAxsfWDN29pomEkT0UrHKWWjRBVklFm4lGvF8Behz8&#10;2mIbMDAiHQnZeHi4JZG0Gzge/ATRCKiv8A1Ek+LNy5k3SxICMPA4MxFd18T1tEbftIfq7Fe+4f6n&#10;v28CY7TJs2zO6OiCZb3LQY20wb09dN0F5HyWZfAcBMHkxERcittLbUsnQ1b0OSDNMpH2ieNY9LWt&#10;c2f/3Zu3/uzRPM+V1l1dXUrpV1z2AQD/cuK7t/1qp2W/LYxmBYHL8+HrLzxvMsLJJ5/c0zNGDODH&#10;LPQrbp4gmHk580bpRUyLBbm7ezXzF4iIaCHzGHM3eJyxm7FIoZtxDPDlUkkk6bf/auwfgYdBi0CD&#10;BNo6+uU9jwOE3qVNKVgeAxYAWDmA4WEGtvUsXdI/0D08NC52e0PDS0ZHuX9AbPW6udCQHQG6gTmj&#10;W7f39AhHe+7o6Jd/+wPBVhFoIYPXD825dGX30PA4aLx5dwi8hGl702qjOIuto4t7eg8QdYM9MA4s&#10;ZPZgAi0ZGNj+q532+gvP+rs3g/CV3/zABME7Lv74F29ZKR2qd71kwTee/ZkW+F9PTzJ81ZKtW/f3&#10;9OwHzwX2A7sIAC0BLQK6AQLmgr607tJ3v/wk/8yPfWF/rmQ+kWKNxIQCFlXTIPRKKa104hNmVlpH&#10;UaS1aTTqzCzK0VIResPMv/nm3p+SIq21MeYNM/7m288+ZfO8EAARS1OtsywTTQilvIVtet34yuRU&#10;Mb8ao5teQ6ImB0A3OcMS2on2hkzeaE7dqiVyrZWmIuKVaXp6UvFHk22RBE0vWL+oBr3YTouI7r71&#10;UgBBUBAw6rVakjRmzT6qc0ZXrVoVn4l6reacbdQbHV2dzroW3k5gtWmaCq0TKNSkW8oeURRJpAtA&#10;1D+stcJAJVLi3iLrWXtnR3tHRxTFRTdAK1GMNUaXy23C4CEiYQDJo8DMmgvNzWq1KsRN6TAIcpc9&#10;i/RhHJe0UoVqZzPiaTQa3rkwjuSgSdJo1BvMLIsugDzPyQRiVkVN/fs0TaXpEQSBJBjMLPg/RZTZ&#10;XLZs6dIC6KE96t/vFgOQo664civP/9CDn7B5Xm3UGrU0bQpejV11+4nXLRermjN6LsT0xsU0t+xj&#10;z8aWJwe3/MNyABs+P/9fG2vTJH3u2QMvXz24lee/954bH/rnKxffff3k5ES9Vq/Uat679y67BM8f&#10;LTrH9A9POGEKwN5Np22z16RpuqN/3ZYnB4EC4i80DDluCwh0+siqr/ZdLz/ftulPPGBnzSgaOPKV&#10;LU3Od4vkPb2DIWPjN6sAkiRpVGtZrf73G24FkN1+hwRwjUa9UqnMmTNXNGqIVKlUiuLY5nmjUcsa&#10;Da1Ve3tnua0ty7LK1KR3KJXLYRgePnTIOe7o7DTaVKtVZi6VS0me6cC0lzrj9tgmdrJ6mLwqd5YV&#10;mw2dV77gb5lOODlrxgs/+czvPgJvX37TDUJsKNLF1R/pqW9+bGjv1PCtxOjqmlEyYa1Wk9Ls9otu&#10;WHzHKsveWRtEUblczrPkoY9cO/3JcRtHwjDMGslDH13bs3G1c+4twQ0A5p0y+OCYZualJ3sAn/rS&#10;5Ncuv7X1xXM/eb2zbmjmtWPHDX7yixNt7e1a62VvpE9/vQpAK62NDsPoZC6O9R179YMfvQHPb1sN&#10;uvWwhZ5BnmXvPinZu2PNI1MDMvWTaL8GgZhUBGFY6mz3njJvpaBggqCloFqtVuWgREq80qQF+r43&#10;0bYfxo16/Zw3qXsftcYESlEYRc5aVQicBzI1SbczjOLpU6hzIgCWK6WjOEqT9PChQ967js4uccQT&#10;w1B5ncVRSdZLm+div9AyhBKmsIliWaWEBCKHJiJhEud57qwT3wNZkLQ2vlhZtcxm2kgz2IiQlDBJ&#10;WvqtQRC4ZpcYADOftuT8//GiQESjn17rvF/8khM//dOv2TyXE8vSVPrPwsEoZmPHNstMEGijvfPW&#10;5s75IDBhGIqSD3t+z0sXfq/yi86uTqW06E7meZ4kDWddqVwqt7Wx5yRJSuWShP4t/+xGvV5v1PN6&#10;0mwlKZmlRWRPmBilcklku0T1XnDVzln2LJO2914mSaVUXCrFcSyLiISqAKCNSL7lTRNfpQvtYNmb&#10;0pq9t9ae8UwKEC/qfui/dp65D1g/tB8gwpzRUWZ89qePMPOvr79r9UD/J/VzH7750wzeD4wwNjVd&#10;9hYAK0ArqAChLAB2M0bAfc34YxORs+4CrQdHRz17jI3z+vXcfwktOrmIUXp7uL9/3tCQIKv6gM1E&#10;y5u3bhOYgT6WZsg0bDfRCqIRLuRS0FLc8iymdPJJHwGgEXBf4SmO5eyPWXnp/KH1y4GRJo5IGhSS&#10;0K4gNdJsWBDQB9oouBwAzexiZBpTGUTdwLbL/rler7H3597+wCalBvv7MTwM0OcGzz9vqu0zpan2&#10;9vbDhw4BaC+VZ86arbSqTE42J9hyZ2en0vrwoUO1ajWKonJbm9b62QP7Jdv0zp39mrdu7+kFUL36&#10;I3F7R9xW9tZVqhWjzMyjZ8dh1EiT5/bt92CX21/fsOl5oR3RCLNcNGG8gHnx6CiALyxbJgkGF/JQ&#10;AGgRFVf4iQ1Xe+9Of9mJ6O3BllFhL2zr6WHGIkVzgW0S6TMDWAQiorlbt2JsbP/Q+o2eBxWhf+DA&#10;0NCc0VGMjW0bHipSRmYA3cAYeAmItm7d3tuLghDDZ259gIi4p4fB25sp4xJFRHSgSS4HY5ywSPIN&#10;wuL+AQC0aNH+3p6f3nb1P1x0g3BLhHkyxtwNPLqqr629XTjK2hiBu58+cPODaz921qveyMBDvxov&#10;t5XDMBQBFCnZ2Dx/ff/HJaMRH/G5AwP71q8DMBf01eErpUor9Vzvvcg5SHNAEYkah81zYWYUmm/e&#10;ST/z0MGDjXrdBEFX1wwAk5MTzFwut7W1la1zeZZlWXbqnFd/c+8TYRQLqnxR5yu//ofC/lFqtVEU&#10;T9XrLRdUWYak8DN5+LCAL/QRV70ijFRaeN3ikFTkHqLL3zJiauUYEpfKd5vTSNF1F8K6tEqCICBS&#10;zjsFkzQarnk1ALzx3f/0ogrpX4wdDFkgrSUAznsxb5dV1rXEgG1RI8ySgrddlOu0CYLA5lb6UJBG&#10;EpRuzoMmCFpmebpphkIkdgc6DEOjjThKsGeh48jPyqum3Z6TEmazKFhYtTtnnXWOUatWpyYnC6Nf&#10;IX8XEstsjBGb2CAImD07BiDetPLoGGMUKWZfrVaTpGHzPAwjkWmT2mepKRAka60s28YYcaEC4Jpw&#10;LNF3J1P0VZaMrBI0iPf+uZtupANKgoznbrrxlpX8lTkXZ1mWu7xRS1ipd/d+DMCbfvQBvBuQvOL1&#10;e7fyfJwArMeYRPkoIvIttBw/3bSV5y+++/oPHbz6N/t+HcdxrVb75apVJ65dsUf9/qQbLvhd9tur&#10;1pz3m5WnCl14tissouWciz3/qbHlycF5pwz2AYueWndsE8u05cnBZa9ec+zZwJPYyvNPGb4UQA/t&#10;mbzzTuftGXetiuNSlmXzTinetOk5wxiwpbWqTvuV/K+kGS9QlFrx1vY7v1FgcpjwzOrVu9Z8sof2&#10;TA6tD8LQem+dqzVqpVIZiqamJh27UntbZ0d7WA8PW5tnSaNRL5XLnV2dSqvKRKVWrXbOf8mMmTOT&#10;Ria1h7gU51n2L2+PFj110zn/uVw7KOMNTGCU9lqBZ8/sXGWHK4crtaSa1bNvXX2btDXGmoq6D07g&#10;rBlY9NQazMCDEwBgrbU2/d2qQQAfeubSZG3jPROfaF32arUaBaGUeaIoqlYqHv49t15pyebOdg1c&#10;MrXhNgAbZ113bBP8Vh3esJXnn333WhMENs0KdalP3PE9vxqAe9S+JSgkvPbuWHPGDJyxCRctRw/t&#10;qa8bum/lqlaq4JyTGOWeRxrvaBu6aDkALLntcqUUnCQqyruGAMDkK4NuPRE5Z+FZ4JHvPikB8L38&#10;Gq2z972jNPJAJQxCAIqIpVKglXfO8xHTRu+8s04bEzbx3BKUy8qgVFAqlx7alYehNsYAXkRO2bMA&#10;hwRxqQpKIguTj7IMheKCqPYrrRSbQo69+BW0+Et676y1plh1mqxraz2zMYZIec+C3pQymGmafHvn&#10;XTMVkfUjCMPcsthmFPrdACvtOdcFcIi999LuYGbnHbOHg5cjei+wlpazXisQ/9Pv4f//4dmQ2vbb&#10;XaUoTjycsy7LNUlX1kiCITmP1ipL0rP+6g1f2fNjcRYquJtBUPzV5L78hx/EcUm0NLIsa6r0ahjk&#10;uW3UGyI4q7WxPvfei5qwTHTynIjSBov5RiGNTzNnzRKghbXOWZumqc1zQTSJCo3gKJJGI00TZ23U&#10;1lYqlUrlMk3DwonUR0tVBgAReeeYSBxaCTBaW8Bay4ztw+srg8uJ1GfKtnHp+511fSe/V8LT9//D&#10;25h5mx+5dt26QaL5oD6i44HNRCuAEcIK0E8IK6Zd5icKQVOSEHwB0AfcAazu7/fs9561dJN0NoaG&#10;99IGd8kl24eHFgELhoYI6FNqk0AuGJskPWnGJCPNJgIzUzNVGGlln0Vg3EoGxPYaDH6N5z6QItqk&#10;MAg+HpgrZVmiI9kFisi6SZI+Egn1TTt0K7UAilYAMz/OWAAeJ4qiyDnbqNePHh3tW3b2vKGhPqLB&#10;gf73VbE5eDaEIa06u7qqlUotacRZMrNrxtK/f4tUojd//8EwDLu6ZrS3t6dJkud5miRRHAOo1WqR&#10;tXGphJ7ex5mPB85LOr/QqY3STCCGS7NGtWZKIMCQosCEcdtxH+//2VUbWF7KaXHdcuY+ohHgCaIl&#10;zXd2cX//w0PrJYbeDXod0S5gIXDM1gd+cfDnaZp+6enxE0FY1nv0llEAuxnHAwuYR5otJbl2uwhP&#10;EFaPjW0bWv+4dJNGRwHM2Tq6raf3yJUGRHpkhHE8g7du2d7TUySHQDewv7fnmK0PHBCgG7AQGCdc&#10;B1zbPzB3eHgxeD9jnLAYOAAwsIjx9WPDdzyTbevtAbD4t8kBBiD0dCIGAbsA6eCJ+LTcO+/9fvB7&#10;D2kGRv/z+7rpch2GIRAy86m/OLR9npkD7GfsIu4Gze3vx6JuNBkdQWAkohO7ISmqAiBXbCCRmLQo&#10;pYlKyuumgosI1H77wJPSwpXaLgA/LRZ/ZM9uRSRzsrXuG3uekDRYFESjKC6VS7UkIV10JwQNZZ21&#10;eV5ua2v1sVtTgSLKbf6O2a/+7uSvNASu4gA33e+i+U4QsRJD7tbC4aZ1Of7fyNJaa22MyzL23jUx&#10;/y+q8WIkeTcbPuLpWJTijGSHRPLIOufFM9h5r7UqXOSITBBIaaplTUWkjNHilRbHpXJbW0dHZ1fX&#10;jM7Oro6Ojvb29o6Ojq4ZXaVSOS7FIkFbKpWV0t57Z13SSBr1RqNRz9I0z22hQOiszXPhUlixAswy&#10;Z12e57VqNWk0mDkMwyJNz/PK1KSQKEqlUqlUbhKvnbO2Xq/VajURRQnD0AQmz/Opyal6rZYlKYBS&#10;qdTW3i7LW7mtLCCNpNGoTE3Va7U8z8MwLJfL8hqLfYwUa6UIl6bJAx9a3ajXG416kiRZmtZrtWql&#10;UqtWq7VqtVqdOHz4M3TeSW/9p8rUJHs+4+yL3937sdn3nTD7vhOefv38p18/X7oWf5Jj3TLpW/TU&#10;mlNvu2xycuLXTz/9vvonlx66fXHvxacvWTE1NTlw1dJTT//gOxf3YVqD4rGhvZetJ3H3+5N7bo0X&#10;sK6PPRutCr2MZ+7Hjv51Euy2QhOlVRCYlpbRC4BV/+1BX3BoABe8rUPmmjAMc5ufuOp/AXikf1gg&#10;KHEce89BGJbb2oIgEMV971wYRe3t7f961kvq9cbU1GSWZfKAhWF4+NBBuVNya1qQPADlKFQaij3g&#10;Qq0BZ9NG0qgpMOBKUdjZ1f6u4f6P7rviBSf84AQenMCxZ0NC9jguhXGktHrT2n9tNOqSXbRGHMcz&#10;ZsyM45LYugkRSJHKs6xr4BIASqmNs66b/pWvXrIOInobXv7AiuvkSvqm4aP0MfDqN7du0BcPXrjl&#10;ycHDaz+eJMn0/YiXtiIlRd8z1vcDCC6+SCn1ePnmh3eZLMs+MfemB3ZSK8eTcv1//NPl15euaBnD&#10;bR8PRJwXQN/SOS08rtYqCAJ5hYuk2jnx5GqF0R0dnYLDSRpJo1F3zp/3RpasQ4pMAIwJCvsI9lEU&#10;BU1/Vnnr8yxLk1SKEdJJkD6ArHPGiASFVUoVbAEl0oJaFRLbRczmvHdF211SFy8MReGKiEmwzF2l&#10;UrlULkmpNShkpgpjcmnFeF/YSwHw3jlrxdm6cFbJc5lzRClFrqG1xfZFB4D+3BXBOe+cX/LybuF9&#10;AJhOHGfPhZ4SM4Dc5g/88nunz3td0kjkTqVpWrwOWgmINE1TcbmSXwtkNAxDrVSLntdo1BuNeqNe&#10;l9ZxpTKVJIkvOsw6CALRFFZaxXHc0dERx3HRRLI2t7kvLrkXE+sgCKy11Wq1Vq+x57hUiktxqVyO&#10;49g0kbo2z5MkyZr8OiF1aGOU1tIy98UqkWdJ8p6XnsgLF57k+bzBkXOnSu9ce9es2UfNmj2bdu2i&#10;3mUHlvWu6end3tu7gmizUl8gtUIREV1AREQg9AktWnKRAtB05B8AxzOWM2/0DMK89ev3Le1ZwDzC&#10;hSDqfMJLhodXgBbgCK5pufd3Mk9bav35zMt5+kf+fGYwljcXYipwHACwCVhe7KxwfxNDcanjbZNo&#10;u7//4ZfFe/oHVoD6jgCGuHB64Rb3uSj+9aGouEvjuQ9Yzrxc4EAAwLuZuxlBEPTxMRe/5dz1j9zD&#10;4D5gE7DlqPzerobg1oCiRWydrVYq1UoFzDw2tvn7D2ZpcvjQocnJCWOCo44+uq29vdFo7N+3b+bM&#10;WVHTH/rzq5b/Rf/769ec/8jLSszMuWPmSAcA8nqSZVmgVFfXjNiE3rvYhN23rlpz6aXXNjtLrezo&#10;fO/FwpzGx4lo8egody9sWnxgBVE3EQi7iB7Zs5uI3v6SBc67Of39YBzo7d3e2wuinxCtOJKMSRUV&#10;AB3P/PD69czcB6wgevDn333w599FcTELQ4klKweEUy6pmrRluEkQBwOMh/7ze3MG+iVpHGcU9/Hk&#10;RUTYhqJ3cQA0Dl4CANBK0aJFR952okVE4yCImTdhydatLY0mKaQ2axZ0YHgYQO8hba4attbmuZXa&#10;fBiGX3pJtHivPQCIMu9c4KsvKzNj7kD/3IF+DAy87bd1oCiOiMBm01a1KBxLcQdSi3G2ULpXJL6W&#10;AL594Mm3zv0H2a5ULpdKZSXeNdb6aabMXMg3FfAqY4zIXgvoVKoPzTk5DqNIqhvlclupVA7DUKYs&#10;mXTlZL6+/0mJDG3LPtU6fv7wTZOd1ltSTNvNnKHlqUBNRx35sICHtbh/9s+1Sf0/Pl6MCUbe9LLl&#10;ws5CS9DmvJumzeqYvSB9tYCUJLIkkofgebfPHUGqVSanBHOVJA1ZjarVatJIWm16ZjbGKKJGvX74&#10;0KEkaYgrtrUFICoIwzCKlNKKlPNOuBb1Wk1Ua2u1Wm5zeW20lrSb2XMUx+W2tnJbWxRFRMpae6SO&#10;SCQUQ5H7lLKK8DIlrhApdwBK6SRJkkYjyzLZgwQoEqcKUKoVVIlFg83t24f7X3NKL5GK47i9o6O9&#10;o6Otvb2jszOO43f0fOydvRefcc4AgHed3X/a4hWSWkxPAP44u/hjOVcA9xxzy8ThieOHC4ymQJ7O&#10;PLv/Rz/qbG18wglTr/zhHkxDNMm4ZSWLx4LkCT20p/XvCw7XQ3vmPV+xajqcaXPH4IfeqOu1Wr1W&#10;e0Go1Nps7441LyCLf+p7/71yzm1fOWSMCaOo3NYGwHm/f+3aHtpT+tcLAUh7LUka3juB1U1NTIgb&#10;Lnve9MVnnbOTE5MThw8LOTWO48OHD1UrFVFTFUoPs9/48HPn/+6Szo72GV2dgVYEDjQphazRqFUr&#10;xM5oVY6jOArjMJg5c8aFz1599zdeOKcIMGzb5KVRFLWVOrUKs9zX6keoI407Nm7l+d+6dHjWUbOj&#10;KBKEh9YFDbjrsgG5QXfNvbF1zaffslviAqlVH9qw+NbLAYjHPFBw63fSmp20BsB7Zn8CwDevvv1b&#10;19yBZjp6xwP7nLWuKag375TBD5zeIXdEmUAH4UK76pw3m7HjBkEKwMWHVgNgkAfJZteXrlBh8OXH&#10;2xZ356yJAgPgnkcaQRxRYLwiCowKAwoKMhUpkujvnJOddTZL0ixNURDyyHn3/jcrY/SW8SBNU+lV&#10;K6Xu/16zMe3ZNh2OWgLoXIBzfbGcTMMdNSN1ktfQGBPFkawEURzFpVgp5azNs0yWWGqaVEA67wVI&#10;UzeLZ0bmtyiOSuVSW1tbua1NxLuUVlEUldvKsrbJUuqsFL68c97KcmZtIaviJZA+Uj8jImstsy86&#10;9M345c8ZS1620Hv/0H/taJHptdLNZdRbm2dpWiQD9XvNtpUAACAASURBVLqQ2h96+vsABPmpjQbg&#10;nJVAIU3S03+Tnjb7uNzmqun5Q6SCMIxKsUiWs+d6rVav1Wv12ikdfy0/Z1lWGCg5J/672pi2cltn&#10;V1dHV1du8yzL8iyT51CqP4KvE9BsnmU2z9mzMSYIQ9mVOBo16nVBkOYFHqPl7K4ASLBQr9erlcrU&#10;1OTb/6tm+2+a39NzXW/v3IGBLyh6dnjDD2+9or29feasWV9/RRs98MDriIjoCVL7lHqCCkLqJpBE&#10;2C0ztiIPKHAVLEbgEibuZv7DJZf8Ycv9Gxne+wXTcNskXuCKiKhPgEwMZt7YVApp7Xyj543NJEZS&#10;is2KVihaAOorBIEAEIM3MjYCm4vHpakwQEWIvREMoA/88Pr1fReuxaLuBdPaEfJ/RATwRhQZhaC8&#10;RtAy12tuTwRgN3ProRwnnPf3p20fGgZRFMf3fax3BFgO5Na1iLbW2SzPdBgIHPq5w4c884HhIR0G&#10;QRg16vWJw4ezLJNURCK/er3unEvTdGpiolKpOO+ttbVq1ds0TWreZkGgwkDZPPEui6OgrS2O4yA0&#10;WivWGo+8tPSFm/pVM869QCkiGhHBK2bRfWLmh5f2SH7RDRoveAvoJiiiLE2Z0X3lBgwPMXjuQD+A&#10;wWbu1QfsBh7n4hJyk/KxkDEHAOisieCsv3vTtl/s6CYsaTqjbxsa2tXkw3ST9BnQDR4r6PkYA595&#10;UG8fGh4n6gbtBh4Hz2E8+uzPtoG6mxcc0u4A5gD/cNEN+3t7l/QPLO4fwPDQODAXRIS5AAiLiDA+&#10;LirD2hgThiYM5T9/cMvKH6677EBv74Hh4cWglixbnmVS8PjKS0tzCbtA46CvfWIwCIKv73vy6y8t&#10;fe3Y+JGXlb71ig4Azro8t3mWtVILbrYLgsAUfpo2F/ct7zx7znN7Uvnl39j7hDHBzqlfSXAfx3EU&#10;R2K/U8yKzRle9maM0cYUc4LRAGyep2nCzK0QFM3XSmocrYlLpn2bW+e8MVoROWcFhZXnuahZtA40&#10;fcplzwXxWCpQ4qHw/1n0kcnAFfUR9i++DsaLESLVqnjpI810k6ZpFMUSjjOzsy4nKz0pWY8dCiBE&#10;sV42+dbeea+8884406wmarGvKiRctJKDpo0kSRoCoxI6R5I0Zh91tHde6ETSRgnCUHTTxb8pz/M0&#10;TanJiCBXsOKc9xDAXBjqJjRAaeW8F8ivgK3jUqnFApQiqAAhojB22gosm9nLewUgzy0RhWEYxbHk&#10;2tba1FptTFw6otQuhlCveeOy2fed8LVj+h//7n3SvRENaWvzUqlcO+ecp1cX13xyaP0j/cMAbrmP&#10;8fwE4AXJgDAfMA0cv2Dww3+fZR/IPw1A2MMynn79kUZBD+3BD3HCCVMnnDB1Ak+9sukCjmnsiy34&#10;Fvh/n7SSD/7wRwBOOGFq0f2nTc8fWvzmBydw2w6cNQOLsGbsuEEhVLT84D4zb/jYs3Hmp69/5n4s&#10;auK4WjuZd8rgGIAnj3g1fHLWjZ98Ci/gXchoYaUueteskW/VP/qeTgA3fu7Xztl7/+rOS3DN4XXr&#10;slrqvAvDcGpistzW1tHZ6Z3ft3dvkiRhGExWK+QtEWVpUq1UwjAMg5iUEnV8AaU75+u1OgBS/tDB&#10;CtEsUfK21lJT7cf7PIpiEfJPGuIXRmEUqCi8/YsHP/eXz2Nf3LYJF1227rZN2HLgQpvbY69fddLA&#10;PEFGZRs3j8y8/iO3XZFlWe3oKhFZZ0ulcq1a5eY85jZ/8o8vxfRx9v8+v3Nde1gK4yhi5jRJ4P13&#10;3aroUzvPPGVwKTyAvTsA4I4H9p360AWlUomU+lL/OgCf/dtNAD669/I4Lm06dih89Orz3mLGjhvc&#10;AmilgyB4vG39WU+tHDtu0Dm/6Kk1F2P15bWP65JRzFc0brRZFkbRdfHKQTe07bEIyP/t6BtKu9bG&#10;MUsA2iIkALDWhmHAjsRe7f4xlWWpzXPxbxbCXxTFDzym3/emBMg/992svVwiInE7MqJSoghAmqat&#10;drnwGZQCoIkICr7plCTDMyvxhM5zQccSUcu2r8B5NusLugBBNSmJWssiJEIOSdIoNmBvjPHMCkVW&#10;g6bMkSIlLZQsTQXTBYVWaYw8eee10jSNcTetRZBh2lKn9Z9bcvrqvt1LXt790H/tUEoHQVGKa0Gb&#10;mL21TvjbABzbFv1DFlpZKolIK22dbdTr/x76D+zcmf2FCeMWk9sL842Zi6SO2bN/x9wFAE6f97pt&#10;vxkzRkdRBOOsdeIxIpcxTZP/h713D7OjKvOFf+9aq6r23r2700kkN0Xxc/TMeBnCgNANOnDkDF5P&#10;otANOuoMXqC7AQfoHW4KCQGUS9INyqU7oIwcx1HSLZAMosAo6gidoEwSR/SMjiOCJiQht77sXZe1&#10;1nv+eKuqm6DnfN/MHx/P830LHp5m997VtatWrfVefhdrpVgoxSmttSYjXXHVarWKtDNHRyilJHMT&#10;N+hmcybLrMDKtVKzCafL9ezlhSxNT3/9SejpBdF2AilaMzb+2L6fVe5Y/ePMZml64iU3/PjznzaB&#10;2fzsk0Nrz/vF6jsAYLDx2Pyktvr21aVPAspwHPAQH2gQoMDAdsZycB8wwvyn64f6i+a/hLmAlLLV&#10;hgK+swEA0UBOlhA/BxCIaTaNKXjWrEifp/STI2vO618jAB0WCz/mbeDzlRogjHg121yRz3tAYQcR&#10;mLbDM4OfeGIbuKRaSLm1r5C96gc2EG0ARgrZKIkZS3p3Ye0gFwI7gJUTE13Ant7eC8fGbnjknhGA&#10;gH1JYgW/DhLCT7VaC00wNTWZpelXdzzykUbjk13dX976oFA047iVpcn01BSAjnnzkiQOgtAYI6WH&#10;KIqI6OCBA4uOWOTZK62MMmmSxHEsUmNGm0qlEpggSWIxWQuCoPsLq+OLrgOwHVBSBWcsB7YTVkxM&#10;MPttzMuBHUTSAjhBVH5BRPSOpUczexDtlRxieHg78N8ZDF6e31Yohe3goxnbgeUAEbYwusGLgT1D&#10;w1sAuv7ixY3G7qFhSOLGucXEFlAXg8FdwBbMXtkuJh4aKj09RgEwrwacdSsbg/evW98FbAUKbBxv&#10;Aq0cG0dvDw8PgYHGYNfQMFY1uoaGdwt3otH41jLjphMYA0AbXTwcXtLwiZsuWbnbbR4azrKs94/f&#10;dv+/TbDnwPnjGzcsXtXYzegCQHg6MEppwGodlvPZIRcOtY6kJS7lHSJlAkOkjqu+5snsGanbas5z&#10;AOfsd3b9xDoX5qjyNAhMWKsBaDqrdejFWch773y5DJYJjNZGliypjzjrrFIn1Y8C8Pj0M4CRQkO1&#10;VpXVlohWvvZ4TEw89CoSApz3wod1SukwDCkgrc3cZgXPse4uV+DSmVsWava/P3PIUyPvURjmvNzG&#10;yzHBkPBd5Ho6OuaZyDD79vZ2ALW2Nu99HLcq1YrclbZ6XZES/plA64IgEAi+cCihchY/e05tXlMU&#10;A6wXV/IyqRU2Z2Y8c0k6BPbOX7CwUqmkaaq9n9c5L4oqaZpWa7VWszk5eag5M6O1CSthEidxK65F&#10;FTFpEbiCBCtSqHPWNbOmz+1sjSC8W81mkQi5ObKGnqzkKeSck4KctVYR6TBi0UNM03JhJ6IsTcXi&#10;2lonnKQwDCV2f8URRwhgTNjnJOpScdy67VYpwANoq9cBrLxr9R9CQwGzxOgv/5DPflv+eNz2Rz/G&#10;HwHAPuTytfL6YceRn29axfs+9JRQt2Uce+wkjn3smVX/deHXjsWxj6GAUf10x7eW/fgq8aueG/rv&#10;v+2OI8/C0p+u2TWHdXAkry2zi9HvxlgMAHv37MGrcc6Bz9w1/7PlQSQ5yceb/89Tce6ftjb74vfi&#10;yQMHdKAdu/du+zAAaAprlTRJVGBSaz289Y4VOhcu8N698MLeBQsWwGZBkMZxnKbpvhdeaKu1V2s1&#10;9szEztk0cWmaMnsTBIHW8zrn2SRpTk3V29uDqBLHLfLcUa+naXrghb1t9XoUhgLnnzk0qUwYaFq2&#10;dOmRZ6H73rX3zTnzz2/A0pPWhN9qptkk5tBdrLO9/zowo6cXLHwFeyZNbfV6lqbVWu3G9isGdl1R&#10;rgiffP7yLy654TD/bwBHnoVldPXxjaU/eNXlTWs3X3Tjys9fLriv9/5ZE3gRhq1SqQIoswsZH/mf&#10;fa2gKStsvb1dlIIBsKZWmlwXrPrU/qvGt5rUxX3PX2YDf9bxyTeezA0oXZY5a69oXe+UNYWQHwCh&#10;UAu7Q/SamNla12rNVOptYSXMsuysbvvVHyhtjFStms0Zwf2bIPiHn8wLTLBgIcNlzCyoJIlfBcFf&#10;rhXMLFB+2Tc6588nIpGjEIVpeeQBiM1zmqZCEfbMEgOJSp4MznWPIIUGay0RiXiiNloRJc6XtO8s&#10;y2wRTwO5bdNcloVzvqNaM0ZzAS4lUuxZ5BeNCcT2QX7OCyJCKlAUmYp0Zf7PT8X/duQhWhjmnkVK&#10;h0EwNTWZ2mwuD9umzMyVakVEw6XLrAtJxxf27I2iSGjciug+ZGf8jjYvbbUvbs8ya60TLpm11toM&#10;QKvZIqKHd21TWilStbaa3CYbJ1IwaovqQWkonuftENxamqZJEssUklmUpKmoEhNRZjPvfKVamZmZ&#10;OW3pMVzHIzv/2XsnElEiwiErtrPurDeecveTD6Zp2qeW/n3rH9tualSq1beF4duAh3dtT9PUsRce&#10;z6Lx8eN6eifWr1q50y1df0c/gRno7v4g0W7cvjbH9xZBSAEkKtVRiakPvBzwzHd4BniAcklikWwS&#10;yvUGQGZXn+dRoA886vkOAqFUPSFpWci07Ce6k5RS6lxPA0otaQwuG7gaBTm73DFlv+ondQdYmDwS&#10;zjLkeMRAP3gEGACWrF/fD0DlJT9JF0aFosA8AvR7fycRgxjcT/RiLkPe9VhOtL3o4mBoaAvhhSs+&#10;lmy5P6pUfv03va/9/Nhnrr3ruis/8Ynl7/nqz/7RWldra/vAHvr79ritoyM0gbP2a6bldzzaOX9+&#10;pVIRK6owDIWLnGWZ1ibLcoEgmSdSR5hpztQr1UgH1lkNqkWVQJlkpqlqtSgMHcgmykAJUtF6zNtw&#10;w/4D+/2lN/QxA8SEPuYNHntvvvkVF120HDhPqX7gT73vB84F7tS6evOn37nkT7/9mx+9q3GDpBsM&#10;LPXcT3QNmJm3CceG6ERR+yV0gSeYd4BI0Q7mO5zbBfrvq1bR60/EG7DkG+PdPT0TYJAqM4QtQDcp&#10;AF1FpseELUA3YSXRHmDR4ODA0NAd3tN99526des3jwy3yd1ibCF49jtA/cDzZ5wB4MmhS6Vd8K6x&#10;Mb9l4oiNG9Hbi3WrHmDmLD3jUCRoqC3ACgCDg7uHhn74uQvPeMPbH3puG8GtHB976Lfbv/Xb7Urp&#10;OG6JxDOGhhd/YxwAenp3WBcESmvDNhWulETS2uiAjNJaMnmZIAreORfHre8lT5/8ijd+f+Zngi5i&#10;Zmk1RJWIUkqTOEtVVIlMEIjdQBRFEvoLy06FKgzDMIqCIIhbcRAKsl5E9pyI0cnG/fj0M1qbKIqE&#10;O1epVlrNljY6MMEpr1z+nb0/S49qIy/QrDTXuAsCL/YmgDB7peYCwBbmqkqrqBKxZ+esNCvLhyCv&#10;NioyRntm57z3GTMTDClFSjlrfbHvvKzGy1FF6s51FwnVIapE7R3zAMRxq63WJiW3sjVWLHa+FDos&#10;M0WtlbARWs2WaEDlbpFe/DSUiD4JgKAEQ5PQPU2huEKKiIzRIrIuXA4JmGRDyjIbxy1xfq1Uqt67&#10;VrPVVqmyHNl5ADmEr+jGOpc7vBZfwQMQEDsXnvYo1mrB6Av4G4DImzjOkYgSjgiWwDPnrHHPonUj&#10;KG0iYoI00FBAhyXBmJqcbL84l3Ia52Xvvf0KrXR43nmSCZTdidIxQ0rgN399WRlzb3xLnwjXHib9&#10;dFjjorRTKEf5/oVfO1byjaee6vjVccvKo2370aZPvk3NlXUCcuLy3+371PwFCzsGzn37aP4nlp6U&#10;C0kBePvosqUnrQFw5pvX9tDO8mylWVGShqXYv3SOw/fcROJw5+wX//bmB56XqNFm2U9u+GoP7dx7&#10;4/Xe+zCKsjRtq9ejqCLcmKgSKYCd1/CAFvAlAK1MGIaiasJMXA7PgAvDQLENwrBerwdh5L1L4kRm&#10;dRAEtba2SqXCzK1WM01TD21JmyCqVKrOu7dOXXTYmX99zwU2y15zbX7+Iv8lgsLqb+9RoDRNkdok&#10;TirVaitp1RoXzn2n3P3jG0u3/sm1zGyT1Dl38rPXl9ljD+1Mb/68Z65Va231uvfuuuiywy7aPY80&#10;jdZZlvniEb3n9bef++zgna8evmTqWu99z4kewMiD+1/9mqMAvPctk+X9Km9H/+7LSZHRphpG+ZPj&#10;vGevRM5a5ZxmiQtFxuq+CZ1mWZxZARkKiolyuKoPw7AgLPlqrSbItyxNq2Egp12u77nwObNolVAJ&#10;ePWemWu1NlVwQrxnpQqMCylReRKmYBAEIpOaZTYHVpUAFQBAKKhOzwAKERFFihLrpNHBL9YrVFrI&#10;67k0qgCKZFUQCQrvfKnu6p0XxSQAEkXJRmWzTHpiJghEpcQ5/+fv/dh/eFMgovv/x/Xy8Xf/JkV3&#10;1+bfbHXOzkxPC7hnrqCfvE00rHKxXZWnTKRItLZE+okUvfdVbwXwT1O/NEZXq7VKteqda7aaks/k&#10;JUaXd3Sds1lmvXe1qCqFpyAMxfVCMkOxzBNfBeddlqbOeWPMgf375ladIJBu77VSYSXSSguipvwK&#10;SebKkxexmBy1q7Tkwzku3HtZMQTr47yLPn3rAGEnsInBzCcqeuy6C075zG0AtoC3CdGigCRJgC9Y&#10;oPLcNhSFbeSKTwSgX7Rfi7TkXPbseaSoZEuiIh2RfiKhhs9axUluTArACImsEwo0TY7MAcCMfvCd&#10;pLYrGvU8ApYCX5E8YIBygBCYtxOWl+0pIgA7GcsI/UW9nAuIlFDVBRnV94enHwHHEK0AffnKT8Rx&#10;q5Uk3rmLw6OWDQ/vWtW4p3367Kl2Bn+tM2b2/7Z6FOA1jcYDi3D660+675eP+1SYSBai7mgMipKB&#10;3CZ5YKVIEYShAmpRtVqrEpGEmFKMb6vXoyhSSss6LA03pxBU2xjqn/quYOajmQEMACNA89qLPnhA&#10;PbB+vbSPmLmfsZyglKoMX/6u17wVE0/sHhoCIJjqLeABon7GCHMf8ru/Q6kljcbzQ0OLLh5cOzQ0&#10;QLSVaBvziPe7Vq3aMzy8eGwMW7YQEQ0Pb2LuAiYAohxI0/XiK5nfVMLixirq7t7d08PMI+Bjhy9f&#10;+douTDzxwPqhrsJf7w7vBbN3NBjAysaq+4/wRCTfnRQFJhDBDOc9Llm3stHA8PAeYJFMX8a915xP&#10;RGf+ySn5fdwyge7u3T29iwYHATy/fv3iVQ0i2jM8vJiB8fFv79wRBAE5J8+arN7MXJZUynHq0rfI&#10;IX944F+Ra3+LypOSOm8OD8n1wU0YRdIdtYXkQ2lVUW7EslTOXivOMUgOVC7RRFQ+1+VBvPOnLHzD&#10;t3+3ozyy2BIEJmBm62wYhtVqTZyXSsFxsdcgUuJ1Jmu5z73OjKzVQO756IttgpmNDgXPKW/QSp16&#10;+jkvq5D+5djB0EYbCjj0OV27uKNKzaKTUeQYUiBUWilWpWsSgLZ63bRiZo6RG2KUPMh8n7Y5DFzu&#10;R3t7u4QFUo0QPUrZctI0DYKgrV6v1qryJwIO0ySRfMPkzRCRUTeThw7Zwlg+iiqKSIWh7DrkCA7S&#10;KVNKpWmapU62eamTybMq7TqtjagxogBxJXFibUY6kCkouymkrSbmXEoHUVD6oMtXa8atUj/RO2ed&#10;rX3qb0pAUeu2W4nUe2673Fr7zYuux8B1eLEw6NwM4aWpgoxjj53cteEdQix+7l4cyXM+WCCmSns+&#10;+e+l66mHdi5s4FfHLVvYOPbY9Y8tbBwrVfbx9cdtjA5nWXQ/ncsT/ejNa08avqQDv38sPSnPHE68&#10;6QIAUtefeNOaub6B+YsnrZEjn/nmwykZhzHCMSfl+KvnG0LzBZCl6Z80zgQg00P2Hptl3vnJyUNj&#10;b7jz47saOgiU0QFpIuOcSpEKHcg6JxGS9znCUlR0sswGQaBUoLSyzKHR1bBK2sxMTztmdlalqQ5D&#10;Y7QyATkPx1EUeO8Jrq1aOV1jtj8DACAyYZRHzOO87DALP+loIbVZZtva2kqTtfKdMkmeHNpFX6Jb&#10;6qvPmbqkPnjx9265/CG+8bl7cfEHd07fuK6iKs7aJInDSiREyUsmr/n6OavlygP469NqX/rmIakH&#10;S4nl47/6FIV04QtXIkKWub/9x/Rj/y1aeMUV6uvjcgLvu+3KBy+47u5H44//RUVeGV18w8Sb1ow8&#10;eChaGFhr7Rwxg1qtZozJ0hSiHa7U/Vv1B07IMmtzolwBzpamAfI+u+AUMwgsx3lmf/pxrX/451xm&#10;EEVVAl4BUMilY8urJzK1zuXrSHHwfPNrtZqyjEjUIlVSHRnrHLwCvOicysZElDvVzB3si3xDKYE8&#10;zY3CbWZdEdpCQWlFKtDaHDrUkq66SEtpoxUpCytFDVE6gTQ3mFmz1Plmt67/9ObU2d4h6dP3Xp/5&#10;PT9piyoAIh3kpXciQb3Kdu7AzP49rzzuwWefRGHfoZQSkUDKlVqIPT/0ux+/59nsz0888XsHfy7e&#10;WDJ7rbNaFa6F3sn1MUoo/i7/K95rYbtpkr9iTOBczqGUwtB7XnM8AF7IYz97TFSkVIE6kA6VkL+F&#10;hi7RAIAqSNBTnr3YyJggEAljLnz3JCfJsqz3j0/e+Ivvn/mZ2zaDGRhhbCYaIPSBPtBYddZ+XgsU&#10;2xEDOBq0AwXiHgWzW7ILkpaHYJzUBkUDIIAVCMxlRjpCJTWbQBglUEEa3sA8ysycUybyhlqRSJwH&#10;VXCwc6Y4gwVKRYRRD8Av9wqEAaYNQM7EAIMxSjwg3heU+7uNzs5pXiZ/h5kAlo2YGcyCieqnF1U8&#10;lwPb86POZikrGg3q7j77iQlGxxfUbzNnNw0NgbBsaGgn0VoGwK+56pwwFFAMX71+6Oh1jYd2bpOA&#10;2BeqXz6OvaT9xlRE+tl7arXiOJYcIwgCl6UZW+2yqFKJTBWasuZMs9lUoaFAR4FWoYHLPDPDEXSS&#10;xJ3z57/zK8MH9u9vJbExwW1x1nX5TVh9CzaOvX/VqoGhIfmCo4QBomPAzLynp2eCmcHdc4zU+kGg&#10;/LKMMAi0GHjoNZWDa8875ar1AG0ldBGYsbPRUIq2AtzTA6C7yH4ngJWNxubh4a45FzXHm/Ecw+3h&#10;obX5zeZRxvM7HT//xOah4S5gC0j6GES0HZhgiG7rwPDQdtBWojPZY3AQoI2dSVVrZQwRZTet2qzU&#10;isFBHhpm8CYGgMrq2wBg/JT8NIaG9wATzF1DQ8J03z401A9aTIRGA+B3/ab56Os6TCHZV1pG6Bc7&#10;jRLR91/4+cmveCMB0p9Uqlg4pJzv4T1Hlejtba/94cFflCp5VKiqyHJ/Qttrn2w+I9eNNJkgYPbO&#10;usxmsuaLAWjqmFXOYeOCfSc5Z9nVfHjnv6CQmhVIpwSoEuABkHWp9N4rvooqH34UUEIUZQ6jTfFH&#10;iy1AEFyF7lH5KbzMxssxwTBBIFrplUq1gFhQeYkFYG2MXFllklhaFmWaKzweExhFihQJ1CEwQT5F&#10;JOfO1dOc8CuoUCAGZjVkpBjW0dlZEiVVLIVSR6SSOFFzVI3Z5jMjCEOllGx7YRSFlcgERsDXpQu4&#10;1Eucs9a5JIltlpW4Jq20Vtp54YhrpZTwwrMsI1JJQtV6hyjqWOe8c6JYIvxI5Ig94RW5LE3l+N75&#10;+kUXCSBKgs0SUBRFFWZOEvfwRetefBOKiPyDs+iaM/9lwwReFPrLrz701negE0cWCCg8BQALi3aE&#10;UMYxtOzmry87cv3sZ8d5GWgngEvX03P34sj1wPq5x0bpq425Qf/TWNq4GMDpnXmNfNfja8/8F0gT&#10;48w3r92INbseX3vRe9aceWleg8dPMfGmNfjpbJ5QJh6Y61v3+zgYc88EQBiGLrVG3MqI1n7sTzYO&#10;45VXrRnnZaWfxm3f3Df2hjsB3L106KPPXLBw4SvIW5u5JE6kF6yVkZAlDEOlAwDe+TRNtfaAFM8C&#10;0TuyWSY5NoDmzIx3PssyZ63IfSqbWe8qQTjdjKenpwGsje74UUfcmkmctWT0/n0vGENBGD53zY1b&#10;r/o85vSjxnnZipHVWZLWBy8c52Wnfe5iEwS3L1h9Mc7/Qxeh/4Urmsl0HXjowhvP/NK1Ls2mblwX&#10;heFfviMEQgBf//7M3519Be7Fuo7Vl33puhvrV3Y/vbb/d5eIqFpZH/I5W9o7a08/WQPU/fQNdz6N&#10;c4bjMFkYBMH41uivTklG7sW3L77xrntx9m8Gmfmeo27ufnrtxPvW/P33kluP+Oy5zzVKBwlXsBfk&#10;PCW6/foPPDP/5SnmS49kHzlZ3fPdhNkbY/L+uPNAnnV84rQq4DduiY0x906YgFJtjNHQhWAUg0VP&#10;vWzKlwrVAtb1BRS4LJvJPfWaZZmSN8i5BSZw3nlPAuJidvlnlZbMAcXKk4eJOl/omHMzaYkCp6en&#10;S511iY0kijUC9NRG0gzJW8R3XPgbKj9aXufzXpXrmPjK/idHrifurGcPC2VyeSW5+dKI01rn279W&#10;zLw1+c2iJUtQbPaKlLiFOu8UqeOCI59Mf5OlKb3qdf6JJ/68q+sbv/yByMA7myPiUIiby2MlCFgi&#10;lQtpsORR+QwR+ERuV5KjFOzYzx7z3lUq1Y6ODtEgkhglCIzWJk1TyTpcYb7OzNbaZpxUrLXOsfdC&#10;58hVy53LbD5OWHXTY2vPP3P17WPX4qyD4SYCmHaAiWgNaOX4GDO4t2dtnkiU4TXtAJh5FHLLiYg2&#10;FOQEKfkzqJ+ZgBXAyrExnnhi8U2zy7jsYiKyJEHIeUQDlMPy8oexAK0J80JmhWdfir8QSmo2RLJp&#10;tHjKmJigJBF+0QxgjBL35x0JHs2/EfUxjwIDIX9HngAAIABJREFUEl4XgrdzRk7+oDndLSEbbC/S&#10;Fwj3ANj4bz/shb4r2h9kwQUnnnHNrd/Iz3JsrL+ndxQ4u9nxFTMD0DGE7aDMZm56Ok3iwBjFTESC&#10;JpAKnSKqVKuCxUeBPCzRJlmuQ60E6EIk9ArnrPVFUcB7r7UmTbbVSpJapVKpVmtMSNP0pCvWHc0M&#10;xtonHzq3+z39wIjoxxZxoXDNy0bRlmIGLAdvZ/mhiCAbDWZ+x+rbJ0BEtLLR4KFhOeFHXl1dMTa2&#10;qacHADMWj41xby+Y0d0NYDGIG4N7hofFDm/uJScAY+OjPT0jwDZGH7BpaP3Kxqr/nr+Nj2bexiwC&#10;Bt0EMAYIBFpMtKIxiBO6eOIJHlp/ZqMxrmNTCKl559B9PIA9ABFWAJtBKxoNAJiYkCMvYuScEAYR&#10;jvaYAL+/0QDAPb17APeFq8KwLEworSD133LNJ6JTjnijZEyPH/qlrLTSQ5ZWc+lnp5TaMvNrVeh3&#10;M3tFBJP7KaVp+ujBbWLDV63WhP8NKMBxMSvy4FOrPBMoXM90vsI7AK7Q7FE65+8ZbaT0QPnyKobL&#10;OSG7zAZKdTYpaohwxdwd02hV2Onlb84BqMaQ8wXhSpXSqS+f8bLLeCCbqJpdfbRSIshIRM67zGaS&#10;AmptTGDEIteYwAR5CqFyf3VPRGEU5cqztVqlWgmjqHN+5/wFC+YvWLBg4cKFrzhi0ZIli5cuXbrs&#10;la97/RuKf1//2te97sjXHLV02bLFS5a84hVHVGvVLE33vbD3t88++8yv//2Zf//1b5759e9++9yu&#10;3+3cu3v3gf37Dx04MHnwYHNmxlknRjBRVNFGe+/jVjw9OTV58KA2xgSB0irLsqnJyQP7909NTiVJ&#10;nKWpd15rValW6/V65/z5r1h0xJKlyxYvWbJk2bIlS5cuWLiw3t7eMW/eEUccceSrX71w4cJ5nZ1t&#10;9XqlUokqlTAMoygKo6hz/vz29nYpIYtMapIkcasFgIiat37h5F9/bu5FNvfcgy99yXt3/zlXP3TB&#10;DeXrh5XzZfwhXdfJW2/lr3zlE/s+c+RZuOypH8/FSs39+fjG0sM+XipEyZjrYA1gbl5RvjLxpjUT&#10;b1oztxFRjl1zQP/ywV2Pry0j/v/AOCzZkL/+8RcuU1pro6EUlOI5G+Tbb/rUyKO5UQaUPv1fz5Ef&#10;v3LUbQKikzy21FH13mdpSkpVKtUoqgDw3ilFURSlLvMgD0oyOzXTmp5peqiwWiUTMCnrfebZMpgU&#10;kyaimelp8tZ725yZgufOjs5qrdpszniP0zuHz5g/1IoTgORqHKYHVVY+Hvn0zTe2z7r4lQ0feae/&#10;6y4AzLzwiisAnH7n1UEY3rLgGiIKwnDTk5FccJtlp99+pRxBFuXLZz5XqVSqtVq1VpstBhcmZYcV&#10;y+9aduOBgwemmzPQtOvxtX/97CCAjz5zERT1v3e2ZcXeX7D7ClHvAWCtFUS1PP5Ka4kdnbVENP6E&#10;qtXavvZDJXQIwURlWWZt9pGT1V+dosugc2Z6WgjZ8tkyZuK8Ye1Ef10Xxf78VisSBKTEloWaEDHn&#10;ltiy8QSBiaIKKcqyTCqmKPAYSZLEcRzHrbz6TvnuJUGMROR5O0VC72IKUSEayswitiiYzEq1IiqK&#10;uRZwjtcioYTZQmNK/s1JHDQL66LDw77/xyNNkjRJkjgRqaWTF77xbZ3/pZTJzW+BeBkVy5Q0AfK2&#10;VJLEcavVbMZxK02SJIm3tH5dytoy890/+oc9u/fs3btn6tBkq9WcmZ4+sH//5OShycnJycnJ6cmp&#10;mZkZeX1qajLXY2Ffbr3M7NknSSK2GO961XFhGHbMm7do8eJlr3zV/AULOufPr7e319raxFmvUqlW&#10;a7UsTeU2iXVgUNifS3MsDMN6vd5Wr1eqVeldpGmatFpZlimiresvDcNw042D9Xp98ysNDV26cnz8&#10;GCKAvvn5Kzb95kmAN+WpxWx2URT386dEvPaEibGBsFxicQDACPPV3u864/T7162f+3lSVNx8IkI/&#10;SND/vmhwACAqlHCAorTv+wuQEhUkjRIBNZonC+gHEdEOyXPYo6RlU5kpAEBfoVjGnGOiRkQkl5EL&#10;tgIgGpXeye+bezuKFgoRHUO0cmycAecsgHP+7L0mCKi3d3mBEPvijm8tagyCCN0nxmm6Grxy1apj&#10;CM2ZmanJQ8wsMsSVSiWKolL+S9qe3jvBR4VhmCs3KqUC7cBxmrTiVpKlTAiiMKpWoJVln9jUOuvB&#10;lp1jL89R2pxJklZUCSphtLJx44j3Iv57zlvfveFHj6xpNAYK1v4o0E30rlcfC0K3uEkQVgAnAJRz&#10;TvI7KWg6MFrN5iJALoWofW1nxvDwacuWb3z6sZXfGCdFW8Dc0yNzZ3dPz4rBwU3gTcPDyC/yYRwX&#10;YGJip3SKCEQ4oXy9MVhMARwNnmAeBe8gAmiEAPB9R9CmZ5/cPCyccm62WolNmaDDgIzmiYlFY2Ms&#10;Vtzj40RKnXjS5t7ePcNDu4eGMNhAY3DR4CAzd4G7QF0AM+8eGuKhod3gReC0kP7Pskyc6VDMUu+c&#10;BNzf2/uzH+z7n/904F+LhHm2w1z2PbTW3vuu+mtP7Pij8rdS0+FCdTORJSvLckCsn+VFaG2UUmV1&#10;T8SpyoOL8Zo2RoD3WisR0RZYlAmMMaao3uT4Qzl46b8995SUViJIZYwp6QDl44y8/K3KHUEa73Ob&#10;Gy+38XLsYMi9lO5/GIbIBctdDndTeQLHzOQod24vboAoM4oDXZml5DqS1iqdRVGFKK9HcgFc08Yc&#10;PHCg6FrlYoiyq7XP65AexaGDh9IkRtH88s6nKi1xfgAqlSqRak5OCipc5C6JSLDXcdwqkBgsVTch&#10;VyRJImoDIlAj7XWltdDKSwFQyUCq1ereffshVo4q5ylKGCHbeY4T9flfMcboMJDq3VNvuR5fctZm&#10;pq9/nJf13H2t7Jr/mxtRsrrLH8rx+W8efHzOKz20c2GhUyRjnJf1HLcTQ8t+hV0Annvriw57fGOp&#10;NDfy9sVZs79CQQA4bORZxEuY2UtPWrPr8bUl6Eso4HPf8Ie6E3MbGrlp3Zy3zfXdA3D7o5NaG88p&#10;FWASPQfT8k+X3nry+pz/IGH3X+0cfOzi4VPWfWoyOViLwmqtXgvboihK09SmToLL0myeCwEKE4Sa&#10;c6tmpbRzNo5bJTxDIkLvnc2sRJ9END09M3/BgrZKJLde7BEqleo7+NNy8LMWDt/9bN+6bzi8GU9f&#10;+pk33fRZeb1aq2U6nRq65bTPXZxm6eLFSxKb4iVIquatXzCZESAfgOYtnw9d2Gq1jvwo+CYW4P7f&#10;fzdlvvzU6g0APg8AWNexetWhtaz9LQuvvfCFKwFIxI+yFKQUEX3t++5DJ+uyQZQkieTMS09a0w98&#10;F/jeZbc8dy/6ir7Z1yY0BcaQNuxHlt4I4KO/OE/iPGEDcy4xZz2zBrTWPSdmm7d3WJu1ms0sy3LX&#10;DucA3P1orJQa/eZk/3s7kiQRbXXk3ZV8VfECOGGfU72JZQuT1cl7H4QhO/aeS4c6SQ+iqOILgoQQ&#10;CaT4rbXynig383El5qrcaYgU4Kjge5BWpap6UYHzzFyv15lZkMTOeUH6ilRiTr7KY0QFeF2os7Nm&#10;pYXQ5UmRJgFczaIO/vMqUkJGlKKjIv7HXdv/2zOtU7u6v/3bHwmGSa6/fLuZOHeAKeeG7NxZZuVR&#10;KlS7DIBHZnb8t+7ujz3xxF1mt6yf3vskTtIsVS73zwqLASDLrEAUyJEu4gBnLXs+bdmfffOZLcaY&#10;R3Zuk/Wz5KtIiVoav1z4t05PT0dRVLA4hELjvHN1AdaK8JRzcRy3mjktJMsypXUYRVpraVlHUWTZ&#10;A3h49w59y+VrnsvWXng9g7e9BJZGBWMCBREi1xsCbSDqJ1oJ9BODaQO4DzzKGAHAOE+pwtWOiQlE&#10;dxINEI5m9IPnYuCIaACAUpIzePZ9zBsAkLqL6FxGCZcqZ6a0LyRK3UB83hxJIkJh2Ff8/2rQNWCh&#10;mwstpB+AUEfkzfIlifrnfH1+yaWQhskA0Wrgf6ztB4Ch4Q82BjE8tJv5HCIm6mLeTjiGaOd1d1/D&#10;IMLXfvn9T7bmb7jkI231abWmb/7Vo9uBN91wsWVPLsfTy/G9c+IllU9LpcommFKkTU7DFXllExgT&#10;BG31uqw5s3RKzxZWWSVcOGY2xlRrtU3rLqVVNwLoZ17W27sTwPi4qH6BCMxblar9bttbGFuALsxe&#10;wS7QyvFxZr6mp6cL2A5cA8bQ+tdeda4E/SuA3UPrvbDkQVt7eyLmh4c73j/+De/95t5ega1tYcbQ&#10;UBeDgS3g7YJHA3fP+Vvo7kJjcPn6oW35nQQPDW0mrGSckOPwIL2UDQwQdo2PA0Bvz0mXr18Ceh60&#10;G4yh4XcSvv+5v9HaBMxx3ML64QcgxA/int4V4+Pf2fd0V968webhoRUMjI2tbDT2DAv5hN4/Pjb+&#10;iydq1dr7dqYYGjLGtFrNcr8QtVC2LCJ7RKyhT1n8xh/s+9fDJk8pIipdZblBW6Z/TUTdHa/7ces3&#10;JQLWxnmBQFZ+Y0yWWc9N2ddEzi4IjBfZ0jTNGCUJpOS/KVJGG4s8BRIab46KL0QgS2EPnjPmPO95&#10;wlAIBrIE5s7nOCieTfhnBzN7LyBPuUTk/4DY1P+L4+VI8r77lkuIyNosCMPOzvnih9WcmbFZZp01&#10;2oSVSLaQuZRoVZi3S61MIjapM+UBh1YC3p0b6KCYEGWKnJd+VC4MbzNLRM2ZmX379qVJLE7ycvDS&#10;F1b+t1qttXe0p81Y+GFytCAIRKj+wP79gmySVUl2QW10EidCAJUzt87KX1daxa3YZpmsd0IZDMPw&#10;4KFJVZZe5tju7n7+eRG/RJF1aK1JqVlqlDESmzJ7Y4L0ox/9vU0JUaE9881rxZji0vU091er3Poz&#10;/nSqfOWZL18NQIjaZ+IdLz1amTCUdOGSjCGUcXnb1370okkYvZ4ALD1pNtwX0rYQu5eetOZLT6iH&#10;z11TCubKEJTUXLTSXH7F3GaIZBS/d7y0dwHgr55voJgwmrTI81+84oh19+18zZq18kflgH+9q+Gs&#10;O/9d827/9qFqrerS5O6lw5989lO1tg5ttLMuSeIssQJgq7W11draldLSyJL+b6VeLYNOwXAHQSAd&#10;ADGMC8MwB5x4D2B68lDn/Pm1at1750mHYQjSmc2O3nde+S1G//0T7e3tBH3kVbnHRQ/tDP7H333g&#10;mJmNb+k7cO2NzP6IIxadSFc9TteSMQ48/vFPP3cvtrxYP+r/H/8fGf/hTYGIvvONW6XmDUBaK9a5&#10;d73q2Ed2bhNWpRQFZeNPnaRSeTWxoJa5km5XtmskEfrzjjfwE09wV9fXf/YdpbS1mQjey183ganX&#10;6x2dnVEUeef/64I3Pfy7p4QgEUWVWlvNaJOmaRzHciZifyFqHwC0NpVqpdxTfGFQk2VZpVqdN29e&#10;vaNDEUm2ICcW1dqctVIBjeNYHHiSJGmr1521URS1z5unlWq2Ws7aIAhUoAFkWU4wtRddv535aObt&#10;oDnsCyIpNjNzQT9Abj9HpGiA1HJgO3jE87nsUbhxc7EhDghJQ24lGAyliBl97MVror9AW/UTHZ1n&#10;HczMsvX0E0a8l1p3wQdBQdadRZoR0XbQBPMAAJqVXSFQP+UW4CPsS4yWXLI+6WCUvQsAgAjsltNu&#10;7gYtX2M5URfwyDXnffSN78DExO6hodG8zUKLxjZSby8R7RbkFYiI3nD9pz54xRe+fOUnxdM2y+yz&#10;133xzTdc7J2D9XLLxAEGgFJ63rx5zCxQN5Qaj0HAGtaJK7wloiAIoqhiApMkiYg3SJEojuOVR510&#10;3799f/68BUqJlH0IY+I4PvjJK/7ZF1OKsXDwYxeoBUvXr5fz3GPUQzddckzjhi0gAroIS0htAq9o&#10;NB45qvbOpUfzExN7hoeFoTEA7BwbozPPFOc7gf79hIiUGgWz57uHLqtUKnv37j3zLe8Q5v2mnt4c&#10;y88MoA/cxzwwh38B0GJgN3gLYxsYuWFibrEH8AgLzo0ADADbiZ5Yd8kHnve7h4fyOQceYUBcO8bG&#10;x375AyJls+yDByu7h9YvAgi0h2jx+Nh9v3rijD96G3p6dgMAFskdHhvb09srd3wRMxoNInr4qDoA&#10;5+y7X7kc4Ad+8Xgez0h9zbqoEpUq0iUrEoBz/uSFf7y1+UxZYZHycZZlJXmDuSRJ+6mpKSKSXhbl&#10;qwwBCEwgvkbaGKnXSIsjdU6EHPJ6jTSBtTLauAJvX8JWmVkpLYW53CXDihOrIspLHrM9ioI5U0oQ&#10;SZdD1r3DHPTKZ02RkZVKsGEATnr3R15WIf3LsYOhC5lFmQdaKVLknPWSkpocYSydipLvT7nSvJId&#10;S4QL818p0iBjgiAIRP1W3gNANrvABPGhls9rG55IBYERZZU0Tau1aliJgsDYTItpYhInom/IObvD&#10;hGHY3tHe2Tn/kNsv0mZZmoo/hrVWcu409bLbGW28d6I1xMxi0a1ICfBapvvBAweTJFakxBFPHpIk&#10;iau1mlibA3DWCZxAds25ArhS81ZaT01OeuIyGyFygJqLQCtH2abofnrtxW/Z+SR+j17ter3qDMxG&#10;6hcP9QE4Hsfi2Mc24rsiBnXYp6QiftMqFsK3qEU9+rqrzvkXffPTgICdfgTMUbaVDEFaFnPTDGlW&#10;7Hp87fTMJSj4FSh6FPLZlV++rrt6pehEPff07GnMbVD8oewCL2l3yM9f3Je4HFbgV1TWfWPyQu/d&#10;uvt2hlE0zsveccus90d7W1tzZqb76bV/ac9XqFIQAlBhxcFnmUuTJE1TZExEnjnLsrgV576nxrBn&#10;77zRupWmklfILBIYyfwFC3KAPjO53PLFGENQB/cfbIbNentn1BYSERlUw8rEzPrTj52Sa7j2xg8P&#10;X/cPzK7M9ABkme1+eu3F6Jt/1WXNm26xzi09eY3aopXRivkDo2u/MH8NgHuxE8CBdevCMGyrtWml&#10;1rddWR5E3/nF9R2r+55rdHR2RmG4b9++zvnzszQ9kdeUt0wyOhmn3XAhA3nHUWlt9F//Rd7GGXlo&#10;cmpysq1eb6vXDx44EATB+e/rRJHj/eW/XVCNqtVaNUkSrUlrnaZpq9n8uz+6HcA5Oy9x1opymrye&#10;2DTUQViNFEytvV6r1IRG76wTbl6r2axUqqLaAaCA0vpaFObxR5aRUqJlFARmcnJSNjMTBPLIl9uS&#10;CBYZY6K80cSiKC3fqxSpAyCtS+EOSudBFeUEqacEJmD2Qq+Sva2VZq1mM0kSpXSlWpEQOUliyTOF&#10;l1/W0iQil5VN+AkCyyw0pqxWulKtKKWts+JJarNMaxUEEeA8K++zE079yB98PP5vjFnqeSFdkCTJ&#10;Y3t/Kq/I7u4pLyFX26olgw7Sf3bWOy9+RA5O6ElCe9NKfSf96alEX//5Y1lmnYudtaICKVsGEZ3x&#10;+pMffn5bkiRxK96497FQGZtlAnmW2xe3Wq1WM8tsEJhqtSYVTmlSnbb0mH98XlisOQMHgHU2SRLp&#10;flSr1Vw3xlppoSRJksRxs9mURViykRK0IIkUKeVdrqtbVVVfMA2UUuHI1ceLIHtDuBNFr4CwBLSW&#10;pH5P/cJ/YIwWSk4gMKOPWaBHAyAQjYJJUR/zCBhlLZMwACJgFLyBSBHtUAqgq5mXshe7vT75lVLn&#10;KbWBaHkeoeSqUKUClWefm3YXJ7YF6FakSEqnDEYfsIF4FNggNGU5Z6I+5jsBzqkjAoOmDZJp5CYX&#10;hyN3aE4fZzujn7DrUPWrP3/sw6gsbjTWDA0tBQC+8kebzOVn9914jzgPCrn8Zub71zc68y3VhVHl&#10;v3zuU0mSzGvvyLKMU1LsIf4GmfMuyRmPWsuyrPI6nRb1FAOd+dSnzlorDCzv4ayFCYmU0oYouffn&#10;j4nin+jRtVrNsNrW0THP33nDmnMuuyZfB3j/zX9L4+PbQVsIikBj4+/uOWNXTuKnLQwirAQ9v37o&#10;natW7fmb3kWMJ264eOVlQ5uBAaLNvWeqoUt1YE648HPLwSDsIqJGY3Ro/Qi42Wxml6yLvMc33gHC&#10;np7elYBqNHYXKcoI8/bDrzXvBkbLaUXSS0EXY4IYOc+eFgM8OLiiu/trP/tekGW7h24pHme/BdRP&#10;IGAzsKK352RgAghBm8Esbn0EAnNP7wcagw+3/cs7x8cX9fTsATDY2Dw01NXbS4RFY2Nj//rDns/c&#10;IryRdxYZ5n0///7pf/Ln+fOiZx2Wiei0ZctB+P4LP5c6spzPyQv/GIQT2l77VPxczm0z2hjDzGVR&#10;wznvYEXo1llHirz3WgvzV5fqDmzZOUekKJxtsc5eNZ9DXBQxERXSHsVkLjoVs4veizUAJZcp12oU&#10;eUWapkqziF1AaShITJsVzGFRvJAr75kr1VrRGM8PgpfZeDl2ML5406fEYC7LslpbW2fnfGP0Cy+8&#10;0Go2O+fPj6JIorGDBw9Uq7UgiMo7xyUuSOtmcyZuxcwcRhEAMd+pVCut5rR0A0wQiBakqJp47+JW&#10;HMctmW1ys5MkDmtt0hgRLeS4FSdJLNqOQRB455utpla6fV5HW60NhUug5NnMHIZhra2tWqse2L9f&#10;NDq1UmFUiaIoDEOl1fSBQ9pomf2CfxAOkDiBhGG4YOHCeZ2dJUZFF+Qz772gz6VmlmtiOh9Volqt&#10;rVKtKqUc+NCBQwI7JaLUZTn2Qyloiltxsznz7QtuxBzad3rXna2k+ej5N0m+MRe/JKPsG+x6fO0/&#10;9c/yKF73451zDS6eeqpDNKMkbeihnemX7krTVOngoXOuluNc/MFcourJoV3Z3959W/VK+Vtz2w5l&#10;mrHxLX3jvExsqgF8k69+pP/quanCxJvWvLSJgRfLzh4GfPq946V4qpu/ub9z/nyldHNmZuDUqnz3&#10;ew+cb4iYefEVn0HRxOh/4YpKpeq9F/elAqqRCcwJwPTU1MzkVJYbpKhQ5dC4uUU7ofWXmokiv2mM&#10;iaLIWttqtSqVSuf8+VmW7d+3L6y0iwfcvPkd1VoVkAkWWWv3vrD3zOMtiqzpjgebWZZNTR54w/rr&#10;AbRuu+Ob518n9z2++daRpddftH+tnIBMzlar2dt3lSQY47zsfbddGYahzbLwggEAh24aWvLKV35O&#10;DwK4YPeVUVttqP5pAI0DV3t2Ny+49tKpa7UxK46L73k0+eu/iOT2vWvdJTCKHTGzdfae1w6Vd2Ti&#10;TWtGH2oSUd+7qwBGH5zWSjvvkiTRQFSttdVqSiFJYsm7PvGeOoB7Hk10GFhrm3HrK0fdAuATOy/9&#10;5F9Uv/iPMQGeuV6vx0nira23t1drtRVvOfTl79mzTzEbHpqKoqgSRER01tv9333HyhNd3ghXAJPk&#10;2ZQtygSBsH7V3IJTLhlkpQRujLCc3YsKsURShJucnMz1SbLMOStpg8wTISWLSJEsEUTUSpMsTTOb&#10;icQ2Clai9HVllKmFQANkZZOWl7NW3ACrtVqaJuyVKB0VGxwl6XRUCQk6tQk76EC99ZQP/2c6GA/9&#10;/XrpoDJzs9kUUGsYhoUHNRPlFlRKK9meVaE7yQUyVa6DVARFuiMMw1qtLXHutEVHM/Pf//TR5kxT&#10;HiLvfKvVlASgXq8rpYXXwew72+cBSJJEK1Wt1eK4NT09bbT58DHveug3T+ad51o1iirNZvPQgQPt&#10;8+aJFk3ebCk49865I1/96rZ6nZll94njlvxqZnr60MGDcdySgiUAZm+CoFqtaelCOxvJ3Qz0oQOT&#10;UuhJ09SDpRftvd/eWEdUqMACVGgAEuhORecys+cNRAD3MY4hAtG2onk+wjwg/ASiZXlcw1Q0NDz7&#10;fsYGIhGQPYZARO9Xag/RiOcR785lHmUorX6i1CJg6awgARice2sQBNrUx7wBRER9wIj3IDyv1DUg&#10;Zh7hAoBVmNMPEI14ZrCArySTFlXc/mK2lDOnDMLyHzD7D5AHxGsajY3L1CmXDE2wX8G4BiDCUWvO&#10;zdL045/722uADaR2ETA2dv+vJ0QorNVsiiSjOMB8+M1/QVu2oLvrqz/9TqvZ/Phx7737yQdlnwXQ&#10;JnybLJuZnjbGtHd0GGNMqNlykiXsmDTZ1MZJq2PBQqWQxGkrngmiSnt7OzOmpg5Voqi9vSMMK8xs&#10;tDZBEMfpn/9sr1+/fi0zM48y71Bq8fj4/aef/gGl9H33udNP3wSI9R4ptRU43vstRIpoBYEvvpgZ&#10;m4eHu2WvATA2tqm3B8B2YANIyDkjzNtBi8fH9/T2iB37MUQfUOoB5i7Q1gLqtp2xHABR1+xVB4gk&#10;qdjAzMDRzEqRkKFPYBa5si1ggFYCGBwEkUjQCtV5K6hb5fpjE8xEtHJV44F160/I0VWySGIxaA/R&#10;orGx2YXit9uOveizQJ7SLBoc3D00tAVYSXho+DPvffWfAdj8b1u99ytf3/XAL57IHUsVFRAppQu9&#10;H0kATux4bbls/aj1W1kDSUyKvJMF75hgyQ63p4z+hVVlrQuCoFKpBLlchG/OzDCzNrparRljsiyT&#10;vaCVJqWbEACpQTvvjDa5ML3SaRLLRuCsy9JZBGy5pzBzkiRCB5LyolwQIpXZrNVs2iwLo0qlWhHu&#10;sTFmenpaViRZ20WVey6ruwR9HX/qmS+rkP5ll/EAKEVOqKDGSKNAz8kjpRImuWz5wVwOjL3YxcsO&#10;IcybsHCTqNZqUrnU+ebhhHhYIG4LSw2XS80WjrlaIEpKC0I3sZn1rhBGJAIgFt3i3gUgCAJtNLOP&#10;49bkockkTiS7IFLOWWszZg6CIIwiQdsncdJqNgUWJQ1Z0acXbnqlGOKrwsxx3JqempyanEwKJfgw&#10;DOd1dnbM64wqkXcujuNkplmt1SRVa7VacSunVEqmVApnyRAm90e6+JyTq3iJgXc5ynxj6Ulr5CP7&#10;br4dwK+OW7aR/vipp3I+7rHHTu770FP7PvTU636887Knfgxg88fXVGt5LCWJQal7m/3t3XErfmlk&#10;X2YCu+awLGQkSXzqHVe99Kzk4CVNfNdblD3HAAAgAElEQVTjL+pIlNzx/41m1EvTD3F/J6KBU6u3&#10;PPiCfHetlHO+vIYfuOvqCw5cFYaRMSZQ2mgNz2maOu9YgQnQpKUtWonCSgRpJMnMcc57L/beQsfJ&#10;HZpFgCcIoiiSjKVer7e3t3vvDx08mCZJtVrXxigl7WOSJh5pQLEJdRQGX/7OLMcmabbYZkqpPZ+9&#10;HoB3rod27r7ms1NDt0RtNQBZmqrzz73vvKsVaGZqujk9A8DeOgLg3bdcDuC+c1eX7Oe2ertkFx9/&#10;tmHB1lm5BUPzr87yHNuncdL99Fpmlkt62vpLyISKAjKaCUyzcuZyO/rfE3/vjpvoLWup7xf976tb&#10;a9m6C89YqLXx1iZxnKa5gI986q4HJ7XSSukNS67/ylG3XDh1LQAiuu3BgzMzM9MzM9PT0x/qdlpr&#10;ZUycJAKOD0xw3z/XOjrmnX1qKN/6y4/EHznVyGe1FnbdL7943pq/vOCav7zgmrMGVvece2XvV38l&#10;K4P4cAujutRRBeA9O2fTNBWWs8+dnlTZ6BDzjDAMwzASOYqChy31hdlGv1Ja5Kfkf4MwrNXaxMpQ&#10;XETb2zva29vb6vVara1Wa6u1tdXa2trq9bZ6rVqthVGgjdHaiG+ULH1i9S2NDNHAyTJvnTNBQEp5&#10;tjbL4qQpBhH/mVFmyzKr84XaMyk6bdkx8hWU0t57m1nPLMtm/q/Q0J2P41jSKmetsB2ctUIxeuzA&#10;zzCxhZkzm4lLl3W2UqmGQX5kbYyY9NXr9TTN8S2eWSklhkXVWvXen37n3a9+q9gaam3CKOqY17Hw&#10;iCMOHTw4PTXVnJmJ41aaJtbZXEtw3rywUgEgyhmiohsEQZLESRKXjEFtdBiGUVQx2jhn41YseCrZ&#10;BQ7t2x/HLRnOOVKktXbOtppNCaPz/xARcIxwcgmjIAKtFnyLXGLCNs69sTcQ9QNgPtf7+53zhZon&#10;iPrzsjjdqZRM0w1AH/O5zi927nHnRrxj5lFhQzCO2LiRBwdRngjmmHQXOK0RBjOPFKfBjCXOn+Oc&#10;9/5cAYJLa0apDaT6iQBWBQQFAHt/NOeegVREXSNFtFe0Mmjunp6r9BJA2DQ8LK9tBzZ8+mNLLv/Y&#10;asClmU0zDA4KLovGx+//9YT0i7TW0toSCymtzQPPbhVhJROFlWrlKz959ONu4cDbz6i3t5vASPMz&#10;S1OlVBhFlUoVnn3mnXU+c+y9IVOpVuv1jjAMgyCKoqhaaatUqtoYZu+sn8v+F5lsrfTDR9X3gAEc&#10;U/BY7t767ZUAj415LzKvcj0JwApgcaORZ5uDg/fWk81DQzuARYODWwkA9vT2lmyNPuBo4GgAwCLg&#10;mt6eRePjVLC5ebDRBRJZqi6gG7ScqItoe3FptxQ3eof48RH153eBTmDuAj+paDEpIlrZWLUS2A3s&#10;Hh7aNDSEPE8gkh4FM4MXNQaJCEOXoatbCOtc3OInmB+QjBW8qadnc28vJibe86pjFgGLxsZWNhpb&#10;8sPRykZjMyhN002/flLSypWv74IQX5UukRf5hCkWXvns1uaz5bwRtLnzTszpyhbEdrv76Cd/tdws&#10;dtbGcavVzIOiOG7FcZwmiZRv4rgVx60kzgUnWs3mzPS0mBQDuYSUOKuKckWr1Ww2Z6Ynp2amp1rN&#10;lhx5eno6ffHI0vz4RmtZIQVamQtdSFvb2pwmaG1msyxNJZSdmzaU10E0u0RZBJj1bnr5jJcjREoV&#10;vBwpbrFny17nCi6lRliuHSYVrHIvByAy+ZIjamM8s0YuVuucVYUJfL7xFUA6iQBEqFFwwM57lWvV&#10;k2xdAII4Qd7NiOVUFZGArCiXD5O4MediOmZYKx8JTRiEkfzMxVOhtcoyK+1157wi0sZoo0upsiLn&#10;8aWmHoDM2bgVT09Px61YIJ/G6DDMkyhJHiRBauvoFLCWtZYVRDCXFDHB2uwwbN9z9wJvyn+QePGc&#10;A585eMOhLZff9nvv1MafrjnzzWsXXnz+rhvXL71sFYBfHbcMP8bcVgaAY4+dPJYnz8R3N/71HwPo&#10;Oftsweo8+cGcFJ6MJA8PXPeJn84aVggPBMBSfHfXhll2x4V9kCbG6ZUbAPTN6UgI4AdA3/Q1Z5/g&#10;8hyjExMvblwcBoI6rGeC32u6twznHloNACD2fMuDLxhtiBSzZeZdn71u6WeuFINY7521VoOMNjaz&#10;eXhBIEPlRMrlDhnamCBXzWPvvYh42yyz1gZzlDdlDsgrSutqtQYgTVPnfFSpZpaRB3OOmR17MBNl&#10;JhDGKu16fO19wK7H137wldj4/AXOularNc7LTr7hwjaR9w5Do03j0LVT2ZTADZl5ZnpaijRKaXvH&#10;nSGHzPy+266UeTvOy3q+eJ1coiAMv/k3n33/yNWYo+e76tDa9fPWAPibvZ/hUF247+rJdTcX0q50&#10;9jvorm/bkmqy6/G19x0cPP+97Xj2Fz9+Bv/Xa17570987auPw5hLvbV3fyseeP+8kQcOfexd0V0P&#10;TodRLlw4uumgROGyXFyS3Kgq+uKZz03yQZH7ALCqd+not6fbOzqYeXThtQDUP99ogixN0zAMN25x&#10;Snlz8KlrHl1QqbzhQyfjGxN40VL+to/c++E3BEFg9k9ceumXP0Aff+Ds/2KdNTBEjllRQZKWLcda&#10;T5QJCkv0tYtaoDSiGHA2y5x3MjdcbvznvXeC4hUQnTGBNpo9W2dnWq2S0yXBri4QkiiVUjxg8riM&#10;2btM8KRlg148VJx1lmC0L00CndYIK4G3gt/LsiybS+v6jw1jjPPOeefmeIZY5wz0Y3t/KmcuC6y1&#10;TqmAS/3FYpz67/G3j9Ra54qiUn1kZussrCOib70m/NAzdeYan9h958R9QWBqbTUAYeGm55QyHCii&#10;qfigLJ6CB9PGKFKiPfj9fT+b19kpkt9Tk4esdVmayvWUaKZkcxJRpVIJg1BKXZI1OWe9961mS2JZ&#10;UqS1EbsxrVQeUMSJPCAC9JqZniYTSAQe5DZ8Ok2SD/7JKWv5dgnIABCwHNQFbCOAsQ08CvaznIQ8&#10;QNxANEA0AHhglADGgFA0inL1CFj8vEeB7USLCWsZIyziQ9wnzQEWSgZGwUvP6CEqewazvhYAj5aM&#10;bMpfGSAFqFEwg4+ZTUDygLUP2MZ8AoMZRLSGCMDRzP1CHQF2EEYF+sXcXwCE8ttPEMONovwNFIYY&#10;28Frdvmv33DRmstu5j97z/9i773Dq6rSvuHfWruclkKRBHBQx7E9liGMjiSWcWyo4CSACaCOXSCg&#10;qOTQVCAEsFBOQFEI2FAcFRIUGLHAyIwFEivBAR/7jAUwAYWU03ZZ9/vHvfdOdOb9vu95nu96P//4&#10;9sXFBck5++yz19pr3eVXVr330pOzxpJljxtctrGiYnh8ymwpXvhHE8d8yjS7+LiukpIYLvjCV03D&#10;jx486s4H6++9zcpm1sQ6tT2vRUIR13FcZVNAKXbdbDZjsuoDeXR/ALpu6DyImsadQM00dE23wVos&#10;Oq9y8JE2XKksqIoPqk00M2aMaN+iR6mhAYC64opWIUqAJiFKhGgCSolaamuLhSgAvlucGF1fT+Lh&#10;sngcQFk8DkJTbaIYKKtvKC6vKADmEtWx3Hu8amBt7Z+/fnd2Q0P/8vJKoCSRAFBaVdVam+CbWUbY&#10;CFRyNsLUF7AyGJUKUQxw6jgIfpdJSCFQMLlqQ4EcMWUKFi9mzkxJRTmPTaEQLUR9qqpE7RIUl9Di&#10;aQJoqSjnYQTQJKgU2AUM4oEtryiLxzf101umLfRQWRUVAJx7J78Si0ZW3du39wn6L8JDv80AaiPe&#10;hb8ssPaN6GaTEgikEZFSLjNpm5JfDY4dDXYl5g6kwckJExVcTdP/Xnyc67TYjp1JZ1zHcVxHuar0&#10;uin/tWXu/z/+nx0/ywRDSpbSQ9AccJ2fSCiyPoCu6Zq/uzM1m5d+z1xT1zUpbccm0gzTZHquZVma&#10;1JRvuscFNiF9AWxNCuV5MwHQpLQcW0ghbalr3qcE9TkiJQQXmMPhSFjTdMeRpmm6rvJjepeNG2Ox&#10;mHIV90B4wyNSjuukU+mffi9fCR5AoClFRL6zmOLOL6cQpMhTWdH0cF6EfGAVJz+GYRimmU6ns5mM&#10;V7uNhBinAcBRLinaekeCPzfoVzy30xgzyB4wGqWPz9l045xHet7TeE71qB8LSf1EQxZAWWtiGnnf&#10;olzs+wL9R9HHALZuruvdu/cXZ9zO/x1FH3OL49ln6fvj3u8d73flb/3v7uc23Y9ysW8U9V93djWA&#10;dbuxbNGiix++881bJwU23jj1vP0rL3ge6Le7ugRel8O2LEBrPKX6kTfdx3vN/9er/am3xo+Pf6s6&#10;xaybum00ubTPkk0HHDhex0DTGNmZyWTY0kTT9LAZ4jBC2YqIhCYlhybkco7huE40FiMi2a3ioFzX&#10;tixWXGWECRFxFE5EPXv1srLZVDLJsst6NquYICuF5gtWCCF8UUiyLYtFPxFCv/Fekjaq70OPtl9r&#10;2/aZs8fahg3grzOWli2fvTh2560tM2NT73CWLr/ykXsdxyZSATyULWVs21aOHbn9FuuhFZc/NDOt&#10;0sgFAFb4sW179OP3lcTubDyl+tkDlhBiWsc813Ed4fBWtGXKIgCXPzh7ReFc97WZishxXb7PL2dn&#10;3jJMA/D5G3s+ByrP61n3lPhbR/y8aJtr2+Fw+NnX1YTh+QAcxw2FzesuDj26mY3YhKtcsu1bDs6y&#10;w7auUyDctP7kVQCmoFpI6bqu6zg37puWm5sLE0FzXNP10A/v3DXnlc8uGJeXl7fhHYvIzmTSQkgp&#10;SQAQUtd1qUkU/m7UeZvmvv7an4eeWFrYRSgEoPnwW9GFu1WO4+GjlCIpvTo+v4ZTfVZtZQiQ67ia&#10;bkUiUcexs5ks240rV1muZVlWKpV0XcdVLvfi+Vy8RrHaHvkcEsMwpIRhGLZjW1kbHntNsnCOv9Ax&#10;+osdAHjeOlJ4QVV30uF/+/CWR8f1/T0lQ7+6v+D3R5zyWssuTq68WqCvLymE/MsxIZN5I8p1HY9u&#10;xLM6k0lzeCcgULvk0amtDDBjnS7DDBmm6TWLbMclClQ9pOahtjjIcLyiD2sBk6bruqYZsRibZrKu&#10;ZRC+BPkPP+8AHMdOJVMuMytcxR0C1qME4Crl17BtIYROBr9dNwyh66YZMnRdaprQeJujmvIKDw/l&#10;h+kEagQnCgqQ44E6YBw8yEkRRLMg9uH+wA+4hBATACGwQpEixaH9KiEBqiQqAk2AEEJMFHIFl9bg&#10;wZDqBCZAcPGza/S9IhwgyC+ICwATfBfqXQITpBDkqUKRr2PrNSUEJkhqYg4FqTlKgNAsMEGIImAn&#10;kQAq4SGgOM4M0gkvv/AugwfeUzECUJNIHHvPpGfvvyNaMWo4qLC+vqW8ohVPCACJxNNzxqPDa+az&#10;vCQ46JdeeqBJzbYsEBCv0nXKZkgpxcStq+at+jOA+6sc2x5x0rnY0fiM296vX7+AQ6XYydGxpZRw&#10;uyaPUoqnqIfdVyQ1oem6kJKU4h15YyKxS6B6ypQ5ixaNB+YCsxob69wDlVVVYunStwHhOULQBqLh&#10;U6a01ta2EgHYWFFRAjQlEsVCFHqCS6Kgvr61orxQgNbVo6K8EjQXqEskVgC2ZW38R9M+oAUAUZMQ&#10;zbWJIsJgEAgtQDFEQX29EKKoohz+ZgFgI1Dmtwd2kgDESmAQgKr4s7FU79gRG7VMaTxeDfRPJAZB&#10;sIVFKVAIbEzUQqCsvDxzz+26pjURBhPqwAQbeUBgEKEU2MSgqURCr72rsCoO0IbFiRJBhRBeSq/J&#10;v37/KQA2Nc/ec4cp9T9/8U6AqPQmJtdJdY2fbiJyXaW5ijRvlrx+8BPdL8EoH5XkmZ4JxXhXVoXS&#10;dE0j75Wb19TKH2vocWVHuYxYsYUUZiTCmw5DzQ3DUKRcx41EI4zYDIVDAMLhiKZrqWQSpJ2VM2BH&#10;5zcAyNeBJvqpUzgvNVJqoXDI8RXn/G+npNQs2+oGypKuL8SnaxoFFRpFRKp4yJX4OR0/R4hUd0g6&#10;W9q4vtxvN/6c1DTd6Mbw5n/wbHNdNxQO6T4T2rYsx3Zc1+8bePaQXIhSish1leM43lbNREkhGOEn&#10;hOCEgfcSIQTnDNFojKFWfLC8vRDCDHmfG4hLMg4qHAl75oBSsKd4OpU+fOgQw/t0TecshW09uKes&#10;+aBvze+6CCFTqWR7W1t7e7uVzeq6Hg5HdF1n9W4AzBshIik1XTd0TQ9kMUKRcDQai8aioXCIYYWv&#10;3rawO+iIjzGDbADfrMWmG+eAPen21HR/2U8Y0oHZc/f/AhiFCxacfsaY9kcu/sf9+xfet2zxRgAB&#10;gIo1aoPsgtsIP4ns/5WKXTh1qusqa/VTAfcjaG7s7waF+s2Zw/dvr9m/vebxXvOD9/7k5OMPzvy/&#10;YGIEvY7g2p4sXLC6z/2aJh/9W0bXNdbD1jSp67rrqtb7782k07ZlsaCh7dhBoUX4qBt22IG/mnAp&#10;l5TSNe36IdFoNBYsOqwPwgEfI1hcpTSpua5iRXD2DCUibugxksqXtmCOjcYx7tjL8vqdXb166TY+&#10;87rvbr35hKeYsRqI5D7Uey6AjbfNB2CaJtdeHzkmEY3GwAYdzFPSpBTCfriOp+Lm2zy52023zAPA&#10;1d/bDs3+02tZUmRZVrE7q/wcch0nk84kOzuGLJ4KLlh+N4sf6udOWBqo0/LdvviFb1Fx1Yqpvx6H&#10;b99qPiil1DVN19tera0Wp9WI02omPvrhQamt3pIBoGlfPzU9cd2TW1YtmnfNrfPG3Dxz+ftZpdTY&#10;IVHD2HvcGDSNgTitpnLNh2edKyzLGnvirjljZ11x3fQrx8668ukvHMdV7sEXn3jxYwDbVg27pv4D&#10;QClKJZOWlfX0/oT0oB2kiorOBL76tlUzDEPTP3nwqjsuGTPpoopbzpu29RtPQ1bI1jdur7jlwvKJ&#10;l1SvXTT1+uJLn9iulG2/f8/FV515x5ybhlz924sfe0cIKT9advXksuunjbhpxvB7t3/nRbF/X1Jx&#10;y7Brqsqun3bZnLf2e4InBzbfO+PyqyYPuWLihTNea2EBTdkFLeNrQxdklBgm6gGTPeVrzbPb84sj&#10;QWzEoT/TRcKRSCQSDWbFf/tQHIg5jqsUT37hawczONOyrL/sbxZCDuk/6PzPUxcUMCw88ElU6kf4&#10;B28JDYUj4XBY1w1d18ORsDj7LDF1Sn5+D8aJWdlsoGyrSa94xKLAweLJJ7csK5vJOLZtZbNM+E4l&#10;k8nOjqyHausy1er+Nz+tTuBbks5k0mnGcXH7gpsbjs24i5SXPXajl4Qj4Z69ekUj0dzc3Jy8PNM0&#10;HcfOZNLlx50DD9TELxRF6PoP9x9WClEpu/BDbO8NQjNoBdEKUmwrsQJ42HFdrz3uy6RLKYSsJBQB&#10;1fGqIogJQlb6/YgJQkyA8PWbgpYXKrsaEp6sEH9iHUQdMB5UB1oJVAvRLMT+eDwgDRMwHqgUWCWF&#10;EHKCFEKIOuadE4qAXfCsxCshZjfUAyhC8Fl8Bq9RUx2PV0NUQwyYPb4IKBLglsuXdy+78rhzyhoa&#10;moCW8nJOTX6468ZHpl171SkXOY4bCoVCoRCPtatcbtJKTbLYtJTa8//cIUpKRhx7VjA5Hduun3er&#10;vnhaOBIJhcPrdv8VZ5VIKRmwx5s+p50+is91HWfoXvuM+IKOjvbDhw4lk8nRh0OXfpVNdna2t7d3&#10;dHSkkkkudIbD4WJgdlVVfQ/fXpCof6J2vNZnpdNaWF/fDM99gv/elEgwrqkJKAMK4vFilttKJAri&#10;VaWgjZ9tL4jH5wJoagRQBAGI8cAEwohWUTZtcQtQCDQJUcbdMIEmoICIiJpAoqlpY3l58Y/RNJVE&#10;NdRFuF8lhZBSr70LwFWdEcuyyn555tzaREsi0SxQDBQApQDiVRAoFigjtBCF7lo6ckaiFFQYjw8k&#10;1LEJBkSJEMzZIEJqzi3DjvoNQC2JRClQUBXftHi6pmuu66SSyd/3OmHogEEACqqqsum0NzXEj2Rp&#10;hBCGoUupcXHNX9NcfujeOvQZJySeEI7y9BUcx3VcR7nuaaLPIL2Qyxqu47qqddP8aQCGzX1jnweS&#10;l0T07mN3XFg+8XelT+5g5JJS3FJmK2fWnQtqwQGnzvYPNlwCsKPzG++uekhFoUmpXJe85dE3zTAM&#10;KQXzdgzTNJgk7Jmmdtl1CyGAnfddOKp4yJVnXjjqN4ved5XyrTl+jj4YP8cEIygd8bB1RzGhGwJb&#10;alLXf6QQzGw8cDVON0iRw1LzyvUs7YjYlY9jLB5vDyNMnniZ1GQwxoZusIFdOBwJhUORaCQvL79X&#10;7yN69zkir0d+LCcnFAoFSti8q6aSKW41cE2RaRiObbNGENeVeRpmsxne3oKypa7pfkDTdbhKeRgq&#10;22b+WbKzk/cw+HVTy8oydNixbeGbZ7muk81mo7FYbl5efn5+Xl5+JBrVNZ0Ln6lkkpMB9rz7Zu1P&#10;YULBTwaM9ugZ/JMAwlSyp2bUqTUBj2L6++9Nf/+9M+P9Alu9crHvncT+dxL7DcN4c8oDo3DBrZ+f&#10;cevnZ3xxRv8Fp59xzPVzOOJnSSLmRQQxPf8jULUCsH97zZLn+m+7bcGm62bo9eu391j6spzb7+zq&#10;4A/89GbB6WfwT54/jOcPd/UuVr9FjadUT2ivub1zfkCu+skX5+Oa/VPrtmWu+mbyv8xMGY3GJg3t&#10;JaU2ubQPAKXIcexMJuO6jq4b4UjYYD6r6soldN3DtHggN03TpMYlXp696xs10zTNUDgcDkdjMW5z&#10;SakZpsmmwrqmdXS0EynWFejoaG9ra+PhbmtrS3Z2sAB/R1t7W1tbZ0c7i/DEcnIe35riy+D7M6qv&#10;B3VjabsG6l/68CweUL516ybMVq67rO/8yd/XcMKz4dZ56266C5wwEwkhN06cq1yXEwb4eSCjzB/s&#10;OdcwTf3221jdaO0b6uoLQ9w23DJl0aVLpm++fV5d33m8IAZZ5YTLogAacy/5/lPkRp8p2fOMOh4f&#10;N+7ca9uuUl+/uvbJL3HudVXzL++Hr7Zt/piBiF7jCM3vq/NuLX4Oo47BtmWPvNKKJ7b954czNjx9&#10;zAULHpq5ZsUfz29+9fhrmlrcL84b9uon59/wp5U1j1cOwuur73nzMNBr6PVDTwTwuxuef7R0oOtw&#10;oylYYdAtcOcffvXd91J+suyqVS+fUL567UOvPjdh2Cfrrpq29VsiIT564PaGPSeNfu7Pj/9tlHjh&#10;IwBQynUd5QL4iC56bM27W2/6rfowUbH85eOH161euHH1jZd8tunmuW/sdfcsHLls8wlXPP7cslee&#10;rRz2acOVU7d+7TrfvPjk45/hkmm1j157DD5Z99y7imm7wexiIE+w/QBw/AUwsCLmV/LaEnjzkU+2&#10;NgyDpbFMg/ur/9Mdgfe6wIoHvvYGd054AWSxvr8d3PO343P+emCXlwT4BlLMrNN1IxQKh8ORnJyc&#10;y48pueTIM3r07JmXnxeNRUOh0I7k5/Kss8acfAGLQrL2huP3c8i7TS4zy+EnMFwqGnbM4MuOOtO/&#10;CRKAbTvpdCqZSjLKlP+wRyTLmoXDESFFJpPpaG/vaG/LZDKcPjkO7zCKF1UG53DwITUZCoWj0SjL&#10;kYdC4dzcXBYvAWBZVjKZTCWTz+z5S7VAdUNDdX0D72PNHkdBrBRCCFEJqgSqgRWe2g8FwrXjCQAq&#10;4UkzcYkUBCnlRE2bIBkFDyHEKk3uErJfIlEJWimwEl62UufPcX+CB5gowKdDCC/H6Ooq1PGVEBCv&#10;ItCcxYsDRBNnASshmiHKBH4j5C4vrBJ1vjU1ICYI8TZA5eX+J3NS0e0QYk1P66l5twDQDeOHmkoh&#10;xKBAV6qiHMAuiBUBNsuf/6Zp5uXnmaHQqLuXsSoow914dgkp2MuCOzJXVi9nKQUeF8dxspms67qh&#10;UGjT5405uXnJzo50OsUZeMBz6+JHFZcUTK4qv/OBc2YsMe98oGbx4n6LF58xecGg2+ZffOvcC444&#10;xbIswzR79Oz5+rzbNiYSjmP7LRlUAq21tePPLVv9zkuzqqq4XVVYVSXY6o6I2xqbgNbaRFFwWxK1&#10;z8+dZFkWCLPrG1oTtYDY5Yl6YYUAgP7MyY7How/cDYEygSaIYu5pAMXAJo/KQkSe3heASiFm+8le&#10;HbAfoggYujezoVCu7606OzrmXHEFETXhxwOVqEU8XgiBeJzhpRsJqIoLb+qCiPp0raiiGIhUP/Tc&#10;nr99tzjRh7AJRInEH44+IxyOcMH+pW93bv76g8KGhhf6wAyFAUifXcBPGbwSMBNoCYCua1zSdRxb&#10;KVd5XtqeaYEfQ3q1g9PDR76X/rYp+RUX+7LZrGPnDx36WwD4bEPDLvD46ge3r30NAE658ZIzAf4U&#10;Lmdz1Rtcr/FLNuQhaDwDWZbCIyJiaKynier9I+iJkY/HYy8/7oAhGJsuN0yG3XlEpu2Je17wb/9p&#10;R/Xhr+aBcX5O9G4+fqYJhuaRYBzLstihgnNWfwfqGgbPNF56sCXXl2p1lWLrMU1qmtQcm+VZvCPg&#10;qgop+AXwB57zYxbS0Q3Dd3UNh0IhJghGopFoLGYYhpDCVYrpREopzk+y2YxlWZ6irqYHDwOTeJh9&#10;nk6lbcvSNT0ai/GXNXTDME0uvXDyyp+o67pyXcu2OBVJJZP8YLAaL/uaM0wilUqxeknAX5dSMwyD&#10;7fki0SgjBAKxdiFF25JE8qEHkw89+G9HgSP+S1bM/Ndfjf1hbsmemslj9rFXBicVrBnFNhdXPL0g&#10;aGU0UP81/WqDc8L3YfgJcol7DpzY8BG4VQQE7uDF2UzWtp0bS1x+108ub/ia+wGU7KnhNCNobkhN&#10;e7pJu7ZEWZb1UH5XN2PA6B9xxK8/MIPjIUV09d6qIcvvDn7FwsQAOLvgtYZH0LYdwzCi0Rh7NvOe&#10;FKgDBWBuXdcMb4eDpuvMEUqnPHJtOBKJRKNCymw2m0olHd9oBX5yAsBxbM6aH+57f8t3363qf09H&#10;R8dLd8xvuHlmW9vhw4cOdXR0ZEwvZoIAACAASURBVNIZpdz8/B75+fn83kdeSgdpmOuJh2Z+f+/t&#10;3D0Yu296kCg+WDgPwJLe1QF/ffTj97HNJQNdRtTVwIc8BYcZCnMrA4D56GORaOTd0H1CiCe3pDiM&#10;u6R22iuTFwSj+fSvlgTvXbapDcDnb+zpwC96/wYABp15DL78cNf3QpPyD8cRgDf31vY995o1S2fd&#10;dDIASE0ahq4BOPq883+lAHw9BsC3+w5I7ZPPVwHHnnZMT8uyrAEXjTgSzXt6HPrmDeCCkwcIIfAf&#10;l9Lfq2eclcNjx9dA/gMbiURN05SeNKe3cMPf5wConbteAk4569SjdN00iyqu+yU+ea9xP7Bz12bg&#10;1HN+fSSA31xy20ngQBe8IZ90RnGhY1uW9c7Ol4ETTz+uj+24zvHDrzoan+1seuXDl4GTBp/0CyF0&#10;/bTRNxyLT97d/o3jKALw6nv/eeSw+Mtrl008JZNOp9iZhxFEP1oJles6TjadDuJsJkazHAUXtP3v&#10;5OGOfHK5DkhAEgmiH4V5/73De3xYM8V1bMviOlzAf+MrcF3PiIADAk37UW1F1zXmal9U+Bv4GRTb&#10;3jMfnABqbGTaveeYKzzJKS4zBh6sUpOmv7rquvHCp2+s3f2Xzs4OIorl5PQpLOzbr19B374FBYU9&#10;e/Xq0bNHXr7Hoc/Jzc3Ly8vv0QMA8+ODArZ/kTr3Lvi7SCkjkWhObh5T+UOhUDQW5ZIBAKWU1DTX&#10;dZOdne1tbelU2nWVpunr7pm09rM3PKhRtwihzit2g4g2EI33Q/GBPpqoCagE1XUhiRB4d8+ZMqU6&#10;PgUAgQYJwZ2HH4UggbEFAeT5cAdwK9+nAvCt7sj7iwBRCUGgOhCAwqp4HVGQigRMkgJQC6EUaAKa&#10;hZgAUSlEnQBHtAVV8VJgLgBgl9+x4aYhX90gAW7ybCC6dPbDjuOW+ldNoBqiZz57cza8dxbEq3hX&#10;X9n0wpUnn884N8TjrA9JRCzKzO1Znm8bvn5709fvbl46g4WqTdN0XZd7Wa7rcqiXTqeY088lcA+J&#10;LYSm67zFb/xHE4AawgpFg9loglBAVMC87aZGzyTSMHr1PqIZGFOzLKCaFAmwV8m1Z1yK4uKC+obS&#10;qqoXensZ72CgWAgIQUABMZwMADYSjThklJ98Xksisf7ztwBUC1Q3rOebVwKIRO1eUCkBJcW6prcS&#10;UFVVDCrw7q0AxGB/DjC1utKvTmwCdvp8GAKla26t7+m6jsP6IkUgIjQDABVUVaGqqhVYO2/S2h42&#10;Z0HFHk8GqE0QW+wJQGAjiEAsDyUEioFI9TK+gGZ/Dgzpd+ol/U7j5Ug39Ff27QqFwpFoJHgWeCUJ&#10;CiuszcOZvG4YZigspfavNnM84QfHjuYwT0rt7eRXzHdllR0ppaZr2qByfv3LL7z+rXJdt3Xj8oY9&#10;AE4cddcfCpQiZliZpumVafyaTpBdsE1nYNjH7FmusonAN8Z/NjW/+sMLiuO4wS7jOC6DI1zHcWyH&#10;XUEBMMHdi34BAKeOW/zm5jWPjuwffE3u0uBndvwcEwz4BYmgPgSOxrSgAsdu6ypwJvU92JUPEZGB&#10;mQ7PIdd1ORDnWpdtWa7j+OuFx9ZCEGfonu2r1CS3w7g4xeiRbCbL9CDuhNk+VZol8pmKzvgojmB0&#10;Qw+FQ7Zjc+HWcR1u3YbCoR49eub36JGXn5/fo0d+j/zc/Py8Hj343z179crr0cNrkgjBEV42m9V1&#10;PRQOhUJhXdeV2+UnGo1GYzm5ubm5kWiEOzCxnJzeRxwRPAaO41jZDMey6XQqHA7zY+k6LjcKfiLh&#10;+sQOF8CrE+ajG/AJwDdr8Uiv2eimAcXHO4n9X5zR/4sz+r/xH/PSfnPz30pRMZ1jwGjfnBsAMLKH&#10;948gi+j+oUETg39uWVb3nulPcgwhxOq3NQBPvqNzmsGnfXFstRDiyR3i2nO73hukFsE/eMuZcGHk&#10;9svyAWi6xhnIgNFY029ROp1avqWdP5RXNDbCy2YziiiguADQNI0BJ95SxEVaqbG1gqZrfiufkslk&#10;Z0eHbWU5AnMch0OQzs7ObCbL2jrRWEwImUmnbdsOh8M5uXmNp1Q/edwDI3beTER8r3hh8k1XrFAo&#10;FMvJ2b+9pjudGsB1Rz1x3VFPeOBURcMevNs0zXcS+5OLlg5dNG3KoXlTDs0bMBqBy7uQIpFzF3fe&#10;iBSvdMNXzJmpvCThsqUzNt92z6VLpl/92URPIYennG3z9syx19AH7gRw2ZK7Hx+wAN0gcM/8ainw&#10;wzP13wKFyy+ovmnvjFheL+Dbdz9NGaZ53B9HLC0C/oKbpy+85o55j+3xqgC6oUuAV7DGU6objzod&#10;wNct3x840Argyz8/Pq5q4U2333f3C3uBb9e92gKgv5grpeQV/8aLw7Zt64bUAZiRcDisG7rUZCQa&#10;DYXCmsbuVCpAtXH16Oi+vfft2w9gz+o5F1xRef7I8dc/+Q/gy6/207d79wL45ZEFHhiWADAJIeBs&#10;OLZj79u/D8Anzy2+YuxdI2++c8IzXwFfbX+nBcDHa+4ZMvrWiypuufaJL4Evv2mVAy67+qbjgW2P&#10;XDZ60mWjJz2409tCOGANHDllgBPwSyeedFXX3tbV4lD+wsk/B3ne8LZjd89Y/tuH7NZqZkFey8py&#10;lS5o93t3w3aCkLd7pseUaJb5Pjv/P/72/d/fOvyRUurwoUOKVDab5S7upn821ffKjjxojDzunJyc&#10;nEgkquk6zzruk9iWJaTHvjBDoUg0yn/C4UhBYWFBYeERBX0KCgt79uoVjoSVq9LpdG5eXiwnNxqN&#10;sZivziItUmazWdd1OUgNhUJS01zHsbJZFs+XvkuXaZo5ebk9e/XiirhHzwuHdd1QrptJpzUpHcdJ&#10;p1JMrdF1nVWnQnc+OIfL+aCBfiLRHABqQM0ACJVeIC+KCGwBToqZ1B5LQtOk53mXSAiBZil2STlc&#10;ivGkSClSNJ78tIJoPBHYKVywtbY3gkKIOh4WYrEq78VEfn+DiBQtVwSgdUltpRATpKj0gV0rgUoB&#10;0bC+UIjviP4weXKfyZPrQBOE2C9EpQCBWmsT/YEiXhu7Tc5BPk6sRIhPZyz9Zs7KZlAdoc+8Vaiq&#10;IsJAhnMRcu564KmaiScvmFzo7W6uYzvjBpc9/Gb98GOKL/tnZmM/aegMWPcQ86ZpZtIZ13GVq7hM&#10;w2Y8Srmc+KV5sVKKiJKdna3ffQdg1K8v8kxkXKfk7gdKjztLMJPKtoUQz+WlASoCNQKz6xsAqgE2&#10;1da+mJi+7bg8j9+fyfbs1asSAvX1K/0wf7gQA++fvmnUqJby8tXvvPTCx9vr8+2RJ55dBjTRj/o5&#10;LTxMAq2MoUokNpZXANhz59ImzgKbGscRgaiOhZ4I/UAt5eU8OVoWJxqJNhEGebeXACrmtoYQfm9E&#10;wM8uVgq5XwhUxbPZLNc9rx54YTQWK2tY74+SQG0tamsL4lVj/uN3AEob6psg3oZgw8cWYMOiRRR8&#10;C0KTVzRAIcTbAiyS2wrMjserGxpQUUGKXvzq/SF9T+W1yFNf7KqedCHkAQTS1TysuqYbhsH0CW5W&#10;wa/9BWc4PdSf+awIytaOS4qisVg4HOFt+iQAn22o/8B13tvy8CcAflk58dzemYyVzf7zz0svGTPp&#10;9yPGXTSycvLLPzCvjCft2yvGDx1z2wVl4y4bPemiO7ftBZSrbGfXwmE3XDhiwfOb15xfduP5Zfc+&#10;38Jr9UdLRo69cOTY88tuvHDk2ItW7OKA0tOj978gkaJvX7zuvBG/+f0VRb8bfmrJ1Gf2CU1KIVue&#10;m1Rx+4sAsHvVlHOHzX3ru97BlbCg/X9prf4/cPwcEwwGL2lSY3wIF4pcx4nl5LCfIiu9Sk1yLMW1&#10;q+78Cse2lVLRWKxHz56RaJSBbZqm2ZbFabHjOFywJCL2yfJguwycFUIRaVKyG4AQgjVhmLqdzWZT&#10;yWRHR4dhGDm5uSwGohu6lJLZ1fBRAdFYLL9Hj1AobNt2Yd++PXr2zMnLLSgs/OWvfnXscccV9O0b&#10;iUaFELqum6FQJBJlAwTd76FrUuqGQUS25zsrDcPgiA3diEGcW+fm5RUUFuTk5Tq2Y5rmgKOO6lNQ&#10;wDUY23GISGqaZVmdnZ227URjMcd2mNO55fZFHOp15ySU7KlZle8RGIJAf8Bor63BOQDzLhgEFRh+&#10;N1D/nJwc5brG2rWhhgZ++7Pv0sIpxO2O4Jx82v3ba9btruZ8o5/voxcAsSaP2bfOl5Ya2QP9zq5m&#10;gwtWrgx6FJxC8KcnH3mMXUEaT6l2HHvAaDy8tXP97jwA36zFxptm1eXPCfgY1+yN48coqesPzFiV&#10;P3fiRZ7JwK1DctvbuhSxGk+pvvn3YQArX0u9SjPz8vPYurGzoyOdSjN2gouXTNe2HTscibD6Pg9Z&#10;KplMp9OGaebm5jmuk8lkdE0LhcM8NB5IPZtVSjFunoWGIpEI73a5+fmmaaZTqc6O9v3ba54/jGl/&#10;PLJq9BGcyG2ZsqigsLB3nyOUq0Kh8OHDh0zTfDe2MBKNSimDNGyLM3Nzalo2mz30ww+O62iatCxL&#10;rnzs5SkLiYgTIACx6ZMBXPPUYgATDszMmzp569SE47gP5M/efNs90Vi0va395r3TBozGy3fcD4DN&#10;PUipbCbT0dGR7Ow8P3Rf6REPRSLR4X2Wabruuu7QpTOFEH/8YnL3WwpgVHjZ4i8BvD/0tJqx8fuv&#10;X/EBgE/f/vCfqeTqLTm5V00vfg6P3PBrANs+2OPYNqdSANDTfPHE5cHZ3OuW6pF8AMcOv3n5wir6&#10;ezX9vfqRJdNvPPMIAF9bMzj5Wb657dm3ZDgcSaccG4CVsizLdVzHtvlBZjUeCCklV8ucd99rAo4+&#10;qq/o17cfgJOvmflaw/LXNz6ybX3daw3LJxepI/sfCeDLr/crV0mN2fsaeyZIAFLXdUO5qmevAgAn&#10;X1f9yrMPvvhUYsMTCzY9ubh2ZH8AJ109Y8vah7atr9u8pnbzmtrbfq1c1atsTu2W9cv/Oud3AF7d&#10;+TlXEJTPxgmic27DMvUikPmW0kN76rrBa1TgH8fF/lQyadsO/ypYtfA/O2x2jvOWcS0SjfQpLAxH&#10;woZhSM93SOdSpZSeAKBSynVcUhSwOUOhkOs6mUz69e93M9Xy7dTn4XCks6NDCBGNRTVN72hvu+K4&#10;c0nR+s/eGHnc71LJ5A/fH2z57ru2w21CiNy8/J69enEsyPS2w4cOdbS35ffIP3LAgPz8/Lz8HqFQ&#10;mHGqpIhl6YUQtpVlqXEuV3FynpeXl0qlOjs7iSiVTB764XvHdWI5OUII5mDEcnJ79urFJmuc4YTC&#10;oR49e+bm5emGYVtWMpXs7OzMZrPfHzx48OAB5SpmgvJu0uzJzgohxC5gp2KtKlUEIYQYSLRCeTKJ&#10;RUIUc2pBtNx1ySvo8utByscM1dejpKSJ6Ijbb+9j267rEtFKKVYJSfAwJGyOUSS6ZG05xCGluHEy&#10;HiBFnDGu8nxTxERfLXSiECJRW1gVZ5tw4Sn8CMFSExUVLaRWCmxMJDYsXkyEOkDE40KISogVRPvq&#10;64t/QsAgABgkxCCBFeRlPgCEFLuEQHFJMehDKQSEIvWBUte1R5RyRUODKDmLoc6A0HSdCC8fE2Ys&#10;gGVZHW3tHR0dDAGIxWJsYBIOR1LJZHtbm2mauXn5B1tblevm5OaGIxHbcbLZrG4Yt1w4JpvNcqYM&#10;wDTNvg0NKC+/uN/A3NxcRh/wozRRyuFCAFTdsH4gsJPoD/td3TCU69q2LaQIR8IfP3KfgBhHTJoX&#10;QspoLLYLKAJaW1oOHz6kSW3t7r+pdeuKBWvLUjFRKVGTnwYQE66qqkqEeFuI2RDD43ERj9PixVKI&#10;QVJyk+ptIR6YN+mtmlsv+GcSQKEQUsrhmtwlZSVEE1AA0eR3i7xagP8dVwITGEx29tlHHNEnk0lf&#10;ftRvWsorSo8+A0C1kIN8kkYrv62xcczsZaxH1gzUQUwQjMqTb/slD+56lQgxF0RAGURhw3oe9tZE&#10;LZWXtxC1VpS78XvXf7r90v4DLz/69IDaGo1FDdNkEiP/8Zw3iRgUkM1k29vb2g4fti1L02Sys1Mp&#10;0g1D+iKcmq69n9m7024ZZPQ9PXykJjWGD3B9mW37+GLuvP6XAF7Z9PxDGxsB4MKLL8tPO7a988n4&#10;xOe+Cta3PY/OnFT/BZHSdX3HsrF3bem29n2y7pqHmjVdi0bDCgC+fOjR1wHgpOKz+gugtWFa7Yvd&#10;18q/PBzf2m6YphBSKXIch9dn9fYjp//xiQ+7XvfRwjFl83e4XcAb7xDf2K2DtN48dmeG+/7fLs7/&#10;54+fY4LhCyl1FTa6g9rhd9gBaJpUruLONWvFeF6wSrFyKzzAldQNwxeklz4e1+E38AyTfqVfeZue&#10;98hFo7EuZRJWwbdtx7HTqTRboriuSqdT3x842NracvjQIQBCyC4IoD+DI5FoNBbNyckxdIOhC+yc&#10;5dnuuk7QjXWVEkIy6teTWE4mk8lkOpXOpNN8N1zH4Y3NNM2cnJzcvDzDMA4fOvz9gYOapuX36CE1&#10;LZvNuK5SrptNp9vb2g798H17W3smk2aekmGa2Wyms6PjJwyEn6gt8W85fh32yL3dkxDuYPzqvX1n&#10;xvt17zYwIOGf//gyW17OrIzvr3x/2mLBlO5/FWgKAt+g2/D84X9DCOl+sEk5v6X7JX2zFq7jSk3e&#10;dJbYv73m0fy5AF6fnCCi594P35a+F8Ck5Pw7kvdyjrHmyET3Kx/XNnt1Hw9eFfxQ17XzlsSDKyzZ&#10;U8M2Oqz/w7Vtlvl3HNeyskopQ9d1w1BEmXSGSIVCYcMwPE0nIJvNtOzf5zoO104sy+K9LRaLsfW7&#10;9AotLi+CzAMLhcPcuNMNI5aTm5efD6Df2dWLn92/YlPqwgVTOWdjZo5hGLqucQ04HInovoE9H6FQ&#10;yAyFbjz2KY6WLMvSDaOzs/PCe++ITZ/sOk7pmamL77mjbf5CACxf5tj2wXsWXLwobprmlOR9ox67&#10;lz1QHz1yYXDaS1oTXCEOhcPilgmRSKRJm9co5+bk5r6hai425t80JPLSHR6VHMBNe++GT77/bD46&#10;gBOvmrFhzZL6xxasefj2q44B/rlnhX7f3xvuu2nagl//UG3273s8cFz/Ak3TATiuIgDNr+a8fDvw&#10;Q/mC94HTjXZsf3LPOcCXOz9tJQJ+GHV5zdjJf+k/6eRzgTe2vv+dIvHRS7fMWDr71b3ZbMbpmf97&#10;AMqxLIsb7ozb9qqxjHLUdHlgR/0bwHkX/qGA3NNOuQT4qGn3V47rOvvr76y8sPxPOxxXDfz1MGDP&#10;jt37NSl3cg2MQ1RSABQXTR11yklDgI92fLhPCN1oe+W+6aXXbfiw+IxhwMfvfLIPUOq7F2qqhl2z&#10;7l3gg9VTSq+uevDvBvXtdxJwUt8eLDXBQ2z4bhqBQVAA8xWssucz1InItqzutB+mgBtGCN2QM8Gi&#10;9//WIbqxnLmSwtWT4BNdDyullC/Qp2ny0m9+1EhR/qrLunlcgZaavOrUIWv/c5tYUnvF8eet/c9t&#10;rnId27ayGc7SuQbkOK5lWZl02rEdAJqmCyEH6b84PXS0lc0SKdaWZf8ZIQQ7nHAWpGuakEIRKaU6&#10;Ojo62tvb29qSnZ0AGPVkWZaua6FwODc3Ly8vLxKNsOduZ2dnj549c/PyAbS1HU52dhqmGYvGhBQd&#10;He0sY2iapu6Bfnnf8dqcg9jWQKAZIGCcUkRqAqFOYKUQgyBKfAbFSohmIVbC2xTHA+NJjeNoSWBu&#10;RXnhyJFjXbcmUTtRylZd/+755ycI4es8kQd3Avt8CwGxUqDSix69nIPR+eNBIIxjqWVSK5Qap2g8&#10;aBzRBiIimh2PM/DJT1UEgI3EYCpMACYEY1lSMp4IoNOWTnt+7zvbl04rBo6/b9JAwkp4+JnSqngz&#10;oQhU2FDvY6AAABXlhUIAXT+oSSTGfB964R+N6z59XWpS0/VH390kpazb8fwlhQMZdMpIhJudI64+&#10;9SLhcS10ftIj0YiQwrZt7vQSkes4pmmGw2EiUq7b8NHrhmGAwFhrAK9+88FLi6dt+Gw7P1ymacZq&#10;Vvxy1rj9DQ3zvAHELp7sPlCQZ3JnR4fUJF/5QKLqhobNi2cRUaUQQora1S9ev+iJdDqlSa1+z+sg&#10;EkI08TdtaCgGldbXF0yuIqJCiJba2reBMgDAxkQtgTYCRUBpVdVOQAjIxLQx7WFjzsMv9dUAgXgV&#10;CC1e54d2ElqIdhKV1q8LnjIBsYr3HSFm19dTfT0RsckM0+g3VlSgvBxVVaX19YXx+IYFUxsXTBVn&#10;nbUpkWghtJSXDyYA1AxqJBCpwSCmd7/tqyoT0WxCK9ACbCwvLwCaQFtnjm+Fl0YOBlyl1n+6/YXP&#10;mwLjCK47sC4Od5jhJb0/aniy5rXjuJru6eMEvyVFrlKZTHr74S/eOvSZ5wfguEIKxpPzAeCYEX/4&#10;A4BPt7/8GYBzaq4/iYjQ8uazrwE4+561D73WsPyV+olDgE/X7tgVCuv6x41bAZy78MXHG7c8/ZeZ&#10;5wLA1g/f616jGTptxyt/ejNxyZEA7Wv+68cAzrt/4+N/Wb/qyRuOBbDn6/1ggRDf3BBoXjhrGwBc&#10;ftfO11/Y+foLmyadCOCFu1e95fS+YvHTiy4FgFPHLnzntfljfiE+cA7wR71ntcgf63/8HI6fY4LB&#10;VmOsjAPAY+773AN4/VCG0Hnc2W7dNOLMNRwOB95V3MFgGWwGyxIRpyWctxBRd2kpD+DkoeJsK5tl&#10;6DNX+FgPN5aTwx15TZOu43a0tyU7O/mxZLS657qVybJwCq9uLGfhKuU4rpCCWYycUrO0Dn+ErmlK&#10;uSyd3tHe0dnZaWWzjuPYji195zW2rY3l5ERjsUg0qukadzby8vMjkUgmnc6kM9zNV0TZbDadSruu&#10;o2u6YZq64TlN/m3qA/92CLp3KgKY0+axdzH9ev5z38HvXXxxRn9uZTARHMAC945NN84aceBBAO+8&#10;9exfT5h16+dnBE0Sdrfgg5sSQBfXomRPDf/wJ9yM7lztJc/1P3zoUDqVmmR50W33fCBvwjhDN556&#10;z+CTBJbepmlKKYc/Pp+HDMDTb4kbW2Zw82TAaAx7tGZV/tzgPME5b7k4J3huua+yuu8iT2pMk5qu&#10;c6zA1lqsi6/pejgSkUJks9n2tnZGyrEyJiM0iMiyLHZOZM3QnJycaCzmeA7fmt++cDlh0HQ9FvN8&#10;4oUQhqGXn6Vey8x47KXOKfeM0XXNNE2++fwseC4Ktq2IGIg14ggPzvQ3Md80Te7IjT3pWZbEAUCK&#10;+CRrK2eV7KlxXIenJcdnnJ9snZpgYlIi5y7bsZ8fN/uWg7MuWzpjyOKply6Zvv3Y6ry8vPUT5wkh&#10;jEce4yhNeOxeJ4DAKeVKTQZSAXyrr98FAGcX9WHNOKDXCSf3A/aKV6494fIbxxyNVRNrrrtny2e/&#10;vOyWi/sZhnHDpRGPPH30BeWpB8Rpy9Z/9Yulmy+f3nLnut3VVy0cedZXb8yZvkSctqz+K0xc8LvL&#10;cPx1My866x9b4xPmXLf8A5RUTD87n4iA4/LPAt56evSElZv2WY4vBuJd6xurR95854ibZoy468VP&#10;fnfDhutPVMpV6vgJT9x4yWcbbhwz6YIrZq/4tKTmT+VnKJfoP6ruPgefrLuy9OZzm4685UQA5LK9&#10;HQBybMuybVvTTr71yZsv++yFG8dMuvTKuXWf/m7RpuvPNgZN33T70M9euH70rRdVzHn08zPnPFk+&#10;WMrBY2dOOgkvzhl7QeXaj48vnXRhPq9UhmkysJO7E54iWbeg3NN97JLj85Wm6F+qYABIkiuUA+XC&#10;dX76y//q0RW1CKF55ESNU3GNQ3bGT/uqfbzuoaslK7f9KhKcgU9oOzZHBowtFFIYhrHt+935PXq8&#10;WDtt8zfvjGmLCCFvdAoUEZsIsu6fl31J4RPHdQCNnZ81dnzG+KVoNBqNxcKRiGHoQopUMsUaU+xy&#10;lc1kU8lksrPz8KFDjuNwd4u9aPLy8nNycnLz8vPy83Jyc5kIbpomo+6llKw119nekUomAQgprEw2&#10;m84AYIc2TWqu4ziOHZn9MEBCiEFSAIKr2hx1VQKAGA+U1devINrpU2b51hXG45VCrJJS07RHNe0R&#10;TV/phbmCCOOJQLRSYJCQcv36wHsehEofJRUkFBOEgPAyioDczdH8SnQFczx/6ojqCHWgD5Tqu3hR&#10;zeIEQCu84N975x+I3paiCaiE6J4m+NPTY343QVx457KyeNX+KVMGSVkAD8HfDDz/7XvVPnCriICq&#10;OIAJPkjMm2m1CV7NOFFki0PbsVfvfGnEL88KhUPM0X86pxPwpMw0TaZT6VQqxXrHmUxaajI3N5ct&#10;dNmniK+N4XDPNm+5smgIq0t7bieGYVkemKG0vv7S+Y+goqII+NPuvxChkqdtyVmsUeS4juM4mXTG&#10;NM1tBz71UsmKCgDZTKZvQ8NEIaWU/YEriy7k1b4AKCUqJuqzrh5EjYS55eU1iQSI0NDwNlDsUSYI&#10;ICQSIGoGkKh9GyhsaMjJyRFClsXjQ6cuKmxo2HpMBEATqAlUBBQBK4VH7K4DBhPVMc1GiEpgpRCb&#10;/vnui1+9v+HLty3LunbQxXUQTM5uFeKnw1hRzrJXgeoAj1adr0YAkN+koiLQRlAhACaag5oJVw+8&#10;CEBhVRxAIcEXmstwRmdbViA7fsmRAw2GI2o/DVm7AjZ2gnK9bIN7gNymyGayjuMw78u2bdfT7Qxx&#10;b4QrVro2aMac8/icw+6+6gyWEjnQ+hEAbL979K0Xlk+8tGL5FgBo2vGhrmkD45se+euma0ta/jJu&#10;yB8vmv+mv2rJQCljxNmDhBCedkjfwl8CwOszym686Ipx1307dEvDym0TTgvWOikFKaJv930OABc+&#10;MLmIGyxHjiwfCQCvvf4ufKqvB3vteqKEV53Bz+z4OfpgmKbJsuiseMgCwKZp6rqma7oDh/ckDTrj&#10;o1hhlst1QimuRbHbgOpG5pw2jQAAIABJREFUiSZSSslsJgs/UYE3MIzek4E7XiAqRYqSvrUth+bs&#10;D8DSJVzZZY6HYyshRDgcyWYzhuHLvQnB7CIhhG1ZnneT1ExTcv3D0HVHSkWkFLgXr+AKIUmIVEeS&#10;xdF0XZOcnABSynAkrPki0PACSsVak5FIhK2mMulMW9thTdPze/To/P4HBoxpUmpGiBEIQshMOrPl&#10;9kX/cu+9Iwivyz6e8AFWABi6av5L42YCGDAa9CE1nlK9zn8xu+YFB6tCvYP9AI459ljbtmF3/bZc&#10;7Dsz3u+dxP4G6j8AwG4AeP4wRq71eA7/qunEx/7tNezn0Hh2dQlqvE/88YsHjEbLvqVv/nFhkFeg&#10;G9afwRhCCEU0OX2fhSyAssfmbbxpFoBAqn98+xwhRF1uNRfXS/bUXENTz1sSf31yIjhnMpnMzc01&#10;ozoA5apwWLeQtS0rnU6FI+GwGQqFQtlQyFYOr2hSarquCwXXdXVdy8nNs7NZxiPphuH6E9hTqpUS&#10;us5cXNuysprGCXM6nWYHBUupJ7emHdvWjRB2vz52aOjxLdYFCyYjiMkUdTEohAiFQlsPz744NBeA&#10;ELI7FeyGXz313L7xWkoLG6YQYsSDswAkOzuzbjY2fTKwaP2E6ktqp7Hq9uUPzUQUZYM6ylD9zJsK&#10;wMNHzLt577S8qZOd5asi0Yhp6lc/fq9DlnJd6BhxprN/e82r6enXDwkv2+ONhXLVY0ctuH7RtC1T&#10;73lsLQCMbZl54xqt8O0wVDaTdpmt9Mq1+5eeeasuhJTmxbdMvxhgZpQEHOCJV9IezQE0bHb17bMB&#10;4IENB28YfsTDLx7WzV9dsyhenk6vO2E5gIdPyQMg+vx27LLBVyeTE4flr3ipnTucutCKrpz1xBWW&#10;6ziabjk2AdB0XYjjJj6x4DZfxZKXA/jRM6kTJq5eOEl6qtN8VwFg0FV/ff4aqUkhWtdOBcA738mT&#10;G5bf5ipONqKxGDAwXv/wNI0JCZKfX6mdVlX/8FRN57YSa8tK2W/EglV/cBwOl7k1yiEOY+c0qZHg&#10;8orL4TmxO0oQIQrBIHovCXEFfP6acByea13fy/+a/8OD7UqFEBxtC88sT/DKwzw0llXWNc12bFLk&#10;u4l4MC3uQ3Ifu3s/2QyHdNfwdDVIdavYiWvveYzW1Uc/fFX5wrK6kIyuZqS12w2gHMvJ8XMwbxVl&#10;ED93mySk67rKUV6T23UB9OjZIxQKp1Mpy7LCkXA0GtM0zbIsyyLXcdLKJUVsfGGaJqMTA/2xZGcn&#10;q1SFIjGDG7BSZh0rnU59dc9jfEmDhIAQO4kI2OXXvwcJUUk0DlA7dihSCqLmxzFeHbAKqGRCMNEK&#10;SCJFLq0QolJACCkgBoPUFeUcjbDLRB08YveqgOQBZveLSnZeE1gBUSmojnArTyUSE6RayZq28JKG&#10;OtB4hRVCsYAsAjEpIpo8ebihu4sWEaiSUCdQBNCOHQAGCSxzXM3zV0YhCQiB2tpipvzyU01dtsRF&#10;AAnU1CaKgLL6hsqKijrmmYA2EgwhTVMzTZNddKHrk343iq9YuUrT9Wg0QqT+tHurUmS5tq4bjFk9&#10;oldvIaRjW9lM1tB1wzRJuMzwNk3TEUIppem65jhr3nsJQCaTkUJqhq7rxrC9WRQPRuOOlinlhfE4&#10;Ss4qYw2livJizqkaG93jch3bFkLzRQiMWI4+R2obSFFVPJVKK2W/9FXz6YumT5i6QAFzyyt+UXWd&#10;buhrZox1HPuGxU8Qqcd3vNgHgEAdYaAQZUAzUELYKDAYWAkMBgYDzcAmgV0QZULohoGS4pYryuuI&#10;qkHpSfeUAi2ERqBZeEPMraoioFAIv78kIFAaj28kymYzrlKjTz4PTY0rhZgAFIA2AWWJWsSrqLjE&#10;+vgtr1JBgEAhRIugIhLNQLHALgii7mmHaGbuDqFFeMxyAJVCrP3o9TENDagoL6iKtyQSo08+75kP&#10;twEQQirpI1mEAPDad3u8DieLUPtVDA+3J4X0oyxXOJblaXIEtG8i0vzaNOtZa7pmmmYgnQLAVS76&#10;9TsF2INjj+knNV2XpA4c+O5/s8iRZVmND/0YIsW3ses47pgjEVwGqVNG3Xjsi49/6f1y60NDtgJD&#10;bnt90m+8dwqhlIu9+3bzByhyoYQQQN9fnQrsxj9aDplmAVMPhdT8UgOdbhS+b7f8b67z/+Pj55hg&#10;GKapKZeIbNt2HMe1XeUqn5IvJGndd8GgmBFIlADwLH6FVPjpfsllLeZFKiLNh1uDTbKF5mcank4I&#10;Q7VYZ1DTtS4lREVEWVcpbrGxrZ7rOoZhaB4WWuMKCm9yymeL6mzUrelSCC7O+WcjIiJWVlSUTqeY&#10;NRgOhwO3ck3XotEYe1J6ggNKOY6jlMpms5FIBEB7W3sqmWQGW7Kz84eDB/mCpSZ102Tl+2w2vW3q&#10;0uCeTErOXRab7YXsuwFfhXbAaKSnZ06IX/vr2vsBYJynKCX8adNA/S9/9P4Bo/HbebdcMPSGrrv8&#10;3r4vzugP4Ik/3NI9YXj2XUIc7yT2L3mu/wCgXOxbB4z6O3s5ezkGfNjMwSVLevTseft1WLe7mrML&#10;APx346mecxzXxQeMRsnaGgDYgzcnLxy+5v61uj76tA7+0MZTqv/0Xiakmw+E77zVmSc1TZOSiP54&#10;Dj3+hh6NxYY/ea9y3Yd7zuL0hqER/F5OtNb0W3TVN5PPWxLXNH3bbQu+WYvVfRcBuBOJdDqllMsK&#10;YK7ruI6bzWStsMX6XZqhZ7NZRsxrmsxkMocPHwqFQrl5+aQonU6HND0ajfGGx536ZGcnc9FYdt1x&#10;nGw26yoVjcV03WB5E3ZOZCLHM284tq0Y2NNZ+0COEeNAx7asWE6OYRiu65qm2bd//zcPLRhVkrJe&#10;twiOrulvmve6lv17UT2m/0oAm76/A0CWwD7TBfNmtc1fiG4SYn+dsbT04Vm2Y/PoXHUuZZfOyGaz&#10;uTPusB5aEY3ETNP0olWlAKnp+qb39NKzq8XWLPxmxU1fTxdCDBiN17Dwm7WoPFBT16c6HAk/2ySJ&#10;XMdyPB65kJXfzXJzHQnwg+/6xmeWlbn2IhPQn3jFo0kAeOD5A6MKlxvGHQ9sOMiurSLI1vxBHK/N&#10;FMDEYfkPbfrBMM0uUQ5FvqQgEZHrmVpITSNoCEr+LBDMvxWaCORcOUIVQsjWv902qWEPzrmv4aoz&#10;se+rT4CLf32G6xDguspxbOZW+7hNGZQ2+HAdVynSdSE1aZimpknd0F3Hg9fDa8FpfDe4aCclgYnd&#10;fp1PSqm6+WcHxe5uDV78pINBpLorR/3PZWq5BSc8RWbJrqlBpuEK1xPu0zVd0wxT51QB3v6qGBHR&#10;dSqGrUpo0KUkLja5SmXSGVYF1KS8/KjBm/GOtuzuS6XM69GDUX8aYBieQRAjuZ1UyoUbkpJJa17N&#10;U1kAXM+/xmaojHJdFhfx+kVSz8nNi8ZiuqaxUl8oFNI0zbbtjo52dr/hk9iOzU7h6VQ62dmpaXoo&#10;FHJcp+3wYduxTdMMRyLeN3Vdx7aD7KJICLDBBQhEdUKwE8VOUuP9UI3hRgKiSKBZE4LQL5HYu24t&#10;KkadKUQRgdsggdjRCsmOEzRQUSUgpfQTAHDqsUqIOqCSczd/CvAL6iAqQZWEZmBfvKp/orZSgISc&#10;AKxQ3tDskrKIaCXvsEQ7/XiyElDAnMWL582Yzt2S8SDWk92YSBRD1Am4ns+T/C2AeBV/cF0gY0WA&#10;oCuqFiIeF4sTzcBACIB2Eg0uL98y/9bjdf3CO5dyS6fIsriyxvPhuqJLnvjgJYaShsPhcCSiadrH&#10;dy8jooFEzcAgKb9RiojGrX9+wz8bldIymQwZZjgcUdLOZrNKqUgk6uh6R3u78GJT7apBlzzbvMXS&#10;tIihh8KhbceFMt+8N7Sk5G0hzF9GQ4f+M5VKth1uu4AIEIXAy0eFNNa3FJKRzLZlgWTj6trhu/eu&#10;zXXsrKUbnrHGwPum7LorQUr1TqwuE3jm7srrBw+j+mGisbHPkqdKhBAQzZxTNTbWAYOAZmAnIIBC&#10;gGuBuyBmx6te2vtBJBQmQkHV5NkE2tFYWl/fUlHx5txbd89eVglRBICoesqUJ3dtzQc2AXOk3LJi&#10;vlJ437HsVMZ1LMdxK046BxUVAtgfj6OkhIjKKipagIJELYjOE2gCWggACuJVAkIkEpwaNhFmC0CI&#10;GiKAuAXHn0uCACqtirfW1hbGpwAYMyeBqtDz91aNPIhCYGNFhaie6Hc+NeG7RQFwXEcor0KrCeHT&#10;UKXwBOh0zSdec6eOPIVYpZQSwvWbpeTYNsMEuK/uR488hQk/Xhu7QsMTR6+59/z+pLKOw8VrqZH7&#10;zhrOLobf8/SdxTL1Zt35c97Aif2O7HaGoDLCf/cfNmPLUMLOp4fc47U7sOXFhvLfjBngXQARif79&#10;TwP+DpYy4gV535e7AeDEY48OhRTfEiKVzWTZNPA96zulqKtF+XM6fnYtFQA+XVHXdV0KSUSO37nn&#10;1jMH8fCjdtd1At3AgLXDi6yu69wW5wCCT26Y5v9i7s3D5KrK/PHPe865S1V1ZwMSEsRlRsYZcTTw&#10;U0mjIyOgo6AEoRtwx410WAS6w6ZAE8JOugEFkoD6RRRZ0gESBVQGWUbSwQWCAzpuM6OMhATI0t1V&#10;dZdzzvv94733diWg35lxnt9wnjx5uqurbt31nHf5LNIQl22WXWUlkiMiHlWCr5wJTKl255N2MjEx&#10;Mb5jvN1qW5srpWu1+vSZM3fbfY9Zu+0e12LhuaJUvBW9IGEmRaWJnthrKCLnvXVOOCFKi/oUiTGk&#10;tYKkN42urukzZjS6uoWyJksUEbVb7fHt27dv3zY+viNJkjzP263W5MTEli2bn9u0qd1uhVHknXtu&#10;07MVOkuYAOIcIuv01Ak3BmWlv+pdSETY6eolZOhnbse5H97jnBv/bcMJp73hjOPjz33iiiXct+Pa&#10;P3FBO3nhZy6nl0pLzS2Fnl7248e8qeBmyLj26u/duOKhzp3szGGeuR3j4zsEloCSNXFt7dzcWgBy&#10;DoVmesdP4iiKJLC4rnFetYXrGudJm6tzyB1ojPnAjefLKydPLuVKQ9Z5Y3RggsowSBRjGl1d3zvt&#10;yu99/oqVsy6+bvqyzxxaP+kDu332PV0SuAj0SBrxshsmCMQCFkXPVEnUZfPcWhsEplavi4rx1153&#10;zfTp07unTYvjWGsl7lpVsu2dFwVMIhKFgHq9MWPmzFseVraUPgPQqQPYajUFdCutNgDTzz0TwFHX&#10;X4DyDll30jLp88hNcsPcy77+2quqXRVz7na7lSSJnC6t1OgPqbIcgRiRmqmixvTp009rXlZwKgqG&#10;QFERMEZ4wLo8w87meZomnzg0/Oq9k1+7r0WKNADQ7fdNnnrUHnPfMURE9XpdG9P/vi7Byn9m01l9&#10;vywqdFWQ3TVtWldXt/AvbZ47Ka4XmtI7zYduKvPwJVxeAdACwdYKpQq71krNO/SsT/0F8MNzek88&#10;pPe67+Cdyz7z11IhqWyexPzL2mqOksBaBUFQCZnT1CiWT6WUNiaK4iiOiEjOAxXrqJcEqcqLZM+F&#10;OSDoOzkCMdKxu3IwjKzE1SEr9ecuUYJ+AaCk3KiImeNaXOCLlCoVXOMwjmSBLHTlRQmQp2TsC689&#10;LuftwLSarXarnSTtJEkkUAjC8IEX/jmOa/VG49HJXy88YySKIq2V9z7PbbPZzPP8XTP/hrnI07RW&#10;xgQAnPdvwZ42zwvHK2OCIJD4Iy09+JJ2W5KHmbNmsffj4+NpkgoBbHJycsvmze1WWwqicoPlWdZq&#10;tZqTk3EcF+fclmAtE8zabXczRYzh6oaUi70AOL88h6XUEyQul8VpcdmV2ig5AtAP3tzbN4/5LcyS&#10;XZBSJ2qltFqsqB9TNuQdmSazqE4RPaeUZBcMXlmQMng+wMAT5c6tAjYPDwvhux9YwbwIRSAmuBoC&#10;SRS+wnsA/SX9AMze+YrqsRHYWBwyH8CIomjh3P0/MHs+QOg5cPPw8HPMnj06tGp5YEB2QijOpUUD&#10;f+K8a5VScwYHBbCTpom1uUBVP3HRjejri6JIaWXzXAyjmHlodA0RPVm2a4aI5hN942ffBxCYgNmn&#10;aSKKXnJptNFyk4iRotb6tifvL+5qrUUfLIzje37/EzNydrWgKKUAmkPYDLx/r/2qZ1nuhB07to+P&#10;jzPzo2+cG9dq2hhjjDyVSqmh0dF+oo3AUsZH93vPTY/dQ8C3ak0QzR4cRHn1aGQYKFSY5EFdc8Xp&#10;woHpB7YMjxy21/6SaGFBz+aRETqw5/7nNs4h/N3QdUQ0Z3CwHzh/cHDNHkxEC4EjAF69OkuTVrMp&#10;BCFRTQWAgQEGeMECMN/0k+/y6tWzAaxeLffnAhTcnbtmq2+/KppD6JHbk7AZ2FJerw2ghUSPET1J&#10;6JFdHhme+h+0ZWTkqC+MbBkZxuhoe+nJWhfRXWHtqjRRdRt7V4oF7/z4iGCeVkqJmpyQvAGIBVma&#10;ppXmZ5qmAoy31lWr/EurKsxOnDrnzN9/XwC/vP3Wn1jnfPjU6vcfe8qhR33rx0pteu4PAPDGj36i&#10;R3vnN6x/RD4qUx8V2ynEupmZf3rzoUef8N7ey+/a82PfW73yu7efdFg5b/jSM8M5x/P2/EsAeOD0&#10;q5+QUvIzd65ZAwDvPXhBIaEGAN7lWSo3mEzg/n+aQfc/Ml6JHQwnqu1FuqoU73T55UUjZGtnAxMR&#10;KYYrAzKp/hrvvYCXANjcOpY1jBpdXTKPJO3E5rncx1TCCaoaYe5zZnbOs1IFQsK7pJ0I0UK4YmEU&#10;ycMgUusi+smlhi7KrCZzWbvdimqxBAoAZAqQdbRARvnSV1LiEe+cdRSpIDBaa5dlAiQgosmJ8aSd&#10;SKe+APwUSixOnhw5CmYWRd1GV7fMgMxFpVJp9cgXrqvO5+cnlzqyY/tPmdxJEwPAM7fj7Y3G+R/d&#10;644RoGxryP/v8h9bcMPV6BCrlZZF9eu6sz7+KfuN0Y4Lt/exwHHFZlGKU43yvGNKONOmR5fegaGe&#10;oiKDNE3u/uQX/uG6L6ZpcszA0iuWcLQPATh6KirGpkeX3gnMfcdQJw1jcmIiTVOgu9pnAF+qfeGU&#10;5kU61lpr8uzZKSJtzI4dO5IsQfdOd2C73cLMnV6547VfBnD882fnWVEhbjWbxBxFsZxqAEEYGg7k&#10;43mWdXV3R406XjJu/P5EGEWBNkme2Dz3YRgEQRzHpJSzLggCuY7FDay1QP7SJKnVakopo02tXv9C&#10;enlQD0RZX56T/g90ffX77TzLtCGRgcrS1DtOk8TZNEpTrcNZu+22ectmgmbvszQxqj4WXTYxPvHe&#10;6OLj9r7xjj8s0kYzF7iRUZ4HgnhEykNx9I3LHBWH3/P00v7NX1w55+KJ4asDHyZJYrQh8km7XYXj&#10;vmwIVFenn84DcPAVZwSB6eqekSLNbVbV4MEsYm7e2YzhrCVmL3wSm3vP2uuv3VfEc0R/+Zkvn/dZ&#10;oqys2S8+bNqN3y8AjQNHzS738/Lj/3CGViq1CQE3PRQLxlrmY7gCTlOuUDoIOlz8XjKq/KejPFFk&#10;gwD2/uBZDxzuquKZzbKM2ZR8GAlcRPxRAmtnHZGvKhrM1nvnM5dnmTfGBM57r0zRIZG2Z0XTmuoJ&#10;OC9YUFYFvZu5kNctZbsLJ1AoECDtnY5j0mJ/IeHrn9/B0Fp79tWMCsCzlz2XhAdF9qi1HLLz1tqQ&#10;iw6VrqZ9IiJyvpALY6WlLy2BhlYqrNfrjbrRplLT8swP3bj0qF/suGtOl7DhZSp+8PmnRCFKa02k&#10;KkHSH9pfCt4VgKQBIgNYiWASUeA9c4BSdIGIsixrNZtJ0nbOhmFYkAOJvFbGBEEo2P3Yey/efwAq&#10;eUDHgHOuJOLLHQSAmceAxaAVoA8SwJjP6AcLr2E+sG5khICVolQLMPMf7rjDr1+/dHh4MbASIKIT&#10;tVoJuoGUZtxQpjD9JZEDwCLmFRVLmrGn9xKaEKFfzNqYFwEEWgHuL/oYRc1bkPTVDoN5JXMhuVpK&#10;SPUXqqS8inAC0dzh5YqUfGoVsAIAYwx85JLBIv4bGwMYY+sBrESZXZdfs25kePKSU98CAFgA3gDa&#10;j7CRsZQx/6yrAAwNDl44MmzzvNVqS6sfwDfOO8GQiuOaMCGliHDPH376ti990Vr7gf/I1w4PY3Dw&#10;Qz0HMvjWp38QhKHRxllrrQ1ICTnNWee9i+KYSjoTpKtpjLM2SRIdBlqpWr1ubSlen6bHnXfd3cDC&#10;1asfeOqBj/T2psvPlCKAc1Yp/b7ftTYPD++5Zs0DW365cHO2dvjqZOlpR//Ngat//giA7/3HxvzK&#10;s9SSy5iZx9YfP/x/MHr4R+YfeusXiecv+ODq1ejt3UK0DugnzCbMBzYC/cCjSt82q/3s4CCNjAiT&#10;+/177ceMLX19cwYH7/3djw5/zQFrQQweAmFkRGzUj379gcx80xf4+P3fc/PPfuCs9R6Aj3WoTHln&#10;9vRgYECu+vGXfWULfXUDsKCvj4E5o6Nb+vrkeT9qC6/ZI1l9yemKaOh5AvDc8HK5TYag1hG+DSxg&#10;APSYmmpRLbxj9K7fPqauOGPh694um7rrNxtE1lKVVQlMlWCompec91yCQVCiOp0jIickaedFhtj6&#10;UpBbis6atfBhUBZiqnkDu+JcOgi9cw762HtGz7kf91568r3ln/f93D8sIEV77w38K35+y1EH3zL1&#10;0V8++x/sX19tqKhPMXuP/f/hxDc8cv0v/3XFKYtWVO9/w9t65koeAgDee6I3n7XskLvPewD3XnHg&#10;vVMbPurSz/VYl9vcyd6Jc5DSVT39pTYgr4TxSkwwvHcKJYlWF3tYrlhKaWW00Vo5R+xZ6ocAjDHM&#10;LNyxIAiExxOYwDNLowOAVqreaGhtpHKZ27wTQl1UzrQCQI7YFVCozn0T5YHu7u4kScIoApClqfNO&#10;Kx2EYVdXlzgDOut0WRN1uXXWZWmKCEprm+dJ0rbWxXFcC+rNpO2841zEqaaYSQCCMLSl/UXSbonE&#10;/Lat41yq5pEi53xWkMiV+GN459I0lQwkiqO4VpOESmhqnUckgf6XuoYAfARDxz93xkw6HQD+eVV1&#10;vGv2uWbN0zgdi+RX6Ri8/4lFf33tkOQSFcMbywFAMopeevZTg9/40fCmZ94GlJCnZ24v+OJ7H4sr&#10;lhRYKZTR51ipUXsncNQM9Dy99PSzn+09+5yq3XHmcnrm9j/a5egcPzr7WgC3lW+ucozc2tB7aG3Z&#10;596RY1b4yu4X730s9t55C1Ul4Pjnz1ZE9590qZyrmad8fpTnfeaaMz57SB374isPNGfttlscRjt2&#10;bE+T1BhNpKy1SZKknAZh2OX5I9+8nJlbzea1M5f1PL20/4VzjDLbX9w6Z8+5SinnfZ7nURTXG408&#10;t2maRFFsrZW6RyEzGgRElLTbxgTaGGZvtDGBsbltt8dVEBOpzx1WW3VPC+SyDEEYxpFhj6SVKJ3n&#10;uWs3U2aeMXO3mbvPDLa/AGjxZ0wpjWtxXIvvnTjzsMYVx+y1at3zp9o8tz6fuHT5YVeeuRpXCCXu&#10;gTNHPrRyqQmNnJnTxpc56xDgpBfOc8Y7axPnjDGhDkwQgDmK4yAIvHNX77bs8y+cf1bzstTlV08r&#10;2kTE8M63JyeSLNVlsFu1DeHY5rkKyXlv5KkvILastSbFFZZe4uxQ61secZnNsyxzzmmtv/6w09oc&#10;Qhfc0z7rBHXOp94b/p8fZF/de3hs36Ebv98KTMDM9UbDWeeyXHlVzQAAjAlE0KMzhegQYt91EhdA&#10;FzomKMArhaJl4VkRuZKAqLxiZpgyDSiPRBX8BJLyYZqmIbOzIbMvJFyZEYo4gQEgNGKZqaRDVe6Y&#10;tM9JylzegVlJbTsolCQISrH3FiCy5f5XQk9KqT83wSAitXNjvPAEsU7qtURkjIIo7BVRwJT4FRGZ&#10;Ap1PZdXSs2cYOE+1ek1aCtroRqPR6Opy1k1OTnpnrRM5BP3IvrOm57nkADoIq46B0kprLU0kqS45&#10;77VSh86d/+DzT7WazXa7pbVhTRok1ZxqSEdUAFTbt23bsWNrYKIZM2cKMlZIbs45UtSoN7qmdbea&#10;rTCKmDnLUq1NoysGMJm046gG6clo0dcq7rGNzPOBRcBGAjOBGEB/cR15YxWYFeJm1MnoZ9kg8/VE&#10;APeDmbEKAGFxofNavFMs8ySXOMH7FWXfox+qTFuKb2HPK4kWq07MCDPwHKkLCYo9SiwTgZhAIOai&#10;pgZwPykm9AOKwEWzReSVMB9AT49/4Wfc2wuGlAFWgaiy8qOp7/vIPu/cjGsIWFF4OBDAK5n7GRsJ&#10;QyMjQ6Nrbn7ye2nSFvLh6ks+j3YiMDbjtag1tlpNZg6jSGutDnz7xuXLFwI/2PrzbVu3tprNBiNs&#10;NEjD5rk2QVyLIaUZz3EcR2EoWXHZUlRZlrVbra6ZM8S7Nmm32+12mmdwHqOjOPpojI1lUcZ3rP7g&#10;hg3o6ZFjuef3j68dHmbmBUcddbBS91+7bCHIbycG+vY9aO2//SjJM2PMkFJLvZ+7fLifiHp7h0ZH&#10;Pzz/UADr+vpIqYVEC08/HSPDNDjYMzKygGn26tXqd48p0Le6mxha9OE3HnLz49+dtdtuR2zyINwz&#10;m+zAFc8RMfiI0wd4ZISIZq9ezevXY2zs1mmJmAB9fN+DvvaT7wdhGNcakzu2hQiDMLzjF48cc/6X&#10;pV8hD+YcooUAmJ8Dbn7i+58YGNgyMswMf8ABuq/vKcLfXn7Gt18VJkn7aUY/uIfo20RHEjYz9ihF&#10;pRg8xlgArO3r/dDgkrtnM4DZAI2u/hDj7t8+hrJ2w140E71M/oWFhfcCCy9ltb2HIucBWAsiL2mF&#10;9569FXiOIoKaAtVLryMMQ6VVnhfSQTKcdbBlV0QZpQpQwILFN16Kz51zf/G2Nx5/wZcO253ZmwM+&#10;Pbr42d4VvwYAHLRs9b6P9V3/HTz7H5uAMsPg0qwNADD7qEsuwhfOvf6X5Ve+4ZivX3LIvHL2nurJ&#10;HPDZDTft9dnjby7thfzUAAAgAElEQVQrvfuccuO5H/8Lliq0vIt0ILRk54Vt4pWqahavoPHKTDCK&#10;PrvWXmsvAmRd3WGe+yDQxpgss1lm2VOe2TC0eZaJ4k2r1fLeB1GU53mBmVZeK2WdlRWiVq+zp0xo&#10;D6yyJNcq0PWC66NUoJWRRV+R8bDeM8HmuQ0CU+/qasSxiN+FRtVnTBOBWp9nURjWG3Wb2/HcIYSy&#10;xiJnjzy1eeiIVBTGBD25Y9L7cW0Me5+mabvZbk40k1ZiuUjKobTSBsTMvh6FcRwaglEI6rXAcGuy&#10;3Zwcd84qE5JSaZZZa7VSZIKAlAmC3Xbf3Xv/wpYtSZoxcxDF0+p1ZhKSWa3WlWRC/N01hujfcQHA&#10;N+155ek4fZTnXfX/iuOTtIkytUCHzJQ0Jd4+OPfFn/wUt8696rYinZDofGzfoWOwVEje1aam9KNu&#10;Xyo5BjpSgmr00rOytZcdVV/lj3HE5XC+9kNn2WsCE6Toq15yKoQEEl9f+8yLXzRBcPzf84oH2tVf&#10;5Ug1qZsfsVmaAGhPNgMTxGEMx0VIBApM4L1vNZtJksyeM8cYI1VSAN2Nbs6tz3Kf5bWwEgn1ca0W&#10;RYUEmTGm0dUlsXIUxd67VrOptG63W87ZWq0uq2CeZczcbrVUYAAsOry+/Pbnuqd3xYxmO22nmVLK&#10;GAOv7jl12SFXntlsTQQTpt6ob3n++SxJuqdPV4Fup4nWeu6rXoVtmLvoB0esOhjAd7adbr23PgPQ&#10;OOO0+3jeB64+J/Utn+VxLV4yflGe20a91pycbE9OiqVMGIZBGDcaDSmxp5nNt08Q0WlY6tiKfcHJ&#10;7XMFtRGH2rJ3WZvAJOsEs3MsuJ04NPVaODE+EQRBXIskPZag8FPvi268b1Ii/iyzzXb7xCNm3PyQ&#10;i6KISBEj54ygPnmQvv0x84hfFoaZz+3XH3aC9LvmzucBwPl6o0ExAXBgD9baKFPo0TlHIKOU9lCC&#10;7xCI0tZt46qwi9NM1X1DDlre5kUSKC9ovknmAG1Co4zx1kIxAWSCICDrfDtL47hGxojRkna50UaH&#10;gfOOmGrdXaQoZ0dEsY5SzvMsY5/4GEEYGmMEv+ElZM8svNLaKDLsKYzr0gwFQNAAu9J+lJTqXICY&#10;LbNoS3jJcarSxp8zpJDBzKRVnuchhWJntPXFF5nZaD05OVmr17u6u521ExMJkTEBeYc8swA8s7NZ&#10;vdFwzmutg0B5jyAKnHNbX9gK+LgWR1EUBkaDOc80UVccTU7meZ5po2uhhPKtD/zB3Tuvlnkbxw0y&#10;QeZ8mmTbknHph0RxXPUibnn+HxtdXQtfJ9bJtL7978TFUr2g9tqx9r8CiKKAmW2W2ywLjZoxvds7&#10;JEkT0B7kQZ5UWIsEAZjmbqLZAsCgqNaoNxomCJIk8ck41ZEmSZ47oYGVtVK1n6IFIAI2Mj8poVip&#10;SLGitNkGTYXeq4Dz1q+HsLSJFnu/kpm9V0qtBIGwkrAYELPtxYTrnCeiE5ViwDvvgZWKiGgxqZUS&#10;3ytSTF55CfGlk7DCe/GsEEzOY0QYHFixfHk/Y9VOOU6R+ShFTogrxNLG7EdhjbeSiEicnol6e7Ph&#10;MzE4eOHw8PkDg1tGhhn8ZsaTpSeDbHIj+MnePlABtnnCi3AArSQ8wUxMFyoMja3/OHffNq3N1oFU&#10;qAOKAaDdagtmtdVspu3ko286lPqOufvygXv/46fzr1iyFgibrXqtrmZRnqRps1WrTbWatVJhFMl9&#10;QlpT0b4oIDcahuJac8d4d73BubVpFmmTJknWTu77w+MAo6eHnvzHoh8LAMTMh796f4yOru3t3QAQ&#10;c10BhKXDw0OEbw6d+NE3HXznb8fiRv3BGy5+y9Zti8+8nD2DCH19GBj4Vq15qHz3HXcs6+sbIlo7&#10;PHLEwMC6kRH09fFlS/J2nmWZde6mn9z36bcddu/vfoqeA8YuWZIl6eeZhbqzbraWvPSA3t6HLziZ&#10;iBRIKb7lyX903msN77LmeBpqQ559ZpVWo0tP0f/yKABSpC8744hzrtzCYGDPwcH3XTJCAwNzBgdv&#10;7U7x84drADMOPPPKRy467Zi/+buf01WPgRcQjgDuunTJgWdf+XzR9OL1l50RRdGeAxc/4f0Ty5df&#10;sGQJvb6yT0EUR9JxYmaltDbGQ3nrPefiY8ZQSWaTJKnV6945bUytFpIxzvssswCiqO4B69k5JoIx&#10;RrKNMIqzLGNFXTNmiJZ0ai0pYj01IVp4zP375bcd5JwD0sx6pYyH8tBvX/y17342tza3NovioKo9&#10;7d279LFeSKszz/N3rrtxCZE2Bnjz2ffddIa1BHjPRKSMcdZm2cwPXHDtQiPwfkdEARF7n1tLws4v&#10;ZEsTPevdq+57r9aama11WitnrScCcOBp39pwOgmVVAB4eW6lziWFm1fUeCUmGESq9DWcmsKc3BCs&#10;fZmMMrPzhbMjphiNU8Uw+VTufZ5lVPh9Fqzo4osUARD/DAEtABBtRyo1DYl0ntt2qy22kbnNoyji&#10;KBIBNEWktfLeJUmiiKLIpJNWKRVGkTEmjmOtipqHQACFq+q9z7IUgNGm1tWItRKmeKADpTXDsee8&#10;3QyjSGQoQT7gIIhyjyjPveyhE9dKKbdq3ejqyrNsYmIiTdMoinTZz/EeQnYCvM2tqLLI4UvYfct6&#10;paOw5+lz8BLj7SpqF2hTNbTRPz/rvDdevqzzxSpz+NHwpqve9la87WWubPUeaUfszcDtReJRELVn&#10;AMAYUKlUvfvqsx887bLWqq9gZ/hWNSQVkf8r8NWLV1+9+JDaLu/8bv+yo75xmXNuWC1BAyc1l13X&#10;OG9s36GCIN5h5v3V3S6WH1Y9jY/5wSoLknHDnMsXP3+OUQYAO8+ajZ5iqshdKEak3vu02fJBEGg9&#10;uGOptTZD2xgzc9asycnJEtQnlVrB6hR4GJTkQqUVKQqjWHR4pIwmHyFSXrG1lr3tefrCvY/Fu9ae&#10;BtatycJJyjrrLUygAdz06isADDYv16Fe9N46UL/x/jZKZExu83/SF2274jtHTAcAkdCVw8muvu4D&#10;V58Tn36K3B7H3njR8mnnAhjcsSzPc4knhCKRpokw7byz1865SE7Xh647Xyn95T2WLd50TnVyvPNc&#10;EAQcVIGMJ1KKtAJ59nBoNBoye6ZJeu2cixZvOkcb/fX7U8HXkhKarAUKEJeoQvcfPm3VvRO3PMK1&#10;uhGKdpJbYmilTtl6gd/NfeygYgpe8yMHwARGUQgxZLDOOguviIiVYuesc+y9MSYIpwrh1jkDSE9A&#10;KZWlaXW98jyXZU8eveJgvWdmgW6HYeg573T4IUXwkEtQ9kg8AOKiQWFLk1f5CueKOrExgdwDSmvl&#10;fUVvVNAMV2QSeioK7CR/d44OHZX/gewCQGeWUs3MommmSvUCATu5kjgn7yRFVXO1QnvKM2ICYwJT&#10;q9e1QrEM5wW7QSslmFI5XaKpYK1FT89hfX0PXH9BGBU5qjw1KeCsTdptgbvIXmmlHnj+Ka115qxk&#10;uVrrg6bt8+jkb0FTC4ox2lklrzA8oKMo4rJ/JWYa7L143ndPnx7HcZIk27ZuFSKc1nqyYAXgo286&#10;9Lne3l+W9foj16zB2NjC5cMLCqgSnpQnHSQIqP7q9E6V+AGgn2gVaFUhEUVeLFxInUhF16OYWgTO&#10;xLwK+JwkA0SChqLSwK2M7VkgT/2gFYSVzItBPUQrgfmgucuHAbpA0UlFMYX3AxYBK5j7RTsItBJM&#10;zIsgXW8pW/MTzPNlwwpPkjr/1W9fG24U2JX0VZ5ECbXCzjchV1spjp4wJX21eWRkzsCACYz33jon&#10;1rkCfREvTkGxY/0YBgeYubVjXNgaGipptZNmk4iiOPbedXiSFMOXizVKSqfouDhrhYRTdV8DpTNg&#10;x/btxw4uoQ2Pde0+/danH2mMXLuQ6MLh4fPlw6OjRATmBcDjuX1w1aUXnHD2ZuaP/u3BAI5+/YHf&#10;fe5nMEFYi/Yj9QT5+SVOyf30+z84d/GH33Iwj40tJnpoxbIjZ7+RmcO9YomVDWkygSEN4LafPRjX&#10;4rW/3gCgb9+Dfo4vzQdAtPAFBrCZaHZ5V5CgiazjEs4tcTAVYFElBKqyMUtrL1mycJ8F6O0t2jIj&#10;I1i9Ov7tYwB6SMgXOGa7AfNbqk7YmlHV27sBOACYA2wh+tDzft1cS6Nr6Oijmfm55cv37Djn3k09&#10;a9oUYPXyTw4Q+RCUgZmwV5U2hpwrV1JY6/Mss85qxYAhmjIPrdrUu7RJO+auYsbWWmutAUXKlH8q&#10;xaCK9aucV5ltnosfNJfyP9Cl73PnKFWItJpSwdplyNej7GZUMe3LkqWpgJM5pUQ8dSfh2lfIeMVl&#10;PDIEE1lBCJi9iFcKVAHlvVKUGQrjvE5v+anIqdlsZlmmtNbGyGThnLM251LlUPij4kknyYYAx7XW&#10;JjBxXItrcRRHEupVEaHzLs8y57xEEu1WK01TCRCDIJD2faOrqzTpY1HBF4qthEQST5RMJiUUHyvC&#10;+d6bIJCyq+yUc04JIERo4mEojgRCTYuiKAiCJEmak5NK62kzZtRqNWttq9VKkqTdareazcnJyXa7&#10;YG5U5/nWDaZWqxHRom0Vw7Dwo5CfX7aVobUJgikhKZS9i1043FVE3iliK+4ZAnYSi+7Kzu+lY+L6&#10;6x8Ul+gs2/tYHH7jsjX/POPWn9a/9k+7Pkid3/W7ZcvwR4ZEgQBOzS4TYnfl6l1tYZed+ea84V0O&#10;AYBY/4pGk7NWLFZKuF0RVBX+j9ZOjI9PTEwopeK4JnEVEdk896XMCJcyBkZrbYwqHCEL+jgAY7RQ&#10;vQX81m61xVxFVJJtnn/6mbMO+9J5M2fNimsxMwvxNGknSdKW7ex9LD75uzOSJCFFt/8oAuCZxT1K&#10;KeWsDYJgt912rw5QGyM3s+D9/HU3dH3jts/e/uUwis9qXnZOckVZqiTxehOxoDRJlZoCF8kwRp85&#10;eanaGdxfTp3sSiCsIO8FhwAgjCIhJwA46bkvyomVJ0JrJTD3oCRlOmdNEOiSWwzAWnvUW9vtViuK&#10;Yq3UR99FJjD1RuO29UUqWFmeiYoDJDL2HIahmHMJ9aUQJRFlJKV8YQsnDU8luKOqeFGKr7NzTlBM&#10;xcnUunpOK9q2/EkyRrmjuOSiVNOXVrqiZZf3g7N5LmYdU4FvecNU4lSq2u2Cx/NH53knkAI5Lucq&#10;seb/9nBTUUKRki2o/8UB9dfJhfPM0pdj5izLiktPhf9pxeoWRoSgvwQjEUWxTKpxLQ4C451P01S0&#10;pAoZbm20MXmWiVXzA889QatHRV9IizFFaS/jvVAsCm3o4sUCjiZpr/Pe/9OOX3vnhKb/4gvPj4/v&#10;SNqJBJ1BENRqta7u7moqLipE8shYW6vXu7q6Go2GVipN04nx8Ynx8WazeeRrew4+f8Xg0IrNvb2S&#10;SEjc/MCOXzPjmxeduoLBJZG1SiWq7KK/80TT1F8JtLhU3OrodECK6ES0WKnFRKJVpYrbQ92g1A1K&#10;kVIoDPgg3s4AFgErCfIDGPuBVpEov3qA1ZIlexZOFmol0VBJvQC4MtpbCewPYvaSNhDRkyhs/t7C&#10;vLSvd+HnL37Z+6fTa4ELQjn3FykFIC4QRUUcANBzYN8bDmJmZ63RhU/zLjc8jwzfNi0BMDk5KUQa&#10;qQkmSSLRpPhsVjGiEQGEICi0wvPcFp6nipmPOv/LSqmJHTukqugEy6p1c3LyG3F7ze7i6msWM69d&#10;vpyZ72beDKz59WMLR0cXAGPMgqd4cNWlc0ZHK5cQUS4Loyi69vwLlDpRgvsNGwA4Zxm4tdb8yfJz&#10;ADzy4q9+8NzTlSKFNjqOa7V6La7Fx7353XmeH3H2lQtfYBob6wcWrl49B8DI8BZgDoDBQSrEXqkK&#10;uLlUK+nMLkp1JuGvl2nA6OiaX/xwDrAOuPNfHiWiD71+wdjlZ7hLB+YMDgK49emHjhgYOAA8B7jn&#10;948vADYy5nBhY7J5ZOSITfau32wYWjJIRBvADL5n5Av3/P7xe37/OICFr3u79C6MNoe/ev8qVhEs&#10;cd5hSACAiA6d89cHzfwLUXuX2dg5K7Fi9Z4KQi/SPlKX0dqYwOySUlarUpVWVf/LEAnQYir2XpQ8&#10;nXWFv7ObcmnueEyLE9u5mux0w+/8YplTeAloq+n0pUOix+qzski97Dv/F8crMcEQ4G1xwcp+ReeV&#10;K9ZUraraHqYYjVKp8nKubW6zNHXWGa1FIFIbzezz3Fa6sVQq1fpCoFBs/cp1XVEURV3d3TNmzpwx&#10;Y2ZXVxeAdqtlc5skSZqmIsci66XkshL6B4XdkhHVFAASOMqKH8VxrV6P41iMPkQDasf27eM7drSa&#10;zTRNsixLEkkMJiYnJ4WV6L0rJFiiSLILKa+GUSTIhDAMZ8yY0d3dDaA5Oblj+/bm5GRzcnJiYqI5&#10;Ofn906+49+SL7z15amaXauux+7dXzZzymNtlvGz0L/2czuwCOzdAxA1jbN+hTqtsGVuvuabTZ23v&#10;Y4tkoxKbqtKb7hNPlB0QFnV3d/fue8yeMXPmzFmzqq11pkDy82vOK7D+u+CsnrkdQvtDaYTyuW3n&#10;7fK2XQ720y+c87LnRJQHtTFyuwAoZC90oUVGpRCeCQJr7fiO7Tu2bwdQbzQAbNu6VbJGodw450Wx&#10;oDM0BJDneZomAoUyJiClRC6s1Wom7bao7Cml8rxwYAzCUELwWWednuf5ovfXms2m9+64ry9//zXn&#10;/uDMK/M8Z89xLR79qZiC6SiKwjAkyV2jaExfAuCoOdcRUfWAiHMZAGMKhV9mFgRCXItrtXq90RCL&#10;KwBC0h3bd+jwq85e+KVztTbiBGeCIAyjMAxFa8uYQOTgqsKhzMAyg5sg4NIYJK7FoqYgJ+RTh0bW&#10;2kK1WaubHsjkCdBKEakV39mhjVFKO+tueiATywJtzDcfLqhK1RVst9tZJloLSlZcEwRRHAl4xlnr&#10;ndNKBcZU2SD7qUWrukbilljVEVD2Gar3SHZRec+XZSeSMHJqeVDVJ6jQsdBGoMYS0RYKY6WmSl5Q&#10;tnYyveaO7u7L3rd/euyyNP73RllyK1bWA6ft89CLT6/97aNyZEXpRGtnrTCqq9Wxc9113tsyiap0&#10;V8VeMDCBBH/ve8ZrLYFCACCKIzFXFYx1XIsf3vrUO7pfv6D22laz2Wq1KhIaAFW2HYQob53LkiTL&#10;su5p3Y1GPYojWSx8yTSdnJwUD01blLQKG2DZmlwU65x1jpQKgmCPOXOiKMqyzHlfq9e7p00zQSCZ&#10;DwP9wBjQUamnQz7zhbXLl//6C1cx84rymDvP6sryh1XCvSaaNzIC4Lw77jiX/SLwDUT9ZcHZM1/n&#10;/fW+gJ5QKX+ymKjIIIj6iTaCNhEtpiLAFc5GP8DASuaCHc5g8BPAswODsstPSFI0OCgB5QJgLrgS&#10;mSWixeW/fqLZQvkgtR8pseETYVwA64AjVq9eOjzyko5F2aso/21kjDG/pfN8gUA0n7D+igE5QJFS&#10;U6JBpHQhnKC1KEBi9eixb3w3EX3irYc577PCVaaYw0X0XYQobZ5b52R6F2EAAFJ5JKIwimq12t0X&#10;nwag3W7neU6k3rvX/MM22aP/5qDKmVQIkItKuacniVYBR+9zAIA5RACOev3bW62muJfe9e8/uvt3&#10;P777dz8G4KxTRHGtdv91S792zXlbiLaMjHz8re/96H7vAfDh+Ydu2/ritq1bJycmDj55aP5pF80/&#10;7aK3nXnFu4a+LDnGsW/6+7t+tV6Rwugo9fTcMzcA0Za+vrUABgZnr1699tIld+/GpgzHtZE6kvw2&#10;dT+L4kX1YrlAqHW/eezuX61XWmF09IjRUVLknF39yx8eucUftU/Pmt08hoePG49oZOQGEAh24JLZ&#10;AwPnDQ5sBraMjMwB9hxdg56ehZvdHdPt3146cKRSd14ykIlFmFba6O8++6SsEXL/H/6a+Ye/Zr6U&#10;HySH7Ky2MPM/bv6XR7b/G8oZz3snZWgjzt9lHUcpVdgcK1VUqBW9tObVsZ2dEDRUlIUojmPR8yyc&#10;BkptXPleKdIw7yR1VW6qpHqXX1HlG7vsQ/lWLrOLov7TubX99B7yJShLmbssBK+c8UpMMKSI5KW2&#10;5jx7niJhl6u4FAlIpNNLv0ZXJhjldlzlwSdlMCO8e8+lrK1nZlmQBNGGkl0keAlnXV4hAnWhV+us&#10;azVbzKJU4IzRtXpNuON5nouQKGSiabeTdlt8mqqV2zmX27xQXreiNMNhGNYbje7ubnF0rtXq3nlr&#10;XZ5lWZrmWVZVu8vVQmbVAmDNZZ9u2owZ06ZPl8AXQFRCueSQdznPx7xpqXfu6P1bVYTdS8/KP2ks&#10;FPTr0s/7mDctrd6Z2/xfzh6SN++y2V569tYf8xVLWNBQLxWlnXXqqR+6+VKx9K60ccf2HZLtV2mG&#10;jMNvXAbgqMYVb7/o5LKcqcIwHP3Z9Je9ee54amiU5xlS6Mg95FjG9h3K02xF1/knTy67Sp8J4MaZ&#10;U72OKrXobFZ87qAQZbL03uu/KCq9ex8Lo42URSUQl5NvgqCqxVaTl/e+VqvFcS1JksmJcYloZWnx&#10;ZXGauaiFMHvxKxURQ2aWToVzvntadxzHhbpxUU4zYQndcdal7XZzcrLZbKZJ+uJlw7Ll2/7qy5IK&#10;SkIlWat3XikVmGLxkCRTLJaDMHy8PrzBXAqgMrQWvf9tW7eO7xhvt1tJUmj8i7JnGEVxXAujSCyW&#10;5XuPedPS8hSJzK5VxShCZ5mgxShApJxRVLJJzHSDIDDGlIbUSoSctdFf/X4bgC3q+FMVbiH1Lv7A&#10;9E+/J/7wO70skLV6PS8VmZ3zaZIed6C75RH+1j9RHMdhGEk5ikiJ75IAw7Isk5Reugfya6WApHRn&#10;BcsCEJT21K9ERCRoTIFFRXEszCvJcKbyT18VRDob4mWArggi9qp10bE0gUQE0nSSXZJye/WDtda5&#10;gupYLXF/Yu3RRSW6BFv+2U32qeWTCMCDzz8lTYZqy6ZU0hPs8i4fVB37wJ6dc2I3KddRinZFL+jA&#10;HpEAES6m1iaKYhEtiKJYa0OKvr/5Z8wsRZZ2uy27IYFg8XWlqK6cqnq9EcU1Y4q8VysVBEZUPWr1&#10;mnBD5c3STsxLqSJpLeZZppSqNxqBCarLKnN7rVaLoviOXz38vXM/Mx/0JNBJwL6AmauAWhKuXaBQ&#10;ZY6xCOgvbTGYmdevr6R+5D+RzTnB+UXsAeovT6aIRJW+BMWbNwPno1Ca6gcgHs8lVEo8nleB5hAw&#10;MrwRUEqtEoo5iwQtNhSnsvxMR8Z4/uDAC7L0EjZyoZHbDywCzh8Y3Aigr68fPNU6R2nU8ZK7lbnK&#10;O4q/DQ0u4eVnSWDwvU0bpbSDUusJRUuwQNl95bG1AHvvR3/xMIAkSbIsi6Jo2vQZkgfKQ6qUkjW3&#10;SkSDMAzKtEEeXrn3ii5iuXzzggUgdHV1xXHM7JOk/fFW3E/0GNFiovnAW5h5bAwABgYWAOjtPWyv&#10;N4+P70DZPZiqvudWakBRFM0ZHCQCxjaACH29q59++Li3HLLwBbxv4OLNnTVy4MgXSSkCkQRFd/9q&#10;/drfPHbYa9/6GABgAZgXLOBySu9sn4rArqTlna/LryYwkmMUv5aT9tpfb1j76w3yNu/c2uHlvH7s&#10;nV+4igcGtowMbwYWK4XVowvAm4eH1w2PzCHMBnhwgJnv+s2GLSMjfeddba27d+SLXd3dElZJiCXf&#10;R4oOf/X+zIyxMQCHv2a/KnyqplkupGSdoCXliogijsh2mbKdmCYJKRUYE0WxVlPNale2i/kl+kvW&#10;WnH+LqpsRfuh0FyRhUlmS0mNuMwqUM4ksh1JXH05UVf5w8tOs9WD03Hbl/q1hdyttMf9j5JNRSpV&#10;1MRLiaA/goP9XxyvxATDe1+hnlwpqF/8qcRUiEgXAGutpATWOs9eHg0q7OQSm+cmMNoYSVqMKJ2X&#10;eYigUwAIabLqY1Q5Rp7nRhulhFSauVLARG6pojCptKxAjUY9CAKjNRF55wSwJK2DJEnkzaRU0SOx&#10;1jmXJolzVhstfhdd3dOCMBQZGcFlmUIT2kjBLIqiKou1eZ4lSZYUIAETBPVGQwrkzlqtdXd394yZ&#10;M+NaHNekf7orJwGAoNjH9h06+leLe3994tsH53YysNFR3ZdEokJPOWsrcxJJIapEotrCa4+/AKV7&#10;Ruc7k698hYg+dPOlna0DAUrJ9jc9Wry+49ovR1F0+nHPzl30g4/ucW2aptu2bhVb3N4379jlWKp9&#10;+4frvhjVap0brzKNG2Yt2/vY4hnu33HB5148t/PjLx2dG5l20kkATth81geuPUfqXopIEDXWuQqi&#10;06GsR0RqfMeOuFbbfY/ZtXq92WxOTkwoRdOmTQujqCxpK+nh+sIXhYrqkZRbmL1zSpGEQb6MbNI0&#10;lTZXEARdXV2Nrq7KWp6ZHzxr+L5TL5LdrpbGv79sIEna0gBpt9vOl7p+1uZ5Lvm8IpIGmdGmmu9k&#10;8ZucnBwf3yGbKvwh2N998jLJ8Cv/hMrkAYBIJ6dpkiRtX0bB1eQrs7YU0iqpaFXUspS0BQDkeS7C&#10;QUEY1uv1IjFQSjTOsyyT6FNpfcs+137t/uSODcGdP6lJ21oRtVttm+fifl1wrrxn9jNnzWp0dZkg&#10;6GwdyI7JI+Y6WhbYKfovKknyCLdaraTdztI0kR5j2ZTI0rSUpjXGBEZrLhkURXWgXL3kfIqmqnNe&#10;jlemCFlSSthCUViQvigpVVldiNcGl7W3Cu8k//hP9iWqQtouJ+HPHFWxJs/zLE2V0kprEePSWuc2&#10;b7dbzKzLGl5nWqVKkkZ5clyJYCl6PnKHPPTCPzsnzvaZUloUaSXrRmGO5J219/3h8ff/PjnsVfsX&#10;1PMqmBNdr1IGWpoSElPImZRZN4riOK6FZYNOkTJBIM+IAK9za7M0lUlYNh6XWiBxHAfGpEkikJhP&#10;pjOOPfe6T84/bOHo6FDxdBWnayX7jYz5wHyBPJVQpfkEEmgT8Cz4LSigTOxF05kAbB4ekRt0hedF&#10;zIuYC/1YUo4WtZwAACAASURBVCcqWkUkecIi5kUAiFaWiPRVwErwPMZKwg1ERLRKEhgqsFgErCJa&#10;SQRgCwDgSUVENHd42F+53Hv/lgI0XiQ8K5hXcqWKS0uXL5/POB9YODBIgp0iWsnMni8cGe4HMDC4&#10;ofSJK05FiXHGznnGRsbG8ucNjH0uOfWO2YW17neffUKeMmHEMnNgzK+Grj/kwlU2L1BPeZYxI0na&#10;cVyrbHmCIJCkEUAUx1HHhFNqFqdSRFFaH/Omd8sllqKDaDnk1rbbrbW9vZuP7mXm3q2mu7s7CCMi&#10;9fW4+eDSUxcAswcHRU928/LlvH49RkY2AJuBzb29fS9ic2/vO864soJcHr7Xft47ESCx1t03L5o9&#10;MPjtkRH09d5+3knHXHAt9fWtGx5eiik/7A3ASmDp8uWHv+5tm3t7F5xz5TvOu/rIL44c8foDVj/9&#10;sL9k4NGLT//hhaetfvrhO556qHoEnJ1CcKgivFelN4CqpsTq/Mu0I1G74DDkMRTe0RGrR8XXYsvI&#10;MIAfXHDSz65f+vwxfXJRFwDrQOuuPPPuPZR8+4Yrz9wCis67WgAgXV1dUzJ9ZbkfgOgXA7jzVxs+&#10;+Nr9quiZy3Bbnn4Zld2wCKVYZ73nPMtE5svmOSllXuJ0VIGaOo+UiDpWK1+F8jKc9Cr8TvMq0VQ/&#10;pEwzfOenOgd2HmWkMCVF+NLBU/nVTh9nz957MTiSPX7Zj/8vjlciybsCtXPGznnxKyivrmXWVRYB&#10;wDnrvNcQ+XxPRFppRy7Lsnar7bxr1BtK66Td9l5HUSwAJOmz53nu2XvvlFKdgmUypiIhUtXiZ4JA&#10;21yaFVItEHZpGIYiod1OEsGjo4pUrLV5Lr34opcCJU+mdoWoMTNba1laFjZjz9O7ZjB7tkIoLCqj&#10;EPxsmW5JVCHxQa1ej6LYOWutFRvpdrstlXIBixPR+645W2ldQaSeuR0fe2dxjGv+asXex+IxXA9A&#10;BGerMbJu+6skbaBnR3ne2L5DQ4//3nmvnB/leVUTo2pl/AibAFx12zw8PQWC6rl9J6XaYpTW3buo&#10;P819R5EPNLq6idQozwM9+3cr8e707PvtRcaYL9fO7sUUmEpo4vKRO/520WEr58HjE/sO3fbTOGm3&#10;j38nbXp06Z2AvPObX9Eq0ABWTr/gZW+/P0YIGeV5/TdcAJ0GOpAStSISOQsxSwJw3e4XH/+70ySq&#10;I0XE1Go1k3ZX9/SwVqt559Ik0Vp3TZuWT0l2auGbyryZZZmEkTLtcFlnLS2QvPce1qbM7H3mXVdD&#10;h3FUbzTEGkx29ZArz4xrcc8eSwF897SLD/vSecaYh84eAfC+L50j5lNERGEoGlDyZIlTeJameZ4H&#10;YXhwdBEAZ12tVg9C2261v3PapQB6V14oRit/by68C5C4qpoZg0BZ64+89oueLYu2t6z6HXZ7gFfE&#10;TEwagAO4gJIWUoSAdYHRgCNiY6hS6ydCWX5WknVUBS1jgkXPnRM3anFcE56CtfknD67d/FCp7sUe&#10;wE0PZMcfEt78kAuCnQSsUYTm3nsCUIq6+jzPx36x5eVviJcf2/8zbzr8XW8QgpniopuxS4ZTLbdC&#10;inBEWpTqO6jPTFRVxeA9pLTx560xL13//quDiAohxRIlKNVipVSa5gBIUZak7VZb5kAqUSisddmg&#10;VUQ6U1kFXpX6oKQo1X6K71DRMiRK2kmeZVobKdCUnSujtb7/L7vfM7ZB72WK0pL3WmvyU1FUBbVN&#10;2m2lSCqphpRSWiR8XZZaZ33uiCgIlQkCpRSUCULH7USm2TiORS9LrqbcqKRUlmVJkgSBWT2LcMkp&#10;vRvG1g2P9BDNp8rPjhcxACwG/WFgoH94eHGZVBTkbGA+sFlMLaggU1djzujq/r6+VSAuoUpyVErR&#10;KlIoHC1kI2IWXl0qzGcwuJ9L4gZLUoETWMgP2EhQhCMHBnl4mIE9lywZWr58JWMe8Ifh4RXAImZm&#10;XgxaUYZGVEL7Gey9uwA0f3j4/MHBC0eGmblgezBmDw5ieHgjo+BvyyeKPOMlYRZNpRsLCA8q5Zxr&#10;ppONRs3mudI6MEYydDnzXOROxTV21gOc54I4CLTWVedPKRVFkbU2AowxxmjpewjnjYOiOYZS10tg&#10;ikrruFaT6fqYwcGly4dxdO/QmjX0h6f6XmTmGoDbIjd7cHDz8LAkjRuAI3t6ADwJLCCaMzi4eXh4&#10;jHkhIU3Tqj5FREabVquZ5/kRr33buuyxjcABKB4EEHac9bnzL7txHZHkGAuAjZ0njDEHuOeKs/Bv&#10;P1akmB0RQbFiduwBAdBZZqnbEklFv7z/5XlUirRGmYOLAB0AwHOpJlCQnp13zlrpM8h1mg0csvT6&#10;PdesAWgzWHB0RwB4zm4ZHsHpp/eMjMwZHV1HWMCEs5fPGR39wQu/8EUYX6QQR7z2bZ13w4f2ebsk&#10;dSJvo7WW4g4RWeekYaXKs+ddwbESeoTMA2maxnFMVAiEKBQcE6kBVROvzAcSYpV5gigJeZvbLMvi&#10;OFRas5M8wYvXq5hRVJMJif/pH0kkUBZfqCwXvfQ9ampTSs6/Ko2BtC4Wi/8vmL2Rt6JMt5i5p/Gq&#10;n+b/paXq/4/xSkwwykW0QHuDSEJ2Lvn7VBJ3uCTB+DLrpXKI3y0AXdhROWZWSkk6G5hAvJ6cc855&#10;pbxztorqqAALEIB2u6VKK3rJQ5y1adL2PqzV6qRIECxEyhhtgmDyxR0FB6MkgOZKOe/TJJE40rsC&#10;vyEcsjTPhLDovVNQ2pgZXfUwDL3N2JOXiaFMfNlJQdRAGB1EjgsDV9ltb5mZKzDolueeq9W6nHdK&#10;6SAIvnvqZUfesCujetOjSwH0Pn/i6O3X/zGiMzpEaYtr5Jwj+8azPyu/Sqaxy0dE9Kkz+pefF950&#10;0drjz8V/YpjAeOsB+K9/c+OMG+ZvOuE97twHzWUnTV4CpNW39Ny+dO83ld94HG7fdsppZ39o06qD&#10;r5mBE1rn9Tx9IWZMNTEkhPnPfHvnkLzIaG1zSOfBWavFhNs5mcWknrHosOkArrnzueqz27dvc94L&#10;RTVNUwkBozgG4D1LUUh0kACIKlGF4hBKojwISpH0x0SGIrd20WHTe54eOnnrhaIbRiS2bPDO5x18&#10;A+dsFEflKQ3kERDPVOecUizzctQVkePm5HZrXRRFD6cXABdsfCYBRN0Yc0/9PIBH8YL8+jA+P/dU&#10;/BgT/7lTWGxkwV9NI61llmRmWwqAVLGmIBsBSJindMSeK0dkCkJ5Ro3R1mpVCnckSVsrjRoEPS/u&#10;2nf+pNaoc26LBrp86c0POUUkckPiYKPKXqjNbZYWaC5pMMq6vumaL/2X7pY/PeQ0ViuQpBMmCGGh&#10;dYEPJip4lq6s2zmlWGv2XmnNzMaYTlkLdEx91UvF6uW9IvoTaQd7T2X198/nYABTai1civmYri4i&#10;KnIqUrnNpSgjBRdvvWLlmZUH6YIXJ9IXuvTzJkVG6yzLZWmX2V5pJZGZ817SZqnyJO0kt7nRRglP&#10;LQgeeoNR7bZLU1lc6o2G3A/yWcnijLXOOaVMITRUOIs771xci5N24jh31oMKERjnEccNAHmei2Zg&#10;rVYjUmmaNLq6jDZiIay11kKUyu0n0unfqI9/YnCADjxwYW/vE5iKm4moH7xuZPjZwcFvX3UVlTJN&#10;XBTvp1KrKSGl4WGsXs3MK4F+AkDXl++SN/QTxBRlETOAJyVmYzCYwAA9AV7Ewu4mAIvAomy7ktEP&#10;7gcRUT8Iw8NjzCDQyFUgtYl4HvNeTCtkc4SVYAIWATcAcwYH3/zqSJ926eNerP24H7xg+fL5ip4k&#10;pQhaeikjw5uLIyryh/IoXgYiRWX6BMIc0HGvfwevX8+svt2AqLqZICDv8zwn50xZy3h2+Tdefdan&#10;ADhnVz16V/87j7rzF480uiITBMLIStpeKoPbtr4YRZEplS0kZiCiNEkFPk2AMMhlWRfV1A/+Zc8d&#10;T/1AnBCfQJGgYnh4HXAEcDCwmXnl1DEQAAwMYPlyMKOnZ87g4ILly5cyhl7Ua2MbaH3fpie1Mdro&#10;pJ3keX7nL36ojZkPbADY8zrgAEaWpjec+tGF19zyo2qbwHzQur6+BcDs0dG1v95QC0MSC848IVky&#10;jCEpRvjS4UWpUitJTEe9KCVU7Uyp6IoHXXFKFQAQFy1HAB98zVvR28urV9PA4IPTMwDHvfEgHNOH&#10;sTGsXj2nrw8jIyWqjWYDW666aox5wdFHHaHUFkVgXtvbu3B09J7fP57neW5z71zFVF49wx37xnfx&#10;+vVC57fduYBlJdkQHFS5MhbU1iAIlFbWlQUaLtpcaZLYrq7qQSNNRheEb887GTmX50Y9+92r+2/5&#10;9+r19w5+6XN/nXe+RySsyjWLvPLkd+pjcAmFoo6BDkwsNj1w8il3PI2DLr3r4wuKadOTUtTBM5Gh&#10;O8jcsopt5K16Zz2V9ZPPHNj16l2fnP/t8UpMMKTinqapNjpWsXO21WoKBUJTIaeD0v1aLpVzVmld&#10;bzS0VkmSEFGapmEYEVGStMMwbHR1eecmJibE1yyu1ay1nn1cqymi7du2RVE0Y9b0LMsmxsdr9Vqt&#10;VpMmaRjGlQWY3DHCIg2CwHunlZGa2Y5t22Tn8ywzWqtSGFHwDEbr1Fqp44rUSavdUonSWrNCnuc6&#10;y7TWonEPILc5RJHGeued1Hi0UiBjgihzXlin1rksS6MomjFjhrWWiOq1wshpYmIiTZNarWad1Upl&#10;aZKlyfu/dA6HfNLW8z/2d1Spu0ppf/DIPdS6k8dw7Usvh7XFc1U1H+K4NjE+7pz/7dW3vPHyC1/K&#10;shjleZ3WdbukK1V2IfmMIKOqJkalRfv8yPBubo87P3F2Lz0b3r6GiH6yx/Uf/KvNH8GUMUUlMttL&#10;z47yvIVfu9Tf9PV5x5+zaeY8AHdux1GzCpZFpRblspxzh/D/fR++dARhOLH1xfZkK4qi7u5uEwTC&#10;sdHGNCcntTFntIvMJwzDpJ1wIYVeqKIJ5yHPbavZFOV1Zp9nGUWRqHJZm9dqtYrYFYahmjY9z9KJ&#10;iYnZs+cgAhEJ5MlZK2vh2L5DX72/rbTyzn/6UHPt2h0mCOI43r59m/z1DlrU/vLKwARynpk5DENn&#10;7df3HgZwyo6lAhKIw4iI8iyVta065GuuOfK/c6b+yDj11LtlzwsnB19EAzJfFyIIWhNRu9VSSjvy&#10;oogVBIaiiIgcqTzLhHHrvdPGRFGktWmEoVCbkiTR2gRh2Go2X3z++Vm77S6NzU8dGn35rhdMEEyf&#10;PkMbfdRb27f+UJEi6yznXBQ0nWMuhBmc9wmQpen/4OFXQ3aJmQXcWKvX260WClp/SkQiOJbnebPZ&#10;rNVq3vuu7mlaq3arFYahdCmFucveZ1WA4L13TlTVJXyvCivOOVUmDxJASxVGkJMCKAcQRdGff3SS&#10;FesycA/jCIBzrl5vMHOz2fTOd3d3CzDD5tY7b+IAQLvdVkp1T5/WbrW9l80QkcrzvNVs1Wo1aTuj&#10;VM5JknaWpEqreqOhiFqt9uTEuPM+MMG0adOiKJ5sZwCISA7z/Xvtd9dv1odhmGWZYJfbJW2GmZvW&#10;tpIWAJENkFq7DlQYhjOnTQsCE+gGAFIFFE15emHLliRJ41otjmNtTJ7nURxPmzY9t7n0WMQd3Dr7&#10;yXTmnbs7/F/m3jy+rqrcH/4+a609nJM0FJCWFhFQLnIFpRWBpkUBkUGGttBURPSiSGnLbFImBUKr&#10;yJggYxsREBWQJkBbKJR5kqbMrYAMol6mtilDp+QMe6+1nvePZ++dAN7f+3uv8nlZ8OETztnnnD2s&#10;6Xme7zC2+Qe9vbM7O9DRCWAM0Qoi5P+0M3Fb68KOjmYCgHmyFWIeA0zs7pnd0jIjT6sCIGAO0TlL&#10;ezG+eSzRzFy6mr3Lcyh8jXNENDPfqcwF4HmGXAPzXPbTvBdMjHxxF9E80PPsSSnvHYO7lO5iZvYz&#10;iE5QGm2tYGDcHtdMmTKd+XnGdMI8Us47IYvPICzq6LSXzKLLzjpgyy2bv3vKr5mJ/TxwO9MkMbUg&#10;Gjl/Pvf2jujsLOo0AGaAChcOYWxk/5uxUkjsq7m7m4BFl3UuZ3zlklajjNJaer5wtdj78Vef23vi&#10;z79w9jQASX/CnsnQtcsWHoctu3njJsOHmyBY+8EHRDR8000Lj3nZwAntLY5LURQ1DgvXfvBBGIb3&#10;rVxunevfsGGzz3wmCIJhTU31Wo0A9r5nkzr94mQ6+4oFUw5fDpp8222TiXjp0oc3cUesU+jokDrJ&#10;JEmVTphw3vjxvHQp9/aCWQgtaG52f3+yjnpT0yZxKa7X64dtP+68KYe3t7bR+D0WAuaSM478/O6r&#10;+WoQHfur33N3N75+2B5Tp8pznQ48SWQuOeNZUv4fT4vGmnO2INFRRlXNahRBEAwkiQE4QzopY9Qg&#10;/lCyqZLz8pmJpHdeiofamCiKmb11TmrX3NM9p2XqWMJ3u3tufvHhW1565Ehg9aWXjmxrW8M8In+K&#10;i8CT8shxHjDD85a39RDR5N7eJav+TESTv7DH/JcfD8MIQPerf1JEcSm+/bUnaQvx1OPQq8N32EOu&#10;SE71tleXpUmSJol4HAdBUKuuF3DLQH+/pDAEOCeur867IAiYvTziQr4vcSkAZ10URZa5Xn9nwexf&#10;/vbvH5rT7us4+b7/mPK7iw7cPgiYPSnSSlerFZGME3DmurVrM0Kv0cOGNfX3bwwCIxUGwXcZY6y1&#10;9Xq94NMDAJQki7VWtWpdZu84juU+e5/hpUXFxDpr0zRLLRkTKpUkyV6bfeHRD/5mTPBs2vcvTNuf&#10;SPs0cjByKmoBgch0mgs5kaJujlypVtBKzJnniDZZilQ2LJTlonioCGORXXM5nKlIB1qxZHdOTkZG&#10;lwAqPLNWKooigVRJqcN7L0zQDRvWN22ySbmhoTDTkCxBITkiGEHhjTjnRGmxUhno37hh/bq177/3&#10;3rtr1rz77po1fX2inh5GkVDHJHUtqdZCTVLEOpVS1lrBzQMQqW6XK+0UmpsA7jn5goUzzls0cw6A&#10;29fh9nXo3al91IT2h4NfXPeonf+Fq966FYdcNwdDCAlHvHFKke8vCNlnTd1C6kjIaxdDhaR6ePT4&#10;S9sunsUXz8ruZ+9O7VsfAWF1z38xqyQMrXgM5WkAmP/l6c/WDz283PHdsVUA/sY/lMolrY0wRjCE&#10;GrHqidlyFfKFSivFML/7w+PRBaMmtI+a0H77OvzwndOOXX2mHH/dg3WbpqlNi1eGnoNc+D8lYwD4&#10;5hVneO+jKLpx28uVUp5ZxrnO5UoVUZBPHFEU5xJyg3kO732aZvh6WdWG1mGFsSAY3yKjrxTJdlC4&#10;0UGuISaamDc95gAcVL7gyPGpdfYPj6lNN9usqakpiiObpkJK+c4LXYEJSuXy6fWOg644Bzm5XDpA&#10;IbwmLGoi+v6+plqtVAYGCpHof2+jjGtBudpsfjmB0ToXhyUqKBM+x8kSkdYmjktRFIdxJNTAmYds&#10;Imgokduq1+v1Wr1er9k0IzCMT88a6N8oIJaTDvuMDCIi+uPSjG6uhuSBiFQcxyYI5BxEou2TuAnC&#10;GcvAw2maJIlMU0plBH+tlSTYjNZCKyygz3IDq5VKrVYrxGqZ2VqbJElG2MhzbMhntiyAyytgxaD2&#10;ngtcb/Hl/2KT75GYDYDOyaPMLIpkNiebFvTKYvqlHM0s8GKBQRfDR65X2JVyDwVW4awV8o8sE87Z&#10;er1eGRgoss5aa23M4jefAWCdExNMiVWKBQVAGIZaG2aW7FLBu8sn3kH9e2ttrVY1uUYzMyf1ugj3&#10;rV37QWVgYOPGDf39/TZNZc9x6yY1a+0fX35I0OpjwAyeOH/+cd57588Bn8vg7m50dIxj7vV5uOg9&#10;Mz/P3NfSAmSb7+IZEYDxzQSa1NMzk2j1rFlAhphl7/2Qe4vcTGPGkJeYWeD28rVdoOksbGwwmEiB&#10;6DjvvffTgZlEI9rasl1/y1QRmJoHzGMAfDypHKPFe4AL14LHbrjozyKGSwrd3ejuLi7h1s0d2lrP&#10;bW3L8tuUEdsLmVrhqGRMFQII4whdIExtYWA50N7Wll3Nh7lS3vsDR49pb2sT2mKh537sHpPQ3Dx1&#10;p31EYUUUgUQUQWfMSV/QloCsUq0zdQktyo0AvHNSF1v4+tJMBFnrMUQrQGDmpUt56VLu6LBp2tfZ&#10;iXzG6wMIeGTd3xe/vQLNzdTRsaazc0x+2nEpjuOSVPaI6J53ls8A9XV2ckvLROaDV1sAI4lGAuju&#10;pt5e9PaObG0d0doqVa5J3d0C5BZXYp8FmboYUzoXs4uiKIyiUqkcxbHcGamZyLvFTsk7x+xFEUFY&#10;15SDEaVsWGhjikTyxO4eTJ267+xrvnneVex5BIDOzpFtrWhrI5AAdxbmFzsGGAHmpUtvefHhhVtm&#10;5PI7Xl8mrFoaghFK03Ty9rtxjhO+469PLfrHc4vfWL7g9acBTPniuClfHCfTpcBZRbRDKW2CII5L&#10;pXJZnpqUpHYPt9rVbOmsE2RsXvZQBbtd2qr7bpbo4sDTr15ya9fim6++o7UZAP5620V39jnvRPWx&#10;IC6yZ5tapVWpVC6VS6J+K/Ne0ZEox1wJlT2bnYfQzAqsb0F4l5SRTN060xHJ9gbyNLVShfyPoPv+&#10;F9CMT7p96k4IgE3TWrUGoHBa0doMvd0ZesrLWiKeFUrnKvUAFClZeCReF5a2CCSrIbRCQenxEGEy&#10;+TnvXfHk0tRmVgA+W8y0MUEYFug9nTtjCC+8oJoVmgOZ/k1m02iddaTIGKPzmEGmNoHqVioV0TzZ&#10;sGFDvSYMCs25paDWRtS76/W6dU5qgt77ysBAmqa1WnVgYGAg97uQ0zMmyBDDQ1rzS7N73j8JwG8e&#10;qN3cmw2Do978CYA1qzNsj+yzvXe3/cdgWaMIA8I4CsNwzLnHA9hwzXUf4XmPPq1N/C7+6fN961Z8&#10;HE/1kbb5LbsCWPXE7L0vOwM5BrFIySAXhho1oR05yguA7BjKDQ0jRoxc/JfNAYya0C6z1az6RQAa&#10;GhtJKUmNfiSQKMopH297/+o0AA+dfJGz9tcjLzrhvZ+JRajMCPJwSSmldRiGNz/ub3igWiqVAhMU&#10;lDKZX6y1VgTEvC8kaAr7nlxU2zKz0cZoLTOtMSaKIu88qUyuNEtpmGx0jJrQvuqJ2bVqTQp64u11&#10;1Ge7RA3sqoXrSZEImhcqT0XLNrVBIHptpOh3DyS/3+GqSmVAmKn/9qYDrQOlNJnQBFFgQiP/vvvw&#10;tfP+QqQAYobXgSYFXvPuKmJ5RSloo0W3qlwqNzQ0HD9x+HX3Vc26FRde+WwfM/sP7r/iou/NbD9i&#10;WteSNRC+7331nx3S1FH8+oyDmyoDAxs3bJAaguCQ5C1FJH4jaZLUarWkXnfOfUJTtspMrIoQVJGi&#10;VUsum/uCRBjr7zzvJwdOPfGgcx/uyyKu925tPWrc/kd+85o/W+ucc7I/ZmZavWa1HqREZ2tPJsBF&#10;wAuXTTlu38OnHXTkH5/KOJ0vX3b4tG8ccvReh974FMC8an7bD/ae+KNvTbnwtlWD6KZ/pWljFJGg&#10;SQEUNiMSYMvCLDHkxxkjRYSJPGxAjhDI8qk5bUaWeZm3M8dVyiT0AWQqT2laKJAid3eRjEAURaVy&#10;Wf4VT5VMfUjWBZvaNJWJwmhjc4GaWq1WrVQqAwMi4FGIEwgRq1qtbtywYd3atRs2bFi/fn3/xo25&#10;xZ6RU/rmudcszM0dxjCuWXp7LzOzn83cx4yWloVgBp4Hz+MPtRxpQwSMAQgQUwtatoyBy3uXnMM8&#10;u6MDABEtJypQtQCYc5XbXOxJ1KKmM0ipsUQzQGNBM2RVBDOYQEXdfjpzFzAG4EsuZQbGNWciHjlj&#10;aLrgu/LYYB4Qn9nJqa1XqnGp9PL1F67quS07/d7eSd09w37zy/vffzmOY4xrvnmT+rmtbWOAMVkY&#10;MbR9iI9BoAfPP/nS808CY05LywzQwq0GaV1FjCGR2cPvv7xgBIs2lOhwENENT9/FzHe8+rg8QW2M&#10;837D+vXVSkVgh6JcSUpN3mFPZDpUrJQShSAJU0VdiIi00ZN3mBCEkVJq8g57TurpHkPEwMKOjtkd&#10;HX1A45yrngS2O/t4IpqePQi2aXrQVl/hlpaFwDJgUlvbdDB6e0WFz1lbr9eZOY7jJy5oHQnMAfrA&#10;Czs60LsUPT23zTkFROjsnD+szgA6OkZ2d48A7n7juXxX452zB592EZCBRUlBG2UCHUZBFIdBFERx&#10;WGqIo1IURIH4/SgFrUlrkpkZxCAmDdIwgQ5CY4zSgVKGQEIMdQwH4N5Vf76v76XnLj970X8/DcLI&#10;trYRrW0LgTXgPjA6Otd0dgIY2dY6EdiDeRkwCRgHWgRa2HHpEedeWavWrE05k+3JxN6LpDCA7peX&#10;Fj1Z5WpWcRzf/eaKxW8sv/vNFVEci6z5Xpt9QTzEMkZEPrkCEPzbk7W3l1XfYhEe1EorXRjfIJds&#10;InppwU3/DeCAWZedPDbDaqoxRy6aNQHASzfcu8zz0it+tM/Eacff/rbLPQp75874+rd/+O3r/1oq&#10;lcMwXLX40vEH/GDfw6bvPfFHJ975rtbiifRC55Tj9m+5aNE9N+97+LT9Wy66bZVclwezqAICeLrr&#10;uH0Pnzbh298ft/+R40+9+60M0bb8F3tP2XWfll8ufebC/Y8ct/+Ru+/7nV07nktTO6FpmwfXvCoz&#10;279l9v73tk/dCUmTraQJAm20ZDpZnsGg9R5zLloKUbbNJUFEugQZXyqL6tiLuYY32ZMgIQ7iwwg5&#10;2fSzZ9Eo01oZo73zAuMGIEG21Ah85jWmlNJBGJbK5camYevXrdu4cWOtVmPmwmwrc6DM7S+iKJZE&#10;QlwqSUa2SB4UzWjDzGmSVCuVaqWS1OsiLtO/cYMIukuJX4y3RF5p7QcfvP/ee+vWrh3o77eZ24Oo&#10;fxIR3X/a4DbriNeOP2niZqMmtB/7rXjd2rVH7WF/vJeRLO9t21+DXK+2d6f21kM2R16XkOy+lAui&#10;KFJKE3dUHwAAIABJREFUJ0myzxXnNh3/Y0Eojbu4rYVWFgK1Q1tR/cAQ3dvJN/5S3i2o3h9vh5Uv&#10;Gujvr1QGrLXGBIV4rjSJMUZNaJcznDvs7Gql4qxTWoVx1PNsSXqRrB/3vLrFJsOHi7EgMx94xaDH&#10;xT/1BCz+NwzD/a4+65tXnHFV4znI93BZVJlxAHyRNZasvKxqgQkyfpBzmQubz9RDJQOdyeN4qbZJ&#10;3rfQxcs7tmciKgpfsiHVOQtvfm98/QN21IT26d8uLT5xjninHLZp58L1p132x9HNs0/IcrrWpUlS&#10;q9actcNOPXmLM09fNHDaqAntsvkDkKZWDO8bGhqmvXnaTTtec922nf/kefzLTfq/CQKjtc4DsOd+&#10;e+b0m97ARzPor8699lUxPchep2xoh1HUOGzY7c+UGoelj9764OukPbPzH6zcsuXGK8++ee6xv5vC&#10;Eo+RosUbTztmv/i6+6q/um0NgGP2i3+8fylJ6ja1xQxQiCQyc5qmtWo1SerINVX/7e0jYR6Ap7pO&#10;/PFv/wHZJb/wyOPjz7vn1ivn7f78gj+Dmf1z9z+456WP3XXjbH/FRcvqSZKojPf3YucVLwmmVAQl&#10;s7SFyvBmq+66E2f/+oHbfn3df71zy+I1zPz2XYv57GsfvfO3Nx371h/u7GNe/d/btj688PoHbjuz&#10;ZTQpRf/sfP+/tSw8yGt0YkYgGdah6WGt9VBTGs4B05ST4CRrA0BWaJmW84pNBgKRGEaeozE6iqM4&#10;LkVx6eBtxwOoVqvVanWgUpEpURsjEUXLF7/ROGxYZsOnsrKwcHbFBRVZMKaDIBCIl4xHiSIyxVul&#10;h0rQyDAXv8X+DRuSWm2o7g0AUrQMWA4GeDkwqa0tLsWTiYjUPEYveA6wHOj6H+4n50qvzwMgKlSV&#10;0Ntbq1Zn56exsrVt3tDOxUCu/SqRQxfRGNAMSNVCwo+8bMEMzgkPoOMV5d4+CsB57HncOO5dOhcM&#10;xnTG8+C52U9ky+gYUgRakdtB1Gv1vZq+kN2iqS3cPO6ud573zh8wYqfDtt391tf+dOR/7nVzU63y&#10;85Oq558CDJYvPt7ObWsNwsiYYA5wLjASrLQuanSDvW6IeLRUHoq5+ke7HYyMPOOl46VJ0t/fL4G6&#10;5P4kk7/o9aWZmlPmzGvTJBEn3KRez5OYBFAYhpPeowWv/WnBa09MyqevMQCYJxFNBErl0kyika2t&#10;y4bQ/0YzPy8RYHPzlj239YyATdOkXudcaQBAqVR+l2gGERFNAgC6750VYgu2BlBKUXMzt7b2TZ1K&#10;PT25QHa2A0d3twD6lWReldJGZ/l6rSgXPywmt4J5pbUScy2dKbEKdMqLXK/O+A+2Xq/Va/U0rROp&#10;UrnU0NiolOL53dzRIQU6ZoDRB14G7gPQ0bkGIMJEcB8wktBM1EzUB0zdcc+NGzZaZ5VSURyJQLms&#10;Ss5KpcgU/d/nYnvaDIocij4ngHvefkFsA+JSKQgC9iw5AkVks5Y6Z4WYnnP6EnEkACDlUH5u+b0A&#10;0DzuK/kAYg9Ajd3lIAB4581V2H3c1wG89Kc/v53lu99d+SYAHDJuZ2Z+6upjj75+EF/14rWnH3/X&#10;B8VVAH+/+vrHAGCHr35txEcZdE/OPfas+4Z0+ldu+u6Vy7N8OgBgwTkXLyjeveuXe1z2HHqXfWvk&#10;jsjnwE9b+9QGGL4oKRQJraGqL7JQKVKCYZBUltE6CIxnFksjWakgXTP/qjCKpKItCiRGOLaShBbw&#10;Rg5OYGaldBRFRGRzrUz5u1qpEpEoq1lnvXeKKI5jcbgbFBKt1er1undOMihhHDc1NTU0NoZhWGSY&#10;JGmdpdkEr8CMLObWeRylmLleq23cuDFNraijKq1ljRX8dbVS6e/vrwwMiMtPcesyGfwhG5q9LzpV&#10;K9V5eyY4cPxBTfJH2+QtPuLbPXQrX9Qc5EUiss4K0hFAD48e+/MTP3tGG3Kvbjl41RODmrNDiwM9&#10;PHq/q8+6Mv4pgKP7zvjIAf1z5z60/bmjpj8k/3uQnrP2gw/Wr1t/EZ/0P3WY4rPVSmWgv79//Ybq&#10;wECaJL99xLJz3tpapcLOR2EYR7ESCIFzP3zntOM+OOeH734ULvWRrxWx4IdOvqiQtTVafFNIvspa&#10;a4zJhEFz2r2UkgEIdkUUbARtiRzpK2wKybgYE0RxPFSHTiZ3gYKIBTuJ0YbWMuMLePojGLZSubR4&#10;4Mxhw4Ydt/rsKIpMYAqw6fRvl368bwRgw2WXx3F889LMHCOp15VWaWqTJDFB0LRJ04l9/1cs/P9F&#10;E2e6XEFIvLdfo69dfN0PtlWDq5tm9ivvffjev94143d/i6KNd/38zEN+cMbEn//pv6sVa1OtVRyX&#10;4jh+/5Hbl+164F7sbZq6vvfeXtZz9Em/+N7Ff7rogfp/7a2ttUmtniTJb5ZUiCgMwq67N/72weS6&#10;+8QKvS4jxehM7l00RjPkgM74wZ/ETRBAl01Ta9MkSZL6ct71V9f+YNtMGBEAIPZKAIho1Srss9sW&#10;zLzrrhP+/vYqZ60xRmm98s5Fd71y83/NfQFYc8dPp+098UcTfrJkZVEWUXrrye2zdjNKqdGjt9pm&#10;1Ge8c1se0HrSl1Nn7ahRo7cZvQWvXP2PJZ37TDrmWz99cOXHjJ/+161w35ExIpmObMo1JpPzVpQm&#10;iXNuUBczBwMAkChDytRKK611gYzNfIqsK6T/RBBfxoJ4hjy0ZrlgFbxzaZKIpJ6gW0ul0kPvvQRA&#10;QKriViTjURQ4RJ220ByXDVlciuM4LsTQSuXy8E2HZ/rBRXogV3tJbUpKBbnJTO4aridmTnmYAdy0&#10;yUAcx79vn/lrRTMwKMNatHkAwJT74DF4bs6+AGOGbOubm2l88+l7Tx4D6gJ1kRrd2TkXWRoCLHtH&#10;0WBi+emCVQ6AmZ9n771/3g9ZIwhdwDxmADOVmp0jPLuABVMO95dc+rz3nj2YR3R3T+zuzp8XzVTU&#10;TDgXfE5rKwHGGGfTxW8/P3pqC4CfE9GyZYdsNXagv//R9a8D+O4Xvw7RGADg/QwM2lwUbZcsOspY&#10;iLInng3m1jbv3CBqMDdyQQalc965SduJ051gUF3XE3cw+LAvfr1cLovrhZx2GIbf2XmfNON06bgU&#10;B0Eg1Qb2nM/hTix9xFyP8r1FFEf3bh1rbQ7bYU/q6RkLmtTWJji0NQABWumRbW3vXnZZMxERlRsa&#10;lqx6acaQUUaKGhoaqtXqQaN3UUoFJhBTXRMEI2+77ZlLzthy1mlLOn9279alMAwVqdv+8viIttap&#10;64NbVjwEYMT8+Tc9f/+hn99NAEKS27r7jeckqaVEH1qiBZUlVffa/EviZ6qUEnyXTCZK6ywiCzK/&#10;asFcCV1BDtZ5ulZ6i+A4IHr3zH3MizK0W1YOO5QBoA8Y2dY2EkSgkYQ1wIisyxCmtkzdcU+bphO3&#10;3S2KIqklyn7JDvFWLzrn4G7QezdkiyiJlSiKGxobmzYZXm5oUFpZK7JvoXD6pXYq35mmVsS7TBCI&#10;n6nMKtmUsv1nRvoM/pTPOSO23gHA399YSfjq2AMBvPbsM31KK41VKx57FfjS9w77z1rtH3ffuATA&#10;Ny67/6b7brum997TDwdemHvX0yYYtNne/+RFv//VwrMnjMrWekVaK62VevGJ+wDs1XHPH5bdd8vS&#10;n38TAJY83zuU8L3jUfOX3PTUg/PvOGEHALj7jqvWAlnhzn1CqOZ/pX0aAwxZSJIkqVWrElGIabGs&#10;Ij5XmMuWkyCzNBLmDZESRoQiRYoEyCvJYyIKchWINE1dLmkn/A2xkc+F6jNDA84s9gZJ3jLe6vWa&#10;cInEZC1bnLwnouGbbtrQ2Gi0tmkqYCfnXBiGwhyNoigwWbm8Xq/V67XUpjKQxJ9NaV3UB5XSYRSV&#10;GxriOJbibGVgQOzAojg2OTZUZgedx/qSuqTc+bIYJNJaaKXMFA25qML/1ATvJOFEEV0MQqTCMDAB&#10;gA/ef1+O/MK5P/34l0h5YdUTsz8SugC4/4QLpD7w0MkXtdDKoVSKMAwbm4bNv/mZR8sXysEH8Ll9&#10;q1bKAb07tR/x3z857NXj5S05w6PeOg3AqfWLgyBQipi9s/bIZte1xfnH7BsJrbNarQj0LhjitCUD&#10;c5/LT/+f1GmR5zK/ecUZ127+CwAkU61gHgVeKYku79PcalR6kVZKIN1W9DGUytwhnaMMVuelKwII&#10;AhNGkVLZpir7hkzlI+MgqhyIFcdxqVSO45i9l8uRm5xp42ijtBLyxsNndEhuPiqV5DB5XkFmqOyS&#10;eq1WrYVh6L3LbO9NUCqXf1q/9J/fjn+tyT5e5c0Yo81O43YNtAZljhGZA+uo/fc58D8OvXHmV/ru&#10;veWxcWcuvPGCebu/cPUD7w4C91c/evlTOx87oclxeuRBw47ffkBNnnbjlWf//mi657F1NzxQJ1K5&#10;n4zJVCKURp6eKGx2xNkgCMPCc0aGksClPombIAWT3HHPO/fFsV/xjsHeOuv4yy1tuPHgI0+9Akec&#10;OFYrrVeuWim5SRrE4ROA0YdOPPiLR1x/3JfeWHT9w+PPf2TRDbd8/cnzF/ZBkHtGB4ExJjDBy1fc&#10;PmrqVzOcnnPO+z93zh99xFeJVq3CtIsfXnj9Ayfhj3f+G1QOOTfq+cjrsnwDMIEJo4gUOesEEJLl&#10;XbPRRMyc2qwE7b23LsdMkzJ5alNsMeSbiSg32krTNFP6l67V0NBQKpe11j73ScwXC+acfClZYSW5&#10;29xuqIgNxA81VypkyQWI9WEcl6Qz68H0ZDarZEaSWS/KuShGrwHNBc0A7v7pj2QN01qvbGsT7sEu&#10;yHRjhd4A5rlcwJqGFtuVCDfJxQMQOsfPTj9OvLpn5EdyXjyfDpoOAkiilOXM88C7AMexF+uMwiYM&#10;hHlAl1LzCMwYCfTJjzMYmME8mnku83SAgTVTp975ne+QojFEM0Aju3tGMJi5r6MjCIJyuUFi9ZWg&#10;mURjSd3ZeRmA3Vt/Wa1W0duLZb1zpk792+y5r55zZemcK5ecM/3jGKnlgAjmzu7omLLt7vL6GEBE&#10;bzN1nZysnMexXkpnd7z+xFCngqKHSjZHyLLCjbzxqcWiA64zkm4OlvMuDMMgDI3RokvhrJVJQmn1&#10;6Psvx3FcLjdEcXTPm8/ct3rFJEVEtFJ0nwBubZ1y1iW3Dvcj2tpGtGVsExMEYwTJBjD4nlV/DsLw&#10;8O32mN3SIna+h51+iaAJ7v7vZ4nooe2awjAU/k9GCRvX3NfZsc/Pr7nOv8stLRs3buSlSw9dk6k2&#10;y+rvnHfOKZPp2mfdJi9WfH34joqUyXztQhPIxJtlWxWpwo9C/luQFkwQiPVkFEVxKdaGpBqgtALR&#10;A+fMmNjdM6lt1sieHhLGCPJO2tyMWW2Y1SYQWLS2jgCPaG1dA6JlvfJ0xJwgO1etVM5NH4wixHQ8&#10;zIQE2XvrnMtZi0EQmMAYE2QwEyFEp6nIiuicTBPmzL8gMOWSGCuF8rjTNE2sBwDPBXo5m76GMNWU&#10;+sq4fQH847Hn3iOid5566iVg5z132TxJ0rfeeQkAHvvJfkftP+X45gMuvh0A7n/8OROGRnbbB+22&#10;035b/idLuRBAbvep9di2hdc/vPDo3d6+Z9r+R44/56HBgZB338lHHfw5pQB8rmXqFAB47ZGmrR95&#10;/3VSSihb+JS1T2OAISkoZ62s7kJCyKgILlOOyikWipkFlqeUzmyq0lS8iomUZxY4rcifice79z7J&#10;hdJN7pqntfHOW5tKvQyAdz7jTRJJ5c5ZV69VC09ZOYyF/O2d1BIC2fyVy7Kfkyy1zbXzbK5WYYLA&#10;aKMKWme+sEkGIgxDWWKLjY6EQyKHFUYR5dr5wq8Q2plQMgKx/8sgNIM+lHK2srmUKefqxZlX3dVL&#10;BpVGC/zSP300BQf6Z0dsGZfiMAwH+vubLz59QucZ//R42f0PjTEE4yS7+R3POEq44F94ZuWo6Q+t&#10;emK2+HAXYMzLwzMlRBk1of2kbw9GRKce3HT64VvI39PXz/ndsiDzSEoSEwSlUqmhsTEulW7p1TPf&#10;P6f5pdlXbzYniuJatbZhw3rnbKlcPna/0rT9y9P3L//mM+c7ZyX03+/qsz52BZny0tDMrhrCkc3K&#10;zsZkIKgMnptj8JijKNJKSUWOiGSHlKapoEKROzkws1w1AGYvLNggMEU6xw/xaFNKhWEYxVEQhsLQ&#10;mP9kCcC1S2qTh3ccu38kJBz5yP6dZ0pfDQLT81R51IT2t27FdaMukmQVgO9/nUhR7vXGlFu7fELp&#10;EFFhJ8VKwxjSmrQhraEIstn2PvU+1VoBHmDAvfM2f+OrmxLx1rt+hVavkwK69+6tZ55/7fXFZ5w6&#10;/09vPHrQee/emB543n6joigy73+wMhdulvg8CAIpOSE3NAzyimWRny4seyXfnEcgn8hNyA2nIwml&#10;JM7xzHDeebdyyZUddPQ9t155Ks0/fcm7zLzV6NGy1A+5jbLoQrZX77zDe+4yvF6vb7nr1/DmShS4&#10;L2OMeaHzkOXfuHD/z+WO48wvXTbl+T0v3n9rpehrP5w7eRQR0epV//h3XBpnilwZF44KioLNhKqE&#10;RcSepcjrvZNAXOVwVuedTTNXWuedlHo8e88+n0VtHkhnqR+VcTZcIZ6T8ZeCwOSTocCtBeYu4cch&#10;2+xeKpfLpXKpXBY3elnohQfCQ0R70yQR5QNrnbgMaaVEXm8wUPG+wETFpZLSWsy/IKuMUgAeOO+4&#10;ST3dAGltBLh41E77LOoYxCIKeTprRETUlZUaIBpNXTSEB82MlhY5h/MW37T2gw+mM4OoKze1GNJJ&#10;MGSDzcw8nXkSMJ0xBhgrdRVCF1FXPtNJGlpQLgyekb2iiGgm0dgstKHloDGgSd3dIwHuXbpQ1KhA&#10;ElnJZLX4Vz8d2dY2qad7Uk/PXW8/N7K7uzIwcPc2JWoen0fKWA4457Y9Z8YuwAxg7CC/GwUTemFL&#10;y5Rtdh8DrACdK4yaXBai2EbL9dFQrJ1Em9oEQfC7p++WGFtrdfiO39Bax3Es+CLnnLWpBJBF+kOg&#10;ChJjBIGZvMOEIpMop2SCIIqjwGQIZ+rpofHju89vrcw+uQtY09nJMro7OvouvXTB35+p1WqFaEE7&#10;EXp7M+HyZb1jQLKhX3DJ6dKTq5XKQdvsKluIAz83NrWpzFq3rHhoRGtbF3AMfQatrcddfhOPG8cd&#10;l4omQYbf9v6wL+6pSJFiRaw1lIJSUJRh5pxLPVsiT+S1giImxcJ1tzZJk1qSVJ1PlUIYGu9TZqc1&#10;lIbMIoAHEARBrVbr7+8HQMuWff8XXWumTsW4cQBGdHejrU2KFSMYa6ZOvW0zv2ALRT09W85qIwJa&#10;29Z0doxsa0Xz+Ck7jJe6h8QEAETRJNe30FmWN0OymiAf12KxLBKa8rr3vlat1Wt16X7ee9Hlk2TB&#10;IMNbK22MsG5kmIjBogBV8Pe+Vcwqcx6UhO+aN18DsN22oxnA1w457EvAS0+8+A7WPPHY68Dn99lt&#10;C6XV6tX/nHdKSkdRYABg+222zAZ3jkfNqd6en7rmmH0mHfONaTe9MOSj0jkBADts9zktiWNrR2yz&#10;EwAoMrLpU0p9QqvVv9I+jQFGFGUxpWeWxBLljPssns6z8pnFiSKB0nrvbZo6n9khI2fsFaaV2ZbO&#10;iX5LKt8AwBfeOrksSfFZySVIlC+yg957bYx11uepMhG0MUYrpWv1imcXRlHjsHKpXAZxvV6vVgeU&#10;Ut7beq2W2kQbU2qIZeujGFn9Uegm+eZVpKtSZ6v16sCGSqVaVRQ0DhsWxzEpJWajAATuJbvJbDnJ&#10;J0fksGaBKOx7cSuAvS86Va5OEZ1w8Cby9wkHDht6/4tc/v+kpySNmImhgHXvvz+wbsP/4chVT8wG&#10;cOGCwfzovs8cCeAY94f/6SPe+0upbWb/nKEwLWnFK707tf9g5Rm1arVeq/125PkAFh17dpokntkE&#10;gc4rkme6jguHXd/Q2GidrQwMMHMcxwuWD14yW8/WA0McnwAALX/NiiR3TzuPePBdnafKAFBeFnN5&#10;/kDq+JSD+gQLhExZL6ssiWStKYgcgxqCxRYw46SKI6TJbKQ+lM5RSikdKAMTBKUofrLc2dS0yb31&#10;c65bUg9MYGuJtSlbb61zSeqshWPSDODot9pO+ODcIEPlKgDGBNVqxTorE7dzfqB/4/p1/1eecf9f&#10;m/PeObBnrQITBPkUpD3DOxZX8SRJjAmVUgA550dvhceee0+RXr3iBWw9WikN1s77Ufuf3P2bX/7h&#10;qu/vs91+x+652YSVN17/onifY/TmTTbxBdDWWiccLRMYwVZJvUImCuGOZ24Yaeq9l9KohPqfxE0g&#10;GCJir5yz9ZqtVWvwMmCJmQnYdqsRSgVbjRr9ytt93rmRW+LBZSudc089/cTnttxMFhIl3rTQWuut&#10;tqJHn33XpulbTz2JrbYoupNedfdxBzy3z4PTxxVE8L7HZh315wm3/aBZKW3MykW/uOSZLL+73VYj&#10;Pl55+F80maWRp40FSuqss86yZ22MEiOXXKMpo7kXk7xniR8kd5ML5Hv2rLUhUj4H0MoWEpL7VINM&#10;d7l2pbS1iXOpd86L1j+ccy5J60SkA/Xw+38JoyAIQxPk406GmXPOWs4lsARq5axLvVVGNTQ0NQ4b&#10;FgQl53zmsGJl3chSADoXH7PW2jQV6rnSij0nSXLDc4u3PfvYwlT4xhX3D8w5UeoUy8HTwUBmqDcT&#10;OF4pEZmdB5ybUxTmsUDcAWA0ES1b1vnIovaDv/fT/aZOZz9PDhuSHyXKZJhmEM0DCYBnDDAHGNnW&#10;SqAZRCCaKdEFEUDTvWewcHZnMFYQkaIuRfNUJva0HNiFeR54HvPE1tbZLS2zmdd0dIKwhqi9rW3y&#10;aZdUBgbq9bqzzjl319bRvWteunfNi7ud+sv5rz2RJMlBo8cQUTvRDNAYyvoNKbVhzgkje3rGDYr3&#10;YjmjCzQGtBzom9oyLhtBVADYKM+7FF1I59Y6h2yzuyoKzlo3NDbe/Px9RCoIw9tfeUxSUfJpSfTY&#10;YhklpY0ZqFUse1YEo2H0rX95pJrUa2mSsq+LVDyYFTkFy85a31t54/53X43D+Hs77/Wfc37y0OxT&#10;5gBH7vSNW887BcCk0y7wzhnS0ZWzx10x++7Lf7amo4PaLrJJcs82ZVxyOrz3qQ11AADWH7ZWXb/s&#10;rkploFar3vrCwza3cwVAzc3tbW1EdD3ev/bU71/zcPfvz5i2xxkXSxHv4O12m/Qf425/+bHsYCX+&#10;dEYrrY1k65EmibMs3FWZk73zSgeSxk1talPPzMaEYRwBMrgkswPrbJLYeq1uLa/fsP7QlenE7XZD&#10;czN6uke0ti5omYLe3tv/tmz+Jn4EuI+Z21qZ+fCfdtZq1dv/uvTuz5aWbNOwaJQZ2d2D5vF3vvHM&#10;Pe+sePj91wBY68R/XUoNcamUqV0ZQ3l+xHsva6LO8hFZ8k7poFQqGaMlBx1FkVCuiagyMNDf379+&#10;7cZ1a9euX7uhf+PGSn+tVq1V+mvVSqVWSQBYych9eedvAcDTPQ+8T5RzkIhW3XfvEgDYcustmZn9&#10;iP/ccwfg1VXvrHrh4VeAHcY2j0JgAqUJAHY47JbFNzxw+7wn7vnDsvtuefbhnrP3gAmkgkFE9OCa&#10;V7XWRdSfVVSfvv6MewHg4LOvfeKePzx9wX4A8KWtPss+SVIGgNf+8aZLMwT+m39/KRveOpOQ+pAW&#10;1qekfRp9MBy8J3hNNrWJTU0QUGAcJ54AgleQbBcAy44caa0qAwPiF8vMzrowDJ11QaiJyKY2389p&#10;pZSzTtB4WqswjLTRRqYfYwYGBpJ6XZGSFKbzLq2mm22+qSCgoigOo0iIfd55ExibpsZoKX2I2kCa&#10;pnFgtFJpmtTqqSJj4BPryOukMuDZZXG5iZxLUvJ1BWWoWqmmzgVGB1GY2rRWqYmXOStTd65aqTrP&#10;DZsML0cN2QrqrGIfKEqtTWsJMwdaEftAUdxQdtbWKv3e+SjQLvHlhpJN03q16myyz4UnBUZJ/bde&#10;r11914AmPePg4atymsSoCRkGaT5NL4oYk16YdtkfR299RAaUKl5X8A3lOKxpnzoKByskQxWiendq&#10;b35pdu+EdgBnAmfm9tuKAuTmfUMZ4auemH35E3i8IRKPzLmN58rxJ9cvuCLKyguFL/jcB6u/H31x&#10;8UO/vZZckjY2NTjr1q9d67wX0Uln7YYN66vVilaKgkBct5XSPc/EaZqiCeSZvTtm5elBZA6+5pzF&#10;x/9cTDl6/uMaueoeHq0cNzUMllCE1S1/S/0hiiLvXP/GjaVyWUxU4rhUGRgwQRB5H8cxEVUqA01N&#10;TU3Dh3tmOQ0iKiLYwARQCEoNztlKrQ4kDY2NDQ2NlCS1dH3qeEOlwlqXGxq88+v7K2EYNjU1bdiw&#10;waapUsaEASe0oV7xqYsbG1w9IVLOp7V6LYAvNUSNpYY4jO5+MR4+XA1s2LBo5pxJ15xdKpcXPBca&#10;5YPQsLd1W68mlXq9nrL16SdSb01qKUHrQLEHezI6ADF7eAY8W8s2sZ59aBBFW21Hvz3m1yMX//C7&#10;35hz4SG/B7Y/5MozhjsP62xlYOPGjQPMtnEYBaahntrtv3/YlhPPO3IuMP5710xMLZuQzEB/PwDv&#10;vda6VCqbwDBzyKFE9IJycdZVK1XBEzc2NRQ+rFQ4Iv27W62aCG5OtMS8T8PAOgswgfWoAw6k/zr+&#10;AAAYP/uWMfV6nXbee6/zz9jnN8C3jl/8ZSdGH87adWvDrfGHH3SNuOsH39979nkH/w7Y8fu/v2DL&#10;DBeqzZ9uueEF4JR9HwCw07EXXrRP+fl7FrwC/HTKUgA7T7v46snTPtf2g73agQNOeegEJDb9P5/5&#10;/2tzNoOfsahcaK11ZruOTKVRa6VFqYLZhqEJAmXTOimKS5G1rn/jem0oioTr6avVSr2GKApKpfKG&#10;9euGD99UabV+3TrvvETsAoBk9qlNBV5IJVKsvXdNw4YN9PeHRrOjaqUeNsblhob31mxMGGGojQlO&#10;jevrAAAgAElEQVQB9a3X+x/6QslrpOy9d0EYGm2ss17DaCX17b733g+CIC43hFFEytStZcveI0kS&#10;TYiMds65NMlYO0bVqhUAcSk2qnHDunXOew2q2nq1UgvD0BgFQIMY5FxSHai39/QsnNqyPA8Klgkf&#10;+0PQcxBjnog8EUnmCEQzvGfvXa0i8+9TpFYQZgDzSAmpTykl4I6xRCsIK0BE6GLMBTPzu5f9SgoR&#10;v1ZqvFIjwDNy2vp0z4fuvsecqVOFATGXMA80g3k6shzHCiKRKP35ZZ2kSM688stTR7xvML4Z1Pbt&#10;UbsIrRy9vQtGMYBDtv4qiMIwnLzt7vIlcwAPBoMI5XLZe/u9L+2DqS0jurvbW6YuAJaDvqrQBQJh&#10;LGhkWysYXZ0d5wFBoBXDss2iTel+3qdp2t/f39DYqLW+++1ntdZRFIl550B//9G7H3zHK48HgYlL&#10;pYGBgXp/vwkC51yaJqhA7C+CIFBEKftNNtu8v1I1xoj0/GYjRjbW6wCcR6lxGJGq1hMiikplE0bV&#10;SqW5vM19G16c9PldeenSqUzovPz2OafMf/kxtnYksIaZfRqHoXWJTetGqXkgAnapVErl8vBhjcxc&#10;7d9Yq1RSa+v9G4DGxsYyvFXGxFFQrw5AKcCbQM1/6eHvNO9zy/L7flz5zHWqr7TJsFpt4DPzbz2U&#10;6I5XHr/95UcFjhgxERmtAhNo7+B8Kv2KAG3CwIQgdtZ7ZgIpYyr9FefSNHHOM0ERGYJSZMKArEvr&#10;1cSxZQ9nuVatV5NaajdAEY3f6953X06q6SFbf7mvo4OU7uvsPIwZra0LGM3Amo7OEcAa0D7tV/Yy&#10;Vp3+o4bGxlK5vOiNZ6Qnh2EomEnnrNIqCENFlKZpEIRKGdGkzg0DyFo/rKmsSHtPzldsmjKnWofa&#10;IEkSgOXxeWaXzWaaCBK3KAUTKM2i25QEQVwYiDOTTZ1X//G1r+OBx/HarZdc9fmu08cppZV/9ncz&#10;b/oHgC8dfcA4RallrUZM2PPzv37t8cfv2PMl4ICJ40ezt0Gw6X/uvCP+8cprd9z09MGn7xa5J6+b&#10;cN7DwLc6lvzo60EqO4Y0qeWqwZoBIEtMrFz5NgDs+L2j9ywHQfCnx+8HskxzvZ5NoAvO6Rq38Oiv&#10;h+HbCxYtAIBv7rU7RSRGQ7ZIqn562qcxwNDaBKHyzDUhC+Zka/aZqIgQskWPTD7y8X1AYbrpw1CY&#10;f8YExhgpQQCIojiK48AE2phyQwMzq1zkQbbgri6UDye5Me9dmmQVNfkbgHcesN47Z/Ospw6JlDGs&#10;dZmZqxWtlIvjErP3KdK0bm2SqLok3gKFMCzL+FHiVu454x2FoWeuVqqyQ9IutPBg2Eo9R0V6iZ2k&#10;hsjMmV1QDh4TgobIp6SSl4ViZu8de9ZK+dR5fKimVkQawHSJE77zQteFy9/558/JsU0TBW1CXWy+&#10;J1z2UZTRx9kXvTu1n//ioHXGw9vPaXqtafQzPykOWLN6dRCGGDn4kSO/WrvipUEzPohx3r7tM9Eu&#10;BY1rH00AuNRx7EUaIusGRkv2MQzDlEh2P2maErnLGn7a+7X2I9F+Q18iSZHAGO/ct684656TL5CP&#10;t9DK5Jp5EKO3XOZLCIXI/OZJ/q7X67K/KQhCyCF8QrZTOVVDKxWGYV1go3lFwlprnTUwSiuRpxez&#10;JOsy07TNPrN5nsElsfKBZD5Sa0iLKBNHUVNjU5okSikTRUqrBHl+l2FtapMkdYmtJwDeuhUFqICI&#10;0iRJbabJQ0TSA//5c//XmlIGAHs4OJ+PaGYe+a0TZ3rrrNBYlXVW+89MOf/Kyc557w+b3TnR2lrq&#10;atX6Bxv7xWlOLPPSZNMjjk/SNL3+geEHnfaLS9XZd1c+/+OffBNA1yVL4ihwzqZpelDDxYvWt+YM&#10;EM1yl9WHct7ZI/PEzAUa+JO4CYKu8d4BmsgrFTD7Lb91wjRmRUbrnVtvv/4U76qVaqRUopQxo1ou&#10;/M1UpURhRkiozMy8+eG/vLZF6w3r1x92/rxJzpXKZTlAaW2d3f3kW5adnOnGDgwMVKvVcdOvfvCk&#10;MIxipcg5x0DLpb+dwpwVBP7l643juFCVEOT6IPbMWfGwK1g0wzfdtGmT4XEpluqcNlopZ6Mo7U89&#10;c6B0FEVJUheHE3Efsrl8HzI4FlnrpIKhlRYvrTguCXFTKx3HJcFIlBviOC4ZTeWGcrVSrbMy1slD&#10;19ooxcojZfFmieWERYuvVq1FcURE7DlNEksWOUNP3Ax18SVaSYFd/AqjKDbGpeWybGES5zYZ1qQC&#10;Y4JAETnvlHLea2bG1JZJsmUnMPMK0FC2cxcwQ5jNDBDNyGmvBVTq9E22YWYiLAePYUxknitvEIlz&#10;N4GeB8NjFzAzZhCWAzOJ5oFnUFYk2cL71TlfVpbI0S0tMwAGdgEINAN5ZQroAs0kOret7d3OznmE&#10;McDEttY5HZ3nfmCyk2puBnD/u3/Z/28b13R2Tm5tRfPuBEJP92GMxe88f9Ap5+O2nva2tr6OjmWE&#10;5UAYRvW6yxypgTWEFUxEPImoDxCpXDQ3g/md1lZubq6/82w5LhedVhExkfjGCCcDQn7lnLXpHJhv&#10;fGpxqVyWKqXgVGUazOED2XwoAJYksZ5z63RSIPLAoZ8du+jN58oN5bhUMmEoP01al4ke+eC1UOv7&#10;V75gt4q/vbLGbW1BqGKtfMR3Ek0kWl6r1weqB75d5Y4OIjoAuOPnJ6m8xoRMLNtEYWSdXRCloQoH&#10;Z2mlSCkPKGYPzH/pYSKa09m5zek/lCFPIPQuOxzBLeV+ZNokWpFmZps6GZREeOTdvyRJopVOeVA+&#10;CzmUWtYdZkjeh5md9cYYRQbGwSLl1KY+TdMjd/7W/FeWOsb8vz5VKpcPXVnhd5aNJBrHDNAaEHd2&#10;NosaLwBgRGsrOjvGAbj4hgfOmVGv1Y0pbGpyawilxX9D+m+aplqTMcgqMBpaKxMEGzesz2ebEkeR&#10;LM1JvV5ozppskvdSOAVAKhAEmhRSxS0kLjWQI0+ZVB0p0kp97egzf7Tqwhtexz0XTL9n6NS2Q8us&#10;Q7cooDRbHXLQoddfdef9fwK+scdXshlPjdr7qP3uPOd+3HXesXfln9v5uAPHVCrVoOYBgMJyozap&#10;0VppWX4yON/Wn90a+Cteufk7B948+KOvrHqH6LNhrvaIR8+c9Gjx5s7TDtzNWptzhj82Gf//3z6N&#10;AYbSKo5LSqyUcsHZKCo565Ik27dJkom9CoNQaRVap5SKS7FzvgiITWAEBOwDI3CHwnomCIJSqRTG&#10;kQyqOI5FokdGcmarnOqa8/V6PY5LkoRj9oV4qDCKwjjSmcRTXRYzqdoLEsN7t2HDeq1VXIqVGuJA&#10;rLxAX5RWyoQArLNGG6WVCYwQnEQk11onNRYR6rVpKkmpYpEW57U4joUu6azVSkkBUZIxdetsmpo0&#10;FYRYhslhL4Kn1rnfLNl47IHtElpIBaNoPTz6Oy+2n3nUVrjp2IX4DYYwv3t3anfOVqvVIIiDIXHz&#10;qNYPCT0VurQf+f67dr72J5gNIPnNbzVrAL2b/Kp5fQbfOnHWtwFM7Dp/1IT2wnG85W8n9Nx6tRzw&#10;w3fPbGxs7HkhVkqdml5kbYoGsGdEXCqXBeeglC7ssZyzTZsMT5OkXq9JvKqNPhu/uvNFrtdqYUhy&#10;/+Xp33PyBd++4ixSqmuL86tXXbN45i8m/3q2DvVQPzJFJCWMTNdYAKAmYObCniKbLmVSc9k22loX&#10;xyqKIpumoigl+0RREiMiE4RMMD5I09SDnffa6LihDKBaqVTrVVYolxtMGDjn6/V6qVTO3N/TlBQN&#10;GzYstamQl2TGlufuna9Va9VqxdqEmQ3pE/vOCmKtGEYpENLUKi8y+GxASplQfSKTg4D6mNmmtpA4&#10;Y87kfIvSQXEPBYDrfaZS7ZzzLvXeAjoMtTbG2cTZZGLTRXdXzgKCURPa1YPu6l/eycxBGAq9npnv&#10;eP8U5tR776wzgYmiWPBnpMhbJwuYiHR5BQIJ6vETCjCcTZRSgCfyQaCYmYgBGCUAG6M0mFlrCKdf&#10;oMdSWaWc5FOcG+f0ZeElC6NLKyXwMJGXYGYpHrDKapiy86Lc3Aq5mMG/emneUy4GVaiICm3Me5Ed&#10;N9Zn7AUThIOSPPn6qHIpcCASY+NJX/j6gtcfi+NYlF5kD0FE1kmeJQ11Tl1LU61VFEVhHGmlmX0Y&#10;R+kH6QFb7fbYBy8J4K2hsTFJkv3fSAF73zbBQ18ofXPznQE8tGY5EQVBUCqXlNKmXpO6VmLrpXIp&#10;i22SQVYbkQq1BiCGjFI/r1Wr1WpVYGBRHMsVidyIMsZ7KKPktojFW6aL2NNzx9+WzjzzV8sy6gQz&#10;MRjHE80kzIRU0vzKttatOjrlt8XW+tdQ7eMn+HxvcW5b25zOzumcs8IBgOYBRJnF3go5DNgqk6bi&#10;mQpPEnb3fB4zKbVq1izq7FxNNIaZgS6pmQDMPIOofdYsNDejd9ns8c13r3lRjfzKllqN33EzADR8&#10;h/bx4/tapo5sa73nvb8IX5iZ7/18o7v8Z98evQsVecCWlnXnHb/a+67Dp7Tf1vPUZWdNfKu+R0fH&#10;XevWlsuxv6TtcWvtq48e0dbWzvjj8NqCUmnyduPGvvn0xM/tvvidZ5855QIGjwUmtc165ItK4KMq&#10;J04gBwkbkWjX2mjjde6l65mZv7PzPote7y2Vy3Gp5PNSWxIEACQHrJSmgAhcS2zuKqPEvFkrBdCh&#10;nx27pO+FcrmslBIhx8AEcRTZepJUasboKIoe/kJcrVS1d0EY1qq1iT09C15bGiTJwdvtxlvzreee&#10;EJdiRawBcZbMgdzKGFOA6aUMJToizGxyoKMSykIQzCCMcJvfEm7UWt+y4v59O38NxneBP54zPeOm&#10;Esk3ywZUlM4EOATAZy7DnpnhM6yO9+LxneEVPXnRxSYipRUnWVbo5j8/dNQu+zIzpk696bwT+dKr&#10;+oBlzOOAkYQ1RE+CxgGTwH1gyRb+8bwTnbVHVRqO2qX51r88yqyCICg3NEiX3mfzLz6w5iXPWUCl&#10;lAarHBsFYwiANtpoqqR15KB3pQaRxsaQc6I5roMg8MxJvc5VS0Qq92J21qapN4aYNeABJ3wSUkwE&#10;IibabOrPr9pzSeePbxxUm93pmPOvmjQqtTVk7Fxn3Y5fPxB3LgEO2n2PwIjXTRAEE078dYc5ri0P&#10;Tb488/KrDtqkXq/rHLMonVMNUWnPnvWuP7pl2ltHXvtXAMC+HUt2feTAi+/EW2+t1uNHZdPyoedd&#10;/Lk/nn71KwCw87SLuw4fDQj689MYXeDTGWBIL5dNAAvt0yWStQ0RCkgp9akoHkqwIYquWSKKKAhD&#10;ZpYto2evvApMBtIVCTZFqlQuC2Iqp3OoQipKxOlMEBijB/r7ldJKx2KjOIQq6rSKZDdfFqKhUuWG&#10;cs7qC0rlclKvycgJTBDGkcllSQqxXUieLJeyKZVLQRB45513H7z/fhyXgsAY0yBnldTqtVqtFGai&#10;7FEcyc5DlDqwYUOSJA5QOtOqC0VSOoyqlUq1mun2SsZC7rDW2jlnjLm1Vx0xJLS47Lb3ej+MdCqQ&#10;6IIXkr/jOE4SC0B8A/4PD7T5pdm3AwDOvuH1X/xoe3lRwFRCR46nHbPp4nufj7vEzeobXd+UY1Y9&#10;Mft2QMKMhsbGY947K4zi0s2lcMswSZJcGsikibbWsmIFMtpAec9aeo5zVqiW69etTZKkXqsx87Vb&#10;Xnhq/y/k7qVpap0VEr30tYOu+hlp0kpNW32mDtWU634BDWOCoTZ/lMmMZ+olzFwul8V9T5KaaZrK&#10;W5qyRYuIhEfofKY3IIGBCQJR6NfGhOUSkzLOcMhFh5SShbXWWletVpk5juMojoA0qdtNh28aKCP2&#10;F9bZUqmsjZELRwbTF/0Dm6ZprVrThoRDItgJ7xyEpM4csGHRexVRrCG29//Gli1sztvCxCBvcsKy&#10;ddM5iUhWu1wKlJk5KpVKRM679evXyaiPSqVRE9p/DFz/QP3mP8U/2hfNL112zFtnkKLKwEatTRRH&#10;OtaiL2edJUW5YUIkXm6SuxLdd5Wd5+DsP+qUkz+JmwBAHFqKV0T4KxCWApGEBD6PKERzTDSRhOMo&#10;GCT5KrljRRY2v3sSk2UMfqFFkqhXe++sNTocGl2ofzmgks4sVFBi7z3Z/CkjL/mmNpX+KRI06Yfd&#10;DJXSQRA4a61Ng6Acl2KAJm//jbvfXKaNESqSTOYyuq2z3xr+1aUbX1VakSMRmiz0/4kUe174+uOb&#10;braZcDpLpXJjY+OD21X3/Udt/9Ffe2jN8gf7nv/miDH1et2TcnGp4EpJCRGZbLqIgmeSNUYbUuw4&#10;k9bJRn2SNWYfmMDFkVyLrEeVes07lnwl5870WoOIbn/9iTCKnr/q7JC5MjBw2Oebu5YtOG6PSYcd&#10;cQS1zbpv+6ZatbZ+3drrKmtXzZpF48cDQG8vdXau6un+w4pH33vvvZP2mgwA45qle+HDJf2ZEk7k&#10;/xmdKTMBQC+LXJXvAv2ZgOZm7u4e2du7vKNjHngeCMB0oEtoHM3jIfpIS3sP6uxg0Grwvj9pveUz&#10;7vfvvHPU2nCLU0/1l1x6QFsbjW9e9OZzkz63a/bol/Zmv9fcjO7u7/X2ck83pn5nTsvUdsIiEBMk&#10;QvPO7Xnmr0aAQdTH2Ac8sm3WQnqSmbl3KW0TnwvhB3eCIFNCHs1KcjDQWgvhCoAI0CutbZpqbb1K&#10;nXM3PXfv/8Pem8dbVdb745/P8zxrrb32cABBEMuhHLKohDTloDmV8w1QIW/fvg23WwrVbeBQWXpF&#10;1NSSg5YmoNYtuzkADuA8IQ5wDpoK5pDzUIpMAufsvdfwDJ/vH59nrbMt7/3eb8Pv5R+/9bJecNhn&#10;77Wf9Qyf4T3Eccx2CgBgjGWxNe+yYAxLd6BApXIU0pvnOmL0DiLcNH3a1OtveGDwRUSRZamfVLWa&#10;RTzshbfu2a0RRV6IgkVijNY3PruK6/TLnu+fsueB1VqtWqu1m9sBwJEr3VcYX5BnGRSKTwIRClo5&#10;75NlQ0Mi9p33nalbIAjDUmNgNAIsWRr94QHvO07EvIDS1MIaF0YVKB0eENk9rMhAfEDPS4ytaLIs&#10;5VYDFdNGSQmSljzXP30LLQOoz7mEenrG9PauBTgQaDmgu/D7QkjoOQ9mzRrDv9TbG54/C6PoxhrA&#10;C33/PBDdvHMQx9U4riZJGwBWbn1OSiWKLxgEQqmITyvmzXrjL4A4jlmAJ0tTVZDlyvDGFeACYKEO&#10;54goAAjCoXYQX1yy4Q2KBVqgaCjsNvm0FVPFpMauD21/RQhRbtSOwfN5jogfO2Xhyq+rMIwGBrYT&#10;ETN7pZL7fe3KB7+pKpXYGQAAY7i8u98PVyz5bp63Wy2pQiGkfO+xi24/pjM9eN/0s1ed6Pl1AHDA&#10;rb85TaBSZAqMKdkdTjr/yuleKVQU1boh0MS77Xo3JhhG6wxRMcXVBG3dNlqzFV0QSikFS9xEUSWs&#10;hkYbZ53WxmhtA0WOjLXCWlF6s6NwwkGxdJkvKANfCWBGOJfQuEqhcy1MKccWbd+2JQxDlsMThTSN&#10;UnJgYAARHVG1GgdhSI5ykwNPYkRezKwrZZ0z1kjD6U2gpMptzhxx56wFBtRKF1olVaCCtm63W+2k&#10;zSF7zG0+6/hwdBL84cQpRFjYgLAROMsoMTyAiBy5WqWSJklJQCwZUVhIrCgpVRDc9BhwHjIwmADA&#10;YRfMMgt+8dmreq/NsubgQBAEX3ilp3nRz1UQTL5s7s9Hzvntg7LRNQxRJa1UO0f0zmoBJU187JNz&#10;AODcg972r5yrTMM3Nvykt8vuo412zgaB4kbH+iG8FszYfhbGaI3RaWpzrYIgabdZdq4I3A0AKKVI&#10;mzAIhJDOdbgdF/IUJUDu4voZ32mdFwB8ttt2P3XuKRt+QESWyBpzx7cuOO7S07HwXvM1LSlQBDM2&#10;n7Fw1LllNNx5cbQHBb6Ow7UwDNGRzHNERO9SpJn3yUAdKHIADlmUlIaA2M9YCAAwzqIT3J0XUnzp&#10;MHV1HzHH1VintUmTVBSFUpZUtoWmGYek/KydIy79xmEVilTTJyFSCilLQcDCFBn5D9/61k3wD7hK&#10;1c/OZkU5buhXkFcv4HSId2Gd54GMhAyMMWmSnjjyous3fzuKIoAKAHz5U+o/H3CL18TftOemQcq0&#10;SBQopazEMTnvGRKGURxXK3FFCOlnTlHfkkp5gnJh4nncJ/ZmzpUUkm8pTRMiYq9MZ4ClXdjSAguY&#10;paf+GsMBKMNO2HhhKHci8gtTiFKaRhRcRh5/UWSnwGebtVwUKA88Lm1aa7XWKEQljrHQHCt/0Ttq&#10;S0EkobAfQaTOlkVpRfE3PlkhfX0Oy0wRhSmSVUeONOk8N9pYY4J6zCItndOAC8CfHDPhttf6uT17&#10;22t9x+3a3Wq16vXGwcM/BAAr9FoAabQh0kR0x+sPNxoNRN8wLP4PuZWXZdnkPQ5esWEtUyHDMIyr&#10;Vevc3buT3Lj2k2Mm3PXGo7e/tgYAjt1l/3s2P6GaEgCSdsJ6U2EY5lk2JORalJz56wQqZK+kLMva&#10;rVaapmzY5wIn20oUT9Za22o2BUr0DgNDGbUQLAaIRHTs2PG0uu/Xg3ch4sLVN85cvOSGl9bEWltr&#10;PvfhIy5fc/Ovomb1mVWVOM52IDh39o0vPsYotHl3Lu45+jOANB5gJiAhXFZQwdk4bxHA4wATCE4F&#10;WkjAOrNzemadM/8i9vleyw+sv/+sefMWODcDgQWsEHECAAAsBNj39cfQupnze08hAoLxSGsJaN48&#10;fnxzgRYCzADE3nnje3EKAvTMhu5umD4dZs2C7u7Fzz106PRpY2b1LJ/feyDBnJ6es+fPX0awFmjO&#10;0qW0evXikTkAjO6ZdVU88Mq5V/o2TG8vIpxKMBdgzuyejUALeucB4Fm9vYctXXrXht/7Dp4QjLz3&#10;K4KjRuekEJNnX7jswtk80CwTd9K28ObIAKvhp6lzkTWGu2HWupgoDEPHVHlnrQaT54jer+WujU8h&#10;4PJXH6nWas65o7521gagnZZev6r9Cjq4a9e6s4YROMd/78fXnvE1Nlfhzfn43fe//pmHrn3iPo+e&#10;1Z7y9Ok9uwFw+fOrqNwTEFURw5TbMmntiAQiK2ixJuFtY6liRZ6lJ374cJhVRwBErNZqUOiR8IVe&#10;u9Zw6k7lSPEmLACcUME7NDDLvZpXFRS7tEKQQXjze0Q3Yh/Axt7eMQBzEJcRdAOM2X3/Za88NgaA&#10;WCRt1qxfnz5jmFcBlkSEkyZM9m12vGfwKSi6KyXwT6A4dMT7y9u4b/Pz5S4RV6u8tEtJT45ndJ6X&#10;JVTuAjnnBGKaZQDAx1yp5YoFxQ6LBBWLsJ1BlUEQ3L/1JXJOSEnGGK0rcSgLMQm2YkREChwAGK3T&#10;NE2SNlciIh+bSbbrgEK6k+H6LNTuhYMdN30RAKKowsGth4oJZBSx1kM1aexA9BERw+K5LEjvPpna&#10;d2OCwVrmFFJn1m60Zj1XLlxprYWQFVchcixEU6T1iA5LGAYUCl/OObKktW63WkZrljMDAHaCJ0dG&#10;e3FDZx0j9ZUKwigSUvJsq1RiNvpFxDCqWPOWdU7nuQnDWj0UUrDeXCiklNIYzRoafA9ZljGNpFJB&#10;awxvN87ZPLe8aK0zaZIiDgSBSpN0cHBwyODPGqafKhVUKhWyzlnLOx0HpgxQZjFHvj3Oo3gvSJKk&#10;3W43m03mH/IUFEoxRMfHkVqXi01JxWp32uioyL6gEKQKAuWs+/qWuazcVanYNMmccaWkaSfJ+7/S&#10;ugWAyU+fuvy6Rd/5Z//KWr0hhJyyzyYA6H5q7oVPAQD0dTRVAqVQCGvMXd8439Mwut7hbTmfmXr5&#10;XC6G8Q+ZG8O9DiGlNearb552xU4XXFT7Yd+4OTc8Vv1mdrYNDBR6FABw2zd+BAB/vA52ORmmLDxr&#10;2YyzTrzyHCHkwlHnAutdFpCn8qOTdpsKK2Kee1IIJaXJco4AOOxz1mptJM8Wa3lT40zUGJNZXanV&#10;y9I+z1tfEgYAgKv7JBG1Wy1jjM7zpNVqDzZHDBsWRZEKAg7BTaEwVjjNFyp4NFQGY8lO8I4Qzmid&#10;JgkK4WNiKUu/s/G7VMpQWxTSn7KYwAyzYZS8VCqKoiCQsuiqdZqw5gVqq6y1YFGY5w8aqswhCu4m&#10;Ga4oOuGckso6Z6yVATrrDNowDIMRI8YeNEfcMthsNX95j+JiYVytljGmda5Wr9tCGUYqWRGxkqpa&#10;q6pAlSBdIuKT1WitZMj1CIFvq3W1W+24GsdxNYwiFSguMRptpAyBq4lCWB5A6/lUnNNyb4q/ICMY&#10;O5+CzyucgwKP7/+pkDwmIr9TFc0d35XTGgvfd2NtKStXL/xtOqOCIjYaotwAgHOCtVmGgnvxzmWC&#10;/6eLLb2GHqsjkFCyDx059hbUWjuiKKqogk3EWXFJIbvllVXWOhZLiKvVm164nyWbiOC+TWuPGD3+&#10;ga1PIab8ETIovIcFkiXuw2itW80m42xvfG5lpRILKVg1SEqGf6sgCB7a9jSnXlwgyJJUF8sHBUol&#10;UaDOPFKXcTIsv4YoAiGDQHGB3NuqOiukrNZqLJrJc885l2Vps9kMgwiVYDXq8llwlKe10drc8NLq&#10;EwC/kHTBxKN+8cgttHr1CZMmIeLi5x7yJ6GjQq1OOkIiJ5WqVCozDjqeCIBoyts8+/xTWEjs0+eF&#10;n08FmImwCHBD73wO8RYAIuJoQOjtXQQACAsB1w7ZAhIQPA7wuFQkyL8vQjfgOmRiCH8QrgPoB1iL&#10;sA5wCsCy3t7JS5fc+JPZJ7zvQOjrc8PtmFk9MH/+AURE8KvKAJF7jGBOT8/i5x6aDuKw0y8BwGvn&#10;zvzCtq73AJwKOB5oHcJ47xUI0Du/2HNpA+GY1X16F9+CA8uHqd/0qHCCs87d0vs9xpFERaMJEjZn&#10;RLbQ9prI7Ixj7eQ9Jt75+uMOIWm2RaBOeN+B/JHLp0+fsnQpANDsnmVEWZpaa2HWrP7e3gVmydYA&#10;ACAASURBVHXTTjrw0rNiFVpjrDWHvHfvO/+09oazv33yPgd5DxFEBHBEJ+xz0K8fvg0A0iQNFCLi&#10;yfseed26ewDg5I9+igCuW3e3VGr6hw678Q8PQCmfai0RRZUK78An7X3wHa/9ThWGTqj1p/c47OrH&#10;7/zsxCNhTT8gxtVqoT3jDV54U9J5GVM5V5z4osDqdEZcQ3MIMS4kpB04FvY0xhCQEnD8bhNgyZIp&#10;fX00bx4AsIU5ANC0aRMBqKcHiGD+fOju/iLAspcelkqqIDhy9LiO6UkcKEtJLNlUMrLu2/w8G686&#10;a/kQYmopAARhqIKA00JfGjOmPCjLPbNSqUClwiC3UhfeDkU70jknrAWAMAy5qMiDEIZhEEbCaN6H&#10;jbXGGBTR/sHYVUHKxwdvCADA0VrJ2Sst1ACFMTrPUl9NkJJJgHmeczZFRAKGSkjAESzrTQJTofx6&#10;5+eBMghDX5dk0KwQSCSkUlAqabybrndjgkHkyAkmCrAdRFA4oZAjlFhmkHmeRyrgDZ+kkH7jFkop&#10;rbUjV2qBc+OMq48AIJXkrT8IAkSRmzRPM56F/NQBgDsVtXo9TZKknUil2EMDACpxJQhDxtwzY4Qd&#10;IciRMUYIkef54OAgE0ikEHmahWEIEAVBEEYVpgfwFMyslUJqrZOk3W63SnBkFEXOOS/s6OlHEgUK&#10;kIwd56a8MTrLsjRNUSAbO7Hqv3POgpVSJu02pzrIyLGO7YN3YaN1Rk5JxfFxXI2JiOE0hS0DIWJz&#10;cJA/lIhKIWAVBGFYSVKTJumfzr3ovWd8pxNY9Y7XBddvPO2k0cHbDZK7hnWVP+kbN+eKlfaXO55b&#10;/usv7jeVihL43wHEv7j+ewCwAn4CAM7aeZXTepLzy80CEZOkzYkBO+/wb3U/NXc2XcCV1pIAcPTF&#10;37/z2z/m7AIAGCPBFodQAyjykKExRHRE/KxBKQ9KMcYRMQoZEVm523oZRAcg+NjgajSXW7I0VVk6&#10;qhK3s7SEnFFhIaS1DsNQBMpo3UzaIs+ctYt2OBsAvrP1bFPlLNqyLiRwBV0bdqjkdcEIj7Td7jw8&#10;LGKeZRwDldkRt0L4ZWmaFNgZZKwRQz4EO6064pIYF+IQBRs4FiuUlBI828tIqyyu8+zqPNvKmcmO&#10;UfyGIIFloClziFir1y05AGBt9Gv79df+qXHpcp3lbSIKVEBgspzH3wahCMMoTRNEDFQQhCEPCLdH&#10;uE6RZZmQgutSusArAgAh+TtEwVK6fHtBEMTVqlIqSzNrjVSWUyIVCgeC/CNzKkAUgQoFAAgFgBYl&#10;BZFyzvJkc44UCkfASoic7QSBCEKpAumcRSGlknmmOeXjcJgVkwpZRskubzwb+f95nnjsR2ryPK9U&#10;KkGgTFEWhQL9JaUgcqjetqY658Zfd3Gs0NEFKgSdRQGNM9YVRDL2y0P0s7eT58a/aIw11igVRFFl&#10;6qbwhkp626t9x+02EQAOGTHu9uYazkyUqkipBCJTy1CgIzJGp2mS5x5em6ZpnudVona7xYZIFYxV&#10;4DUA2E/m7k3rjDXtgRbP5FrFw2iHJqcDh04Kr0seBSEA5Glaeq0y+pDrx0IKR15HgxwZrZVUwqET&#10;JDryak7R+XSTSt00Npj6Jix+/sF//finidxV6+6u1+uICICBUv+y/1HXPbMKEU/aa+KNLz5K5JSU&#10;9UbXLx6+Z+u2rT1HTieCBUCnFo9xRimECUQAM4qYbgLgDMRF4MWX1gFMAoBZswjhDYK5vb2LABYB&#10;EcHjRMz3uOe878RJQmBOLdbpAixiVXD8Pn0AEwG3zTnllbmXLwNYh2Ly6r4TAGBD34b5vYcT0JIl&#10;NwMRIAEh4pkAcwE2zp8fzPveDaPdiUuW3vRKP7VaV1UH3li6ZMP06UDYDTAagNvZZwOc2dMzft48&#10;Dk439PbCxT/gKhjTuT0ehtFBxV85AmV4G0eZN+5gT9jrE7e+vKa0YEff1LXWmBufeygMw+Pfd8BZ&#10;J550JuIG8LaGZwLStJNgyVLo7p5CcMOL/SfuMXFZz7TJPbOm9M6HlwdxYveyrWusNTf84aETPnAQ&#10;7Ew+AOnrg+6Jv1h9CwwReNBaw9P16sfu+F8fOxoIrnrkVn5WgXOLn1yhpDzxg4des/YuzerdzgKX&#10;rqW8+cV+BlTz643WN7/Yr4IAkGFydPjocfdvfoZTdi7zF9GRv8gRkGUtGDUUl1Mnmh/Re9NzA5Zj&#10;myAIpBDMH0Ihljz30LTNuHH+/H7EA4n6gSYSrEGYDAgAG3vnjQbEnh4YArCpo8aMu/31dcfsvC/P&#10;mQe3v4RFh5YcEfjyqH9uYAGZHW1RwqEj3tfXfg3Q8aK2xqZpwvxDGYiJ8S5r0j+pUBhtjDXkHEPo&#10;ZVDtCHskkeLMRAokEo4QAFRYmG1IEYZhrV4NVJCmYAxKKYQGY+Sk2u6/0+t5WFg/hgeqgN8HUVRh&#10;PRhHzhoTqIjTn/IxMSiL6+PeENA63vSEwDzPjdHOUcjNnOIYJfrwrBuumC1lFClE5P4YInJRqQxF&#10;5N+jQvT3vd51N8RXyfPjtRGGIfcZrDfwlry02KmRAynWOONl8GeGI2WCy1Eg27RwhMEo/TTxxSdZ&#10;hBrl73JFkPuqvFbJEQszCymYL82SPuzoZ62fQBzWA4AQ0jqbtNts4+IKFC8nM4wBCMPQaN0cGGw2&#10;m4ii0WhwLqTznPHigQq01s2BQedc6TZqtE7aSbvVStptRh4rJblY7gWlyDEm2BYO0/wVsizlSgAi&#10;apbULVjg1VqtNK3L87zAaQhewyUuKwjDKKpU4rjRNSwMQ2MNZ26dV2eywVzt9avmfnGnBfDhQz+3&#10;46XTXvB08O2XXKZUkKbJjU+NvO7xBgB89TAJAL9aLbufmnvFiqw83Tkx+Et3jr5xc2Z8Kv712J8c&#10;Ma/nuEtPXz7zbH5kVBjotFstJdXlY87/xc4/mXlcVxCGX3jVi1ZxZKDNUIdRCDFl4Vlff+tMAJj2&#10;y/Nu/fq5AHDHty4Yqo4UOlGFNokl54a4gN7Txxtv8StZ+6KzYM9WDFyeKV07GAScpenlO5zTajbb&#10;rdaXD5GX73BOmiaMUmUrRobHCCm/vvWsGRtOd85ladJqNrdv27Z927YsS4Mg0Hmepkm73U7aSbvd&#10;ardbaZrmWZYkSZqmWZaxsJjROkmSVrPJfy0Tp3K02Q2NR4khVaxQzouIxcrYfZmdW6Io8ppmWhuj&#10;jbEoUEmvwcWOweWkUh6gF3Bdh/HTvk4sJZsJVuJKXK1ySs8CXLxerDXNZrPVbP7inrRaq00ddtHX&#10;jh/2y/dcuHDUuTrP/+WIUAgRV6vGGo4qKnGlVqupIOAzieWqufXHGAaOgPM8z9KMm3j8u4yNGT5i&#10;eKWAokVRVKvXa/V6HFeB+RtDnri+V1apxPV6vatrWK1eZ7nkMAw5JmAr3GBoEbEte8xC2GHFu23y&#10;z7kNwlmZLMynvMqhl64IGejIcQNvcYEKpBC84xGRCgI2v+NHzOJ4HZDrsjvyd2C0B4FSSqHAsmci&#10;pSxarMZozUcjU8+tdZ2kbSkF/5y9gVUQOGetMSybccPI9MS3KsaaO/70MH8Wq+lRR5uuDCOcdeXp&#10;G1fjrq5hUOxpgwODLJvBl5SqPKF5tz/8zAVZliol42osleL0ozRW4hdLjz5R1rokSZKkzVso34lh&#10;0QZt8jTL85wNFr603/HcSpq+1yd4vpUiZkYbneecp4dheMfucaUS83f6wr5HcqX5t0+uEFJetXYF&#10;r83lrz4GAFob65xSkitEBERLFi8gWsjWeF6dyDtHLSQA8Nr7pxItJEIUBPRV5xYQAcDG+fNhYvfc&#10;3nkzgE4lWkBERPsCAcAixBEjhtXq9XqjUdRqvQkg+KoVAMBagEUIX2g2AHEi4pkAXL1e3jt/DeBC&#10;AOjvmwhIRI8TvXzOwv/4wVfO7Jk13j+vDACmrmezeXPds/ePARizdMlowA0FUWs8EPT2rgVYCzAG&#10;YUxPD3eK2MDHe1Fx7PZOs9r6dSSFEDe/2O8fYYfLLWfsQojj33eAN1GfNWt0z6x9AYgAemYBAU2b&#10;Bn19/JRveuXhKT092D0Jli69YSRd9+TKyXscMHXvSVP3nsQj8pvf3XX5gzf+Jhhg5A/jkxglwTsq&#10;nyBcoLb+8i6TUilW9R2y39Waj5vJe0z0nTQhuDUhpQiC4LeP3Ul9ffxuSimmLmRZlrTbaZoYoxk+&#10;ZDhs0pql0hjPWcKNyknOYTSnNDyAiMgIw2q1VourvCVe3UjHAHYjrkFcC9gPAIBsetUPiAg4iR0V&#10;kXmhAHDMzvve8ca6+7Y8t2rwZa74lM/I316e8/oFADbZ5Lt6cPtLRNRd3YXR5lCQ45nC2td+FYoC&#10;Sp7n7XbrkGF7ttotwRUlM2SJ5uP3YpOCIvETRSmtAM06Jn3xK+9444k8z7jpzZezzlqXZan3A3XW&#10;OpfnOR+71jkGQEaVOAgCY8zAwMBbW7Yk7XaStJN2O02SPEvzLMuzNEtTH60Vzr9D25qnB/nPtdbo&#10;PMvzfHBgoDk4yBEgF5r/p9v0/1fXuzHBIA9tMsZYgSiFsMayCCBXuaQUnCEw8ocnhBDCGMsZNnOa&#10;eRmXdUpHFEVRtVaLq1VHZK1BFEabJGlLKaq1WrVaq1RiqaR1NssyBk2RI4FCKmmMTdptFj3I89xa&#10;u2XTZo7F39qyJYyirmHDjNZxXN361lvWWKO1lGrMTjsRUXNw0DmnjeYIrFqr+laAMUk70UYHYVir&#10;N4QU7VZrYGB7mqZhGNbq9Wq1Ro4Gtg8MDg5KJYeNGMGJOxsp+LIZkZDCWlOpVGr1OoO1OF/islma&#10;JNx4SdptY0xUqbAOY5ZlXCkvQ2cWd6vX67V63TqbpgmRY0syjqU4g3LW5fzR1iopgzBst9JW0ycY&#10;nb4W5bXLydD91Nyxp64Ye+oKABh76oowDJfSzktp57u/ca6QIk3Sn8A3syzlHKNv3JwvTbJ94+Z8&#10;9Yioq1ZvsG52VCnf7S+vvnFzONQ4/udnzNzy70X1RSwYec4VO11gnf3G1rO++uZpAHDqMXXn3FfW&#10;fx8KQI4QQkmFQnBiBgBc8eUjn0FZZd8jqlSctXEcj9hhB/6JB0EaY4zJsswWdLE8z+M4juNqq9Vq&#10;t1rVWo31o5j0GYZhtVZjq9JKpRLHsVLB4LZt9bi6y8mAjiQgC3aBccJBe2Bw4K2tup2SNrqd2CyX&#10;UkSViMilScoCWUSUZdngwCBnuVySZ7cyay2nxI6XRJ5rra1zTBLgHU0Wpqnl1tZoNLi+xYEsn47M&#10;/OHN2RXO9JyFGg/39+7meZa2ms3BwQEAUEpxKo4FOKrwVja8sTJhpoQNY8F60nmeZ5lSaoeRI6VS&#10;9UYX90mY8xBF0Zc/GY0tAHVfWf99vocvfzIKw3DUqFGjd9qp3mhorVutlkCMqzEf2FEUNRqNYSOG&#10;Cym2bd3KxoIczgYq8PZqhdVrmqYFihJ9sVmKIAwbjS6lAj5mgiCIosg5O7h9YNvWrUnS1kZzQ4lr&#10;BNZYawtyRXGYWeu01kk7cc5KIRmxgCiMsWmaRFHEttB5lrXbrTRJeJDzPE+StnVuYGCg3WqFUcSg&#10;rFarlbTZV6oJANVaTQgxODDQajYHBgb4a3Jixn8dHNi+fevWge3bWs1mc3CwOfDfOWb+Ty5jrDGG&#10;OxjcssrznAXxjDHc0yAiqaRPvZT3MudHr1QgpKjWauQoTRIePXKklKrV67e/R5Ajtstctf0ZANBG&#10;p0nKHLw8z7MszfOci4K8YOv1ehCGKDCKojzPk3Z7+IgRg4MDiBhWImsN5wZ5njebzTzPh48YsfbS&#10;MxqNLmOs1pojjKTdVlLV6vVGo9HVNayra1ilEhMR00zb7XZeTMVqtRpXqwIFa4gHYVitVeNqlUEU&#10;XDm+7tmVxli27OD358mW5/ngwPbBwQHnXBAEgHjjS2sAoDk4qPM8qlS+NOHoNE0+s88kw3oRRhuj&#10;nXVCSBWo7x79GQC4aOWtU2d/FxGBABEvL/7AU/dyIQA8BRwRFxJdjkIIPBXIEY2eNWv5tGkLHBHB&#10;eISZgIgwE3At4gzE48d8JIqiOIoXFRH7TMQJKFhal2WNAICINvb2ziEAomVA0DMLPzN9IsJEgAkI&#10;2D1pIdA6/2JEROyetBZAGy2kvP6Fh67uaguBlUpMjq6Z+7UN06bDrFl9RACEiBMR5xIAwAQE6OnB&#10;Sd2VOA7C0BiTp6lzjolzvLdwjcnflXMlc4Z36U/vMTEIw7haPfkjR1QqFaVUJY6HjxhRrdY44l+5&#10;+emZKHD+fBapnSlw0/z50NOzCRF752+cPv0zex+cttrXdfk4+IQ9u6ePO5TnPf/3i76b8ywTQnB5&#10;6F8nfZrzQOu47auL3rL91Zqbf/3wLcWtEstGGa2BiOsLSko2II7jOKpUlr2w2ljDyRUAxHHMW3S9&#10;0YDe3uufuf/e9b+31nGTk/GlSTsZHBhk2HYQhkrKaq02avSOw0aMQEQOsYzRJbiIDWs4+s/SjMs0&#10;XtDPOilFHFcbXcMatXr9rJ/T4ut2JDcRYCbi1Ouvn1rkdUREi5fcvfEpRFz51nNKySNG7XP76+uI&#10;6OixH92yedOb69e32i3e+a0xHLdUKnG1VouiCkd9UkjeGBHx4K73d1d3I4I0TbiAG1ercbWKiEk7&#10;iaJKEAQedenIWXfLq48eOXpclqUAUKnElbjC7yOVDKOoVq9/cscP8eOTQmhtsjRjiRTWnedqEUf3&#10;UskgUEWvkkNEzZ0ogcI6y8YAOs+5VM3nb5amRmuGtQ7ltx0CkvzpXJQ0hs14LP8upzA6z5hKJJUy&#10;xqRJkmUZChEEQb3RYJgcI6bE/9/B+J9cHehhx/VO66zR2tlCHID9gI3hMpUX7xfonO1M/oYScd7Z&#10;iYy1wvOtRFmGKVmGzBX2GoJal39mzdkgCIyxaZJyYl2iir3lnzZcwUrThAufbK8IAESOT9wO+Xay&#10;xvJ/XEvmcLPe6OrqGtZoNOJqzOFakrSdc/V6fcQOO1TjKhGFURSowN8hf5D02u1CCj8g1rCUViWO&#10;dxg5cviIEbV6nTsbwOUsa4OCJ+rLGMaLKVUqlbgax9VqpRJzhQA8moLSJG01m9zWsM4SOeYic+Ao&#10;ldwy/woo7PPKq3Su+M4/v/Hoo138HwBM6+r96aLiiRNxgXBB4wyd553u3Tc8XuPskUub5c87c4zy&#10;9UyxMFovGHkOj8PF9TO+OXA2AERRdOmIs8q4+ev/NBwR//WN72mt+bRm5gMf+MaaLE0B4KZTfNg6&#10;ecGZqgBxiYKkC1DoqCrFVOlSpEK8raTKGgO+AsG8gjJ6VkEQV6tcEa/X61wJP/nXF9Qbja6uLgD4&#10;jxW5VGr06NH1RiMMAhWouBLH1aosDN19XJVl/F+apGmaWOsECq/OXBiEm6KEIwtULiIyV4TRfbwJ&#10;GmOYFgIF90YUNLgoqkgljTG+VlisoEAFncNS7pvWOaaL5FnqzVgQpZAci3MBrHxxeWFh7UwFAwGK&#10;LbhWrXExj0dMBYGx9pf3Zlfc1f7VSvPt5rnDhg+vxHH5pBCFkuzeHSsl8zzftnXbhjff3PDmm5s3&#10;bhrYPpCmKYdo3L4Pw1AVPRn+yiy9wO0aIsdjzuUJz85nAJxSJbZHBQoFWsucUYNFu1JIUYkrvnnF&#10;Qtfe5lNyP4xRHMUgoBCyUJbAjsHxlbdyjpVzqfSMtx1mLKVWLHSUxDqHuvOv7m+GSPlam2MhbCHE&#10;kPQ277q8LfOWe9iojxy+476dv87JWxEaCmM5YzfWOmuMCpSUwll36yurS8hxKdLqCRKI1po8z7Xm&#10;hjY3ql359Y3W1lgWSGi3Wu1WizNV1jG3xnJV5dO7Hrj1rbcGtw8IIau1mpDikK69D27sBV4CwXbH&#10;77fWlAwfry7osR2O+35s71ipVKIoWvLc/fzkGEbV2cFoDg5a68Iw5F2XmaB3bXxCSHnN0yu/NOFo&#10;fuLXPnO/kmrR6lt0npnCzb0c84tXLCOibx963KaL5n9NyEVCeIQwy9lJ+ebs2acSOecWIi4q9cqJ&#10;AGARYD/Aht55jxMR0b7kHnO0gGgB0UKAMUuW9APMnTYt16kQ4uorf4QoAHDc+d9qnnUqj305oQBw&#10;DOJGRECcSLC8t5cIxgAsBJgICAhn9vSM58I2wmvnXbFx+rR7535d53maJMYapuKUgNV+hI3z5yNw&#10;Kwb6S9AXwIbeXlrdp4sAoGQzy0Iho4ghfGMWEfm05Sd447MPWmOtMTc88wDLgTAKgNfbLS+vscbs&#10;NHs2Xn/93e/vmiSEQFwz77Qbd8TRRLR48eglS5Y8+5A19jMf/EQZafAfrli17PKHbrr8oZsYX2Gt&#10;rVZr16y797eP381dB8bjxdVqWDQkeY9VfPcFZatcEWUqCgWOnyPp8mXWMb/POmt/+8OvnLjPIWxH&#10;j+VmwROv8Pbx71lcPE5ce+qMvvg9OVJht3rmYTI8m8h9PNw5TdLJs3o2TJu+jGAhUT/AspcfvnfB&#10;2Ttdf/1O118vek+744117DPLpYSVW587Zud9b3pxzY0v9Cft5K0tm9/40590nvNJZrQ2xh4x6gO+&#10;deBsOba8Fa9uvdKfvLZy63MHhDt/7OGXPibHAICSamL83u7qLvupnRDRER3c9X5ue4ZRdN+WZ/n7&#10;WVdIhhabns7zezc9bb2MLx099iNEdPjIvf1wW2e9687QXkpDwzOEAi3XkdcKKpIrO2QMj5077TuK&#10;9XXu88VDIfS7BQsZWyLiuikUPJOObfNdx/CGdycHg1XDy83Xw/JIK6m4Z+dnv3PWmjRJuDpIQjpn&#10;tS4WFa8ia1EgOyFxJYAtMsrswn8iIiLqon0PAFyR4jUchhEbACdJ21oTRVEoIyEEb+sMv9NaW2MR&#10;RdJOrPHYSiGktY6rvLx1MhiD04AsS7XRQaCkkEpJgLBSqaQAWptWsxmEIcc9TIrieE4SMTjE5r59&#10;QUT8T8zZ4HDTOcdBWKVSsQSVOKYOFAEwTLxIdl2xchg2EFWiwPLO5TipE1Iwv1wbnaWZUoEKhNbW&#10;OacCRQ4EBhIDciiE2H7ZVXfPPK3T85szgWn4xgE9Y+GasVs+++jqFdfst9/xADD21BWLAQDgyg33&#10;dQ0bDgEAwM/rP2Svbr69vglzAOCmJ7qklKX12/GX/XtcrS790g86ffcA4CvytCiqGGu++uZpJImI&#10;epLzp3Wnwe/OF4HoSc5vq3aZjXwVTgMAo33NxsffzvOk753dWw7XLifDcjj75F9f4EfMuUKQTvHG&#10;DEP6qvhnQ+0ZWjRkwEdE1hrOV4k8Wdz5E8LIqKKEUGEkpYqC8Id0UVZLHIJE6YzNkgSlCFWQG81s&#10;1Fql6pzl2J0KVQNXKEHxAWat/2pcHIlUICUK8rsYC9kEUikU6ACAEImMBWsB4PdvGPCnuwEwAO3/&#10;y+p9+eX//t+P/viuhYKoIiLKsnd8GUvrlv0QZAkUsmEYJkkzTZI8z7XO2q3WjGOH8T52TR82GjWp&#10;lFLi6tUtpYJ6PQyD0Md81lnHyIQsz/N2qxVFlbgaB2HILAhHQjAzjwm+PhYUy1c+/X/5yv/v13Gf&#10;2NN5EGMZ0PM8sUTGWSAyABYFx9MWigjjz5IxgWiLA0wUmjMsNuVPowLFy6/ndPC/uisOOf72b1eq&#10;UEhmaklljf1Ld1QUeN+mde+Y+XC9kCe2lQpCEIjWuVoYHrXz/tf+/k7f7JIeH+JZlShY6sBZVwJi&#10;2XNDFHYfvqOiJJOIWNUNAKIoqje6qEOz6+bX1kzerfvGFx+q1etHjBx37+Yn79q4TknFycaBcnci&#10;Z7Qp1lqhDGadJYuIWZoppUSjweKeXIM0XFko/jc07NYFccCFWCHEsTtPQICV2587avRHr336/t88&#10;cc/n27Wlo4ipOMDKqiFwpclZm2WGK1+ICAQ7Xrf4zDX9l1047xSAywvnmfFEN/X2XuYc+yoA4gyA&#10;BYDgXfNgJsBaogU8UwgAmbMBiwCWTZ/Ot7r1rS04YkQcV2ci7Ah4cxSWYgmIuC/AWqCZiLh0KUyf&#10;PsbBMiAgXI4wedasOd2TiseLiDieYC0QACwE3KvYfgMrO5xxCBHN+d+e8MOfMjEdfJ6B4wEOBACC&#10;ub3zPn7xD6Mo4tlfqkogIjmnpNRF25lz76zVZgEfyS0Co3FItg75JPWfa0yWZSv3HC62PBeH0bOL&#10;zjtk5F7q5UeNtdfN+Xr2uzu/oLvEcBIEVz1yJyJ+fv+jr123ot1uFb27IuVwBACVuIKIRU3ao4/K&#10;QAXKPOHt1GpEvP7plYhYCp0LgCAIGGjEj5WXtpJKSkGEzjkpJUyfLi49s3zbUvqpmG8dVdcOVSgv&#10;LifKmgZHsURkmS8OAACSRWOzLDv0+e1vzvtuN8BGAESYSMB09inv+/jKTU8jAArccYcRBw3fGxH6&#10;my8JZ9utdhhFt7++NgzD43f92PJXHhGDAgCy4hQgRSjwzvVPen6CM58c8cGVW58t4W5CKCHAWb1y&#10;67Nq3KiDAYgMonjUvLGf2pmIJqx5kSZOBKAjR4+79bVHRBgKyQtQHz5s7we2P++NBsg557Qx1jle&#10;iJ96cfuddt3RO+9776an4mr1utse/Z/sdVM/+WEsxDaAtcILGUlyPsEYespuqMzR+SwAYPn9T/5P&#10;Pg4ATvzUhEJe2XDQwJS2znd791zvygRjKP4XLA3JKTwqZGVS5zwvEAB04SSlhMxzy0oCLOHGtAGO&#10;0blA61y5TgDe/jzY3cYnBihSnQZBIJUsdD6FL04B2aJDwl0UIgfgGbEqUEk7ISJjNGdBRmtufzO7&#10;0TqLAo01jP82WseNYYXLeMAHfJalaaKTdpuRQQCQZWmWQa1Wq1ZrDMZgCBYDrAF4SvvOL8OXhRAc&#10;Kg0ODnI0xtpwXEhkYDcXfnirCsOwEscl2UsIqaTi+iuAkkrVuxrNgcGSEGKssbkBEGmqub6o07Q5&#10;OBjWqp3ZBecVv619g3FTWz77KAB8esM8gPv4g9YvOgIA8vz7rWYTRvz5TPjSmz/o71grbAAAIABJ&#10;REFUhrl94+ZM/ejAst8PC4Lg89ddnKVpHuSBCo66+Pu/GPvjzterIGBnroWjzv3qm6ddMmzONwfO&#10;XvxwBEBCcAE+Kl98xU4XfGX990u6DnXkCc45lqK67ounlWzvcl/QWv9sxNnfHpjL6jFYqIt6tbsO&#10;QSQAcM4XazurXOy/zo+bzw/y0CUjhNVZLghQiFBKdOikBCnTZitptXSaYqBAWkOWtMGhwFGwU1t5&#10;Nhfs3iAIQ2GMc77cpYTHHAPTVJxjUm3nyEBHlnLah372X63Tv+K64OlvcnPAGEvMBn77mVr+mft+&#10;RhvmYyCiEAgWsizbtm1rc3CAfz1NE4BhALB+1dxMn6ZNNQhDxtMholJKoirXGs//YcOHA8CWTZt5&#10;RRhtLFpO+60yYaEngYiysBo86Gen/R0HYdU3LzBal6lFyfzh+cP4Oh5/JC2wAkXtyhbyZUMFlKHy&#10;GJa8fGK0MVFRrXTlKznMYjVPeCfZKPqbDZsQBYjC16yjG+Ml7wq9f95mzTs9fSJSUrmiyMrL1gsW&#10;CwkAnxlo3BR6HUkppFe905rZQa7whucmME9jSV77mIs71aDmOBkw1jpXJLyShG+TspDU4j/cx5Iv&#10;t7/xGHErL/Sqg2vMK2mSQod2rSNCRqVay2Ug/sqMRG0ODuZ5jiA5VxTFaHPBOIwiWcjXOudu+eMj&#10;//Tej7dbLXiq7+QDD4G+Ppg/n877Njn3hfFHXLV2hZRCCsFy5FP3PvCXj9zVbreyLLv4vluTLAch&#10;vnLl1QsR1qJYizABwDl3inMLiTwDgwgAvybFTKIJAI8XD388ARGxJR8CzkScA7DPBbPXnjYPACYA&#10;PP7DS85aev2DzeefvvKcLMsiAESc+PMzjh6z74Zp05nIsRDgLAAgGks0A2EGwJhZs87unT8H5kNP&#10;D3R33757dfLSJbC678Deef0EMxEuEsLH/crvhJ/78JHXPnMfRwBX/vSHx76azp03bwaBQBjdM2td&#10;b+9EgNFARMB7KfdoeCE451SR1BFR6fyIQuRBwOquk/ecdP3TK40xXIYrxaCdD9gcAGRZZgwx2ebY&#10;3T5284sPZ2l2wj4HMcCMEE8qtX0AAFEFqlarc/2I2Xnl3AjDkON1XcAsoeOY6FwpUFSjy8S71D1n&#10;J29Z9Dt4k+eD3gl3/O4H3PLyGv8WS5e49U+A8cKY0FGJ4IspzmgdY4A9MYurjdZix77BV6l845wD&#10;Y7Isaw4O0rwLRy9ZitOnb0QAgH6giSwZMG16e973Vm5+ul6vVyqV/sGXuhvvT5Pk0BlnusWL71z/&#10;BCIGYdjXfnXUqB3Zj7jVbA7dqi/ZyyNG7XPvpifv2/KMh1p4Ax8qVRkP7tpzdeulste9OnvZOUfj&#10;Rh0E/hEdv+v+ALhi81Mcf5dv5UfAWt4k+V9X7rNDYC0WMQAAXDjl0wC0qvkSj7Y1pp1kzjoGHgsh&#10;Vv1+o7MOFJAjWHvtseevAoBjT/vZv40fGmdHpAqHJVek93+W7PFfT1+69L/YU4euH02bVt6MdU4b&#10;86db581zn73wmNFCiD/jHr8brncjRKpI7oWXEpSK0QVlbiCEYFqblMrDdRwxBIFfwChM4SUS+JVv&#10;85B6xwYcFnI5ZcNLdBSZgEHnAhEFOe/jY53T2jjrlJJcCiUiKVWe53x6aaO5mcDwLQ/CNh7A5zqa&#10;1EIKLqnGcTWuxiX0hUmonGUBgPZBv7cvQETmpZSMVb4BIYU1JknaA9u2JUmbexFQ6P0zZ8BHUYVd&#10;F+tEpknKcivGGkYhO2fZg2wo61Osk0DWmMHBwTzPGfHcbiWDgy3OJSZddMaBF57Gf/5c61IexpHX&#10;7Dfymv22fPbRX13+EAD8+opV90UXAMAJ1R8fg3P6xnk8EvclTt1+dhhGAND91Nzup+YCkRQiYsZb&#10;ECBAo9H4t+1zmY3NVyWKiIhxTZw//KzrTGMYAWkRMQzDbw2e869vfO9zL/4bdLQd+OJMlTcvZn9+&#10;5lfn73IyHHfp6WX7AgCIaJeT4eKuOSWOCIpYTXTIgJYX0++YLlcmMODlzgK2U4gqFQZKWWvydtoe&#10;bCaDzdZAs7V9e2v7YDLYTFttsDYQKhQKCRTKWrU2ctQoFahOkiJffGqyh1EURQyU4u/FaI0wDNnE&#10;rfR24YpvOSsEin8coJO8trfWee7b/66QDCmuQjLSuI6oWkiZtNvMNgnCsFqrdXUN635q7lUPmGs3&#10;nPKlw6LB7QNJkjBevxJXiEUOsoy5ts66IAzrjcaIHXbYYdTIrq5h7DBNnqE+lAEKIQsI0z+qBCMQ&#10;A+WpxoywKv0xGKhmi34aFTYXTFOxhVGmv+MC/oEFXRtKi67iJCstwMU7KY10Ktj+Hb5Xoe9OBerL&#10;FFAN6JCPlEIMQZv8JcqivlSSu9OmEPUuwQmdtx2EoQqUkIL5qmxXEoQhvx1rVfMOC0NNBmetx+xl&#10;BZHMGFu4WCRcFWo2m0braq2mgmBwYDtDwxkLR46yLMvTjIg6DwjnnNYmz3Od51mWCiFZ5TxNksGB&#10;AfZOKWaaIzc0OAymt8ZO3vWAVnNwyhuWhdq3bd16w4549VP3QfdEmDWLI9/fPrFSCq93wq2bq598&#10;0FhLjgSi1vr046adfsyJ/YVY7QIia8wp/OJyuIVYJ3Cn2bN3Qiw0bWlf5jQDLATg3sUExDsvP69W&#10;99YKUxDnzv4uCgyUCqQKVSAQyToguu+tp9f0zuYZNAHx3s1PjumZvRBxDooxs3sAYQ7C7Zf8+517&#10;NGD69GPH7ovTPwOTuscATkRYCMCiPEEYevOrMFz6wkMsEHzC+yYJIaB3PhEsBBjd07Nh/nwA6AcA&#10;gPEAk3c/wAOinGMl67J995czs1arVeKKCoJbX15z0ocOhaLNyyvFGpNlKePgAWDq3ge1263BwcHt&#10;27c5547bff8TPjDpbdAlIiDCjg2/Elcihn4yjLVaY1q81xyLKl/8+DFRFCluPXm5QVO24IrLdQoV&#10;QnHWKzZWQmGYRKc19/F8k5O94XnT6Otj5LPnIUohlQdjMlK/gL/6VjzbdvguN/355YZSDmJdcmfd&#10;8e878OrTT7nrT4/f3vv9Mb4mLATiGsRlAMft/nGd59Y5Dhvu3/KHQ2ecSbNmYX8/69Pwl0SBDJv0&#10;llzBEF+fk2cezMNGfEAVtg8Hd+3VXX3fJ4bthUI8NPDC0E06x8U+qZSnAyHe8cbaO9evJSIeQG9X&#10;SmQKNj1/NU7hDhvxAQBYsfnpcp/pT15Z3Xr5oPr7/dnNlVkGiRSlMWONtQbg6Z+d/8apP73k9p+e&#10;9OoF1z0qhYclcwLjFVycKfbhcj/8qy/+yu6Ne+b95uXCB9T+XfrPf9/r3djBKCN+IaRSQOTAANeN&#10;mOfAZBruhpuM9V5sp4Yp980BgBlC4IUI3nbMMAqLBcKIyHJTnumwxq8oR4XeInrBKH5/r6cUhuQo&#10;TROlZBhF3KAQUgQq4IwcAJgRy1CrwlBXMMGLK2dQnHnWMus65cSjVm/oPHsrTaIoajS6qrWqEDJJ&#10;2mCKZpyUQaAMIqdJnF1orYtgRWqjjTalYg8PIE9rrvqUB7y1ls1EEVGFwJuXLTBdvN6SdtsaK4Rg&#10;vhSR82Lzee5AhGEUV6OoUmnnOQC8esHPpr9+/js+3JV7/6j+bDWOq3dn5yoh0yQtk9z1q+b2HTSH&#10;IUzfg59Rl2Na7Q/cfCWViDzk3TnH1M96vc7nd/nmcbUKAH+8Dr7+1pmOKKgFs9MLZFWhQG5tcfjF&#10;ui4AwBKfZXuRd2GOShmqy/9/2zd+9M9X/bjcEco/iI7cjLcqJ0QJhSxiPgwK6WFm9nMQH4RhOOSH&#10;4L0NiEiidMakSQoAxHFPuxWogPWahRCSKHeWiOK4GggFATjrSBI/TU4vrTX1RoOd4LlL4CFYxrpC&#10;TKP0OHeItkg4pZSxUl44Af5LUeC/5eJ1x2NDkkrq/J+RAbidCABcxjbGskF10m5LIWv1OvvSGK37&#10;xs35zwftd04cC4WpfBzHURRZR1mamdybmiupVBDIwu6w3mgYrbk1T0RKqiAMufUJRdih3i6m/He8&#10;DJuN8IAQGWtZ0ZiKmn1HbDGUY7A0ERTAvDK7oI4yWOlhgt6NS5YWGVhgeflToWMm/2WI/7dciMgQ&#10;DCimt1cFdIUhZhAIKTsFoN4uI+N4w8nSNChabUZrtl65/bU1R3dPdH+4jxwFQcB8G53nmVRhJQrD&#10;0BHx/sCgrIIiqviHtkQSMonWt3ClQDTGIlpRDH4lrtQbXUbrbVsNtziKzVNnacbrMQ4jX6uyjluI&#10;ZZeJcfZ8b7wqVeBMbhA8T4ZjHR4fFSijzVXr7pRS3DCa4igCBCLSRhtj/uOxO/8FhhUPGlFgnueY&#10;ofMCuE4K8Z0jTyKgi1feJqV486RppzpHRDMYC0LkABZxTEMwA4ALeO7CCzcA9AOtJU4qCIqYfCHR&#10;TAB38elSyYqszJk9G+fPx6VLV7VfoubzAMBSnmjQCcdC7byUEHHK0ut/Z//4uwOGn3DD9Su2PgMg&#10;jxjxgRUfHFXlKvIVP6K3npW/OP9QxJsv+iHNOm8iwcoONAGrOJ64x0HQ17dklFn26pqpu0/cAIQI&#10;4xEAYEwxT5YBrAWYCn4QiIgKe6K8ACO5tyel1VoNuU0hDQBO2eug21552Dp31M7jb33lYWaLnfTB&#10;QwHx5hf7l7/Qd/JHDvfFcPBLBvr6sLubAAAI+voAECZ56Ne0Dx1y4x9WlevRs5OVRBRJ0j75I4ff&#10;+Owq6Ov7HDR+Ewx4XKvJqewuokPvhGvrNa+Z6ruazp+2HPNYYzoXF//8tlcfmbrXQTc+99D/mnA0&#10;9PdzxMI12c5SEYdVPDOZuuUcoRf59Rgz0WEHMTSejpjmCiClkvesXzdihx2O3XU/AoKeWaMBJwMA&#10;Efb2HggAgNwhJMEtegE9PQh0y85RnR0bjOFg6VOjx63Y/IeS5OBDO6kQcdXgy58Ytld/8ioABmEo&#10;rHUdFXp/XHJfkbdS5eXgVjVfmlR7PxOQiPECQaAKLawOUT6pCwACAFBf3+ETu+/e+Htyjnf+ifFu&#10;q1svr0lfC4KAPBSTjDUn7DnxphfXcGBpjdFC4MZNr+79sWljCPDDh3zgsTc2CDEWCH17BBG5bMHd&#10;aW6m/dWUCSpac4423PjzR3c7fPdXOx7uX/ee/7jr3ZhgOGedHSJhIwpEJ6XSNs+yzFkXV6tSSaWk&#10;NcUzznN8OwpFay3EUEjKUrZEVCCVfR+//BSjDa86wyquQvIPjTUsJlvQoJ1zVknFsj9SijRJoyiq&#10;NxpMVAIAnp1SsdmFY2kmPoeMsUJIazwTXSoli+IcW0/wNi2FaAwf1hwcbLVani9JXPQ1LtdlLZCJ&#10;j0QE4KRSthDA5d3BWceKpUoFXHXo3GqFEODAkK+SChIgQaLkJWQKnz4AKNr4xEizpJ3oPGdPK2sp&#10;jCLroFKJh48ZFYbhq6//cctnHz0CpsE17/BkH+5d37i6y5i81WwSuS8cwuthzvpVnhexftXcGwDu&#10;ludCA6RSCHCmujQsTII4twxD4MpfEIZSylLMDgBqtVoQhufmi/Idc5YP5gnAuwzTN8MwbDQaUsgZ&#10;m8/w1fuCGsv1M+ecsJaIFn/pB1MWnsUQKf6+u5wMf7wOrv+q77QU3Dm0AHx72OHxVI4zC4cDQFiI&#10;d7GOk0elW8eCGOwl1Kh2gUMrBSJGQeCMlogS0fHbOsf6l9Y6AYCIQSUEjiZRMnmJP5fx2ayu48gp&#10;qVzgrDXO6KzgskMRWQIAK53LoqbOG9hfu4L/u8uj8yUDQsTQibHhgVmLxHfPPvS9sPnGfz93wXMA&#10;sPsp877xTztaXXCBYNNbW7qi9xSu20bnAHBtP1pnACTA8//5ratXAMCnvrryOx93zgFsvvnsH135&#10;PMDhX1n25Q96f0BPc2c1S8XPUCnpu51KcRDsDzzxj8mywAEiSgBwxmmtn/z55666EwCg+/xl/7tb&#10;/GH+lEtuAQA49KK7T9lXaIDNy889+z9eAIBdvnju16a+1+MonHP05qb1Y0btXBwtsmzKCaGUEuKJ&#10;eZN/cgsAwME/Wvr5SUK8fvN5//vKF/jFH/qXcy6ZKq7//umX/QHg2Nkrv/7hv71tVc4r2YFaAc4u&#10;tDly7HgAWLHxibIGVF7FBu6AzcUKgXIAYBEetoNAgdc+cScKNEaHYRjH1TAMN2/axL0d3gN1IUcO&#10;AD51lEqLfPIeB9/88ioowDDaeA1f3iQ5GtNGO3KNRoOVka0JhRSHjfjQbX96hN2EhBTldmqFNcYa&#10;bRy5UjaUv44KlJTSF5KkFEIkuQ/B/aEjUBAr/HspBdbUqsTxce/52C1/fAQRy9bTbxuJBImcxAAg&#10;s/4sSCkdkRDi8r47T5l09I5jxqwY2Hj40qWnTJnCZyHr1Rafi2WPYi7RWCIiWifETAHl+wLQDIKP&#10;AvQj8NEWhOHdH9pR/erC2LxujCanWSHZCbAOWE6ayFrjZcHvWP/Izu99bxiGa7M3G13DrKHVyatM&#10;84Wijmu0uW/rc/V6XV82d8zoccEL/f7BGY1MfUS4aSwKg4h416bfHwkIAFN6elZ+cAcW/VkLML7Y&#10;n6jwgRmabNZyoBwEAYfjpYw4EbGuNAIQ0HG7f3zZ86uXvbCaRRqElDc9vyqKIqWkMXDHa49zafjT&#10;exwAiEDk0wkiAKQhVgkAwOInV4ZhSNYnjUTOopVOImKWZteuWyGVpO5DoK/v8/sfffXjd0upPr/f&#10;UVc9cisWxswAwF5J9a4uFrLzkUwHMJKpdIjIKrQAYIp8Y/mL/VjEmMfsuh8Q3fn640L4GitXIwSi&#10;kE4WjAsO0w/fcRyP5d1vrAUAKWQ5gAWySwMAOhSIUpEQolqtinr9ttcePmbWj2HJkptf7qPvXQRA&#10;k3t6lo92UxCO3Hk8IvQNvuCcO2j43tC9FwAct3q12G2/lVufwwIqtmrw5U/uuM+dbz5ZcqYBwJFj&#10;7yEiOrCyGwAdWNltTf4KIK1uvwAAB9X2POSZLTBx4gMDz6EAKVEIaQx7eIO17t7Nvz9i5IcdGSGk&#10;UGhMLmTE0qNgiMDJQEipHFgVKuZ73LFbBOsf411I6ww4q0RCCUIJ1+EjBAAn7Hng7a+vgyLcxzff&#10;fHrXj+xEjmDke3Z9uX+DlO8B66zweC/pPClMc0CCiCAE/VWIJuLOMNH6W//joe4vfsv+ar7jz5Hv&#10;QojUuzLBsM4Kh86KjtNdIFpnOYKPnFXofVsBgLl6Uvq/cjZsjcFCZqEQxnGOHBfyiYjI83F9gmFM&#10;FEUCBStEB6FfftyCiCoRJWSNYbwvw5kqceysY2szbuJnWSqVklII6d2jmTVONARK5oaDLaACxhqp&#10;JID0OjZKRlGF1XW4yZ5nWZakfBthGCZZVlYvjNYMD+Mdk9MQKGI43uawwyiXv3ipj1nckuNGahRV&#10;lJQ8Q73YgpBlrOyhyVrnWWY0BmHI0lK1WpxpU4lqO4wcoVR4xEvfLVOLLZ99dOQ1+3U+2T1+98Yr&#10;z0G71bpih7O+vOmMz3z43MVPDmUXYw/yfzbaONIKQxCAAELwnVgAROGUCCIykAKfts5qLrV/N/tx&#10;NCKsxvU8TMM0tKQFKEJLFiyYWrXWag/aHGQow6AuJKStzNghq3Iet5JOp1Twz1f9OFf5LifD5AVn&#10;iuECOhSxAOAbW85ww7lqZu07deQ5yMMO4EoQKGv9IffWli1xHJd6R0EQyEolCAIkSYz9CMN6tYZK&#10;AYBQQZeUmdZsE6i0zI2VBR25/LjOj86yTBhWzrXcnZdKSqmERGMtaANSBFLJQCkhSaAE1M6GUkXV&#10;aqhUbowregt/30sIgchcTAEgHTG0bMtNi5b/AU4AkABbXt11xj0/+giDGI12jGhW9PzPL33rsz85&#10;argSaZpu2/qW1jYMAyHkFw+Nru0XG+99UHzr7Gs/QpXnbr/wkQmz91fBk/f3feLs288dsWbRv122&#10;rvffPgaFKQeyoZ6UAgV6Z2bpEcAAwErnQoh/0AYZRZFUKggUEVljX7vrPpp9/g0foU33LPrpso27&#10;yFvhrEUPHCjeXP6Tc27a+LOjhgFsfP09X7n2u+931krlOaxERPTUJZdtPOmsQ8u4s8wu+Hr9ppvg&#10;36+8ac+BLSsumX/rpklTd37v5NPvPc5Y5x5Z9J/4T2Pgsf+8/+AfrZz3nkd+/qXeR3/9rY/+rTUw&#10;Z60ozEyKm2GCI5mScSs4vXTkCMSfF97KOpEKAlZ3zbOMqTWexwy+ywreIqmyaeNGVwgKO+vJu876&#10;nY1BsgAAfX00moDFbdMkabeJKCq0+cmRdbrdbiFiddjwMIqMNs7ZWr1+35anjntN37CjJXJxXOX5&#10;Qo64p8TLn+FSpbx+keF7n0Sj/w97bx4vV1Xli6+19t7nnKo7JRDIREAQsJExiJCboCAqYVCGGFCc&#10;ns9uFdruVsFuxxbR13Y/NdqDA2B3P6d2QmQQQphk0OSGMCTIJJMhkAECCMm9t+rUOXuv9ftj7X1u&#10;Bex+2uL78MfvfPjwSW7qVtXZZw9r+A51WXYzVyjUNIH+4wHUK3vvOOjYH9x3AyJ570FAoarOaaVZ&#10;VcgMh4AU22vqV9hsO+9duPj8VVftMnuP102brV7yAIAIyAwiiAQJNXehAIo8rnwMEUR8nAhEHheZ&#10;CTAH8AKQryMuANl1K18x0LPWIkpdeQy9Vp6DkIJYym5Zq0g6EgCcuJGPB/hMajc564hMZo1HH2pk&#10;8IYsgwdGRCk7nbyVZa6wjq7beq/LDFUoFCYnKi1gw9gYzp4SYkGEQwBwdKHrPLwroDZbGsPyBtfT&#10;93rUVp6IeCJQjWxjOCmPGSJAAAYBmJyYmL7TTir46muj2QgHFqmtcwAOAK7d/EudmYt3OwQAhPn5&#10;60QnkveBhU8/4Ohv37pChKEHiKSo1HjsIgLitOnTmQWJ3nXEG69cf8uJex1x7aZ1GrcEH1rtVuO9&#10;raA7BRT5dNBYa4+ZeeANW+9WNFVVVWVZeu+XvvxoERXJZRAou11jDJFDZBES8YgWsQIwKkcSQhUC&#10;XPLML5jBe09Ib9rvyJ/8aqWSVxMdAhAtknDgABCYF+82f9W2h1yWHb/7K+Xsc2Bs9UkLFwJ8GQAB&#10;8ZR9jpQkFdDtdkHwmsm1r589//otdx4DcPO2h3Ry6k3Vvr66czchMkHDj2dmQREJIgIIIIirVx0x&#10;OgpZ33CPjoJEw0pJUHOVxgHwNcCKLXcYY3Xkx8fHVasa1LIP8TXT919drg/BHzXystXlIwBw3OxD&#10;AeCaresW7zofAK6GDSAgwodne6yDx3WCxTbm2NiVuxWuT9MyMZtEtTpAYwkw1Nc01szwv9g5f/dL&#10;RGDL9Z9f9cq/+bvZ/rJmsr9gMNcX8HoxJhiQPAeKwhWttgbxZCjRFmNqa51tYRs8q4QF6LnlIuMH&#10;CZm51+v5Pn+9olVUZU/17JTW2VQ+rLXqKRaCV9MriP7Ntj0w0Ct7Ijw0MtKZnMzzvFf2nHNFUVRV&#10;ZSqzffu2rMiHh4eZQ1mXTzw5QY4CMlEYHBmueuVEOVEULQBAh7X4Z7b9pqqqoeEhsCYjK3WYmOyq&#10;PYKqtmv9wyGJcUKh9lXoVQwYAH3gotXq9XqtVmvb+HieF57rwYFBX9fGZcZl5FxZ+dqz9wGtU91r&#10;ES6KVp7nLNLr9VTfgIUbEoI1Vj3PfvPkU1VVWWuJqC5Ll2WtgTywJwtltysi7cHCWFtXVVWXIFRV&#10;VWtgkAizzMKOGrWHwyue/2R7vj4Ozz3uWbh2cODNP/rny5ylXb9SV9WS/bcBwOxF5wLA8Lo2ShBf&#10;WUNEwL5m8WQxz3KXO195D1L3us61CQRTX/8L+Ue+IP9qCAwhECCSCRAManxadyY1zumVncLkg+12&#10;jnbbxHg+0K7ruizL4D1KnhlyxkDmfK/bKkYI3JILPz0wMljkWbWj3tFXdv5f50x8FhHrqiJjvPdK&#10;ctBzTsFaSiJMgFeZLLt1XYM1zMHk2fbORC08Mm1akUfUeN0ta18aY/J2QdZ4qU1GAyODiqZjAwJe&#10;mMFArpwKgsC1SRrYIlL5uux2ql5Py7d5ng+PDCpoisTk+VBRtMqyy94b5/IsAyQ1aq16vaqurTGt&#10;9kCeZVnwQb3JX+ir2+l53/W+iigaMcxhyw3fufGAY49ZO/ns1qdazzzy0HVXve46gL3feP4nXzVL&#10;hAOIyMYV11/14IarvrHPjWeNXPLxT37jQYA9j/2njy2aC/biNejIEACisxiC5ytvuvU9e+3/+Ppw&#10;xEFFVVVHHLHoR4+PG7OzxpQ2qsNlzmR1VdW1dy4KDVVVKSJIwqEuy/BHIqJkLkdECeADC8Pcxe8/&#10;u92e2L59ZPouuxfDcxb9zYcJEcxLdp+3N8wEnPSbNz9y0+VvuQlg7xO/9rdHzSUpe51Wu7X5ihUr&#10;Hly/4ltzrn7vzhd//NMXPgDwJ2/+/rLj5gIw+7JX73z8X/9lz5ddnDN77h5mFwDSxozc8e3/mLv4&#10;HwW3Pm6PPny3EHj+YUd9c8MWOGjXP/DWFA1snSV0DEHDzVa7PTkxwcLXP36nda5Owk0iEdWgdNyG&#10;L0HkTnv5635y/02t9iCRqXqqyI0heCJzxsHHfXPNpRPj48PDI9bZ8e3bAeCUfY668alf6s6vG52I&#10;GAOIQgbqqnz2madlwWvwkZ/XdQ9RfN0LvgKAwOR9ZQw6l/d6lTa1tACUZVlZdp995pk8L655abuo&#10;awBQpSAy5LIsBMjbAzVLqygmJybygcHJiQlEzEzGZMqqruu6ZmFf+brOXKEO3yfvueCSh1bmeW6L&#10;ljpdogNcPXbG6DG4ekwgyO48sX28V3YRja8YAJxFQofGcKi0ZCAieZ4BwOTERODwr2uuqkN12ksP&#10;1BrThYiSvPYuVA3ZVHxDxHVEsz78YVi2DAB2FeEPfnDrl76ECE8I3CFyPogIXP+5D7z1E18y//Lx&#10;UJZAwRgrQBy05GeUsOaylq9rH9gaC6MLtwLs/tF3GeMADBmXGaiqCoMYCYLcLSyvAAAgAElEQVRC&#10;wYsREgbhgSIXA+A9WMgNSZFVvizrkGc5B0YBHF1oN6zpVTUKYNFa/uWPtYz52VP3aALxacTLQNYK&#10;zCds0urFsw+5ess6VZ1XNzqfErDFsw8BgCsfvZVsxCQDwGWPrD5pjyNg1aptYfxthy6+YsOtiBat&#10;E4A6SGAG6wwBEnrvg4/ktCt+vfrEPQ9HUEkrjefk4ntvfNPLjy6KrK49EeS5+8l9NzlHZxy8+N9X&#10;XyYs3pdnHHzqtVvuXP7IGprrzOZ11hoydOOT93AILs+v2bQOYskc0ZBnDlWlCrbWORaxmXJFXLfb&#10;KbtlZ7J7w9Z7i2JAWxytVuZcrtp3IgKjozC2WkTK4er0A45e8eidxloOwAyIKgMFiqdI7rKAaJ2z&#10;7OHie29hAAkMwCnDAGvJGFRYY9Wrlz9yR6vdQrSSAyJcMSc/UeAykZPPORtHF1y39e66DsfNOXj5&#10;pnUigQOw+MvWr9Ex8xVXVTW+fUJbdnk7GxoaGm3vceMzDwCwTTppwfvaw63VRu/9woG9ZMHoL7Y9&#10;qHd35PA+iNHeJS/aWvo8BGaCkyg0JnCTv9/X4dhZB9+87QHn8oEBIMS6rJHIkjXO3PTs/SIyPDRt&#10;rPNIQvfBdVvvRjDXbr1LI8ZrnvjlQLsNAPNh1q28EQCOXT9+xZwMFx5ut9ylJgRZngOA3W3u/o89&#10;/VSez5atmx/da49TARGNswjEzHnuFMmlBEgfwlC77X2omauqImOeo7DyX19ElOX5xl/ecc/9D71r&#10;qZY8/+6vs09/5ZQ5/3+C8TtdEZTowfva17aPch33SO+DMdyMZuoMsIp4kDGpY8DCEa+W6nomsAft&#10;4zM0HXmAKMugqAmIDW5rrO31OuqrAgB1VU1OTLQHBoatcdmACsLqd6urqixLRNRecFO3q3qlWrdE&#10;zcS6FhH1najrmsiIc6nLLMys4qdEVFc+1SoMs9EsS+3IrHNReSZRM5uv0YxJ49kbRTECK2aMjHFZ&#10;VhSFdlHU7kM/2oegTnPee0kyGgBQZ9lzikP6icF7reMgoohnDi4zKh4FAEtxsyYb/b57Ky79twPm&#10;z589/9wtK897fe9jN9ov+uD/kc7+sExpwgJAVXass+istTkIsxYxhBiCiEUCYyxZFBGBgIh/uulD&#10;vbI3Y9ddZUS4riygLTLL7KGWOggEA0jOGDBeQCoGFBIgg0Xm0FhEVLBEUqgna4y2RFX2gRX+HsJf&#10;9z73hdbHAeCxH8I5E5/VzSU2komUEKzCNfr/4P3z0ZaGSJybnJysqkoN2hswiU/JEgtjAx9CIoKq&#10;9iF4BlBGR0PVlT7FKv25ymJqrw/VAk9hWsZkWUYmIqmMNYZMkkQjJIMYRKEsHJqF8YJfSJbIE9k4&#10;aQXgqbHz7zjgPX85/aq1TwcvYfMTsuQvvnvUTvTMrf9+5eYzXz9Dv+HcY49ZfPtTp79z3sMXf/nn&#10;o5/88UcHHrv6a1+5dr8HPjXtm9dX03faed4Ji/GdH1sKAHvv8bK5+/u6fvTRzfXenU6HfK/mSM+r&#10;fO0Ry1a7xcbqMtf2hXaEoo5NCOGPuVknmmOyUCBCRJf9+oLlM990bqiqylmLePfnvjP7LcuqulPL&#10;41vhzR/6wWt3yp5dc+F12z7whlki4pzb46QTTxh7/Iz3H7jp0r+/ecEnr/uH3TZd8fn/delBXz9l&#10;TtPglYDBPfiVS+a+7QuZNQ4AAvo1t9Hb3zfHID664TGtAyABGPrDaSeBAyFpqkAMAECJhEpJKIIS&#10;/UDtRPQXVX6KGPSfLntopbUu6XTb4MPExESeO+/DRfdeR0bpwLbBsF3+8C+KViEi6uyMEp2867qm&#10;sgwhnLrvMSCiagiqzqdrJ4vVZaPVR0y0+KrXM8Yq08MQ5XlujT1m5wMue2SsLLuGKPPB2QzUWMO5&#10;2tccotNr078B1ewCAAAR7pXl6c9mF9c/j1uxc2RMYF6yz5ECgEuXyo9/vPyx2+TR24aGhvI8B8yE&#10;uyoN8nzisvbqlel75qI3AgCvWnnJHjspqv5MrXQ21AqNvhIBtnmT2SLrln0RAGcCwjnnyLIvXiD4&#10;NeAznjZwztkiYiwYcmRQ4YVIqHQvlVoRYQUaLN906/GIQyPDRdHCqPnOGRlAqtGL9xULBgSAzJjK&#10;ajLpoQYAcGg4MxmY7du7IkKGrnz0VhaxyWLmdbsccPkjtyhfTi66CJYu1S9/CuB1T96tOx4i2ESg&#10;akrFx82Zr39YvvF2IKnrmlCQTLOF/kd74n0HLfnJgyutc9Zg8iT1OvHKsmv6lBV1gl98701v2u+o&#10;5iGAwJL9jgKRbrfrvT/t5Uf/6J4bTtv/NTr6ii8gMpc9tEoVw1VkNpoCJUkGnmLuEaLyqkmMCEUB&#10;DCDFYqgtg6glFyR2aF17RW5fteGO8fHtzrklo4tA5HTES+5fferLFvz04dustQAkIr5WHK9K+2qb&#10;J84HVQto9K+YgCwjYvBsonOSsVbNzg0AXPvEPceOLsRH7wCAUUQYXXjlo2u1W3jVpnUcGDTeBzrp&#10;JYdd+vAtsmAUnn644XgE5tfvuv8NT99/c/0QIqYkWIwxVDgHTpGkcfyNWTS416rJ9SvHHzpyeB/9&#10;4eHZvNvqjYgIFiD5yo911gPA4tkH/+ype1VPrLE8AwAk6ufl6z4MANc8cZchcsYgxf3q2JkHrhx/&#10;+LZqI6ImmX75vILiY8IdaGMzd33J/VfesuXoU+Tum+6f8/ZZGpGGzGVKaWnM2axzNkIkDLN1rNYi&#10;v8euqzioWSd89Lrj2HO16Yply+CdXz5xF2FB86JLMF6MKlIqqaCuC71eqdD5eC4l8aJ+Q3VdEgqy&#10;16ha12QIrLZhTX6CKUXhyHH16qjafLS2MlTnVl0zhUUpv8ZYY4xqDzvnjCEl7hCZLMu8972yp0BP&#10;SADuqqrGt4+Pj4/7um4Ufow1KmVdFK1Mg8UI/45SAw1/GgCMMda6PC+MtXVddzqTZVkqaxDiFq8a&#10;uFMyO0REiIrP9iH4oEK6wMx6BKoZed5qqTJgGnNFF4ShoeHBwUG1RzXWqjQeTgkfYbMyWcTXypw2&#10;wYdup6uc7KW4ObpePM/VW0cMAGYvOnf2onO3b982MT4+780QOFxy90jzMrWN638uIqIcZRH1ajVq&#10;AijJ4ndoZFhTO+3YGGN1PEOaFagL3RrtO+up7JxN6k+60cdcotakK4SGRCsimFKIx34IH9x+nssy&#10;bbvrN2yaoTE81fdRw+yqqnq9uqoilCIR2QyZqNnaaARVlSTMldqBaUW2YYkQonOuKFp5USBR7b0P&#10;ofa+1+uVZZT/0qOLJerMNLo9WZZleUFEeZ632q12u51EIVn5dib58QX/22VYXtirmUhP3H3Xg4+s&#10;+Jtzvn/DI9dceOOT1d6v/9joYLfbLR/bsiFUqqiDiMYaQuuD37wJjn7lbJdlux18ED7+zA9WGeec&#10;CIvs++ff/uKl3/7iT06aCbN39sHvMmsXAFC5OACxiZOjPqzMgZCydClpyjoXwxrnbCJMv+CXdrQ5&#10;nW3GGIB7z3/H/Ys+c8yuIZTdrg93feENaxd+/ujZyoQ+eOlnX7ezIYNPPPkIonpIqem1HqubNsKr&#10;589AxJnzD4VHnwAAY0gtAq277ytn3PXqLxy3u+aUhuiJa7+Lr1hABABz5+0GSTEPaQcvy//epVzG&#10;NK903RklNsS6SzKY00XNISQRMW7oXsfOmU+GrLW6wyt4evu2Z72v9f3fMf9EEQ5eBT44yzK1Guh2&#10;Or1eT72DmAMRhRAae7WfPHC9CqxZa3WhobL5k648ITXuyN4HlfwuihYnYbHrn7qLOdRJso/S9giK&#10;sAqB+lSJmjGZ2jOZfzStSkMR7SQN0Q/u+dn3777uh595/2XrVxtr81ZL/YkVdaOFWz3vVC1KVYk0&#10;N1YDtW+vux4RZcGCJXP363QmWfhrrKokgjCFVkPEsxABYPayZVr4EICvs+zCPFvkiWXLQGCtKlAt&#10;+xIIvGHOoYioQupaiAkJk6m1qkbCpNVq08U/mTFjl8GhITLk67qqelFV1RhhUdERYd2crYj4ZEJi&#10;knnctOnTR6ZPHxoazoripJccvmSfRerurJ+oO9LVW9bBOecA4HwEOOfs1z48rqprKzavS/uuTzsf&#10;L994+5WP3nrlo7fqzVa9srkFXTvG2m/dvtwHryxnH7xi56qqJyLdTqfsdhsnXzL0hj2P0Kd56QMr&#10;m8aQDmNVVUtffpSAnLb/0ZA2zz9deMq7F5yc5/nJey/Uw/3YuYeYdPvW2mNmHgCRiT+l8tVUB7UG&#10;KhJrhb2yxxxUFabX63UmO2XZ1YNDlWmKohgYGCiK1orH1l364NhPH75NmH9098/fuNdheuTp2edT&#10;UNR4/DUne3PeRcPMoO5B0WoP1KTVGq2TZll29Za7Ttx9Pq5ePRPxZ0/d57KMOeac8dxENGR+uuG2&#10;ZgmIiFrTcgg/eXCs2+04p1Mpo6jYzoaM7kWIONZZP9ZZb4y5pXxUWzq31RvXVBs1eznMzX2FnauP&#10;4rZ6IwCMtl/y6pF9b972YJ7n1qqrga7QKTix6lbFG99xk+8PckSm/GcDs7WOiFZsvvM5m17g/T7w&#10;yTlf/4s/X/yXP37JJ844TBXNAicKRoLVIDrnWu22CndJoyr++3AnkpJX3F0BgGHKxPnFdr0YEwyK&#10;WbzUvm66BxADaAIAVWHSJxQLTkF5s1MrJwl0pBqhMY2fpb4bT5HxBWBKOqn5GpiM9npltzM5qbrm&#10;KjbfOJfp2aaN716v14SY8TsEjr7x1mZF3mq3VefEOpfnRdEqimKggf+qQyclCULtY1BysG5kRpU1&#10;GFJbRldIkopSG9BIgdXgWLVT4hTnWCkx1jaOnvo+ah9LxgwMDrYHBtRJQMVMG8NPUMszIs259YPy&#10;PDeGFEhQn3HS5z8sh58z+7dmFwCw84xdFj77/i0rz9P/TjKfPUHOfeyHoLXl5mUi8vaF1F+bT+FK&#10;NCqxxhatwlqDhFmeDw+PTJs+vdVuGzIa3Ouc0TsKHHRvbVagHlpapiJE61yW561WS4WJmgKGiISU&#10;YOjtO+c+uP08SFTawFxVVa/bLbtd36ciOvU4rFWBsEZjVJMWRGy3B4qisDbqGvm6VnVLHeqkHlir&#10;aSMAaLib4hIEAA4hahswR/m8Xk8FsoL3GidFLVqMUiTqcKysR4w86bquKq9dlMQyrP2US8MLfjXO&#10;hprME9Gs15z13X8875vLzjhqj9f/z0XTHr/5u9+8Ny75eTOmJ0pb/D7Wunm74c23PxmC33jnL2HO&#10;jHZ7YPpOOzHzpqu/+tV1PgR/x+1rdp+1szV23hxa86sJY83atbfuMXuG6gIrgrxOQmFkqOljpCJG&#10;5Mw19YIX/LJJ0CwewE/+4kNL73zVT956hCohPnbTh5be+aqfvuNwEaUQPHntV/71Pl3XvMesnTiw&#10;psQxHmeZuxvcvO43SLjpttth3q7xNgzhlhV//oY7Fv347aP9SjKbN8O8WSISOOw2F2+8bSsirll9&#10;w167zcI/uG+j3AANkI6dcygAGKLgA2FM7yFpRjWe39pn9T6o2mzV613+61UnPYEi0it7dVWZ5KHR&#10;mZyMG8Xq1VVVTU5MlN1Si+gai/d6vdfNmq/tu4gYYWZmQ3T5wzdpfKCAxl5Z9no9Zo6IWURVV3JZ&#10;VrQKDW5UZ9M6y6wJvweAmKI41wQi0Z0gCZfjlIbB1J6jDyvaNiPFUM9HQ6Qsy7RgEeU4mb33GuPG&#10;RxYLbFGrHaPcRRSnzlyWZdl/3POLf/r5lQDyjk/8Q4xLRdSfDvSbIiLi/CZ+wvjj8wHmALwP5Osi&#10;l4mcr1YYF1100a5BxsbSQbODmrMkVrpLmXnRKohwaGS4aBUx7UECrZE5Z51rek0NCVBJJPoal2V5&#10;nu+0884zZsyYNn16u9UCwEsfHgMFOK0ea9yLQwgwumAByDqB85Ytu3KO1dpKXVXHzjpI/x9dSzU0&#10;jMEeC4v3qv4c5ekvXb/yLdtbAEBIwhzVHX3gJMlSKzO3ruvaayyxfMOtZAwkJnrT00eANx9wDMBv&#10;Xz5vPeTYFY/dYYw5+Sn82RN3e1/XScnwhq33NFlEUtij0BSHAnNUc2AfQq/XU50YTVHqul4892Bf&#10;+xNe8gotI6rab1M3JKIl+y08ff9XAchJL31lnYSM4jCm1zSphTV6aih8QwVuVU/HLNlvYZLa9yqL&#10;X5ZdTXqv2HDHVbu3fvb1z7iouO001ooT1RqTqmmXPnS7BuvNCatnuk7mhQN7aaqffLrSIU6kaWoy&#10;OrchhMOzec8dZYHDst0A5Ibf/AoAjpq2r4sBVR8DNp2/evro+2st0iQ/jcZe7Pon72mme1p0pGxb&#10;SEC7Jjzgg9+y4qKvrLjoKx+Yn75OowSYdF/UlE3ZWdTn+f17cTMoGdXrNeeEs5cdt5Nu5g0h88Vz&#10;vRghUspXBghqJcGG1edFa9CEsU/BrK4V+oSC92CMNPMG+gL9lKNT88gblUcAEEF1pow/UhmTqlJ1&#10;eOdcr1d2O13l4xJRVVXbtz1rrdEJZ50rilZVVZ3J8SzLsnahDrYaQWWFcywcgAOIoDBVVagrb6wV&#10;psAhd3lVVUrLUx6YsFS9nsJvfGhokWSdKwA63Z5uEM1mgUmVsv9g099KizyuTRYOyX9Ad06FNqtO&#10;tqY3nbJbVZVpXIFjTd9PxfrMlDBdGFMVqaoSuvTUl7665uz3/xdPtnVBG54XuP7kWZi9qP73m0sA&#10;c8H1HWuNs+57q7EoFATFOp6qBcnMFGHWRVIBt1rA1mMMYuzCOp4AIMJR9TUdZp5QPCOSc84gZXmu&#10;D9cag4jdbrffbUBEgvdlCIE5yzItuS0b/Nu/Kf8eQoj+X8YYEZXJizmJ2uVqHtsIVHsvSf4PiZJi&#10;hiRT5xht6bAwqi2rNUaQ0WVZo4Cp80HPkqIo1CRhqlPXNx/UaM85C5ru1rWvazJGRTxCTJIDIrIy&#10;QSEwM4bwhwea/9nVlAA0yOYQCwdGDCEaMjNedcKcr33hPf8HYPQt33kz9MU0w7PlX//0ghnL3/v2&#10;Iz/16SXfBNjr+H/5+Ay1oAnM845/67zPfPRNXwI46n/+5BAiMviK1y467+/f8gOAI99+0b5lWRoN&#10;NBAxqvcKqxpvs2qaEcbExP3jXU1d+bYrLrkX4ONLVgHAvm/50NLNy+8F+MgbVwHAAe/5h39+w067&#10;veF/7P7Jjy79EsBr3n35nwEA+OBNMD7sPA/+5Z1f23XFe//Hqz/x6WO+BbDv0u9+MSp5CsvYD79z&#10;N8Anlt4AAAe870sXnjobkbZs3rjXbnPIBBHBV574mh+cc8w3AI778M2HSVPN+W9fujOzGEv22i1r&#10;GxYmEZnUddSNVwvJTZAhItqQEOE8LwD4xC1y2S49MqYobFEUdV2HwM654eFhnIDTtg2sGKqsc612&#10;uzM5OdV7Eel0ugPxc1GEiJx1mbWRElFXvtVqi9Bp+73+qsfWWKN1U9IFYYhUdi9UVfK+JETyoeLA&#10;1tqiaBGZuq7fuMcRP31kDSE2ZXidRSoqyszRl2BHTblT91508QM/1w0cEbXzbo0lIFXrF5EQgmp7&#10;2MzoLveOg1/zo1+tAg1rCLQQhoSGbJ4r+J6Y+a+OPOGb9655F6CyZi9QhdVYKIULEAhxFBERL0A8&#10;U/B8ABE5E0BAzgc8E2QtyCEAMwEvemiVdQTaksoyAGpQk2qUjs4RGecg+MDEiHib35hlmSbqmrEz&#10;ByLjrIVWixBV27exR2jag4ho0JCLRaUm/zl17yTTtGC0emglGXPyEwILRmXV2K4AnwLAs8+5IlV/&#10;TtprwfKNd5AxyzfeMZUGNQDp5LuSsHmsNwKjR75L5PINa4RVSJSNNSSkCW0qXwaAAAAupXaXPbiS&#10;yFy5fg0inrDHKwVVkkrxQAoKAgD4P6svf/eCk/XPx+3+ims2rb16njlu5gHKuMiyLIQpIfhmy23U&#10;YOV5puB1VanrEUUbbw3T+aoNd2h+HnnkFL8nM//04ds0WVryt1+qzvugGk1obUVPSd7BcINUr09E&#10;dH8yBrRHd8n9qwFE7aQanXG9C+VeI5Iu3tgJR1KsFEbxA7FiPSMza8Cjb2vIZkWufr634yYVMxwd&#10;3GtV59d1XSOQ7sMNpgOTzv6a6rHD83kgCCBrqscIMYRwRGsPiI4WsmryEY1SJBWR9TJpq2eRutdr&#10;Rl6JW3qM6ilw9dgjv+um1y+1QokVRLHEEHZEf4iwc1ZRsgqK0Z//XQL+/deXzmpQpYE/7gH1Alwv&#10;xgQDEckaimYRITCToShtbg2z5bpu9K2NMXVzSoko8wY0a9SnbGICDLHhFZp8van/SVI71Rg9hFCF&#10;CgCQcHBoSBHAROSyrNVua51MRNRflhDVFKbb7eaTk5RZAGAOda8OIbRaLTDQiD+IsNZVjLU6/xAp&#10;UrpdXrQKACi7pfde9VI1pI7FCSLMsqLVyrKs2+lo1V9PbupLKpoYV39FdyJNMJAxcFD5f0zS1wBR&#10;7EB/XUtB0Vs6BO3E64ub3VbRwy7LhBHRSMx/LAAcfs7shufd38HQH9ZVBQlt+LPW/z6m+5HmBe9+&#10;dXxw1jln4hh6HxqP1ZhJpkqPyzIWVkUvlU4ndbfNHTdyvamZAwCU5ImtswAFUa3TwvugeDhMXshY&#10;lk19RT862tiEoNvcXzz9SescZPEFOhqIqHgMLXQpP1rNN6ZOiHQBQK8sVVzcORe7Q2RUyQBSzSPN&#10;atZtd4cFQkaNuvu7q9KH5VXtGtD0MkGTbfoygYPioSnpXE39YgiUajm/w2L9va9mBEIc5OYB7fvu&#10;D+wdOAjMOPYvPnqic4gY44Gg+IHh4//6sydmTqR40+e+eooPKtEGAFWvl2WZ8Jwl53355Hhga/C6&#10;80mf+uLiXhl8CBy4jo04a6zpE1Jr/g+N3HAD/P3jJFrN1NIpOnrWV1e8NwizVkyJ/vfVf9VWyF9d&#10;aV1qxsmf/tIbvEeMmkhxeoSdT/zbZac4xwFO+cw/v3Wg7WtvtQMsLIILPvDdG99Xdzud6TvtBABa&#10;pH/J6Z/7ROC69oiENGvpF7/zJuHYVfiDHzoH9qgcuQi6C4Ex+VFA5DVNBYD6K7rCmp9Y55bP8VVs&#10;RAQRcVk2Mm1ar9dptdrWmuvybq/sOkPO2fbAwOTERKvdNsYOTkxc/uuV06ZP125kt9NFROdsnudl&#10;6bRvGYNLDjI2xnOUNBX0XGgcXVFQhDmwR0+BrDV1RZ7VxCMKTV756Jo37vHKH957Y1mW2sTGhMRQ&#10;PxztpfbHjgBw8QM/b8xAdAJkWV5VPSWAcQgn7HboZetvAQBjra9rX/t3v3Jx8+uIJKJOfKxekKp3&#10;K8J1VRHSu7axXHSRLFmipIszBc5P8fpZAA2242SAkwFEZDZEksZmkPMEQGQdICI455Dkol3q0zaU&#10;1+7tlFCue6ymgohondOqxJQsIQsQNDJZUnsRRiRnLRQFVujjsiVrLBRTwkE6pEFEDWHqur5yw63d&#10;blcltrUbbI1Zsbuhx+/EvQbgK5/SIzj3nqoKAK7ecueJ815x3da7OfFSmsINRAQgkCHCHdZ7/5IU&#10;iTlb+lZsU8onqaapM+fkfRb2g6OajCK96VSOkX4uKHLs3EOu3rj2xifv1T/kea46+DrD+0p4U0tj&#10;alnxVPKv00aJTNds/qXLMu1Cexud+BBByXi9Xm3TCX7xZz4kzKc8zT/dNUFrEjAhrUUGwfRnib0y&#10;BUinfOCUfRYs33AHIi7e7eCbnnoAndHGlIJNNNNuxD8TUCpFI9aAoLA096uFz2NnHgBjY7hwFADX&#10;VI8ZawHQWHNE9hIAuaV89PBsHiCs6T2mz4kQOYTDb98Io/OUWuSsE2HNmn6+7cFOt3vszAP7bXCb&#10;q9nPRQQ40rQaj5GmDoiIxxw2V8Emrq9XOTnRVdliAFAb6OiGAYrzFEQkPcmTpVIIwXIsfBORCGv0&#10;SH25tIgsed384H2WF+pMohMOExgSEbWMyCnAUASNtTqvjaojGvuiSzhejAkGaGSs1SAf2AUOpFYP&#10;2hzkoIJpAFEMVBEjTAaElceDAICCyp211qjiqna6Y3LJEX0OADSFpCIiYuFQ+7qurXNFkQ0ODoqI&#10;6koNDw9neaELSRsX+k/tgYFup1O0CsUOqWycsOR54YNX4wht9TVfW8O4xoYpy3Nrnfe1/qtigbSW&#10;4L1ukWitbQ8MaIKhmlfa/SdjqqoiZs2G+61MVdefhbFPWI9DyPKcKO66EAkVNYtkWaZJvDaXjZp1&#10;JF0vbTo3D4jI6HbXarcHh4Z1tTw/rwCAJ7/8taHBwTa1V498reyWAOyravaic5/z3L856wtj+5/7&#10;vdUaWAdEylqtWASdsgdmEbGIhBRgSp1a6yoiU+x/rdAba9vtAdWJAoWQOugzGawFggFrDKGAiATx&#10;LKGua+MMILjc5Xmu7ep2eyBvtSQJ29d19HxtxG31G/rgjeLukqMCCzdG6NAEtTuSf7TmRBG2ANgH&#10;4w4hcNlr4ukQWFMYZvF1vQPRiKjZu5t6iSQgrLXOGFNXlQ/R8kyrjIgU+ppUOtnCHyfBUFBsStkC&#10;cLSbg0hSNwwiKBp5a4NHv6du6JGW5JxzTtsRVa9XdktT15gYxMAgAlqeyPPCJutATTP0VUq1VDqy&#10;gIJAFHgwBZJ8Aer5/8kVB98Yl0yIdVEH75XVqqvYWqu3Q4YMEzcmobGq0GCm4xHOzFpPaT5IJ5VL&#10;gt0AU8LcRPh8sc0XJKEK3kuWEZG1LoQQQqXtC92Eo3jNb8suNGbVlaJzBDGSKLIss86KZFr8y7IQ&#10;okE4AUBRFEREhgYHB/O8GBoaag8MMIfgA3NotdtFUYwO7XvZwz9XRKsyN2B0Ufj1yobSmmWZKQqt&#10;VsQCE0Yn5LLsBp6qTKH2Bp278tHblMLeRGD6Am62UIUj9jG1dhhtinaLvbIEA8LsAWTpUv+5DxJR&#10;q9Wa7FQzPv+vn4FvXAC4+ZxzfjASFA9mSN524Gu+d8/NOh9iJMdChqhJMuIAACAASURBVGDhqISI&#10;6D8L8IK0qnWLBMQxEBAZFTwf4HyR9wGcD4CAcwAE5OsAdwKsAzgYkQyG0j/xxX+s//njeZ7piqNI&#10;PoyAHABQDxAWZmGUJkpO7Q5mZc8TojE2BFUKC4o/5OSpDADGGOPIWBIRNAAkSFpS8iPDI/p8KQpy&#10;GkQcbe25anI99nqv3/XAFZvXLp59iGYX6nkaKynpHGRgNGCNTZR7fRyEq8e+NzjpssyQMcaRiLIW&#10;dT9AkAhlTDWXE/c84kd3/+y5KURfYhF/gPi9tVe/e8HJ37n9qnccdjwACsDlD67K88I5BxDFshUB&#10;3hTvAKYyrua9+7dlY7XYF0QMWWcb88doK0FRA80rCSqioaCpZYRw0XCQrleVlyavmPq45xT7SU3h&#10;VGPducxcu+Vul2WEeMPW+5xzSAYSZP31u+5/6a9v0czEWWdS0KW7rmKtGuUJY0yyKJGbtz1kDpgF&#10;29cjyaLBvdZUG2/3m6yxt/nHDrO7AcDtflPK8VifBRkDo6M6TohyqJl9J27VBOPI4X1kWK7ecmfR&#10;apl0LEJjWrWjgWDT4oBG0IVZRBSarp2T5h0wQfTTs7DWWE2tNQ5kERBRyRAF4rKPg6qEJZ1C6nmV&#10;i2hBs/9B62gbg83DmdpSdrSlUsyimojqTFYgGrzIrhdpggGxVKPLhAOpGRxrHcPXSAnh1x+H9U0F&#10;ilTp2HaOxOsQWB0zSKKzbPRLSnGqoZh3+siICpOTnXa7pdsBc3BZ1m63qsoAgCIOvQ9FUQBMC96P&#10;TJtWDAwAgFKvRGRgcLD2NRHpMcYhNPrlcQesg070LMuQSIklOrl1U6ix0qRZXRryPLeRg+h9HeWe&#10;tMbAaSj0M1BBu0RIqC08UlwOIjZcdjJ678F7L8LMrcEhLUXUVXX6Ll9dMg3+bMtHFJAjIlxVOjJK&#10;kBJh6zJAKopCVeqf8xCbZOOSqgreX3HmJxdf+Nle2fvzY/7TVHv0nvPO8p9UgiZRDYpMS6V9YQm4&#10;Q9QnLEKx4CQiVRW9bDTjFxHdyzqdSW3QT5FwAqsN7XMDMjLGGgVdaD9ay5OEODg8FGpudLf0U3QX&#10;4ISM2mHLIGy0/8HskDNkWVZnmXXOWAs+ug5BCkGeQxIFgKnMU6SuepL6VM5a1RFs3kHjtabxrf3x&#10;hkvgnPO15xCdWXXQ9JCj53Hd/rNn9IdcmmBoMcYHT5gToga++gJV3UnC3o1vvdXHUbNX3QVOdehe&#10;r1eWXfWwz/PCOqtbh+JtDEWiBSKycAgeAgCAwugVkRjvl5AQQ5i66+bsWflX//DCDkKqTsWKPhC5&#10;LIsSusY451jEe68xuqjodmAAr9gY3VhMOt5ihsHCgY1VslmEyZEhazE4p8V0ADGGAKxOVeZAPFXy&#10;0BLIH353um9T6gbrTNOWEU/tfdrl1/Qo5cAJZM0c6ro+dZ9XX/LgzVrU4BAGzCAAeB+i8TyLoFRV&#10;pc533U6XDAVma41W8lik1W4tGvmTdWFjURQrn7xPjfmGhoa2b9928ktfxcIuAk6Mda7dbqHNAKD2&#10;Hutawda6Mz/7zDM8RRUVEbFOqXHKLO82s7fBQ3LC0TeQRQBQORBFT0EqIlCicCDRyY8L/Ogi/6ub&#10;siw7de9F37/n5+sAzhc4E+Ezy5Z9CvH7n/5LRHRZ9s211xljTXKNRCRj60s23nXqbgddfvppiHQW&#10;wgXxYYBK1h4KAgBnAbxPYBTh/PTcUQAR1wEcDKDB8sEgp2zxACALjgL4F61bGWMRvJ6tEQeXun9I&#10;+Bzsq25QDqmB+2sdnfqSNGtNINJRisuzUn83Y40tipbKGBBSe6ANqYSU6i94S7VB/7xi89rg/fKN&#10;t+s56PsQntLX1EUAyqY0/RDxlL0WwZ7wVpD/uPPaotUy1jAzVyGEYAw4k0OotRHXt6tLXVU/fXj1&#10;G1+6IPV+drguvu+mN738qEvuu/lt8xcLwDsOOwH1s8fGwk7ajrZj2x/SjpP3tQaOxsSbagCE+tfG&#10;ukEvpV6EwOSDNdZmRjOKV++872UPrtY5qewF5fZYmzcRs47/kr1fqeCnyx66NWb2fQOi2G4Ghawp&#10;/UIB5pQXRVFkRKjvr41KgKi4c9ycg0Tk5D0PB4Af3fdzKEC1s0RY92FwYKOWOGiSaIw5frcD9XPv&#10;CE+8ws7SuSfMQAQAh7l5iu57xW2PAsDqg2c3j9IYc0u5QaU7i6KYNn26JXtEsUd8HJKkVryPSwzg&#10;VSP7AMDq7gZEPKLYY3X3ERFpDwzo9wcAnzxtVHH+d8RHLV08vwnr+5NDncN1wheYJBWlFRZM2Q6k&#10;2uL3r1z9u3wcAJz62kNkKmk0ksAamu38jm/y/+x6MSYYHHiiO4GEA4ODZbfsdjuDdkhEOMSAQ8dR&#10;T1YEaLXa1rmq7FVVpaQCLer06h5AlK4LwQvHhDVCzzkQkgpjA0Bd1+2BAedcZ3JyYmICEdvtXKH/&#10;nU5XkVdExlq77dltVdUbGhomGndZNj7+dAhhYny7rm0oq6IofJAsK6ZNn95qtZ995pnpO+0yPDI8&#10;ODRcVb268lrN4QDWuem7TnPWklF7b9bSQmdy0ljj66Cg+Sm5AGat4+w6c+b4+DgzP/XUU4ODg0PD&#10;w+2BAQVNGSIfgq9rIsrzvCxLEcnzvCiKXq/X7XZarXZ7YEA/CwC2b9um5ugi0u12XNEaGhpSrvDs&#10;ReeOAYzCeX+6+W+cc72qEpGi1SKi4D1Y22q1y7Ka7EwODA4WRW7edcYa+C34KABwmTkOP3nhDwEA&#10;5r1kD4CNzT99azX9jwUMAKP3nBdf7ByAmxjfZq1RMV+XZS7LVMxCxJAh5Tc757z3VVUZaxxlxtpW&#10;lne73aqqtM7tU+w+MDiEk5PB+ybR97UPHIhAxCuxFyD42pOBoaGBkZFh1fvqD7vLbkkYkdZKVmv+&#10;rGs+MFvnKCS1XxHmkOeFtjtCCHlRWGOCalI5Z61VELazDolC8AyoB2Tz0YiYZVlZlr1eT5T9j/E1&#10;eZ53Ox0VANC6nTb0G+8XTEjilrXGmuakDCHUdamfYp2zxqjmMrNYrSymg/kf7v2rF3RxQ7fbbaS3&#10;VMo0KFIcIELdrLWIIYQo4ulDnueDQ0MiMjkxMd6dLIqiKFpkqFf2yrLLzI21QuBgxGhhIcsyNlz7&#10;WjOTKdRZYE1RiIyzTv2SFG3PSDEi60Plnfq6/ZV0qKo+PoRet+tDULKvHqJqpVJXVeAo5R67Xkk3&#10;rJlFPgG7FfKhBa26rrc9+6yxVmFRKtAJAFVVGZImC8qyzNiWigsjYgjekLE2wjvzvEDEVqtd+zrP&#10;87LsimCeF5NVJ89zIuN9rb1QY0DH1noLBGotV7QKZ11Zln/g89X0QERDf5O+tg3ee651VVZVFXzc&#10;ySVIgm5bLWQgRhllWD3mR0K7nQ8MDhJRXVWBfZ7nPopH+U6n5+t6YHAwz/MQfK8X1E1IH5+zbnzb&#10;xC1ufZZlv3n6mYmJ7vDw9JFp0zWuu/aZdQAwa/bcoZERraMjonUuRFUr0cNGlY600yuKLURERA7c&#10;7XQHB4eHRkaQqDM5Wdd12e3qKaDSESoX0fDorHPj27drQBA1cxCJSDkkta+F5eKdDT60MsuyvCgQ&#10;4c37LboMvnymBuUAW5NHYVmWO+08Y2J8+7Ztz86YsYux5jdPPV0FPvWxCXhsFQCc2a9Ei2CILhS4&#10;y5hZgCByPsB8kAuNea8PIAKIAHCwiIisA0CAkwRgwSgSXrVl7fEXX2w23laWXV/XSuEVwV6vp5w0&#10;RYnkeV77ur9w3oiIYEJmhhCYGQmzLNMZq0xsBRH4ug49Hhge4OAB2GXW2Ja+zCbv2ojO8oE5SBAA&#10;Yh+lqOq6jtoMRAr3pci5D2Qo7a51q9XuTG5XGyvrHIyNgcj3h7qtdjskvbLgfKMDYYkoseoTyBbe&#10;esix31t3TRo3EZD+wV6y31EgsGS/VwNER0ABICBcuHDmsw/ootaSdq/sAUBZdrNEkyMiIJic6GpR&#10;jCgufGsj7lcVVnUsGro/Gbrpqftn7DJD04+IAnVuyI10OyX2ZXRE0dVSAQuxlhq8r9Xs3BDFfRhi&#10;UWYKOuvruiawznFg9bvMAIicikxdtv7Wk17yyssfuVVETt/vVaqzFII/fu4hKzbfedyeBwPA1Vvu&#10;0oZ5E+SIyJWP3jEyfdpR0/ZpBvCIYvf4JwWfiaw5dDcO4Yh1m2HBqGaXd4TNh9o5t5mNrXabyPgQ&#10;IIS1/HhV9Y4odl81uX5wcFALGUcO7rVqcj2HMNZ5xFhrrWURzS4g7cZK31KxYy3v6sj805vf/F/v&#10;dR/44Q+rqFlny9KHcM8F77rvyB+//UhEla6ApJBmrG0A7dY5IqMhVqvddoiqk/baH//4/7a5wvVL&#10;l2ptzlq79hvv+8jV+uOjvnztexcSBv9H6rj/968XY4KhFZGpIgRHKSQ2ooGJptm611iIVaWGlaFi&#10;h0q16S8nQ59fRPyrcKNPqtOLk7WzSlDkRaE6CRyQqGlXsXbtrXOWja/rbqfT7XQBICt4eKcZZbdb&#10;V9XA4KCz7jdPP719+7ZWu9VqtVX2xzo3bfr0oeGRoaEhY60jI0m4QONCEc6yrFf2ONkpNE1wUFl3&#10;Y/I8Hx4eNtZOTkz0yvLpp55SxdvY36iqXllqgKvEgMDBxzKSbfJmrUyoJgNEjH7UhoIdu7S6oRCR&#10;rtteWdZ13SLKW+7JJ7cyqENZdcQ5swFgzbItTXbx9Bm3A8DO33/FLjNnwnYY2//c0w/42zf/6Cv9&#10;D+XYcC7AuQAwtv+5o/ec997ffAJz1PqHOqoqz1zEcJ9OgsmVuBz6s00R0dvUk0YDbo0e8jznENRD&#10;UMsHURQzQXLruiYkFnbWaaFRQZPUFw0DRDfiqFlWq8qZOmFZJLJEEWDKnMQGnHacMHjVG2Qi7XU0&#10;Q633quPvXEZ9CUZMKa2NSsRJmBganbQkV6fYAOIoSdzr9fI8bw8MtAcG8jzXmF6nhAZJUdrD6BkT&#10;Yumq79JPOfqg2ZBq0gAxcNfGjrEm+FCWXWNs0SqCD53JSRZMAtC+OdWMMdoXboRZ40ekWntjQaBR&#10;ffM0hUFEOaU1s2gmpp13CREBqFMizws9cYMPYiIQyDqnxV1OZTrnHFMq/yRelnbfAQBRrDMcyQCx&#10;/9MU+YL3FaLWj10kqRskBCY9RQDAMFOSM9bnhal2q5/VN51YUsiCCVStv0J9zRx43sV94OzGI6iB&#10;hz1nx5t6ZWIE6E0FDjreLnM++GZZKZPqD7w4cCPC+PzNREs8GnZbsDGyQae9C2z6eL4GgKX7HX3Z&#10;Qyu994RYVZW6eU69FUczH+1fIaIP3ne9c85Ym7lsZNo07TGGBCPUJTg+Pu7UJpxQmWbM3O10QtlB&#10;xOBDt9sRlrzIiUzwfvHMQ67Zeqf0IRZERNUCrDEuy1xdK9SnMzkJAG87+Njlj93mQ1A5dbGiHePU&#10;uOg73URUOpyZPXudSFp2vWrT2mNnHax1cgQ8GQDOPps5Or4F7611IyPTXJZ1JieZeXCwRZ/9R/jx&#10;RacArP3CF/T9EeECQER8n06bH/8YlixhDu8B2IoIiOcDrANYDXDmc57i2BgsXFhVFawaC3NjxKnC&#10;J8CKDIhdVkRsSnuIqKoJ3IcR1SkdFQiZRGSyMxm7FszCQkSUZQ4gio4w6aaXp1RckmdzHD2JgK/n&#10;i+ZIH6AFEVOsbBAR0FRV5fsEuHF0VMbGBoeGmBmDdvVdg75mkaje1UdGh7HVuGDB2w5djFE7qhnm&#10;+DcUJb8AAAhK+qr4i2cfcFkmLCEexaGBJOiOGpIqpn4mPm/tI2L6RmmjTCFN89fmm3OKbmVHFdTL&#10;H7r1pL1fCWNj9VC95E8WXnzfSqVC6FbsvddPVuwoUBTI0XNQt5fQYBeZJXhCPHGPQwEABIqixRyW&#10;P7a2SX5WbL4Tka55/O5jZx1AhkIdjpv78hWb7kbEotW6evM97YH2q0f2XlNt4sALWrsBwE3PPiAi&#10;R017mWYYRxR73LztARGBBQsA5Non7maRxbMO+sW2ByOq1QqJJv+sUrY6FK8e2fc5UyL+ta9jU0fA&#10;fHy+hkgSguB5M+u3X5gSaYD7zn/Xv18Do0dGUHRzhkS679QX6PMY0Kaxy34PNDIhChHLE49u2Puv&#10;/u2Tb5rJ1hpLyIF7vT+0PPSCXy/GBKO5YqzPoaoq55SfylNHKQtDCDC140N6lkoeaFZdSjyEvW/U&#10;gTSa1A8yZLI8jzQuQ8ZQ1Qu+rgkxxG5vMGLIRNKw994HzxzqmhFRLfBC8Iln4azJLLkQpOrVoWbI&#10;yBjXmZzsTHQJzcDQ0PDQSJ7nZEh83ev1FMQSvFdam8pEJBCOl2TWQ6QYUV8TZVk20G5zCGW3OzE+&#10;johFURhrrXPacVfRXkWkBB881ZiYRnF4KSIF0yBQXhRap9GA40sXP372m2a95cH3V1I1cGEVL9IS&#10;i/7i0FB72vQR285/sd/fH3nfx6CPetGYeWvvbsvK8x67B0Ia9h/8cvgtB22fvSMTQ9MJAzaRzHbY&#10;Z5u/RrIBITE1ECnvvbFR3NqmjqSyLVklXJMSsRqucQimsJSMPoIEk8Tdy7KLCbKpdDogVStnTWO0&#10;mdqQH8QYbBScEgAmCWVQYFbGCDPrv2qMrm+lEl4AIK2WQ8Ik79gAXfSWrTHG2jzPYz3YBxEeGBxs&#10;tdrO2bqOrd7IrPW+aLXaAwNDQ0N5XogoqRe7nY4qpiuWPd6495rBJj10bDgYz9mdMaomUJ06JFmW&#10;KbzeS+2DR0zafylx1TchIgXl1L5uVKqITNrupz5LP1APNSRBjmVLBWagwZBCGSTUMxumDPIU9cga&#10;/ZMhazJOOsUAYKLfDKj2lGJppg4Agqos+zUSICVyAFB7H5ittS7LNDmD1BbXeMj1pU9NLUN3hDiF&#10;1ClM1OhKGh9dQ+SsbSJySnpE2BdU6dLAgM9n8okIJrOD5xxmzQug4S+xsDXEejhHHRhOgk5qL/MH&#10;XsoATlh206zZRJaLNi/N6wmTKDCRjrZz1tcGFhz+vXUr2gNtRZExc4RxY6Q/UkoRgw/awNFiTUTQ&#10;OQghCEPknoAJnqtur6oqX/nhoZHBoWEAEAYECl4mJ7psuChaquYMABlnglxVlWYXU07JWtJinhgf&#10;1+WjN1JV1Tv+7hvnf+CMH913o/aIyJCISc9o6pn2EzZExGWZRp0qngEA3vvj587/1tqfveOii846&#10;7bTzAeCiiy477bQzAJ4AmAnwg898UBtlAPDm/Rb925oVbz/wNTd++0+OEpAFoxcoSUBEAM7CRLQV&#10;gdVjMQ5GfBIR0upesOMT/AzAucuWwejoyWd/Hs4+O83kKPUOBDbh6fWayi4oyf4jiojNC0jgVe2r&#10;K0JMaekNRBlTK9VLnTYWctZJAqk/J5FQpBUSAnhoVmiC1qTJRuoCCAn+B2LKUk0t4gq6cuOtbs+B&#10;aa3WxPi4995al0D5HHwQFsG4Hhte8lVzrP/1LeojZK0ry67WFvMiV1V3LTlREh/X2sTAwECW54ao&#10;Zp+SU921bAZQtFrGmC53pa/hA8+9ZUyJhJ4p8XRo6jj6sgZepfNThaT63yeEcOkDt3RaJXiQsVVv&#10;Gl140b0rFZMpivsVRARFdmgAhYiRbBNYWIL3IfBJLz0MEK989A7r3A1P3W+sOWraPsfNOfCaJ+5h&#10;4sWzD7xq07r+z7126z36h6s334cJLlgUhXGIiIdncwFgrLM+eK+JwQ3P3AMAmc1DlOUwiPiL7Q8Z&#10;Y167834ismho719sf3DR4Etv95vImPk4E8bG7jh8Tz3RXjWyz43P3H/UtJeJwJSZFTP354oAUYez&#10;L+X43VOL/tko8uTln757wbf/jN55rw5+/E9AJS1IdrgU8GyM8SGY35PrSEQsAlvuuvFXc965q0fU&#10;LfG5dZwXyfUiTTAw0XYp6pB4l0priKg+LwwBkti5/lOMMIIP3otzCe7Javehj1aL8arSTY3qvTGK&#10;QlFZPSKj6lUwpT4EoALeFL0IDJG2C7O80Kir9kJkemXVarVFZGL7dpdlCvKbnJgYGRnRpljRag0M&#10;DDQ6MLX3ZdkVlpzQh1B2uyxiyBRF0YAjA3jNprT7rLrc3U4HANQKKsvzifFxANCtMKYZRCJinfM+&#10;qnlHY4T+UEYjm+TbkBmTlkAsV29ZeR7A+1f97dde+8VzJiYmOITBoaFp06crkX18fNwaOzA4NDQy&#10;bItCRFa89FM7wVlNB6Mx826127P3PxcAxgC+e3s5es95Y/ufOzkx8e9jpsjsW18RrZS0ifG+pz+G&#10;agYc2FlnjI27qrESGcykeUKjOhrNg1PkwRw4hPRsDYt0Jif1eAOAhpSil/YKVNBD4xyNYwCiKAr0&#10;bd/GGWFgNQelKPyCRD4Eh/icE476lWqFY6YK1hC12u0sz31dK2TIOReYiciXvf6FoA8DA+dFoWlJ&#10;q9XSemev7KnV0cDgoKIOyrIrIsZYIlQhcz0va1/roCFNOYZi0lfz3ke+TvJlT8dYTNtSkwF02SAi&#10;EfbKqm+dhuDR+8CByUxNLT0UFWMdZ10IwQeAoBG5IarqmGAgYoBgolswpTpuhLA3zOCmNG4j19ua&#10;zGqSz4ERozpWsyfESl5qhYmwfq4SqJIt5tQB02tcLDW3NMYiAoBKfyiOkRW/5ZzpC8cplTMCs4Rg&#10;GuR935SIiVa6msBUtUIaVFtfXkHCU53Y5qBCnGIB9t8spGCun6nZvD6+OSGzIKGe2TV7ayyYaG9q&#10;XgjizTvmn/CdtcuDD94H53Y4sDWt8t6rJ7SdWtHK3Y0gYk0vL7rvBlItCVLTvalGLiJZZzPOmsOV&#10;DCEa1ZhXRKv39dNPPl0URXtgwGUZGfK1L8uy7JZF0crzotVuAUDwoYqueejyomgVdV3j5KS6+IkX&#10;hZCpIwHpOko8hKNn73f5I7fofWnz4TufeM+Sv/vGzHPO+cFwWRRFnheSSRPipKkSA3NlhWozU5n9&#10;ZEzD5lq+8Y4sy/7jrpu2AJwHcPLq1QsAzovEVtyrronI17UP/ltrr2u1W1duurM1PG1558Hjd3qp&#10;kiJEBCBWvYFgJqYfCojIDGYQAMQG/f2+9IdDALYCzDxt6cWf/xABZKpQoyJggZtqFzS+aXosaiu2&#10;r7MxFe+me9fDpdVqRd+9NJER0cZTuLuwvQ8ArMPNwbOi4q1zfaYD0tQZGfj5SkGc2h1kDKrHSjS8&#10;ijbYlDpIiJgXhaKL9ftDXE1ERtJeZ4hI30S3NWtNnueqEqHzJ3Cw1rVarfgFmI2x2hwTESKjNRF1&#10;ItIUS3MMNGistdbFbioLGbTOqQYg9Q1gnDlkIHXAEJG1H+IDGWI21qZ2KBETqshN//jr/0/Z94gf&#10;3nXT6Qe8GgBkbAxGgIzR2itRph2MZjSaX+cQvAQACMG/8aWHa5fmhHnzL1u/BgCc2J899atjZrwM&#10;ABbPPhAAjHlus1GXrXMOYMrsD9GMdTZoU1of2crxh/QU07+SMQsH9lzd3XBL+WhWFC7L1pSPdiYn&#10;X7PzfoF55cTDeZ6jdpNGFx4KAEbEwsqJh5tdcdHQ3gAw1ll/RLHHLeWGZr5hSoP7B0evZmf+v16p&#10;GznjpE+fJnzvmma4otcKpGaGch1FT1WVtm/e5PeycyVjiDls2XLPyzZ9+41/9hEAOOGv13z4UACw&#10;9vdwBP9/c70YE4yp8xXRGmvIJMX0pihorJUQUE/p/t/SEKT2dRYy6Ct4o2r8B22GOJPyBGXfW2uT&#10;0F5KORBFOLDqY4gx1IRZGthoncZz0EZEnud1arOUZbczOelDKJLAq0K0OYQsy1qtlrYa9DtPSRtZ&#10;p5idhL6plQsYgm/KPABALourPbnVOOuyaTn9f+y9d5hlVZU3vNbae59z7r1VHammm5xEBZRgoJug&#10;IioqDkgyjqPvOEM0jLbi68xI20ZUGtMgYJ5RRwlKEATJCHSTk4BIVEInaOiuqntP2GF9f6y9T91u&#10;ROET/fjjO08//XRVV9177jn7rL3CLyD6EKqytNYWRZEXhfS5hU2VJCBZpoFRqd17ANDGtI8WItoE&#10;46NkQKO13vNzx8z81MIjfnsqAJz8q/EQfaCauqpIkXeuHJTorHdu1tFHwVBdIZXGxdsuml2Prbhm&#10;8bw9FwHAScWxm78d4A54/x4BAP772vV2iGU7Lvr+FZXAaTHpNjCH4ekxJKoltMD9ZEIX/FQQxyFT&#10;FMG5itESAICO/D+PXhsy2iAyeZCo7l0jjhAAgCyrgjh4ZlCaYnUxlAViIhfC0DAtat2KGk5YzzBe&#10;zrbX61VlWVWVVDhS+qaLnxhgSedH+I5Ct5C2pezfQgSMf+JYAIlodNpo+hluu8XMIu/LofFRKYVo&#10;uOAcDrJJR2Gquhh+NklRK7/DPHWRnWckgqG2GSUN3DZ1lqSf1k+O212T0lPjnSOCEAIEEJi+9wF0&#10;nLBJiYgpB5BTIkWspnaL4ENjrdQSTEFoJuiDVjo2FxBbvQX5ecFjYOogtNuAScxda23tnLUWul0i&#10;yrLMhyBiu0TESgmmr32gMAT0nlOtpY3BtCqGk05F5JLjUluEEJEPU7cm+BDQi0j/1Osj4pDpnsDQ&#10;2v9t73u6tnKBI3qQiIAjvIqTBjz8dQci/uiWX3Hgt2631wUP36CS30sLh4uLjVApLb6/wXvmIBK6&#10;kramDh+1nHsiMkZLW0HcS2UEE3FxIal0aEWK8qIDAINBuc/YjtcN/iD2NTJv1EYjodamaZqmrjud&#10;rgdfDgbO+5HRUTBotBEfw8bXdV1756uy0sbEqyr+z4hCiD3nwWtlqSCi0booisB8/ZJPrHnssfft&#10;+Ob/vf0Ssc+LUyyiDexEWwswAJDFFryvrRUxsU5RkKoo0P/859G7fO5bq5Ys2XjhQliyRMZ94oxR&#10;VaVzfnR02qHbz4fDDlvFPAYQOBzOcEoieKO8A8JqgJNPOIGZZYixMoTlRJ8BQIRbAVq+8i4Aaz91&#10;xJzPfRs+uvCQbRbgsmsv2q6IcgI+pCY3SptGMjQBIrb9lBaF5oUuaAAAIABJREFUMhgfl+1ViF5a&#10;KcHfW2t9CEQBESU2kiKTZWhI+2ZZeY8xRmkljiDOOYBA6898AALzhukUp6UvJlkAIPZ5ETgqcrqk&#10;VdIyiukEokosKe9dK6dhtCkyI+ZUaW1T4mGz7K2ykoOLD521zlqX+BLCX2el2PugFAPBnjO2v+Kx&#10;O5OCBTVNI53OoceHiKLTe/uh2icLh0aUMZb6YK2lIDIoQTjfEsQcbJglt6+ZZfnpd/zGWfeuBa89&#10;DPAXdy8VnY8sF4ziegqqIYQ3bbrTuffd8A/bvnzDy83srK2pCsEopS9adScAXPrYXa+bs8N+83aS&#10;NXXRijvaDFurTCkN4K21TV0zcxcK6YINv3Act3Gw1iqiayYfEAY2AORFYbKMlLp8ze8AwEVlCH1H&#10;toYUCRB3N7XJniPbAMBV6+5tX5OUWjZ4cHiPE0iz9IxkqcSU4FmGQYmuhBhkUfngmP+8YqyEBZNl&#10;Irf1zN8L2qbebv94ySaPLd90bKssW33eF76wbOePv8w/D1Wknncn1B4xfUzk1MAs0F5pBohcnUR2&#10;+ZeKgipBtGhdC8+IDQ/EoTaedGRiXpIS09Y1AiTckxJ6nyDlENF7QR9iJIv7UNe1vK8M6IlUZrJ1&#10;Tz45vm5dp9MZGR0tB4OJiYksyyYmJqxzEPm1AseP1AuZFcpI3RiDSN67ifHx/uRkWQ4E3goJnSK/&#10;IkWO0lp+Jc/z2WNj06dPl620LMu6qqS5BSL/J0nblFOSd0L5THAdUkoModuOryhZAcDBM7+utV7+&#10;mc+9bafFAHDUm6eVg8HaJ5+sylIpNXujMaX1+Nq1q1euXLVypRQVbWlx/ZIV1y9ZMf3oI3926Afn&#10;7bloxTWLV1yzeNmOi15/8nHyahA5GPE4+eKJb100TkTyoVrhBbnvqbfH0kWTQ8Y1RpiAiHVdiQd2&#10;wq3FLL/T6XS7PbEnl74IKUIMipQWsYzkEgqRhxd3EYGoDa9JAAgCRRU54BBkiMHM1jnnfZs3OGuT&#10;fHVAmhK5I6KqqoazupDsh6RDprURKoi4BxqjWwCMc7GSQUmOAyff07hIQhAepMjyaJNlghaz1tZV&#10;LTqJopATO45KCTAmMTMj0rqtKNrNZvgwUcrMR84ls1KU5XnKeIf0XlLWiIha66npkGw57SGPuqBS&#10;iaSCFS/dpmnquqrrut375VI0rXm56K8jqugxH7XDAUCgjKmaimmE89EpNg2WZE35Fn7Nae9sqmrQ&#10;70+sWyejMFH9ardeSGKF8uyL5Lx8lKn8IEwdw3sbJYFa+SNDMDfUORu6bm1qFSdhlDxDIyIlCjRt&#10;6FgPG9YYohU71SuRFVLX1WDQD8E/J7blSpFWGgkZuK5rO3XLktYKB0yG2bKde++ddU3TNE1jm2bI&#10;4UfJNFKefSLlRBHT2ZbOyKmJy4ExyuapOMGw9la/Ytq0adoY57210Ye72+2F4Kuq7Pf7Am113mul&#10;eiMjkvNVVemc8z5UZRUn3oiI9Nat9zhgy91lNmiM0UaGnSoueIp2pXmej0wbhUMPe+dnTjnsCVMO&#10;BvJcH7DV7sNZcttZ59Q+aYd1Uf4ueb2H4A9cuPAUgFVLluzS3tPDDtNaY1LpRUQ444wxgMXMnw78&#10;rYS+k1M/XKYWAACMcfXRroifATwKAAAXLfzYkYinAgDArQBv+ty3VwOsOnEJAsCJJ7Yd1hbcL+5D&#10;kEri2J8NwXsnd1AqukT0UpGmPaRRxkmVOIs1mNKabFNPgU4DJ5osSaON129JBL/e0zq87L1zEpk5&#10;pg3iHh2MMXIm7Yu0VxtEv45ZunsAIBNgbbTUSMLLN9rILtzEVTplD+W80CpIXp+F+eNdBH1F52bI&#10;c5Fc6RSdIkEfp6aL8p3UL9swPaMp2tjU52VmZ2NAY+Zhi+inXhlEPOfe67XWRhul1Gm3XwkAB79o&#10;jzZNGr5BUnUw83kP3CQ76dn3LB0+H1ldIiolA0kJhpevueeyx38PALj+D0vz/TWzt5OeWh0nh0pr&#10;Jchbed9XTd9errC0e8UDsSzLwWAw6PfrspRLGFdO3MpRHvkECUMA3Hv6C2K7iqemiMy8oLvV/M5W&#10;hGi0WdDdGhNqEdoy49kVGBE3IV+FoY4wxpuaNtSp0Vk73vchBFEZfuZHfJFNNt5CqyzLFOH9j6yS&#10;Nf6sXufvcDwvJxiE4CH4IGBDbYyzUwoVzEYrpuRYGZsBjCL9FZi98468yLYqwMCsAGVxWwG5GiMm&#10;R5I7+hAweO+DUqQxSrIYbZCwaZo8N6gQkURVPXIT5ZS8q8py2rRpipTKY8Ym/ys4qCzpmYiIjTCu&#10;JC/P8zwE3+/3NYFAPyUTlSUp3gZyKQSgTClUc2PbvC11UAgA8jyXyp7Xrq3rukIUIgckJzgXMUWC&#10;HYr8MEnQFRE418iQ1GRaK6VIAujP13zwkNnfbG+NCD0djp+UisVk2cxZsyb7k/3JydFjjgQAUZFq&#10;IVLtP1p9hHl7LgKAi4/6jLzax9U3684X3wmRnIRDRWDKnP60dmrLokJCZoySkN6DD0JJ0yqWYZi6&#10;1NJFjGRopSScc8RwxwZJO/fHdoQFsQplQuKh+Juyg3iLlRJWBqYGkmxdkogjoo7ugTEElIOBOI24&#10;odvBQVQHQhRDoXZuLiwOdM5x4FRLMzNTwi1AknaVl2qaBsAQBcQpF0WSZZQcebQ2WivnoN1a2kiI&#10;KGRFuOL2Fc/q4f2Lxyu3nQEtnBdDkrcMlHCMENOLwIghABGGED+goFymMozgfSADoJTG4IdmLAQQ&#10;pCuR5zkz13UtdhCImWz5KnF4VEp6pIwUQY/h/OPCpQ8+t1cAAN6x/26CNpDNjBAhRGeQtPai/fCw&#10;L8cwnFpWBSpUWoXgnUA6rQ0JRL7BO4bIFcHhBBcABmV/xfJH67qeO2/e7I3G/nqrpoNf+Ooz7roc&#10;GgCAt2631/l/vM5ogypRFzguVG10p9MVsTuOGrXxYQ/ec2Cd/K0k8HIWhBWZtm1JVihECIxXWuV5&#10;XlelS5aseZFPnz6DOQozZFnW6XaKTid4X1Ug/QuZBOd5LvZKiFjXdVXGcCTIGelhv3nTlwPABctv&#10;VlrRUFCSk5cSsc3kRkZGf7b46LfvsM9/33JBN+tJ5D/3D9cppQKHQ9bos8a8EAzks0DKBYW1CgCI&#10;6JzL8+JtL9zjBzddJK+8K8DJAPK/cMYZeP8NvZGRf9hiFxTgBQAuXLhoyZJPI6KEUERAPBXhZoSj&#10;AOYuXIhLliAKcIqBgSmMIR248KOwYL6o1u4CgACXffaD7/jUN+CjC5kBzzjDrb6NlOE0uZVoNizx&#10;nMYaU9ZS4o43fcaMdp9q6fjee5Xwh8Zo74OzUjhaa2MVIVFa5pZEylonQU9UgGAI88Nhw6XOScFM&#10;D7lOKaUAUSktKgkCEJWzSqUCK6UpTTIBIMq1eUQMHFg6UN57dhyYnRU8rVFKaxX3VuksaD0lVxBt&#10;o1ScFQPgHtNfcGP5RwAQQa3gvVJT7RiRtJHW6QafCyM9zzOzD96s918IQ2wxSHBxGCKDtTGtzadJ&#10;KeZwxl1XH7bDXu946asZAAFPu/0aFCNwFgYRCMCViM6+Z+lUicjMQyNuma5rpZ13TeMAYN+xFwPA&#10;Javv2m/eTheturPtZVdVddGKu3q9njZGYN5RdoX5Zfmm19cPI+I1E/dpYyiQ0nqP3tZXj9+HiG/a&#10;bDehz1/++F1xvB+JetiSISWDup4fplT1EREj+qFRITMv7T+olNq92PJWWNV+XxakTJ30s8EshRAU&#10;KVHPZ4DgfNAg9xcDTDkDtDssInNwDkIIQSnD/FR9/7940K0/3vf63a780M7SfnzBJpsbU//lX/u7&#10;H8/LAmPo0RIfi0DBe8ccmKI58RD2qT3aDtlU5T0lcp9+wMSWsBHKT2AXgvcevXdaC8VZVN6ImUKw&#10;gZlSY9g6K05DSmkAK52DmAmn5mvj6lmzZ4s4hnN+ZNo0aaXPHBsjxKosJYPRxjgLzjkgNFnOqR0r&#10;olXOutjJGFKTCMzgfZ7nol7kEz0UIYog5Xk+MjISe72JcRGYUZECLQkMEwdm9F4kFIW4rYiCQLmc&#10;7ZoI39LJPGTenouOAQCAtnfR7fWERB58kJ6BNqb69vde9fv/lB8QiNTkd7838i/vB4CJU7/T3tAV&#10;1ywGgNNh0YI7F//zE8c105swVL0zU/DBW+aAzMABlFaQOO5SYwFA4CncUeCgKECy++lkhQQsNkYp&#10;JfxmjvwuBRBdZo3RRMorVTZlYPbOOmtFKGPqZIYcEhBRkeLAihRQ1PiXl+IQJC1o9UlkOXqAEDxR&#10;LlLuG1h6NwnrDwCGdCDQgEZFIP56PSfCtj4B9j5478Pw7hJS9JSqjDnI+EL2aEiKqFLuBu+JUFzD&#10;dRwmRMdTJOSnyNx9/V9nbvitv+L48HeeVFr7EELy2w4+wre8ABiYVWoGE8GQppkkpro/OUmZ0TrW&#10;h4pUlmVFp5CksL3CklwRgNGmLAd1XWcZiw9mXYFo1JKidmbS0nKaBpFIJ0UjrxQAfMR8/Tm8CF+1&#10;H47JXzokyIQhbJUcw0i8p9YMELsMyiExu+R3DuGp4vxCEI+6NwhAHNh5q4GfWPP4Q398oBzUWaZn&#10;zpr1HAzZl12rZytn8X9uPP+f7Gw3J6LkpWrad+OdL3zkprdsPf/SlbdlWdbpdiH6zZHgsGUW58fH&#10;syyDLINU8gEAKTImB1HBoiCAYwtWgoMsg8HASEPaZJnWhQ/eWSemOr2RkZGRkSzL+v2+MWba9OlZ&#10;ngtOoyg68kZZL+9PToYk9VEFr0gJiPT8R26QTxE8toL3w641uH5GqI1GhPe9bH9EvODRm6uyFAk7&#10;AjpjVqNY+RBaRg0hekHQIXWy3ImRi3OdXn7uYYfNDAHOOAOYj0AEgF0ADjzjjO9c96uNNhp769Yv&#10;O+3upU1dvfszJ8kpnQNwBPPJzIB4JOIpAEcwM8PhzOGEE45DPDlxuxHx5MCnYFjJDEuXyWnfBnAk&#10;wpVKwRlnwrKlsGzpOZtqYwyTxgwgod2EvxXAC/96gx45IbUWyEKtQUQaGt8pIq0VB+EnBOEIklJM&#10;ESIICY7IzFrHxS+rhACcVKFPWebtaXipuFuGd4QkKcIpEyWJq6+f85IrnvidbRppvgOgQVWDRc/E&#10;3jZOZmVIaLRhihNjyrIYZgmN0SHF46qsQhIyVkmuEIZSWAShvZBwMESuMP48KR9kFfg/b2iQYP1J&#10;MADTTRkaV/oQGZuy90FygyWi1rtJEUnL+4y7rgaAw3bY6yc3X/6uOv9p0QgFAhUDqAO2fcVFy+9g&#10;dt7rA7Z9JQD8/HdXi8r/oTvsfdB288++/zpMqJC9pm3DzBetvENQeQBwyeq7FE31DupqwFlmZs7s&#10;ikgMemkxENEtfmWWZayNGDlxCM65K9feI+d/5ZO/l1dw3k+Mj7dRWgyCnbX7bLTDUnd/hCekW+8S&#10;AmqDFQIAN9pHtDHXNw/Ll3v0tl42+IMiCjQlHflMDtHgiaC72LppawmA1LZrfx4RW4GcdpTxLN5O&#10;9rhd33P8DYe/+i0AALt+9Hv/86q8qQjw/59gPLNDAExK6063Q0Rr1z4ZmtDt9Xzw1oqhumIO2phs&#10;JCsHZVWVAUF3crBU13XZr4qRHgSn826RZbZpJgaT3gdjzGh3BJLKzahY/BIgobX1+Nq1ZVMVI53u&#10;tF5V9auykaawzB9CQAEyeR9EbZaIZm00u2makdFRY8zY2BzrbKfTCcEzMBD4YElhp9dxwY6M9iYm&#10;xl1wWW5Mpq2tSKmZs2fmWSGeOI5BZTk673zdLyvZfeX5aZoGfJCOi0rTN9GsAABRYBQlUGet0Wbm&#10;rFkAILDX2jV13RBgnhdaBGeDy4oeAToAjWSQgAF8KHTW6XTKsm7WNUWv0+11370Xn3T+OikJAOB0&#10;WHTyQxMAMGkm8jwnIOvt+Ph4WZfBh9c+9Nmfz/jgIWu/2UpIPfn4mhEZYtxznPlhBi+vZHyx4prF&#10;K65Z/AuAs2xw1iOQfPN/H//gwgNnnXThoLL+sSeeLIqOUtw0Ns9M2zhJqqMRIyT6UfIcy5rJTCYT&#10;jBacrUh1e73+5KRwM0ipXGsAKAeD/uSk0miUMsaw4uBD3a8BADw4b2XgiBrRx2ECUiirUqtsGAMD&#10;ALZp2mmVlGfSUDFZBiqWas5bBFCGjFFIMGvmjMHEODPnWg0mx4ted2Sk1x/0i7wjCChR0/eJSSKG&#10;YkOROgCAMUYZ0pkSOJ/zjn1QShXd3DtVVZW3rqM7eZFh8ndX2giksD35qPFirXjryub0t7PskfAq&#10;yloygfHOeeeRGEEhKB88h7rT7eYm11o731hvScRNIBhjEJAYUJ5iJLbOlrUhqsrKB59lGSLJrqO1&#10;ssBS8K957PG1Tz650UZjvZERAJD5nsAhtNZ5ngcfrLPTpk+XMYJ30XXpb3ERBC9FRJh2GgkjkiLY&#10;ppFpurWW2dnGWWvrugRgY4x4fhadjrW2risZmhWdrGmapiqrJu+NjqJSKjPBh6qpTcfYpilEbssH&#10;AAZ27IGZGu8mJ8dnzJ4xb/ORsXljjGFQDf7Kj4YIE4MBc0Cj+fgT3PEf9sCVbTrdrrP27AeXHbjV&#10;/Oubh+ZstqmzVsYUsdC01jaNte7V0194Dd03MT5hm+YtW+5+8erbbNPUzlFm2IHWutsdjSV6wDzv&#10;KjK9kWnr1k5UVZPnXaWyurIA/WnTZ3hmXeR1Vda2IaNUkQVCUOQRAqHKjAIG59AoAIBATzz+BBEp&#10;0msff7xpmk63K8xdIuQATdOIEU1b95osaw2GW33hwKyIiqLzyz/eAAAHbPXKN26y6/kP3WBdFJlw&#10;ztY+9EZGur0eWzexdu3o9OnsHDAzgTQDnPO2sVrnB/78zMWHHLL6hvN3QQSA2xBOBXzrYYd1Fx1V&#10;1X1mnr3RDOc9nnkmL1uKC/Y48JBDFiMS4VGwnh+w1oo+9rFzTlgCQq8iAAYfAiCcfcKSAxGOBBBJ&#10;1VMBF/3H137yaWs7zXs//+35SLd/a3Guc/agTAQXeecld2gbPaTIGJOZXIBGIYS6rnTRFY+CtgsY&#10;9YhC0NrIUyY1nmBmyKimYeeCYvQ+2Mb5EEIARA2gggcnQ4vYEmFjtJhIprUnVCXf6XQlR2zRv3KD&#10;6qZR2phM9s1AiLBsmX/BCAEje1sNTJZ1uzlWPvimRT0iCiLCY0CkqE+ojVGKhhFWdV1rQjHbRmBg&#10;WWtgrc2zjtFK3AivS/xjIqirWoShQwhKK7ZBnJTiKkJQWvvkx5dlmW1KRNRGEYGzFQAgUpZp6Zgg&#10;srNVCIqIjFHBayRNLQxvCKUpCT1lmTS9BOf6s9uvUESwYME7ly07vdsQaAyEBOfff/3MWbPGbdM0&#10;9Xn3X6uNLgrTNBxCOO/BG/bf6uVNWY50exrJ1c2l6+4AgHJi8uLw2263U5hMBBuN0XlerJl8ojet&#10;q4iqug/YMRk5JwpjThj1L1MbX+8eBQBChZrAB9LEAZlJ4gMSdvOi3+8DB4YACACKvQ+2AebJycmR&#10;kZGs19NKWeusrQFALMM5oZExkaYAQO6d/PuqdffKeA0Ri8TX/4sHB5cVxaDfL4pcq12O+dELbNP0&#10;m0ZrHJszNhiUwTvrawbP4EmR0qQDAsYeGzEyaGU2nFb9uXcEJ4XEK4/87rUf6XS7vcwU1tfgwD+1&#10;Qfj/9fF85GAgUl7kJsuYg4wLO51ui4rDhLQl8UqUqatzLX5a+rhN03g/hboDAGNMURRG697IyMxZ&#10;s2bMmCnLyDor7eQ8L4pOhwPbpvLOE7JSEAVPBEo0ZEEgwH2IwGhxvm7qqu5PTgYZzIVQDgZVVRLR&#10;6Oi0uq7E1aXT7XZ7PZWYtQLzbdHeZVk677XWRacjeZhETE64wDzPh0He4tcmyqrtcCYyRpyrXSPQ&#10;cUaomqocDGzTWGvLsowhx8c/UmQbFCHaiDX/3qV18P7n4x9pCwPhOxRFp9vrdbqdPM8VUZZleZEv&#10;feHnr/vP/5LqYvyb3wKAzf/vsQKRuualX/6nl08pNMurAcBB+efqui7LUr5810bfXHHN4k5nJDMF&#10;gg4ebONaGVBEFOIKJq0VCfohNbeEjLH+QhIxUG+tFTJDW5VJ91GuG63vXiyJpiSZSQui1blj9uux&#10;7oS+Kbof4v8QoxgRERltWsU6iD2zGNrKwaCu62AdgUgVCekBW4qw8IoEYt8608lUbvhsq7Kqyqqp&#10;67ZPE+ctul0XmVyupmmqqmqRYNI3kg/Ybv/ty/JT3ui5PaI0vswRSCEN63hE4y1nreco5wfSwmcv&#10;ikDyAzZpQ4v/FyJ6F6H22hgB4nsXhYPE9EYM2qThFHlcCb/bXmG5dzphKf8WH7+NZrLtxc/inNST&#10;OCTApSI5RYsto5yV0tons5R4f2WyFdmZxNIopfXuaXxr74O3AAEgAPktt9liq222mbfJ3JGRkWev&#10;0PgnjnM3offsvJ+war5/7Huc83Vda62FsumdO/+RG5CiLGm312Pm/uTk+Lrxpq6V0t1e9wb3MEC0&#10;Mb5w+c3OOmvdMIqvlfEdno0AAAdumqY/OTk+Pl6VVQihHJSPP7Z6xfLle45u1zSNKHpPjI8LFwvE&#10;26RpKom9g4G1VoIwEXW63aIoBOQtVuLCDRPktzTFBdUmNJLW/kXuIwAIQ+Os+5ae8+C1b1nusyzX&#10;Oj7o7/7cdw7abk+56SJxxlGYDhUgMXD0RGIAYIDlX/7h4DMfOPBjCwHgCODFwK9ffHK317v48bte&#10;d++6/ebsxMuWwvwFeO21eOaZxy1cCAw7M5/CfCQAIh4JsAsAMMwHOArgFITlDAx8NOFRiIi4CcDJ&#10;zMCwC+CuhLDwY72RkWnTpuOZP58D/Po5O9ZVDT4EF7ywYNwQM23oHxv0Ytsvgw/eRfifybI2+PhW&#10;0TslfCE5/6ikBC3LxjnXqry0h218mAqYEViqtBaDWuGByIRZSH0UGV5RSxcAYMF8H/z+W+2e58W+&#10;G++sgBBBIm+ePYVEHrVHeQjrHw9Keg+tnopAkUVJUpxYZYCxe2+bpq7b/9Uxi4i7cTvraC8gM4v5&#10;o7BfZBsKwyCNpw3UocWPDV+3tsaANGyPG43WiHT6bVfjggUgjUvvbFPVdf3EmjX7bbnrW1+8Byan&#10;nSwzvV7X+3Du/de/bafX2KYZDPoAIExrMZH0PkR3bOesdXVdOZ9IVIlq1cLOX55t8nIz92a3KvIj&#10;pb/c6QpYXdhN2hgOXJXlyMjIyMhIt9srOh0RzX/dvF0A4A1zdxbzGRd1I1q08NMemLhPpFQbeO2Q&#10;iPafP2SJmsRyBICsKLq9nqDoh+4ED6/eaK7kp6a7z/DtQBT2vQscQPxiyCAie/QhePvXSnQ858fz&#10;cYIhDx5ay8kUTNTrtFZyS0S2GRIaqqkra12LHkYkbaipa620D14Fb631PiilsywbnT49yzKtjXPW&#10;lk05GHj2iqjTzTvdjmrUoN+PfgJaC/w3GA+gZaFLt5c56KxQRFZUDpuGyFdVaa1bt27t9OkzCqL+&#10;oD++dp3zrig6RVFUZVXXtdFGjM+qqqrrikh569vkrxwMrHOIKM5oIkPBSVgmTpy1Hu5GUMoO23iR&#10;7Dk9hxACo8K8yJ21VVkF50yWaaUFPMPMgb11Nj5gFCUygKZW/AcPmHXyxYPvXene/+pFK65Z/Jbu&#10;l89a95Fut1sUHWRgBGc5ycKG/U76lPzWtA8eLf+QesP8NDv9juxtO60FgJ/c3LXWnjoDAGDZjove&#10;Dw6E2jEDlu246Gc3dbsAwvVEds6BddZ4LRT0GNpEjZdDS6VimmpL8Ppmlm3fwmSZIuUQ0TnfNCHV&#10;nLEHJ7ofirTSDhx5dKmocM4r5RM0a70HWMxdATEMOXC1f8ug1mgMad9FgBZonppY1JL1iZmIbAud&#10;0oJBjxN2GsqDJXTKfW9lspRSClTcfnDqByQCivJB0zSKDDO3VZZPmQ0pNRzmhJv0/+bpfQYHJhFJ&#10;AFCoEe/7wcd/fCUAvPKwHxy6LeITF5/07Z/8AWCPd5753hcRUboVntasW7X5FhsL2ExN5S4h+Cwv&#10;Vl70jdNmHXHMrgFxzdnHLT75HoDXHn7We7erq5r5sV9/6fjv3wcAWx990ifeOpdS4araDpYcEZWU&#10;iAHPKvQ/88M7RzQF6fThjm+88+RfAwDs+cVz3rPFeV9+93cekP/d6fDPf+vAjZlXnb/4uFPvAdjv&#10;A7/50C7QcmS1Dqsef2T2jI1ELVRNZU7MQhha+bNjPnTinQD7H3vtv+3cbnIPnfWZn27x6f87H4pi&#10;7ZkfOvqEOwDghR8//fh3bvoc7Ag/u+vSVs0GAJy1osrtnHXe5ZC3In51WQ76/f7kJAB0uh2xvJWS&#10;4w0b73LBozfJtfLOad3OMLVWqvG+DQgA4L0jUhIV67pu6jr0enLvxsfHXze2EwBLRSFa4WJLGsSn&#10;z3u2VoJw8H6f2Tuc+4frik4nDq6H4qpKriaQ3DziP0LAEATaB4knCskhTlo5F2zReeumu579h+t8&#10;w0qps4//yEEATdNQgCzLnLOICIiKiImcd7WzVV0ba897+GaBvJks+8WYLBgA4DlnnnkQ0VWTDwKO&#10;AwAu2OPcR25W24y+CeDcJUtOBr4FgAFOATwSEYDnA8CJJwLALkIQBWbmUxCPAJgPfDLArQAMfCvg&#10;bgC4YEG+4jbI+Ow/XF8v/iDdfdX0kdECMxntAUCWAbMhVPgUVMZQzkSCHgGJP95T9BLVcrVldiEd&#10;Imb23jW+ISRUqEhGORGIG3xApGCiNhQiMfuh5DvSNiQfT46KgUB6CBSp5MY0axvRmQAAFDXSZcv8&#10;lvllq3/rnLvk0VsQ0XlvU0qKopBOf8rSLy0GTiSfEEKe55FVLHwqASGnEYpQdxjYWisYiixCrYZl&#10;W/ENm+568fJoItGWNLECiaP7KdrGU4ngw8fwfrTB99vIhkMiWk2wAHD67b/B5PclubH88C/vWxb9&#10;taxFgizLQwidThcR37zlbhc+fKuYBop4OmKsIUHAtxzs2YHBAAAgAElEQVS889IGTXcw9t3ap+xm&#10;v7oNuWJyQwQvpa2WTd4LACL3GUIQUFlCqoNYUjHDBQ/d8KYtXumda6qq5UTJIFo/DeRJYqbsoZRk&#10;M4XUBQAfPu20P3Nt2zUAAGL6JCo+3U5HPkJjG3kEODBjkhqUsifdUg5CtyMAuPTQQ//i24EMD9Me&#10;qpQC9AzI4ANbF55pXfR3O56PBQZs0BSB2DAIPojprKg3BGbvY8bIHAg1IjmwAtQUUrhQppqmaepK&#10;SJ/dbs971+9P9icny8HAh2AysT7QAMB13TSN5CvMwZZWqBRZFpX4XLDyxGOiZDnvvPMBg1ivCXbF&#10;OVeX1eTkJABopUOWNU1jrTXaxCe5aaqyUloZlXtvZdsjpXIVj6ZpMHG4pdsnXr+NdDpTkwxSSuSH&#10;DErlyXMA7F0IIctyRco5z0SdTtdEZwzHzMAAznEC36BYmNeOtG6NR6Tnc9KFEwePAgCU5WD6tOna&#10;aI2KEcpQEYK1XNfl6L8d04pHtbey/N4PR/WoNJlWXLP43XsuAoBT7wQA+P4y9c8LpuqBBXcu/gid&#10;oFTU6AQXEIOrGp+ZEJQAVrwPSGgAJOOXh22qGUPEEGcOmLJt6S0iImsOPtimFjdDFbWMfGiix7nJ&#10;jGiLIaJzg9h0oBCSvhAPFRIcNX2m0NiU+h/ycRCREHsjI7JuOUwxxJk5S208eR3p0sk7MYtPk0Sk&#10;EJjBQVTmSWriSKhImxCQ4rw7cga8C150P1lgsoJFbgdB8sgopUIUQfat6KEixRxHNk9tFj6Hx3BJ&#10;rEmvuuJKdfinfrCd5bsv/OHd2/4fvP76XY74wdHTf/uLL3/rlk8e/pLImCf1wHf/Z+3+C+e41EiW&#10;l/IhVGV183eO/viv4U3HdrIM4NZzrlyw6IJPz7z+u1/71RMv3n+2B3h8+ZaHX/jFl3JgUl6Rrus6&#10;Sc+l9QYAotocdUTirflbXIGQugbCdl15zq/pk1+7cDda+auvfuWcld888NjL3gIAcN1JP9YHzYMQ&#10;8JaLr9pz0UVfHLv1Ox844eYffGy3lu1zxwknrjzos3s654goLwqto+FuDKHXnXvxPl//zZLpN3/z&#10;8z979KVvG+PAfO1J//zxC+GgzzIADvoP3r/1v1/3Xzs3TUPYZy7+yo92wJa7//TOS5kDoshuGWED&#10;y9qmSLQF75xtmvHxdcGH1429BBFvgRVGG5knD/qDC/o3pQwqIpiDDyLXQdGfeGqJiriWI5IZDyQP&#10;Y+bgrD3rvmsO2X7v3siIBE+llBCIQYMi0kqFtkFD9OsVtxZF0el2CXFQlt65drEJl0ueU4mfLdIv&#10;VhQpFrVgDGaOMAyisx+4lrQiRFBKaX3Og9c2TW1Q5UVuy1Jox5i0R2WuVdc1agJgADh0uz3gsMMU&#10;w63AzPyDmy/caGxs+owZV+4wZtf8bt9715qtRvYb24GXLmWAowCOAETgIwCA+UgAgEjBAcBYpAgD&#10;GHBnhFMiLRx2AbiVAR+5mRDfsumuzMxLl545O4iynXdpqDLFi43m3JRaIcM1uXO2HUR452wEHpqq&#10;LNtJkYzcpWEEacwbr6cYBKGTTTn4wEpUPVo7uakOveSF1lrRbtFgUEex6WFEK7aCP8SgNUDAtKvK&#10;MFlU3SSwZ9q0BDwAIBXZAu0knIhMljFzv9+vymr2rBkG0WQZDxm6IZHorwDAjYM/vLyzVevAQ4q8&#10;C60qPQAoostX3zH8QEkFwiF4ImctErUGcZS2bfX0/phPDeMbbFLQ+sMiutoBAAh1EyB4/7ad9znt&#10;1ssA4JzfLwWMSiohhENe/Jpz770GgN64xa6/fuRW7zwR7Tlju2sn/jA6Oi0mEs5zYBkryeZlskwu&#10;l0iEieq0QJFvbJYTqZfpjW9yq+SsXhLGAJiBF/S2A4Cr1/1e5AFS5CdKOooAcPljv82L/Mq1v493&#10;MwRpyD7dZZEjeC96oXIRZKkIzePAfV4ESdA/aQJ5UQeRebI8+yEZrbQ7hdJaWsPeOSLDiQMjqkU8&#10;NHcVAFEIPgR678F7EVFZljjEq5m6ZYTe+aapZeYTb2LgZJnjQ/Ks/POf9+9/PB8hUswsYFz50jbN&#10;xMREURQC+FBJgJKTToKUgErrFjiutM47xXrzx6Fe16DfX7d2bTkYEFGv2x0ZHe10ukpp75wAVxCj&#10;JIL8orTKZUG3y4XFNyd4aaBCS8Y1BkkQdsEYMzIy0u31lFZWzGXTLwKAaB2CVCN1zcx5no+Mjoqv&#10;p5wtpV1aQoC1ti7LVpRTTkbQWe2Avo2PPiIvahmotYHVOScygmFqvC/bIcm2XZblxPi6qoqgpiP2&#10;LZqmOeaNo/Llu+aeKp9ZqH5KaelWhgRRG64u/vj5LwrVrGVNrUhKtQAwXF2kWx8AQAGq1DEaFuzj&#10;ISsJbYwwldsOmTzt2Jq7ec9B8gEnIneV2K4OysFgUA7KWNSRCu0zn5hY4otCSTVPXnA4DRV3cC8i&#10;m8555+q6FtG9dhqOQ2MB2Ymjgpm8eIItCQPHNo3ISQkcRoBRw1Gm5SKLbnqc9Cs1OTk5vm7dxMRE&#10;U9cQdaK0ajW206QCkrhZ2yKSDxU96ddPC/6mR2q8RVxE3HyU1lojwJV3PbD6Mdh9h1mkaKcdXvrQ&#10;8tWyUJl51RXXXPLARR/533sAnjjvi/9+8L988uDjl64kZA7Md1W7fvPH/7yN7o50Ol3Y5R1fed10&#10;71Y98vC8zTfRiAirVj906bffeNgH3vSpKx5x3jpbVWVd18OuEQBAiFrFBD1SAv42HIy2yS0J8ZaH&#10;/Ocn9ujmeb7FFptttcmYKGzCzT/58Rb7vcK5EMLDD/Heu80mxPkLXvXAI6skBHnv/3jWL8+7+7T3&#10;n/Jb5sfP/+yxbz7s31778cseEdymlIqv/NfvHDwW/Mo/Prj55vNkAf8W5n//tH/dTtg3uGLl/b/8&#10;wu6vefveHzr//nJQl9VfOve/cPzq0Rvf/uLXvmPRKW9bW7xn5zfKOhT6ASFmeZFlWeBQ13VVlcGH&#10;fTfa6eaw/E6zJs8L5305KPuTk4N+/42b7IZi8KyNDBxcEioVPT9J9eR5F7aSoGuKohBRPnkd71ye&#10;59fXD5FSEgRk9bUPxQalfpZlo9OmjYyMCDpOMsjUTgo+uRStxxxdH4gSmF1KOyQyVFVZDgaCUD14&#10;2z0PXqNq2zRNHQN3mOrBt8zlFHYkQiIALz700MXMt8YvYeYXviPQslfd+VhgPn/zoj85CUuXrlqy&#10;ZD4AIn0b8UjAU5i/xeFaebgXLpyzcOEBwMBC9kcEBOAjmG9lRoRdERcgHAdstJHq4vR7rsavntjr&#10;9opOkWWZIFcEYtQ+x4rWH36mOImIwxeKmZumKcvBxMSEzKj9kFuRyJu2rXTB1Ugq34pfg2TbMnsP&#10;gZmtgNNC/GaKab7FGrXjpqZpxCIakp61RPiLtu0YY/bb9GWCKe10Ot1eT1AGWmuailbCa49Q3Cgw&#10;YF0IQRGFwK/fZOf9t37F448/PjE+LhpWRafT7fV6IyO9bq/T7RpjAgciurH8Q7fbNVqnPdpFkcyE&#10;/qWnhyq2dk/tdzb48qlHuwFJyJX2ZYtJgyGJglSxqIQhI2PML+78jfjPCMKwrmskOnTHfRBRHrRz&#10;7r22ruoIf2AeDPoyrvR+ylBi2NIKAOK+bK3ge6uqhNTUv9GudN6JCeNN7tE2YWbgcjAQaLdo/EpC&#10;KO3IV8/eQVTput2uWAi0D+mwmNhTD06ejJCKNgEWx0s3NGQObS2RAkXMtZidtVVZSikCUX5g+CkO&#10;CXESVdEBoEU/A4D3QfiTznsrRMpUw3sfo0dVVk1ThxBE1CTLMkLywTsn7ADBszzvGN7w/JxgMIem&#10;ccws3Tjr7KDf18aQohBibiS5HQBI9BdEtdxI55zWpuh2TGIQaq2YM6lPxsfHZQAqHLs8zxmCd866&#10;ut/vD/qDEILA2iBqNCWLq+AZ0Xk33DmbCqYUuwgC5QKAuq6UVp1upygK511dV3leiCAJh5BlmdEa&#10;iSbWTdRVJUjcTrdrskzWa9sjCYmDIULxAKCVEi+z4VYEKQUJ1wcttripjdEBoplosK6pK3n4u52O&#10;VhoAQ/AUXYeCd5yIazTcizpi3wKGuBODCybG140XWR6Am8a54Oq6DsyrvnTC9Z/4GACcyZscissB&#10;YMv/+OTgu99HxODDT28d/cYMWLZjcsNIr9Yehz/xaejFoTASKiClqNvrFUWutGKOvQQRQMSEFoMU&#10;Q0MInkNGOjCz90qp1jQ5MDdlqawNwQsVnpSSykcbLZdRacWBG9cAgDzGbn1dPzkEDtGq4nIC0kjw&#10;ZWZpTakUy6XlIMmQzH2F8WKyLHgfAJlZK6VTu6WqG8mTYvKkFMUhkhIYumBvIclhPbHmccG8MnOS&#10;bFdaGySyikAkXBHFGVWklSQ+SnEZQuAo0vV36jW0bxTSAt7kdfvSEYveAwBbbbbd3O1XPfYYABht&#10;GAkIpSHkrJ332r3fcNv4Ae978WOXfHfpKz562sdnrLzsO1+78AVfftNcUjvuuN3kxEpGUEgcgnf+&#10;jm+97/u/3udfzg/eMuOqx+C9iy45cJ579JKvnb/qqDfMEugFpGG9tH/a1FASlGHLvOf2aIeTHMXy&#10;fZ7nPtz2pdPmve0LUVTq+mvhPcfMkU36jw8/yjv7wMQMHJzQo51zY/u94c1XPXbQ+1+04vxvXL3H&#10;cUtP2vbBMz77mZ+/4tuHbBxCAGTNIfhbvrL/V85/08KrYrb6kvkvg+WPAgfvfcA/Psof+Pp1h8wp&#10;7z/3hF8+9olDN/trPxrST27/9btOPwOvXQZJz6qpaknRjNIm7Y7MPHts7A71eLfoSfYpRIimaQ7e&#10;bq9zHlza7fVIkQEDAGKwYHIl7bpXzXzxBZM3iICszH6negQBQvD9ftM0DUQkd6fodCQkImIyw6E2&#10;OETctrUAUBRFp9MhpaBptFKglFZq0O9DwltGcQIiaWH+yYuQHBi882Lf7IXm59n/z22/5oKxjwoQ&#10;AFix6P2309IAwByiLc8QC+gU4CMhJovMeBvA1k1TloPzNutR0/T7/XVr1wLOvA5xAQAgngJ8CwMA&#10;HMmwQILLkiWrmOcwzEc4EuBkwKMQTg5wBMssG24BOBJw+cKFb5r3EgBAwLc/oQFpdPq0PO8gojJK&#10;fB7l6nkfRRSHDGSCzNTTl+xDwCHnMmdd4GC0EepaIolFWqVj24pkgMDhEL1zNsukgRgrsRATtciy&#10;YJYZBSc7EXExa52UQABUCAduufuFKyP6iJBAASEprS5bfZuQ6YS+HxkO3ovSV3tb234NcxClR+1S&#10;PcAAPLVTSPSWCtOxlc5OpH1prUhZZ0PTWOucs0IYiIJCyf1j+IEiIpZWY9ryIJEH4uDa/ekwtUHt&#10;0baWYmoRAgxNUwFAagMODBBjowyUDtx+vnzEs39/1UEv3BsQAWC/LV4OgGffs8x7p7WGAMy8z9iL&#10;r3j8bgCIc3shVXMsQUmhVpqJnccWPkcixo9RlCVeenSIDB24bvBgCH5+b1uR3GBmpchkuYi2V2U1&#10;OTl5wbob8rx49cwdbsXVAODS1iYQNaGoPd31wdQbHfT7YtAuYfmcy+/+k7+ywfHWfXeQ6FGkS+qi&#10;CP5UI8/7kMbkKeKgQOYwEIi922m/uumZvB0AHPKGXQRvxiFO7TClBH+3LuEzP56PBUYrYTn8zSko&#10;4vpjIKWmdIa9C9IS0lp75xqJ1KQQUfyPsixrais2FFmeiyOyd946Ww4Gg/6gritZHEKwyzsdX8sU&#10;L8rVOWtTS35qog1DHYLxiUnp6Ngo7EAhBBlfZHne6XalDUZEAaBpmsFgEEIQArrIsbNM9xJRu23z&#10;tH2ywAzSehXnBBWNDqQUaYlKqdIOtqyiTZsLMpTU2njnFSmIqTkDgNRsYs2W5XmWZfVT2FHig/GO&#10;+pjJiXHu9pTRTd1M9Ce9d295/MRLtz7ulQvnHXsCQnLAOGeTY+f1NiFSZVO+c5cJ+u2JAOvaQkVe&#10;bdmOi5btuOikCye468A51KwUIGmjlDam0+looxDRk0IkQVxAivIpbFEr/AcUG43MrIeMw0IIGHwU&#10;ONdaayWJDiIhBQQUy/aoQZ7SmnYCGxehuKIljKY04XWKLJxY+HlRpPa8IkJWvJ4vWPDOum5vxDkH&#10;KrFHhtJumb14ilJO0uGTeyQjMxV8CAGIotChnSJcUqL+26b2PughxRt5qSyLDEjp/EUJX8fYehXH&#10;xUxPRVc/J8dwVSyZPakXHvXt4w93zt5+1qKVG82DOauQjDFBISrT7fUUUV3XzBoBldYrVsKeb5hF&#10;5Ofs+GK+ZKVtZgTvqmpQ2eCbyXLgrG0Atj/mv7909G0//+h5G33lzXNot7ctURoR8zWrH1I7MXNU&#10;lk7jbGYWC/jSRT91AW9sEG2ew4tARBxC4305GFRVtdHYyi/vf/Oe57x7M7nTKy7/Mb/0m8zWe2be&#10;ZJO5D4s0KjAwO++TB3ZMDlYsh73eOtN5v9nur4RfrPB+LHiPSoUQmF/64bNO+cTtPz3qrDmnHjBn&#10;2DTNew67vOu/tKrrmh959EHY6ekylWd1BOZYWhx6mP3Sv/ngjTFCgRMbREQ02hBSURSS90vHUQZ6&#10;+83d5Rf3XS1AiNTWJe/BWscZe+d98Bc+eRMAKKUJyQYr3QdBsfogfUCHiKBAkrAIrA0hz/Nut6e0&#10;EnZp8KFp6qauRfi72+m02n3eOQHMVFUlLQl5KUg1hk9VBDOzZDBp5glDk2oixcSKKJr9EXII3oV/&#10;evn+p919ZWYyZgZRb/MB0TEpFpirMUab/Tfb7UZgZjgSAUAgTIwIiwB/lmXS+AeAEIJ1DpaceODC&#10;hatPPPEUgFsCn8wMALsRIdKcM888+9BDb2U+AmAu4CKAnYFvAzwSp55GAFyO/JklSz4d9TXhih1m&#10;5f/95Y7WpDCgcFGiDYjzDkMUvJ7CR8F6TRlEDN7btHMppTkwhsjZbRloqcsLSNE0Q/TojY7lQZ4X&#10;LQktpPCOiCp1muIDxSzmFPLirXEkImqiK5/8fdWUU5g9QYFie2JWoKqQBCSYGQMDgLAWSakQWNr9&#10;0qMk1BIosyy7ZOXtr5u387SZM7IsI6MDMAu4oK6ttWS0MQY1SX/HBtdatCZFxDgBsM4KbieeOWGb&#10;3tDQzg5DageKlIenSaClkQGQKOYwvD4BoEVWcyQlZsEHByE4ZmYioITcu3rNvXtvtP3BL3rV0FAB&#10;AOGtL5h/zn1Lra0EZXDeg9e16vCILDHeJRkxBg0yjVfEgcWFM8tzWcYso0gOwYc9R7e+ZuK+68KD&#10;u/e2vrb/wLKJ+zqdjvdRJJBDcMxVVU1OTr5u7s5yAQEBEXfvbLnUP2BTlTi8Gp96yMqRvu0+s3fA&#10;a6+9aseNtNayp399iy3+5G+1x4cfeijNotf84t+/dOo9AADw+qOv+ujL0/fTtQ0QfCCK52OtFXoQ&#10;JNQGAMw+88w/+S7Dx5pDDyVFwQOAf+S8E97/wwcBAP7hP67/4A4AgZ539cXzFSIlD9QUOlxkVLRp&#10;ex5ZlokdZlspQuowWeustWkqXTZNE3ygZNicZVnR6RRFQYhVVU1OTExMTAz6/aqqqqr0IQh4t2ma&#10;wFwUBSWzM+mcOZeSVKJoh5xOIGkEESnSxigVIVvyq+KqI7umAO7rupqcGJemmqB+TZYJbiqqHwp9&#10;yTlB/iitTUJ8iWmRpIkAIDonqSEdNa+00cYYIhQRB0KUrT3LstFpoxHWtb5jlPde1DY63W6W5wAA&#10;O716xTWL2z+/WAvLdlwkEUcrLZm09Omu3u6zo9OmH3sCHorLZXwBACMjI71eDwDeucsEAAQffnZL&#10;B5IbhpQWUmYc88bRC4/+nJyV4BxGRqdNnzEqMdQnsSO5F965EKbIA+kuRLiU1B4h4Wg3CC4yds/z&#10;QlxaXfLAHvoBMXA1SkynFbXSTyCU0yHmvQwfTJaNTps2bdq0diwWKT0hdLqdouiYLCrbhhCcdXVd&#10;tWIjzOy8r8pSwE62acQ4RUg7rvW1TdYfYWh4whw2njtv1uzZI9NGZWANaeQ6MT4hNvBBkCRpJGKM&#10;oSTmmNopEW/QQsX+1sfwHQnMKy791il3ICl1+29v2nzO7I3H4Lq7nkDE3955y1abzO10OvJoyJzN&#10;OzdvU1h613heFE/c/TuYN6sqy/HxddbaxgVbTQ76/Ycv+K+T76DkoMeKaNWvv/GN21BplSu9zVab&#10;iQNzNMGIroVxLFVVVcwepJ/5bATRn9UVwGRG3p+cXHffJUftf9OeZ73zlSEIjgFXroTNxuI9CmHu&#10;XPjNzY8BwHXXXrX1pmPrN+QQlJq3CfzmxlW2aR69/nrYYm5sxwR++MxPH3+dF5AnRPO+djkzeL/8&#10;3OO/cp33zjHAlhvPFL71c3Lw/Pl8xhl1XQ36/TQswtirVmS06XQ6dV33B/3JifGyHCTclzv991fk&#10;RS4zvbZu50jeDV7CooihTVmYOxBztyS7R4qKTiERUiRuyrIM0bJGSSZXlWVZDiQFlOSm2+sVRUcR&#10;WWtF4Mh7PzExAangjLKngsFoGh4+wtSjhEMQfK2VpNGohA+qlNL/52X7/+j2i9+xwz4Hv2CvIW/4&#10;KaiDUkplBgn50EOZ4RRgMcJjaZUDwscWdrrdTreT5Xm7Ka5ihgXz55xxxpHMJzMfwYyIeyia+7GF&#10;sGzZAcAMfJ08gAsXHgWwc6KKxVYLAgAuWrhw7gknnD0PL9t+elEUIs7egmqkMkfE4IOzTiSApm56&#10;WC+AyO7pEyFeaM0CQWnZF9KOlSJT7jW1Lj0JRiKzWYH4+iEHdFH6kt6cWDvLwFPCf1NVgkyrqkom&#10;k0YbFc1/khwTBw5cdAoTef8SZiO2XZBaTgSwkjCR7L/S7ZL1UHSKjTYau7F6KKGDRLt2Smmjrmvp&#10;KiqlBG4kuXXbv2h3LpHimPo+YqqjZIgtxWyE/bcx/OmeQWwPovaPNPU3SJzkg7dJC6eaT5b1+Q/c&#10;sPdG299UPYSEV635HWILzWJAzLJMfvKylbd3uz2BTwvkLFYOaVUIMFWmx8O9GzV0r+UzXrn2Xud9&#10;8AE4MiVGRkb23filUykZM3N4/bxdYdkyALxq7e9uh1USZ/bobSOdI9lb3dNPoYlIWsDxBefPb+q6&#10;rqpnKx742MWnnbrlkb/44RfP+O5Hjn7oWyfebNpZ0wZ/xzvoUkxOI/Rn/l5yMXn5pUuW7nbmhT+6&#10;9YpvHvvg54+/Af9u2/ezOp6PE4wEWGDllXJamAyTk5NlOTBZJkUFRBQ+CRbfB09p9xJ4n1aaMvEt&#10;JqW0SNQ5a7WO/taS1dmmIY0myyYnxyfGx6dNn150OgA+zwtnrZSYIi9b17VzTmud5yN1XTvnO90s&#10;z3MZbmqlLTZV00jkFT8fDsLwC867TqcryygrinVPPrlmzeNa6ZmzZtnG53leFEVkLjrXn5ycnJzM&#10;skwSTcEFEZFzzjqnlZJChxMEGQCccxPj60yW5XlhjOEkzSaorUIpAXmBZ0Ryzq9bu27uxnOJiK0v&#10;y4H3zjsloXlQlRJrqrIqB4Obbpr2siMuA4AVp75W7s6KaxbP3eSLkgGPzJgGgrVtmqoqPcErPnN0&#10;6959ydbHbb7FNhPr1rV0GmN0ZvJf3jvyD0P4KOFjAMAbvvaJb8z7FAB82pwkKb4xip0HYEWKMgoc&#10;RHOW06xAEEfiB4yEHG77/L4n/hwAdnjnmV99w5apzZNlmVLkfeBgpS0tUY+UqptS7jIS5joTh/Wq&#10;rKSUNUbLgKvd/GK4VkoAeFJ/hJVXHvvR1Yf+8MCXhNBCsACAQ1i3dp1kskgIYguoVVf3BAeVZUZp&#10;LZQYRVQUhbWu3x+E4GXPb1E6iITIihStvvpjH//lXQAAcNBnf/jRXZu58+bJkmiaxmhDiHVdiels&#10;SPWnAWhCCCH0+33bNFVZIlKnk/UnJ62102fMWPvkk5CKqyzLkPBpmmJ/7YGtqChHkMPsvQ/e5Kuf&#10;OOQbAHu976cv0c7u/oqvn3zoWQB7vusXL6UQQpZlM2bOtM3WW+GPPvDjsQuP/MdXL/r8AT8B2O7N&#10;p35q8661/cnJTrfbRyIy3V6x7YH/tMVxx+5/AsB2+5+6eOOmaabtffDc4z/wmi8AvPEjv/mgsk3X&#10;uQmB28kcX3YUEZWWtLIt3f8WFyFuftaKX8edl196J8AnD7oaAHb8l89+8x/GHn10+dZbzDMZ1RMT&#10;zAw7v+ZVZ33xDT8CeP1Rv36JZVZ1XQfvAcY242+//+RpZ733ba/+/PH7/ghgh3/83xNnhxCU1uz9&#10;rDf+0xafeN8b7wbY4R9P/+qmbF1TNczsQmAIzLz5wYdv/ZF/2efTAG/8yOVHm+D/2s9bVeWMmTNP&#10;v/uKt79oH7h22TsW7IuIZ91/jeysREobjUgtYdo2zaA/KIqiO9oTxsJh278akS5bcwcziz/3oD+w&#10;1uZFDgDiqFh0Cg5clZXWOs8LgCrWLcZIXS3M7NxFNnYLjup0OopUnudrn3xyfHy82+n0RkastYPB&#10;wDvX6XTLclBVVfBeTkYcS+XXAUC+aa1FQkXKaO2J5FnWEazinPfdbhcAvPdN0+R5IecgxuEAoIz+&#10;399dGoB56VJE2ni3TR7940PCTtba9IqOUioE9sEP+n0W1zwGQDgltY2P4PCTkbLre4N+v8PcGxkh&#10;okG/Pwdh1aGHSXZIRN8lPBpwY4DwlRNWMe8CAIinIgRmBD4SEUIAhF2TEfhtQPSxhQDwo1MXm6S8&#10;JPtCLD5UVE3kMKVrJ6pBbcoYvE9yi4whyiREj50QmqYRtLD0sKUrpw2Rj086iD+p7GuJbZj3ev3J&#10;SbkL3vuqLJXW3U7Xe5bcXWut08jIGFPXNSJqpUyWRRJ5xK6gdz6wE/lapVWeF0VRGKLxdeMiITzo&#10;95XWRVE8tnr12MZzpUEpHp0hcAic5zmmyf+g30ckMXkoig6rRJ5BYGAP7ICb4MhZHTKQVQXsgWvb&#10;lINSMWmtZ06fvvbJJ4MPvZGRifF1iOJP74qiYCsvkecAACAASURBVEbZ3Uym66rWWgl2QRSrJYxY&#10;62T6IRM5SpdRbpCQLDHNeZinJvAAIGofcnAI/clJIfsppV1deWYAMhlpbS5fdVeW62uqe+QuX/nY&#10;na8Z2wkAEPDNW73iokdvZWZZKh3oyl0QIFa0+RJRUBeapik6hVK6LAdS2gm+F+K4kohUwMDMr5m5&#10;/TVr771q7d2I6L0jbW5xj0anJu9kInrNut/vteee1w0enD59hpTnG/TMpQbL87wlhEjS2I6ErAi4&#10;AVzxxO8QsdPpZEXxzPtKIrI/700fuoCkTthij723+dKjq+mVc6qqZHaSg4XgsyHAXtEpQIhG3ikl&#10;EeyZHpK9rLjlRljwni2IrJ399q//NAT23vyNAL1/zfF8LDB8CDIb5YR5heQnn6YHSkaxLYJFqgsD&#10;Js9z5x0iOe/QYV0L2iGW/s65mTNn11Utu4jwDokUIUWwQTRWBI4qVaFNKyl5nIGUQN5FoSrZKL1z&#10;zofgZUrALKFzylyz6BQjo6OIuOaxx/4f9t483JKquhtea+29q+qce+5tJpt5itP7ObaBaDc4J2qM&#10;CqjdEDSvUzQNmoh2EzWIDGpElG4cGSKKaKICjYoRBRUEBW6DgKCCEQcQkEmgu+9wTlXtvdf6/lh7&#10;1zmNJsGo+fjjq4cHui/33lO1aw9r+A2LCwtlWfX6PQBo6lrlC6wWMELQNHQ0GnGMJuvxR2bvfVPX&#10;IUNXIWvR6uMvWbKNwnZ1CyZjKEZVWdAnQkQyqPiLA6ZP/k57vHMOOOqO43PJzRWFwobbGJl5+8/v&#10;A/t8u8su0gtKZ4ZxymiPrOjY0XC4au7jAHDJnxzbm5rqxf5xW14LAODgIzfC7OOPvfeee7bdZqbI&#10;JCoAOOtKPG3Jcas3HbP9ttttv0N4W/sBzZG0/lGWro6LmHFQxKnYwJ3DCYs2N4gI8ddnv2W9nPDZ&#10;q/aJvzzvvSs/tNPGtzxJsj4GkdGMgidIhyJJa6JL1ZAQhcgITiB5NKcQUVhaFoWQNPHwhg0HnDgL&#10;sAJVZVJERdzTExow2fVvPJeQlLeKgLopWOe0mK09eyLDSSkk9cGtJRGy9uaT//FHz/7oRz+2C9E9&#10;l/39G999zr+8/dDdydKYzK1Q3xBqVhJ5XWt5ShMzpf7CRMNNKyhlWaY+BscQg5Hfrazy0K+ubIZj&#10;uYztXrj2PS9CVIgawLbP//u3v1CtghMamgFAeLsDj/nAQcYC4IHHrvsr7wHAkpECacmSqqqmDjji&#10;CAAiY+0uh5zwsZeqzrr3LIK4w0uOPvGQqal+f0pPYq2PdnfVce8i+0ngNf4nvfXf/yJjXAY8rHj9&#10;+y5663RnH87Mux34tjUgzFyWJYsA7Hrw+z/+151AKnOexju87J8/cmAIIvLyEz726plpEfIqWaam&#10;y7jjypPOeGVZaQgpibnEux949DsS6PkRq9aduTJB2yP+3l327Ipdw8bZe9at23Ht2s/053r93ksf&#10;+fQL77oueD9cHDajmnN6qcHcYGa61+sNFxcP2nv/L/388uklM865ThWDx+A9gqwYioQSUr1fd/im&#10;bpq6GY1GSGq2YEbDoQI+dXorAEaENz3wQF3XqkIzGo3q0SjEaIg6LzyNPyCfQb1ej5k75qiGd1oD&#10;SjBoRAAoy7IaDMgY7ZxIJjulDcoaMB2Jgljk3evWIeKxG867oLoXERWRyixEureQKRwiEOJqxNMR&#10;QeTvQBDwyQAHLfS+2Bs3adN17oYdN248f926NxIdjrgURESOBxCRUzU5AWHBnVGuP2ndMoDDEA4D&#10;5WMAAhyLcPGjZ8hQZZ2ozoH3DSZ2gjHGFlbvTUNAvUkyFENUnxnIRGRBEWHfNnoAGaUOWotEztkQ&#10;IgABJQAzIUZE5Jgbv5oiyRjDKWnXGmu/ErEwotUtXYHBunmLiPIblZQ9uYQT6JQFrKXMlIgxxIaf&#10;d2uNK1bAxtlv7F4qamAwGHTFfv1lKjmlGjCQwFogwt4HgDrEgA4ljlExemmTNIQQOfq2DSFqUwun&#10;KNY+N69EhJ+5/WO/vnCtcx0tewIfoSIziM5ZTdQxw1i1bdJBH80ENVl/cforM3aeg5Njko20VfEd&#10;kQAiElprWQQxo9OzDqEhc8ldPwzRX3j7NUimKIpnP+Jxz99l2bfuukFJQ0VRaNit8ZIxxpBhwxyj&#10;nrYKFkJVNNHSmwITlLKUUQyXbb7ZAiLi05c8dnbxZyyCHBULPVwcllVlDBljrthyc1GWSub2dXNV&#10;/UudJBqZTQ5gGtCUCYDEqMwWck4XL+cMWR4yI7ErdmPazG/8whm7vvYbO8QYYghkNI4dK8ToU6sY&#10;Zm6I/W787OD94nDxF7f84k/2/o/XP//4HwDAS955/dpl8Mc8rf7H18MRIqWAIt0L1JkFAKx12p3g&#10;LPwyge5IZ4wrirJXdYVtRfUqa0K3y6Zp7r///vvv+/UD99+vvL1ev68ADAAwxiisyKpQRkr3M9sJ&#10;UxUn5yoqxK5t/QRYEpGUsEYWFpoA7Vjrev0+Ii7Mz49GQyWEjEZD37ZaPOAshq3HVchI3/T1rKUD&#10;uSoPmUpojSl7vcH0dK/X0xS5m82gcbmh1K9UekVVAsAhb3hGB78JMTZJn5cNGWsNizRNI/8JhVG/&#10;WfMrrUVVVWWd+8s7TgCAa5atn5lZAgDaRVEcFACsuPH4z+54wnBxsZ1wC371fvIP88dNT/XKwvZ6&#10;RX+qV1ZWgq8XFxa3bJ7fvEWyGIgKK01KXnRPmrFS99x643Of9VRAxD1XPPWJX7/uCk51aIW96Sd2&#10;p4WKE7uisM5NQsX0lyfpt64Zr3Wf/ErSPyLXnLH2RSfe9XdvP+j/QNIA0exCwQBlVdmu6ZzZe5QR&#10;KhpNBu8VGq6NZu+9c7bqVRr3q8l0ul/n3I9+dMELXnzwbg4AwiOecehf/OKW2wMAKJoLs6C46oBA&#10;thlSbHuql3PXD1HwhjWGhEUVCLpR/ePpSnWvL4mZKDtIGdXp8CM920QkyRZ0eT4RS2jaOkRfVsXU&#10;oG8LY5wpq6Lql8YRoAhEslhURdUrq6rS+EblzjCbRscQ1RcFcjTDzDGOTyNQRtMfs+OsIi29fn9q&#10;MBhMT9scyqRPV655CB0oVP2kOnhA15tK5QnnbDLACYrleBBYBXL+qQupexcQI8RIAiRgIDGPf6/n&#10;0gooGQBYumYtrFunLWWYndVebl2PtB2teAnmqA5fTdOsuP5uWLUSCXUH1tGIkXWrgTGeBycXLGfd&#10;8JgdDKqqVxRFDCFhQnLhllSwyLnh4iIi6oapHkTCXFVV1kPPsk7MIcZcfA1t23ZSMzZVZxsRMcao&#10;YqHGox2QNQfGybHEOdfvTxVVr6h6vcFgenpGzbnPX7nyRb8KL33U/jrhX/LIp7UcxaDe590iqwEO&#10;RzwMEwPnySIrEGHFiqwek3b7N+5/EMzOwrp1KxAPR0SA40V2Fn4ywDLExI7IRJ5lANcDnCpwGsBh&#10;AIcDHLhhw6VnvKfqldba6ZlBWRYA0jSjxXqxbkeBA6OAEticI0zuNIo47TJATUT0HyIzNTWlCCtU&#10;f4kQgvcqSwp5FzLJVM0YYzmFhryP3XNyUrVNo5AqHVgFS7NKBudQshsLzAZ2xqZqfJd+dOAoZezY&#10;pOIYQwy43wrYOIsr9luyZIl2ubfbYQdEVDRlDk0TaH7yhE1bSoxK+9Gri0x081G4UQwxS4tFHYRu&#10;RetUv+y+HyOh6tloOEwZ0WSyLaixtixL56zu9oaUCY/6bZ0CSmIAx7FnAuRyvkw4q+YsrEuiEiCY&#10;iLILbXrRCfuHpC4ibdPMb9liLFpnZud/BghoILKPHASYDCIBGjCOnrHdY/9i5yf1+pV6pCKhKvsj&#10;Yqf8qTLWIagsUnz6zN7W2mdv+9gHnUH6UGppq4eFbn1P7e1NE1u3ZH2O7h1N/jl9JXH49S1YUCqI&#10;CgzE+Dt5QOkkMUSGfvyRVRftefrf/FnSg1Jp+4S6S2GqIRpvv2P97of+cSGG0XAoAl+dLd/77c9f&#10;f+nZH5N/fs+sZ/Zq7v6wuh6OHQwA8Ipx0tlOAgzWGg251YiXWNCgqDsss8l2Jy7DHtDkw4kT0DL4&#10;ABAeuO8Bxc1rSKfqtGqsYawty8pZF1A6e3mdGklTzANMkHK6M0/zDfUEVOxdJwShU0cPe10Z2pYl&#10;Q/Wo3rxpc9J5TY2/6L3n7Euq6gTSNF3co/esyZLennWuqCrlSqavZwE1AEBCZ51QonGbtKXTZXj8&#10;X//osoOXw5evLo0JAKAkDURkBkQyCK0Ii1y8+z9dBO//MAAA7Lz/sSd/6ddlWfb7zDGKEWYhohBi&#10;WZZlWX5zj6Onl8wsGWzzwP33n/+3RwEA/IZTzRnbvRcADoUxRMo6q3wP56y1zljr60YV6Ilo2x22&#10;hQl5PhFW6E4nI6uPScbYu+/5+RN2f7V6z+2526Pge7fdCSt2YSRnJjqelLWVMsHXa9qgwDaUMdm6&#10;a490rzvGYKhAoi50WPaaE7/6est3X/YdvZPMsU4JDJHWsVRFN/0qBERs29Y6h0QqhFpU1ZRzRLRl&#10;y5xqGjZ1EzlqpVSTKGGBZa+8dFmXWt94+bf22utAL1ygRSSU3J1Q3mE38Tp5BAAImcWLiajjqG0h&#10;NTSypymRwg4f6nL9Xa5OAE0TaWtyK1KPPYOp6tOmqjCLsDBJOoZHiyPvfVEUU1NTrijqehTboG20&#10;bvyFBQwouqOJTDnvSss5d0EV0K8Hm2ociIgGMRwjTfgqnuyP+MMOQpc2I5J1gploKDJunemY2K1/&#10;SrWnfQgmk2q0iqkP7oN2L7TWqH4H6cERUIRRC/9R1HAFO2cVSrQ3+K2OYr/Lla1pGNZ/CAUA8YXv&#10;O3Pp2rWwft1fbdhw0d3XpxDQqgc5GWOZeTQc6vjDmjUa51hr8jyPWxGufluPRVHaxhom0uAychwO&#10;F/v9vvJqoK6JqCwTtcN7r+6WkAWLVHcIJqITH0K3zQ4XFxVEYo0tikI5b03TCIstXX9qylmr2+9o&#10;OBzllyUiiqUEVcc3RvIAH7TbU79+9/fDh9+xTMSQgV3+FK6cDT0fmT/3w29VVU/RJlODAQIejoKI&#10;xyEeRrAM5HrEpeeee+7NV2jY1MnBnXrl+W80O+tMWLrmrcevW3+aAAIetGEDbJw97KSTlHh/PSRj&#10;74MQjwc5DeBAwOWnHP3dhZ91hSHvfQg+GZ4iJQ1ZIhFG7LZikShYoMa1Op+1uKJvBBGdU33hOGkX&#10;kCHvOtPGiSIhtm2rfJBr5NZ93V7Xhl+CSQwBhZFo5U4xnLoQgvcxqyGlZZXlGTC3ptMVI6vrboiI&#10;iOCMAS2vGOsu3/yTpwtsnP/Zkm220ere1GDQbtrcUfs6pL5+6mQxIikGWgtZxyzVvTKlJOX21hBR&#10;COS9920IIfRcBQDWmKIofE6bE+TbJCVCyj7TOl31qwDAnQiscla0wITcHZSSScaYy0bjabl1hb77&#10;K4ERFgDSbVlYQhRdICISsj1oVzZt21ZlbS/f/JOOS2Csfc6Sx2xc/IV+7tWjW5/a2+vZOzz+quEt&#10;YX7IIg8iPeqGnAoqIYjI5XO3GGuubu8gMgIwu/gzSkq3qKCSXr8PAN4HDe6/H+4gIs7PFbNafXd2&#10;j828raVxXZKBiEVMt2D1WI8xPmR1cursNe+85Ig3Xfusjx/58p1kshysEyFyVLuYrtyAiAECRtTW&#10;zUP8OL16/X7lYOXrXro71CK8x56Pufm2u3jZdn88b9z/8fVwTDBEuBl5LoqqV+mm9qBv4MhMUdMP&#10;37ZJO2girBeRsix1IWkPjiMzMDNXVaU0XJ2CdT1q2nq4uKjNbq2PQUwxXKI66NnbxS4Eqe5ChohN&#10;ksdVEQY3mSZHjsF7jWjLqlSPcCJTlKYe1b5tmeNUf7ooS1LdOl1iahiUp7gu7FTVM4aM0bKNUgtc&#10;URgitV9IJ01e5AAAgmSMoKqb6I1rHIlnz4I1xhmyWQY04YwtGGtt4ZSFBgAvO+uEi43/m+XxjEvb&#10;wWBARM66kIqLSoLzzlljbK/fs8aeedDq28+Gt+Kd9Sc+tcNOOwLcAZlooXzut7YnrLjxn2Yff+wX&#10;rjZlVU5NFVODgSULACSgMk2SSgsmQdfimGatl7OuEwnRF23uvOsHsKsxxiABGAIgY40BQ4RI1jkm&#10;QsIuwtYyveQGcBSAAJT9oYmIgQ2Y7q+I5D2CcYYodKxT9fMKLDAZ4G7VEh1PbM5htCDoPQMqLrks&#10;y6nBoCiKhYXFzBxK4o9JIjltiZ00/n1fPva0X776mDfvEEOMZlKVXyQwG2MNxQi/BfRiDEWTCnJF&#10;UQTvkTD7yFJCviEiIwAc8YlNv22N/l6XZmiY2jgEABglcyJTgz7VeyYIcEiEmQdc13E0LFWPi0Us&#10;GgBQgRGNYHzbKraw39OjyPvgYwgdFFALfOiDHmz6aiLH0vX03mII+q0ve94TNEbU1dlhyrucX+eh&#10;b1uNRzXo6UB3kNMG1c/nfPhFZswoGs6qRMnwiYgyWXnytcLE0Yi548ETVTpuGdFq/51SQiWIHDm6&#10;ohQvSGyMRUx+ZCTZyJyT6dPv/3I1GdCj7l6EpWvX7rhuvb7Ar995nX6PymAUVVkUhbDUda3oCFmx&#10;Qq688oC9ln937mbdXTkbXL70kft/7VfXjCdDhn0qfdVkAC0zGzNufVT9QhFQANCfmrLOxRAW5ueb&#10;psG29RmVrigqkz2YdTvtmtJdKKmJq0Z+ehx0iiNEpFG+9oFtLohoo+PAvZen0dk4+2/b1q947LPP&#10;/tl3dVLpHPvqHdfUj4ivfOTzYHb2szjftq0TIaKXPfrpdyMIA6Dcq7YVCKcjHoPjqDHGqKpZh+93&#10;IJBBop3WrGGOpzJfr3e+cSOkVwCQ5W4PALjg48cc+/N5WL/+sjPeM1MUmtUoeX3zAwsxhr96y4lf&#10;+sBbjbHW2RhDiMaKeVCzVxO/DvU6dv4hIhHV5upgOdY5KgoWWZib04HlpNeZmgKRI5EYsgBwbfil&#10;4mEAwBXFPnaPm4pfJ3JaRrl0JXmd6CmpyP3qbgdW5Coitr6JITZNoyvKWGOtMc5CjL72AlLX9RLt&#10;eDM3dc25tNy5PGn/0wevYT2O5TPyekcEAhAUgcjjOZqCfUIkI+ABscuCrHPPXfqES++7ifJe3VUN&#10;sPP4IyKiGKLWWh7Un9TyEDzouBFJbOxsMN/lYDiZYGTBEi1DaGU2vVwUVUBDRBaOATx6zXmKsiSi&#10;zZs29XrNYDDQ/qoxpqyqqamp77e/UiCcbq1X+p+m5yLDMURmCEEnUgzxT82O1/g7NXXsru65sjYE&#10;ZTocA0BZlnU9aurGWmv7vU5SxToXQzQmcoxsTBflKzayA0d19mg6czTUUSsqHQol/zyUS1+/v+Pi&#10;Nf9w96Eb1uyn9bIY49ayXZKqWRECRI7OJjHMSNo/+x1qeSKyww6PeMFfPO8dl137rn2fhIh33Hbz&#10;Y/bbmcibh4zs+l+7Ho4Jhm7TSAhQQd4mlCisbgBKWTYizpmmqVWyALIqdi7gKXLdaEcv4eY5brPd&#10;dlVVERk1LtHdx1gzfGCx857jGMWYkG25012JRI6IZADG7cSYxR9CBABXFD5KtymoFLQFq72RzZs2&#10;LS4s6HLRIsr0zJKyqKy1IuyzcJDmCU1duwmuRWqnZJF+7ZMq5qptmno0QiKOkVPz1+qcjoE5xpjV&#10;6LsOBjNisnQYe/YpJbGwrjsznHPMTK95tTnz05/6Tvv6ZxefvLjRXyUibdssLiwQOY2xyqosTT94&#10;f/vZsPshMJr7pCU7Go5W3Hh8R+MGgL974J0wgLc07wNopgaDqldZY6uqF1o/Gg7bUa2DoIS/ySXK&#10;HHVLSvrlxiQ/EABRBOruuy4DbWcgACKgSa6+IMLO2phOoKTVy6zQX+EsUaUJBwAIS1GVGFmItYrE&#10;Ir5tjTWNH5t5swhoGzQwQt7j092megWMQ0PuNhoAmCp71loUIGNijMPFRWNM1eshUgjJLZ4Q9c+Q&#10;63M5Dbj5lFd/6rZXH/2RFz+iaUcK3lJBT8iZD00QXdI+mg6SrqpHhgwUhfMe9KhGRIO5GJb24hcu&#10;30uTXqV1msxEUlkFxLFItP7OGLEejUIIWtLjLCiZAjXaOjoR0fIeGepqmfoU1lgW0WCGs6iLiPSn&#10;pkSkHo3m5uaqttLwLnl/OGutUw6onhmIaCyKoK7TyGxy9VQk9UJ1to/tjXIwhEQSuz5kjMlZJa0y&#10;o7xVImaGEMgY7bOLCGQQfx550RYrZr6+vgyM0Wefpk7nRF+6Vi5ZhLf2hgf9UH2PJoGwkz+jMQAQ&#10;Ihsjkm3stXoWI1AIUJQiTEjW2pBLkrolphAI6A8CmCUyPnqODGvWLF2/Htatg7VrYf3JF6z/xwy2&#10;EABom0ZEFhcWdNxUaAFmZ0Hk7Jsu2XnXXbovTj6+/nimlxChdHly0zRNUwuLsZaZjTX9fj9kCoTq&#10;B1pr67pe0d/7a/FOfWgVFVQ1ZyKjqC3V8+DO78La/tRUk41uQgha2VFTIyJK3afMMAYA771BBIAX&#10;7/ln96xceY/A0jVr7l2/bunata+4vzzzhousc2pv+orHPvuLt1xpihIRP3fjxW3VQpAWQEVyN/z0&#10;ipcJ3AMwK0IgywHuBIFzzoVVq+wH/lHfPgCE4CMzzG4EIly7Vtat2zkGAdkIcAPAYSedRIj5EAAE&#10;XAbwbpDj3vTuCz98VO+043UN1vVIRJSgqKft+ScdaYmKxJNO4KJUhkPUg1VrE845ztkyTIS5rihM&#10;ElRXKEGK07uNUfPtpIUUI1nqLPyga/yylFV5U/FrY2xRVqqgyJEpS4Hrvynz37RoktgpE/vw5NWx&#10;KKEAY03woa5H583UL99hxVWbfq7E8c2bNyvwCPIWpCF+Dk7Sxcy6oCKwsw4mgFjahkREVxQxxKZu&#10;IIcivX6vKKvFB7bocr+mvs05t/+SR/M2cumvb4xhq1S/43MGYWYMufioJqXd0pjcKzREgRwBgwbm&#10;OerNAIetFjyi5kaAONY7QkR1HFYhzRhT51kxC6NmpOgA/bdiFGtDqkfcqR7qagoh2KJMagFIGsWh&#10;T23q9Jisf+UV/T2uXLwFYgQUzPiDDhvPHFN7LTlp6L2TIIpJUDok8lt3EtR6Sdto40OcWVOstm2V&#10;iAXWPvRCi5aZN55/3k0A71p5hX7x8a877uQX7fCgcF/LzRFDDJF6qLG3pKjydwCmElGv13PP+Icv&#10;3nrkk5/1XgB40ptOPmOfGPx/pZf1/9X1cEwwXr/mJQDwyZO/ypHb2OrZ/9ojXvipD11grBXGmEN/&#10;ymrZzmrjO4bso86cTOCV3csQEZHIDBcXNZ1VfHOv30cCmz3stB6Wcb6J1KV3pWg5REEszASQjhVZ&#10;7L1qL0YIiYAVQystR0aHRVFkz+aaSFULTVmWVdULPkZm37ZqIq4HWPD+QS5Lnd8FGeMyapOz64Ur&#10;Cq+CpHmrjVkFBQAE08pESbwrRCysizFaQFJZqk5Zom3btq1iX/Vqp9/y5njmp/WTPzObijRkyIrx&#10;IdajutezaiciLGRxYWEBtgUAuOAN7wKAA856P0wIJHSitEe27/vi9dWSbSrrXGja0cKC9340GtbD&#10;UYp4iABZYCtYvL4gY4E4AXo0P0wt8l12fuSPrr6dcA8W+NWvfgZ7PGcPq4KFbdsiqYGgH08eAwAk&#10;MgZB0W+scx1O9W1VkFKt2pRdjyKJqyAA6sYWYlTvNCJiIpatitCaJIoYO3AhBInqsE6dIwoZaupG&#10;9XBUvz9CNMYoRVtE5K7L33HUBXsf+YF1f2pjjBocxMiUZIip+05IfA/qCngiYiaw/srPUe4HAJCC&#10;64SZmWgcJZAxDkmXYWR2zhhjYOsST97EI6LDPD8nq4msh+LWnRZIAe6D2lMKHyKIGaAaOWBQqHPZ&#10;LwB6WoNHEldYaykED20EKPQYJQNWSCT4FtrIiKYr+Em2fFGAlBgxhpipS4GU+/ub5UAF4RCAgvIB&#10;QDUxu99MhpDSarXGcPeyOw1EZshQPY20SEv0euBp6kKps5SJ3Ek1WyZg01od52wcCxnthojAcTKU&#10;SpkMCjNpy9R2vRHWGp9SikHDHpQ/DOtGdbEBKjj33LN//O2/ftwKWIsvWvNB3HDuV2+7Wl96XY/q&#10;ehQjT09Pl1VJZLz3kOMMhSwjooq/TTwRswhx6samZoIh3VqDD64orDXM0aHr9XoLo9pay1mVIYTg&#10;vf/KrVdlofOyk3bx3odQDxcX69FItwsdVSKy1qrYRifp1r2ODslNGc7yvKVPvPDO7yuQ9YW7PkVW&#10;rvzWMavrUf0aL4946xp52nIAaa+94DVPej7Obvxkb9NZN1ykeMgQQ2haPb+iZ4OEhIJERx658/p1&#10;+wlchYgAtPYfhRDO3WBvvw6so+ARUZlmsN8KmN0owvLWtx72wQ+KwGoQFDjmvA108ME6gIchLgNY&#10;DnAD4AUfP8ZBRBQjMbY+Z27sCjs16AOkwC2RGYwxhpAzlsaYopvMMrYUBADSBg4lgrWxhjlZzmnl&#10;SN9st+tO1l9AUmP5QTOKY2yapijEWmOIRt5LRjNqZDnerDIsijLIcBJ/r9vdg5aPdsD+crd9YVeA&#10;2Y1PW7ECp+EbzXWj4bDqT2lwz5EVJaHPaqk7lwUAGDjGCAgmGrKGEIEMZx+hvPfygx7ZEGkpXe93&#10;/yWP1v/7nKVP+Mavvv9bV5ai9iNHPSBo6wKEDnJHk0AkzS+stcKd3MvEv38boibzTGLyXCKwznEK&#10;gnEsS2iNdW77HbYXYeecdRRD8G1d14ujke31+t2AK9KkaXyMwWFljNEhDZ4ViqIvXz/6Wds86rtb&#10;fsHCItA0jQU1Oh4TAjVVbermmdv+P5fed6O2QLuwKiaeg3E5s1KVIMyC1/rUnDFhIYTOhEq36JAz&#10;yd86/r956Y8vP/xjFx0mqloGAG3T8ETns0tm9GhWnpiGdiv6e0IfLt1080P8OADQvSXGuPvK92x8&#10;yQgJRCTEpg3tH8TF6A97PRwTDAA45f3nvaQNTQAAIABJREFU9Xr95DvBEZE+/r4NiphilBiBE7Gb&#10;KEPJMRNzRZjIhBCJDBbj9ICsMdbMbdnSiYUNpqc5xlE93Lx5kx7s1lnrLEBlrXGuBCBuO065CIs2&#10;EClXDjq9C23dqoCPtWlVee9ZGBGtswvzc8H7VIMnqqqektHBx+B9U9d1XXvvMQkdhsFgWqsCKl0C&#10;AEVR9Ho9IRNC8G1bt6EN0VpX9arpwfSv7/21IKiKPgP6yKOmHS6OyFrAKEwCAZjQCIpBZC7A+4bA&#10;FIVlgQgSBCSyH44WFxd88Ntsu21ZVv70T/RMD6zpVz1D1AAi4tTUVAyhxpEp3Gg41E7o4sKCK4qv&#10;HXbs7vklrsQ77efPmXytH//mwuzzjj37GiPExjoCYh9VOHVmyTbWWG22qlBGjJkUNRGAIiKi6Uqt&#10;3QIWEYlL93z8xf9y9gH7rVx62xVXXv+Slc80xBEUpdyORiKJLYq5A2WtaVsWZiSDCEhGfxMAxEwj&#10;Q0RjxlEbSwC2nPv+6R4QCYiMIQCjoaTOOhmfnt1XQGEkwm3jow8AoEzTpq6BUAFvzKg2tJr3OudU&#10;lwPuveIdR12w15r3v/GJScvZ2LH+lcJhOcY2PyMAKCpa8anMyS+2yzOVOo9Ixti2bVNvd2vOGRFp&#10;rzzk8mQXtHXFoe4BrbPde6Hs1TeuIf0GIBiEReJkGjlZbkzqBxyRUVhCjJYVCoXeh7Is+1NTwfu6&#10;XgAA2zRKTDTGokOlVLbDEbmiux9I8VBqx2fqpiEkQUHEtqnH/JkJmVoNWyJADKEejVhEP8g5q/nt&#10;ZL2KnfNtK8xBI/cJWELqrwIAs0x0ORKiOkYNBTpnm6rXkzyjko4M5Xwxxxa6BxoiDNiGqH0iBJCu&#10;hRI5tEPfto6swuVDCDEGxWR1OcYfRPODOcYQXrk4LcuX/+sNF1W96ks/v+Kly/cHEFm5Ej/0du1C&#10;66bR70/1p6ZUc7ZpagCAFStm7r6+o/sDaC1Bvvizy/XbRIQBOk6VvsG2btq2NWT6U32t5mh6UJal&#10;UYHvth0NhzraekIba4uyLIpShJumWZifHw2HUfESLMaQM0YICIisqetaEJxzUjgCZBDfNDGfQc45&#10;WyjtOH7tzuuappmZmQkxyOzs549/43Bhoa5HQtt+Zf26l5xz7omXfKa0PRE5Be85/MkHnHrVV964&#10;/Pkicu/KVQCwFADXrv0Xe+/rTjzr00e9/p677z5vr71fvmHDjlfOLl+/HgAu2KOKt10XY5gQS017&#10;2md/cPGr1p8uRx6pKTogHCaABHTVRlmzBk46aTXAaSB3AX7qXYfvXRQhhMFUVRWOyCiUpSgKUxWY&#10;1RoZmLcuvox7R0Q64TUP9iFoRwAArBFEtESIOD83h3midjqhiIQGRLhrRkGGj/rWW2MtgBD9mdsL&#10;AK6Nt4uw90E3H137MUQRLpLXZNx6xxDJe11KVpg731lbFsaAdUUMXmIKtVk4DSYC7LdCRACw3+u1&#10;vu2y+jTZJlrEQgYs5NbC+BjSPxjEiEiEMSqUK3W31OGxrkf1qJbI1jrNyvapdheRyzf9pB6Nnrfr&#10;sjQmv9F4QcIMmyTK+UnMSa/GIgQskoqkorUTzcG21o+ajNq7rwgEAGsMpboOs3K92uwajEjP3emJ&#10;F991AxuDiM6VIbQAsGLwmCvnfkKGQgwx8vz8nLW2qipnS1cU6vgOoGx70i0ok7UmjwaaHd5GhqJP&#10;psZaEbXWPq2/91XDWyCD4pgZAHv9flEUIYR2WKs3i6DJ7TWbCpCIxKxt2zg2lUqwe80zMb/cPE1S&#10;7nrEbbf9VztdeiMql2KFWUGwaWAnzHC6Gc6Q1OS1LIiIitHRb7h/5cr/9uMAoCyrtm0Ns3PErUYf&#10;CNnF8qH8hv/N6+GYYJzy3s8ZWzSLC9GaqupFS8H7Nx218pQTvzgaNaPRsNfrL91156qohouLStdW&#10;axuNFZjZWdOfmoqsTcnGJU1v46wrKueSbmGl24r3tizLoXFlWQ4Xa2sL60rfNkRuaqq644HNVdWr&#10;fQSIYB05GwGjAJFlpAi4MKzJ0Hbb7+CcXRyOSlP0iz4AbJpbbBdrVxTgZeGBuV6vb4QsmLIopwcz&#10;Va/y3tcLdeCohpS+bRM7zRijoqLMqoChTX/vPQM2bej1+oFhcTgqiqI/mBHAe++9v9cfBO+rXkVk&#10;Nm/aNFysA0NgmN+0+Zj3v+qdb/0EQLSuKgpjwBLKYLpo29A2I++brz7lrJfd+AbrygDSjhZNYQGg&#10;aZr+1FSv1y+KgqyZGzV1PSJD/X7fGhtDQEsxBjQCEggFgGNMVCo12ls49dSyLmf3HeOjCuM+8a2F&#10;bbfZdmZ6G+ccsCDi9NSM9HhqMA2D8RzgzK7WBJ2ZgYFIFBlFxnjvFREBWrnhCDBYefKa259/xLKP&#10;Ajzurz/3wb03z28hJHXmAuW3uoRtYgIijAhFUczPzXP0g5mBs1VkLxKts21ba/U0hJG1ODUYAPD8&#10;3JYY2giRhW1hMWa2LmKAJnpvqykiq20g71nEA6EQkLVlUVBPjfZ8iKFuQ1mWU1PTHLmuR1TXIQTf&#10;BuecrUoRCcIcPIMAwKhtwJBv2zuuveEnAD9Z/46L8kC98KiT1/6ZIAgzWyIBiQRgaNQ2emN1aDF6&#10;AACDQDRcWERE51yv1yMyaiU7XBwqad5Yi4rgz3DVTAZgZWoiUgyh1e1sAjOrN6NfKQpjkxyn6H9F&#10;wBqnYFNNclL7PvEhmUUQMAkHiao8K4vfAoAPwiDWmsIaiAKIpetVBQKAr72ITFWD4WhEYCXAqK05&#10;xrIsp5cs6U8PNt2/SdkRVVlUVYVIdT3ilmMzIokBWKwFAItgCEUEylILgTEryaIxxhj1RlA80g5L&#10;l04NBsH7zZs3TVU9Fc5BiyIiPrAPMcTSWc+BCMpKdYpGMUrR7yn2QRAMEUeIzMHHELhtmqIsFTEI&#10;ACFEQmurom0bPVO7mQ8AZMzUYFDXddM0iofuwugYIxoiMEYLu9a0bVsPG2ctogTxWxY2kzFkyRjr&#10;JZC1XQIf/hC0/mbUPv2fPgJr1uDBB0+/f42xNoZw/i1XHShwDwChtdbFEKb6PXVviDEubFmIzPWw&#10;AUBcdfD8+/5+2+22UXzUcDjiGAGYDAjHlmMMwVhrCckQAtiicFU5f/ciIEwNpoRobnHBGmvLYm5x&#10;YbgwbJrGWju9ZAkiPmPJoy+68/qqquq67vV609MzIYaF+eFwcTGEYKxtmxE5W7rCFJZ99MGXzvYG&#10;U/VwiMZYJDCIAj5GY0wUFsaiLBFxbn7+wD32PeuGb2ofY25+cfrYj5/w+gPe9oGv7Ia4GmAXERFY&#10;vWqlxqMf/Pi5wnKPnHUYQISzdpkcwQ9+8HqAuHbtq9673hB95l2rOfK9607aacN5AGDu/iERl1XZ&#10;1E02dJOyLIP3d991F7/lLWf15l47nD4NYLXAUxBXIIrAziedxMynASDg3SAh1INBr7SuKCtFlZAx&#10;whIJMarrmeEYgUG6KUEEghy9K0oC9E3rOarLqDMWkeow4jYAAJaGWPyojjEOG5UrVaVbg8aoWpyx&#10;hgNEDsBCBhCJCaIABun1yqIqYwgbF38KAE/rP+rq0S8sYvABjCMLJMCtjxyhqBRIlo6MGLVNXTNX&#10;vZ5+UZX/NNA0xsQQ0BpDhesZiAQQBbBtAzj6gb1vGSz97qb/2H/JYwCgjU2y2AIkNKZyiBi8b1ki&#10;kg9cFJbIJvNkJFdURWmrfuXbNsZgyBTOCXNCWYvoulawA7AI83A0HJRTg+kZY+w1C7+cn59nZlcU&#10;l933H4QIRDFE1cYMwfu2JWNIHR69d8zqyxGCb+pGlSEVK9iV6quqCp5ZYmw9ABjSYqIoHhtTQRSz&#10;jF6Mka1u3ECCLMhAAgbBoCsL4xxZCwCX3HsTGidgVCsegGKEK7bcbF3x5zs+FgAuve/G4XBxNGya&#10;2je9MDUYOGf3X/J/vsv/sTC/KCxVr5oaDExZcFtD4Ms33aw4SQBYMfMnADA794uN878Y9KZUDlSE&#10;Ny7cotYFDLL/kkcjwNWjX5ZFpZupIUdI0bOxWLqKOS4uLjJzWZZkrNq3I7JyPI3aEjDHGF3Zq+uR&#10;iApsYF23ANDr9RHtX+73KADQPRcAtKGDJM7axIMVUa8PHT7KpuDMjESlc2RMGNXWOWMJIoyaUYjR&#10;GjPo9ULw9ULNIhcv/EBD0wOf+RgRCZklC7lXo8NinfVta6ydGgw6VAtHtmXhYyss5KyldNw+rK6H&#10;Y4IxMzOjOAQig4SGkIk+/N6zy7JSNSdXFhy59S2DmHw6clR9Aq/8DOscMUUMCfabJPahKMuyrJyz&#10;AFDXI448VMPjmDVIIyNSZGCO3rNVwb1cNDQ0tv7V0KrTHZNcO1GMk9aeVW9RhBfm5yaQ1uy9V+XQ&#10;zfNzWmZwRaEAJ5WUzUB5zU2TUB25gkZtFDS23O4RAxGZWxjVo1GM8b77N7Vta62NMc7PzZGhmZkl&#10;z/yr1+yzzxwAvOxv1gLARV8+/aj3HKr38ObXrzdEf7P6mH32mXsnvLob/Pe94yxEFCtt24YQ6tGo&#10;6vUKJdwbCiE0dTOMi+pkVBSF9l6i4pLL8gNHyv2HXgvX3Dl7yb9tV2z/nObou64Yv9ktWw7fYdsl&#10;lqwz1pLRmrGO2gTHF2BrCPu41Ugowj4wBE9kClcknGXbYmIDPOltl/7bW9u2bVthFsJOdVO7xgAm&#10;huijl8AAYMQ6WxauBAfWOObo2wAorjAi44KuTp4YQ2QFv0aArVr8snT/fz7DuxC0dKr1UUOE1ggr&#10;32Psm67HbVd4s86VmSARQpAJul734CnKF9nxOa899/lO8TBJEbKwqp8DAJo3WWOlkKxzknroGjOL&#10;sMK9qGsK5/Sg8xwQYWBCm/Ruum9Ivy2V/MfSC6kARAAAmCvLXTWoK5J1rT4RyTjk8ZV7KZRJVpI8&#10;thRtaIhUeBHQWgOQQM9pvRhDuWjNWdM5MqsRVQxBrXgh00wRsSirGIP6407cAyFCYbdiV3dk7qqq&#10;onKciLQ+KiKdVBfjWHfEkAELrO0RSEywxJtHnASpY27cS8YtxJA0eRERLFCqkBJMUAYBQJi990Sk&#10;UhYhe2kp5lNHIDAntRlmn0VUKAtodjfgbKlVZB2l31XP5Dev/d5xsgiIAIq0bVvkiu/5IAdC7msh&#10;soj33lqrRsucpCFF1q6JYRRDSPRuFgBWuI2xCdeXfH/JqIc3YpNfX5qj3c1ohXKMJBGIMfoQtIlR&#10;1yN1AQMAay0jbNOr6rbxwYcm6h5e16NRUx+0x1MB4Mzrv/6aZS888/tf6yZtb7AEh4tt245Gw1Pu&#10;+oqO6uqwPSLeDSBnnL8r0uGExwKg4JMBEGA5IgBsBFkN8i8ip4OAACGu1vsTAIBZgOXrTtoI+AzC&#10;qtf7wo8v++tzzuUrr/jyTqaqKqccA44cE3NP88/BYID77fc6Q7hx4w1ES0XuRdgREdevP5zwFEEA&#10;0TK9NRaJkISZux1SRAgoYsSY2dIZvt9tFKhc4XQaplH1Iei8cs7qD3UnINkJQkWOligpn3Z/NWTI&#10;ohURcEZjSmbWo/ba9lYRNq5ItnExioh1DiOqwPF4g8pvWSltRKml2x0lnqMhJ4wMmjt5YVFJicIV&#10;MYTr5A5jzXc2/XhiDRJl1SydXEk1VpWzrOkoZMYaY1xokw4SubRRdjiu1PyZQH8Rki5VYwiRnHMx&#10;8VW0CcmT7R0WQRZDRnew5H5IaIzRYGb8a3PhngiDbztoliKoJ79TRLJrR9ert9pmESdFUSTSqZLL&#10;OXoPHXsPEVP4TUnboK7rby/+SPXZdQP3wT/3EU+8fMtPRPjy4U9CCL1ez7epL1RWpchAc6rulq5a&#10;vPVpU3t1DkXStbzSS2QAuHzTT5jFOdt1pHNXHpumI9YaQ0ZJsHmD1QQtx+652I+T1jo5zOg4/RjT&#10;lmJIgamhAwDTxDautrZ6BuirAS246tok051+ETnGUBSF917ZeswxCwlhYbOfRr69Z2/7GAVQEemM&#10;szaDZgEwM2tUIyT+/xCph3RZ59Qt1VqM0QqQqJYfgHOu6lVoTAhe+27d0tX6aNu2kWM51tQjkCSb&#10;qIVrScJt1DS14pL1BxPkMAYWQU56doRknTPGqrYj5EUIBpLsSZ64iJjAkWTUTEo7EioI5H30PigA&#10;VLVuYojJtinbBomI974djUARrkWhRfrgQwKKhcCA/cGSLQtzzrnttt/Be3/vPXe3bTs9M0OIAoEB&#10;3nLUS3QYr7125sbrvn7jdfCqN+wPAN+f/fKee+39uU9d9YrXPQ0APnLGmmuvnfnNwb/t1lt2eMTS&#10;XXbbbZttt0XEpmkWFxbmYtx51111KELwbZNYIhpJ6+CHEHpTU5c/6ng/64lINVsehNRXtka343f/&#10;BlD+FSpaRr+S/pB0MHRFgzbiOXLV69EEhEw7pCEGH3xMsDoEMCpRDAAcWasRwkKIcRw0J0VXJfAF&#10;740zhKgbijEkjN0DdtpHBNRBbLsTNHjPDKnQTERkQM3jtEvOAoosMAYJJaTmvjFkcr1Nb3Uy7s9b&#10;HiXCPWLy1kUkIuscARrjLBktyQTRiMoaAsruwnoAgHD0rAS+EMDYaDiJkVtngw+6r7GkOogO+Ndm&#10;b/mfreL/7HrWE3eCCTgB5PODDKkytXDqmcDEwazoC2EpZ6YgUxmEVVwhirRFUQFA5CjimSX4MBrV&#10;mgd2oGQd1aIoyrJaWFgYAx0nREsy3XCsVvzFb/7oDzsCAPCCFX+ifxARlcaffEx1rtTiIiEKIppx&#10;oKZXjFFlstTeR0URlHkZmWPT6FN0AjJa+O8iMMktkRCDEUNGmQYGoPgtt/u7XEsBznz7a5rmrpdO&#10;gOJE5AC1Ro3jS5irXm+4uPii3fcVgA03fwfWffRekEMAvv7ht3VytxrqmSRLTZpiKAaVFbGWaTw4&#10;8Z9xTIzYCad+7Y5rVYhtambGWKtRkRYjmDlw8D7gkR8UkQMAYM1aWPGMUzd+iYj49ivevf7k3d/5&#10;2s/84BuI+Jr3fvLLzN8XeAri9QDHrF2DuOTfT/5QcepxL9rxSRfed+MLtn/c905e/0OBuxH//aNH&#10;f7FtH9M0IwAkd5lJGtDr2vYVR538yaNXs8gbnvL881/+8u+L2mzCmwBOFfkBwKoN5x2ycuU9IHDO&#10;s2D5ioMAzrn58rIstXHRSRUjonNuMD0Ns7NABPvvt9N5G0Rgp1WrAOHiM953zOv+6VQEEVgtcBrA&#10;zjH4tmHuhRAJQSGgwsKERhL3NO9hunA4x9wkIpLFdlSKwLfNwsLCs7Z93FXtLU/r73lt+0vvg7YN&#10;e9MDys+ruCZtZWgSKKK+h5ktRhiCD0GXMBstQmWTq2VmNwAAho3+p0VReI8qV62yKJAD647sobAF&#10;02UdmpARYOcDo3weFGCwxoQYLUJV9Zx1o9GI2TtnAzNh7OJOjSI6S8E8xVgYOXII0TkCQWFhBkoJ&#10;nVaMMAWxgvoPAokIIGhh0zpXSeW9VlY9GeKoZZfkjasfhEjWjH1mYjZpndhLMSfUKRsHmPCERTSI&#10;IshmHPhpBAwAxiiaP0DmTgBA5Ni2AVWKLplXGCNGk1tXWGMIgUCQA2tpyhrznEc84dJf3xSjXHjH&#10;dc465awLw3OWPu7ie36oSmUaugHw0/p7XTW8tbufqxbHf7bGgEmpkQgnocwQnHOIxLk0ppMkhFCP&#10;6rZpFDcOAG3bqjmJJiGWXFLxUdX+rdXGIrPWzzQYy9SvoOkFIhIQd4Ociz6qiKiFXR8CEVlEa61G&#10;kN0M0fHvFA6IyGTqvD6pFtPRuk4xUveuyzb/VO+fDFlntbvYgb21m0HIiGiYCR6q+NX/2vVwTDCY&#10;U945eaAiYYyB2VauYhAlwqprLOjmqOlBBu534NHJCwkX5uYBIIYwGg0XFhZiiF0XTMMr5qja2Bw5&#10;SuwYn91voAQnEMbIwobIWkdqms2ChKGNKmJjrCUyasPnnFWBC2Ot7rbqVdfr9/Wc+/CS45QPverG&#10;16tLhs7LfzrxdR99z7nWaezFf3vEnwPAtdfOaGvi2Ld9+oBD3vyDq786PT0dORZFcc5nrzv4//4p&#10;APz0RxfrXX3qlEtjiF1n7VOnXFrXdVmWOsV3uea4nVdf0j3gaV84DgDO/Mg3pwYD3Z3bphmNRg/c&#10;f7/WY3QLs86pvupgMFisKo5RLeEUOYNIEdg69x088ZBlY1s9960Rx2SI29HOIC85yGIU/9mVFypp&#10;odx73zbNwsICAAzcAAC086skws6oS38whlTY6LZOtcKADNuFZPlM+pvH1XSUGCN6PfOMbgjCSIZE&#10;VT4BNYjhZGPCUBTWGhHhEFk08WQyBGys1XiaACUyhxDUJNcVpUL5Pccu+O52GcznBmTZCsi5h/fe&#10;FQWpV4aIupPCOGGb6CFokZhZhMmwDQbKkshofjWSISIyssi4cgYAV+/3kf/ijfyu11OvfHMmaZBG&#10;Ld1nde9LizHWuVT0yS57+vbn5+atNU6VbSwho4rDun6S1h13FWJs2xYS68ko4xpRpdNTUQC2JpAg&#10;IsfQ6a5APnte9apX/QEH4TOf+QxmkS6ljcUQyWhTiLp8mCNHioRZbgsTqPg3TaNEJAkYx6hEmm6G&#10;cO5sgJJKnVORAWDWv060yvAPoiL1+WNXU9uupp1xwwb30ytsNke7F2AjwIFrTvza+reHGCVLorVt&#10;+/kbLwEAY8w9ADuuXQsrVsjtVynLTtsazKlM0M0W5ggKCicRTjbGXSiQh4URkawllY7R0qZzZVUx&#10;s2SFGUMUAf5ypyfxlVcK8/HMAPASgNPwrl1WrSqPei0R/ftJHzqOCPd9CczOAsBxiIJ4OogxtBrg&#10;vR/60LGI7uPHDKanvzO61Tl3ZXv71CdPOG6bx3xz8822bZXggYTCjfKsjLXW2HM++LYZAGb58u3f&#10;H56w5ilHnQwAi//8lh+880MbAfZB+NKtV790w4adVq285+CDv3HMYa94/HM2b9r0hqe+GGZnzyy2&#10;DGZmql6vrKqqqhCx9R6euOILv5g9dHYWVqxABEDAtWv/4sf3f0kN9gROBbke8fyUmUMMQQiyE4DW&#10;15MGWoQxnb2bb10vCHPzkEPYp9iDt2EBiSFcPbpFstGBHhZaqREWLZM5BwbG0o4xhMiBObKxiDhc&#10;WOgUqxBTP01EfNtKJQBw+eabtNlpxdS1t6WThMhPjgR5WbGKdydUgkgMIQpLYDJGrBCRQbIGiZIE&#10;OceWEfpTU1IUkTlGj2QgCkBqoiKikFEyscIc0qBlVT2M2OtPdV4EiWKus86Yzj0JJirfZVmZFNyT&#10;pJWSCAMPkhfPm5XmGGmHh05LIzeauu/XZoi1LmLAHBRhyosm73AMHCDEEMMLdlsGAN/41Q36C4P3&#10;IcSqV0nUDCfhhYIP3vsDH/20i+/6QVFWzjlrrQbubduCjG9mkt1+5dzPtH8VQhSpNYi/fPPNXXDy&#10;oEs9cEW4a03vv82jv33vjVVVpfZsjDF1JPS846YOXIh67OjZ4YpCed2GTEzJgwbiJsSgqTMAcEyu&#10;iDqqF3/vl7/1lh50rXrhsm7kMZ+8MYvsV1WPjH6ikuM1aydFEyBiJ5v2xW/f9FA+DgD+9pDn6Ltj&#10;jkQW1DvVWi2hP8Rf8r92PRwTDGOMs84a64rSGBOyWUwMalUXGdgH78CRIfZedalfUH7gq+1bdCOw&#10;zhmje00EgD83J3w7Hq1baoghBC8imuyquKc21DQn7gIO6eo2IgoVh9yshFTPkJRZWouExImDleAK&#10;1ilqMATvfSirUncBxX6EkORl2rbdsnnz/NwcLIHZQy4BgPe/49PPW/Xmay7+VwAwRJ/52DeX7rST&#10;+u5pdUE7D5pj7LnbHrf86JLddt1VWGIMulAvOOcmJKxccf/mOW32sUiIMTaN1vh6RUloDCAgfr05&#10;uj3pwgOnP3Chf1dZlq94w34AUBTl4sICEQUftDz2wP33AQAiOWurXs8VBVnLzEVZqs2fnj3WWR2o&#10;/tQ0x/i5Q976zNPHb3Y0/HvbK0WVOCZ4ZiJiO8701tQoa7VmJlkgiJwttFTZNM3CwsJoOKx61USi&#10;gskKKhenmccbHAAQauYgGuKAsG/bEKKGrcYaAW7b1lAKPSPHEMS3rQ+BO6d2BCNGNAEBMiYXyGOM&#10;HCnq8aAbTYzC6rMDpK3Q1NLV7ZsQRRwiFUVhiKBtRCTEqOVDYdZGfx1CYjR2ukzMyBxjlDu/9fq/&#10;O/uHLzryu3//OD3DNn7sDW+/cP8TvvTK/QDonksO/9tfvfL8Vzzl3u++7R/ufOXnD943Bau5RSPW&#10;muiSqW1g/EOEmf/5ZTqHZgYyMOkqrfJB2lG0zmYj9VTCtK5ApPnN9yt5N0mFWltVFQA0TaOy9Lro&#10;NMSJMQrELirKvsx+/L4maKb6h044iJI85R/HbTBByDTa1xKopr8EBMkblGMMKL8t42aRwhhhbkNQ&#10;IqZG2CoHSURVr8dZALdLNfNjkiGSxG2nouoDgO4eWvL4PR/t0Cf8OQDcs3LVjrT25SueccFt30tb&#10;KMByEBDw2fAYABYXFkIMhz7hufqzAh+9Z926HRFfvGHDZVtugvQeVfKKDbM1Wo2O3LJzzlmnInKp&#10;k51Sjk5+Q1CrsCAQA4PYsnDOlVW1uLCQXHQQ0BK34Zybv7vFbPLiEekpiGbtmpXr1yOZa3fZzTrn&#10;PvnP3/Lh+QBfXrduuSify3wC4MDzzrvw7h++cOcnXnTvjQViGDU++LZtlSfwzft+bK1lQANokymP&#10;CcCqGWEABcAwsEgzHArz8N1HUOEqpMs++LaC7EvvajckPX7ciPI37z7100eFN/D2sGrVPSLDIw7V&#10;HlTV6/X6fSJqfaCrrzp0/YfxyLWwcaMIwLnnyuwsrFhx4Nojb1i37hRkADkd4Zh9/+pz//Eda11k&#10;RsDkXarAD0TGSGQkSjcZKAltIOC4tKGK1Ybo2vq2+bn5Z+/wePW/CyGqz4khajn5z2rUpUkzR46o&#10;ZsypHU2GlADQtq12HrRG28RG+3jS71YzAAAgAElEQVS1H0Ep377vh8zRGFtg6rMZopjLAcnGREWu&#10;VfQlA/400o8gzCmJFmMEGRkNgRjjg/dtKwaZ+Ymw0/dIs0Htz1NKkyih73xAcCmqIyKaGBO1qOJc&#10;2/7N1aEjLEYzKDTWKCBHhGKI3geNRDWjzooyOeqlLDCTA9mU6ZGKV3NIJGaOEVRtvygtjvW0BHNr&#10;WtU3CADQdDePhJXrffvem57z8y2ye08SxSKpRSOiy4LFnPpR8vVfXoNILCPVgCZCVZn/1l0/6GrE&#10;ZmIvVTiippchZ6H7b/OYqyc6GJOXJCsP6gR/EbDX63dlC71t5LS/aZ+fOfrgiYk5akLYNA2hliNw&#10;XMaKMXDXqRjnXZJP+Q9v2PBb76q7jli5Ug/ctm2v+vhqZUa++NjTjtw3KOGbjNX/q/DabhNumzp7&#10;M9quT7jhv/s4AFi5cqWWRW479+iXn/LT7utPfNPJnzhoh+Fw8b/9Df/L18MxwQAAbQPpu2ljEBHn&#10;0p6iRZcDp07+un/7IfuGsy5tlCZ75zOugW//qzF23+f93x9fdR6RMSRqfXBR87YXlO/9tj+aOZZl&#10;hajNkJRTIqHqvgFAJotrxSvm/GJcBk51YmFjrCpvZKiqYYjW2AQSNVaItesiLGSoE/1ID0goQgAw&#10;v3luYX6+aepX/vSNAHDmhy7ceZddbv7eV/Z+5CNTAMLsvT/oVU896yPfePWbn68//pPrLiQyt/zI&#10;7LjTTmouk9QJMti6cj1jugoHUS4kEGFZla4o1JHDGLLOkaEL/bt0UX3ps9coe0SFxp+Lx13k3hlj&#10;ROwpIrkeSWTetiz7/T4R9Xr96ZkZJCrLUgM+jdtUifyQL6wDWLvz6kvuOv25AKB6lJPjABN5vw77&#10;g5RMiRznEoihvC8TGWvrumaOSuBPUdpEzV7bUXqy6CuADoKS1MlaYem5qmuyWyfW2MDs21YcSRDV&#10;EGWJnTCUGsMJQlZI2urCjDYO4AEgCiNKkCgsQkKAQfU0IhhAEvGsXemoWk+uKAOkDDaJyeZTSoWb&#10;tIlkrNXEwxoTvGcWgUc9ge/8FTxuVyLgG7576588Hsg4R8aY3V5w+oUSY+TSGrBF1StZreIMIsXU&#10;UBq7OioHQ6foQ16v/5OLEKOAsWay/AMpNORWQT6ZHqpi/MZYgqhwQQW3dGlG0zQ6K2ACaRZDcGWp&#10;mAEt8evqjTFq1U/p7CpAmaKr37D1/GNczFt1ITR80aUKAIQSoXuExNlA3CrzU+XixFQxJmVQMWp2&#10;ZJ1TDEPwPkxqp2QGSCL0E8nYVgINGTG/bw3s/JUrAXA5wNkzdfmzK5Qu7L0HkI0AywEO3Hv51391&#10;HWTtUQCA2VlQ1atzz126apWccy4IqORLjCrcFSdHTJf2/9veecfZVVV9f6299yn33skkIY0QigiI&#10;FEFqJqGDiogQgSSIWEBFUMEyEwKIEFEQJZlBOgEsdDUBSeihhZJkKCHhgaCAjxEIaaRnbjnn7L3X&#10;+8fa58wN+rwP6qB5P+/+/gEzk5lbzt1n71V/iwvqEIXNXLtRUTJU/BqfI/yu+RZTSgJAyL0rWca1&#10;uI1GY/3ataemA4WQM7smlsqlhy3ZK88XrllT8CS7GW8+Zy9rn2Npz9w4uPPV2eVK5eGVi4onDcNQ&#10;Slmv1fimFiiaUnCUN3EhGrJWI0nXeaKtQFA8JNSS1TpDO2N4hDohohmTz7bWbjVxMvz0xlOmTb93&#10;m9Kqd1eKKvd+1AEgiuNyuVyulAESmD4NAB/b8Mbhi1bBvHnQ2cV5oUkTJlxgzPDOKVMBJgFmOrPW&#10;CnjvPW6JRL4PcPwfALgqBxGt6u3K0FpjLl/T0tLyYrZE5GvSWotorJLGidLyFEJDlrTRNiEWZC8q&#10;PYgIA0FE7F0EgcoybW1KRDwYIcv0oysW8DbuahmIpFSmKXhkmhSEVR5BKOZiAYAF4gyhRes0piwJ&#10;YRFFIGSWZdZArVaDMnGdQiNNrTBsh0s3GshyFRMr9hARN5AUG47WKfedh2Eoc8cGhDDG8MQkTiMT&#10;t3IhZmlqtOHelSRp1Ot1siSV5HtWgYLA3a1uJ2xK0BV9bGzEU9NsOHcEGxPw6s/DNNBUn1w4+c2p&#10;En6Wx7dvRaOtq04UiKCkkhEr5wdsPgHAUdvt/fSa17gLqK7r/C641DzRDQBAFCroPe4RccP69UoF&#10;UkmureCGDQQIgmDvYAQAvJi907wajdagAPN5jlKpBXrpgIEDdzVbzE+XcHgG8xpI3gNDVqPmqcF8&#10;oThJDCCoF7ZPjPP4eAMUUgFHmcXfq3/5uxA3zTx367lw5ux79wB4Zcoxt3fP/OJoa8GVp/aOUi3+&#10;BHL1OS5bfY9F9H+Ho25bfW7Sk59Jw1DSkodP/+qyr58w1KRp9r7nA/7b2BwdDHa+AUCbTBtDApVS&#10;KgylVOx+Cyln2fOlhJuf1vVa7SsTj7vq4t89ff/Ug44+/aWn71zw5O1xHHP5XaYza+yn48mP6HPD&#10;MC/yJu5gNlIqdqa5uJDIGq11pgUKrXXe9s1FI1KAyAPPlrfCQh/QlegJKZVM+LQLJFlMcx89LlVk&#10;FBYxBmtMpnXaaKRpWqvWjDWVlpYBAwbOuPV57nyIomjtmjWF8KUl+v1Nz1Qqlem/mZumPMNb8Yu3&#10;pOv1hC0tIkPkuocpCpRCFYiejXWXJybLLWLWmkJ3Alh/MI/oZ5lO6lX2mDgmMUdeGmJ6ZHDJk/In&#10;Osuq1WqtVhNuRJpQQSAEhlFUtqxQnhs6ZHs29ARKqTjsHnj5uhtmn3rAJACIntRodBHa4c039wcs&#10;NaUvimxyis76FFJYsmgQQFsrpFIsLxiEoUCRJA3OQqSu4RuhiNuQ5V2DU1h5Z5jlST0idm30Ugpr&#10;rAZtemeuud5oVseSsldpm9wQM7LW8t7AHRruxectBOw+WCAiQkILBjQAGCIygFJKoUBrsNZaKSMU&#10;UirO9mpjRC7eDwA2z1oUFJqnljBJjIUtP6TnPfWXg8dvq3D5SthuBPwJiVBnJlv68FlnLP3ijC+N&#10;tAAA7FsJ8cefH3PdfQAAh/zs7hP3bDQAABZOO+qyeQAA0HbJ777Q9o/seu8fzNPQhSvI1uHShy6f&#10;Prz9rD3A0rv3XvqzX/0Z4OBTZn5t9yBQQbDuDz+ceM1rAPDhb101YcwQw0pc1th0ybtvDR88HBJE&#10;oS3oVEPv8SmkEFLKt+7rnDbsrDM/xuGu1fdMunTqGwAfOeG2nx2xvVw1feL5l78KcFR793f3AACT&#10;r0/Xa67/1abnv0uaplzpgQIlKMSV913881++AXDEN+772i6cQF8+66p7tu745u4GAKRYM+MHP72e&#10;r8C1Ez43DExRKLXs3SVbDd0mHzfmho7nIstCrLnvJxff9AbA4V+/7+u7EJGQa+/94Y+vfQ3goyfe&#10;MeUTW+p37jrnh9f8CeDT333iW7sX7ZX/NG25zVqadM0YwGmXnDVu54NX5AqMwzra73/reRUEbNxL&#10;JQ8+/yrqaMdRbTB2HEybBgAwb960wY3+/QcQcS97bxOqWzMCwDqBWiLL8t+cASt+CJtWjAAAexfW&#10;UprWhJBJkmxYt+74HUbT2LE3n/+1r+lByy/vfLZzYhSGkI9WVEqxLEySNKRUYRiqoMK2EV/hLQYP&#10;zkWTM51lGjIiMtZyVo27rYDbPRsNANCZFUKEMkAlCQWlIABJgBLKWEOEQqFUCg2SsVmaAloAaDQa&#10;AHA9AAC+O378GITfXfxdKeWX9vgEIk57Y06aJEEQfGrwrmagAUvUPS/9SH8AuP/DLZ9pbx8KAADY&#10;1bWVMUSACASUd0T0ikpTb6W+KBJ37s2avETNUj5Hwk29ULk0J2+VWT4mFRExQ5JuxmWB0caA65x1&#10;P2lKEkqprLGNRkNnGec02HY01uqMUGAURUJI7p0Nw7CnnhQjifJN++989PwTAgIgIGsJyZIbbW2J&#10;h+pwaCVL0xeDJUEYqbShe+pZkrIkMu8mvCEYbaTSrl5fSV5vvOcHYcit54iSCLXmSL/OsqxIrFkX&#10;31FSCMpSFQQoyoFyTZhEhMLp8CKitaSUKIbZNdc4yd5m300o0rPCclszF3OgC1JwxthV6qLM7/fi&#10;KgohVBwpE7BUBmepyuUKCnSFptoYYxHx8eWLokpZSSnCyEkyEPcZKpc6QjQogQCtPWLILo+9+0d2&#10;Ao3RR2+//0NvvShYdolo73AEv4y9wxEL9fLeT03S3uGIl8wKAy5KGIZhHMdQ7XXVmj9iTrMgIkcu&#10;2EhrNOr8SRe/xk2JaZoGpTL3TQOAUrKQv37/lrqL2ux90mP7oOX5UYAyCMBarTVyHhVdbXnxGuJS&#10;id01vr/e53O5T4otD2fYRHOn37HDJbeNAkFBlPdybkZsjg4Gn5SISISCNeVKJc1yBxYAQAQKEVmg&#10;LUvTqy+Z1mg0EPHFJ25TQfD19qNvuWZWrVol6l1VTqg2CBr1hjGa/yulUlJZa3Q+LFlrY7TWQhij&#10;c+/CyWWgy5HyAWbEpglQdGo/MrVaNiUxAYA7nnnn5f/qLKvVaz0bNtZqVbaPy+VKS2urFIL1arm3&#10;AQBcTxMLUoWhUioIZaORGGNVgFLwuHHDARtW7NWZ5kORhZ9VEGjIrDZSuMp1ADBGN+qk3Tws94dh&#10;GAohMXKSuLVqFQC4b2T4Nx4Pb3k+jktBGEopkyTJ0rReq0uVKql0lnGtaaad2WetSdNUCBFJJRRv&#10;anbZnIs2rD+zf6VczHy11hYKDtQ0+qe4gYjIgmXNDgBwmrOWc0SSiKIoLpVKaZbW19azLGtpaeHQ&#10;xdGf7/jg1+l/nhm3XkYkkjQzoPf+2JDnF1eTYfGKeUu23W/4nx9+p75x43pt7IaahqS6du36DTUN&#10;WVKt1okW3HzdX75y4ezPbfXOvZedfO3CGV/8MMBr115mLvjlTz9uzbtP3HTGja8+/s2PfRCvudA/&#10;sZaKCqjnf/mdCx6Fo8+XUiItfHLuyHP/cN6Al267/sF1+37+Q5EQb769/fdn/2wXa+3aNWvqdRlF&#10;USWuACzq/PmK43+4JWVZEAZEpPMuLNY3kUrNue6sSY/DJ769fv16K4QI/vTI7P0mzDh/8Nonpv52&#10;wSfPD2Y9ekjn/Ku2fKbr5J/Pv/W8/SAO8+ldf6t11XfoTAspEAMpBUjEl5+a0/aD+y4a8sJNV9y9&#10;ZMfPDDILbznv4ifhqB8gNykKXPnmtmc89rM9OCFgrHMwEF/tunLF+EsPY60IjnSyqBQfveErs+ce&#10;OOmBnwx44aYr7n139+O2EisevPXtk26c06beueeSOxYc9V0za/ZBlzxx2dDuq0+b/Ow1Z+3xr75l&#10;RBgKsIJgJMEMpIPPv2oFXDWso2NGZxcA3DMUYqWIKEmS43YcLYS4B65q6+x88idnjZ8+HefNXQEw&#10;dFTbwePGzb9iInC1h3tYFEIUUg0gQEqFiEbbNO2dV8AURzblGg9SCNb8ybKkXqvXqtUzz73cWvsS&#10;TTkD8ZS9jnpg6YvRDT8pW8MVIFwKz6IUSZJwsx/rcXHENC8HIh60x3NOAxUIiWh6lSqASzi4PcCY&#10;QLg8CgBw4pTXfxyXuO9LKRWVQiUll1VkNiOi8WvkzM4udviHtrcTwrgfdP7hsglCCECI4xIRHTpg&#10;p4dWvrLnNy8c1tGBiJ8evBu8Me8z375oBUE30OcmnA0d7WdcNtkCfBPw1ldnqyCIopi0KfJibH+y&#10;HcyDO11WzYXDNREJAi2ElFxEzgInm8gPIA/JyePlWb4OC0EFjnDHpdjZyjz4UhsuRg0QGo260UYb&#10;HYZhFEc8SY0saZkJIfmDSJKEyEoli0B1YW4iIpcT8xfo2prJ5HX2AtFl7SzfMZZtbhUEIk+Vh0GY&#10;hSHrdLDIR9Hb854sH+V1R0RkrJGWjzbL52+aJOwLNeoc0cci4MXLGK0uoSvqLqoP2H8rnIcig8Fz&#10;V7nWDJqUAFnvofk2Yc+EiIIwROSKDCPySb0AwMq9Uqoi1kNu5JDh4TAAkKYJB1652ZXt43zUfcO5&#10;LGkaRVHcEiMKNm/YXeTbgXN3WhtEfHjZKwDQr18rN6A++OYLbI9Zax9duvBTW+8FAAuypfwu9gq2&#10;4m/3ibYBAKWk1nxNrDF2h3rLArOUBwQXyoSMUkEQKFKKGg1rjJQKuOC5aVwpr5Ys08fuMOrBpS+x&#10;4wQAbGPwB/T+xfScVyal1nrpzMmn/Hrx5y65+SAlMp2ljYZk8QIpQhkFYchRCWupVCqxiWuNBfpn&#10;qlL5bs3euv/Xfznp/G9n1qCQglvbNys2Rwcjy7I4jq21SZIZrU9tP/bmqx8MoxIAyEAppVKdfX5/&#10;AyDmJ+MBYPaMa8IoKpfKUkmdZVMnzzj97DEAcPt1j0kl67U6ABitMyGzTGcpu7bq1O8edfPVD6dp&#10;ym5xkiQcXWCXujc7IWSSNNJUKCWlVJZsEECgAq0zTu9KJZXkwXBaZ1nrgP7ctK11pqKQK6N6qj2N&#10;ep2Ng59H595dh+FnPj5/futLz/x+4ICBWJRvIrIODACwocChoFKpVOzg7AnkvQEZWXKyjJayLAEi&#10;KQTyo2mDADbTSKBQEJFOUpNmnJXTNiMi4K4gQaQtSBICCSBJEmsMN8seIX4MFn5700+EkK39KwDQ&#10;CBuVlpaIxwUYkyQNLnhN0xS1LlcqRFSrVnWW3fWNH31h+i9UFCPisjkXAUBr//6CjGgaJl2o3EBT&#10;kB7zccWIqHVqjNU64Z5Up0CCoI2JopjI1uv1NE05lWGJjDXFGNF/M7+94aJiBq0zdNhMzWuAMQ+7&#10;Ind5E7VWWuI4TpJEStWvtZ8QwiJUe3rWrllTq9cCFZQrFUTM0pQjo/xAXHs99ms/RCGyRkapITB2&#10;0NC/znol2Wv4nGfstt8hANBp2khTSA2BTWv1Wi0j0PWenoZYPPeJbQ66fAAAbHvcZ485ZsGr39zz&#10;Y1VEWLlstfz4QDPksK/fH5f+NjbWJ7ynVlAqZfRCNfLaW7eZ8nsVVCoKDv7GDdYQrVizbLsdd2wJ&#10;AMw7y//7oTsPfQhgp+Om/uigYcamxoCUax6d9eDrf37wjm0f/+ag6RPPvfY1gI8cd/0FBw6zRlvb&#10;aNSsfY32vuyXW197d/8hgwabLE2NEihUFEWJtrre8/rb+vAD+mdZtv/IQ256e1kwehsSwhQzWJos&#10;p75l48YN/QcMiOKID8dw5Jcu18baFUveHj5iGEh4Q+7XedN2V91FxKEvsXL1m4/84YhHAD46/vbJ&#10;n9gaERGNMW/NfOD+1xbff/3QJ84cfvfEC676E8CuJ99x2aFbIboxnft+8aq9LYpV77y11dYjZBgE&#10;K5dug8tOO+BHAB898fbJ6ZoHg08esJ0Q6X77H3Trkndhj0H/8pvDlRwqBmgD7AYAgLbOzjZEBJid&#10;pjyYwpKdOW7cmI4JANANMP6jh9z1+tMngBwKcMvCB78yfbp5a55TuxIuQG6tlUrwvcBSrWmScHUr&#10;EZVKZVat4Hl8LNNstJFhoJRExJ5aLUkaaZK8MvHyPYz9BhAATBXix3ff/cjqRVG5bNLMWktgETFU&#10;IQrBg3riMOJwCc+0LkJLFghAk7VkrBRuXgwQChTVjRvjuBSqIKnXN27cmDYaUggQAjQqgcA5ZWOQ&#10;nHBN2qgLIRUKk2UJP7gxqdEWDQCs6OxsQ+REBHR1QkcHIh43cTJNmw4EGzesL1cqDy17+VPDdsP2&#10;Dhw9GgjohBMQETs6nu3sHDPtLuieR4QXSTkJ4FmAJEmGDBlS7ekJXA14ESyzRFYIJ3iJiEoqFQSo&#10;UBiRZZqrZ0UUBUFAZLXW1hgUKKXi9AU/ClvwgQoMUJZlOmP5TulEcIQ8ZMAuj6965YjBH3tqw2sA&#10;wAItRFxVZLkhDRHbKjsh4iKxYp/oQ0/pRVKINE1RIItHcZcg5N0I1vLIVKeEwW8GcgXQIAhAYKOR&#10;sjsahqFAwac8C10Q0QGtOz9XXyyEWL9+nRQQhmFtw8Ys1SoI+pX6IWKtWmN9qkajzvVCwBJb1vJh&#10;XQTOjdYqisMoskT1Wi1JGtzWD84kNax/KgFaWvuFYdho1FFgqVSu12tZlrHVEeRiIexd6CyTSkVB&#10;ZKxNk4SV4p3dX3fzRnJ/TwSB4mXP2o+QK0qxL9Es58hrkWM9uTCmu2JOSlEpKUWj3qjXa1z6wR+Z&#10;tQaktGBTk0mphEAD1pC1xohAWa0B0GidJIk1NoqjlnKLICOsUxWzRGmackGBeWaOGD268KleMiuE&#10;QHYz/ijX7GaGQEjP1F4HgD3lsP8u9aBGji8kSZLUU+56ZbVPLvettLSw+a515m5Na60xUikpVRDi&#10;scP3vH/xs5X+A12VLEBr/1buW0vT1DVovQ/Yu+CMx9bHTHjiOPXCtV/5qf31OfthGMfCOKUKJ2xD&#10;FARBFIc8HchYGwRBpVR5/3srACueAaINgqD7rjvwsM7twzAvc/1g+yf/CTa7FwQAn4wvP0T8vFat&#10;ntp+bJqmN3XNkPm0LxcYSNNlcy66/J7lAPDMAzdEUVwulYMwJKJMZ0T2N1c+BAAnf/MIDnU8UGvX&#10;2ugsM1prbXYZeUKhocFeAS9KZ/wVzcF57azi5LgKnCCANpnOkkZirFGBYtOWa8GLuiMoFOKs5Sew&#10;1q5cvuznwTmfffHkpfu+wI3ag4YMxqaBD81Bi8K844ONexPzSnTJ+t7NF40H5RTVUJSrberMTTeD&#10;vI/WaM1JkozrTLhji2Uh0rRer3OGgXOIDzbOHX7ApCAIDsp+kKapMU6xrl6rV6tVY0ytWtuwbt26&#10;tWt7Nm7s6emp9vRkWaaCoN+Z3z7+5ku5ALFwrDkGyVN9OINRdMW5WrQiHJGnbF1roPsl40ItZHWW&#10;8U3LIkLa8GRiU+Sg//1g3o7jSmbzig2mmJnd+xtN9qsQvcsAmhsS8s+xSKQ29w42CwrR0J1H0col&#10;evlb235sJCKAtVyxoDWBNUZrsuRGYxuAt6d+v/3Q48446Jgr74V33l5qAT76na6PPzPxnBNOu+CE&#10;026YuarZ7OhL3BAD6S6PtQZg95F7C4GAqPifpHh1ypjzr/zQPgdIiQLtO+/QVybdf2vXzNPMXQ+s&#10;MIaLbNPBR37q6J3H/+a0nRbf/cvZo370wG+vvHHkgl/MWsNjZIhIZx/acxdN+bwwRAF7HP99uvPT&#10;J33/cjjxzD3sW0ve4Q6B1Fgybu6BzjI2QdiZ/yAuQv8BAyotLXEcR3FUKpcqlUqp/OfrTrr4pu33&#10;OailpVzZ54BRpUAJoUKnSrxyJZz6o0fvvubx78GdM1YUxZbbHPuZz350/O1nfXzZvb9+4uBLnrr/&#10;prsOfe6n964pDK80TRuNBZeNuXDqdnuOcpnVp2D0r+c89Os5Jy+/9L61f138lk4bSdJIMmN1wvJ3&#10;fQGCq5VyS3oYwdD2dq2z8bscasmOWxMC4IrOzjYgAJgxbuzxOx1InZ1A8OX6AAA4drvRwIPS8n45&#10;qWSgAiFkMXfINlWWy0JYM9/uhFJSSW5OI6IgUNZYMaFzd63HdHRMRbG3kCukfHTNq1IKXlRRELIe&#10;Dt9lxhjeYdh0c5NnlFJKSSEUCm5+Y+cn37eczj0K5I6vMAzjUomNUSG5ak9Jl25yNp/Mx6sX2uVs&#10;MH3hR9euGDd2L4CpAIiAHR0rAVd2dkF7O0yfDuPGAcAXdjvsuO1HosAZb75ARNMXP/v7xd0rgKj9&#10;+0RwbHsHds+DtlHUOYXa2wGhjTt9hYjiOLf5RfPkAba5Ma8yLdqzi39l+TvWKdGGW5NZx9th+DjR&#10;WdEoXDw4//eJ1dy1wtFfwa3DRdiY98bDhuzJ32qtn1q7iBdDpjMujwQeoCGaN1jBKQmR18rxnzcf&#10;KODarN+7s2ljtDEPvzOfXN2UUxbCTR/EbtrJYPNr4+rHOKhE5C5OrmbLY91YYJ0V8YvNnOvuwryy&#10;gNXVc7+FistVwGVLvBqDIOC1KgTnkUTRTlBcbZnvp9ytxL1XUil+JSxIoF3bjCt84v5JthBSJ+Lv&#10;VPy1NlmW8ZiOKIrCSpn34Sz//eKvENGNBnHj55KNGzasWbemXq8b3avXH0VRqVxu6dcqEAGBbTGt&#10;tTG6Ua8/s/b1Z6uLezZueLa6eM76N/gKPF97c8OGDYUOL0DvAJziczFGZ2nKEw95nXABSxjF/Lyl&#10;cvm52l8HDxkal+Jik5dSBSrgao5y+f0a/Szfxw8ilZJSbr/9TouXrwvCMFBBXCrFpVIcl+LYfcFS&#10;4tZYIeU/d75weDEIAhW88vQDR3x93FbcRi+FlB/Mkf2vsDlmMADgwY1nHt3/aoCx3/rh5++84bEo&#10;imq1BFxuK6s3asPbHz9uwmGrYT5b/6dNOPb26x7jiP4Z5x5389Vu0nGj3ggC1orVxVyeffbZsM8+&#10;n/7VL+7/6veOXjb18Adq7ZRnqYpMKKcI+Idc9seVkVprAwa0UzINVMCCaOSa4RRPnROIUgVszfMd&#10;OH5/DdCy7OaTKq0tAPDmokekkrlORW/LgZPPzKP7AsC1VinldNmAeBMzVtu8WwDcNqSJeASYIeLy&#10;AMuKHHyGccElh5QK7QshBQcDuANBZxkPvkmTxBhz87ZdNy6Cc+QUyKuYeLZXrVq11sZxHMRBmqau&#10;pA2gUW+kaSqlot/cTES1WrXRaAghnj5j6UHXb1WrVstNJSjNGN07woZH3FFeaeA8Jq77FW4SRWac&#10;Iq01lmdfFNfhPzVuRgpRFHE2+YdIAGScekV+FiJakPmBBE3d4UbwjDYhsLcnDf6mXId/aIwx1khA&#10;BAQaMsxOe+6B4YuHHyVwHYAgizojSokAyCCvcT6HEfb/2d2nHNGvVQis1Wq1ajVJCIccOOWW0Vmm&#10;4eU/HHfd0wf97JMf9BUjS0nezG0JiHSWcbPyzh1/uOG8/7rztBlb3zhmiNnjC5ftUE3TFJYufxN2&#10;ByustQYoqWtL1qT27bfhgM9ukaVm2J57wYNrlRyBoNLEGNPo2bihmhiTNowJUOCqWddfob702PQt&#10;37x3ysTHvnjuNiNWFkuRiHjJq9sAACAASURBVFcs5nOseHzSB/HGBwwYGMYRR/KkkHEcC7HfDx6+&#10;9bznfnX6rG2vPXYIESkpUEqufrR7n/SLvcES2SXvLLa7cjCB9fARUCr19hJx+NjhKGCHgw8Qt62p&#10;VLZFFNpoRNTZXmf/4drzXvrttx/aeurxW0lx2OGjg1AIGQUijHfYYbslcTmOpQylCKLyv5z96wZq&#10;Aygu6kiCbiAA/O1F37K2eviPrl+J148DnInQhjAMYAZhG8Cw6dN+/8cnx7V3AMDKrs65w3RcKiHi&#10;uNXxXYPrJ+x0+Iy/PsXHPztXkBfbAABKzIMqvUKNfKMpqYSCLE1XrljxvfOuPJ0IAK5HPPDyrusv&#10;n9ivf+vTURQayx6IlIoFoJyRKqVQTjJV60wKGQipVCCFsEQWUFs3b6ewb4q7VQUBl0NQXrSTOvFW&#10;5PmOLtRMxAF7gchvJ9XacrkO21DTpz07duz1gC+xw9bVdT3AhdOmEdC9b71Yu/g74+fOvXsojN3p&#10;gCOH7g4AtGzu2O1H3rfspacmnz1uuQUgGDUaEGjsWCCAzs4zALoB0qSRpimUY6lUoYPsWgksEdog&#10;CIxpFsvunQ5prBFao5sA7d6vEMLNNnETCfIZJkIUnwh3VwsQPA+UiB5fvYjVwIOw6ARg6SGhUDy5&#10;+hUACIIgiiJXyaxd40cerxFooBhHIIig6egkrr8tZswB2E1L1/J3ROD0zZEL6vZWW8+xr4PM+39z&#10;jV3K9e4sOY1a9/na3qy1AGVMprXVwtgQhBICFJBQMkJEnpsJEqSUYRiqUNo0yWWp3WBHo02YH9nF&#10;iipWFz+RFJIUcQirybfp9eXYTXqPa8czpnixkdOEyO8Z9yEiR1FZx09r7ex4CTwKkHrHoSAKGSiV&#10;1jMCMEAWDb8YVmmp9TQQkYf2UYRjttsPAO7563PIRXVSCeEqOY0xiCmMHgUA+8bbAkB3dbE1dt/S&#10;tk/XX0sajaLaExGVUvw7r8C7bvFZYr2c3GNHTqwVOQ0hMBcUBSHQGEuUKQjCMJRKGuidGFtc23/I&#10;KOZHDhfeOXrOHrO/vZuU8p2339j50K2VtBp0uVQhImONzlSgQ+KxV1JZa5QKgiAotHTf/zO68CWR&#10;WvLu4t23/6oqqSLf/gHrsvwTbHYeDwA8lrQf1e/qx7OO313/2F03zQ5UoLXmuDUnm5JGMn9+6+qT&#10;5gNA25FflUreft1jRFYIIZWcOnmGNfZXv7gfck3YIvNAloJA3XLNrFuumfXV7x19yzWzZmXnsHlN&#10;vQMHOKHGRZCWBVjDMAxUUHyExs00Ixar5bYHtmsLZQAiatQbq1evXr5s2eWVC2D3Q+Ynx2y9zbYf&#10;2v7DKxc/wzlKAODbgr8uvHCOcSsXMnORACmlGxhpXOqleRPhNmVnp3J/urXWaqWKzrBiJxLACetA&#10;cf5UuPFbTnuBvXwAePzsLgCYmF4mlewuX8ZZBJ7dxvk+1quNoqilX79BgwcPGDhQKpmmaZI0jBOj&#10;FKwGA7ffNvyASfV6PQgCFQS5v836W9INZG1uwyLixC1fAP4ELREnW4zR7grkqqbGGq01+4T6X55G&#10;3FeQ6zLYJBCV/5OD8078Q+6oEXkdLREVOQqOlBSPzAen1ppcD6Ugoo/tMew3v1t24J4DAUBAU5oE&#10;MNfPEUFUVmrntsOeu/XeldYa2/3Lg85+dAmRWTD96B8/uaTQG/lg6qMgzw26j7GQMpQCEciSzvTi&#10;u3962bMJAOQymGLJfZddtZDvR9h+xJY8zxTyVntr7YgR8PT8FdbaJS8ugK2GCCk5EBXFkVShQCDr&#10;yjkA4EPDBwPA1luNePWdlVsNh8efXW60mTfv6e1HDAEA9q4bjcaG9etXr169ccOGD+IixKWY5XR5&#10;StTb08+/9FnTfNS5hKRO+S54+97Oy1/QRmtrYbvhg3RTZwInCrbZFh5/fpWS8u25c+HDW4dRXK6U&#10;W1pa1j88+ZrXB24xaHA5DjAox3G8ww7vPLMwLpXK5UjtstOOu3wkmL2wp7V/6ysLnt55x51a+vX7&#10;F99a26bfdgMAYDer/1lChG5AmD6tDQABZgIgwjAE6O5GgdDVObOrc1hHR95nT7/t36O1nvb6o4iC&#10;1zArewK3C3NjAAqy5JRGiVSgWOO40aivXb92zerVybd/8sdzrziNbSMhfnPdpAXXXdjSr59SARdR&#10;EJFSQalcdnuvKwvhZIUMAudt9sb1rTVakzZKKKmUyhv83HYqhDWWM6yca6vX6416PdM6SRKdN/Ly&#10;X5VK5VKpFORhbFWMAbZ27FqEseMWAgDQ9QDQ0Q4d7ReyaPu87mOXpkIIGDVq7CoB3fNmvjUfurtx&#10;1GhEDOM4DMN7tokAYObSBU9s/G8xYcJKRJzQwbvBN0ceyzrO1phez6xp0gjfksXZxC43V+vxa2Or&#10;yFpbNMUZtynnysvWZJkuFMyO2mqfI7fc65ND9uRfznTG0nAqn/imAhWGodvas6zIQvNuwUcgR8Fc&#10;E3kuSE1FcVTuXYAztlw1KrgGCcv1xkUjZbNKHrusnGTmnwhE5RR+hLVGZ5rD4XziQ76P8VZW7Opu&#10;07ZW52n5/GJKIUThcPLxx60stVp1/bp11WqNkwnFaPn3wJ8O+7eYx++xKT7Y7OgyhofSsjFgrNFG&#10;Z27sA8+Elkr2HsAqCMIwLpX4E3GpGUuFcIJSkm0bYJlEbYzRqFw6sXiF7PvxsSUQVRDEpXjWij8+&#10;tGxRuVIBGXD5Il9wspSmabWnJz8aXVwUBS7Uyw4e9FEhxKGDdz10yG6HDtmVr/mc9W/M3fBnrn6w&#10;+YDFIAiUCnjgYJOd897Pl3+itU6SRqYzIsrXFasPZ5nOtNbsT/793e3vgYiw/1cugysOPeYbB3z6&#10;1Ju27fzBflz0p4MwdGmRfApqEIQyn+PEzx5FURhF//vTbPqMUspg+dKFO22zfcAzHSQneP+hx/k3&#10;sDlmMOJS6SlzbhCiFNJY20gaaZKEcZnt/SzLxg+6NrnzGgBgH4NjdQAghIyi2FpThOG//YOxy6Ye&#10;/og+FwBOm3DsLdfMkkphPvqReyc0aLCw1yEnL3zqDn4BvHWQJZTukdk7R0QpJDcWFduy1kYK4vtc&#10;KRWpYP2G9T31arWnp9rTc+bRgwAGfG6OG16xxdAhQohGmiBiFMdxGNV7qgDAI1Gby2akUja3KS31&#10;DnOw2oC1gkDmW6SL3yCSsQKQDIEhAmu0thm3s1ubK5yqIECAMAiLUVwuFmXcexKBmyHwqxGTtwEA&#10;gMvCiT+EX4CTozdKqaLOJwzDeq2WZVlAZMMQEYMgIFaiiMJypYJKOmUMxDvm6ziOhcvQYBGb+XtR&#10;JSjUFcIo0pnOMqfsWahWM71nI+finVDSv0Np9G+hpoY/130GhEg271oXgOwJWAt8IlpjATQLhgCn&#10;cQJVeJjGGL1pBN35GE3zpKzlPhoLADB0yE4AWw2xdiMBALJHisA2KJuiUknUZs+Tv/zs13808tcA&#10;8OFvXXXcljqp7fLZC16cdMYp9wIAwL4X3X7Q8A+sxRkFssAWouAlIYUMlUApAOzwo7687QXfOfTn&#10;ALt+ceY1w1HrbY45ddtzJh7fBXDIV+8/HTUJ0PyeB4+AG0775aB7Tv3C6B9fctztADsec/1FAw0Z&#10;KVVUjlWACmU9kkKFbJEOPuIwe8r3jgAAaJv0mw83xMADp1946K8Ajjjt0d3TNMWW1n7amDRN00Yj&#10;a1IG61ucjrvhumccduwZ2571lQMuAPjoSbdP3oIP4MyQzVKjgYiGferzIyZ976hLAY447cFvGCIh&#10;3ZTuodvBlZ+/YuhTZ516xNkTR10PsNsX775qC2M0pyu3PfGsHc44aa9zAHY/9d6p20iiD33+rB3O&#10;GLt7B8Aepz9xm7LJCZ++8esf7wI45vznR6t/6GT9H3BRYWaUW3r0CBEiDgMchbBy3DgAIBf1QOjo&#10;uHuQyRrpDII2gBWdXaMRXvjF2WymfH7XT931xuOFcgbTHD7HvKqE20klSGvsAS+vWj5l8rVEZOm6&#10;3Kq77hfnhGGoiVpKFWNNojP+cxWGvA0NGDgQDRUBYDaaeZtimWPQoPOxX9baPN8sAADBGiIkAAJr&#10;NFiLBESk0yyp1bM0FVKSAEIwQAjEqQOQKIQEEkhCKFVoDWmdzei6og2ICBYAnA4EBDO7utoAh44b&#10;hx0dOHrU+Dlz7xLPjh09CgCDpQtx1L53/umpUr8W3l2llAA45q3GvP2G4ejRW04fBd3dwzomjAGy&#10;KOI4DsMwqTeAUDR1LbOB6HZm2VuFIoQQUmTyPbEq5IwENoXYecoKxy4Nq3IDPLh0fvH4mPcNl8rl&#10;Rr1eq1WN5rE/whXqCCszCQCF8dpW2QkAnl67SPPWYUkgFtP62KfhO2KT+a1/uzQRC+u8dy0RATo7&#10;NQjUAvMOAAgn4C6FtDozWZbZpjkJkEs5EQGi4FEemKejefGwjC9/nbEOihvlVkxhAq3Nxg0bAcAJ&#10;ZElpkyRNEik3UXcFV7+NHHe3lqWcNICrKeVhV8UvF7gXJpDH5AEAWQECuB2UNaWaI4/8Fox2E2NJ&#10;CqOVFkZKTZa4oAuK8aCZFUIROnGu3rsfMaqUiQgE8uBykIhCKIns5oDJq0JikabpwVvs/PCSBUeO&#10;2OuJdxdxBThZikrxX+LagfCRhXo5d8YeOnjXOevfCMIwimJjNEdg8uovpyLXaNTJqTb1jm3NvUeh&#10;gkARceiTo6gGJeVy8zY3C5sX3v9K8YHu/+0bHjtdc+ETKyJQHqd2BepcB5Z7YqlJIQV2s/+h3one&#10;z2v0WX8aLYmIihza5pfB6K3130xAxDuvPYdVir98ROsdTzYsgrEWUBptjDGfrXQt3feFQXfuc8/A&#10;b31u7bVPbDPx1O8exX9789UPIyKHAUrlMsfO84Jdy6V4iMgF/V8580jOe2SZLhId7FlymISbyayx&#10;rQP6l0tlbTRPneP9gkWoOHAVBK40Vyi5ZtWaVWtWXzfwYp6aB/lcvL+++gg3Q7P93VtYldliU2hu&#10;qzDW9R0AD2/Ou474J0WLAjQp3iRJwqXn/IW1dt3atdWeGhDHxAVXIvLcANh0M6Lch6k2NvK0mtM/&#10;3QIAoxZdBADbnAhfvLMLAKyxQaAAYMOGDUQ0aPDgNE2TRiPLsuYXiYgyCistLUEUcmRRa1Ov1Wob&#10;e0KElkpLXCrx4GE2pt1fuVNMFJ3fRFRuKXOJp/P08luRpeVY3oTTR+54U9Joc/xXftBXC3Jz5o7r&#10;LiKLnDFzqlxC8GRfIqpVq41Go6gO5wUQBVLrlMhKKYMwVFIiCmNNtaenkNITQsRxKS7FR4w9s+23&#10;ffmC95/7nRM/tZfNT2hymWvJ49L4zuU643K5FMUlfiONRr1Wreks00BAwuYzIqhpDG1xuvM6ZFF2&#10;AECdEWmuk+Z+Pg5Gs5IBABSLlouC45YKj3u3xnIu7q5ZL/f5JO9Txx7McVze6KSQaerClhwZZa0V&#10;a3mQD/FuAE3R0DAMOQcI+QwZ3osKMUelAmsNz7YPwrBZF4UvAuc2s4xDlca4wggz+sgv/dOHAiL+&#10;tX8Lf7z8k27AUQjziI5t77ij0hOXSioIxkycMrMpSWYu/R4AHLdKzJjSOQZhJuCY6dNm/HVOkiRG&#10;6zgOOXfR0q8VMczS1JVIGW2N5VRVXIqL6INAPLDfTpOOP54vy3UAQISIUy4+s1yp8Cfbr38rx+A5&#10;cA4ASZKYNG0ttQiC3DigYokabXjxFFYLXzPgNBRHFLgTwxIRCSm47xMR67X6xg3rtTFRFFnLObne&#10;MDl/yy0QnDMAAG1MliblSVe2AQxtb4euTheI6ejgHMXs9W8opQ6ofMhd5u55NLINAG575fFSvxap&#10;VKBUEIZHbrELdM9DFDCqjYiwu9tOmYIdHXbkyAdWvFwpx1mSqnz8OeWiJuyaFumaZnciqdWcKle+&#10;9vha8exC1nLknZk/iyRLmwdIU97dEYbhoCGD9xEjns/eXrtmTZZlSimpZFLtydLUGOsqo3J5w33j&#10;7QEA5s2jtrZZS+d/avg+z6x/NYyidRtqRfuskpJNPa01x7l6P0JekQhCBHyOqCAQbnSG5YlopXIZ&#10;yRw6aDcAmLvxjTgOs8yuWr0mSTJOKYRhyMerySu1ijWf27eI4Fx0fuUcJErTtF6r2fwW5rwYX0+J&#10;pBQaY6M46tevX5IkG9av5x73JGmUyuV+/fpBnkHSWcYTFY029XqN3yaHKtg4zgN2Il+eNggilquy&#10;RM4cksLlKKh3eRcoqTiFkqYpkWXlSaVkGMX8y7xFZ5l29W8gbH675FfDNdmzoRKEIZcUKiVDGYSh&#10;Mkmdz33+pzRNR7Xu8OjSlxDFEcM/hoDzNv5FKlmpVD6Gw14L1/G7+6geQHPnAcB/jfxwFEXVak+h&#10;L8dJJ65pZ0UfIXpLADjTwgrCQaCE5Lp0WS6Xwygy4CqT9z5k3NMP/sbk0QQAuPuR/3o/O96xh+4s&#10;3dyhwgJRKhcUbq209FZyFsFcIrZSrDW8ThDFVbc8/H6eDgC+duJheQgSwcr3OBW77H/UZmXSb44Z&#10;DD5XAOCWx3qCIAjCIBayp1bnjDNUYPb9U6kfjV17I+RTIQFg2dTDyU4kN/ZbkKUwDI+Ql95f/b4x&#10;lkUVeCbOF7/1Sf79wwU8Zs5zSVgh+Wi3wjohVCEDFYACJZWxNk1Ta2wQBNxhHIRh0UAFANbaRqOu&#10;jf3MrusA5JdhEvsVTz14Y7lSGTBwYL1WK1cqpVKZO1CFFDrT9VotkvytRERbVM64RrN8RJRSxboH&#10;wbpPfGe4ufTuzs9SPrqMyVAErKEulQpkpAq9C9e019vCiwV8tlHK+olXz1xDRCfjWWceu8UdNwhT&#10;0lEUY4CcT80yXatVa9WqkNIY40yBcpkFs5NGAsrU6/XMZMbYNElYnFcqhdRbCMulsQxfAdUk0pL3&#10;mmjDvXFOMm+Tpi7qvWDu9laoiOy0X/7YCahrbXMpHgAIw7DS0sJSVz0bN2zcsLEUxABgjGnU66w3&#10;X6rEpVK5XImLc9HoNE1T7l8s9WuVUmpNtWrV9Q+A4OMNhUDM20/ZRiSLSIQu3MU1uGzhZkmqpCxH&#10;Jd4gBgwYWCqXNm7cSAIBoF6vr1+3rl6rAUAQBLmknUsMA7iZLHx0WgNOQVFIFEgW01QTkSWUMkQ0&#10;7ICpQABAmqYAPFuX2K8OlODzeJP18Ddxvj7ETSkBgQhp0hDCWimMNtwgyIc3d9ayBcaiKESWm0dB&#10;KnTF00h5vySKXpNIZ8ZoK5VSEsFoRJJSqqh3ZioACCH4mMRcxh4RpZBpkoRRpALF5cgf0BUoJkMJ&#10;IYumVWgq4gcAFCiFQnRlcrbpXy2RMCbc1Mhzk3HDcBMjmEgJlFLorPdhyVWwcHEam2JkeB5lH7UJ&#10;dgMCUFtvxRTeWtpAhrTWQgho7zi2sxMAVgAMmz7trtefOWG1WtHZ2bvixo4d09FBUAKAB1qJix+s&#10;Mdo0/rZk+fBBu82p/plXS5IkSZLYU074BtF1RLtP7rhaioPP7hra3n7RD6ecAfiswNJ1F+oss70T&#10;fMlo02jU03ojrTZUfgcctd1+s95ZkK+ojMv+MR/qzDaf4fQy10NoXfT7RjLSWXb8KpyxpQzDMI5L&#10;mc4CFWgLxCH4XKVQiUASD2IShKAAeZy7CNSYjg7o6oSuLpo2HcaNo/b2lVM6h901CgEP7b/TQyte&#10;frjnFZ1l9VrthJGj7xl7wjG/+/3Jk66BCRNw9P4PrHxFKXXf8peObmuDceMB4A+XnxtuX9nw0++d&#10;tNOo6Yu7W1tb0zQNA8Vj4HOfnwplWkTk49IYXYgLsZip+0Tz2FDvkWWMyE0rgQQA+ZD1fG1bIrSI&#10;rK5uF8VrKCXpRjqpA1s/8gwuqlarPGTT1RcJl6norr5hd9tiFAAAzFo2P4oio01zdbHIy5BknuAt&#10;cK8AQQhsbplo/h0pBBK8DCsKp6RohmTv0Qgh8pZcYyzv28ULICIyBKRZqUIKZfl01oYIw7BkjDaC&#10;51cUtm+moqCoBZBSASTuF3pFgp06EH+dpqmSPJwRmiuf3wOiQCQh0BjtYvyWLOcxLBl8r0pe7mtQ&#10;ZjNWgy2e1FqjNcQxAkpLhOhKx3kPQSEABFFh7QOrWKWp64JAlBhKrl8KlIxLIQSKvRRu8gSAp1a/&#10;FkaxMXr2u68eNmQ3NxJXmz/GawIRsDG2CFfR6B0BYE8YChoWiBoi7h2MWKCXcg1bZrKiso61HNkb&#10;dA2oSgJAlmnIdKEGgYgIvRnIg4465W+v5P/KlVf+E3/0L3Hlv/8p/wU2RwfjU6VfAMAT+myuJ8nS&#10;VCPyJn78wKuX7vvCCXfuAwCrT5r/wlN3VDC659ZngyCoqouo0cPZjJu67rXWSBUBwdGVy+9e/S1u&#10;9QYAFHjbtY8Ya6U4TyolBLmGLSLJCaxCgskJ/6jcVHXS1Gz1loMK2wd8YKdpo16rN5LkmtdWHz/w&#10;6uQN+uNHLgQAtmVPPOUAALjzl08LgRyPZw8+iqN1K1e7cKIQKAQn/qwx5UqFt2y2+znmAeBKa/hC&#10;cZiTDwBOIyqpUKCxRpIbD6Sk5KyFtaZeq2dZoyGc+CBwCI0NXin5Kfq19q/2bGw0Gug8h8YV96yq&#10;VCrO1cn1to3RtWq12tOTj/02Qsq4XOZQYqNeN8boWo3qgIgcxQGAQEgJyF0lBlHlpQv8UmWTJEix&#10;b7LGF3dZFJO836OgxZtjHr/cxEKyhfthuYfejWVlXaokSWIVsRwH5FNH+NFUHtg2BljGnl9hrVoL&#10;wxCFFFJwMgdIsDxi4ajxBm3JYm+RPBdROO+iyalz/+dyTCmEBsK8EJyKPj9rBSvb5CFSwt5XSGRZ&#10;eYW1xShvcxeIoCQaRHTSQEJK3Uikco4cPw8HcfOTzJ1nYtOKlD6EO4+LbzE3QNx1yBtHskwjCiFS&#10;t1AFGy6GSBS98kRk3RgVMMbwIrbGGpMZY5S1VuLA1hZE5zxwujJJGlmatvRrFQKNgSLwnGEmlYrC&#10;clG3jYgc3r7lllv69iK4o73wgZskegrhHb4sQaB0bvCxbWetRY5HKoX5OtFZZnJrQxQTZPmtCWcs&#10;Fk8Nm1onRMQqctAUr/mnGQqwAqANoBuwG6gNCABHIcy9+MY155yis0xI8fsBdAgAIAwjoLnz0tZ0&#10;RecV3fxyOtqhq4umTcPubiCCUaPViudZ1dFaqzNinxCbLMvZ6/5IRIEKLNHhg3anuXPo+9+fOqWT&#10;CxKyNB1K9OPOrm8KgYBjpk9/YOVCyPWRipFBWmek9fgdD7zr1Sct0bgN0e83Pj5u10MB4PeLnjjx&#10;outg2rT7//qclAoUBJJ7LZAMgTUmL9EsPjuy9PJ5XS8TocALp02f9toz0ACQaNKMYyq8WSklud8j&#10;aSQoXIVGIAIWfv3dIP35CRNgSueK8eOGARDRELJ0wtj7r7qgXKkcOXT3R1a9qoIgTdPbXn7sEwQ0&#10;d+4ya4ZNnoyIn7n7rkfWvW6JgIDa2xHxuK33eXDVohN3PADGjStf9cOjhuz20Mr/CsNQICCXFpne&#10;csDefRiIZYV47UnApu6IXmeYrdJNghQuWMsd3e5hLREHRdJGUq/XEJHD8Ae2fAQRns/ePmjgbrPN&#10;y/lRm8d9UTyz7lUu3OLOb3Y2WeZANDWKiHzGHOQJ8EKvqcmz+Ds033Ec3SMiS8U+Y5vfLHcIghVF&#10;8Li3e4qkEOjm+dp8irZrV6Hc/HV3sdFpHCoWBVIqAIDeGYWIeauFAADMv04aCYWh+yaPAVFTqg2K&#10;Lho3piITQlrJVQ/EIpAsLpU/iesphWIiFQB3XBQXHwDCKCLXpQnWWJ1nMMJSmVjnQGxyCPLgLyKn&#10;YcP9b1YKnTYCyfZSWq/XiKhUKpXKJRZ9IrJPr32tVCo5nyFLUaDOst1o8CvwLkd8Xs1Wp2m6VzDi&#10;JbP8JbuiEJQrxOKKlVn8EwD069dPu5livQ0z/FlwTPD5J37XaNTTRmKsEc4gdB86nx1SSSFkvd7D&#10;UlfsGrGWl8hncrN/y8HxMIqiOI5VWEgh56kk179UpJKKZDUAgAxqtSoAVFpawjC0loIgqLS08MNm&#10;WaZ11iwlrFMWphOcdTTG7j7qqP9xlf8n2BxLpP7TL8Hj8Xj+/+WfPhT87u3xeDz/QTYrk36zczA8&#10;Ho/H4/F4PB7P/7tsjjK1Ho/H4/F4PB6P5/9RvIPh8Xg8Ho/H4/F4+gzvYHg8Ho/H4/F4PJ4+wzsY&#10;Ho/H4/F4PB6Pp8/wDobH4/F4PB6Px+PpM7yD4fF4PB6Px+PxePoM72B4PB6Px+PxeDyePsM7GB6P&#10;x+PxeDwej6fP8A6Gx+PxeDwej8fj6TO8g+HxeDwej8fj8Xj6DO9geDwej8fj8Xg8nj7DOxgej8fj&#10;8Xg8Ho+nz/AOhsfj8Xg8Ho/H4+kzvIPh8Xg8Ho/H4/F4+gzvYHg8Ho/H4/F4PJ4+wzsYHo/H4/F4&#10;PB6Pp8/wDobH4/F4PB6Px+PpM7yD4fF4PB6Px+PxePoM72B4PB6Px+PxeDyePsM7GB6Px+PxeDwe&#10;j6fP8A6Gx+PxeDwej8fj6TO8g+HxeDwej8fj8Xj6DO9geDwej8fj8Xg8nj7DOxgej8fj8Xg8Ho+n&#10;z/AOhsfj8Xg8Ho/H4+kzvIPh8Xg8Ho/H4/F4+gzvYHg8Ho/H4/F4PJ4+wzsYHo/H4/F4PB6Pp8/w&#10;DobH4/F4PB6Px+PpM7yD4fF4PB6Px+PxePoM72B4PB6Px+PxeDyePsM7GB6Px+PxeDwej6fP8A6G&#10;x+PxeDwej8fj6TO8g+HxeDwej8fj8Xj6DO9geDwej8fj8Xg8nj7DOxgej8fj8Xg8Ho+nz/AOhsfj&#10;8Xg8Ho/H4+kzvIPh8Xg8Ho/H4/F4+gzvYHg8Ho/H4/F4PJ4+wzsYHo/H4/F4PB6Pp8/wDobH4/F4&#10;PB6Px+PpM7yD4fF4PB6Px+PxePoM72B4PB6Px+PxeDyePsM7GB6Px+PxeDwej6fP8A6Gx+PxeDwe&#10;j8fj6TO8g+HxeDweLf+TlwAAAA1JREFUj8fj8Xj6jP8DEj2gh2Ly1i4AAAAASUVORK5CYIJQSwEC&#10;LQAUAAYACAAAACEAsYJntgoBAAATAgAAEwAAAAAAAAAAAAAAAAAAAAAAW0NvbnRlbnRfVHlwZXNd&#10;LnhtbFBLAQItABQABgAIAAAAIQA4/SH/1gAAAJQBAAALAAAAAAAAAAAAAAAAADsBAABfcmVscy8u&#10;cmVsc1BLAQItABQABgAIAAAAIQChcrZKRQQAAMYJAAAOAAAAAAAAAAAAAAAAADoCAABkcnMvZTJv&#10;RG9jLnhtbFBLAQItABQABgAIAAAAIQCqJg6+vAAAACEBAAAZAAAAAAAAAAAAAAAAAKsGAABkcnMv&#10;X3JlbHMvZTJvRG9jLnhtbC5yZWxzUEsBAi0AFAAGAAgAAAAhAKKhRIreAAAABwEAAA8AAAAAAAAA&#10;AAAAAAAAngcAAGRycy9kb3ducmV2LnhtbFBLAQItAAoAAAAAAAAAIQB3aFdK/2cUAP9nFAAUAAAA&#10;AAAAAAAAAAAAAKkIAABkcnMvbWVkaWEvaW1hZ2UxLnBuZ1BLBQYAAAAABgAGAHwBAADacBQAAAA=&#10;">
                <v:shape id="Picture 9" o:spid="_x0000_s1043" type="#_x0000_t75" style="position:absolute;left:-2575;top:-2567;width:43931;height:32915;visibility:visible;mso-wrap-style:square" o:gfxdata="UEsDBBQABgAIAAAAIQAEqzleAAEAAOYBAAATAAAAW0NvbnRlbnRfVHlwZXNdLnhtbJSRQU7DMBBF&#10;90jcwfIWJU5ZIISSdEHKEipUDjCyJ4lFMrY8bmhvj9O0G0SRWNoz/78nu1wfxkFMGNg6quQqL6RA&#10;0s5Y6ir5sXvJHqXgCGRgcISVPCLLdX17U+6OHlmkNHEl+xj9k1KsexyBc+eR0qR1YYSYjqFTHvQn&#10;dKjui+JBaUcRKWZx7pB12WAL+yGKzSFdLyYBB5bieVmcWZUE7werISZTNZH5QcnOhDwlTzvcW893&#10;SUOqXwnz5DrgnHtLTxOsQbGFEF9hTBrKBFbe6rgPmLbyv3tm0ZEz17ZWY94E3i7Ji9g1gHFfFHD6&#10;b3uTYu84XdrV6ZfqbwAAAP//AwBQSwMEFAAGAAgAAAAhAAjDGKTUAAAAkwEAAAsAAABfcmVscy8u&#10;cmVsc6SQwWrDMAyG74O+g9F9cdrDGKNOb4NeSwu7GltJzGLLSG7avv1M2WAZve2oX+j7xL/dXeOk&#10;ZmQJlAysmxYUJkc+pMHA6fj+/ApKik3eTpTQwA0Fdt3qaXvAyZZ6JGPIoioliYGxlPymtbgRo5WG&#10;Mqa66YmjLXXkQWfrPu2AetO2L5p/M6BbMNXeG+C934A63nI1/2HH4JiE+tI4ipr6PrhHVO3pkg44&#10;V4rlAYsBz3IPGeemPgf6sXf9T28OrpwZP6phof7Oq/nHrhdVdl8AAAD//wMAUEsDBBQABgAIAAAA&#10;IQAzLwWeQQAAADkAAAASAAAAZHJzL3BpY3R1cmV4bWwueG1ssrGvyM1RKEstKs7Mz7NVMtQzUFJI&#10;zUvOT8nMS7dVCg1x07VQUiguScxLSczJz0u1VapMLVayt+PlAgAAAP//AwBQSwMEFAAGAAgAAAAh&#10;ALziNQnEAAAA2gAAAA8AAABkcnMvZG93bnJldi54bWxEj0FrwkAUhO+F/oflFbyUumsRadNspAgS&#10;Dx7UBkpvj+xrEpp9G7LbJP57VxA8DjPzDZOuJ9uKgXrfONawmCsQxKUzDVcaiq/tyxsIH5ANto5J&#10;w5k8rLPHhxQT40Y+0nAKlYgQ9glqqEPoEil9WZNFP3cdcfR+XW8xRNlX0vQ4Rrht5atSK2mx4bhQ&#10;Y0ebmsq/07/V8LMf9+o8fmNTFEt1aJ/zTT7kWs+eps8PEIGmcA/f2juj4R2uV+INkNkFAAD//wMA&#10;UEsBAi0AFAAGAAgAAAAhAASrOV4AAQAA5gEAABMAAAAAAAAAAAAAAAAAAAAAAFtDb250ZW50X1R5&#10;cGVzXS54bWxQSwECLQAUAAYACAAAACEACMMYpNQAAACTAQAACwAAAAAAAAAAAAAAAAAxAQAAX3Jl&#10;bHMvLnJlbHNQSwECLQAUAAYACAAAACEAMy8FnkEAAAA5AAAAEgAAAAAAAAAAAAAAAAAuAgAAZHJz&#10;L3BpY3R1cmV4bWwueG1sUEsBAi0AFAAGAAgAAAAhALziNQnEAAAA2gAAAA8AAAAAAAAAAAAAAAAA&#10;nwIAAGRycy9kb3ducmV2LnhtbFBLBQYAAAAABAAEAPcAAACQAwAAAAA=&#10;">
                  <v:imagedata r:id="rId17" o:title="" croptop="3398f" cropbottom="3144f" cropleft="2415f" cropright="2311f"/>
                  <v:path arrowok="t"/>
                </v:shape>
                <v:shape id="Text Box 11" o:spid="_x0000_s1044" type="#_x0000_t202" style="position:absolute;left:3647;top:31079;width:36980;height:2572;visibility:visible;mso-wrap-style:square;v-text-anchor:top" o:gfxdata="UEsDBBQABgAIAAAAIQDw94q7/QAAAOIBAAATAAAAW0NvbnRlbnRfVHlwZXNdLnhtbJSRzUrEMBDH&#10;74LvEOYqbaoHEWm6B6tHFV0fYEimbdg2CZlYd9/edD8u4goeZ+b/8SOpV9tpFDNFtt4puC4rEOS0&#10;N9b1Cj7WT8UdCE7oDI7ekYIdMayay4t6vQvEIrsdKxhSCvdSsh5oQi59IJcvnY8TpjzGXgbUG+xJ&#10;3lTVrdTeJXKpSEsGNHVLHX6OSTxu8/pAEmlkEA8H4dKlAEMYrcaUSeXszI+W4thQZudew4MNfJUx&#10;QP7asFzOFxx9L/lpojUkXjGmZ5wyhjSRJQ8YKGvKv1MWzIkL33VWU9lGfl98J6hz4cZ/uUjzf7Pb&#10;bHuj+ZQu9z/UfAMAAP//AwBQSwMEFAAGAAgAAAAhADHdX2HSAAAAjwEAAAsAAABfcmVscy8ucmVs&#10;c6SQwWrDMAyG74O9g9G9cdpDGaNOb4VeSwe7CltJTGPLWCZt376mMFhGbzvqF/o+8e/2tzCpmbJ4&#10;jgbWTQuKomXn42Dg63xYfYCSgtHhxJEM3Elg372/7U40YalHMvokqlKiGBhLSZ9aix0poDScKNZN&#10;zzlgqWMedEJ7wYH0pm23Ov9mQLdgqqMzkI9uA+p8T9X8hx28zSzcl8Zy0Nz33r6iasfXeKK5UjAP&#10;VAy4LM8w09zU50C/9q7/6ZURE31X/kL8TKv1x6wXNXYPAAAA//8DAFBLAwQUAAYACAAAACEAMy8F&#10;nkEAAAA5AAAAEAAAAGRycy9zaGFwZXhtbC54bWyysa/IzVEoSy0qzszPs1Uy1DNQUkjNS85PycxL&#10;t1UKDXHTtVBSKC5JzEtJzMnPS7VVqkwtVrK34+UCAAAA//8DAFBLAwQUAAYACAAAACEA9m5xxcIA&#10;AADbAAAADwAAAGRycy9kb3ducmV2LnhtbERPO2vDMBDeC/0P4gpdSi3HQwhu5JAmLXRIh6Qh82Fd&#10;bRPrZCT59e+rQCHbfXzPW28m04qBnG8sK1gkKQji0uqGKwXnn8/XFQgfkDW2lknBTB42xePDGnNt&#10;Rz7ScAqViCHsc1RQh9DlUvqyJoM+sR1x5H6tMxgidJXUDscYblqZpelSGmw4NtTY0a6m8nrqjYLl&#10;3vXjkXcv+/PHAb+7Kru8zxelnp+m7RuIQFO4i//dXzrOX8Dtl3iALP4AAAD//wMAUEsBAi0AFAAG&#10;AAgAAAAhAPD3irv9AAAA4gEAABMAAAAAAAAAAAAAAAAAAAAAAFtDb250ZW50X1R5cGVzXS54bWxQ&#10;SwECLQAUAAYACAAAACEAMd1fYdIAAACPAQAACwAAAAAAAAAAAAAAAAAuAQAAX3JlbHMvLnJlbHNQ&#10;SwECLQAUAAYACAAAACEAMy8FnkEAAAA5AAAAEAAAAAAAAAAAAAAAAAApAgAAZHJzL3NoYXBleG1s&#10;LnhtbFBLAQItABQABgAIAAAAIQD2bnHFwgAAANsAAAAPAAAAAAAAAAAAAAAAAJgCAABkcnMvZG93&#10;bnJldi54bWxQSwUGAAAAAAQABAD1AAAAhwMAAAAA&#10;" stroked="f">
                  <v:textbox inset="0,0,0,0">
                    <w:txbxContent>
                      <w:p w14:paraId="4EECBEB1" w14:textId="264A891E" w:rsidR="008970A8" w:rsidRPr="007A3E7D" w:rsidRDefault="008970A8" w:rsidP="008970A8">
                        <w:pPr>
                          <w:pStyle w:val="Caption"/>
                          <w:rPr>
                            <w:rFonts w:ascii="Century Gothic" w:eastAsia="Times New Roman" w:hAnsi="Century Gothic" w:cs="Times New Roman"/>
                            <w:b/>
                            <w:bCs/>
                            <w:noProof/>
                            <w:color w:val="000000"/>
                          </w:rPr>
                        </w:pPr>
                        <w:r>
                          <w:t>Figure 3 – Zoomed in image caparison of combined juniper locations and aspect</w:t>
                        </w:r>
                      </w:p>
                    </w:txbxContent>
                  </v:textbox>
                </v:shape>
                <w10:wrap type="topAndBottom" anchorx="margin"/>
              </v:group>
            </w:pict>
          </mc:Fallback>
        </mc:AlternateContent>
      </w:r>
      <w:r w:rsidR="00F94EA5" w:rsidRPr="00F94EA5">
        <w:rPr>
          <w:rFonts w:ascii="Century Gothic" w:hAnsi="Century Gothic"/>
        </w:rPr>
        <w:t xml:space="preserve">Juniper Encroachment </w:t>
      </w:r>
      <w:r>
        <w:rPr>
          <w:rFonts w:ascii="Century Gothic" w:hAnsi="Century Gothic"/>
        </w:rPr>
        <w:t>Data</w:t>
      </w:r>
    </w:p>
    <w:p w14:paraId="719582AF" w14:textId="1EBA65E3" w:rsidR="00355F4C" w:rsidRDefault="00F94EA5" w:rsidP="00F94EA5">
      <w:pPr>
        <w:rPr>
          <w:rFonts w:ascii="Century Gothic" w:hAnsi="Century Gothic"/>
        </w:rPr>
      </w:pPr>
      <w:r w:rsidRPr="00F94EA5">
        <w:rPr>
          <w:rFonts w:ascii="Century Gothic" w:hAnsi="Century Gothic"/>
        </w:rPr>
        <w:t>This project found that although juniper can and does grow on all aspects, this species seems to prefer south western slopes from roughly 180 degrees to 315 degrees</w:t>
      </w:r>
      <w:r w:rsidR="007135B5">
        <w:rPr>
          <w:rFonts w:ascii="Century Gothic" w:hAnsi="Century Gothic"/>
        </w:rPr>
        <w:t xml:space="preserve"> (Figure 3)</w:t>
      </w:r>
      <w:r w:rsidRPr="00F94EA5">
        <w:rPr>
          <w:rFonts w:ascii="Century Gothic" w:hAnsi="Century Gothic"/>
        </w:rPr>
        <w:t>. This could be because there is less competition from larger species such as Douglas Firs that typically grow on northern facing slopes. As a result juniper is a powerful player on the landscape because it is competing against smaller plants like</w:t>
      </w:r>
      <w:r>
        <w:rPr>
          <w:rFonts w:ascii="Century Gothic" w:hAnsi="Century Gothic"/>
        </w:rPr>
        <w:t xml:space="preserve"> sagebrush. In just a few years’</w:t>
      </w:r>
      <w:r w:rsidRPr="00F94EA5">
        <w:rPr>
          <w:rFonts w:ascii="Century Gothic" w:hAnsi="Century Gothic"/>
        </w:rPr>
        <w:t xml:space="preserve"> time juniper is taller than other surrounding species and will soak up more sunlight and grow deeper roots used to grab soil water in the winter thus edging out nearby species.</w:t>
      </w:r>
      <w:r w:rsidR="0054005C">
        <w:rPr>
          <w:rFonts w:ascii="Century Gothic" w:hAnsi="Century Gothic"/>
        </w:rPr>
        <w:t xml:space="preserve"> </w:t>
      </w:r>
    </w:p>
    <w:p w14:paraId="00BCDBFC" w14:textId="5C34343F" w:rsidR="00F94EA5" w:rsidRDefault="00F94EA5" w:rsidP="00F94EA5">
      <w:pPr>
        <w:rPr>
          <w:rFonts w:ascii="Century Gothic" w:hAnsi="Century Gothic"/>
        </w:rPr>
      </w:pPr>
      <w:r w:rsidRPr="00F94EA5">
        <w:rPr>
          <w:rFonts w:ascii="Century Gothic" w:hAnsi="Century Gothic"/>
        </w:rPr>
        <w:t xml:space="preserve">The intersecting binary raster’s were used to identify juniper movement between years. Years that were seen to have a lot of growth were compared to the juniper intersection raster to see if the data was an outlier or if there was true change. The reduction of juniper from 1985 to 1990 was noticeable. After comparing these results with the juniper agreement raster many of the areas that had been classified juniper in 1985 were not classified as such in any other year. Therefore it was concluded that these areas were most likely misclassified. Another noticeable change occurred between 2010 and </w:t>
      </w:r>
      <w:r w:rsidRPr="00F94EA5">
        <w:rPr>
          <w:rFonts w:ascii="Century Gothic" w:hAnsi="Century Gothic"/>
        </w:rPr>
        <w:lastRenderedPageBreak/>
        <w:t xml:space="preserve">2015.The 2010 and 2015 intersecting raster’s classified less juniper in an area Pocatello, ID. Comparing this area with the historic fire dataset it was found that this was the area of a large wildfire in 2012.  </w:t>
      </w:r>
    </w:p>
    <w:p w14:paraId="6F74858F" w14:textId="1C2959C9" w:rsidR="00F94EA5" w:rsidRDefault="00F94EA5" w:rsidP="00F94EA5">
      <w:pPr>
        <w:pStyle w:val="Heading3"/>
        <w:rPr>
          <w:rFonts w:ascii="Century Gothic" w:hAnsi="Century Gothic"/>
        </w:rPr>
      </w:pPr>
      <w:r w:rsidRPr="00F94EA5">
        <w:rPr>
          <w:rFonts w:ascii="Century Gothic" w:hAnsi="Century Gothic"/>
        </w:rPr>
        <w:t>Juniper Prediction Model</w:t>
      </w:r>
    </w:p>
    <w:p w14:paraId="711EBAE9" w14:textId="72E77CF6" w:rsidR="00F94EA5" w:rsidRDefault="00F94EA5" w:rsidP="00F94EA5">
      <w:pPr>
        <w:rPr>
          <w:rFonts w:ascii="Century Gothic" w:hAnsi="Century Gothic"/>
        </w:rPr>
      </w:pPr>
      <w:r w:rsidRPr="00F94EA5">
        <w:rPr>
          <w:rFonts w:ascii="Century Gothic" w:hAnsi="Century Gothic"/>
        </w:rPr>
        <w:t>Validation was run on the prediction model for 2015 using the LCM. The initial coverage layer was the 2010 CTA results with the 2015 prediction land cover validated against the 2015 CTA. The output showed that sagebrush to juniper prediction had correlation with validation layer within the given data set.</w:t>
      </w:r>
      <w:r>
        <w:rPr>
          <w:rFonts w:ascii="Century Gothic" w:hAnsi="Century Gothic"/>
        </w:rPr>
        <w:t xml:space="preserve"> </w:t>
      </w:r>
      <w:r w:rsidRPr="00F94EA5">
        <w:rPr>
          <w:rFonts w:ascii="Century Gothic" w:hAnsi="Century Gothic"/>
        </w:rPr>
        <w:t>The results of the 2015 model were inconclusive therefore a model could not be created to predict change into the future with any certainty.</w:t>
      </w:r>
    </w:p>
    <w:p w14:paraId="00225980" w14:textId="32D132E6" w:rsidR="009A6A76" w:rsidRDefault="009A6A76" w:rsidP="009A6A76">
      <w:pPr>
        <w:pStyle w:val="Heading2"/>
        <w:rPr>
          <w:rFonts w:ascii="Century Gothic" w:hAnsi="Century Gothic"/>
        </w:rPr>
      </w:pPr>
      <w:r>
        <w:rPr>
          <w:rFonts w:ascii="Century Gothic" w:hAnsi="Century Gothic"/>
        </w:rPr>
        <w:t>Discussion</w:t>
      </w:r>
    </w:p>
    <w:p w14:paraId="70716D37" w14:textId="14B8AD18" w:rsidR="00355F4C" w:rsidRDefault="00355F4C" w:rsidP="00355F4C">
      <w:pPr>
        <w:pStyle w:val="Heading3"/>
        <w:rPr>
          <w:rFonts w:ascii="Century Gothic" w:hAnsi="Century Gothic"/>
        </w:rPr>
      </w:pPr>
      <w:r>
        <w:rPr>
          <w:rFonts w:ascii="Century Gothic" w:hAnsi="Century Gothic"/>
        </w:rPr>
        <w:t>Soil Moisture Model</w:t>
      </w:r>
    </w:p>
    <w:p w14:paraId="4A77D0E3" w14:textId="2DB6B218" w:rsidR="00355F4C" w:rsidRPr="00611274" w:rsidRDefault="007135B5" w:rsidP="00355F4C">
      <w:pPr>
        <w:rPr>
          <w:rFonts w:ascii="Century Gothic" w:hAnsi="Century Gothic"/>
        </w:rPr>
      </w:pPr>
      <w:r>
        <w:rPr>
          <w:rFonts w:ascii="Century Gothic" w:hAnsi="Century Gothic"/>
          <w:noProof/>
        </w:rPr>
        <mc:AlternateContent>
          <mc:Choice Requires="wpg">
            <w:drawing>
              <wp:anchor distT="0" distB="0" distL="114300" distR="114300" simplePos="0" relativeHeight="251698176" behindDoc="1" locked="0" layoutInCell="1" allowOverlap="1" wp14:anchorId="5C68BD1A" wp14:editId="60E78A6F">
                <wp:simplePos x="0" y="0"/>
                <wp:positionH relativeFrom="margin">
                  <wp:align>center</wp:align>
                </wp:positionH>
                <wp:positionV relativeFrom="paragraph">
                  <wp:posOffset>2152650</wp:posOffset>
                </wp:positionV>
                <wp:extent cx="5733415" cy="3355975"/>
                <wp:effectExtent l="19050" t="19050" r="19685" b="0"/>
                <wp:wrapSquare wrapText="bothSides"/>
                <wp:docPr id="46" name="Group 46"/>
                <wp:cNvGraphicFramePr/>
                <a:graphic xmlns:a="http://schemas.openxmlformats.org/drawingml/2006/main">
                  <a:graphicData uri="http://schemas.microsoft.com/office/word/2010/wordprocessingGroup">
                    <wpg:wgp>
                      <wpg:cNvGrpSpPr/>
                      <wpg:grpSpPr>
                        <a:xfrm>
                          <a:off x="0" y="0"/>
                          <a:ext cx="5733415" cy="3355975"/>
                          <a:chOff x="0" y="0"/>
                          <a:chExt cx="6420485" cy="3635928"/>
                        </a:xfrm>
                      </wpg:grpSpPr>
                      <pic:pic xmlns:pic="http://schemas.openxmlformats.org/drawingml/2006/picture">
                        <pic:nvPicPr>
                          <pic:cNvPr id="13" name="Picture 13"/>
                          <pic:cNvPicPr>
                            <a:picLocks noChangeAspect="1"/>
                          </pic:cNvPicPr>
                        </pic:nvPicPr>
                        <pic:blipFill>
                          <a:blip r:embed="rId18">
                            <a:extLst>
                              <a:ext uri="{28A0092B-C50C-407E-A947-70E740481C1C}">
                                <a14:useLocalDpi xmlns:a14="http://schemas.microsoft.com/office/drawing/2010/main" val="0"/>
                              </a:ext>
                            </a:extLst>
                          </a:blip>
                          <a:stretch>
                            <a:fillRect/>
                          </a:stretch>
                        </pic:blipFill>
                        <pic:spPr>
                          <a:xfrm>
                            <a:off x="0" y="0"/>
                            <a:ext cx="6420485" cy="3190875"/>
                          </a:xfrm>
                          <a:prstGeom prst="rect">
                            <a:avLst/>
                          </a:prstGeom>
                          <a:ln>
                            <a:solidFill>
                              <a:schemeClr val="bg1">
                                <a:lumMod val="65000"/>
                              </a:schemeClr>
                            </a:solidFill>
                          </a:ln>
                        </pic:spPr>
                      </pic:pic>
                      <wps:wsp>
                        <wps:cNvPr id="45" name="Text Box 45"/>
                        <wps:cNvSpPr txBox="1"/>
                        <wps:spPr>
                          <a:xfrm>
                            <a:off x="733425" y="3295650"/>
                            <a:ext cx="4953000" cy="340278"/>
                          </a:xfrm>
                          <a:prstGeom prst="rect">
                            <a:avLst/>
                          </a:prstGeom>
                          <a:solidFill>
                            <a:prstClr val="white"/>
                          </a:solidFill>
                          <a:ln>
                            <a:noFill/>
                          </a:ln>
                          <a:effectLst/>
                        </wps:spPr>
                        <wps:txbx>
                          <w:txbxContent>
                            <w:p w14:paraId="56AD2BF5" w14:textId="5DE36FE5" w:rsidR="007135B5" w:rsidRPr="007A3E7D" w:rsidRDefault="007135B5" w:rsidP="007135B5">
                              <w:pPr>
                                <w:pStyle w:val="Caption"/>
                                <w:rPr>
                                  <w:rFonts w:ascii="Century Gothic" w:eastAsia="Times New Roman" w:hAnsi="Century Gothic" w:cs="Times New Roman"/>
                                  <w:b/>
                                  <w:bCs/>
                                  <w:noProof/>
                                  <w:color w:val="000000"/>
                                </w:rPr>
                              </w:pPr>
                              <w:r>
                                <w:t>Figure 2 – Histogram displaying soil moisture measurement based on dominant land cover.</w:t>
                              </w:r>
                            </w:p>
                          </w:txbxContent>
                        </wps:txbx>
                        <wps:bodyPr rot="0" spcFirstLastPara="0" vertOverflow="overflow" horzOverflow="overflow" vert="horz" wrap="square" lIns="0" tIns="0" rIns="0" bIns="0" numCol="1" spcCol="0" rtlCol="0" fromWordArt="0" anchor="t" anchorCtr="0" forceAA="0" compatLnSpc="1">
                          <a:prstTxWarp prst="textNoShape">
                            <a:avLst/>
                          </a:prstTxWarp>
                          <a:noAutofit/>
                        </wps:bodyPr>
                      </wps:wsp>
                    </wpg:wgp>
                  </a:graphicData>
                </a:graphic>
                <wp14:sizeRelH relativeFrom="margin">
                  <wp14:pctWidth>0</wp14:pctWidth>
                </wp14:sizeRelH>
                <wp14:sizeRelV relativeFrom="margin">
                  <wp14:pctHeight>0</wp14:pctHeight>
                </wp14:sizeRelV>
              </wp:anchor>
            </w:drawing>
          </mc:Choice>
          <mc:Fallback>
            <w:pict>
              <v:group w14:anchorId="5C68BD1A" id="Group 46" o:spid="_x0000_s1045" style="position:absolute;margin-left:0;margin-top:169.5pt;width:451.45pt;height:264.25pt;z-index:-251618304;mso-position-horizontal:center;mso-position-horizontal-relative:margin;mso-width-relative:margin;mso-height-relative:margin" coordsize="64204,36359" o:gfxdata="UEsDBBQABgAIAAAAIQClwYWVDAEAABQCAAATAAAAW0NvbnRlbnRfVHlwZXNdLnhtbJSRzU7DMBCE&#10;70i8g+UrShx6QAjF6YEUJA5QofIAlr1JDPGPvCa0b4+d0ktFkDjauzPfjF2v92YkEwTUznJ6XVaU&#10;gJVOadtz+rZ7KG4pwSisEqOzwOkBkK6by4t6d/CAJKktcjrE6O8YQzmAEVg6DzZNOheMiOkYeuaF&#10;/BA9sFVV3TDpbAQbi5g9aFO30InPMZLNPl0fkwQYkZL742JmcSq8H7UUMSVlk1VnlOKHUCblvIOD&#10;9niVYlD2KyFPlgHLuqft45lOm9zs3UOfUS/pNYNWQLYixGdhUnKmAjJYudbJ8m9s7mWwcF2nJZRt&#10;wM2sOtVY8lbuywaY/mveJtkrTCd3Nv9p8w0AAP//AwBQSwMEFAAGAAgAAAAhADj9If/WAAAAlAEA&#10;AAsAAABfcmVscy8ucmVsc6SQwWrDMAyG74O9g9F9cZrDGKNOL6PQa+kewNiKYxpbRjLZ+vYzg8Ey&#10;ettRv9D3iX9/+EyLWpElUjaw63pQmB35mIOB98vx6QWUVJu9XSijgRsKHMbHh/0ZF1vbkcyxiGqU&#10;LAbmWsur1uJmTFY6KpjbZiJOtraRgy7WXW1APfT9s+bfDBg3THXyBvjkB1CXW2nmP+wUHZPQVDtH&#10;SdM0RXePqj195DOujWI5YDXgWb5DxrVrz4G+79390xvYljm6I9uEb+S2fhyoZT96vely/AIAAP//&#10;AwBQSwMEFAAGAAgAAAAhAMtgc8z5AwAAHQkAAA4AAABkcnMvZTJvRG9jLnhtbJxW227jNhB9L9B/&#10;IPTuSLIlX4Q4C69zwQLprtGk2GeaoixiJZIlKdvZov/eGVKyN5ei6T5EGQ45w5kzZ4a+/HBsG7Ln&#10;xgoll1F6kUSES6ZKIXfL6I/H29E8ItZRWdJGSb6MnriNPlz9+svlQRd8rGrVlNwQcCJtcdDLqHZO&#10;F3FsWc1bai+U5hI2K2Va6mBpdnFp6AG8t008TpJpfFCm1EYxbi1or8NmdOX9VxVn7ktVWe5Is4wg&#10;Nue/xn+3+I2vLmmxM1TXgvVh0J+IoqVCwqUnV9fUUdIZ8cpVK5hRVlXugqk2VlUlGPc5QDZp8iKb&#10;O6M67XPZFYedPsEE0L7A6afdss/7jSGiXEbZNCKStlAjfy2BNYBz0LsCztwZ/aA3plfswgrzPVam&#10;xf+QCTl6WJ9OsPKjIwyU+WwyydI8Igz2JpM8X8zyADyroTqv7Fh901tOs3GSzQfL6SRfjOdoGQ8X&#10;xxjfKRwtWAF/PU4gvcLpv/kEVq4zPOqdtO/y0VLzrdMjKKmmTmxFI9yTpycUD4OS+41gGxMWZ8jT&#10;yQA5bOOtBDSQHprgqWBDMad7xb5ZItW6pnLHV1YDs6HfPBjPj8e4fHbhthH6VjQN1gnlPjXoghcs&#10;egOdwNBrxbqWSxdazvAGslTS1kLbiJiCt1sODDKfytQ3ART+3jq8Ding2+Cv8XyVJIvxx9E6T9aj&#10;LJndjFaLbDaaJTezDIqcrtP132idZkVnOeRLm2st+lhB+yraNznfT4fQTb4ryZ763g+0gYA8fYYQ&#10;gUkICcZqneGO1ShWgNbvgHCwOW14aM9oItAWugIt3tMHz9mcLpJ56IMTm6HSxro7rlqCAiAKMXhE&#10;6R4ADdEMR/DWRvrAVSPKocB+cvJ1Y0Le210oSdO1v6ky6KZ5kvjJBxefjntU7NkT7KF3n3JI0ouQ&#10;Mw4FGNZ24BGs3lcbHNVvjbmHmmoOaaLbc3Nk0PZhHj0iiz6qIwEVYNAfw3lE3BH0fR+g/l/KgQNo&#10;DP5w/owXOQCAjgI9cUJli3yCmIQJlSXj2fMx878L8wOQwfZUkEMtHPdtC+Cf4R5qKRUWMlQ6VJf7&#10;V6wv/zlHlNxxe/SzG4ZrD8xWlU+Ai1HAHsjHanYrgEr31LoNNfC0gRKea/cFPlWjDstI9VJEamW+&#10;v6XH81Bh2I3IAZ7KZWT/7CjOyOaThNrjuzoIZhC2gyC7dq2gA1MfjRfBwLhmECuj2q9AjRXeAltU&#10;MrhrGblBXLvwYMOvAMZXK38ojNp7+aBhQAeKY2M8Hr9So/vuccCbz2pgFy1eNFE4izSQatU5VQnf&#10;YQhsQBHYjwtgupf8G+zbpP+9gI/8j2t/6vyr5uofAAAA//8DAFBLAwQUAAYACAAAACEAJ3pqHbsA&#10;AAAhAQAAGQAAAGRycy9fcmVscy9lMm9Eb2MueG1sLnJlbHOEj8sKwjAQRfeC/xBmb9O6EJGmbkTR&#10;lUj9gCGZtsHmQRLF/r0BNwqCy7mXew5Tb59mZA8KUTsroCpKYGSlU9r2Aq7tfrEGFhNahaOzJGCi&#10;CNtmPqsvNGLKozhoH1mm2ChgSMlvOI9yIIOxcJ5sbjoXDKZ8hp57lDfsiS/LcsXDJwOaLyY7KgHh&#10;qCpg7eSz+T/bdZ2WtHPybsimHwquTXZnIIaekgBDSuM7rIrT+QC8qfnXY80LAAD//wMAUEsDBBQA&#10;BgAIAAAAIQAmhPh24AAAAAgBAAAPAAAAZHJzL2Rvd25yZXYueG1sTI9BS8NAEIXvgv9hGcGb3aSh&#10;tYnZlFLUUxHaCuJtmp0modndkN0m6b93POntDW9473v5ejKtGKj3jbMK4lkEgmzpdGMrBZ/Ht6cV&#10;CB/QamydJQU38rAu7u9yzLQb7Z6GQ6gEh1ifoYI6hC6T0pc1GfQz15Fl7+x6g4HPvpK6x5HDTSvn&#10;UbSUBhvLDTV2tK2pvByuRsH7iOMmiV+H3eW8vX0fFx9fu5iUenyYNi8gAk3h7xl+8RkdCmY6uavV&#10;XrQKeEhQkCQpC7bTaJ6COClYLZ8XIItc/h9Q/AAAAP//AwBQSwMECgAAAAAAAAAhAJIm0yLafwAA&#10;2n8AABQAAABkcnMvbWVkaWEvaW1hZ2UxLkpQR//Y/+AAEEpGSUYAAQEBAGAAYAAA/+EQ+EV4aWYA&#10;AE1NACoAAAAIAAQBOwACAAAADwAACEqHaQAEAAAAAQAACFqcnQABAAAAHgAAENLqHAAHAAAIDAAA&#10;AD4AAAAAHOoAAAAI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BKZW5uYSBXaWxsaWFtcwAAAAWQAwACAAAAFAAAEKiQBAACAAAAFAAAELyS&#10;kQACAAAAAzc4AACSkgACAAAAAzc4AADqHAAHAAAIDAAACJwAAAAAHOoAAAAI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AAAAAAAAAAAAA&#10;AAAAAAAAAAAAAAAAAAAAAAAAAAAAAAAAAAAAAAAAAAAAAAAAAAAAAAAAAAAAAAAyMDE2OjAzOjMx&#10;IDExOjIzOjU4ADIwMTY6MDM6MzEgMTE6MjM6NTgAAABKAGUAbgBuAGEAIABXAGkAbABsAGkAYQBt&#10;AHMAAAD/4QshaHR0cDovL25zLmFkb2JlLmNvbS94YXAvMS4wLwA8P3hwYWNrZXQgYmVnaW49J++7&#10;vycgaWQ9J1c1TTBNcENlaGlIenJlU3pOVGN6a2M5ZCc/Pg0KPHg6eG1wbWV0YSB4bWxuczp4PSJh&#10;ZG9iZTpuczptZXRhLyI+PHJkZjpSREYgeG1sbnM6cmRmPSJodHRwOi8vd3d3LnczLm9yZy8xOTk5&#10;LzAyLzIyLXJkZi1zeW50YXgtbnMjIj48cmRmOkRlc2NyaXB0aW9uIHJkZjphYm91dD0idXVpZDpm&#10;YWY1YmRkNS1iYTNkLTExZGEtYWQzMS1kMzNkNzUxODJmMWIiIHhtbG5zOmRjPSJodHRwOi8vcHVy&#10;bC5vcmcvZGMvZWxlbWVudHMvMS4xLyIvPjxyZGY6RGVzY3JpcHRpb24gcmRmOmFib3V0PSJ1dWlk&#10;OmZhZjViZGQ1LWJhM2QtMTFkYS1hZDMxLWQzM2Q3NTE4MmYxYiIgeG1sbnM6eG1wPSJodHRwOi8v&#10;bnMuYWRvYmUuY29tL3hhcC8xLjAvIj48eG1wOkNyZWF0ZURhdGU+MjAxNi0wMy0zMVQxMToyMzo1&#10;OC43ODI8L3htcDpDcmVhdGVEYXRlPjwvcmRmOkRlc2NyaXB0aW9uPjxyZGY6RGVzY3JpcHRpb24g&#10;cmRmOmFib3V0PSJ1dWlkOmZhZjViZGQ1LWJhM2QtMTFkYS1hZDMxLWQzM2Q3NTE4MmYxYiIgeG1s&#10;bnM6ZGM9Imh0dHA6Ly9wdXJsLm9yZy9kYy9lbGVtZW50cy8xLjEvIj48ZGM6Y3JlYXRvcj48cmRm&#10;OlNlcSB4bWxuczpyZGY9Imh0dHA6Ly93d3cudzMub3JnLzE5OTkvMDIvMjItcmRmLXN5bnRheC1u&#10;cyMiPjxyZGY6bGk+SmVubmEgV2lsbGlhbXM8L3JkZjpsaT48L3JkZjpTZXE+DQoJCQk8L2RjOmNy&#10;ZWF0b3I+PC9yZGY6RGVzY3JpcHRpb24+PC9yZGY6UkRGPjwveDp4bXBtZXRhPg0KICAgICAgICAg&#10;ICAgICAgICAgICAgICAgICAgICAgICAgICAgICAgICAgICAgICAgICAgICAgICAgICAgICAgICAg&#10;ICAgICAgICAgICAgICAgICAgICAgICAgICAgICAgICAgIAogICAgICAgICAgICAgICAgICAgICAg&#10;ICAgICAgICAgICAgICAgICAgICAgICAgICAgICAgICAgICAgICAgICAgICAgICAgICAgICAgICAg&#10;ICAgICAgICAgICAgICAgICAgICAgCiAgICAgICAgICAgICAgICAgICAgICAgICAgICAgICAgICAg&#10;ICAgICAgICAgICAgICAgICAgICAgICAgICAgICAgICAgICAgICAgICAgICAgICAgICAgICAgICAg&#10;ICAgICAgICAKICAgICAgICAgICAgICAgICAgICAgICAgICAgICAgICAgICAgICAgICAgICAgICAg&#10;ICAgICAgICAgICAgICAgICAgICAgICAgICAgICAgICAgICAgICAgICAgICAgICAgICAgIAogICAg&#10;ICAgICAgICAgICAgICAgICAgICAgICAgICAgICAgICAgICAgICAgICAgICAgICAgICAgICAgICAg&#10;ICAgICAgICAgICAgICAgICAgICAgICAgICAgICAgICAgICAgICAgCiAgICAgICAgICAgICAgICAg&#10;ICAgICAgICAgICAgICAgICAgICAgICAgICAgICAgICAgICAgICAgICAgICAgICAgICAgICAgICAg&#10;ICAgICAgICAgICAgICAgICAgICAgICAgICAKICAgICAgICAgICAgICAgICAgICAgICAgICAgICAg&#10;ICAgICAgICAgICAgICAgICAgICAgICAgICAgICAgICAgICAgICAgICAgICAgICAgICAgICAgICAg&#10;ICAgICAgICAgICAgIAogICAgICAgICAgICAgICAgICAgICAgICAgICAgICAgICAgICAgICAgICAg&#10;ICAgICAgICAgICAgICAgICAgICAgICAgICAgICAgICAgICAgICAgICAgICAgICAgICAgICAgICAg&#10;CiAgICAgICAgICAgICAgICAgICAgICAgICAgICAgICAgICAgICAgICAgICAgICAgICAgICAgICAg&#10;ICAgICAgICAgICAgICAgICAgICAgICAgICAgICAgICAgICAgICAgICAgICAKICAgICAgICAgICAg&#10;ICAgICAgICAgICAgICAgICAgICAgICAgICAgICAgICAgICAgICAgICAgICAgICAgICAgICAgICAg&#10;ICAgICAgICAgICAgICAgICAgICAgICAgICAgICAgIAogICAgICAgICAgICAgICAgICAgICAgICAg&#10;ICAgICAgICAgICAgICAgICAgICAgICAgICAgICAgICAgICAgICAgICAgICAgICAgICAgICAgICAg&#10;ICAgICAgICAgICAgICAgICAgCiAgICAgICAgICAgICAgICAgICAgICAgICAgICAgICAgICAgICAg&#10;ICAgICAgICAgICAgICAgICAgICAgICAgICAgICAgICAgICAgICAgICAgICAgICAgICAgICAgICAg&#10;ICAgICAKICAgICAgICAgICAgICAgICAgICAgICAgICAgICAgICAgICAgICAgICAgICAgICAgICAg&#10;ICAgICAgICAgICAgICAgICAgICAgICAgICAgICAgICAgICAgICAgICAgICAgICAgIAogICAgICAg&#10;ICAgICAgICAgICAgICAgICAgICAgICAgICAgICAgICAgICAgICAgICAgICAgICAgICAgICAgICAg&#10;ICAgICAgICAgICAgICAgICAgICAgICAgICAgICAgICAgICAgCiAgICAgICAgICAgICAgICAgICAg&#10;ICAgICAgICAgICAgICAgICAgICAgICAgICAgICAgICAgICAgICAgICAgICAgICAgICAgICAgICAg&#10;ICAgICAgICAgICAgICAgICAgICAgICAKICAgICAgICAgICAgICAgICAgICAgICAgICAgICAgICAg&#10;ICAgICAgICAgICAgICAgICAgICAgICAgICAgICAgICAgICAgICAgICAgICAgICAgICAgICAgICAg&#10;ICAgICAgICAgIA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8P3hwYWNrZXQgZW5k&#10;PSd3Jz8+/9sAQwAHBQUGBQQHBgUGCAcHCAoRCwoJCQoVDxAMERgVGhkYFRgXGx4nIRsdJR0XGCIu&#10;IiUoKSssKxogLzMvKjInKisq/9sAQwEHCAgKCQoUCwsUKhwYHCoqKioqKioqKioqKioqKioqKioq&#10;KioqKioqKioqKioqKioqKioqKioqKioqKioqKioq/8AAEQgBTgKgAwEiAAIRAQMRAf/EAB8AAAEF&#10;AQEBAQEBAAAAAAAAAAABAgMEBQYHCAkKC//EALUQAAIBAwMCBAMFBQQEAAABfQECAwAEEQUSITFB&#10;BhNRYQcicRQygZGhCCNCscEVUtHwJDNicoIJChYXGBkaJSYnKCkqNDU2Nzg5OkNERUZHSElKU1RV&#10;VldYWVpjZGVmZ2hpanN0dXZ3eHl6g4SFhoeIiYqSk5SVlpeYmZqio6Slpqeoqaqys7S1tre4ubrC&#10;w8TFxsfIycrS09TV1tfY2drh4uPk5ebn6Onq8fLz9PX29/j5+v/EAB8BAAMBAQEBAQEBAQEAAAAA&#10;AAABAgMEBQYHCAkKC//EALURAAIBAgQEAwQHBQQEAAECdwABAgMRBAUhMQYSQVEHYXETIjKBCBRC&#10;kaGxwQkjM1LwFWJy0QoWJDThJfEXGBkaJicoKSo1Njc4OTpDREVGR0hJSlNUVVZXWFlaY2RlZmdo&#10;aWpzdHV2d3h5eoKDhIWGh4iJipKTlJWWl5iZmqKjpKWmp6ipqrKztLW2t7i5usLDxMXGx8jJytLT&#10;1NXW19jZ2uLj5OXm5+jp6vLz9PX29/j5+v/aAAwDAQACEQMRAD8A+kaKKKACiiigAooooAKKKKAC&#10;iiigAooooAKKKKACiiigAooooAKKKKACiiigAoo6da52x1W5k1gXExxp967Q24P8JTof+BfN+VAH&#10;RUVWlvo4b+C0kVw06sUfA2kjqPrjmlkvY01CKz2u0siM/wAo4RR3P1PFAFiis/8AtdXLm1tLm6jQ&#10;4MsSrtJ74yQW/DNJNrtlDYxXbOxhklERIXlG5zuB5GMfWgDRoqi+qxRWscs0M8bzNtihKgyP9ACf&#10;1xjvUFxr8VoyLeWd1A0jBUDKpDEnHUMR+Gc0AatFVLnUo7e4W3SOW4uGG7yoQCQPUkkAD6moYtag&#10;fUYrF4Z4bmTd8kigYAGc5BIIPPTPSgDRoqi+qL58kVta3F0Yjh2iC7VPcZYjJ9hmprO+hvo2aHcC&#10;jbXR1wyN6EUAWKKydbnaCWzM0ksViXYXEkTFSDj5ckcgZzk/SrdpF9jt5HkvGng++jStnYuM/e7j&#10;vk0AW6Kzf7aQw/aFs7s23XzxGMY/vYzux74pZ7iCbUNNKTz/AL3e0fkuPLkAUH5vX2oA0aKzfD0s&#10;k2iRSTSNI5eQFnOScSMBz9KpavqM9n4gtSjEWsUJkuFzxtZguce3X86AN+iqmqXbWWnvJGN0zYSJ&#10;f7ztwo/Oqeh3uPDkc9/Plot4lkkboVYjmgDXorNOtIsInks7uO2PPnsg2gepGdwH4Uss8B1u1Hnz&#10;hmhd1VHHksvq3qeeKANGiqNlqqXzIYra5WKQEpMyDYwH0OR+IFUNK1C4e/1Pz4Lny0lyN7qREAoO&#10;3G7+WRzQBu0VBZXaX1lFdQhgkq7lDDkCqB8R2gt7OXy5yLxWMShAWJXAxjPU54oA1qKpTaksLRR/&#10;Z53uJF3eQgUso9Sc7QM980ttqUc9ybaSKW3uAu4RzAAsPUEEg/gaALlFVdTnkttLuJoUZ3SNiNhG&#10;Rx15I6VQ028Sz0SO5vPtKb1Q5nk8wysQPugMTz6cfSgDZorP/tdI3jF3a3FqshCpJMq7ST0BIJx+&#10;OKH1mFdSksI4ZpbhCuVRR0IznJPAHv68ZoA0KKhu3nSzla0jEs4Q+WhOAW7Vj6hBNpujNffbbg3c&#10;QDsWlJR2yMrs6YPQYFAG9RWOPM1TWLmGSaaGC0VB5cUhQs7LuyWHPAxxU2mSzJeXthNK0wtyjRyP&#10;94qwJAJ74IIzQBpUVlaZuj1rVIPNleOMxFFklZ9uVJOMk1Fq9wP7Xs7eR7lYFR5Jvs/mZPZR8nPX&#10;J/CgDaoqrpzWz2geymeaJmJ3PK0hz0xliSOnSrVABRRRQAUUUUAFFFFABRRRQAUUUUAFFFFABRRR&#10;QAUUUUAFFFFABRRRQAUUUUAFFFFABRRRQAUUUUAFFFFABRRRQAUUUUAFFFFABRRRQAUUUUAFFFFA&#10;BRRRQBl69O/2WOxtiRcXz+UpH8K/xt+A/nUN14fZ9LFrDf3GIgDCrLGArL93kID1962qKAMSVn1v&#10;w7HcwDbeQkSIv92VOq/jyPxo0mKXULe71KVTDLfLtiB6xxgYX9cmtuigDmNOOm2mnx2+oz3FpcwL&#10;skiN3KmSO6gNyD149adLFGLGweO1kt1m1NH2zSM7N1G47skEgDiulooAyNRzZ63bajMpa2WJoXYD&#10;PlEkENj04xmqXiDVLO6tYIbSVblvtMTFo/mVBuHU9PbFdJRQBjCaPTNevZb5vKiuhGYpm+6Nq4Kk&#10;9vXn1qKW8hvfFGmG1/eRxrNmYD5W+XoD3/D1rSntLk3RntLwxFgA0cieZGcdwMgg/Q80230+Rb37&#10;Xe3H2iZVKR7U2LGD1wMnr6k0DMbT0sbCB7XVbia1nidySbuWNZQSSGUBgDnPQc1qaMkLLcXFvbzR&#10;LK4AeaV3aVQOG+Y5A64rTooEUb3UIrS4SG9jC2sykGdyNgb+63pkdzWNHZvdaTq1rphLWbMDagng&#10;ngsqk/w5GB2rp6KAMxdf08W4Yy7ZAMfZsfvQf7uzr7elZtlbS2dxoENwu2QC4JX+7kZx+GcV0tFA&#10;GV4a/wCQBD/10l/9GNUawre+I9RWYBo0tY4CPUNuJrZooA5zShc3d/Fa3YO3SQVZj0kfkIf++Ofq&#10;aj+yyz6RqltbLuaHUGcRD+Jdyvt/WunooAy5de097VvLkE0rqQLYD94x/uleo9KzbO2ew1PSYLog&#10;tFYyB++ORx+HSumooA57TJobfVYLbR7s3FlKrtJAfm+z45GD1XJ4wam0xDJea2gOC0+M/VBW3RQB&#10;gaXqtrp2hxW9zIEurdNjW5++WHYDqc+oqKytXs7rw9BKu2RLebcPQkKT/OukooA5+6ihtvENxNqL&#10;zRQXKJ5cyTvGqleCrFSB781NYixuNWV7JJ7hYEbF09zI6Kx42ruJB47itqigCrqv/IHvP+uD/wDo&#10;JrKkjddN0S9CGSK1VWlRRkhTHjdjvjOa36KAMPV9QtdT0ySx0+VLq4uAFVIznbz1b+7jrzUumJt1&#10;/VQx3MFgBY9T8la9FADJpo7eF5p3EcaDLMx4ArnYdSstXvFu76+tobSFs29s8ygsw/jcZ/IV0tFA&#10;GKl1Bp2uXkt3IscF6sckUzH5DtXaRnpnofxqXSibnUb+/UMIJtkcRYY3BAcn6ZY1q0UAZWn/APIx&#10;av8A9sf/AEA1K+sQW17Nb6gVtQuDFI7fLKuOxx1HTFaFFAGVoqs8t9dKjR29zPviRhjICgFsf7RG&#10;a1aKKACiiigAooooAKKKKACiiigAooooAKKKKACiiigAooooAKKKKACiiigAooooAKKKKACiiigA&#10;ooooAKKKKACiiigAooooAKKKKACiiigAooooAKKKKACmySpDG0kzrGijLMxwAPrTqKAMjSNZW/h8&#10;6e7swHbakKHDqdxABy3JOPQVpJdW8sTSxzxvGhIZ1cEKR1ya5dYln8I6VE+dsl6inBwcGQjrWpqM&#10;MS6hpNm6KtkWcGPopYKNgP68e1AzSt760umK2t1DMV6iOQNj8qJb60gLCe6hjKEBt8gG0nkZz0rO&#10;8QxpFYx3EKhbuOVFtyo+YksBt9wRnimWVtFJ4s1SeRQzxrEEyPu5Xk/XgUCNRr60S3Wd7qFYW+7I&#10;ZAFP0PSpY5EmjEkTq6NyGU5B/GsfS7aKPxBqu1ABFInlr2TcgLYHbJ61JoIC/wBpRqAqJfOFUDAU&#10;YU8fiTQBNfX00V/a2Vt5aSXAZvMlUlQF7AAjJ59aetzdw6fcy30UayQhiDGcrIAMg46j6Ul/BZah&#10;ILG5b9+F81Npw6c43KfrWTc3tynh/V7W6cTS2o8kTAY8wOBjPvzzQM1dF1H+1NLiuXUJL92RAPus&#10;P8g/jUUmrkeJYdMjVSjRs0jnOQ2MhR+HP4iqkkieHr4SSHFtcW+Gx2ljXj81GPqKhFvLaPpF5OAJ&#10;5rtmm9jKh4/AAD8KANzUb1NO0+a6k58tflX+8ew/E0zSr46hp6TSJ5cykpNH/cccEVnakZ9Q1uG0&#10;tY45Y7LE8yyOUUufuLkKfr0ot2uNP8Qt9riihh1HoIpC4Eqj1KjGR/KgRYW6v7nVL63t5baKO1ZA&#10;vmQs5bcgbqHH8qn069luXube6RUuLZwj7D8rAjII/A9Ko21vJP4g1fy7ua3AeLIiCHP7sf3lNall&#10;YxWMbrFuZpGLySOcs7epNAFbULu5i1CytbRoUNz5m55Yy+NozwAwpEvLu31SGzvvJkW4VjHLEpTB&#10;UZIKkn165qDVo2l13SUSZ4WPnfOgUkfKP7wI/SrcenCGdrtpZbq5VCsbTFfl9gAABnAoAmnv7O2k&#10;CXN3BC56LJIFJ/A1ItzA+/bNG3lgF8OPlBGRn045rL8ORQy6KkzKsk82TcMwyzPnkH/CqFnp1vdv&#10;r1jZuI4nkRVKjIU7ckY9AcjHpQB0MN7a3EbSQXMMqJ95kkBC/UioZr+OWwmm0+7tHaNfvvIDGp/2&#10;iOgrMEb6jDeaTewxW16YVJmhGVkXPyn1xxjBqvfXL/2Rqlpe20UV5HbBmkiHyypyAR3HToaBnQwT&#10;rIBG0sTTqimRY2zjI6464Pan+bH53k+Yvm7d2zd823OM49Kxrw/YGsNVHEaosFyf+mbYw34H+dVw&#10;1zJoup6xACLi5Q+RgfMkS8Lj3xlqBG22o2ST+S95brLnHlmVQ2fpmrNYlvYudIVY7jTzZtHuJazO&#10;CMdSfM6+9XtGQR6PbqtwbldvyylSu5c8cHngYH4UAQz3V4+uGxtXgiRbYTFpIi5JLEY4YelPtL2c&#10;6lLYXqxmVIxKkkQIV0JI6EnByPU1m6nFeyeI5jplwYbhLBWUbVIf943y8g4+tPgZToF7qGntNLev&#10;EwdpiDIjKPu8AAY9AKBmtJqNlFN5Mt5bpL02NKob8s1NHLHLu8qRX2sVbac4I6g+9UtNtbJtFhSK&#10;OOSCSMMxIDbyRyT6nNc/bmOPw7IkMjfYm1MpJID/AMsS3Un0PHPvQI6OXVLXyZvs11byzRxswjWQ&#10;McgZ6A5qO1vbm4XTZC9qi3MHmSoSQ5O0H5B6Anmk1e1sxoM6ypGkUUTFCBjYccEehzWfaf8AHx4a&#10;/wCvJ/8A0WlAzbnv7S1cJc3UMLHoskgUn86keeKOHzpJUWLAO9mAXB6c1leHY45NJ8+VVa5mZ/tL&#10;NyxbJBU/T0rLv1CaTrttbki0jljEQHRGJUuB9D27ZoA6VL60kuDBHdQvMM5jWQFhj260Je2stwYI&#10;7mF5l6xrICw/CsrX7OC28O7bdPLMDx+UycMhLqCQfXBNSaxDHbw6aII1Ty72JU2j7oJwR+NAjTuL&#10;u3tFDXU8UKnoZHC5/OhLmCSAzxzRvEASZFcFQB15rEtUurjXtRfzrdJ4ZAqLNAXKx44KkOMA81Zs&#10;LbyNcnJuoGlMI82CCAoMk8MfmIz198GgCTSNXj1JrhPOgaSOaRUWNgSYwcBsZ7+vSrTajZJP5L3l&#10;usuceWZVDZ+maxY5J4fD+tSWmRMt1cFSvUfN1H4VYt7FzpCrHcaebNo9xLWZwRjqT5nX3oGa8k8M&#10;LKJpUjLAkBmAyAMn8hTopY54lkhdZEYZVkOQfxrmhaQzyaBBLN9shxMQ5UqHGMqME5x0HPpXT9Ol&#10;AgooooAKKKKACiiigAooooAKKKKACiiigAooooAKKKKACiiigAooooAKKKKACiiigAooooAKKKhk&#10;vLaGdIZbiJJZPuRs4DN9B3oAmoopNyhwpI3EEgZ5IH/6xQAtFFFABRRRQAUUUUAFFFFABRRRQAUU&#10;UUAFFFFAFVdMtFtYbdYsRQSCSNdx+Vgcg5z61Lc20N3A0NzGskbdVNS0UAU4dKtIJ1mRHaRBhGll&#10;aQqPbcTj8KnjtoYriaeNMSzbfMbJ+bAwKlooAijtYYbiaeNMSTkGRsn5sDA/SiC1htjKYU2maQyP&#10;yTliAM/oKlooAr3Vjb3hQzoS0Zyjq5Rl+jAgimf2XZ/YTZ+T+4ZtzLuOWOc5Jzk8gVbooAgu7O3v&#10;olju4hIiuHAPqOhp09tDc+X56bvLkEickYYdDUtFAENvaQWrzNBHtaZzJIcklm/H+VFzaQ3aItwm&#10;4I4kXDEFWHQgipqKAIo7WGG4mnjTEk5BkbJ+bAwP0qWiigCKS2hluIZ5EzLDu8tsn5cjBqWiigCl&#10;LpFlNM8rRsjyffMUrpv+oUjP40Jo9hHDNFHbhI5tvmKrEZ29O/HTtV2igCkukWSwyx+UzCbHmFpG&#10;Zmx0+YnPH1oGkWQgnhMTMtwNspeRmZx6Fic/rV2igCKS2hmtWtpUDQsmwoe46U9EVI1jRQEUbQo6&#10;AU6igDPOh6ecjyCELbjEJGEZP+5nb+lX1UKoVQAAMAAdKWigCL7LCLw3Wz98YxGWyfug5xjp1NNi&#10;soILqW4ij2SzY8whjhsd8dM+9T0UAUG0TT335hZVc5aNJXVGPuoOD+VTw2Frb28kEMKrFKzM6dQS&#10;evB7e1WKKAM/+wtP2hGhZ0X7sbzOyr9FJwPwqwlhbRtbMkeDaoY4fmPyqQBj34A61YooApzaTZzT&#10;PM0bo8gw5ilePf8AXaRn8ae2nWjaf9iMKi24/dqSO+e3PWrNFAEVzaw3luYLlN8bEErkjoQR09wK&#10;Li1huhGJ03CORZF5IwwOQeKlooArXOnWt3Kss0ZEqjAkjdkYD03KQadaWVvZIy2sQQMcscklj6kn&#10;k1PRQBFBaw2yyCBNokkaR+ScsxyTzVQ6Hp5yPIIQtuMQkYRk/wC5nb+laFFAELWkDzQSmMb7cERE&#10;EjbkYPHTpU1FFABRRRQAUUUUAFFFFABRRRQAUUUUAFFFFABRRRQAUUUUAFFFFABRRRQAUUUUAFFF&#10;FABRRRQAViwQxXGnauZ1DGSaVXLdcLwvPsAMelbVUJ9IimkmImmijnIM8MbALJ2OeMjI4OCM0ALa&#10;3iw6DBeXkmALdZJHb/dBP41j6RfJdeJDPJdRPJcWuViWQN5Y3ZCcd8DJ/Gt/7IoulmDyBVj8sQ7v&#10;3Y5yDt9eOtH2RP7Q+2ZbzPK8rGeMZz+dAE9IzbRk5/AZpaCcDrj60AM81fR/++D/AIUeavo//fB/&#10;wpd3+0tG7/aWgBPNX0f/AL4P+FHmr6P/AN8H/Cl3f7S0bv8AaWgBPNX0f/vg/wCFHmr6P/3wf8KX&#10;d/tLRu/2loATzV9H/wC+D/hR5q+j/wDfB/wpd3+0tG7/AGloATzV9H/74P8AhR5q+j/98H/Cl3f7&#10;S0bv9paAE81fR/8Avg/4Ueavo/8A3wf8KXd/tLRu/wBpaAE81fR/++D/AIUeavo//fB/wpd3+0tG&#10;7/aWgBPNX0f/AL4P+FHmr6P/AN8H/Cl3f7S0bv8AaWgBPNX0f/vg/wCFHmr6P/3wf8KXd/tLRu/2&#10;loATzV9H/wC+D/hR5q+j/wDfB/wpd3+0tG7/AGloATzV9H/74P8AhR5q+j/98H/Cl3f7S0bv9paA&#10;E81fR/8Avg/4Ueavo/8A3wf8KXd/tLRu/wBpaAE81fR/++D/AIUeavo//fB/wpd3+0tG7/aWgBPN&#10;X0f/AL4P+FHmr6P/AN8H/Cl3f7S0bv8AaWgBPNX0f/vg/wCFHmr6P/3wf8KXd/tLRu/2loATzV9H&#10;/wC+D/hR5q+j/wDfB/wpd3+0tG7/AGloATzV9H/74P8AhR5q+j/98H/Cl3f7S0bv9paAE81fR/8A&#10;vg/4Ueavo/8A3wf8KXd/tLRu/wBpaAE81fR/++D/AIUeavo//fB/wpd3+0tG7/aWgBPNX0f/AL4P&#10;+FHmr6P/AN8H/Cl3f7S0bv8AaWgBPNX0f/vg/wCFHmr6P/3wf8KXd/tLRu/2loATzV9H/wC+D/hR&#10;5q+j/wDfB/wpd3+0tG7/AGloATzV9H/74P8AhR5q+j/98H/Cl3f7S0bv9paAE81fR/8Avg/4Ueav&#10;o/8A3wf8KXd/tLRu/wBpaAE81fR/++D/AIUeavo//fB/wpd3+0tG7/aWgBPNX0f/AL4P+FHmr6P/&#10;AN8H/Cl3f7S0bv8AaWgBPNX0f/vg/wCFHmr6P/3wf8KXd/tLRu/2loATzV9H/wC+D/hR5q+j/wDf&#10;B/wpd3+0tG7/AGloATzV9H/74P8AhT6bu/2lp1ABRRRQAUUUUAFFFFABRRRQAUUUUAFFFFABRRRQ&#10;AUUUUAFVNRNyIY/shYEyqJGRQWVO5AP4VbqvfWMWoWpgnMiqTnMblSD+FAENg975lyNR2gIy+WwA&#10;CkbeSPx556VdVgyhlIIPQg9a5yfTLLSQJLq0tbtO3mHEh+isSGP5Vv2pRrWMxRGFCoIjZNpX2x2o&#10;AQ3lsLoWxuIhOeRFvG48Z6delSsyohZyFVRkknAArnhHG/gu5nfiUiW4Lnr5oYkHPrkAVuS28d5a&#10;iO6TcrbWZMkZI5/n2oAW3ure7QvazxTqDgmNwwB/CmR6hZS3HkRXcDzZI8tZQW468ZzVCAzL4lkN&#10;1GkTy2+IhGdyyBTyWbAORkcY6HqaSxF5pb2VldNDNHNuUNGhUq4BY5yTkHB54oA2KD7UUjEAc5/A&#10;H+lABz6D86OfQfnTN6+kn/fLUb19JP8AvlqAH8+g/Ojn0H50zevpJ/3y1G9fST/vlqAH8+g/Ojn0&#10;H50zevpJ/wB8tRvX0k/75agB/PoPzo59B+dM3r6Sf98tRvX0k/75agB/PoPzo59B+dM3r6Sf98tR&#10;vX0k/wC+WoAfz6D86OfQfnTN6+kn/fLUb19JP++WoAfz6D86OfQfnTN6+kn/AHy1G9fST/vlqAH8&#10;+g/Ojn0H50zevpJ/3y1G9fST/vlqAH8+g/Ojn0H50zevpJ/3y1G9fST/AL5agB/PoPzo59B+dM3r&#10;6Sf98tRvX0k/75agB/PoPzo59B+dM3r6Sf8AfLUb19JP++WoAfz6D86OfQfnTN6+kn/fLUb19JP+&#10;+WoAfz6D86OfQfnTN6+kn/fLUb19JP8AvlqAH8+g/Ojn0H50zevpJ/3y1G9fST/vlqAH8+g/Ojn0&#10;H50zevpJ/wB8tRvX0k/75agB/PoPzo59B+dM3r6Sf98tRvX0k/75agB/PoPzo59B+dM3r6Sf98tR&#10;vX0k/wC+WoAfz6D86OfQfnTN6+kn/fLUb19JP++WoAfz6D86OfQfnTN6+kn/AHy1G9fST/vlqAH8&#10;+g/Ojn0H50zevpJ/3y1G9fST/vlqAH8+g/Ojn0H50zevpJ/3y1G9fST/AL5agB/PoPzo59B+dM3r&#10;6Sf98tRvX0k/75agB/PoPzo59B+dM3r6Sf8AfLUb19JP++WoAfz6D86OfQfnTN6+kn/fLUb19JP+&#10;+WoAfz6D86OfQfnTN6+kn/fLUb19JP8AvlqAH8+g/Ojn0H50zevpJ/3y1G9fST/vlqAH8+g/Ojn0&#10;H50zevpJ/wB8tRvX0k/75agB/PoPzo59B+dM3r6Sf98tRvX0k/75agB/PoPzpaj3r6Sf98tUgoAK&#10;KKKACiiigAooooAKKKKACiiigAooooAKKKKACiiigAqjqzslj8t79iywBl8vfgf0+tXqjuLiK1ge&#10;a4cJGgyzHtQBkWVrexjzbO50+73dZzG25v8AgW41sReZ5K+eFEmPmCEkZ9s1kagdMt73Ekc1vKUD&#10;tcW4KhQSRliv07jFadpFLFGRLcm4BOUZlAIHuRwfrQBWbRoGdh5swt3k81rYMPLZuuemcZ5xnGe1&#10;Pn0yO5kleWac+YF2qJMCJl6Mnoau1Un1SztpzFNKQy43kIxWPPTcwGF/EigBg0qFzIbySW7aSMxE&#10;zEDCE5IAUADnHPXgc8UsGmLFcRzzXNxdPEu2MzMvyep4AyT6nJq47rHGzyMFRRlmY4AHrVa11G2v&#10;JCkDtv2hwrxshK+o3AZHuKALVB6dcUUH2oAbkf3/AOVGR/f/AJUvPoPzo59B+dACZH9/+VGR/f8A&#10;5UvPoPzo59B+dACZH9/+VGR/f/lS8+g/Ojn0H50AJkf3/wCVU9YkaLQ76SKVldbaRlZTgghTgg1d&#10;59B+dUdbz/wj+ocD/j1l7/7Bprca3PK/7b1b/oJ3n/gQ/wDjR/berf8AQTvP/Ah/8ao0V32R02Re&#10;/tvVv+gnef8AgQ/+NH9t6t/0E7z/AMCH/wAao0UWQWR7fkf3/wCVGR/f/lS8+g/Ojn0H5155yiZH&#10;9/8AlRkf3/5UvPoPzo59B+dACZH9/wDlRkf3/wCVLz6D86OfQfnQAmR/f/lRkf3/AOVLz6D86OfQ&#10;fnQAmR/f/lRkf3/5UvPoPzo59B+dACZH9/8AlRkf3/5UvPoPzo59B+dACZH9/wDlRkf3/wCVLz6D&#10;86OfQfnQAmR/f/lRkf3/AOVLz6D86OfQfnQAmR/f/lRkf3/5UvPoPzo59B+dACZH9/8AlRkf3/5U&#10;vPoPzo59B+dACZH9/wDlRkf3/wCVLz6D86OfQfnQAmR/f/lRkf3/AOVLz6D86OfQfnQAmR/f/lRk&#10;f3/5UvPoPzo59B+dACZH9/8AlRkf3/5UvPoPzo59B+dACZH9/wDlRkf3/wCVLz6D86OfQfnQAmR/&#10;f/lRkf3/AOVLz6D86OfQfnQAmR/f/lRkf3/5UvPoPzo59B+dACZH9/8AlRkf3/5UvPoPzo59B+dA&#10;CZH9/wDlRkf3/wCVLz6D86OfQfnQAmR/f/lRkf3/AOVLz6D86OfQfnQAmR/f/lRkf3/5UvPoPzo5&#10;9B+dACZH9/8AlRkf3/5UvPoPzo59B+dACZH9/wDlTqTn0H50tABRRRQAUUUUAFFFFABRRRQAUUUU&#10;AFFFFABRRRQAUUUUAFZ2tYW3t5nBMMNwkkvGcKO/4Eg/hWjVe9nktrfzY4vOVTmRR97Z3IHcj0oA&#10;iuZrCCJ7+ZkYPH5e4Hd5i8kKB0OcmnaVFJBpFrFPkSLEoYHtx0/DpVB/7JtpIp9OsoJ7u4G6FYkA&#10;JH97P8I9614PNECfaChlx82wHbn2zQA+sa18v+zNX83GPPn8zPpjv/wHFbNVJ9Ls7mcyzREs2N4D&#10;sFkx03KDhvxBoAjs/KOgWovtmwwRhxNjBOB1z71BMJo/Elo9yySxyLIkAQbfLOMknru4GM8fSr0u&#10;n2s9w000KyO0RhYtyCmc4x06022021tZPMiR2cLtVpZGkKj0BYnA+lAFqkbp93d7CloPTrigCPP/&#10;AExb9P8AGjP/AExb9P8AGnZH9/8AlRkf3/5UANz/ANMW/T/GjP8A0xb9P8adkf3/AOVGR/f/AJUA&#10;Nz/0xb9P8aM/9MW/T/GnZH9/+VGR/f8A5UANz/0xb9P8apa0f+JBqH7ph/osnPH90+9X8j+//KqO&#10;tkf8I/qHz/8ALrJ6f3DTW41uePUUUV6B0hRRRQB7bn/pi36f40Z/6Yt+n+NOyP7/APKjI/v/AMq8&#10;45Ruf+mLfp/jRn/pi36f407I/v8A8qMj+/8AyoAbn/pi36f40Z/6Yt+n+NOyP7/8qMj+/wDyoAbn&#10;/pi36f40Z/6Yt+n+NOyP7/8AKjI/v/yoAbn/AKYt+n+NGf8Api36f407I/v/AMqMj+//ACoAbn/p&#10;i36f40Z/6Yt+n+NOyP7/APKjI/v/AMqAG5/6Yt+n+NGf+mLfp/jTsj+//KjI/v8A8qAG5/6Yt+n+&#10;NGf+mLfp/jTsj+//ACoyP7/8qAG5/wCmLfp/jRn/AKYt+n+NOyP7/wDKjI/v/wAqAG5/6Yt+n+NG&#10;f+mLfp/jTsj+/wDyoyP7/wDKgBuf+mLfp/jRn/pi36f407I/v/yoyP7/APKgBuf+mLfp/jRn/pi3&#10;6f407I/v/wAqMj+//KgBuf8Api36f40Z/wCmLfp/jTsj+/8AyoyP7/8AKgBuf+mLfp/jRn/pi36f&#10;407I/v8A8qMj+/8AyoAbn/pi36f40Z/6Yt+n+NOyP7/8qMj+/wDyoAbn/pi36f40Z/6Yt+n+NOyP&#10;7/8AKjI/v/yoAbn/AKYt+n+NGf8Api36f407I/v/AMqMj+//ACoAbn/pi36f40Z/6Yt+n+NOyP7/&#10;APKjI/v/AMqAG5/6Yt+n+NGf+mLfp/jTsj+//KjI/v8A8qAG5/6Yt+n+NGf+mLfp/jTsj+//ACoy&#10;P7/8qAG5/wCmLfp/jRn/AKYt+n+NOyP7/wDKjI/v/wAqAG5/6Yt+n+NGf+mLfp/jTsj+/wDyoyP7&#10;/wDKgBuf+mLfp/jUgpuR/f8A5U6gAooooAKKKKACiiigAooooAKKKKACiiigAooooAKKKKACorm3&#10;FzFsaSWMZzmJyp/MVLWfqzMn2ORUlZUuVZ/KRnIXa3ZQT6UAQw+HLO3d3gluo2c5ZknYFq04oxFE&#10;sYZmCjGXbJP1NZVrqCR6heySRXgjkdDGfscpyAgB/h45q3oyyJo1qsyurhPmDggj65oAc2q2a3Pk&#10;NNhg/lltjbA390vjaD7ZzVieeO2gead1jjQZZmOABWAPL/4Qe58zG7ZLn18zccfjuxW3NDHPaqt4&#10;AVXa7ZOBlTnJ/EfSgBttf291I8cTMJEALJJG0bAHvhgDj3pINSt7mXZB5zckB/IcIcdfmIx29aqQ&#10;TC5vH1VmWG0jhMUTyHG8FgS59FyAB68nuKZbwz6TdWFoLtriGbchWRVBUhS24YAOOMc56igDYoPt&#10;RSN0+7u9hQAc+o/Kjn1H5UzP/TFv0/xoz/0xb9P8aAH8+o/Kjn1H5UzP/TFv0/xoz/0xb9P8aAH8&#10;+o/Kjn1H5UzP/TFv0/xoz/0xb9P8aAH8+o/KqOt5/wCEf1Dkf8esvb/YNW8/9MW/T/GqWtH/AIkG&#10;ofumH+iyc8f3T701uNbnj9FFFegdIUUUUAe4c+o/Kjn1H5UzP/TFv0/xoz/0xb9P8a845R/PqPyo&#10;59R+VMz/ANMW/T/GjP8A0xb9P8aAH8+o/Kjn1H5UzP8A0xb9P8aM/wDTFv0/xoAfz6j8qOfUflTM&#10;/wDTFv0/xoz/ANMW/T/GgB/PqPyo59R+VMz/ANMW/T/GjP8A0xb9P8aAH8+o/Kjn1H5UzP8A0xb9&#10;P8aM/wDTFv0/xoAfz6j8qOfUflTM/wDTFv0/xoz/ANMW/T/GgB/PqPyo59R+VMz/ANMW/T/GjP8A&#10;0xb9P8aAH8+o/Kjn1H5UzP8A0xb9P8aM/wDTFv0/xoAfz6j8qOfUflTM/wDTFv0/xoz/ANMW/T/G&#10;gB/PqPyo59R+VMz/ANMW/T/GjP8A0xb9P8aAH8+o/Kjn1H5UzP8A0xb9P8aM/wDTFv0/xoAfz6j8&#10;qOfUflTM/wDTFv0/xoz/ANMW/T/GgB/PqPyo59R+VMz/ANMW/T/GjP8A0xb9P8aAH8+o/Kjn1H5U&#10;zP8A0xb9P8aM/wDTFv0/xoAfz6j8qOfUflTM/wDTFv0/xoz/ANMW/T/GgB/PqPyo59R+VMz/ANMW&#10;/T/GjP8A0xb9P8aAH8+o/Kjn1H5UzP8A0xb9P8aM/wDTFv0/xoAfz6j8qOfUflTM/wDTFv0/xoz/&#10;ANMW/T/GgB/PqPyo59R+VMz/ANMW/T/GjP8A0xb9P8aAH8+o/Kjn1H5UzP8A0xb9P8aM/wDTFv0/&#10;xoAfz6j8qOfUflTM/wDTFv0/xoz/ANMW/T/GgB/PqPypajz/ANMW/T/GpBQAUUUUAFFFRT3UNsYh&#10;O4QzSCNMjqxBIH6GgCWiorm5hs7Z7i5fZFGMs2CcflUoIIyOQaACiiigAooooAKKKKACiiigAooo&#10;oAKoavcPBBAqTeQJpljaXjKLgk4zxnir9VdQgkuLYJDDbTNuB23IJX/9dAGRHqs6Tz2FvdRSlHG2&#10;8uJFwqlQegxuIOf61uWoxaxjzvP+XmXj5/fjisf+zbtfmbS9HkA52KpBb2BK4rVsJYp9Pglt0EcT&#10;oCqAY2+2KBjG0qza589ocsX8wrvbYW/vFM7SffGabcaRZXTzPPExadQspEjLuA6Dg9Ku1Qn1eKGS&#10;YCGaWOAgTzRqCsfc55ycDk4BxQIki0y2hyF851KlCks7yKR6bWJFFtpdpaSiSGNi6rsVpJGcqvoN&#10;xOB9KnluIYLZriWRVhVd5ftj1qtBqSy3CQS21xbPIu6PzlA3jvjBOD7HBoAu0Hpzn8KKCcDrj60A&#10;N4/2v1o4/wBr9aN3+0tG7/aWgA4/2v1o4/2v1o3f7S0bv9paADj/AGv1o4/2v1o3f7S0bv8AaWgA&#10;4/2v1qjreP8AhH9Q+9/x6yev9w1e3f7S1R1s/wDFP6h8y/8AHrJ/6Aaa3Gtzx6iiivQOkKKKKAPb&#10;+P8Aa/Wjj/a/Wjd/tLRu/wBpa845Q4/2v1o4/wBr9aN3+0tG7/aWgA4/2v1o4/2v1o3f7S0bv9pa&#10;ADj/AGv1o4/2v1o3f7S0bv8AaWgA4/2v1o4/2v1o3f7S0bv9paADj/a/Wjj/AGv1o3f7S0bv9paA&#10;Dj/a/Wjj/a/Wjd/tLRu/2loAOP8Aa/Wjj/a/Wjd/tLRu/wBpaADj/a/Wjj/a/Wjd/tLRu/2loAOP&#10;9r9aOP8Aa/Wjd/tLRu/2loAOP9r9aOP9r9aN3+0tG7/aWgA4/wBr9aOP9r9aN3+0tG7/AGloAOP9&#10;r9aOP9r9aN3+0tG7/aWgA4/2v1o4/wBr9aN3+0tG7/aWgA4/2v1o4/2v1o3f7S0bv9paADj/AGv1&#10;o4/2v1o3f7S0bv8AaWgA4/2v1o4/2v1o3f7S0bv9paADj/a/Wjj/AGv1o3f7S0bv9paADj/a/Wjj&#10;/a/Wjd/tLRu/2loAOP8Aa/Wjj/a/Wjd/tLRu/wBpaADj/a/Wjj/a/Wjd/tLRu/2loAOP9r9aOP8A&#10;a/Wjd/tLRu/2loAOP9r9adTd3+0tOoAK8Q+NGv6xpXjO0g0zVr6yibT0cx29y8alvMkGcAjnAHPt&#10;Xt9c/r3gbw74mvkvNc077VcRxiJX8+RMKCSBhWA6saunJRldkyTa0Oc+C+p32q+DLufU724vZV1B&#10;0ElxK0jBfLjOMknjJPHvXW6tB9q1Gwgztz5rBsZ2nZgH6gtmn6D4d0vwzYvZ6Ha/ZbeSUysnmM+W&#10;IAJyxJ6KK0Ghja4SZlzIisqtnoDjP8hSk05XQ1ojFvZm1bTzb7cEW0kk6+jAMgX/AL6DH/gFOt3a&#10;/ntLaSaSOEWST7YnKGRjx94EHAx0HrWrDZ28Es0kUYVp23SHOdxqN9MtZIYIjGyi3G2JkkZWQYxg&#10;MDnp781IzJSO5jutUitrqeZrYxSwo8hbHBJQ+oPTn2q/Z3P9o3zXMMjfZYowqAHhmYBiT64BUfUm&#10;prfTrewEzWMQWWXli7sd7DOCScnv1607TrMWNhFAMFlGXIGAWPJP5k0AWaKKKACiiigAooooAKKK&#10;KACqWqXK28MO+4e2EkoTzU2fLwTzuBGOKu1n6uIfIgM8TTMJ18qJcfvHwQAc8YwSfwoArO9rIhR/&#10;EblT1AlhXP4hQR+FalssKWsS2u3yVUCPYcjA6YNZtw1utw8FjpMV1JEAZcBFCZ6DJ6n2rRs5oZ7K&#10;KW2XbE6gquMYHpigCasWCaK307VxcMqmOaVnB64blfzBGPWtqoZLS2mnSaW3ieWP7kjICy/Q9qAK&#10;1n5KaVbWl6YvMS1RpIpCMgAAEkHsD3qO23alfR3+ClrCpFuCMGQngufQY6evX0q7LaW1wxM9vFKW&#10;XYS6A5XOcc9s84qOHTLC3lEtvZW0Ui9HSJVI/ECgC1SNnHygE+5xS0Hpzn8KAGZl/uJ/32f8KMy/&#10;3E/77P8AhS8f7X60cf7X60AJmX+4n/fZ/wAKMy/3E/77P+FLx/tfrRx/tfrQAmZf7if99n/CjMv9&#10;xP8Avs/4UvH+1+tHH+1+tACZl/uJ/wB9n/CqOtmT/hH9Qyq4+yyfxf7J9qv8f7X61R1vH/CP6h97&#10;/j1k9f7hprca3PHqKKK9A6QooooA9uzL/cT/AL7P+FGZf7if99n/AApeP9r9aOP9r9a845RMy/3E&#10;/wC+z/hRmX+4n/fZ/wAKXj/a/Wjj/a/WgBMy/wBxP++z/hRmX+4n/fZ/wpeP9r9aOP8Aa/WgBMy/&#10;3E/77P8AhRmX+4n/AH2f8KXj/a/Wjj/a/WgBMy/3E/77P+FGZf7if99n/Cl4/wBr9aOP9r9aAEzL&#10;/cT/AL7P+FGZf7if99n/AApeP9r9aOP9r9aAEzL/AHE/77P+FGZf7if99n/Cl4/2v1o4/wBr9aAE&#10;zL/cT/vs/wCFGZf7if8AfZ/wpeP9r9aOP9r9aAEzL/cT/vs/4UZl/uJ/32f8KXj/AGv1o4/2v1oA&#10;TMv9xP8Avs/4UZl/uJ/32f8ACl4/2v1o4/2v1oATMv8AcT/vs/4UZl/uJ/32f8KXj/a/Wjj/AGv1&#10;oATMv9xP++z/AIUZl/uJ/wB9n/Cl4/2v1o4/2v1oATMv9xP++z/hRmX+4n/fZ/wpeP8Aa/Wjj/a/&#10;WgBMy/3E/wC+z/hRmX+4n/fZ/wAKXj/a/Wjj/a/WgBMy/wBxP++z/hRmX+4n/fZ/wpeP9r9aOP8A&#10;a/WgBMy/3E/77P8AhRmX+4n/AH2f8KXj/a/Wjj/a/WgBMy/3E/77P+FGZf7if99n/Cl4/wBr9aOP&#10;9r9aAEzL/cT/AL7P+FGZf7if99n/AApeP9r9aOP9r9aAEzL/AHE/77P+FGZf7if99n/Cl4/2v1o4&#10;/wBr9aAEzL/cT/vs/wCFGZf7if8AfZ/wpeP9r9aOP9r9aAEzL/cT/vs/4UZl/uJ/32f8KXj/AGv1&#10;o4/2v1oATMv9xP8Avs/4UZl/uJ/32f8ACl4/2v1o4/2v1oATMv8AcT/vs/4U+m8f7X606gAooriv&#10;GXiDU9K1iKCwufKjaAOV8tW53MM8g+gqoxcnZDSu7Ha0Vz/g3U7vVdHlnv5fNkWcoG2heNqnHAHq&#10;a6Ck1Z2BqzsNjlSaNZIXWRG5DKcg/jTqwNEnlS30iBWxHJbSsy46kFcfzNSajf3kT6gttIoaJrYR&#10;BlBALvg59c0hG3RWNdXV1pEsbT3L3kbxSM6uirgom75doGM4Iwc1DDqF2qwTGW7nkdl823Ni6oAT&#10;ztOzIx7sc4oA36KKKACiiigAooooAKKKKACqWqwtPZ7I7Y3DbwQBL5ZU/wB4N2Iq7WfrDP8AZ4IE&#10;doxcTrE7qcEKc5we2cY/GgDOie6S1ksbXTxGTkuUv1MmT1JJBOT61t2aeVZRJ5Ig2oB5QbcE9s96&#10;qy6LYG32xW8duyjKTRqFdCO+7rU2mTyXWlW083+skiVm46nHX8etAELazArsfKmNuknlNchR5at0&#10;x1zjPGcYz3q87bI2bazbQTtUcn2Fc+JY18F3MEmDKBLblO/mliAMeuSDW7FLGW8jzUaaNQXQNlh7&#10;kdaAGWV2t7AZFjePa7RskmMgqSD0JHUetR2moG8YGO0nWFiQJmKbTjjON27t6VW06ZLfTbyaZisa&#10;XVwzMFJwPMbnAqKGGLTtR063sLiR45VYPG0xkBQLkOMnjnHTA5oA2qD064opGzj5QCfc4oATI/v/&#10;AMqMj+//ACpMy/3E/wC+z/hRmX+4n/fZ/wAKAFyP7/8AKjI/v/ypMy/3E/77P+FGZf7if99n/CgB&#10;cj+//KjI/v8A8qTMv9xP++z/AIUZl/uJ/wB9n/CgBcj+/wDyqjrZH/CP6h8//LrJ6f3DV3Mv9xP+&#10;+z/hVHWzJ/wj+oZVcfZZP4v9k+1NbjW54/RRRXoHSFFFFAHt+R/f/lRkf3/5UmZf7if99n/CjMv9&#10;xP8Avs/4V5xyi5H9/wDlRkf3/wCVJmX+4n/fZ/wozL/cT/vs/wCFAC5H9/8AlRkf3/5UmZf7if8A&#10;fZ/wozL/AHE/77P+FAC5H9/+VGR/f/lSZl/uJ/32f8KMy/3E/wC+z/hQAuR/f/lRkf3/AOVJmX+4&#10;n/fZ/wAKMy/3E/77P+FAC5H9/wDlRkf3/wCVJmX+4n/fZ/wozL/cT/vs/wCFAC5H9/8AlRkf3/5U&#10;mZf7if8AfZ/wozL/AHE/77P+FAC5H9/+VGR/f/lSZl/uJ/32f8KMy/3E/wC+z/hQAuR/f/lRkf3/&#10;AOVJmX+4n/fZ/wAKMy/3E/77P+FAC5H9/wDlRkf3/wCVJmX+4n/fZ/wozL/cT/vs/wCFAC5H9/8A&#10;lRkf3/5UmZf7if8AfZ/wozL/AHE/77P+FAC5H9/+VGR/f/lSZl/uJ/32f8KMy/3E/wC+z/hQAuR/&#10;f/lRkf3/AOVJmX+4n/fZ/wAKMy/3E/77P+FAC5H9/wDlRkf3/wCVJmX+4n/fZ/wozL/cT/vs/wCF&#10;AC5H9/8AlRkf3/5UmZf7if8AfZ/wozL/AHE/77P+FAC5H9/+VGR/f/lSZl/uJ/32f8KMy/3E/wC+&#10;z/hQAuR/f/lRkf3/AOVJmX+4n/fZ/wAKMy/3E/77P+FAC5H9/wDlRkf3/wCVJmX+4n/fZ/wozL/c&#10;T/vs/wCFAC5H9/8AlRkf3/5UmZf7if8AfZ/wozL/AHE/77P+FAC5H9/+VGR/f/lSZl/uJ/32f8KM&#10;y/3E/wC+z/hQAuR/f/lRkf3/AOVJmX+4n/fZ/wAKMy/3E/77P+FAC5H9/wDlRkf3/wCVJmX+4n/f&#10;Z/wozL/cT/vs/wCFAC5H9/8AlTqZmX+4n/fZ/wAKfQAVi6z4WstcvEubuW4R1jEYETKBgEnuD61t&#10;UU02tUNNoz9G0a30Oze2tHldGkMhMpBOSAOwHpU93ZtcsrJeXFuVUr+5ZQDn1BB59+3arNFDberE&#10;Un0qE29tHC8kBtRiKSMjcoxgjkEHPfIpP7JhNtJFJJLI8siyyTMRvYqwI7YA4AwAOPzq9RSAr3Fn&#10;Fczwyy5Pk7sLxhtwwQR9DUEekRo0Qe5uJYYWDRwOwKqR05xuOO2Sav0UAFFFFABRRRQAUUUUAFFF&#10;FABVHWJbOLTZP7RDmBiAdikkHqCMdOnWr1Mlmit4zJPIsaDqznAoA5xZZrlRG7avc2pH3Psyxl19&#10;C3BIP4Zro4TmBP3Rh4/1Zx8vtwSPyrKkhMrFtHglt2P/AC13eVGf+AEHd/3z+NakCyrbotw6vKFA&#10;dlXAJ9cUANNnbG6FybeIzjgS7BuHGOvXpT1hiWZpVjQSOAGcKMsB0yafWbNqsqtcPb2nnW9qdsr+&#10;ZtYkcttXHOB6ke1AGgkaRgiNFQEliFGMknJP51Fb2VraFja20MBb7xjjC5+uKljkWaJJIzuR1DKR&#10;3Bqtp97JeLP50IheGUxMqvvHQHOcD1oAt0Hp0zRQenf8KAG4H9z+VGB/c/lRn3b8qM+7flQAYH9z&#10;+VGB/c/lRn3b8qM+7flQAYH9z+VGB/c/lRn3b8qM+7flQAYH9z+VUdbA/wCEf1D5P+XWT0/uGr2f&#10;dvyqjrZ/4p/UOW/49ZO3+waa3Gtzx6iiivQOkKKKKAPb8D+5/KjA/ufyoz7t+VGfdvyrzjlDA/uf&#10;yowP7n8qM+7flRn3b8qADA/ufyowP7n8qM+7flRn3b8qADA/ufyowP7n8qM+7flRn3b8qADA/ufy&#10;owP7n8qM+7flRn3b8qADA/ufyowP7n8qM+7flRn3b8qADA/ufyowP7n8qM+7flRn3b8qADA/ufyo&#10;wP7n8qM+7flRn3b8qADA/ufyowP7n8qM+7flRn3b8qADA/ufyowP7n8qM+7flRn3b8qAOA8d/E8e&#10;Cddh07+xvtvm2yz+Z9p8vGWZcY2H+71z3rmf+F/j/oWB/wCB/wD9rrG+O3/I9WfX/kGp1H/TWSvN&#10;K7IU4OKbRjKTTPZP+F/j/oWB/wCB/wD9ro/4X+P+hYH/AIH/AP2uvG6Kv2MOxPPI+l/h/wCPx46/&#10;tD/iVfYfsXl/8t/N3793+yuMbPfrXZYH9z+VeNfs/wD/ADMHJH/Ht0H/AF1r2XPu35VyVEoyaRtF&#10;3QYH9z+VGB/c/lRn3b8qM+7flWZQYH9z+VGB/c/lRn3b8qM+7flQAYH9z+VGB/c/lRn3b8qM+7fl&#10;QAYH9z+VGB/c/lRn3b8qM+7flQAYH9z+VGB/c/lRn3b8qM+7flQAYH9z+VGB/c/lRn3b8qM+7flQ&#10;AYH9z+VGB/c/lRn3b8qM+7flQAYH9z+VGB/c/lRn3b8qM+7flQAYH9z+VGB/c/lRn3b8qM+7flQA&#10;YH9z+VOpufdvyp1ABXAeO/Hep+F9dhsrCC0kjktllJnRiclmHZhx8orv643xf8P/APhK9Xivv7T+&#10;yeXAIdn2ffnDMc53D+9+lA0XPAniO78UaFNe38cEckdy0QECkDAVT3J5+Y101YPhDwz/AMIppEtj&#10;9r+1+ZOZt/lbMZVRjGT/AHf1rVu4byRlNndpAApBDw78579R0/zmgRl6FdPHZaVbALsmt5HYkcgq&#10;Vxj/AL6NO1W6eUXduwUJDLalSByd0gzn8qs/2SYbezWzn8qWzXYjum4MCBuBGR1wDwRQ2ktLBN59&#10;wGuJ5Y5HkEeBhGBChc8DA9T1J9qBiHUplsZgyIb1JvIVMEKzE/KcZzjBB/OtIZ2jdgnHJAxWd9k8&#10;3xE1zsdUhiUcjCu5yAR64UkZ/wBr2rSoEFFFFABRRRQAUUUUAFFFFABUVxbQXcfl3UMcyZztkUMM&#10;+vNS1BeTyW8IeKNJG3Yw8mwfng0AVR4f0tf9XaiP/rm7L/I1ehRI4UWIlkAwCXLEj6nk1m/2pd/8&#10;+lt/4Gj/AOJqzpMD22k20UhUsiAHacj86ALlYS3kVhBqNrcttuGmkeKL+KYPyu0fxcnHHTHNbtFA&#10;FHT5EtorXTZG/wBKjtVZkAPQYUnPTrTNJ/12pf8AX43/AKAlaNFABSNnHykA+4zS0Hp0zQAzEv8A&#10;fT/vg/40Yl/vp/3wf8aXA/ufyowP7n8qAExL/fT/AL4P+Nc18Q9W1HQfAeo6lplysF1D5WyQRBsZ&#10;lRTw2R0J7V02B/c/lXG/FoD/AIVbq/y4/wBT/wCjkqofEhPY8b/4W343/wCg3/5KQ/8AxFH/AAtv&#10;xv8A9Bv/AMlIf/iK4yiu/kj2OfmZ2f8Awtvxv/0G/wDyUh/+IqW1+KHjDULuGzu9X8y3uJFilT7N&#10;CNyscEZCZHB7Vw9W9J/5DVl/18R/+hCjkj2HGTuen0UUUHpBRRRQB7diX++n/fB/xoxL/fT/AL4P&#10;+NLgf3P5UYH9z+VeccomJf76f98H/GjEv99P++D/AI0uB/c/lRgf3P5UAJiX++n/AHwf8aMS/wB9&#10;P++D/jS4H9z+VGB/c/lQAmJf76f98H/GjEv99P8Avg/40uB/c/lRgf3P5UAJiX++n/fB/wAaMS/3&#10;0/74P+NLgf3P5UYH9z+VACYl/vp/3wf8aMS/30/74P8AjS4H9z+VGB/c/lQAmJf76f8AfB/xoxL/&#10;AH0/74P+NLgf3P5UYH9z+VACYl/vp/3wf8aMS/30/wC+D/jS4H9z+VGB/c/lQAmJf76f98H/ABox&#10;L/fT/vg/40uB/c/lRgf3P5UAJiX++n/fB/xoxL/fT/vg/wCNLgf3P5UYH9z+VAHgPx13f8JzZ7iC&#10;f7NToMf8tZK80r0v47f8j1Z8Y/4lqf8Ao2SvNK9Cn8COeW4UUUVZJ7J8AAx/4SDaQP8Aj26jP/PW&#10;vZMS/wB9P++D/jXjf7P/APzMGRn/AI9v/atey4H9z+VcNb42bw+ETEv99P8Avg/40Yl/vp/3wf8A&#10;GlwP7n8qMD+5/KsixMS/30/74P8AjRiX++n/AHwf8aXA/ufyowP7n8qAExL/AH0/74P+NGJf76f9&#10;8H/GlwP7n8qMD+5/KgBMS/30/wC+D/jRiX++n/fB/wAaXA/ufyowP7n8qAExL/fT/vg/40Yl/vp/&#10;3wf8aXA/ufyowP7n8qAExL/fT/vg/wCNGJf76f8AfB/xpcD+5/KjA/ufyoATEv8AfT/vg/40Yl/v&#10;p/3wf8aXA/ufyowP7n8qAExL/fT/AL4P+NGJf76f98H/ABpcD+5/KjA/ufyoATEv99P++D/jRiX+&#10;+n/fB/xpcD+5/KjA/ufyoATEv99P++D/AI0+m4H9z+VOoAKKKzdR1f7BcLF5HmZTdnfjuR6e1Z1K&#10;sKUeabshpNmlRVTTr77fbtL5fl4fbjdnsD/Wn392tjYTXLDPlrwv95ugH4nApwnGcVKOzEWKKzdI&#10;e5h32V/IZJ41WQOT95W6/kwYfTFL/av/ABT66n5P3ohJ5W/17Zx/SrA0aKpS3szXj21jbpM0QBle&#10;SQoqk8heASTjnpj3qvY6y93drbyWjQPulVgzglSmz0Hff+nvQBq0Vm3esfZXul8kN5BiAJfaCXOO&#10;Tj5QPXmq+pXWoqbDbAkLNdhGH2g4fhuMheVPXnnjpQBtUUUUAFFFFABRRRQAVS1VrdbP/SrZLrc4&#10;WOFlB3ueAOeB9fTNXap6nbyzQRvbANNBKsqITgPjgjPbIJoAy20qSBDNLpOkzIoy0MVvh8d8E8E/&#10;gM1tWjQPZwvaKqwMgaMKMAAjI4qk2ryyIUttOu/tBGFWWEqgPu3TH0q5Y232Owgt87vLQKT6nuaA&#10;KLay6xPdC1zYRyFGm8z5sA4LBccrn3zjJxV2+vFsrYylGkYsESNersTgCsP7SsXh2fSjzfkSW6wf&#10;xsWJwwH93Bznp1q3qdxEBHFGzSSWMsU0yqhyE6Z9+OfwoAu217I941pdwLDOE8xdkm9XXOMg4ByD&#10;1GPSm2N5dXqpN9mhS2fO1vPJfGTg7duOfrVSS8jutUW5sw11BaW8gd7f5tzMV+VT0JwueD3FQ2o0&#10;3+1rH+whFgK3nm3HGzacb8d92OvPWgDfoPTnP4UUjZxwQD6kUAJx/tfrRx/tfrTcv/z0j/75/wDr&#10;0Zf/AJ6R/wDfP/16AHcf7X61xvxax/wq3V8Z/wCWPr/z2Suwy/8Az0j/AO+f/r1xvxZLf8Kv1bLo&#10;R+54C/8ATZPeqh8SFLZnzVRRRXonMFW9J/5DVl/18R/+hCqlW9J/5DVl/wBfEf8A6EKBx3R6fRRR&#10;UnphRRRQB7fx/tfrRx/tfrTcv/z0j/75/wDr0Zf/AJ6R/wDfP/16845R3H+1+tHH+1+tNy//AD0j&#10;/wC+f/r0Zf8A56R/98//AF6AHcf7X60cf7X603L/APPSP/vn/wCvRl/+ekf/AHz/APXoAdx/tfrR&#10;x/tfrTcv/wA9I/8Avn/69GX/AOekf/fP/wBegB3H+1+tHH+1+tNy/wDz0j/75/8Ar0Zf/npH/wB8&#10;/wD16AHcf7X60cf7X603L/8APSP/AL5/+vRl/wDnpH/3z/8AXoAdx/tfrRx/tfrTcv8A89I/++f/&#10;AK9GX/56R/8AfP8A9egB3H+1+tHH+1+tNy//AD0j/wC+f/r0Zf8A56R/98//AF6AHcf7X60cf7X6&#10;03L/APPSP/vn/wCvRl/+ekf/AHz/APXoAdx/tfrRx/tfrTcv/wA9I/8Avn/69GX/AOekf/fP/wBe&#10;gDwP47f8j1Z4z/yDU6/9dZK80r0v465/4Tmz3EH/AIlydBj/AJaSV5pXoU/gRzy3CiiirJPZP2f8&#10;f8VBnP8Ay7dP+2tey8f7X614Z8EtZstJ/tv7dciDzfs+zMbPnHmZ6fUV6t/wmWi/9BJP/AeT/CuK&#10;rGTm7I6IJ8pu8f7X60cf7X61hf8ACZaL/wBBJP8AwHk/wo/4TLRf+gkn/gPJ/hWfJLsXysvavren&#10;aDaLdarcG3hdxGrbHbLEE4woPYGsf/hY/hP/AKCp/wDAeb/4muY+Jmv6fqvhq3gsrtZpFu1cqInX&#10;A2OM5P1FeXVLutx27nvH/Cx/Cf8A0FT/AOA83/xNH/Cx/Cf/AEFT/wCA83/xNeD0UgsfQWm+NfD2&#10;r6hHY6fqBmuJc7E8mRc4BJ5KgdAa3eP9r9a8H+HOf+FgabggH97yR/0yevdsv/z0j/75/wDr0xMd&#10;x/tfrRx/tfrTcv8A89I/++f/AK9GX/56R/8AfP8A9egRHdzi1sZ7jaz+TGz7ckZwM4zXLf8ACdj/&#10;AKBx/wDAj/7Gui1Yv/Yt9mRD/o8nRf8AZPvXl1eVjsRVpSSg7G9KEZLU6/8A4Tsf9A4/+BH/ANjR&#10;/wAJ2P8AoHH/AMCP/sa5CivO+vYj+b8F/kbeyh2Ov/4Tsf8AQOP/AIEf/Y11/H+1+teQ165l/wDn&#10;pH/3z/8AXr08BXqVubnd7W/UwqxUbWHcf7X60cf7X603L/8APSP/AL5/+vRl/wDnpH/3z/8AXr0z&#10;Edx/tfrTqjy//PSP/vn/AOvUgoAKyNV0qe+ullhaMKEC/MT6n29616Kyq0o1o8sthp2KOlWUljat&#10;FMVLFy3yn2H+FLfWJv7m3WcRtaRku8bc+Y2MKCMYwMk/XHFXaKqnBU4qMdkF7medKht7qCfTYILd&#10;1bEgRAgdD1HA5PQj6VWXTL3+z10tzB9kUhfODHzDGDkDbjGe2c++O1bNFWIxLi7/ALN1i4KtDGs4&#10;ViLuTylZgAMo+CDxgFSAe/Q1Dp9nevjUYjE8pnldRICiyRuFGR1I+6CDg8fWuhooAzFs7xVuZ2W2&#10;e4uWUPCzEx+WBjbnGSSCecd+lRRaROltaR7o18m8M5jDEqifN8inHOMj0/CtiigAooooAKKKKACi&#10;iigAqhq5nWzX7P52PMXzTAMyBO+0evTpV+igDFlMt5DNeXsl3Z20f+pjiYpIfVmA5yT0H6c1pWDT&#10;tp1ubwYnMY8wYxzj+dWKKACiiigAoqC+uhZWMtyyl/LXIUfxHsPzqrHdXtvd28WoCFlucqrRKV8t&#10;wCdpyTnIBweOnTmgDRoPtRQenf8ACgBOfQfnRz6D86THs350Y9m/OgBefQfnXG/FvP8Awq3V8gf8&#10;se//AE2Suxx7N+dcb8Wv+SW6vwf+WPf/AKbJVQ+JClsz5oooor0TmCrek/8AIasv+viP/wBCFVKt&#10;6T/yGrL/AK+I/wD0IUDjuj0+iiipPTCiiigDj6KKK80wCiiigD3X+2tQ/wCfj/xxf8KP7a1D/n4/&#10;8cX/AAqjRXyP1it/O/vZrZF7+2tQ/wCfj/xxf8KP7a1D/n4/8cX/AAqjRR9Yrfzv72FkZV1rGpfb&#10;JsX9yP3jcLKwA59AeKi/tfUv+ghdf9/2/wAaguf+Pub/AH2/nUVHtJ92dCSsXP7X1L/oIXX/AH/b&#10;/Gj+19S/6CF1/wB/2/xqnRR7SfdhZHpXhqaafw7bSTO0rtvy7sST8571q8+g/Osfwr/yLNpwf4+/&#10;+21a+PZvzr6mhrSj6L8jhl8TF59B+dHPoPzpMezfnRj2b862JF59B+dHPoPzpMezfnRj2b86AF59&#10;B+dHPoPzpMezfnRj2b86APAvjvn/AITqzz/0DU/9Gy15nXpfx2/5Hqz6/wDINTr/ANdZK80r0Kfw&#10;I55bhRRRVknW+Bv+X7/tn/7NXW1yXgb/AJfv+2f/ALNXW0md9H4EFFFFI1M3XP8AjxT/AK6D+RrB&#10;re1z/jxT/roP5GsGuOt8ZnLcKKKKxINzwdI8XiyzeNmRhvwynBH7tq9S+3Xf/P1N/wB/DXlfhH/k&#10;arP/AIH/AOgNXpteBmU5RrKz6fqzSOxP9uu/+fqb/v4aPt13/wA/U3/fw1BRXm+0n3ZVkOu7y6ay&#10;nVrmYqY2BBkPPFcvXQ3P/HpN/uN/Kueo5nLdmkNgooooNAr1/n0H515BXr2PZvzr2cr+38v1Oev0&#10;F59B+dHPoPzpMezfnRj2b869k5hefQfnS03Hs3506gArJ1XxHaaPdLb3Mc7OyBwY1BGMkdyPStau&#10;S8VaJqGpapHNZW/mxrCFJ3qOdzHufcVzYmdSFO9NXZcEm9ToNK1WDWLVri2WRUVyhEgAOcA9ifWo&#10;tWuZYJrZftDWlvIWElwqg7W42glgQAcnn2HrVbwrp91pulyQ3sXlSNMWA3A8bVHY+xrQu5LlJVCW&#10;gu7Z1KyIpUOD/wACIBHbFaUZSlTTnuKVk9BhvJLK1gS+Hn3ch2KluOZD6gHGOOTngUo1SIWt1LJF&#10;LE9qheWFwNwGCeMHByBxg1nHSrhbOweVHlktt4aGGcowVzwFYEfdAAwSARn2pJ7Ro9K1a4kgkh3W&#10;jogmuGlkwFYnJLEDk8Af1rUkvJrMbJHLJa3MVtIQFuJFULz0JGdwB9SB1pljqE0up6jHcxvFDAVK&#10;mQoAg2gnJB79fp6dKhmW91DS1sHsvJ8xQkk+9TGF7lRncTjoCB168VMNPkmn1dJf3cd4FVHBB48v&#10;aTj60DJYtXjkaItb3EcM7bYp3UBXJ6cZ3DPbIFRHXoB5z/Z7nybeUxTT7V2oQ2098kd+AeDVSPTZ&#10;XWC3ksrhdjL5ryXztEQp/hXfk5xxkDH4YqWbT7lvD2o2yxfvp5ZmRdw+YM5I5+lAF2HU45riOIwT&#10;RCZS0LyKMSAemDkcHPIFUdN1uR9JjuLqC4lVQfNuFRdo55OMgkDuQD39DV66tpH1LT5Y0/dws+85&#10;A2goQKzrFNTt9DFg+nnztrIsnmp5YBPVuc8Z6AHp78AGnPqMcUkUUSPcyyrvWOHBO3+8SSAB+PPa&#10;oZdbt4rZJTFOzPN5HkqmXWTBO0jPt16cjtzVWXSWt5raRI57lI7ZbZhBOYnG3o33lBBzyM8cUQ6b&#10;Or203kGNvtnmurTtIyoI2UbizHJ5HT19s0AbSMWjVmUoSMlWxke3HFLRRQIKKKKACiiigAooooAp&#10;6tbSXelTww4MjLlATjJByB+lVjK+p31lst5oo7d/OlaWMphtrKFGev3jkjI4681q0UAFIwJHBK+4&#10;paKAGbG/56v+Q/wo2N/z1f8AIf4U+igBmxv+er/kP8KpavotnrulzadqqvPaTbfMj3bd2GDDlcHq&#10;B3rQooA4n/hUPgr/AKBL/wDgVL/8VR/wqHwV/wBAl/8AwKl/+KrtqKrnl3FyrscT/wAKh8Ff9Al/&#10;/AqX/wCKp8Xwm8GwTJLFpbq8bBlP2qU4IOR/FXZ0Uc8u4WRgf8IToX/Pq/8A39b/ABo/4QnQv+fV&#10;/wDv63+Nb9FHPLuVzMwP+EJ0L/n1f/v63+NH/CE6F/z6v/39b/Gt+ijnl3DmZyn/AArPwt/0D3/8&#10;CJP/AIqj/hWfhb/oHv8A+BEn/wAVXV0VIXOU/wCFZ+Fv+ge//gRJ/wDFUf8ACs/C3/QPf/wIk/8A&#10;iq6uigLmd/YVj/cf/vs0f2FY/wBx/wDvs1o0Vh9Xo/yL7kHMzO/sKx/uP/32aP7Csf7j/wDfZrRo&#10;o+r0f5F9yDmZit4T0h3LNA5LHJPmN/jSf8Ijo/8Az7v/AN/W/wAa26Kf1ej/ACL7kPnl3MT/AIRH&#10;R/8An3f/AL+t/jR/wiOj/wDPu/8A39b/ABrboo+r0f5F9yDnl3K1pYxWNqlvas6RJnauQcZOep9z&#10;U2xv+er/AJD/AAp9FapJKyJGbG/56v8AkP8ACjY3/PV/yH+FPopgM2N/z1f8h/hRsb/nq/5D/Cn0&#10;UAM2N/z1f8h/hRsb/nq/5D/Cn0UAc5r3gPw/4mvkvNcs3uriOMRK/nOmFBJAwpA6sazP+FQ+Cv8A&#10;oEv/AOBUv/xVdtRVc0l1FZHE/wDCofBX/QJf/wACpf8A4qj/AIVD4K/6BL/+BUv/AMVXbUUc8u4c&#10;q7HK2Pw18Lab5n2LT3i8zG7/AEiQ5xnHVvc1b/4QnQv+fV/+/rf41v0Uc8u5SbWiMD/hCdC/59X/&#10;AO/rf40f8IToX/Pq/wD39b/Gt+ijnl3DmZzc/gHw9cxhJrN2UHIHnOOfwNQf8Kz8Lf8AQPf/AMCJ&#10;P/iq6uik23uF2cp/wrPwt/0D3/8AAiT/AOKo/wCFZ+Fv+ge//gRJ/wDFV1dFILnNWfw/8OWF0lza&#10;WTxypna3nucZGOhPoa1P7Csf7j/99mtGis5Uqc3eUU/kF2Z39hWP9x/++zR/YVj/AHH/AO+zWjRU&#10;fV6P8i+5BzMzG8P2DoVZHIYYI3mq/wDwiOj/APPu/wD39b/Gtuin9Xo/yL7kPml3MT/hEdH/AOfd&#10;/wDv63+NH/CI6P8A8+7/APf1v8a26KPq9H+Rfcg55dzE/wCER0f/AJ93/wC/rf41sbG/56v+Q/wp&#10;9FXGnCHwpITbe4zY3/PV/wAh/hRsb/nq/wCQ/wAKfRViGbG/56v+Q/wp9FFABRRRQAUUUUAFI6LJ&#10;GySKHRgQysMgg9iKWigAAAGAMAUUUUAFFFFABRRRQAUUUUAFFFFABRRRQAUUUUAFFFFABRRRQAUU&#10;UUAFFFFABXNahqkP9rS3P2yKP+zSEWFpFDSk/wCs4PJ4wB7g10bhjGwjYK5B2sRnB9cd6hsbRbGx&#10;it1YvsHLHqxJyT+JJNAENzeStcw2th5bSSoZDI+SqICOcDG7OcAZHrWbd6tq1pffZDHaSOxjEb4Z&#10;VfcxGSMkjH4/0qS4tJ9Pa1aAyEQ70WZIzJsQkEI0Y5ZcDGQQRgcdajh0+fUNTN5PNJtQxlWeAxhi&#10;rFiFQ8gdOT3z2xQMeLtrLUr9nijmuSLeMFNyCVmyAMEkAD/GtCE6lHcRrdfZ5onB3NChQxnHoWO4&#10;dux9vRk2kJPcXUkkrD7R5RXYMNGyZIIPrk+lSQWt558cl5eiQRjhIovLDHGMt8xz9OB+lAiKHUJZ&#10;NAlvmVPNRJWAAO35SwHf2rELzz2PmRvGhfVYyd0Zb5iUx3HAPbv7VstpU4gltIbtUs5WbKeVl1Vj&#10;llVs4A5PUEjP0o/sYCIxpNtX7YlyBs6BSvy9f9nrQMntrqWTUbq2k2EQLGQygjJYHPf2rPg1S/u9&#10;Xa0hFuiI0m53ViQqttHGeSc+39KvzWUwvWurKdIXkQJIskW9Wx0PBBBGT3plnpIs7wXHnGRzGyyE&#10;rguzNuLe30oERx3Wo3qSXFiLdYVdljSVSWl2kgncCNucccGq2l3cl9qVpczqqySWDFgo4B8wVb/s&#10;26h82OyvhBbysW2GLc0ZJy2w5AGfcHFGnaR/Z7W58/zPJtzB9zG7LZz1oGPcC01pJOkd4vlt/wBd&#10;FGVP4ruH4Cq6XaRQ3+szDcigpEB1KJnp9Wz+lXtQs/t1m8IkMT5DJKoyUYHIIpTYwNpxsdv7ny/L&#10;wOuMY/OgRlwa4RNb+feafMJ3CGK3ky8ZY8c7juGeDwPWrCXWoXqSXFiLdYVYrGkqktNtJBOQRtzj&#10;jg+tTRWd55sX2m+8yKLkLHGUaQ9t53HPrgAAn24rND3Vo9xAn2i3RpGYRx2rTZyScxyDCrnPRhwf&#10;agY5dfdrSxEklrbT3MZkeSZsJGAcdMjJPpn1NQalqLX3h/U4UntpXgQF5IfmSRDnGPm+U8HqT096&#10;v2elT29hY7JVhu7eIoxZd6sG5KkZGecc5HSpZtMludNure4u2eW5BBfbhUHYKmeB+OT60AIbm+kv&#10;Psdu8HmQoHnnaIlcnOFCbs9s5zWZqV3f3Gi6xBdCCN7YBSUUkOpXORzxn8cdOetbFxYym9+12Vws&#10;ErIEkDx70cDOMgEHIz1zVT+wpGs9QinvTLJfAbpDHjacY4GentQAyO5FjfarcXKo0kMMTO8QZfM4&#10;bAwWIHoPrVg3WoWnky34gMMrqjrEpDQljhfmJIYZIB4HXPtUr6XHLPfNM26O8jWNkxjaACOv4/hT&#10;F065kaFb298+GBw6qsW1nYHKl2yc49gOaBFSDUdUm0yXUCtqsUW8iLaxaRVJz82fl4Hoa2opBLCk&#10;i52uoYZ9DVOLTfK0aSw83O9ZF8zb03EnpntmrcEfk28cWd2xQucdcCgB9FFFABRRRQAUUUjKGUqc&#10;4IwcHB/OgDE020jtL+OK6Rorxd5E6H5bwHk7j3I64PIxxkZqL/hIw9u92l3YLGpJW1dx5rKD67sA&#10;nqBg9hmtCLTZ/Otzd3n2iO2YtEPL2sTggF2z8xAJ6AUg0y5iha2t73yrQnhRH+8RT1VXzx7HGQO/&#10;egZD9vv7q6vFsTbLDbqrI0iMxk3IGA6jHXr7jikh1W7kt7O+ZIVtrqREEODvUNwG3ZweccY6d6vx&#10;WPlT3knmZ+0lTjH3cKF69+magTStml2Vn52fsrxtv2fe2EHpnjOKAK+m39jaLdLPNb2pN3Lw8uC3&#10;zY3fMf8A61M0/TbK8k1Jrq0hlf7Y672QFgMDoeorTsbP7Gsw37/NneXpjG45xVWPT723e5+y3sCL&#10;PK0vz2xZlJA77wO3pQBVGqNp1jcJJKJGivPs0Uk74AyAwLt6AE+5xViy1ZZdQW0e7s7syIWSS2OM&#10;EdVK7m7cg59fxl/siNbEQpNIJhL5wnbBbzP7xHQ+mPSpYra684y3N4HYIURYoyiLn+Igk5PTqePT&#10;k0AZ0OtzJpc99d+QwiX5oUyjxPnGxsk+3PH0p9vrWLu3imvrC5E52Ytm5jbGR/Edw7ZwO3rxN/Y7&#10;TvK+oXPnO8IhDRR+WQAdwbqctnn09qmitbwzRvd3okWLkJFEY95xjLfMc/QYGfwoEY13c6hf+FWu&#10;p2to1kMZCJGxONw77vXnp04962r+2nu9Kkt0kUTMoBbBVW5GR3IB5Hfg96hOkZ0FNN8/7oUeZs64&#10;YHpn29auXcD3FuUimeCQEMkidiPUdx6igDAuhBHot41rA9vL5sPmWRwBGwdfugcYPqODj1zWotze&#10;2+oW0F4beRLncAYlKmNgN2OSdwwDzxTJNIkuFna5uQ08xjG9I9qqqNuAC5PfPOe9XLi08+8tZ9+3&#10;7OzNtxndlSv4daBmZZ6pfy2ljcXK24F5MqBEVsqu1iTnPUkD6e9M8SXUiwTWqqrI1v5vuWEiAD9a&#10;uLpG3Sba0WcrLbENHME6MO+305IxUd1ost9Fcfa7sGaWMRK8UW1Y13BjgFickjrn0oAke6vrOSB7&#10;37PJDNIsTCJGDRMxwvJJ3DPHRfX2q1f3YsbGS4KGTbgBAcbiTgD8yKrjT7maSH7fdrPHAwdVSHYX&#10;YdCxyc464AHP5Vau7WO9tZLebdscYJU4I7gj3BoEZ9zdapZNatMbSVJp0ikCRspj3EDglju/TtxV&#10;eHVNSOijVZ1tREAGMKo25lzgndng9TjB+tWZtLvbprb7VqCMlvKsuEt9pkKn+I7j+mBz0qT+yf8A&#10;in/7M87/AJZeX5uz9cZ/rQMV7m6uNQmtrIwxLbgeZJKhfLEZAABHbvnv0qPQzKf7QNwqrJ9rbcFO&#10;RnYvT2qeWxmW9e5sbhIXlUCVZIzIrEdDgMCDjjr+FGm2D2EcwluGuHmlMrOy7eSAMcfSgRdooooA&#10;KKKKACiiigAooooAKKKKACiiigAooooAKKKKACiiigAooooAKKKKACiiigAooooAKKKKACiiigAo&#10;oooAKKKKACiiigAooooAKKKKACiiigAooooAKKKKACiiigAooooAKKKKACiiigAooooAKKKKACii&#10;igAooooAKKKKACiiigAooooAzo7q8v5HawMENujsgllQyGUg4JABGBnIzk5x0qRLyW1tZZdWWOEQ&#10;kZljOUceoHUfQ/maq2rvpcb2V1BO0IZzDNDGz7lJzg7ckMM9cAcVTuLOabTr+SKO78mRUSGGaR3Z&#10;sNkvtYkjPYcHA5FAzXOq2gt45t77JTiMeU+5/wDdXGSMc5AqMa5p5LATneuN0flPvBJIA24znI6Y&#10;zjnpTL0PbaxBetC80IiaJvLQu0ZJB3bRyQcY4rNn23msTXE1lfRQGOMRzxwsH3KzfPjGfbBGcY4w&#10;aBG0+q2aW8cxkZllJCBI2Zjjr8oGeMHPHHeoodUjee8MkkS2sCRusueCGXOSapTtNJplpNeJdpeI&#10;rtHLbwlmU9tygHG4YyCMdelQy2t7O9xNLa5kDW0zxD7shUZZVJ4OD/IUDNVNZsnnjh8x0llICJJC&#10;6Fs56BgMjjr06eopqa7p0nKTsyBtrOIn2Ic4wzYwv4mql3cm/v8ATfs9lc7YrgO8skDJsyrDHIB+&#10;pHHT1FFvbSJ4Png8lllaGb93sO4k7u3vQBoXGp2ttMYpHYyKu5ljiZ9o9TtBx+NJpl6b+CWXKFVn&#10;dEZOjKGwD+VULGR9La4W6trhzMRKkkULSbvlA2nAOCMd6saFHJHYy+dbtbM1zKwiYfdBY46cH6ji&#10;gRp0UUUAFFFFABRRRQAUUUUAFFFFABRRRQAUUUUAFFFFABRRRQAUUUUAFFFFABRRRQAUUUUAFFFF&#10;ABRRRQAUUUUAFFFFABRRRQAUUUUAFFFFABRRRQAUUUUAFFFFABRRRQAUUUUAFFFFABRWZdPcS65F&#10;aRXUlvGbZ5T5aoSSGUD7yn1NAu5tPumt76Xz4jC80cxUK3yn5lYDgkAjBAFAGnRWZBFf3tuLl757&#10;UyqGjhijQqgPQMWBJPrgj29aguNSvP7PaNPLjvlu0tiQMrklTnBzwVP60AbVFU5L0Npi3EHDzKFi&#10;B7O3AB+hPP0NZdrqt3NawO8nzNpzzN8o5kUgZ6fXjpQB0FFY1pq8lzo0zSDyb6K28xl6g5XIdfUH&#10;9DxU81/LDoEM6/PczRosYx96RgMfqc/hQBpUVky6hPH4duptwF3ao6Occb1749Dwfoajn1eV/D15&#10;Og+z3tsnzoQDsbGQRnqD1BoA2qKyboXS63awR6hOkU6SOyhI/l27cAZTOPmPXNWNVuJbaG3aFtpe&#10;6ijbgHKs4BH5UAXqKbLIkMTyyttRFLMx7AdTWbpF9cXLOl8ux5AJ4V9I26D6jv8AUUAalFY+jatL&#10;dEw3w2ys0hhfGBKqsVP4jHI9MGq8F7eXcemobt4jcSTiR0RMkKWx1Ujt6UAdBRWcktzZajDb3Exu&#10;YbncI5HUB0YDODtABBAPYfjUmoXU0ckFrabRPcsQruMrGoGS2O/oB6mgC7RVEW1/C6NFfNcDIEiX&#10;CKARnkgooIP1yP51GklzqNzN5Nw1rbQOYgY1UvI46nLAgAdMYz79qANKisvzL1JZ7Bpw05hMttPs&#10;AJwcYYdMgkdAMg9qkl1Evoy3NuuJpgEjQnpIxxj8D1+hoA0KKwWvdmqXNtea0bQQrGEyYl35Xk/M&#10;p7+lOnvlXUxDLrP2aD7LHIj7oh5pLMC2WUg8AdOKANyiqelXE11psctxyxLBXK7fMUEhWx2yMH8a&#10;uUAFFFFABRRRQAUUUUAFFFFABRRRQAUUUUAFFFFABRRRQAUUUUAFFFFABRRRQAUUUUAFFFFABRRR&#10;QAUUUUAFFFFABRRRQAUUUUAFFFFABRRRQAUUUUAFFFFABRRRQAUUUUAFFFFABRRRQAUUUUAFFFFA&#10;BRRRQBmXSXEWuRXcVrJcRi2eI+WyAgllI+8w9DSC0m1G8ae+hMEKwvDHEWBY78bmOMgcAADJ71qU&#10;UAZkEl9ZWy2z2T3TRLtSaJ0CuAOC24gg+uAfb0qMabcfuHm2PNJeC4nKH5VAUgAZ5IGFH61r0UAZ&#10;kVnONWO9f9Ejdp4juHLsOmPbLn/gQ9Kp2+l3USlDFwtrcQqdw5LSZXv3HNb9FAGNcaPJc6Jboh8m&#10;+gtxGrZ4+7hkPqD/APXoTTJbuSzjvUeOCzgXbslKlpSACcqc8AEdutbNFAGHqGlTRwXcWnpJKt3b&#10;sriSYsQ4HynLnPIOPwFO1vR5L/Ti1o2y7WEx4zxIvdT+PI9DW1RQBRuLeV9asp0XMUUcqu2RwW24&#10;/kaTWIZpraH7PE0rR3MUpRSASFYE4yQO1X6KAMq9S41SGO1ezmggkkHnmR05Qc4G1ieTgfnT5dN+&#10;zTQ3Vl50ksb4ZZLh33RnhgNzYHY/8BFaVFAGRbaS0uhra3W6GZJpJI3UgmNi7FWGPY/riq1vY31l&#10;Fphe3M720k5lELKPvFsEbiOOa6CigDNWO6vdSguJ7drWC13FFdlLuxXGflJAABPfNS6hazSSQXVp&#10;tM9sxKo5wsikYZc9vUH1FXaKAKIur+Z0WKwMAyDI9xIuMZGQoQkk9euB/Ko0judOuJ/Jt2uredzK&#10;BGyh42PUYYgEHrnOfbvWlRQBQtYJ5tQa+u4xCRH5UMW7JVScksRxk4HAzjHU1FFp8yayzNj7GjNP&#10;Hz/y1YYIx7fMf+BVqUUAZSi5tNYvZhYzTxz+XsaJo+y4P3mBpt1psl/fSysrQbraLypMjdHKrOex&#10;7bhnscmteigCG0knltUa7h8mbGHQMCM+xHapqKKACiiigAooooAKKKKACiiigAooooAKKKKACiii&#10;gAooooAKKKKACiiigAooooAKKKKACiiigAooooAKKKKACiiigD//2VBLAQItABQABgAIAAAAIQCl&#10;wYWVDAEAABQCAAATAAAAAAAAAAAAAAAAAAAAAABbQ29udGVudF9UeXBlc10ueG1sUEsBAi0AFAAG&#10;AAgAAAAhADj9If/WAAAAlAEAAAsAAAAAAAAAAAAAAAAAPQEAAF9yZWxzLy5yZWxzUEsBAi0AFAAG&#10;AAgAAAAhAMtgc8z5AwAAHQkAAA4AAAAAAAAAAAAAAAAAPAIAAGRycy9lMm9Eb2MueG1sUEsBAi0A&#10;FAAGAAgAAAAhACd6ah27AAAAIQEAABkAAAAAAAAAAAAAAAAAYQYAAGRycy9fcmVscy9lMm9Eb2Mu&#10;eG1sLnJlbHNQSwECLQAUAAYACAAAACEAJoT4duAAAAAIAQAADwAAAAAAAAAAAAAAAABTBwAAZHJz&#10;L2Rvd25yZXYueG1sUEsBAi0ACgAAAAAAAAAhAJIm0yLafwAA2n8AABQAAAAAAAAAAAAAAAAAYAgA&#10;AGRycy9tZWRpYS9pbWFnZTEuSlBHUEsFBgAAAAAGAAYAfAEAAGyIAAAAAA==&#10;">
                <v:shape id="Picture 13" o:spid="_x0000_s1046" type="#_x0000_t75" style="position:absolute;width:64204;height:31908;visibility:visible;mso-wrap-style:square" o:gfxdata="UEsDBBQABgAIAAAAIQAEqzleAAEAAOYBAAATAAAAW0NvbnRlbnRfVHlwZXNdLnhtbJSRQU7DMBBF&#10;90jcwfIWJU5ZIISSdEHKEipUDjCyJ4lFMrY8bmhvj9O0G0SRWNoz/78nu1wfxkFMGNg6quQqL6RA&#10;0s5Y6ir5sXvJHqXgCGRgcISVPCLLdX17U+6OHlmkNHEl+xj9k1KsexyBc+eR0qR1YYSYjqFTHvQn&#10;dKjui+JBaUcRKWZx7pB12WAL+yGKzSFdLyYBB5bieVmcWZUE7werISZTNZH5QcnOhDwlTzvcW893&#10;SUOqXwnz5DrgnHtLTxOsQbGFEF9hTBrKBFbe6rgPmLbyv3tm0ZEz17ZWY94E3i7Ji9g1gHFfFHD6&#10;b3uTYu84XdrV6ZfqbwAAAP//AwBQSwMEFAAGAAgAAAAhAAjDGKTUAAAAkwEAAAsAAABfcmVscy8u&#10;cmVsc6SQwWrDMAyG74O+g9F9cdrDGKNOb4NeSwu7GltJzGLLSG7avv1M2WAZve2oX+j7xL/dXeOk&#10;ZmQJlAysmxYUJkc+pMHA6fj+/ApKik3eTpTQwA0Fdt3qaXvAyZZ6JGPIoioliYGxlPymtbgRo5WG&#10;Mqa66YmjLXXkQWfrPu2AetO2L5p/M6BbMNXeG+C934A63nI1/2HH4JiE+tI4ipr6PrhHVO3pkg44&#10;V4rlAYsBz3IPGeemPgf6sXf9T28OrpwZP6phof7Oq/nHrhdVdl8AAAD//wMAUEsDBBQABgAIAAAA&#10;IQAzLwWeQQAAADkAAAASAAAAZHJzL3BpY3R1cmV4bWwueG1ssrGvyM1RKEstKs7Mz7NVMtQzUFJI&#10;zUvOT8nMS7dVCg1x07VQUiguScxLSczJz0u1VapMLVayt+PlAgAAAP//AwBQSwMEFAAGAAgAAAAh&#10;ADuE6FnDAAAA2wAAAA8AAABkcnMvZG93bnJldi54bWxET0trwkAQvgv+h2UEL1I31gcaXUUKhZ6E&#10;Rg/2Ns1Ok2h2NuyuMf77bqHgbT6+52x2nalFS85XlhVMxgkI4tzqigsFp+P7yxKED8gaa8uk4EEe&#10;dtt+b4Optnf+pDYLhYgh7FNUUIbQpFL6vCSDfmwb4sj9WGcwROgKqR3eY7ip5WuSLKTBimNDiQ29&#10;lZRfs5tRcPhyp4Nfzlf5/rJqv7vRuclmM6WGg26/BhGoC0/xv/tDx/lT+PslHiC3vwAAAP//AwBQ&#10;SwECLQAUAAYACAAAACEABKs5XgABAADmAQAAEwAAAAAAAAAAAAAAAAAAAAAAW0NvbnRlbnRfVHlw&#10;ZXNdLnhtbFBLAQItABQABgAIAAAAIQAIwxik1AAAAJMBAAALAAAAAAAAAAAAAAAAADEBAABfcmVs&#10;cy8ucmVsc1BLAQItABQABgAIAAAAIQAzLwWeQQAAADkAAAASAAAAAAAAAAAAAAAAAC4CAABkcnMv&#10;cGljdHVyZXhtbC54bWxQSwECLQAUAAYACAAAACEAO4ToWcMAAADbAAAADwAAAAAAAAAAAAAAAACf&#10;AgAAZHJzL2Rvd25yZXYueG1sUEsFBgAAAAAEAAQA9wAAAI8DAAAAAA==&#10;" stroked="t" strokecolor="#a5a5a5 [2092]">
                  <v:imagedata r:id="rId19" o:title=""/>
                  <v:path arrowok="t"/>
                </v:shape>
                <v:shape id="Text Box 45" o:spid="_x0000_s1047" type="#_x0000_t202" style="position:absolute;left:7334;top:32956;width:49530;height:3403;visibility:visible;mso-wrap-style:square;v-text-anchor:top" o:gfxdata="UEsDBBQABgAIAAAAIQDw94q7/QAAAOIBAAATAAAAW0NvbnRlbnRfVHlwZXNdLnhtbJSRzUrEMBDH&#10;74LvEOYqbaoHEWm6B6tHFV0fYEimbdg2CZlYd9/edD8u4goeZ+b/8SOpV9tpFDNFtt4puC4rEOS0&#10;N9b1Cj7WT8UdCE7oDI7ekYIdMayay4t6vQvEIrsdKxhSCvdSsh5oQi59IJcvnY8TpjzGXgbUG+xJ&#10;3lTVrdTeJXKpSEsGNHVLHX6OSTxu8/pAEmlkEA8H4dKlAEMYrcaUSeXszI+W4thQZudew4MNfJUx&#10;QP7asFzOFxx9L/lpojUkXjGmZ5wyhjSRJQ8YKGvKv1MWzIkL33VWU9lGfl98J6hz4cZ/uUjzf7Pb&#10;bHuj+ZQu9z/UfAMAAP//AwBQSwMEFAAGAAgAAAAhADHdX2HSAAAAjwEAAAsAAABfcmVscy8ucmVs&#10;c6SQwWrDMAyG74O9g9G9cdpDGaNOb4VeSwe7CltJTGPLWCZt376mMFhGbzvqF/o+8e/2tzCpmbJ4&#10;jgbWTQuKomXn42Dg63xYfYCSgtHhxJEM3Elg372/7U40YalHMvokqlKiGBhLSZ9aix0poDScKNZN&#10;zzlgqWMedEJ7wYH0pm23Ov9mQLdgqqMzkI9uA+p8T9X8hx28zSzcl8Zy0Nz33r6iasfXeKK5UjAP&#10;VAy4LM8w09zU50C/9q7/6ZURE31X/kL8TKv1x6wXNXYPAAAA//8DAFBLAwQUAAYACAAAACEAMy8F&#10;nkEAAAA5AAAAEAAAAGRycy9zaGFwZXhtbC54bWyysa/IzVEoSy0qzszPs1Uy1DNQUkjNS85PycxL&#10;t1UKDXHTtVBSKC5JzEtJzMnPS7VVqkwtVrK34+UCAAAA//8DAFBLAwQUAAYACAAAACEAmuZY28UA&#10;AADbAAAADwAAAGRycy9kb3ducmV2LnhtbESPT2vCQBTE7wW/w/KEXopuGlqR6CrWtNBDe9CK50f2&#10;mQSzb8Pumj/fvlsoeBxm5jfMejuYRnTkfG1ZwfM8AUFcWF1zqeD08zFbgvABWWNjmRSM5GG7mTys&#10;MdO25wN1x1CKCGGfoYIqhDaT0hcVGfRz2xJH72KdwRClK6V22Ee4aWSaJAtpsOa4UGFL+4qK6/Fm&#10;FCxyd+sPvH/KT+9f+N2W6fltPCv1OB12KxCBhnAP/7c/tYKXV/j7En+A3PwCAAD//wMAUEsBAi0A&#10;FAAGAAgAAAAhAPD3irv9AAAA4gEAABMAAAAAAAAAAAAAAAAAAAAAAFtDb250ZW50X1R5cGVzXS54&#10;bWxQSwECLQAUAAYACAAAACEAMd1fYdIAAACPAQAACwAAAAAAAAAAAAAAAAAuAQAAX3JlbHMvLnJl&#10;bHNQSwECLQAUAAYACAAAACEAMy8FnkEAAAA5AAAAEAAAAAAAAAAAAAAAAAApAgAAZHJzL3NoYXBl&#10;eG1sLnhtbFBLAQItABQABgAIAAAAIQCa5ljbxQAAANsAAAAPAAAAAAAAAAAAAAAAAJgCAABkcnMv&#10;ZG93bnJldi54bWxQSwUGAAAAAAQABAD1AAAAigMAAAAA&#10;" stroked="f">
                  <v:textbox inset="0,0,0,0">
                    <w:txbxContent>
                      <w:p w14:paraId="56AD2BF5" w14:textId="5DE36FE5" w:rsidR="007135B5" w:rsidRPr="007A3E7D" w:rsidRDefault="007135B5" w:rsidP="007135B5">
                        <w:pPr>
                          <w:pStyle w:val="Caption"/>
                          <w:rPr>
                            <w:rFonts w:ascii="Century Gothic" w:eastAsia="Times New Roman" w:hAnsi="Century Gothic" w:cs="Times New Roman"/>
                            <w:b/>
                            <w:bCs/>
                            <w:noProof/>
                            <w:color w:val="000000"/>
                          </w:rPr>
                        </w:pPr>
                        <w:r>
                          <w:t>Figure 2 – Histogram displaying soil moisture measurement based on dominant land cover.</w:t>
                        </w:r>
                      </w:p>
                    </w:txbxContent>
                  </v:textbox>
                </v:shape>
                <w10:wrap type="square" anchorx="margin"/>
              </v:group>
            </w:pict>
          </mc:Fallback>
        </mc:AlternateContent>
      </w:r>
      <w:r w:rsidR="00355F4C" w:rsidRPr="00611274">
        <w:rPr>
          <w:rFonts w:ascii="Century Gothic" w:hAnsi="Century Gothic"/>
          <w:color w:val="000000"/>
        </w:rPr>
        <w:t>This project was not able to determine any changes in soil moisture based upon specific vegetation types due to the large pixel size of the SMAP passive sensor but differences between land cover types can be seen</w:t>
      </w:r>
      <w:r>
        <w:rPr>
          <w:rFonts w:ascii="Century Gothic" w:hAnsi="Century Gothic"/>
          <w:color w:val="000000"/>
        </w:rPr>
        <w:t xml:space="preserve"> (Figure 2)</w:t>
      </w:r>
      <w:r w:rsidR="00355F4C" w:rsidRPr="00611274">
        <w:rPr>
          <w:rFonts w:ascii="Century Gothic" w:hAnsi="Century Gothic"/>
          <w:color w:val="000000"/>
        </w:rPr>
        <w:t xml:space="preserve">. The huge spike in June in the agricultural pixels may be a result of farmers starting to use irrigation on their crops. The sharp drop in soil moisture from May to June in the semi-desert shrub and grassland pixels led to concerns within the fire community about heavy fuel loading especially in the finer fuels. But July brought lightning storms accompanied by rain and as a result there were few fires in this study region in 2015. The addition of finer resolution soil moisture data from GPM could be leveraged to further understand changes in soil moisture between vegetation types. MERRA, although still in beta testing, should be </w:t>
      </w:r>
      <w:r w:rsidR="00355F4C" w:rsidRPr="00611274">
        <w:rPr>
          <w:rFonts w:ascii="Century Gothic" w:hAnsi="Century Gothic"/>
          <w:color w:val="000000"/>
        </w:rPr>
        <w:lastRenderedPageBreak/>
        <w:t>considered when looking at root zone soil wetness and may also be useful in identify areas of bare ground using a combination of leaf area index and bare soil evaporation analysis.</w:t>
      </w:r>
    </w:p>
    <w:p w14:paraId="1C79AB42" w14:textId="3F433045" w:rsidR="009A6A76" w:rsidRDefault="009A6A76" w:rsidP="009A6A76">
      <w:pPr>
        <w:pStyle w:val="Heading3"/>
        <w:rPr>
          <w:rFonts w:ascii="Century Gothic" w:hAnsi="Century Gothic"/>
        </w:rPr>
      </w:pPr>
      <w:r>
        <w:rPr>
          <w:rFonts w:ascii="Century Gothic" w:hAnsi="Century Gothic"/>
        </w:rPr>
        <w:t xml:space="preserve">Juniper Encroachment </w:t>
      </w:r>
      <w:r w:rsidR="00355F4C">
        <w:rPr>
          <w:rFonts w:ascii="Century Gothic" w:hAnsi="Century Gothic"/>
        </w:rPr>
        <w:t>Data</w:t>
      </w:r>
    </w:p>
    <w:p w14:paraId="26B65272" w14:textId="790A7EF0" w:rsidR="00355F4C" w:rsidRDefault="00611274" w:rsidP="009A6A76">
      <w:pPr>
        <w:rPr>
          <w:rFonts w:ascii="Century Gothic" w:hAnsi="Century Gothic"/>
        </w:rPr>
      </w:pPr>
      <w:r w:rsidRPr="00611274">
        <w:rPr>
          <w:rFonts w:ascii="Century Gothic" w:hAnsi="Century Gothic"/>
        </w:rPr>
        <w:t xml:space="preserve">Due to the large amount of bare ground in this area spectral mixing introduced error due between vegetation classes. Denoting spectral signatures of junipers were also difficult due to the similarities between juniper and agricultural reflectance. The depth of the Landsat archive is advantageous when looking to analyze landscape changes but due to the slow growth rate of juniper an even longer temporal analysis may be beneficial in trying to characters where junipers are moving. </w:t>
      </w:r>
    </w:p>
    <w:p w14:paraId="0894ACA9" w14:textId="6CBF625B" w:rsidR="009A6A76" w:rsidRDefault="00611274" w:rsidP="009A6A76">
      <w:pPr>
        <w:rPr>
          <w:rFonts w:ascii="Century Gothic" w:hAnsi="Century Gothic"/>
        </w:rPr>
      </w:pPr>
      <w:r w:rsidRPr="00611274">
        <w:rPr>
          <w:rFonts w:ascii="Century Gothic" w:hAnsi="Century Gothic"/>
        </w:rPr>
        <w:t xml:space="preserve">The overall classifications for the CTAs improved in the </w:t>
      </w:r>
      <w:r w:rsidR="00831E20">
        <w:rPr>
          <w:rFonts w:ascii="Century Gothic" w:hAnsi="Century Gothic"/>
        </w:rPr>
        <w:t>early</w:t>
      </w:r>
      <w:r w:rsidRPr="00611274">
        <w:rPr>
          <w:rFonts w:ascii="Century Gothic" w:hAnsi="Century Gothic"/>
        </w:rPr>
        <w:t xml:space="preserve"> years of the study period. This is most likely due to the fact that the classification points used to train the CTAs were created off imagery that was more reprehensive of the landscape at that time</w:t>
      </w:r>
      <w:r w:rsidR="00BE6C04">
        <w:rPr>
          <w:rFonts w:ascii="Century Gothic" w:hAnsi="Century Gothic"/>
        </w:rPr>
        <w:t xml:space="preserve"> (Appendix D</w:t>
      </w:r>
      <w:r w:rsidR="00587C4A">
        <w:rPr>
          <w:rFonts w:ascii="Century Gothic" w:hAnsi="Century Gothic"/>
        </w:rPr>
        <w:t>)</w:t>
      </w:r>
      <w:r w:rsidRPr="00611274">
        <w:rPr>
          <w:rFonts w:ascii="Century Gothic" w:hAnsi="Century Gothic"/>
        </w:rPr>
        <w:t>. Classification error could also have been introduced when removing classification points based on historical fire data. It is not known if the vegetation actually burned nor if they were able to reestablish by the time they were reintroduced into the classification sample. Adding in-situ data for training and validation sites could result in greater accuracy for the CTAs. Future work related to this study would want to address the lack of class homogeneity within 30-meter Landsat pixels as well as quantifying the abundance of “bare ground” in each pixel.</w:t>
      </w:r>
    </w:p>
    <w:p w14:paraId="18D91E5E" w14:textId="47D95F35" w:rsidR="00611274" w:rsidRDefault="00611274" w:rsidP="00611274">
      <w:pPr>
        <w:pStyle w:val="Heading3"/>
        <w:rPr>
          <w:rFonts w:ascii="Century Gothic" w:hAnsi="Century Gothic"/>
        </w:rPr>
      </w:pPr>
      <w:r w:rsidRPr="00611274">
        <w:rPr>
          <w:rFonts w:ascii="Century Gothic" w:hAnsi="Century Gothic"/>
        </w:rPr>
        <w:t>Juniper Prediction Model</w:t>
      </w:r>
    </w:p>
    <w:p w14:paraId="7568CCF6" w14:textId="29831A92" w:rsidR="00611274" w:rsidRPr="00611274" w:rsidRDefault="00611274" w:rsidP="00611274">
      <w:pPr>
        <w:rPr>
          <w:rFonts w:ascii="Century Gothic" w:hAnsi="Century Gothic"/>
        </w:rPr>
      </w:pPr>
      <w:r w:rsidRPr="00611274">
        <w:rPr>
          <w:rFonts w:ascii="Century Gothic" w:hAnsi="Century Gothic"/>
        </w:rPr>
        <w:t>Further exploration into the LCM is needed but still may be a useful tool when analyzing the changes from juniper into sagebrush regions. The introduction of multiple classification years in a prediction model may be able to analyze past change and thus predict future changes with greater certainty.</w:t>
      </w:r>
    </w:p>
    <w:p w14:paraId="2177AADA" w14:textId="58AF7F31" w:rsidR="00E41324" w:rsidRPr="00B265D9" w:rsidRDefault="008B7071" w:rsidP="00D3013B">
      <w:pPr>
        <w:pStyle w:val="Heading1"/>
        <w:rPr>
          <w:rFonts w:ascii="Century Gothic" w:hAnsi="Century Gothic"/>
        </w:rPr>
      </w:pPr>
      <w:bookmarkStart w:id="4" w:name="_Toc334198735"/>
      <w:r>
        <w:rPr>
          <w:rFonts w:ascii="Century Gothic" w:hAnsi="Century Gothic"/>
        </w:rPr>
        <w:t xml:space="preserve">V. </w:t>
      </w:r>
      <w:r w:rsidR="00E41324" w:rsidRPr="00B265D9">
        <w:rPr>
          <w:rFonts w:ascii="Century Gothic" w:hAnsi="Century Gothic"/>
        </w:rPr>
        <w:t>Conclusions</w:t>
      </w:r>
      <w:bookmarkEnd w:id="4"/>
    </w:p>
    <w:p w14:paraId="26703120" w14:textId="0F40248D" w:rsidR="00611274" w:rsidRPr="00611274" w:rsidRDefault="00355F4C" w:rsidP="00611274">
      <w:pPr>
        <w:rPr>
          <w:rFonts w:ascii="Century Gothic" w:hAnsi="Century Gothic"/>
          <w:b/>
          <w:bCs/>
        </w:rPr>
      </w:pPr>
      <w:bookmarkStart w:id="5" w:name="_Toc334198736"/>
      <w:r w:rsidRPr="00611274">
        <w:rPr>
          <w:rFonts w:ascii="Century Gothic" w:hAnsi="Century Gothic"/>
        </w:rPr>
        <w:t xml:space="preserve">Understanding historical juniper movement is possible utilizing remotely sensed data. </w:t>
      </w:r>
      <w:r w:rsidR="00611274" w:rsidRPr="00611274">
        <w:rPr>
          <w:rFonts w:ascii="Century Gothic" w:hAnsi="Century Gothic"/>
        </w:rPr>
        <w:t>The depth of the Landsat missions make it possible to analyze changes on the enviro</w:t>
      </w:r>
      <w:r>
        <w:rPr>
          <w:rFonts w:ascii="Century Gothic" w:hAnsi="Century Gothic"/>
        </w:rPr>
        <w:t>nment over a long period of time</w:t>
      </w:r>
      <w:r w:rsidR="00611274" w:rsidRPr="00611274">
        <w:rPr>
          <w:rFonts w:ascii="Century Gothic" w:hAnsi="Century Gothic"/>
        </w:rPr>
        <w:t xml:space="preserve">. Predicting where this species will move in the future proved to be challenging and the addition of other characterizing information such as soil type into a change model is needed. </w:t>
      </w:r>
    </w:p>
    <w:p w14:paraId="296BF77C" w14:textId="3932ABFC" w:rsidR="00611274" w:rsidRPr="00611274" w:rsidRDefault="00611274" w:rsidP="00611274">
      <w:pPr>
        <w:rPr>
          <w:rFonts w:ascii="Century Gothic" w:hAnsi="Century Gothic"/>
        </w:rPr>
      </w:pPr>
      <w:r w:rsidRPr="00611274">
        <w:rPr>
          <w:rFonts w:ascii="Century Gothic" w:hAnsi="Century Gothic"/>
        </w:rPr>
        <w:t xml:space="preserve">Determining dominant land cover type in correlation with soil moisture data on large land cover classes is possible using SMAP passive radiometer data if the land cover type is clearly dominate. This is advantageous in further understanding why vegetation is departing from its native habitat and help with vegetation conservation efforts. </w:t>
      </w:r>
    </w:p>
    <w:p w14:paraId="203AB18D" w14:textId="27202956" w:rsidR="00611274" w:rsidRPr="00611274" w:rsidRDefault="00611274" w:rsidP="00611274">
      <w:pPr>
        <w:rPr>
          <w:rFonts w:ascii="Century Gothic" w:hAnsi="Century Gothic"/>
          <w:b/>
          <w:bCs/>
        </w:rPr>
      </w:pPr>
      <w:r w:rsidRPr="00611274">
        <w:rPr>
          <w:rFonts w:ascii="Century Gothic" w:hAnsi="Century Gothic"/>
        </w:rPr>
        <w:lastRenderedPageBreak/>
        <w:t xml:space="preserve">The results from the juniper encroachment analysis will be useful for land managers in fire prevention planning and allocation of resources used for juniper reduction that will help to reduce wildfire severity and intensity by reducing heavy fuel loads. Overall these results relate directly to improving understanding of wildfire susceptibility and as wildfires continue to grow understanding of how remote sensing can be used to provide different types of information on a larger spatial scale is beneficial for our land managers in many different aspects of planning, fuels management, and land restoration. </w:t>
      </w:r>
    </w:p>
    <w:p w14:paraId="2BF53931" w14:textId="06BA35DC" w:rsidR="00E41324" w:rsidRPr="00B265D9" w:rsidRDefault="008B7071" w:rsidP="00611274">
      <w:pPr>
        <w:pStyle w:val="Heading1"/>
        <w:rPr>
          <w:rFonts w:ascii="Century Gothic" w:hAnsi="Century Gothic"/>
        </w:rPr>
      </w:pPr>
      <w:r>
        <w:rPr>
          <w:rFonts w:ascii="Century Gothic" w:hAnsi="Century Gothic"/>
        </w:rPr>
        <w:t xml:space="preserve">VI. </w:t>
      </w:r>
      <w:r w:rsidR="00E41324" w:rsidRPr="00B265D9">
        <w:rPr>
          <w:rFonts w:ascii="Century Gothic" w:hAnsi="Century Gothic"/>
        </w:rPr>
        <w:t>Acknowledgments</w:t>
      </w:r>
      <w:bookmarkEnd w:id="5"/>
    </w:p>
    <w:p w14:paraId="057FBD57" w14:textId="4A101E6A" w:rsidR="00FC670A" w:rsidRDefault="00611274" w:rsidP="008975BD">
      <w:pPr>
        <w:spacing w:after="0" w:line="240" w:lineRule="auto"/>
        <w:rPr>
          <w:rFonts w:ascii="Century Gothic" w:hAnsi="Century Gothic"/>
          <w:szCs w:val="24"/>
        </w:rPr>
      </w:pPr>
      <w:r w:rsidRPr="00611274">
        <w:rPr>
          <w:rFonts w:ascii="Century Gothic" w:hAnsi="Century Gothic"/>
          <w:szCs w:val="24"/>
        </w:rPr>
        <w:t>We would like to thank our science advisors, Keith Weber, Dr. Mark Carroll, and Dr. John Schnase for their guidance and feedback throughout the life of this project. We would also like to thank past DEVELOP team members Sara Ramos and Zachary Simpson for their contributions to this research.</w:t>
      </w:r>
    </w:p>
    <w:p w14:paraId="7AE8A508" w14:textId="77777777" w:rsidR="00611274" w:rsidRDefault="00611274" w:rsidP="008975BD">
      <w:pPr>
        <w:spacing w:after="0" w:line="240" w:lineRule="auto"/>
        <w:rPr>
          <w:rFonts w:ascii="Century Gothic" w:hAnsi="Century Gothic"/>
          <w:szCs w:val="24"/>
        </w:rPr>
      </w:pPr>
    </w:p>
    <w:p w14:paraId="108F742C" w14:textId="77777777" w:rsidR="00FC670A" w:rsidRDefault="00FC670A" w:rsidP="008975BD">
      <w:pPr>
        <w:spacing w:after="0" w:line="240" w:lineRule="auto"/>
        <w:rPr>
          <w:rFonts w:ascii="Century Gothic" w:hAnsi="Century Gothic"/>
          <w:szCs w:val="24"/>
        </w:rPr>
      </w:pPr>
      <w:r w:rsidRPr="00FC670A">
        <w:rPr>
          <w:rFonts w:ascii="Century Gothic" w:hAnsi="Century Gothic"/>
          <w:szCs w:val="24"/>
        </w:rPr>
        <w:t xml:space="preserve">This material is based upon work supported by NASA </w:t>
      </w:r>
      <w:r w:rsidR="00855532">
        <w:rPr>
          <w:rFonts w:ascii="Century Gothic" w:hAnsi="Century Gothic"/>
          <w:szCs w:val="24"/>
        </w:rPr>
        <w:t>through</w:t>
      </w:r>
      <w:r w:rsidRPr="00FC670A">
        <w:rPr>
          <w:rFonts w:ascii="Century Gothic" w:hAnsi="Century Gothic"/>
          <w:szCs w:val="24"/>
        </w:rPr>
        <w:t xml:space="preserve"> contract NNL11AA00B </w:t>
      </w:r>
      <w:r>
        <w:rPr>
          <w:rFonts w:ascii="Century Gothic" w:hAnsi="Century Gothic"/>
          <w:szCs w:val="24"/>
        </w:rPr>
        <w:t xml:space="preserve">and </w:t>
      </w:r>
      <w:r w:rsidRPr="00FC670A">
        <w:rPr>
          <w:rFonts w:ascii="Century Gothic" w:hAnsi="Century Gothic"/>
          <w:szCs w:val="24"/>
        </w:rPr>
        <w:t>cooperative agreement NNX14AB60A.</w:t>
      </w:r>
    </w:p>
    <w:p w14:paraId="1058418F" w14:textId="77777777" w:rsidR="008B6021" w:rsidRDefault="008B6021" w:rsidP="008975BD">
      <w:pPr>
        <w:spacing w:after="0" w:line="240" w:lineRule="auto"/>
        <w:rPr>
          <w:rFonts w:ascii="Century Gothic" w:hAnsi="Century Gothic"/>
          <w:szCs w:val="24"/>
        </w:rPr>
      </w:pPr>
    </w:p>
    <w:p w14:paraId="24D7D49B" w14:textId="77777777" w:rsidR="008B6021" w:rsidRDefault="008B6021" w:rsidP="008975BD">
      <w:pPr>
        <w:spacing w:after="0" w:line="240" w:lineRule="auto"/>
        <w:rPr>
          <w:rFonts w:ascii="Century Gothic" w:hAnsi="Century Gothic"/>
          <w:szCs w:val="24"/>
        </w:rPr>
      </w:pPr>
    </w:p>
    <w:p w14:paraId="070406FE" w14:textId="77777777" w:rsidR="008B6021" w:rsidRDefault="008B6021" w:rsidP="008975BD">
      <w:pPr>
        <w:spacing w:after="0" w:line="240" w:lineRule="auto"/>
        <w:rPr>
          <w:rFonts w:ascii="Century Gothic" w:hAnsi="Century Gothic"/>
          <w:szCs w:val="24"/>
        </w:rPr>
      </w:pPr>
    </w:p>
    <w:p w14:paraId="408CF918" w14:textId="77777777" w:rsidR="008B6021" w:rsidRDefault="008B6021" w:rsidP="008975BD">
      <w:pPr>
        <w:spacing w:after="0" w:line="240" w:lineRule="auto"/>
        <w:rPr>
          <w:rFonts w:ascii="Century Gothic" w:hAnsi="Century Gothic"/>
          <w:szCs w:val="24"/>
        </w:rPr>
      </w:pPr>
    </w:p>
    <w:p w14:paraId="7B3CD7BF" w14:textId="77777777" w:rsidR="008B6021" w:rsidRDefault="008B6021" w:rsidP="008975BD">
      <w:pPr>
        <w:spacing w:after="0" w:line="240" w:lineRule="auto"/>
        <w:rPr>
          <w:rFonts w:ascii="Century Gothic" w:hAnsi="Century Gothic"/>
          <w:szCs w:val="24"/>
        </w:rPr>
      </w:pPr>
    </w:p>
    <w:p w14:paraId="682DA5E8" w14:textId="77777777" w:rsidR="008B6021" w:rsidRDefault="008B6021" w:rsidP="008975BD">
      <w:pPr>
        <w:spacing w:after="0" w:line="240" w:lineRule="auto"/>
        <w:rPr>
          <w:rFonts w:ascii="Century Gothic" w:hAnsi="Century Gothic"/>
          <w:szCs w:val="24"/>
        </w:rPr>
      </w:pPr>
    </w:p>
    <w:p w14:paraId="79A7B78A" w14:textId="77777777" w:rsidR="00587C4A" w:rsidRDefault="00587C4A" w:rsidP="008975BD">
      <w:pPr>
        <w:spacing w:after="0" w:line="240" w:lineRule="auto"/>
        <w:rPr>
          <w:rFonts w:ascii="Century Gothic" w:hAnsi="Century Gothic"/>
          <w:szCs w:val="24"/>
        </w:rPr>
      </w:pPr>
    </w:p>
    <w:p w14:paraId="32390F7C" w14:textId="77777777" w:rsidR="00587C4A" w:rsidRDefault="00587C4A" w:rsidP="008975BD">
      <w:pPr>
        <w:spacing w:after="0" w:line="240" w:lineRule="auto"/>
        <w:rPr>
          <w:rFonts w:ascii="Century Gothic" w:hAnsi="Century Gothic"/>
          <w:szCs w:val="24"/>
        </w:rPr>
      </w:pPr>
    </w:p>
    <w:p w14:paraId="5213E6AE" w14:textId="77777777" w:rsidR="00587C4A" w:rsidRDefault="00587C4A" w:rsidP="008975BD">
      <w:pPr>
        <w:spacing w:after="0" w:line="240" w:lineRule="auto"/>
        <w:rPr>
          <w:rFonts w:ascii="Century Gothic" w:hAnsi="Century Gothic"/>
          <w:szCs w:val="24"/>
        </w:rPr>
      </w:pPr>
    </w:p>
    <w:p w14:paraId="60858ADC" w14:textId="77777777" w:rsidR="00587C4A" w:rsidRDefault="00587C4A" w:rsidP="008975BD">
      <w:pPr>
        <w:spacing w:after="0" w:line="240" w:lineRule="auto"/>
        <w:rPr>
          <w:rFonts w:ascii="Century Gothic" w:hAnsi="Century Gothic"/>
          <w:szCs w:val="24"/>
        </w:rPr>
      </w:pPr>
    </w:p>
    <w:p w14:paraId="7E2CF81A" w14:textId="77777777" w:rsidR="00587C4A" w:rsidRDefault="00587C4A" w:rsidP="008975BD">
      <w:pPr>
        <w:spacing w:after="0" w:line="240" w:lineRule="auto"/>
        <w:rPr>
          <w:rFonts w:ascii="Century Gothic" w:hAnsi="Century Gothic"/>
          <w:szCs w:val="24"/>
        </w:rPr>
      </w:pPr>
    </w:p>
    <w:p w14:paraId="1E370A03" w14:textId="77777777" w:rsidR="00587C4A" w:rsidRDefault="00587C4A" w:rsidP="008975BD">
      <w:pPr>
        <w:spacing w:after="0" w:line="240" w:lineRule="auto"/>
        <w:rPr>
          <w:rFonts w:ascii="Century Gothic" w:hAnsi="Century Gothic"/>
          <w:szCs w:val="24"/>
        </w:rPr>
      </w:pPr>
    </w:p>
    <w:p w14:paraId="4087E5A3" w14:textId="77777777" w:rsidR="00587C4A" w:rsidRDefault="00587C4A" w:rsidP="008975BD">
      <w:pPr>
        <w:spacing w:after="0" w:line="240" w:lineRule="auto"/>
        <w:rPr>
          <w:rFonts w:ascii="Century Gothic" w:hAnsi="Century Gothic"/>
          <w:szCs w:val="24"/>
        </w:rPr>
      </w:pPr>
    </w:p>
    <w:p w14:paraId="3881822C" w14:textId="77777777" w:rsidR="00587C4A" w:rsidRDefault="00587C4A" w:rsidP="008975BD">
      <w:pPr>
        <w:spacing w:after="0" w:line="240" w:lineRule="auto"/>
        <w:rPr>
          <w:rFonts w:ascii="Century Gothic" w:hAnsi="Century Gothic"/>
          <w:szCs w:val="24"/>
        </w:rPr>
      </w:pPr>
    </w:p>
    <w:p w14:paraId="5B6B914C" w14:textId="77777777" w:rsidR="00587C4A" w:rsidRDefault="00587C4A" w:rsidP="008975BD">
      <w:pPr>
        <w:spacing w:after="0" w:line="240" w:lineRule="auto"/>
        <w:rPr>
          <w:rFonts w:ascii="Century Gothic" w:hAnsi="Century Gothic"/>
          <w:szCs w:val="24"/>
        </w:rPr>
      </w:pPr>
    </w:p>
    <w:p w14:paraId="48B1FD1B" w14:textId="77777777" w:rsidR="00587C4A" w:rsidRDefault="00587C4A" w:rsidP="008975BD">
      <w:pPr>
        <w:spacing w:after="0" w:line="240" w:lineRule="auto"/>
        <w:rPr>
          <w:rFonts w:ascii="Century Gothic" w:hAnsi="Century Gothic"/>
          <w:szCs w:val="24"/>
        </w:rPr>
      </w:pPr>
    </w:p>
    <w:p w14:paraId="6F47CF3F" w14:textId="77777777" w:rsidR="00587C4A" w:rsidRDefault="00587C4A" w:rsidP="008975BD">
      <w:pPr>
        <w:spacing w:after="0" w:line="240" w:lineRule="auto"/>
        <w:rPr>
          <w:rFonts w:ascii="Century Gothic" w:hAnsi="Century Gothic"/>
          <w:szCs w:val="24"/>
        </w:rPr>
      </w:pPr>
    </w:p>
    <w:p w14:paraId="30E686F1" w14:textId="77777777" w:rsidR="00587C4A" w:rsidRDefault="00587C4A" w:rsidP="008975BD">
      <w:pPr>
        <w:spacing w:after="0" w:line="240" w:lineRule="auto"/>
        <w:rPr>
          <w:rFonts w:ascii="Century Gothic" w:hAnsi="Century Gothic"/>
          <w:szCs w:val="24"/>
        </w:rPr>
      </w:pPr>
    </w:p>
    <w:p w14:paraId="16D3AA7D" w14:textId="77777777" w:rsidR="00587C4A" w:rsidRDefault="00587C4A" w:rsidP="008975BD">
      <w:pPr>
        <w:spacing w:after="0" w:line="240" w:lineRule="auto"/>
        <w:rPr>
          <w:rFonts w:ascii="Century Gothic" w:hAnsi="Century Gothic"/>
          <w:szCs w:val="24"/>
        </w:rPr>
      </w:pPr>
    </w:p>
    <w:p w14:paraId="3A42A84C" w14:textId="77777777" w:rsidR="008B6021" w:rsidRDefault="008B6021" w:rsidP="008975BD">
      <w:pPr>
        <w:spacing w:after="0" w:line="240" w:lineRule="auto"/>
        <w:rPr>
          <w:rFonts w:ascii="Century Gothic" w:hAnsi="Century Gothic"/>
          <w:szCs w:val="24"/>
        </w:rPr>
      </w:pPr>
    </w:p>
    <w:p w14:paraId="2A3F3E7B" w14:textId="77777777" w:rsidR="008B6021" w:rsidRDefault="008B6021" w:rsidP="008975BD">
      <w:pPr>
        <w:spacing w:after="0" w:line="240" w:lineRule="auto"/>
        <w:rPr>
          <w:rFonts w:ascii="Century Gothic" w:hAnsi="Century Gothic"/>
          <w:szCs w:val="24"/>
        </w:rPr>
      </w:pPr>
    </w:p>
    <w:p w14:paraId="574CCA7A" w14:textId="77777777" w:rsidR="008B6021" w:rsidRDefault="008B6021" w:rsidP="008975BD">
      <w:pPr>
        <w:spacing w:after="0" w:line="240" w:lineRule="auto"/>
        <w:rPr>
          <w:rFonts w:ascii="Century Gothic" w:hAnsi="Century Gothic"/>
          <w:szCs w:val="24"/>
        </w:rPr>
      </w:pPr>
    </w:p>
    <w:p w14:paraId="38008356" w14:textId="77777777" w:rsidR="008B6021" w:rsidRDefault="008B6021" w:rsidP="008975BD">
      <w:pPr>
        <w:spacing w:after="0" w:line="240" w:lineRule="auto"/>
        <w:rPr>
          <w:rFonts w:ascii="Century Gothic" w:hAnsi="Century Gothic"/>
          <w:szCs w:val="24"/>
        </w:rPr>
      </w:pPr>
    </w:p>
    <w:p w14:paraId="06BB4BFE" w14:textId="77777777" w:rsidR="008B6021" w:rsidRDefault="008B6021" w:rsidP="008975BD">
      <w:pPr>
        <w:spacing w:after="0" w:line="240" w:lineRule="auto"/>
        <w:rPr>
          <w:rFonts w:ascii="Century Gothic" w:hAnsi="Century Gothic"/>
          <w:szCs w:val="24"/>
        </w:rPr>
      </w:pPr>
    </w:p>
    <w:p w14:paraId="6A686CFC" w14:textId="77777777" w:rsidR="00E41324" w:rsidRPr="00B265D9" w:rsidRDefault="008B7071" w:rsidP="00D3013B">
      <w:pPr>
        <w:pStyle w:val="Heading1"/>
        <w:rPr>
          <w:rFonts w:ascii="Century Gothic" w:hAnsi="Century Gothic"/>
        </w:rPr>
      </w:pPr>
      <w:bookmarkStart w:id="6" w:name="_Toc334198737"/>
      <w:r>
        <w:rPr>
          <w:rFonts w:ascii="Century Gothic" w:hAnsi="Century Gothic"/>
        </w:rPr>
        <w:lastRenderedPageBreak/>
        <w:t xml:space="preserve">VII. </w:t>
      </w:r>
      <w:r w:rsidR="00E41324" w:rsidRPr="00B265D9">
        <w:rPr>
          <w:rFonts w:ascii="Century Gothic" w:hAnsi="Century Gothic"/>
        </w:rPr>
        <w:t>References</w:t>
      </w:r>
      <w:bookmarkEnd w:id="6"/>
    </w:p>
    <w:p w14:paraId="30A387A3" w14:textId="3D480E9E" w:rsidR="006D46AD" w:rsidRPr="006173C9" w:rsidRDefault="002E094E" w:rsidP="006173C9">
      <w:pPr>
        <w:rPr>
          <w:rFonts w:ascii="Century Gothic" w:hAnsi="Century Gothic"/>
        </w:rPr>
      </w:pPr>
      <w:r>
        <w:rPr>
          <w:rFonts w:ascii="Century Gothic" w:hAnsi="Century Gothic"/>
        </w:rPr>
        <w:t>April Sahara, E., Sarr, D. A</w:t>
      </w:r>
      <w:r w:rsidR="006D46AD" w:rsidRPr="006173C9">
        <w:rPr>
          <w:rFonts w:ascii="Century Gothic" w:hAnsi="Century Gothic"/>
        </w:rPr>
        <w:t xml:space="preserve">., Van Kirk, R. W., &amp; Jules, E. S. (2015). Quantifying habitat loss: Assessing tree encroachment into a serpentine savanna using dendroecology and remote sensing. </w:t>
      </w:r>
      <w:r w:rsidR="006D46AD" w:rsidRPr="002E094E">
        <w:rPr>
          <w:rFonts w:ascii="Century Gothic" w:hAnsi="Century Gothic"/>
          <w:i/>
        </w:rPr>
        <w:t>Forest Ecology and Management</w:t>
      </w:r>
      <w:r w:rsidR="006D46AD" w:rsidRPr="006173C9">
        <w:rPr>
          <w:rFonts w:ascii="Century Gothic" w:hAnsi="Century Gothic"/>
        </w:rPr>
        <w:t>, 340, 9–21.</w:t>
      </w:r>
    </w:p>
    <w:p w14:paraId="5275CC21" w14:textId="66AF2F06" w:rsidR="006173C9" w:rsidRPr="006173C9" w:rsidRDefault="006D46AD" w:rsidP="006173C9">
      <w:pPr>
        <w:rPr>
          <w:rFonts w:ascii="Century Gothic" w:hAnsi="Century Gothic"/>
        </w:rPr>
      </w:pPr>
      <w:r w:rsidRPr="006173C9">
        <w:rPr>
          <w:rFonts w:ascii="Century Gothic" w:hAnsi="Century Gothic" w:cs="Arial"/>
          <w:bCs/>
          <w:color w:val="222222"/>
          <w:shd w:val="clear" w:color="auto" w:fill="FFFFFF"/>
        </w:rPr>
        <w:t xml:space="preserve">Ansley, R. J., &amp; Wiedemann, H. T. (2008). Reversing the woodland steady state: vegetation responses during restoration of Juniperus-dominated grasslands with chaining and fire. In </w:t>
      </w:r>
      <w:r w:rsidRPr="006173C9">
        <w:rPr>
          <w:rFonts w:ascii="Century Gothic" w:hAnsi="Century Gothic" w:cs="Arial"/>
          <w:bCs/>
          <w:i/>
          <w:iCs/>
          <w:color w:val="222222"/>
          <w:shd w:val="clear" w:color="auto" w:fill="FFFFFF"/>
        </w:rPr>
        <w:t>Western North American Juniperus Communities</w:t>
      </w:r>
      <w:r w:rsidRPr="006173C9">
        <w:rPr>
          <w:rFonts w:ascii="Century Gothic" w:hAnsi="Century Gothic" w:cs="Arial"/>
          <w:bCs/>
          <w:color w:val="222222"/>
          <w:shd w:val="clear" w:color="auto" w:fill="FFFFFF"/>
        </w:rPr>
        <w:t xml:space="preserve"> (pp. 272-290). Springer New York.</w:t>
      </w:r>
      <w:r w:rsidRPr="006173C9">
        <w:rPr>
          <w:rFonts w:ascii="Century Gothic" w:hAnsi="Century Gothic" w:cs="Arial"/>
          <w:bCs/>
          <w:color w:val="FF0000"/>
          <w:shd w:val="clear" w:color="auto" w:fill="FFFFFF"/>
        </w:rPr>
        <w:t xml:space="preserve"> </w:t>
      </w:r>
    </w:p>
    <w:p w14:paraId="436D5865" w14:textId="69ABF901" w:rsidR="006D46AD" w:rsidRPr="006173C9" w:rsidRDefault="00A10C98" w:rsidP="006173C9">
      <w:pPr>
        <w:rPr>
          <w:rFonts w:ascii="Century Gothic" w:hAnsi="Century Gothic" w:cs="Arial"/>
          <w:bCs/>
          <w:color w:val="222222"/>
          <w:shd w:val="clear" w:color="auto" w:fill="FFFFFF"/>
        </w:rPr>
      </w:pPr>
      <w:r w:rsidRPr="006173C9">
        <w:rPr>
          <w:rFonts w:ascii="Century Gothic" w:hAnsi="Century Gothic"/>
        </w:rPr>
        <w:t>Balch, J. K., Bradley, B. A., D'Antonio, C. M., &amp; Gómez</w:t>
      </w:r>
      <w:r w:rsidRPr="006173C9">
        <w:rPr>
          <w:rFonts w:ascii="Cambria Math" w:hAnsi="Cambria Math" w:cs="Cambria Math"/>
        </w:rPr>
        <w:t>‐</w:t>
      </w:r>
      <w:r w:rsidRPr="006173C9">
        <w:rPr>
          <w:rFonts w:ascii="Century Gothic" w:hAnsi="Century Gothic"/>
        </w:rPr>
        <w:t>Dans, J. (2013). Introduced annual grass increases regional fire activity across the arid western USA (1980</w:t>
      </w:r>
      <w:r w:rsidRPr="006173C9">
        <w:rPr>
          <w:rFonts w:ascii="Century Gothic" w:hAnsi="Century Gothic" w:cs="Century Gothic"/>
        </w:rPr>
        <w:t>–</w:t>
      </w:r>
      <w:r w:rsidRPr="006173C9">
        <w:rPr>
          <w:rFonts w:ascii="Century Gothic" w:hAnsi="Century Gothic"/>
        </w:rPr>
        <w:t xml:space="preserve">2009). </w:t>
      </w:r>
      <w:r w:rsidRPr="002E094E">
        <w:rPr>
          <w:rFonts w:ascii="Century Gothic" w:hAnsi="Century Gothic"/>
          <w:i/>
        </w:rPr>
        <w:t>Global Change Biology</w:t>
      </w:r>
      <w:r w:rsidRPr="006173C9">
        <w:rPr>
          <w:rFonts w:ascii="Century Gothic" w:hAnsi="Century Gothic"/>
        </w:rPr>
        <w:t>, 19(1), 173-183</w:t>
      </w:r>
      <w:r w:rsidR="006D46AD" w:rsidRPr="006173C9">
        <w:rPr>
          <w:rFonts w:ascii="Century Gothic" w:hAnsi="Century Gothic" w:cs="Arial"/>
          <w:bCs/>
          <w:color w:val="222222"/>
          <w:shd w:val="clear" w:color="auto" w:fill="FFFFFF"/>
        </w:rPr>
        <w:t xml:space="preserve"> </w:t>
      </w:r>
    </w:p>
    <w:p w14:paraId="437CF833" w14:textId="057C96ED" w:rsidR="00CD3A96" w:rsidRPr="006173C9" w:rsidRDefault="006D46AD" w:rsidP="006173C9">
      <w:pPr>
        <w:rPr>
          <w:rFonts w:ascii="Century Gothic" w:hAnsi="Century Gothic" w:cs="Arial"/>
          <w:bCs/>
          <w:color w:val="000000"/>
        </w:rPr>
      </w:pPr>
      <w:r w:rsidRPr="006173C9">
        <w:rPr>
          <w:rFonts w:ascii="Century Gothic" w:hAnsi="Century Gothic" w:cs="Arial"/>
          <w:bCs/>
          <w:color w:val="222222"/>
          <w:shd w:val="clear" w:color="auto" w:fill="FFFFFF"/>
        </w:rPr>
        <w:t xml:space="preserve">Barney, M. A., &amp; Frischknecht, N. C. (1974). Vegetation changes following fire in the pinyon-juniper type of west-central Utah. </w:t>
      </w:r>
      <w:r w:rsidRPr="006173C9">
        <w:rPr>
          <w:rFonts w:ascii="Century Gothic" w:hAnsi="Century Gothic" w:cs="Arial"/>
          <w:bCs/>
          <w:i/>
          <w:iCs/>
          <w:color w:val="000000"/>
        </w:rPr>
        <w:t>Journal of Range Management</w:t>
      </w:r>
      <w:r w:rsidRPr="006173C9">
        <w:rPr>
          <w:rFonts w:ascii="Century Gothic" w:hAnsi="Century Gothic" w:cs="Arial"/>
          <w:bCs/>
          <w:color w:val="000000"/>
        </w:rPr>
        <w:t xml:space="preserve">, 91-96. </w:t>
      </w:r>
    </w:p>
    <w:p w14:paraId="2C4A83C9" w14:textId="17B6A35E" w:rsidR="00CD3A96" w:rsidRPr="006173C9" w:rsidRDefault="00CD3A96" w:rsidP="006173C9">
      <w:pPr>
        <w:rPr>
          <w:rFonts w:ascii="Century Gothic" w:hAnsi="Century Gothic" w:cs="Arial"/>
          <w:bCs/>
          <w:color w:val="000000"/>
        </w:rPr>
      </w:pPr>
      <w:r w:rsidRPr="006173C9">
        <w:rPr>
          <w:rFonts w:ascii="Century Gothic" w:hAnsi="Century Gothic" w:cs="Arial"/>
          <w:bCs/>
          <w:color w:val="000000"/>
          <w:shd w:val="clear" w:color="auto" w:fill="FFFFFF"/>
        </w:rPr>
        <w:t>Bradley,</w:t>
      </w:r>
      <w:r w:rsidRPr="006173C9">
        <w:rPr>
          <w:rFonts w:ascii="Century Gothic" w:hAnsi="Century Gothic" w:cs="Arial"/>
          <w:bCs/>
          <w:color w:val="222222"/>
          <w:shd w:val="clear" w:color="auto" w:fill="FFFFFF"/>
        </w:rPr>
        <w:t xml:space="preserve"> B. A., &amp; Fleishman, E. (2008). Relationships between expanding pinyon–juniper cover and topography in the central Great Basin, Nevada. </w:t>
      </w:r>
      <w:r w:rsidRPr="006173C9">
        <w:rPr>
          <w:rFonts w:ascii="Century Gothic" w:hAnsi="Century Gothic" w:cs="Arial"/>
          <w:bCs/>
          <w:i/>
          <w:iCs/>
          <w:color w:val="222222"/>
          <w:shd w:val="clear" w:color="auto" w:fill="FFFFFF"/>
        </w:rPr>
        <w:t>Journal of Biogeography</w:t>
      </w:r>
      <w:r w:rsidRPr="006173C9">
        <w:rPr>
          <w:rFonts w:ascii="Century Gothic" w:hAnsi="Century Gothic" w:cs="Arial"/>
          <w:bCs/>
          <w:color w:val="222222"/>
          <w:shd w:val="clear" w:color="auto" w:fill="FFFFFF"/>
        </w:rPr>
        <w:t xml:space="preserve">, </w:t>
      </w:r>
      <w:r w:rsidRPr="006173C9">
        <w:rPr>
          <w:rFonts w:ascii="Century Gothic" w:hAnsi="Century Gothic" w:cs="Arial"/>
          <w:bCs/>
          <w:i/>
          <w:iCs/>
          <w:color w:val="222222"/>
          <w:shd w:val="clear" w:color="auto" w:fill="FFFFFF"/>
        </w:rPr>
        <w:t>35</w:t>
      </w:r>
      <w:r w:rsidRPr="006173C9">
        <w:rPr>
          <w:rFonts w:ascii="Century Gothic" w:hAnsi="Century Gothic" w:cs="Arial"/>
          <w:bCs/>
          <w:color w:val="222222"/>
          <w:shd w:val="clear" w:color="auto" w:fill="FFFFFF"/>
        </w:rPr>
        <w:t>(5), 951-964.</w:t>
      </w:r>
    </w:p>
    <w:p w14:paraId="1EA7E927" w14:textId="54A61980" w:rsidR="00CD3A96" w:rsidRPr="006173C9" w:rsidRDefault="00CD3A96" w:rsidP="006173C9">
      <w:pPr>
        <w:rPr>
          <w:rFonts w:ascii="Century Gothic" w:hAnsi="Century Gothic" w:cs="Arial"/>
          <w:bCs/>
          <w:color w:val="000000"/>
        </w:rPr>
      </w:pPr>
      <w:r w:rsidRPr="006173C9">
        <w:rPr>
          <w:rFonts w:ascii="Century Gothic" w:hAnsi="Century Gothic" w:cs="Arial"/>
          <w:bCs/>
          <w:color w:val="000000"/>
          <w:shd w:val="clear" w:color="auto" w:fill="FFFFFF"/>
        </w:rPr>
        <w:t>Campbell,</w:t>
      </w:r>
      <w:r w:rsidRPr="006173C9">
        <w:rPr>
          <w:rFonts w:ascii="Century Gothic" w:hAnsi="Century Gothic" w:cs="Arial"/>
          <w:bCs/>
          <w:color w:val="222222"/>
          <w:shd w:val="clear" w:color="auto" w:fill="FFFFFF"/>
        </w:rPr>
        <w:t xml:space="preserve"> J. L., Kennedy, R. E., Cohen, W. B., &amp; Miller, R. F. (2012). Assessing the carbon consequences of western juniper (Juniperus occidentalis) encroachment across Oregon, USA. </w:t>
      </w:r>
      <w:r w:rsidRPr="006173C9">
        <w:rPr>
          <w:rFonts w:ascii="Century Gothic" w:hAnsi="Century Gothic" w:cs="Arial"/>
          <w:bCs/>
          <w:i/>
          <w:iCs/>
          <w:color w:val="000000"/>
          <w:shd w:val="clear" w:color="auto" w:fill="FFFFFF"/>
        </w:rPr>
        <w:t>Rangeland Ecology &amp; Management</w:t>
      </w:r>
      <w:r w:rsidRPr="006173C9">
        <w:rPr>
          <w:rFonts w:ascii="Century Gothic" w:hAnsi="Century Gothic" w:cs="Arial"/>
          <w:bCs/>
          <w:color w:val="000000"/>
          <w:shd w:val="clear" w:color="auto" w:fill="FFFFFF"/>
        </w:rPr>
        <w:t xml:space="preserve">, </w:t>
      </w:r>
      <w:r w:rsidRPr="006173C9">
        <w:rPr>
          <w:rFonts w:ascii="Century Gothic" w:hAnsi="Century Gothic" w:cs="Arial"/>
          <w:bCs/>
          <w:i/>
          <w:iCs/>
          <w:color w:val="000000"/>
          <w:shd w:val="clear" w:color="auto" w:fill="FFFFFF"/>
        </w:rPr>
        <w:t>65</w:t>
      </w:r>
      <w:r w:rsidRPr="006173C9">
        <w:rPr>
          <w:rFonts w:ascii="Century Gothic" w:hAnsi="Century Gothic" w:cs="Arial"/>
          <w:bCs/>
          <w:color w:val="000000"/>
          <w:shd w:val="clear" w:color="auto" w:fill="FFFFFF"/>
        </w:rPr>
        <w:t>(3), 223-231.</w:t>
      </w:r>
      <w:r w:rsidRPr="006173C9">
        <w:rPr>
          <w:rFonts w:ascii="Century Gothic" w:hAnsi="Century Gothic" w:cs="Arial"/>
          <w:bCs/>
          <w:color w:val="FF0000"/>
          <w:shd w:val="clear" w:color="auto" w:fill="FFFFFF"/>
        </w:rPr>
        <w:t xml:space="preserve"> </w:t>
      </w:r>
    </w:p>
    <w:p w14:paraId="5407F7DE" w14:textId="22F819BC" w:rsidR="00CD3A96" w:rsidRPr="006173C9" w:rsidRDefault="00CD3A96" w:rsidP="006173C9">
      <w:pPr>
        <w:rPr>
          <w:rFonts w:ascii="Century Gothic" w:hAnsi="Century Gothic" w:cs="Arial"/>
          <w:color w:val="000000"/>
          <w:shd w:val="clear" w:color="auto" w:fill="FFFFFF"/>
        </w:rPr>
      </w:pPr>
      <w:r w:rsidRPr="006173C9">
        <w:rPr>
          <w:rFonts w:ascii="Century Gothic" w:hAnsi="Century Gothic" w:cs="Arial"/>
          <w:bCs/>
          <w:color w:val="000000"/>
          <w:shd w:val="clear" w:color="auto" w:fill="FFFFFF"/>
        </w:rPr>
        <w:t>Caratti, J. F.,</w:t>
      </w:r>
      <w:r w:rsidR="002E094E">
        <w:rPr>
          <w:rFonts w:ascii="Century Gothic" w:hAnsi="Century Gothic" w:cs="Arial"/>
          <w:bCs/>
          <w:color w:val="000000"/>
          <w:shd w:val="clear" w:color="auto" w:fill="FFFFFF"/>
        </w:rPr>
        <w:t xml:space="preserve"> et al</w:t>
      </w:r>
      <w:r w:rsidRPr="006173C9">
        <w:rPr>
          <w:rFonts w:ascii="Century Gothic" w:hAnsi="Century Gothic" w:cs="Arial"/>
          <w:bCs/>
          <w:color w:val="000000"/>
          <w:shd w:val="clear" w:color="auto" w:fill="FFFFFF"/>
        </w:rPr>
        <w:t xml:space="preserve">. (2006). Line Intercept (LI). </w:t>
      </w:r>
      <w:r w:rsidRPr="006173C9">
        <w:rPr>
          <w:rFonts w:ascii="Century Gothic" w:hAnsi="Century Gothic" w:cs="Arial"/>
          <w:bCs/>
          <w:i/>
          <w:iCs/>
          <w:color w:val="000000"/>
          <w:shd w:val="clear" w:color="auto" w:fill="FFFFFF"/>
        </w:rPr>
        <w:t>FIREMON: Fire Effects Monitoring and Inventory System. Rocky Mountain Research Station, Natural Resources Research Center, Fort.</w:t>
      </w:r>
    </w:p>
    <w:p w14:paraId="421DFE3A" w14:textId="75527E32" w:rsidR="00CD3A96" w:rsidRPr="006173C9" w:rsidRDefault="00CD3A96" w:rsidP="006173C9">
      <w:pPr>
        <w:rPr>
          <w:rFonts w:ascii="Century Gothic" w:hAnsi="Century Gothic" w:cs="Arial"/>
          <w:bCs/>
          <w:iCs/>
          <w:color w:val="222222"/>
          <w:shd w:val="clear" w:color="auto" w:fill="FFFFFF"/>
        </w:rPr>
      </w:pPr>
      <w:r w:rsidRPr="006173C9">
        <w:rPr>
          <w:rFonts w:ascii="Century Gothic" w:hAnsi="Century Gothic" w:cs="Arial"/>
          <w:bCs/>
          <w:iCs/>
          <w:color w:val="222222"/>
          <w:shd w:val="clear" w:color="auto" w:fill="FFFFFF"/>
        </w:rPr>
        <w:t xml:space="preserve">Chen, F., Weber, K. T., Anderson, J., &amp; Gokhal, B. (2011). Assessing the susceptibility of semiarid rangelands to wildfires using Terra MODIS and Landsat Thematic Mapper data. </w:t>
      </w:r>
      <w:r w:rsidRPr="002E094E">
        <w:rPr>
          <w:rFonts w:ascii="Century Gothic" w:hAnsi="Century Gothic" w:cs="Arial"/>
          <w:bCs/>
          <w:i/>
          <w:iCs/>
          <w:color w:val="222222"/>
          <w:shd w:val="clear" w:color="auto" w:fill="FFFFFF"/>
        </w:rPr>
        <w:t>International Journal of Wildland Fire</w:t>
      </w:r>
      <w:r w:rsidRPr="006173C9">
        <w:rPr>
          <w:rFonts w:ascii="Century Gothic" w:hAnsi="Century Gothic" w:cs="Arial"/>
          <w:bCs/>
          <w:iCs/>
          <w:color w:val="222222"/>
          <w:shd w:val="clear" w:color="auto" w:fill="FFFFFF"/>
        </w:rPr>
        <w:t xml:space="preserve">, 20(5), 690-701. </w:t>
      </w:r>
    </w:p>
    <w:p w14:paraId="17EF278E" w14:textId="6D3823DC" w:rsidR="0006064E" w:rsidRPr="0006064E" w:rsidRDefault="00CD3A96" w:rsidP="006173C9">
      <w:pPr>
        <w:rPr>
          <w:rFonts w:ascii="Century Gothic" w:hAnsi="Century Gothic" w:cs="Arial"/>
          <w:bCs/>
          <w:color w:val="222222"/>
          <w:shd w:val="clear" w:color="auto" w:fill="FFFFFF"/>
        </w:rPr>
      </w:pPr>
      <w:r w:rsidRPr="006173C9">
        <w:rPr>
          <w:rFonts w:ascii="Century Gothic" w:hAnsi="Century Gothic" w:cs="Arial"/>
          <w:bCs/>
          <w:color w:val="222222"/>
          <w:shd w:val="clear" w:color="auto" w:fill="FFFFFF"/>
        </w:rPr>
        <w:t xml:space="preserve">Cline, J. F., Uresk, D. W., &amp; Rickard, W. H. (1977). Comparison of soil water used by a sagebrush-bunchgrass and a cheatgrass community. </w:t>
      </w:r>
      <w:r w:rsidRPr="006173C9">
        <w:rPr>
          <w:rFonts w:ascii="Century Gothic" w:hAnsi="Century Gothic" w:cs="Arial"/>
          <w:bCs/>
          <w:i/>
          <w:iCs/>
          <w:color w:val="222222"/>
          <w:shd w:val="clear" w:color="auto" w:fill="FFFFFF"/>
        </w:rPr>
        <w:t>Journal of Range Management</w:t>
      </w:r>
      <w:r w:rsidRPr="006173C9">
        <w:rPr>
          <w:rFonts w:ascii="Century Gothic" w:hAnsi="Century Gothic" w:cs="Arial"/>
          <w:bCs/>
          <w:color w:val="222222"/>
          <w:shd w:val="clear" w:color="auto" w:fill="FFFFFF"/>
        </w:rPr>
        <w:t>, 199-201.</w:t>
      </w:r>
    </w:p>
    <w:p w14:paraId="6F4E9158" w14:textId="77777777" w:rsidR="006173C9" w:rsidRDefault="00CD3A96" w:rsidP="006173C9">
      <w:pPr>
        <w:rPr>
          <w:rFonts w:ascii="Century Gothic" w:hAnsi="Century Gothic" w:cs="Arial"/>
          <w:color w:val="000000"/>
          <w:shd w:val="clear" w:color="auto" w:fill="FFFFFF"/>
        </w:rPr>
      </w:pPr>
      <w:r w:rsidRPr="006173C9">
        <w:rPr>
          <w:rFonts w:ascii="Century Gothic" w:hAnsi="Century Gothic" w:cs="Arial"/>
          <w:bCs/>
          <w:color w:val="000000"/>
          <w:shd w:val="clear" w:color="auto" w:fill="FFFFFF"/>
        </w:rPr>
        <w:t xml:space="preserve">Davies, K., Petersen, S., Johnson, D., Davis, D., Madsen, M., Zuirzdin, D., &amp; Bates, J. (2010). Estimating Juniper Cover From national Agriculture Imagery program (NAIP) Imagery and Evaluating Relationships Between Potential Cover and Environmental Variables. </w:t>
      </w:r>
      <w:r w:rsidRPr="006173C9">
        <w:rPr>
          <w:rFonts w:ascii="Century Gothic" w:hAnsi="Century Gothic" w:cs="Arial"/>
          <w:bCs/>
          <w:i/>
          <w:iCs/>
          <w:color w:val="000000"/>
          <w:shd w:val="clear" w:color="auto" w:fill="FFFFFF"/>
        </w:rPr>
        <w:t>Rangeland Ecology &amp; Management,</w:t>
      </w:r>
      <w:r w:rsidRPr="006173C9">
        <w:rPr>
          <w:rFonts w:ascii="Century Gothic" w:hAnsi="Century Gothic" w:cs="Arial"/>
          <w:bCs/>
          <w:color w:val="000000"/>
          <w:shd w:val="clear" w:color="auto" w:fill="FFFFFF"/>
        </w:rPr>
        <w:t xml:space="preserve"> 63(6), 630-637.</w:t>
      </w:r>
      <w:r w:rsidRPr="006173C9">
        <w:rPr>
          <w:rFonts w:ascii="Century Gothic" w:hAnsi="Century Gothic" w:cs="Arial"/>
          <w:color w:val="000000"/>
          <w:shd w:val="clear" w:color="auto" w:fill="FFFFFF"/>
        </w:rPr>
        <w:t xml:space="preserve"> </w:t>
      </w:r>
    </w:p>
    <w:p w14:paraId="406D2CCC" w14:textId="6B541414" w:rsidR="007844FE" w:rsidRPr="006173C9" w:rsidRDefault="006D46AD" w:rsidP="006173C9">
      <w:pPr>
        <w:rPr>
          <w:rFonts w:ascii="Century Gothic" w:hAnsi="Century Gothic"/>
        </w:rPr>
      </w:pPr>
      <w:r w:rsidRPr="006173C9">
        <w:rPr>
          <w:rFonts w:ascii="Century Gothic" w:hAnsi="Century Gothic" w:cs="Arial"/>
          <w:bCs/>
          <w:color w:val="222222"/>
          <w:shd w:val="clear" w:color="auto" w:fill="FFFFFF"/>
        </w:rPr>
        <w:t xml:space="preserve">Dennison, P. E., Brewer, S. C., Arnold, J. D., &amp; Moritz, M. A. (2014). Large wildfire trends in the western United States, 1984–2011. </w:t>
      </w:r>
      <w:r w:rsidRPr="006173C9">
        <w:rPr>
          <w:rFonts w:ascii="Century Gothic" w:hAnsi="Century Gothic" w:cs="Arial"/>
          <w:bCs/>
          <w:i/>
          <w:iCs/>
          <w:color w:val="222222"/>
          <w:shd w:val="clear" w:color="auto" w:fill="FFFFFF"/>
        </w:rPr>
        <w:t>Geophysical Research Letters</w:t>
      </w:r>
      <w:r w:rsidRPr="006173C9">
        <w:rPr>
          <w:rFonts w:ascii="Century Gothic" w:hAnsi="Century Gothic" w:cs="Arial"/>
          <w:bCs/>
          <w:color w:val="222222"/>
          <w:shd w:val="clear" w:color="auto" w:fill="FFFFFF"/>
        </w:rPr>
        <w:t xml:space="preserve">, </w:t>
      </w:r>
      <w:r w:rsidRPr="006173C9">
        <w:rPr>
          <w:rFonts w:ascii="Century Gothic" w:hAnsi="Century Gothic" w:cs="Arial"/>
          <w:bCs/>
          <w:i/>
          <w:iCs/>
          <w:color w:val="222222"/>
          <w:shd w:val="clear" w:color="auto" w:fill="FFFFFF"/>
        </w:rPr>
        <w:t>41</w:t>
      </w:r>
      <w:r w:rsidRPr="006173C9">
        <w:rPr>
          <w:rFonts w:ascii="Century Gothic" w:hAnsi="Century Gothic" w:cs="Arial"/>
          <w:bCs/>
          <w:color w:val="222222"/>
          <w:shd w:val="clear" w:color="auto" w:fill="FFFFFF"/>
        </w:rPr>
        <w:t xml:space="preserve">(8), 2928-2933. </w:t>
      </w:r>
    </w:p>
    <w:p w14:paraId="20AAE5E8" w14:textId="139323A0" w:rsidR="006D46AD" w:rsidRPr="006173C9" w:rsidRDefault="006D46AD" w:rsidP="006173C9">
      <w:pPr>
        <w:rPr>
          <w:rFonts w:ascii="Century Gothic" w:hAnsi="Century Gothic"/>
        </w:rPr>
      </w:pPr>
      <w:r w:rsidRPr="006173C9">
        <w:rPr>
          <w:rFonts w:ascii="Century Gothic" w:hAnsi="Century Gothic" w:cs="Arial"/>
          <w:bCs/>
          <w:color w:val="000000"/>
          <w:shd w:val="clear" w:color="auto" w:fill="FFFFFF"/>
        </w:rPr>
        <w:lastRenderedPageBreak/>
        <w:t xml:space="preserve">Davies, K., Petersen, S., Johnson, D., Davis, D., Madsen, M., Zuirzdin, D., &amp; Bates, J. (2010). Estimating Juniper Cover From national Agriculture Imagery program (NAIP) Imagery and Evaluating Relationships Between Potential Cover and Environmental Variables. </w:t>
      </w:r>
      <w:r w:rsidRPr="006173C9">
        <w:rPr>
          <w:rFonts w:ascii="Century Gothic" w:hAnsi="Century Gothic" w:cs="Arial"/>
          <w:bCs/>
          <w:i/>
          <w:iCs/>
          <w:color w:val="000000"/>
          <w:shd w:val="clear" w:color="auto" w:fill="FFFFFF"/>
        </w:rPr>
        <w:t>Rangeland Ecology &amp; Management,</w:t>
      </w:r>
      <w:r w:rsidRPr="006173C9">
        <w:rPr>
          <w:rFonts w:ascii="Century Gothic" w:hAnsi="Century Gothic" w:cs="Arial"/>
          <w:bCs/>
          <w:color w:val="000000"/>
          <w:shd w:val="clear" w:color="auto" w:fill="FFFFFF"/>
        </w:rPr>
        <w:t xml:space="preserve"> 63(6), 630-637.</w:t>
      </w:r>
      <w:r w:rsidRPr="006173C9">
        <w:rPr>
          <w:rFonts w:ascii="Century Gothic" w:hAnsi="Century Gothic" w:cs="Arial"/>
          <w:color w:val="000000"/>
          <w:shd w:val="clear" w:color="auto" w:fill="FFFFFF"/>
        </w:rPr>
        <w:t xml:space="preserve"> </w:t>
      </w:r>
    </w:p>
    <w:p w14:paraId="7FA6B097" w14:textId="00FE3BC0" w:rsidR="007844FE" w:rsidRPr="002E094E" w:rsidRDefault="007844FE" w:rsidP="006173C9">
      <w:pPr>
        <w:rPr>
          <w:rFonts w:ascii="Century Gothic" w:hAnsi="Century Gothic"/>
        </w:rPr>
      </w:pPr>
      <w:r w:rsidRPr="006173C9">
        <w:rPr>
          <w:rFonts w:ascii="Century Gothic" w:hAnsi="Century Gothic"/>
        </w:rPr>
        <w:t xml:space="preserve">Dudley, K. L., Dennison, P. E., Roth, K. L., Roberts, D. A., &amp; Coates, A. R. (2015). A multi-temporal spectral library approach for mapping vegetation species across spatial and temporal phenological gradients. </w:t>
      </w:r>
      <w:r w:rsidRPr="002E094E">
        <w:rPr>
          <w:rFonts w:ascii="Century Gothic" w:hAnsi="Century Gothic"/>
          <w:i/>
        </w:rPr>
        <w:t>Remote Sensing of Environment</w:t>
      </w:r>
      <w:r w:rsidR="002E094E">
        <w:rPr>
          <w:rFonts w:ascii="Century Gothic" w:hAnsi="Century Gothic"/>
        </w:rPr>
        <w:t>, 167, 121-134</w:t>
      </w:r>
    </w:p>
    <w:p w14:paraId="6033B2A4" w14:textId="77777777" w:rsidR="00CD3A96" w:rsidRDefault="00CD3A96" w:rsidP="006173C9">
      <w:pPr>
        <w:rPr>
          <w:rFonts w:ascii="Century Gothic" w:hAnsi="Century Gothic" w:cs="Arial"/>
          <w:bCs/>
          <w:color w:val="FF0000"/>
          <w:shd w:val="clear" w:color="auto" w:fill="FFFFFF"/>
        </w:rPr>
      </w:pPr>
      <w:r w:rsidRPr="006173C9">
        <w:rPr>
          <w:rFonts w:ascii="Century Gothic" w:hAnsi="Century Gothic" w:cs="Arial"/>
          <w:bCs/>
          <w:color w:val="000000"/>
          <w:shd w:val="clear" w:color="auto" w:fill="FFFFFF"/>
        </w:rPr>
        <w:t>Everitt,</w:t>
      </w:r>
      <w:r w:rsidRPr="006173C9">
        <w:rPr>
          <w:rFonts w:ascii="Century Gothic" w:hAnsi="Century Gothic" w:cs="Arial"/>
          <w:bCs/>
          <w:color w:val="222222"/>
          <w:shd w:val="clear" w:color="auto" w:fill="FFFFFF"/>
        </w:rPr>
        <w:t xml:space="preserve"> J. H., Yang, C., Racher, B. J., Britton, C. M., &amp; Davis, M. R. (2001). Remote sensing of redberry juniper in the Texas rolling plains. </w:t>
      </w:r>
      <w:r w:rsidRPr="006173C9">
        <w:rPr>
          <w:rFonts w:ascii="Century Gothic" w:hAnsi="Century Gothic" w:cs="Arial"/>
          <w:bCs/>
          <w:i/>
          <w:iCs/>
          <w:color w:val="222222"/>
          <w:shd w:val="clear" w:color="auto" w:fill="FFFFFF"/>
        </w:rPr>
        <w:t>Journal of Range Management</w:t>
      </w:r>
      <w:r w:rsidRPr="006173C9">
        <w:rPr>
          <w:rFonts w:ascii="Century Gothic" w:hAnsi="Century Gothic" w:cs="Arial"/>
          <w:bCs/>
          <w:color w:val="222222"/>
          <w:shd w:val="clear" w:color="auto" w:fill="FFFFFF"/>
        </w:rPr>
        <w:t>, 254-259.</w:t>
      </w:r>
      <w:r w:rsidRPr="006173C9">
        <w:rPr>
          <w:rFonts w:ascii="Century Gothic" w:hAnsi="Century Gothic" w:cs="Arial"/>
          <w:bCs/>
          <w:color w:val="FF0000"/>
          <w:shd w:val="clear" w:color="auto" w:fill="FFFFFF"/>
        </w:rPr>
        <w:t xml:space="preserve"> </w:t>
      </w:r>
    </w:p>
    <w:p w14:paraId="0608A33E" w14:textId="146B3574" w:rsidR="00C041B2" w:rsidRPr="00C041B2" w:rsidRDefault="00C041B2" w:rsidP="006173C9">
      <w:pPr>
        <w:rPr>
          <w:rFonts w:ascii="Century Gothic" w:hAnsi="Century Gothic"/>
        </w:rPr>
      </w:pPr>
      <w:r>
        <w:rPr>
          <w:rFonts w:ascii="Century Gothic" w:hAnsi="Century Gothic" w:cs="Arial"/>
          <w:bCs/>
          <w:shd w:val="clear" w:color="auto" w:fill="FFFFFF"/>
        </w:rPr>
        <w:t xml:space="preserve">Link, C., Entekhabi, B.D., Njoku, E. G., Neill, P.E.O., Kellogg, K.H., Crow, W.T., Zyl, J. (2016). The Soil Moisture Active Passive (SMAP) Mission. </w:t>
      </w:r>
    </w:p>
    <w:p w14:paraId="3A592DBF" w14:textId="6FEE51E5" w:rsidR="00CD3A96" w:rsidRPr="006173C9" w:rsidRDefault="00CD3A96" w:rsidP="006173C9">
      <w:pPr>
        <w:rPr>
          <w:rFonts w:ascii="Century Gothic" w:hAnsi="Century Gothic" w:cs="Arial"/>
          <w:bCs/>
          <w:color w:val="222222"/>
          <w:shd w:val="clear" w:color="auto" w:fill="FFFFFF"/>
        </w:rPr>
      </w:pPr>
      <w:r w:rsidRPr="006173C9">
        <w:rPr>
          <w:rFonts w:ascii="Century Gothic" w:hAnsi="Century Gothic" w:cs="Arial"/>
          <w:bCs/>
          <w:color w:val="222222"/>
          <w:shd w:val="clear" w:color="auto" w:fill="FFFFFF"/>
        </w:rPr>
        <w:t>Lupton, D. M. (2008). Remote Sensing of Wooded Species Remediation, 1–17.</w:t>
      </w:r>
    </w:p>
    <w:p w14:paraId="268BD567" w14:textId="3E11A5FD" w:rsidR="006173C9" w:rsidRPr="006173C9" w:rsidRDefault="00CD3A96" w:rsidP="006173C9">
      <w:pPr>
        <w:rPr>
          <w:rFonts w:ascii="Century Gothic" w:hAnsi="Century Gothic" w:cs="Arial"/>
          <w:bCs/>
          <w:color w:val="222222"/>
          <w:shd w:val="clear" w:color="auto" w:fill="FFFFFF"/>
        </w:rPr>
      </w:pPr>
      <w:r w:rsidRPr="006173C9">
        <w:rPr>
          <w:rFonts w:ascii="Century Gothic" w:hAnsi="Century Gothic" w:cs="Arial"/>
          <w:bCs/>
          <w:color w:val="222222"/>
          <w:shd w:val="clear" w:color="auto" w:fill="FFFFFF"/>
        </w:rPr>
        <w:t xml:space="preserve">Harris, G. A. (1977). Root phenology as a factor of competition among grass seedlings. </w:t>
      </w:r>
      <w:r w:rsidRPr="006173C9">
        <w:rPr>
          <w:rFonts w:ascii="Century Gothic" w:hAnsi="Century Gothic" w:cs="Arial"/>
          <w:bCs/>
          <w:i/>
          <w:iCs/>
          <w:color w:val="222222"/>
          <w:shd w:val="clear" w:color="auto" w:fill="FFFFFF"/>
        </w:rPr>
        <w:t>Journal of Range Management</w:t>
      </w:r>
      <w:r w:rsidRPr="006173C9">
        <w:rPr>
          <w:rFonts w:ascii="Century Gothic" w:hAnsi="Century Gothic" w:cs="Arial"/>
          <w:bCs/>
          <w:color w:val="222222"/>
          <w:shd w:val="clear" w:color="auto" w:fill="FFFFFF"/>
        </w:rPr>
        <w:t xml:space="preserve">, </w:t>
      </w:r>
      <w:r w:rsidR="002E094E">
        <w:rPr>
          <w:rFonts w:ascii="Century Gothic" w:hAnsi="Century Gothic" w:cs="Arial"/>
          <w:bCs/>
          <w:color w:val="222222"/>
          <w:shd w:val="clear" w:color="auto" w:fill="FFFFFF"/>
        </w:rPr>
        <w:t xml:space="preserve">30(3), </w:t>
      </w:r>
      <w:r w:rsidRPr="006173C9">
        <w:rPr>
          <w:rFonts w:ascii="Century Gothic" w:hAnsi="Century Gothic" w:cs="Arial"/>
          <w:bCs/>
          <w:color w:val="222222"/>
          <w:shd w:val="clear" w:color="auto" w:fill="FFFFFF"/>
        </w:rPr>
        <w:t>172-177.</w:t>
      </w:r>
    </w:p>
    <w:p w14:paraId="4CE52520" w14:textId="7218229B" w:rsidR="006173C9" w:rsidRPr="006173C9" w:rsidRDefault="006173C9" w:rsidP="006173C9">
      <w:pPr>
        <w:rPr>
          <w:rFonts w:ascii="Century Gothic" w:hAnsi="Century Gothic" w:cs="Arial"/>
          <w:bCs/>
          <w:color w:val="222222"/>
          <w:shd w:val="clear" w:color="auto" w:fill="FFFFFF"/>
        </w:rPr>
      </w:pPr>
      <w:r w:rsidRPr="006173C9">
        <w:rPr>
          <w:rFonts w:ascii="Century Gothic" w:hAnsi="Century Gothic" w:cs="Arial"/>
          <w:bCs/>
          <w:color w:val="222222"/>
          <w:shd w:val="clear" w:color="auto" w:fill="FFFFFF"/>
        </w:rPr>
        <w:t>Huang, C., Wylie, B., Yang, L., Homer, C., &amp; Zylstra, G. (2002). Derivation of a tasselled cap transformation based on Landsat 7 at-satellite reflectance.</w:t>
      </w:r>
      <w:r w:rsidR="00C041B2">
        <w:rPr>
          <w:rFonts w:ascii="Century Gothic" w:hAnsi="Century Gothic" w:cs="Arial"/>
          <w:bCs/>
          <w:color w:val="222222"/>
          <w:shd w:val="clear" w:color="auto" w:fill="FFFFFF"/>
        </w:rPr>
        <w:t xml:space="preserve"> </w:t>
      </w:r>
      <w:r w:rsidRPr="006173C9">
        <w:rPr>
          <w:rFonts w:ascii="Century Gothic" w:hAnsi="Century Gothic" w:cs="Arial"/>
          <w:bCs/>
          <w:i/>
          <w:iCs/>
          <w:color w:val="222222"/>
          <w:shd w:val="clear" w:color="auto" w:fill="FFFFFF"/>
        </w:rPr>
        <w:t>International Journal of Remote Sensing</w:t>
      </w:r>
      <w:r w:rsidRPr="006173C9">
        <w:rPr>
          <w:rFonts w:ascii="Century Gothic" w:hAnsi="Century Gothic" w:cs="Arial"/>
          <w:bCs/>
          <w:color w:val="222222"/>
          <w:shd w:val="clear" w:color="auto" w:fill="FFFFFF"/>
        </w:rPr>
        <w:t xml:space="preserve">, </w:t>
      </w:r>
      <w:r w:rsidRPr="006173C9">
        <w:rPr>
          <w:rFonts w:ascii="Century Gothic" w:hAnsi="Century Gothic" w:cs="Arial"/>
          <w:bCs/>
          <w:i/>
          <w:iCs/>
          <w:color w:val="222222"/>
          <w:shd w:val="clear" w:color="auto" w:fill="FFFFFF"/>
        </w:rPr>
        <w:t>23</w:t>
      </w:r>
      <w:r w:rsidRPr="006173C9">
        <w:rPr>
          <w:rFonts w:ascii="Century Gothic" w:hAnsi="Century Gothic" w:cs="Arial"/>
          <w:bCs/>
          <w:color w:val="222222"/>
          <w:shd w:val="clear" w:color="auto" w:fill="FFFFFF"/>
        </w:rPr>
        <w:t xml:space="preserve">(8), 1741-1748. </w:t>
      </w:r>
    </w:p>
    <w:p w14:paraId="55FA429D" w14:textId="42E35389" w:rsidR="00CD3A96" w:rsidRPr="006173C9" w:rsidRDefault="00CD3A96" w:rsidP="006173C9">
      <w:pPr>
        <w:rPr>
          <w:rFonts w:ascii="Century Gothic" w:hAnsi="Century Gothic" w:cs="Arial"/>
          <w:bCs/>
          <w:color w:val="222222"/>
          <w:shd w:val="clear" w:color="auto" w:fill="FFFFFF"/>
        </w:rPr>
      </w:pPr>
      <w:r w:rsidRPr="006173C9">
        <w:rPr>
          <w:rFonts w:ascii="Century Gothic" w:hAnsi="Century Gothic"/>
          <w:color w:val="000000"/>
        </w:rPr>
        <w:t>Laycock, W. A. (1991). Stable states</w:t>
      </w:r>
      <w:r w:rsidR="002E094E">
        <w:rPr>
          <w:rFonts w:ascii="Century Gothic" w:hAnsi="Century Gothic"/>
          <w:color w:val="000000"/>
        </w:rPr>
        <w:t xml:space="preserve"> </w:t>
      </w:r>
      <w:r w:rsidRPr="006173C9">
        <w:rPr>
          <w:rFonts w:ascii="Century Gothic" w:hAnsi="Century Gothic"/>
          <w:color w:val="000000"/>
        </w:rPr>
        <w:t>and thresholds of range condition on North American rangelands: a viewpoint.</w:t>
      </w:r>
      <w:r w:rsidR="002E094E">
        <w:rPr>
          <w:rFonts w:ascii="Century Gothic" w:hAnsi="Century Gothic"/>
          <w:color w:val="000000"/>
        </w:rPr>
        <w:t xml:space="preserve"> </w:t>
      </w:r>
      <w:r w:rsidRPr="002E094E">
        <w:rPr>
          <w:rFonts w:ascii="Century Gothic" w:hAnsi="Century Gothic"/>
          <w:i/>
          <w:color w:val="000000"/>
        </w:rPr>
        <w:t>Journal of Range Management</w:t>
      </w:r>
      <w:r w:rsidRPr="006173C9">
        <w:rPr>
          <w:rFonts w:ascii="Century Gothic" w:hAnsi="Century Gothic"/>
          <w:color w:val="000000"/>
        </w:rPr>
        <w:t>, 427-433.(p. 430)</w:t>
      </w:r>
    </w:p>
    <w:p w14:paraId="7F079031" w14:textId="284CAF0C" w:rsidR="00CD3A96" w:rsidRPr="006173C9" w:rsidRDefault="00CD3A96" w:rsidP="006173C9">
      <w:pPr>
        <w:rPr>
          <w:rFonts w:ascii="Century Gothic" w:hAnsi="Century Gothic"/>
        </w:rPr>
      </w:pPr>
      <w:r w:rsidRPr="006173C9">
        <w:rPr>
          <w:rFonts w:ascii="Century Gothic" w:hAnsi="Century Gothic" w:cs="Arial"/>
          <w:bCs/>
          <w:color w:val="222222"/>
          <w:shd w:val="clear" w:color="auto" w:fill="FFFFFF"/>
        </w:rPr>
        <w:t xml:space="preserve">Melgoza, G., &amp; Nowak, R. S. (1991). Competition between cheatgrass and two native species after fire: implications from observations and measurements of root distribution. </w:t>
      </w:r>
      <w:r w:rsidRPr="006173C9">
        <w:rPr>
          <w:rFonts w:ascii="Century Gothic" w:hAnsi="Century Gothic" w:cs="Arial"/>
          <w:bCs/>
          <w:i/>
          <w:iCs/>
          <w:color w:val="222222"/>
          <w:shd w:val="clear" w:color="auto" w:fill="FFFFFF"/>
        </w:rPr>
        <w:t>Journal of Range Management</w:t>
      </w:r>
      <w:r w:rsidRPr="006173C9">
        <w:rPr>
          <w:rFonts w:ascii="Century Gothic" w:hAnsi="Century Gothic" w:cs="Arial"/>
          <w:bCs/>
          <w:color w:val="222222"/>
          <w:shd w:val="clear" w:color="auto" w:fill="FFFFFF"/>
        </w:rPr>
        <w:t>, 27-33.</w:t>
      </w:r>
    </w:p>
    <w:p w14:paraId="089AE54E" w14:textId="77777777" w:rsidR="006D46AD" w:rsidRPr="006173C9" w:rsidRDefault="006D46AD" w:rsidP="006173C9">
      <w:pPr>
        <w:spacing w:after="0"/>
        <w:rPr>
          <w:rFonts w:ascii="Century Gothic" w:hAnsi="Century Gothic"/>
          <w:shd w:val="clear" w:color="auto" w:fill="FFFFFF"/>
        </w:rPr>
      </w:pPr>
      <w:r w:rsidRPr="006173C9">
        <w:rPr>
          <w:rFonts w:ascii="Century Gothic" w:hAnsi="Century Gothic"/>
          <w:shd w:val="clear" w:color="auto" w:fill="FFFFFF"/>
        </w:rPr>
        <w:t xml:space="preserve">Miller, R. F., &amp; Tausch, R. J. (2001). The role of fire in juniper and pinyon woodlands: a </w:t>
      </w:r>
    </w:p>
    <w:p w14:paraId="395B8587" w14:textId="77777777" w:rsidR="006D46AD" w:rsidRPr="006173C9" w:rsidRDefault="006D46AD" w:rsidP="006173C9">
      <w:pPr>
        <w:spacing w:after="0"/>
        <w:rPr>
          <w:rFonts w:ascii="Century Gothic" w:hAnsi="Century Gothic"/>
          <w:i/>
          <w:iCs/>
          <w:shd w:val="clear" w:color="auto" w:fill="FFFFFF"/>
        </w:rPr>
      </w:pPr>
      <w:r w:rsidRPr="006173C9">
        <w:rPr>
          <w:rFonts w:ascii="Century Gothic" w:hAnsi="Century Gothic"/>
          <w:shd w:val="clear" w:color="auto" w:fill="FFFFFF"/>
        </w:rPr>
        <w:t xml:space="preserve">descriptive analysis. </w:t>
      </w:r>
      <w:r w:rsidRPr="006173C9">
        <w:rPr>
          <w:rFonts w:ascii="Century Gothic" w:hAnsi="Century Gothic"/>
          <w:i/>
          <w:iCs/>
          <w:shd w:val="clear" w:color="auto" w:fill="FFFFFF"/>
        </w:rPr>
        <w:t xml:space="preserve">Fire Conference 2000: The First National Congress on Fire Ecology, </w:t>
      </w:r>
    </w:p>
    <w:p w14:paraId="347BF50D" w14:textId="37CDB466" w:rsidR="006D46AD" w:rsidRDefault="006D46AD" w:rsidP="006173C9">
      <w:pPr>
        <w:spacing w:after="0"/>
        <w:rPr>
          <w:rFonts w:ascii="Century Gothic" w:hAnsi="Century Gothic"/>
          <w:i/>
          <w:iCs/>
          <w:shd w:val="clear" w:color="auto" w:fill="FFFFFF"/>
        </w:rPr>
      </w:pPr>
      <w:r w:rsidRPr="006173C9">
        <w:rPr>
          <w:rFonts w:ascii="Century Gothic" w:hAnsi="Century Gothic"/>
          <w:i/>
          <w:iCs/>
          <w:shd w:val="clear" w:color="auto" w:fill="FFFFFF"/>
        </w:rPr>
        <w:t>Prevention and Management.</w:t>
      </w:r>
    </w:p>
    <w:p w14:paraId="698E6DDE" w14:textId="77777777" w:rsidR="006173C9" w:rsidRPr="006173C9" w:rsidRDefault="006173C9" w:rsidP="006173C9">
      <w:pPr>
        <w:spacing w:after="0"/>
        <w:rPr>
          <w:rFonts w:ascii="Century Gothic" w:hAnsi="Century Gothic"/>
        </w:rPr>
      </w:pPr>
    </w:p>
    <w:p w14:paraId="5B64893A" w14:textId="77777777" w:rsidR="00A10C98" w:rsidRPr="006173C9" w:rsidRDefault="00A10C98" w:rsidP="006173C9">
      <w:pPr>
        <w:rPr>
          <w:rFonts w:ascii="Century Gothic" w:hAnsi="Century Gothic" w:cs="Arial"/>
          <w:bCs/>
          <w:color w:val="222222"/>
          <w:shd w:val="clear" w:color="auto" w:fill="FFFFFF"/>
        </w:rPr>
      </w:pPr>
      <w:r w:rsidRPr="006173C9">
        <w:rPr>
          <w:rFonts w:ascii="Century Gothic" w:hAnsi="Century Gothic" w:cs="Arial"/>
          <w:bCs/>
          <w:color w:val="222222"/>
          <w:shd w:val="clear" w:color="auto" w:fill="FFFFFF"/>
        </w:rPr>
        <w:t xml:space="preserve">Miller, R. F. (2005). </w:t>
      </w:r>
      <w:r w:rsidRPr="006173C9">
        <w:rPr>
          <w:rFonts w:ascii="Century Gothic" w:hAnsi="Century Gothic" w:cs="Arial"/>
          <w:bCs/>
          <w:i/>
          <w:iCs/>
          <w:color w:val="222222"/>
          <w:shd w:val="clear" w:color="auto" w:fill="FFFFFF"/>
        </w:rPr>
        <w:t>Biology, ecology, and management of western juniper (Juniperus occidentalis)</w:t>
      </w:r>
      <w:r w:rsidRPr="006173C9">
        <w:rPr>
          <w:rFonts w:ascii="Century Gothic" w:hAnsi="Century Gothic" w:cs="Arial"/>
          <w:bCs/>
          <w:color w:val="222222"/>
          <w:shd w:val="clear" w:color="auto" w:fill="FFFFFF"/>
        </w:rPr>
        <w:t>. Corvallis, Or.: Agricultural Experiment Station, Oregon State University</w:t>
      </w:r>
    </w:p>
    <w:p w14:paraId="1274BD4E" w14:textId="0C0E8231" w:rsidR="006D46AD" w:rsidRPr="006173C9" w:rsidRDefault="006D46AD" w:rsidP="006173C9">
      <w:pPr>
        <w:rPr>
          <w:rFonts w:ascii="Century Gothic" w:hAnsi="Century Gothic"/>
        </w:rPr>
      </w:pPr>
      <w:r w:rsidRPr="006173C9">
        <w:rPr>
          <w:rFonts w:ascii="Century Gothic" w:hAnsi="Century Gothic" w:cs="Arial"/>
          <w:bCs/>
          <w:color w:val="222222"/>
          <w:shd w:val="clear" w:color="auto" w:fill="FFFFFF"/>
        </w:rPr>
        <w:t xml:space="preserve">Miller, R.F. (2009). Historical and modern disturbance regimes, stand structures, and landscape dynamics in pinon-juniper vegetation of the western United States. </w:t>
      </w:r>
      <w:r w:rsidRPr="006173C9">
        <w:rPr>
          <w:rFonts w:ascii="Century Gothic" w:hAnsi="Century Gothic" w:cs="Arial"/>
          <w:bCs/>
          <w:i/>
          <w:color w:val="222222"/>
          <w:shd w:val="clear" w:color="auto" w:fill="FFFFFF"/>
        </w:rPr>
        <w:t xml:space="preserve">Rangeland Ecology &amp; Management, 62 </w:t>
      </w:r>
      <w:r w:rsidRPr="006173C9">
        <w:rPr>
          <w:rFonts w:ascii="Century Gothic" w:hAnsi="Century Gothic" w:cs="Arial"/>
          <w:bCs/>
          <w:color w:val="222222"/>
          <w:shd w:val="clear" w:color="auto" w:fill="FFFFFF"/>
        </w:rPr>
        <w:t xml:space="preserve">(3), 203. </w:t>
      </w:r>
    </w:p>
    <w:p w14:paraId="2F3CE80E" w14:textId="77777777" w:rsidR="002E094E" w:rsidRDefault="00A10C98" w:rsidP="006173C9">
      <w:pPr>
        <w:rPr>
          <w:rFonts w:ascii="Century Gothic" w:hAnsi="Century Gothic" w:cs="Arial"/>
          <w:bCs/>
          <w:color w:val="FF0000"/>
          <w:shd w:val="clear" w:color="auto" w:fill="FFFFFF"/>
        </w:rPr>
      </w:pPr>
      <w:r w:rsidRPr="006173C9">
        <w:rPr>
          <w:rFonts w:ascii="Century Gothic" w:hAnsi="Century Gothic" w:cs="Arial"/>
          <w:bCs/>
          <w:color w:val="222222"/>
          <w:shd w:val="clear" w:color="auto" w:fill="FFFFFF"/>
        </w:rPr>
        <w:t xml:space="preserve">Miller, R., &amp; Wigand, P. (1994). Holocene Changes in Semiarid Pinyon-Juniper Woodlands. </w:t>
      </w:r>
      <w:r w:rsidRPr="002E094E">
        <w:rPr>
          <w:rFonts w:ascii="Century Gothic" w:hAnsi="Century Gothic" w:cs="Arial"/>
          <w:bCs/>
          <w:i/>
          <w:color w:val="222222"/>
          <w:shd w:val="clear" w:color="auto" w:fill="FFFFFF"/>
        </w:rPr>
        <w:t>Bioscience</w:t>
      </w:r>
      <w:r w:rsidRPr="006173C9">
        <w:rPr>
          <w:rFonts w:ascii="Century Gothic" w:hAnsi="Century Gothic" w:cs="Arial"/>
          <w:bCs/>
          <w:color w:val="222222"/>
          <w:shd w:val="clear" w:color="auto" w:fill="FFFFFF"/>
        </w:rPr>
        <w:t>, 44(7), 465-474.</w:t>
      </w:r>
      <w:r w:rsidRPr="006173C9">
        <w:rPr>
          <w:rFonts w:ascii="Century Gothic" w:hAnsi="Century Gothic" w:cs="Arial"/>
          <w:bCs/>
          <w:color w:val="FF0000"/>
          <w:shd w:val="clear" w:color="auto" w:fill="FFFFFF"/>
        </w:rPr>
        <w:t xml:space="preserve"> </w:t>
      </w:r>
    </w:p>
    <w:p w14:paraId="640153C8" w14:textId="4E9F22F3" w:rsidR="006173C9" w:rsidRPr="006173C9" w:rsidRDefault="007844FE" w:rsidP="006173C9">
      <w:pPr>
        <w:rPr>
          <w:rFonts w:ascii="Century Gothic" w:hAnsi="Century Gothic" w:cs="Arial"/>
          <w:bCs/>
          <w:color w:val="222222"/>
          <w:shd w:val="clear" w:color="auto" w:fill="FFFFFF"/>
        </w:rPr>
      </w:pPr>
      <w:r w:rsidRPr="006173C9">
        <w:rPr>
          <w:rFonts w:ascii="Century Gothic" w:hAnsi="Century Gothic" w:cs="Arial"/>
          <w:bCs/>
          <w:color w:val="222222"/>
          <w:shd w:val="clear" w:color="auto" w:fill="FFFFFF"/>
        </w:rPr>
        <w:lastRenderedPageBreak/>
        <w:t xml:space="preserve">Mollnau, C., Newton, M., &amp; Stringham, T. (2014). Soil water dynamics and water use in a western juniper (Juniperus occidentalis) woodland. </w:t>
      </w:r>
      <w:r w:rsidRPr="006173C9">
        <w:rPr>
          <w:rFonts w:ascii="Century Gothic" w:hAnsi="Century Gothic" w:cs="Arial"/>
          <w:bCs/>
          <w:i/>
          <w:iCs/>
          <w:color w:val="222222"/>
          <w:shd w:val="clear" w:color="auto" w:fill="FFFFFF"/>
        </w:rPr>
        <w:t>Journal of Arid Environments</w:t>
      </w:r>
      <w:r w:rsidRPr="006173C9">
        <w:rPr>
          <w:rFonts w:ascii="Century Gothic" w:hAnsi="Century Gothic" w:cs="Arial"/>
          <w:bCs/>
          <w:color w:val="222222"/>
          <w:shd w:val="clear" w:color="auto" w:fill="FFFFFF"/>
        </w:rPr>
        <w:t xml:space="preserve">, </w:t>
      </w:r>
      <w:r w:rsidRPr="006173C9">
        <w:rPr>
          <w:rFonts w:ascii="Century Gothic" w:hAnsi="Century Gothic" w:cs="Arial"/>
          <w:bCs/>
          <w:i/>
          <w:iCs/>
          <w:color w:val="222222"/>
          <w:shd w:val="clear" w:color="auto" w:fill="FFFFFF"/>
        </w:rPr>
        <w:t>102</w:t>
      </w:r>
      <w:r w:rsidRPr="006173C9">
        <w:rPr>
          <w:rFonts w:ascii="Century Gothic" w:hAnsi="Century Gothic" w:cs="Arial"/>
          <w:bCs/>
          <w:color w:val="222222"/>
          <w:shd w:val="clear" w:color="auto" w:fill="FFFFFF"/>
        </w:rPr>
        <w:t xml:space="preserve">, 117–126. </w:t>
      </w:r>
      <w:hyperlink r:id="rId20" w:history="1">
        <w:r w:rsidRPr="006173C9">
          <w:rPr>
            <w:rStyle w:val="Hyperlink"/>
            <w:rFonts w:ascii="Century Gothic" w:hAnsi="Century Gothic" w:cs="Arial"/>
            <w:bCs/>
            <w:shd w:val="clear" w:color="auto" w:fill="FFFFFF"/>
          </w:rPr>
          <w:t>http://doi.org/10.1016/j.jaridenv.2013.11.015</w:t>
        </w:r>
      </w:hyperlink>
    </w:p>
    <w:p w14:paraId="1819BC10" w14:textId="178ACA0F" w:rsidR="006173C9" w:rsidRDefault="007844FE" w:rsidP="006173C9">
      <w:pPr>
        <w:rPr>
          <w:rFonts w:ascii="Century Gothic" w:hAnsi="Century Gothic"/>
        </w:rPr>
      </w:pPr>
      <w:r w:rsidRPr="006173C9">
        <w:rPr>
          <w:rFonts w:ascii="Century Gothic" w:hAnsi="Century Gothic"/>
        </w:rPr>
        <w:t xml:space="preserve">Morris, C., Morris, L., Leffler, A., Collins, C. H., Forman, A., Weltz, M., &amp; Kitchen, S. (2013). Using long-term datasets to study exotic plant invasions on rangelands in the western </w:t>
      </w:r>
      <w:r w:rsidR="002E094E" w:rsidRPr="006173C9">
        <w:rPr>
          <w:rFonts w:ascii="Century Gothic" w:hAnsi="Century Gothic"/>
        </w:rPr>
        <w:t xml:space="preserve">United States. </w:t>
      </w:r>
      <w:r w:rsidR="002E094E" w:rsidRPr="006173C9">
        <w:rPr>
          <w:rFonts w:ascii="Century Gothic" w:hAnsi="Century Gothic"/>
          <w:i/>
          <w:iCs/>
        </w:rPr>
        <w:t>Journal of Arid Environments,</w:t>
      </w:r>
      <w:r w:rsidR="002E094E" w:rsidRPr="006173C9">
        <w:rPr>
          <w:rFonts w:ascii="Century Gothic" w:hAnsi="Century Gothic"/>
        </w:rPr>
        <w:t xml:space="preserve"> </w:t>
      </w:r>
      <w:r w:rsidR="002E094E" w:rsidRPr="006173C9">
        <w:rPr>
          <w:rFonts w:ascii="Century Gothic" w:hAnsi="Century Gothic"/>
          <w:i/>
          <w:iCs/>
        </w:rPr>
        <w:t>95</w:t>
      </w:r>
      <w:r w:rsidR="002E094E" w:rsidRPr="006173C9">
        <w:rPr>
          <w:rFonts w:ascii="Century Gothic" w:hAnsi="Century Gothic"/>
        </w:rPr>
        <w:t>, 65-74.</w:t>
      </w:r>
    </w:p>
    <w:p w14:paraId="412B469F" w14:textId="58D5A794" w:rsidR="00CD3A96" w:rsidRPr="006173C9" w:rsidRDefault="006D46AD" w:rsidP="006173C9">
      <w:pPr>
        <w:rPr>
          <w:rFonts w:ascii="Century Gothic" w:hAnsi="Century Gothic"/>
        </w:rPr>
      </w:pPr>
      <w:r w:rsidRPr="006173C9">
        <w:rPr>
          <w:rFonts w:ascii="Century Gothic" w:hAnsi="Century Gothic" w:cs="Arial"/>
          <w:bCs/>
          <w:color w:val="222222"/>
          <w:shd w:val="clear" w:color="auto" w:fill="FFFFFF"/>
        </w:rPr>
        <w:t xml:space="preserve">Noson, A. C., Schmitz, R. A., &amp; Miller, R. F. (2006). Influence of fire and juniper encroachment on birds in high-elevation sagebrush steppe. </w:t>
      </w:r>
      <w:r w:rsidRPr="006173C9">
        <w:rPr>
          <w:rFonts w:ascii="Century Gothic" w:hAnsi="Century Gothic" w:cs="Arial"/>
          <w:bCs/>
          <w:i/>
          <w:iCs/>
          <w:color w:val="222222"/>
          <w:shd w:val="clear" w:color="auto" w:fill="FFFFFF"/>
        </w:rPr>
        <w:t>Western North American Naturalist</w:t>
      </w:r>
      <w:r w:rsidRPr="006173C9">
        <w:rPr>
          <w:rFonts w:ascii="Century Gothic" w:hAnsi="Century Gothic" w:cs="Arial"/>
          <w:bCs/>
          <w:color w:val="222222"/>
          <w:shd w:val="clear" w:color="auto" w:fill="FFFFFF"/>
        </w:rPr>
        <w:t xml:space="preserve">, </w:t>
      </w:r>
      <w:r w:rsidRPr="006173C9">
        <w:rPr>
          <w:rFonts w:ascii="Century Gothic" w:hAnsi="Century Gothic" w:cs="Arial"/>
          <w:bCs/>
          <w:i/>
          <w:iCs/>
          <w:color w:val="222222"/>
          <w:shd w:val="clear" w:color="auto" w:fill="FFFFFF"/>
        </w:rPr>
        <w:t>66</w:t>
      </w:r>
      <w:r w:rsidRPr="006173C9">
        <w:rPr>
          <w:rFonts w:ascii="Century Gothic" w:hAnsi="Century Gothic" w:cs="Arial"/>
          <w:bCs/>
          <w:color w:val="222222"/>
          <w:shd w:val="clear" w:color="auto" w:fill="FFFFFF"/>
        </w:rPr>
        <w:t>(3), 343-353.</w:t>
      </w:r>
      <w:r w:rsidR="00CD3A96" w:rsidRPr="006173C9">
        <w:rPr>
          <w:rFonts w:ascii="Century Gothic" w:hAnsi="Century Gothic" w:cs="Arial"/>
          <w:bCs/>
          <w:color w:val="222222"/>
          <w:shd w:val="clear" w:color="auto" w:fill="FFFFFF"/>
        </w:rPr>
        <w:t xml:space="preserve"> </w:t>
      </w:r>
    </w:p>
    <w:p w14:paraId="7D972E03" w14:textId="77777777" w:rsidR="00CD3A96" w:rsidRPr="006173C9" w:rsidRDefault="00CD3A96" w:rsidP="006173C9">
      <w:pPr>
        <w:rPr>
          <w:rFonts w:ascii="Century Gothic" w:hAnsi="Century Gothic" w:cs="Arial"/>
          <w:bCs/>
          <w:color w:val="FF0000"/>
          <w:shd w:val="clear" w:color="auto" w:fill="FFFFFF"/>
        </w:rPr>
      </w:pPr>
      <w:r w:rsidRPr="006173C9">
        <w:rPr>
          <w:rFonts w:ascii="Century Gothic" w:hAnsi="Century Gothic" w:cs="Arial"/>
          <w:bCs/>
          <w:color w:val="000000"/>
          <w:shd w:val="clear" w:color="auto" w:fill="FFFFFF"/>
        </w:rPr>
        <w:t>Noone,</w:t>
      </w:r>
      <w:r w:rsidRPr="006173C9">
        <w:rPr>
          <w:rFonts w:ascii="Century Gothic" w:hAnsi="Century Gothic" w:cs="Arial"/>
          <w:bCs/>
          <w:color w:val="222222"/>
          <w:shd w:val="clear" w:color="auto" w:fill="FFFFFF"/>
        </w:rPr>
        <w:t xml:space="preserve"> M., Kagan, J. S., &amp; Nielsen, E. (2013). </w:t>
      </w:r>
      <w:r w:rsidRPr="006173C9">
        <w:rPr>
          <w:rFonts w:ascii="Century Gothic" w:hAnsi="Century Gothic" w:cs="Arial"/>
          <w:bCs/>
          <w:i/>
          <w:iCs/>
          <w:color w:val="222222"/>
          <w:shd w:val="clear" w:color="auto" w:fill="FFFFFF"/>
        </w:rPr>
        <w:t>Western Juniper (Juniperus occidentalis) and invasive annual grass mapping in Eastern Oregon</w:t>
      </w:r>
      <w:r w:rsidRPr="006173C9">
        <w:rPr>
          <w:rFonts w:ascii="Century Gothic" w:hAnsi="Century Gothic" w:cs="Arial"/>
          <w:bCs/>
          <w:color w:val="222222"/>
          <w:shd w:val="clear" w:color="auto" w:fill="FFFFFF"/>
        </w:rPr>
        <w:t>. Institute for Natural Resources.</w:t>
      </w:r>
      <w:r w:rsidRPr="006173C9">
        <w:rPr>
          <w:rFonts w:ascii="Century Gothic" w:hAnsi="Century Gothic" w:cs="Arial"/>
          <w:bCs/>
          <w:color w:val="FF0000"/>
          <w:shd w:val="clear" w:color="auto" w:fill="FFFFFF"/>
        </w:rPr>
        <w:t xml:space="preserve"> </w:t>
      </w:r>
    </w:p>
    <w:p w14:paraId="052B3D47" w14:textId="5C872259" w:rsidR="006173C9" w:rsidRPr="006173C9" w:rsidRDefault="00CD3A96" w:rsidP="006173C9">
      <w:pPr>
        <w:rPr>
          <w:rFonts w:ascii="Century Gothic" w:hAnsi="Century Gothic"/>
          <w:color w:val="222222"/>
          <w:shd w:val="clear" w:color="auto" w:fill="FFFFFF"/>
        </w:rPr>
      </w:pPr>
      <w:r w:rsidRPr="006173C9">
        <w:rPr>
          <w:rFonts w:ascii="Century Gothic" w:hAnsi="Century Gothic" w:cs="Arial"/>
          <w:bCs/>
          <w:color w:val="000000"/>
          <w:shd w:val="clear" w:color="auto" w:fill="FFFFFF"/>
        </w:rPr>
        <w:t xml:space="preserve">Roundy, </w:t>
      </w:r>
      <w:r w:rsidRPr="006173C9">
        <w:rPr>
          <w:rFonts w:ascii="Century Gothic" w:hAnsi="Century Gothic" w:cs="Arial"/>
          <w:bCs/>
          <w:color w:val="222222"/>
          <w:shd w:val="clear" w:color="auto" w:fill="FFFFFF"/>
        </w:rPr>
        <w:t xml:space="preserve">D. B. (2015). Estimating Pinyon and Juniper Cover Across Utah Using NAIP Imagery. Retrieved from </w:t>
      </w:r>
      <w:hyperlink r:id="rId21" w:history="1">
        <w:r w:rsidRPr="006173C9">
          <w:rPr>
            <w:rStyle w:val="Hyperlink"/>
            <w:rFonts w:ascii="Century Gothic" w:hAnsi="Century Gothic" w:cs="Arial"/>
            <w:bCs/>
            <w:color w:val="1155CC"/>
            <w:shd w:val="clear" w:color="auto" w:fill="FFFFFF"/>
          </w:rPr>
          <w:t>http://scholarsarchive.byu.edu/etd/5575/</w:t>
        </w:r>
      </w:hyperlink>
      <w:r w:rsidRPr="006173C9">
        <w:rPr>
          <w:rFonts w:ascii="Century Gothic" w:hAnsi="Century Gothic" w:cs="Arial"/>
          <w:bCs/>
          <w:color w:val="222222"/>
          <w:shd w:val="clear" w:color="auto" w:fill="FFFFFF"/>
        </w:rPr>
        <w:t>.</w:t>
      </w:r>
    </w:p>
    <w:p w14:paraId="65EA5D57" w14:textId="1B7ECE87" w:rsidR="00F94EA5" w:rsidRPr="00F94EA5" w:rsidRDefault="00F94EA5" w:rsidP="006173C9">
      <w:pPr>
        <w:rPr>
          <w:rFonts w:ascii="Century Gothic" w:hAnsi="Century Gothic"/>
          <w:color w:val="000000"/>
        </w:rPr>
      </w:pPr>
      <w:bookmarkStart w:id="7" w:name="_Toc334198738"/>
      <w:r w:rsidRPr="00F94EA5">
        <w:rPr>
          <w:rFonts w:ascii="Century Gothic" w:hAnsi="Century Gothic" w:cs="Segoe UI"/>
          <w:color w:val="474747"/>
          <w:shd w:val="clear" w:color="auto" w:fill="FFFFFF"/>
        </w:rPr>
        <w:t>O'Neill, P. E., S. Chan, E. G. Njoku, T. Jackson, and R. Bindlish.</w:t>
      </w:r>
      <w:r w:rsidRPr="00F94EA5">
        <w:rPr>
          <w:rStyle w:val="apple-converted-space"/>
          <w:rFonts w:ascii="Century Gothic" w:hAnsi="Century Gothic" w:cs="Segoe UI"/>
          <w:color w:val="474747"/>
          <w:shd w:val="clear" w:color="auto" w:fill="FFFFFF"/>
        </w:rPr>
        <w:t> </w:t>
      </w:r>
      <w:r w:rsidRPr="00F94EA5">
        <w:rPr>
          <w:rStyle w:val="date-display-single"/>
          <w:rFonts w:ascii="Century Gothic" w:hAnsi="Century Gothic" w:cs="Segoe UI"/>
          <w:color w:val="474747"/>
          <w:shd w:val="clear" w:color="auto" w:fill="FFFFFF"/>
        </w:rPr>
        <w:t>2015</w:t>
      </w:r>
      <w:r w:rsidRPr="00F94EA5">
        <w:rPr>
          <w:rFonts w:ascii="Century Gothic" w:hAnsi="Century Gothic" w:cs="Segoe UI"/>
          <w:color w:val="474747"/>
          <w:shd w:val="clear" w:color="auto" w:fill="FFFFFF"/>
        </w:rPr>
        <w:t>.</w:t>
      </w:r>
      <w:r w:rsidRPr="00F94EA5">
        <w:rPr>
          <w:rStyle w:val="apple-converted-space"/>
          <w:rFonts w:ascii="Century Gothic" w:hAnsi="Century Gothic" w:cs="Segoe UI"/>
          <w:color w:val="474747"/>
          <w:shd w:val="clear" w:color="auto" w:fill="FFFFFF"/>
        </w:rPr>
        <w:t> </w:t>
      </w:r>
      <w:r w:rsidRPr="00F94EA5">
        <w:rPr>
          <w:rStyle w:val="Emphasis"/>
          <w:rFonts w:ascii="Century Gothic" w:hAnsi="Century Gothic" w:cs="Segoe UI"/>
          <w:color w:val="474747"/>
          <w:shd w:val="clear" w:color="auto" w:fill="FFFFFF"/>
        </w:rPr>
        <w:t>SMAP L3 Radiometer Global Daily 36 km EASE-Grid Soil Moisture, Version 2</w:t>
      </w:r>
      <w:r w:rsidRPr="00F94EA5">
        <w:rPr>
          <w:rFonts w:ascii="Century Gothic" w:hAnsi="Century Gothic" w:cs="Segoe UI"/>
          <w:color w:val="474747"/>
          <w:shd w:val="clear" w:color="auto" w:fill="FFFFFF"/>
        </w:rPr>
        <w:t>. [</w:t>
      </w:r>
      <w:r>
        <w:rPr>
          <w:rFonts w:ascii="Century Gothic" w:hAnsi="Century Gothic" w:cs="Segoe UI"/>
          <w:color w:val="474747"/>
          <w:shd w:val="clear" w:color="auto" w:fill="FFFFFF"/>
        </w:rPr>
        <w:t>L3_SM_P</w:t>
      </w:r>
      <w:r w:rsidRPr="00F94EA5">
        <w:rPr>
          <w:rFonts w:ascii="Century Gothic" w:hAnsi="Century Gothic" w:cs="Segoe UI"/>
          <w:color w:val="474747"/>
          <w:shd w:val="clear" w:color="auto" w:fill="FFFFFF"/>
        </w:rPr>
        <w:t>]. Boulder, Colorado USA. NASA National Snow and Ice Data Center Distributed Active Archive Center. doi:</w:t>
      </w:r>
      <w:hyperlink r:id="rId22" w:history="1">
        <w:r w:rsidRPr="00F94EA5">
          <w:rPr>
            <w:rStyle w:val="Hyperlink"/>
            <w:rFonts w:ascii="Century Gothic" w:hAnsi="Century Gothic" w:cs="Segoe UI"/>
            <w:color w:val="126BBA"/>
            <w:shd w:val="clear" w:color="auto" w:fill="FFFFFF"/>
          </w:rPr>
          <w:t>http://dx.doi.org/10.5067/7EW92T1NI4M4</w:t>
        </w:r>
      </w:hyperlink>
      <w:r w:rsidRPr="00F94EA5">
        <w:rPr>
          <w:rFonts w:ascii="Century Gothic" w:hAnsi="Century Gothic" w:cs="Segoe UI"/>
          <w:color w:val="474747"/>
          <w:shd w:val="clear" w:color="auto" w:fill="FFFFFF"/>
        </w:rPr>
        <w:t xml:space="preserve">. </w:t>
      </w:r>
    </w:p>
    <w:p w14:paraId="7DF04BC7" w14:textId="356BE0ED" w:rsidR="00A10C98" w:rsidRPr="006173C9" w:rsidRDefault="00A10C98" w:rsidP="006173C9">
      <w:pPr>
        <w:rPr>
          <w:rFonts w:ascii="Century Gothic" w:hAnsi="Century Gothic"/>
          <w:color w:val="000000"/>
        </w:rPr>
      </w:pPr>
      <w:r w:rsidRPr="006173C9">
        <w:rPr>
          <w:rFonts w:ascii="Century Gothic" w:hAnsi="Century Gothic"/>
          <w:color w:val="000000"/>
        </w:rPr>
        <w:t>Oppenheimer, J. (2012</w:t>
      </w:r>
      <w:r w:rsidR="002E094E">
        <w:rPr>
          <w:rFonts w:ascii="Century Gothic" w:hAnsi="Century Gothic"/>
          <w:color w:val="000000"/>
        </w:rPr>
        <w:t>)</w:t>
      </w:r>
      <w:r w:rsidRPr="006173C9">
        <w:rPr>
          <w:rFonts w:ascii="Century Gothic" w:hAnsi="Century Gothic"/>
          <w:color w:val="000000"/>
        </w:rPr>
        <w:t>. Fire in Idaho Lessons for Community Safety and Forest Restoration: An Analysis of Idaho's 2012 Fire Season. Retrieved June 3, 2015.</w:t>
      </w:r>
    </w:p>
    <w:p w14:paraId="077BEA99" w14:textId="2099B842" w:rsidR="00CD3A96" w:rsidRPr="006173C9" w:rsidRDefault="00CD3A96" w:rsidP="006173C9">
      <w:pPr>
        <w:rPr>
          <w:rFonts w:ascii="Century Gothic" w:hAnsi="Century Gothic"/>
        </w:rPr>
      </w:pPr>
      <w:r w:rsidRPr="006173C9">
        <w:rPr>
          <w:rFonts w:ascii="Century Gothic" w:hAnsi="Century Gothic"/>
          <w:color w:val="000000"/>
        </w:rPr>
        <w:t>Pellant, M. (1996). Cheatgrass: The Invader That Won the West. Retrieved June 2, 2015.</w:t>
      </w:r>
    </w:p>
    <w:p w14:paraId="3A4A661D" w14:textId="602D6BA6" w:rsidR="006173C9" w:rsidRPr="006173C9" w:rsidRDefault="00CD3A96" w:rsidP="006173C9">
      <w:pPr>
        <w:rPr>
          <w:rStyle w:val="Hyperlink"/>
          <w:rFonts w:ascii="Century Gothic" w:hAnsi="Century Gothic"/>
          <w:color w:val="1155CC"/>
        </w:rPr>
      </w:pPr>
      <w:r w:rsidRPr="006173C9">
        <w:rPr>
          <w:rFonts w:ascii="Century Gothic" w:hAnsi="Century Gothic"/>
          <w:color w:val="000000"/>
        </w:rPr>
        <w:t xml:space="preserve">Pellant, M., Abbey, B., &amp; Karl, S. (2004). Restoring the Great Basin Desert, U.S.A.: Integrating science, management, and people. </w:t>
      </w:r>
      <w:r w:rsidRPr="002E094E">
        <w:rPr>
          <w:rFonts w:ascii="Century Gothic" w:hAnsi="Century Gothic"/>
          <w:i/>
          <w:color w:val="000000"/>
        </w:rPr>
        <w:t>Environmental Monitoring and Assessment</w:t>
      </w:r>
      <w:r w:rsidRPr="006173C9">
        <w:rPr>
          <w:rFonts w:ascii="Century Gothic" w:hAnsi="Century Gothic"/>
          <w:color w:val="000000"/>
        </w:rPr>
        <w:t>, 99(1-3), 169–179.</w:t>
      </w:r>
      <w:r w:rsidR="002E094E" w:rsidRPr="006173C9">
        <w:rPr>
          <w:rStyle w:val="Hyperlink"/>
          <w:rFonts w:ascii="Century Gothic" w:hAnsi="Century Gothic"/>
          <w:color w:val="1155CC"/>
        </w:rPr>
        <w:t xml:space="preserve"> </w:t>
      </w:r>
    </w:p>
    <w:p w14:paraId="198BFE8B" w14:textId="2F4E4CE0" w:rsidR="00CD3A96" w:rsidRPr="006173C9" w:rsidRDefault="006173C9" w:rsidP="006173C9">
      <w:pPr>
        <w:rPr>
          <w:rFonts w:ascii="Century Gothic" w:hAnsi="Century Gothic"/>
          <w:color w:val="000000"/>
        </w:rPr>
      </w:pPr>
      <w:r w:rsidRPr="006173C9">
        <w:rPr>
          <w:rFonts w:ascii="Century Gothic" w:hAnsi="Century Gothic"/>
        </w:rPr>
        <w:t>Platt, K. and E. R. Jackman. 1946. The cheatgrass problem in Oregon. Bull. 668. Oregon Agricultural Experiment Station. Corvallis, OR. 48 p.</w:t>
      </w:r>
    </w:p>
    <w:p w14:paraId="3127C4E6" w14:textId="69E801F8" w:rsidR="006173C9" w:rsidRPr="006173C9" w:rsidRDefault="00CD3A96" w:rsidP="006173C9">
      <w:pPr>
        <w:rPr>
          <w:rFonts w:ascii="Century Gothic" w:hAnsi="Century Gothic" w:cs="Arial"/>
          <w:bCs/>
          <w:color w:val="222222"/>
          <w:shd w:val="clear" w:color="auto" w:fill="FFFFFF"/>
        </w:rPr>
      </w:pPr>
      <w:r w:rsidRPr="006173C9">
        <w:rPr>
          <w:rFonts w:ascii="Century Gothic" w:hAnsi="Century Gothic" w:cs="Arial"/>
          <w:bCs/>
          <w:color w:val="000000"/>
          <w:shd w:val="clear" w:color="auto" w:fill="FFFFFF"/>
        </w:rPr>
        <w:t>Sankey</w:t>
      </w:r>
      <w:r w:rsidRPr="006173C9">
        <w:rPr>
          <w:rFonts w:ascii="Century Gothic" w:hAnsi="Century Gothic" w:cs="Arial"/>
          <w:bCs/>
          <w:color w:val="222222"/>
          <w:shd w:val="clear" w:color="auto" w:fill="FFFFFF"/>
        </w:rPr>
        <w:t xml:space="preserve">, T. T., Glenn, N., Ehinger, S., Boehm, A., &amp; Hardegree, S. (2010). Characterizing western juniper expansion via a fusion of Landsat 5 Thematic Mapper and LIDAR data. </w:t>
      </w:r>
      <w:r w:rsidRPr="006173C9">
        <w:rPr>
          <w:rFonts w:ascii="Century Gothic" w:hAnsi="Century Gothic" w:cs="Arial"/>
          <w:bCs/>
          <w:i/>
          <w:iCs/>
          <w:color w:val="222222"/>
          <w:shd w:val="clear" w:color="auto" w:fill="FFFFFF"/>
        </w:rPr>
        <w:t>Rangeland ecology &amp; management</w:t>
      </w:r>
      <w:r w:rsidRPr="006173C9">
        <w:rPr>
          <w:rFonts w:ascii="Century Gothic" w:hAnsi="Century Gothic" w:cs="Arial"/>
          <w:bCs/>
          <w:color w:val="222222"/>
          <w:shd w:val="clear" w:color="auto" w:fill="FFFFFF"/>
        </w:rPr>
        <w:t xml:space="preserve">, </w:t>
      </w:r>
      <w:r w:rsidRPr="006173C9">
        <w:rPr>
          <w:rFonts w:ascii="Century Gothic" w:hAnsi="Century Gothic" w:cs="Arial"/>
          <w:bCs/>
          <w:i/>
          <w:iCs/>
          <w:color w:val="222222"/>
          <w:shd w:val="clear" w:color="auto" w:fill="FFFFFF"/>
        </w:rPr>
        <w:t>63</w:t>
      </w:r>
      <w:r w:rsidRPr="006173C9">
        <w:rPr>
          <w:rFonts w:ascii="Century Gothic" w:hAnsi="Century Gothic" w:cs="Arial"/>
          <w:bCs/>
          <w:color w:val="222222"/>
          <w:shd w:val="clear" w:color="auto" w:fill="FFFFFF"/>
        </w:rPr>
        <w:t>(5), 514-523.</w:t>
      </w:r>
    </w:p>
    <w:p w14:paraId="3F42E656" w14:textId="04A063B6" w:rsidR="00CD3A96" w:rsidRPr="006173C9" w:rsidRDefault="006173C9" w:rsidP="006173C9">
      <w:pPr>
        <w:rPr>
          <w:rFonts w:ascii="Century Gothic" w:hAnsi="Century Gothic"/>
          <w:color w:val="000000"/>
        </w:rPr>
      </w:pPr>
      <w:r w:rsidRPr="006173C9">
        <w:rPr>
          <w:rFonts w:ascii="Century Gothic" w:hAnsi="Century Gothic"/>
        </w:rPr>
        <w:t xml:space="preserve">Stewart, G. and A. C. Hull, Jr. 1949. Cheatgrass (Bromus tectorum L.) - an ecological intruder in southern Idaho. </w:t>
      </w:r>
      <w:r w:rsidRPr="00C041B2">
        <w:rPr>
          <w:rFonts w:ascii="Century Gothic" w:hAnsi="Century Gothic"/>
          <w:i/>
        </w:rPr>
        <w:t>Ecology</w:t>
      </w:r>
      <w:r w:rsidRPr="006173C9">
        <w:rPr>
          <w:rFonts w:ascii="Century Gothic" w:hAnsi="Century Gothic"/>
        </w:rPr>
        <w:t xml:space="preserve"> 30:58-74.</w:t>
      </w:r>
    </w:p>
    <w:p w14:paraId="14B04BFB" w14:textId="4BF7878E" w:rsidR="00A10C98" w:rsidRPr="006173C9" w:rsidRDefault="00A10C98" w:rsidP="006173C9">
      <w:pPr>
        <w:rPr>
          <w:rFonts w:ascii="Century Gothic" w:hAnsi="Century Gothic"/>
          <w:color w:val="000000"/>
        </w:rPr>
      </w:pPr>
      <w:r w:rsidRPr="006173C9">
        <w:rPr>
          <w:rFonts w:ascii="Century Gothic" w:hAnsi="Century Gothic"/>
        </w:rPr>
        <w:t>Wang, L., et al.</w:t>
      </w:r>
      <w:r w:rsidR="00C041B2">
        <w:rPr>
          <w:rFonts w:ascii="Century Gothic" w:hAnsi="Century Gothic"/>
        </w:rPr>
        <w:t xml:space="preserve"> (2007).</w:t>
      </w:r>
      <w:r w:rsidRPr="006173C9">
        <w:rPr>
          <w:rFonts w:ascii="Century Gothic" w:hAnsi="Century Gothic"/>
        </w:rPr>
        <w:t xml:space="preserve"> Soil moisture estimation using MODIS and ground</w:t>
      </w:r>
      <w:r w:rsidR="00C041B2">
        <w:rPr>
          <w:rFonts w:ascii="Century Gothic" w:hAnsi="Century Gothic"/>
        </w:rPr>
        <w:t xml:space="preserve"> measurements in eastern China.</w:t>
      </w:r>
      <w:r w:rsidRPr="006173C9">
        <w:rPr>
          <w:rFonts w:ascii="Century Gothic" w:hAnsi="Century Gothic"/>
        </w:rPr>
        <w:t xml:space="preserve"> </w:t>
      </w:r>
      <w:r w:rsidRPr="006173C9">
        <w:rPr>
          <w:rFonts w:ascii="Century Gothic" w:hAnsi="Century Gothic"/>
          <w:i/>
          <w:iCs/>
        </w:rPr>
        <w:t>International Journal of Remote Sensing</w:t>
      </w:r>
      <w:r w:rsidR="00C041B2">
        <w:rPr>
          <w:rFonts w:ascii="Century Gothic" w:hAnsi="Century Gothic"/>
        </w:rPr>
        <w:t xml:space="preserve"> 28(6),</w:t>
      </w:r>
      <w:r w:rsidRPr="006173C9">
        <w:rPr>
          <w:rFonts w:ascii="Century Gothic" w:hAnsi="Century Gothic"/>
        </w:rPr>
        <w:t xml:space="preserve"> 1413-1418.</w:t>
      </w:r>
    </w:p>
    <w:p w14:paraId="4A5F997A" w14:textId="12FAA124" w:rsidR="00A10C98" w:rsidRPr="002E094E" w:rsidRDefault="00A10C98" w:rsidP="006173C9">
      <w:pPr>
        <w:rPr>
          <w:rFonts w:ascii="Century Gothic" w:eastAsia="Times New Roman" w:hAnsi="Century Gothic" w:cs="Times New Roman"/>
          <w:color w:val="000000"/>
        </w:rPr>
      </w:pPr>
      <w:r w:rsidRPr="006173C9">
        <w:rPr>
          <w:rFonts w:ascii="Century Gothic" w:eastAsia="Times New Roman" w:hAnsi="Century Gothic" w:cs="Times New Roman"/>
          <w:color w:val="000000"/>
        </w:rPr>
        <w:lastRenderedPageBreak/>
        <w:t xml:space="preserve">Whisenant, S. G. (1990). Changing fire frequencies on Idaho’s Snake River Plains: ecological and management implications. </w:t>
      </w:r>
      <w:r w:rsidR="00C041B2">
        <w:rPr>
          <w:rFonts w:ascii="Century Gothic" w:eastAsia="Times New Roman" w:hAnsi="Century Gothic" w:cs="Times New Roman"/>
          <w:color w:val="000000"/>
        </w:rPr>
        <w:t>Ogden (UT) US Department of Agriculture Forest Service, Intermountain Research Station.</w:t>
      </w:r>
    </w:p>
    <w:p w14:paraId="0CAD0E31" w14:textId="2FF6DF94" w:rsidR="00A10C98" w:rsidRPr="006173C9" w:rsidRDefault="00A10C98" w:rsidP="006173C9">
      <w:pPr>
        <w:spacing w:after="0"/>
        <w:rPr>
          <w:rFonts w:ascii="Century Gothic" w:hAnsi="Century Gothic" w:cs="Arial"/>
          <w:bCs/>
          <w:color w:val="222222"/>
          <w:shd w:val="clear" w:color="auto" w:fill="FFFFFF"/>
        </w:rPr>
      </w:pPr>
      <w:r w:rsidRPr="006173C9">
        <w:rPr>
          <w:rFonts w:ascii="Century Gothic" w:hAnsi="Century Gothic" w:cs="Arial"/>
          <w:bCs/>
          <w:color w:val="222222"/>
          <w:shd w:val="clear" w:color="auto" w:fill="FFFFFF"/>
        </w:rPr>
        <w:t>Williams, C. J., Pierson, F. B., Al</w:t>
      </w:r>
      <w:r w:rsidRPr="006173C9">
        <w:rPr>
          <w:rFonts w:ascii="Cambria Math" w:hAnsi="Cambria Math" w:cs="Cambria Math"/>
          <w:bCs/>
          <w:color w:val="222222"/>
          <w:shd w:val="clear" w:color="auto" w:fill="FFFFFF"/>
        </w:rPr>
        <w:t>‐</w:t>
      </w:r>
      <w:r w:rsidRPr="006173C9">
        <w:rPr>
          <w:rFonts w:ascii="Century Gothic" w:hAnsi="Century Gothic" w:cs="Arial"/>
          <w:bCs/>
          <w:color w:val="222222"/>
          <w:shd w:val="clear" w:color="auto" w:fill="FFFFFF"/>
        </w:rPr>
        <w:t>Hamdan, O. Z., Kormos, P. R., Hardegree, S. P., &amp; Clark, P. E.   (2014). Can wildfire serve as an ecohydrologic threshold</w:t>
      </w:r>
      <w:r w:rsidRPr="006173C9">
        <w:rPr>
          <w:rFonts w:ascii="Cambria Math" w:hAnsi="Cambria Math" w:cs="Cambria Math"/>
          <w:bCs/>
          <w:color w:val="222222"/>
          <w:shd w:val="clear" w:color="auto" w:fill="FFFFFF"/>
        </w:rPr>
        <w:t>‐</w:t>
      </w:r>
      <w:r w:rsidRPr="006173C9">
        <w:rPr>
          <w:rFonts w:ascii="Century Gothic" w:hAnsi="Century Gothic" w:cs="Arial"/>
          <w:bCs/>
          <w:color w:val="222222"/>
          <w:shd w:val="clear" w:color="auto" w:fill="FFFFFF"/>
        </w:rPr>
        <w:t xml:space="preserve">reversal mechanism on </w:t>
      </w:r>
    </w:p>
    <w:p w14:paraId="41239237" w14:textId="181DDDB7" w:rsidR="00A10C98" w:rsidRPr="006173C9" w:rsidRDefault="00A10C98" w:rsidP="006173C9">
      <w:pPr>
        <w:spacing w:after="0"/>
        <w:rPr>
          <w:rFonts w:ascii="Century Gothic" w:hAnsi="Century Gothic"/>
        </w:rPr>
      </w:pPr>
      <w:r w:rsidRPr="006173C9">
        <w:rPr>
          <w:rFonts w:ascii="Century Gothic" w:hAnsi="Century Gothic" w:cs="Arial"/>
          <w:bCs/>
          <w:color w:val="222222"/>
          <w:shd w:val="clear" w:color="auto" w:fill="FFFFFF"/>
        </w:rPr>
        <w:t>juniper</w:t>
      </w:r>
      <w:r w:rsidRPr="006173C9">
        <w:rPr>
          <w:rFonts w:ascii="Cambria Math" w:hAnsi="Cambria Math" w:cs="Cambria Math"/>
          <w:bCs/>
          <w:color w:val="222222"/>
          <w:shd w:val="clear" w:color="auto" w:fill="FFFFFF"/>
        </w:rPr>
        <w:t>‐</w:t>
      </w:r>
      <w:r w:rsidRPr="006173C9">
        <w:rPr>
          <w:rFonts w:ascii="Century Gothic" w:hAnsi="Century Gothic" w:cs="Arial"/>
          <w:bCs/>
          <w:color w:val="222222"/>
          <w:shd w:val="clear" w:color="auto" w:fill="FFFFFF"/>
        </w:rPr>
        <w:t xml:space="preserve">encroached shrublands. </w:t>
      </w:r>
      <w:r w:rsidRPr="006173C9">
        <w:rPr>
          <w:rFonts w:ascii="Century Gothic" w:hAnsi="Century Gothic" w:cs="Arial"/>
          <w:bCs/>
          <w:i/>
          <w:iCs/>
          <w:color w:val="222222"/>
          <w:shd w:val="clear" w:color="auto" w:fill="FFFFFF"/>
        </w:rPr>
        <w:t>Ecohydrology</w:t>
      </w:r>
      <w:r w:rsidRPr="006173C9">
        <w:rPr>
          <w:rFonts w:ascii="Century Gothic" w:hAnsi="Century Gothic" w:cs="Arial"/>
          <w:bCs/>
          <w:color w:val="222222"/>
          <w:shd w:val="clear" w:color="auto" w:fill="FFFFFF"/>
        </w:rPr>
        <w:t xml:space="preserve">, </w:t>
      </w:r>
      <w:r w:rsidRPr="006173C9">
        <w:rPr>
          <w:rFonts w:ascii="Century Gothic" w:hAnsi="Century Gothic" w:cs="Arial"/>
          <w:bCs/>
          <w:i/>
          <w:iCs/>
          <w:color w:val="222222"/>
          <w:shd w:val="clear" w:color="auto" w:fill="FFFFFF"/>
        </w:rPr>
        <w:t>7</w:t>
      </w:r>
      <w:r w:rsidRPr="006173C9">
        <w:rPr>
          <w:rFonts w:ascii="Century Gothic" w:hAnsi="Century Gothic" w:cs="Arial"/>
          <w:bCs/>
          <w:color w:val="222222"/>
          <w:shd w:val="clear" w:color="auto" w:fill="FFFFFF"/>
        </w:rPr>
        <w:t>(2), 453-477.</w:t>
      </w:r>
      <w:r w:rsidRPr="006173C9">
        <w:rPr>
          <w:rFonts w:ascii="Century Gothic" w:hAnsi="Century Gothic" w:cs="Arial"/>
          <w:color w:val="222222"/>
          <w:shd w:val="clear" w:color="auto" w:fill="FFFFFF"/>
        </w:rPr>
        <w:t xml:space="preserve"> </w:t>
      </w:r>
    </w:p>
    <w:p w14:paraId="646F2E87" w14:textId="54152A40" w:rsidR="00E41324" w:rsidRPr="00B265D9" w:rsidRDefault="008B7071" w:rsidP="00D3013B">
      <w:pPr>
        <w:pStyle w:val="Heading1"/>
        <w:rPr>
          <w:rFonts w:ascii="Century Gothic" w:hAnsi="Century Gothic"/>
        </w:rPr>
      </w:pPr>
      <w:r>
        <w:rPr>
          <w:rFonts w:ascii="Century Gothic" w:hAnsi="Century Gothic"/>
        </w:rPr>
        <w:t xml:space="preserve">VIII. </w:t>
      </w:r>
      <w:r w:rsidR="006528A0">
        <w:rPr>
          <w:rFonts w:ascii="Century Gothic" w:hAnsi="Century Gothic"/>
        </w:rPr>
        <w:t>Content Innovation</w:t>
      </w:r>
      <w:bookmarkEnd w:id="7"/>
    </w:p>
    <w:p w14:paraId="6D2BBF9D" w14:textId="2066E239" w:rsidR="006528A0" w:rsidRDefault="00611274" w:rsidP="00611274">
      <w:pPr>
        <w:pStyle w:val="ListParagraph"/>
        <w:numPr>
          <w:ilvl w:val="0"/>
          <w:numId w:val="7"/>
        </w:numPr>
        <w:spacing w:after="0" w:line="240" w:lineRule="auto"/>
        <w:rPr>
          <w:rFonts w:ascii="Century Gothic" w:hAnsi="Century Gothic"/>
          <w:szCs w:val="24"/>
        </w:rPr>
      </w:pPr>
      <w:r>
        <w:rPr>
          <w:rFonts w:ascii="Century Gothic" w:hAnsi="Century Gothic"/>
          <w:szCs w:val="24"/>
        </w:rPr>
        <w:t>VPS Earthzine video entitled: Where have all the juniper gone?</w:t>
      </w:r>
    </w:p>
    <w:p w14:paraId="6D5992F0" w14:textId="1DEE45BF" w:rsidR="00611274" w:rsidRDefault="00611274" w:rsidP="00611274">
      <w:pPr>
        <w:pStyle w:val="ListParagraph"/>
        <w:numPr>
          <w:ilvl w:val="0"/>
          <w:numId w:val="7"/>
        </w:numPr>
        <w:spacing w:after="0" w:line="240" w:lineRule="auto"/>
        <w:rPr>
          <w:rFonts w:ascii="Century Gothic" w:hAnsi="Century Gothic"/>
          <w:szCs w:val="24"/>
        </w:rPr>
      </w:pPr>
      <w:r>
        <w:rPr>
          <w:rFonts w:ascii="Century Gothic" w:hAnsi="Century Gothic"/>
          <w:szCs w:val="24"/>
        </w:rPr>
        <w:t>Audio Slides</w:t>
      </w:r>
    </w:p>
    <w:p w14:paraId="260160E0" w14:textId="58F67818" w:rsidR="00611274" w:rsidRPr="00611274" w:rsidRDefault="00611274" w:rsidP="00611274">
      <w:pPr>
        <w:pStyle w:val="ListParagraph"/>
        <w:numPr>
          <w:ilvl w:val="0"/>
          <w:numId w:val="7"/>
        </w:numPr>
        <w:spacing w:after="0" w:line="240" w:lineRule="auto"/>
        <w:rPr>
          <w:rFonts w:ascii="Century Gothic" w:hAnsi="Century Gothic"/>
          <w:szCs w:val="24"/>
        </w:rPr>
      </w:pPr>
      <w:r>
        <w:rPr>
          <w:rFonts w:ascii="Century Gothic" w:hAnsi="Century Gothic"/>
          <w:szCs w:val="24"/>
        </w:rPr>
        <w:t>Inline supplementary material</w:t>
      </w:r>
    </w:p>
    <w:p w14:paraId="7CA9A253" w14:textId="2784F1EE" w:rsidR="00615E3A" w:rsidRPr="00B265D9" w:rsidRDefault="00615E3A" w:rsidP="00615E3A">
      <w:pPr>
        <w:pStyle w:val="Heading1"/>
        <w:rPr>
          <w:rFonts w:ascii="Century Gothic" w:hAnsi="Century Gothic"/>
        </w:rPr>
      </w:pPr>
      <w:r>
        <w:rPr>
          <w:rFonts w:ascii="Century Gothic" w:hAnsi="Century Gothic"/>
        </w:rPr>
        <w:t xml:space="preserve">IV. </w:t>
      </w:r>
      <w:r w:rsidRPr="00B265D9">
        <w:rPr>
          <w:rFonts w:ascii="Century Gothic" w:hAnsi="Century Gothic"/>
        </w:rPr>
        <w:t>Appendices</w:t>
      </w:r>
    </w:p>
    <w:p w14:paraId="2C151530" w14:textId="73669962" w:rsidR="00E41324" w:rsidRDefault="00587C4A" w:rsidP="008975BD">
      <w:pPr>
        <w:spacing w:after="0" w:line="240" w:lineRule="auto"/>
        <w:rPr>
          <w:rFonts w:ascii="Century Gothic" w:hAnsi="Century Gothic"/>
          <w:szCs w:val="24"/>
        </w:rPr>
      </w:pPr>
      <w:r w:rsidRPr="00587C4A">
        <w:rPr>
          <w:rFonts w:ascii="Century Gothic" w:hAnsi="Century Gothic"/>
          <w:b/>
          <w:szCs w:val="24"/>
        </w:rPr>
        <w:t>Appendix A</w:t>
      </w:r>
      <w:r>
        <w:rPr>
          <w:rFonts w:ascii="Century Gothic" w:hAnsi="Century Gothic"/>
          <w:szCs w:val="24"/>
        </w:rPr>
        <w:t>- Averages precipitation and daily air temperature from Arigmet Weather station data.</w:t>
      </w:r>
      <w:r>
        <w:rPr>
          <w:rFonts w:ascii="Century Gothic" w:hAnsi="Century Gothic"/>
          <w:noProof/>
          <w:szCs w:val="24"/>
        </w:rPr>
        <w:drawing>
          <wp:inline distT="0" distB="0" distL="0" distR="0" wp14:anchorId="2C2DE164" wp14:editId="7E50872A">
            <wp:extent cx="5734050" cy="3990975"/>
            <wp:effectExtent l="0" t="0" r="0" b="9525"/>
            <wp:docPr id="48" name="Picture 48"/>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48" name="ArgMet_TempPercip.JPG"/>
                    <pic:cNvPicPr/>
                  </pic:nvPicPr>
                  <pic:blipFill>
                    <a:blip r:embed="rId23">
                      <a:extLst>
                        <a:ext uri="{28A0092B-C50C-407E-A947-70E740481C1C}">
                          <a14:useLocalDpi xmlns:a14="http://schemas.microsoft.com/office/drawing/2010/main" val="0"/>
                        </a:ext>
                      </a:extLst>
                    </a:blip>
                    <a:stretch>
                      <a:fillRect/>
                    </a:stretch>
                  </pic:blipFill>
                  <pic:spPr>
                    <a:xfrm>
                      <a:off x="0" y="0"/>
                      <a:ext cx="5734050" cy="3990975"/>
                    </a:xfrm>
                    <a:prstGeom prst="rect">
                      <a:avLst/>
                    </a:prstGeom>
                  </pic:spPr>
                </pic:pic>
              </a:graphicData>
            </a:graphic>
          </wp:inline>
        </w:drawing>
      </w:r>
    </w:p>
    <w:p w14:paraId="421745DA" w14:textId="77777777" w:rsidR="00587C4A" w:rsidRDefault="00587C4A" w:rsidP="008975BD">
      <w:pPr>
        <w:spacing w:after="0" w:line="240" w:lineRule="auto"/>
        <w:rPr>
          <w:rFonts w:ascii="Century Gothic" w:hAnsi="Century Gothic"/>
          <w:szCs w:val="24"/>
        </w:rPr>
      </w:pPr>
    </w:p>
    <w:p w14:paraId="11DFA2C6" w14:textId="620319C6" w:rsidR="00587C4A" w:rsidRDefault="00587C4A" w:rsidP="008975BD">
      <w:pPr>
        <w:spacing w:after="0" w:line="240" w:lineRule="auto"/>
        <w:rPr>
          <w:rFonts w:ascii="Century Gothic" w:hAnsi="Century Gothic"/>
          <w:szCs w:val="24"/>
        </w:rPr>
      </w:pPr>
      <w:r w:rsidRPr="00587C4A">
        <w:rPr>
          <w:rFonts w:ascii="Century Gothic" w:hAnsi="Century Gothic"/>
          <w:b/>
          <w:szCs w:val="24"/>
        </w:rPr>
        <w:lastRenderedPageBreak/>
        <w:t>Appendix B</w:t>
      </w:r>
      <w:r>
        <w:rPr>
          <w:rFonts w:ascii="Century Gothic" w:hAnsi="Century Gothic"/>
          <w:szCs w:val="24"/>
        </w:rPr>
        <w:t xml:space="preserve"> – Combined CTA results for classified juniper stands over the years</w:t>
      </w:r>
      <w:r w:rsidR="00BE6C04">
        <w:rPr>
          <w:rFonts w:ascii="Century Gothic" w:hAnsi="Century Gothic"/>
          <w:szCs w:val="24"/>
        </w:rPr>
        <w:t>.</w:t>
      </w:r>
      <w:r>
        <w:rPr>
          <w:rFonts w:ascii="Century Gothic" w:hAnsi="Century Gothic"/>
          <w:noProof/>
          <w:szCs w:val="24"/>
        </w:rPr>
        <w:drawing>
          <wp:inline distT="0" distB="0" distL="0" distR="0" wp14:anchorId="31AA6FC7" wp14:editId="401431A9">
            <wp:extent cx="5943600" cy="7691755"/>
            <wp:effectExtent l="0" t="0" r="0" b="4445"/>
            <wp:docPr id="49" name="Picture 49"/>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49" name="Classified Juniper Poster (1).png"/>
                    <pic:cNvPicPr/>
                  </pic:nvPicPr>
                  <pic:blipFill>
                    <a:blip r:embed="rId24" cstate="print">
                      <a:extLst>
                        <a:ext uri="{28A0092B-C50C-407E-A947-70E740481C1C}">
                          <a14:useLocalDpi xmlns:a14="http://schemas.microsoft.com/office/drawing/2010/main" val="0"/>
                        </a:ext>
                      </a:extLst>
                    </a:blip>
                    <a:stretch>
                      <a:fillRect/>
                    </a:stretch>
                  </pic:blipFill>
                  <pic:spPr>
                    <a:xfrm>
                      <a:off x="0" y="0"/>
                      <a:ext cx="5943600" cy="7691755"/>
                    </a:xfrm>
                    <a:prstGeom prst="rect">
                      <a:avLst/>
                    </a:prstGeom>
                  </pic:spPr>
                </pic:pic>
              </a:graphicData>
            </a:graphic>
          </wp:inline>
        </w:drawing>
      </w:r>
    </w:p>
    <w:p w14:paraId="2C00BDD6" w14:textId="77777777" w:rsidR="00BE6C04" w:rsidRDefault="00BE6C04" w:rsidP="008975BD">
      <w:pPr>
        <w:spacing w:after="0" w:line="240" w:lineRule="auto"/>
        <w:rPr>
          <w:rFonts w:ascii="Century Gothic" w:hAnsi="Century Gothic"/>
          <w:szCs w:val="24"/>
        </w:rPr>
      </w:pPr>
    </w:p>
    <w:p w14:paraId="337F8CB7" w14:textId="77777777" w:rsidR="00BE6C04" w:rsidRDefault="00BE6C04" w:rsidP="008975BD">
      <w:pPr>
        <w:spacing w:after="0" w:line="240" w:lineRule="auto"/>
        <w:rPr>
          <w:rFonts w:ascii="Century Gothic" w:hAnsi="Century Gothic"/>
          <w:szCs w:val="24"/>
        </w:rPr>
      </w:pPr>
    </w:p>
    <w:p w14:paraId="3F461761" w14:textId="4657E9B5" w:rsidR="00BE6C04" w:rsidRDefault="00BE6C04" w:rsidP="008975BD">
      <w:pPr>
        <w:spacing w:after="0" w:line="240" w:lineRule="auto"/>
        <w:rPr>
          <w:rFonts w:ascii="Century Gothic" w:hAnsi="Century Gothic"/>
          <w:szCs w:val="24"/>
        </w:rPr>
      </w:pPr>
      <w:r w:rsidRPr="00BE6C04">
        <w:rPr>
          <w:rFonts w:ascii="Century Gothic" w:hAnsi="Century Gothic"/>
          <w:b/>
          <w:szCs w:val="24"/>
        </w:rPr>
        <w:lastRenderedPageBreak/>
        <w:t>Appendix C</w:t>
      </w:r>
      <w:r>
        <w:rPr>
          <w:rFonts w:ascii="Century Gothic" w:hAnsi="Century Gothic"/>
          <w:szCs w:val="24"/>
        </w:rPr>
        <w:t xml:space="preserve"> – Depicting juniper CTA results over the years. These results were added together to create appendix b. </w:t>
      </w:r>
      <w:r>
        <w:rPr>
          <w:rFonts w:ascii="Century Gothic" w:hAnsi="Century Gothic"/>
          <w:noProof/>
          <w:szCs w:val="24"/>
        </w:rPr>
        <w:drawing>
          <wp:inline distT="0" distB="0" distL="0" distR="0" wp14:anchorId="5BED5DA4" wp14:editId="2608BE6C">
            <wp:extent cx="5943600" cy="7691755"/>
            <wp:effectExtent l="0" t="0" r="0" b="4445"/>
            <wp:docPr id="50" name="Picture 50"/>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50" name="juni changes by year1.png"/>
                    <pic:cNvPicPr/>
                  </pic:nvPicPr>
                  <pic:blipFill>
                    <a:blip r:embed="rId25">
                      <a:extLst>
                        <a:ext uri="{28A0092B-C50C-407E-A947-70E740481C1C}">
                          <a14:useLocalDpi xmlns:a14="http://schemas.microsoft.com/office/drawing/2010/main" val="0"/>
                        </a:ext>
                      </a:extLst>
                    </a:blip>
                    <a:stretch>
                      <a:fillRect/>
                    </a:stretch>
                  </pic:blipFill>
                  <pic:spPr>
                    <a:xfrm>
                      <a:off x="0" y="0"/>
                      <a:ext cx="5943600" cy="7691755"/>
                    </a:xfrm>
                    <a:prstGeom prst="rect">
                      <a:avLst/>
                    </a:prstGeom>
                  </pic:spPr>
                </pic:pic>
              </a:graphicData>
            </a:graphic>
          </wp:inline>
        </w:drawing>
      </w:r>
    </w:p>
    <w:p w14:paraId="2BC8EEFA" w14:textId="7AAD024B" w:rsidR="00BE6C04" w:rsidRDefault="00BE6C04" w:rsidP="008975BD">
      <w:pPr>
        <w:spacing w:after="0" w:line="240" w:lineRule="auto"/>
        <w:rPr>
          <w:rFonts w:ascii="Century Gothic" w:hAnsi="Century Gothic"/>
          <w:szCs w:val="24"/>
        </w:rPr>
      </w:pPr>
      <w:r>
        <w:rPr>
          <w:rFonts w:ascii="Century Gothic" w:hAnsi="Century Gothic"/>
          <w:noProof/>
          <w:szCs w:val="24"/>
        </w:rPr>
        <w:lastRenderedPageBreak/>
        <w:drawing>
          <wp:inline distT="0" distB="0" distL="0" distR="0" wp14:anchorId="5A3DF98C" wp14:editId="683E771E">
            <wp:extent cx="5943600" cy="7691755"/>
            <wp:effectExtent l="0" t="0" r="0" b="4445"/>
            <wp:docPr id="51" name="Picture 51"/>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51" name="juni changes by yeae2.png"/>
                    <pic:cNvPicPr/>
                  </pic:nvPicPr>
                  <pic:blipFill>
                    <a:blip r:embed="rId26">
                      <a:extLst>
                        <a:ext uri="{28A0092B-C50C-407E-A947-70E740481C1C}">
                          <a14:useLocalDpi xmlns:a14="http://schemas.microsoft.com/office/drawing/2010/main" val="0"/>
                        </a:ext>
                      </a:extLst>
                    </a:blip>
                    <a:stretch>
                      <a:fillRect/>
                    </a:stretch>
                  </pic:blipFill>
                  <pic:spPr>
                    <a:xfrm>
                      <a:off x="0" y="0"/>
                      <a:ext cx="5943600" cy="7691755"/>
                    </a:xfrm>
                    <a:prstGeom prst="rect">
                      <a:avLst/>
                    </a:prstGeom>
                  </pic:spPr>
                </pic:pic>
              </a:graphicData>
            </a:graphic>
          </wp:inline>
        </w:drawing>
      </w:r>
    </w:p>
    <w:p w14:paraId="0C02B66A" w14:textId="77777777" w:rsidR="00BE6C04" w:rsidRDefault="00BE6C04" w:rsidP="008975BD">
      <w:pPr>
        <w:spacing w:after="0" w:line="240" w:lineRule="auto"/>
        <w:rPr>
          <w:rFonts w:ascii="Century Gothic" w:hAnsi="Century Gothic"/>
          <w:b/>
          <w:szCs w:val="24"/>
        </w:rPr>
      </w:pPr>
    </w:p>
    <w:p w14:paraId="5F1CAAFE" w14:textId="77777777" w:rsidR="00BE6C04" w:rsidRDefault="00BE6C04" w:rsidP="008975BD">
      <w:pPr>
        <w:spacing w:after="0" w:line="240" w:lineRule="auto"/>
        <w:rPr>
          <w:rFonts w:ascii="Century Gothic" w:hAnsi="Century Gothic"/>
          <w:b/>
          <w:szCs w:val="24"/>
        </w:rPr>
      </w:pPr>
    </w:p>
    <w:p w14:paraId="69D8ABBC" w14:textId="77777777" w:rsidR="00BE6C04" w:rsidRDefault="00BE6C04" w:rsidP="008975BD">
      <w:pPr>
        <w:spacing w:after="0" w:line="240" w:lineRule="auto"/>
        <w:rPr>
          <w:rFonts w:ascii="Century Gothic" w:hAnsi="Century Gothic"/>
          <w:b/>
          <w:szCs w:val="24"/>
        </w:rPr>
      </w:pPr>
    </w:p>
    <w:p w14:paraId="35ADA0D7" w14:textId="0A3AC776" w:rsidR="00BE6C04" w:rsidRDefault="00BE6C04" w:rsidP="008975BD">
      <w:pPr>
        <w:spacing w:after="0" w:line="240" w:lineRule="auto"/>
        <w:rPr>
          <w:rFonts w:ascii="Century Gothic" w:hAnsi="Century Gothic"/>
          <w:szCs w:val="24"/>
        </w:rPr>
      </w:pPr>
      <w:r w:rsidRPr="00BE6C04">
        <w:rPr>
          <w:rFonts w:ascii="Century Gothic" w:hAnsi="Century Gothic"/>
          <w:b/>
          <w:szCs w:val="24"/>
        </w:rPr>
        <w:lastRenderedPageBreak/>
        <w:t>Appendix D</w:t>
      </w:r>
      <w:r>
        <w:rPr>
          <w:rFonts w:ascii="Century Gothic" w:hAnsi="Century Gothic"/>
          <w:szCs w:val="24"/>
        </w:rPr>
        <w:t xml:space="preserve"> – Overall Kappa’s for CTAs</w:t>
      </w:r>
    </w:p>
    <w:tbl>
      <w:tblPr>
        <w:tblStyle w:val="GridTable4-Accent1"/>
        <w:tblW w:w="0" w:type="auto"/>
        <w:tblLook w:val="04A0" w:firstRow="1" w:lastRow="0" w:firstColumn="1" w:lastColumn="0" w:noHBand="0" w:noVBand="1"/>
      </w:tblPr>
      <w:tblGrid>
        <w:gridCol w:w="4675"/>
        <w:gridCol w:w="4675"/>
      </w:tblGrid>
      <w:tr w:rsidR="00BE6C04" w14:paraId="66FC94BB" w14:textId="77777777" w:rsidTr="00BE6C04">
        <w:trPr>
          <w:cnfStyle w:val="100000000000" w:firstRow="1" w:lastRow="0" w:firstColumn="0" w:lastColumn="0" w:oddVBand="0" w:evenVBand="0" w:oddHBand="0" w:evenHBand="0" w:firstRowFirstColumn="0" w:firstRowLastColumn="0" w:lastRowFirstColumn="0" w:lastRowLastColumn="0"/>
        </w:trPr>
        <w:tc>
          <w:tcPr>
            <w:cnfStyle w:val="001000000000" w:firstRow="0" w:lastRow="0" w:firstColumn="1" w:lastColumn="0" w:oddVBand="0" w:evenVBand="0" w:oddHBand="0" w:evenHBand="0" w:firstRowFirstColumn="0" w:firstRowLastColumn="0" w:lastRowFirstColumn="0" w:lastRowLastColumn="0"/>
            <w:tcW w:w="4675" w:type="dxa"/>
          </w:tcPr>
          <w:p w14:paraId="6B3CE9F7" w14:textId="70F39CA5" w:rsidR="00BE6C04" w:rsidRDefault="00BE6C04" w:rsidP="008975BD">
            <w:pPr>
              <w:rPr>
                <w:rFonts w:ascii="Century Gothic" w:hAnsi="Century Gothic"/>
                <w:szCs w:val="24"/>
              </w:rPr>
            </w:pPr>
            <w:r>
              <w:rPr>
                <w:rFonts w:ascii="Century Gothic" w:hAnsi="Century Gothic"/>
                <w:szCs w:val="24"/>
              </w:rPr>
              <w:t>CTA Year</w:t>
            </w:r>
          </w:p>
        </w:tc>
        <w:tc>
          <w:tcPr>
            <w:tcW w:w="4675" w:type="dxa"/>
          </w:tcPr>
          <w:p w14:paraId="1AE89082" w14:textId="4CCD57AF" w:rsidR="00BE6C04" w:rsidRDefault="00BE6C04" w:rsidP="008975BD">
            <w:pPr>
              <w:cnfStyle w:val="100000000000" w:firstRow="1" w:lastRow="0" w:firstColumn="0" w:lastColumn="0" w:oddVBand="0" w:evenVBand="0" w:oddHBand="0" w:evenHBand="0" w:firstRowFirstColumn="0" w:firstRowLastColumn="0" w:lastRowFirstColumn="0" w:lastRowLastColumn="0"/>
              <w:rPr>
                <w:rFonts w:ascii="Century Gothic" w:hAnsi="Century Gothic"/>
                <w:szCs w:val="24"/>
              </w:rPr>
            </w:pPr>
            <w:r>
              <w:rPr>
                <w:rFonts w:ascii="Century Gothic" w:hAnsi="Century Gothic"/>
                <w:szCs w:val="24"/>
              </w:rPr>
              <w:t>Overall Kappa</w:t>
            </w:r>
          </w:p>
        </w:tc>
      </w:tr>
      <w:tr w:rsidR="00BE6C04" w14:paraId="441870BB" w14:textId="77777777" w:rsidTr="00BE6C04">
        <w:trPr>
          <w:cnfStyle w:val="000000100000" w:firstRow="0" w:lastRow="0" w:firstColumn="0" w:lastColumn="0" w:oddVBand="0" w:evenVBand="0" w:oddHBand="1" w:evenHBand="0" w:firstRowFirstColumn="0" w:firstRowLastColumn="0" w:lastRowFirstColumn="0" w:lastRowLastColumn="0"/>
        </w:trPr>
        <w:tc>
          <w:tcPr>
            <w:cnfStyle w:val="001000000000" w:firstRow="0" w:lastRow="0" w:firstColumn="1" w:lastColumn="0" w:oddVBand="0" w:evenVBand="0" w:oddHBand="0" w:evenHBand="0" w:firstRowFirstColumn="0" w:firstRowLastColumn="0" w:lastRowFirstColumn="0" w:lastRowLastColumn="0"/>
            <w:tcW w:w="4675" w:type="dxa"/>
          </w:tcPr>
          <w:p w14:paraId="02E2AB0B" w14:textId="7CA9A438" w:rsidR="00BE6C04" w:rsidRPr="00BE6C04" w:rsidRDefault="00BE6C04" w:rsidP="008975BD">
            <w:pPr>
              <w:rPr>
                <w:rFonts w:ascii="Century Gothic" w:hAnsi="Century Gothic"/>
                <w:b w:val="0"/>
                <w:szCs w:val="24"/>
              </w:rPr>
            </w:pPr>
            <w:r w:rsidRPr="00BE6C04">
              <w:rPr>
                <w:rFonts w:ascii="Century Gothic" w:hAnsi="Century Gothic"/>
                <w:b w:val="0"/>
                <w:szCs w:val="24"/>
              </w:rPr>
              <w:t>1985</w:t>
            </w:r>
          </w:p>
        </w:tc>
        <w:tc>
          <w:tcPr>
            <w:tcW w:w="4675" w:type="dxa"/>
          </w:tcPr>
          <w:p w14:paraId="4CC8880E" w14:textId="130DFBC5" w:rsidR="00BE6C04" w:rsidRDefault="00BE6C04" w:rsidP="008975BD">
            <w:pPr>
              <w:cnfStyle w:val="000000100000" w:firstRow="0" w:lastRow="0" w:firstColumn="0" w:lastColumn="0" w:oddVBand="0" w:evenVBand="0" w:oddHBand="1" w:evenHBand="0" w:firstRowFirstColumn="0" w:firstRowLastColumn="0" w:lastRowFirstColumn="0" w:lastRowLastColumn="0"/>
              <w:rPr>
                <w:rFonts w:ascii="Century Gothic" w:hAnsi="Century Gothic"/>
                <w:szCs w:val="24"/>
              </w:rPr>
            </w:pPr>
            <w:r>
              <w:rPr>
                <w:rFonts w:ascii="Century Gothic" w:hAnsi="Century Gothic"/>
                <w:szCs w:val="24"/>
              </w:rPr>
              <w:t>0.70</w:t>
            </w:r>
          </w:p>
        </w:tc>
      </w:tr>
      <w:tr w:rsidR="00BE6C04" w14:paraId="3D3751BE" w14:textId="77777777" w:rsidTr="00BE6C04">
        <w:tc>
          <w:tcPr>
            <w:cnfStyle w:val="001000000000" w:firstRow="0" w:lastRow="0" w:firstColumn="1" w:lastColumn="0" w:oddVBand="0" w:evenVBand="0" w:oddHBand="0" w:evenHBand="0" w:firstRowFirstColumn="0" w:firstRowLastColumn="0" w:lastRowFirstColumn="0" w:lastRowLastColumn="0"/>
            <w:tcW w:w="4675" w:type="dxa"/>
          </w:tcPr>
          <w:p w14:paraId="78A99923" w14:textId="1A807F1F" w:rsidR="00BE6C04" w:rsidRPr="00BE6C04" w:rsidRDefault="00BE6C04" w:rsidP="008975BD">
            <w:pPr>
              <w:rPr>
                <w:rFonts w:ascii="Century Gothic" w:hAnsi="Century Gothic"/>
                <w:b w:val="0"/>
                <w:szCs w:val="24"/>
              </w:rPr>
            </w:pPr>
            <w:r w:rsidRPr="00BE6C04">
              <w:rPr>
                <w:rFonts w:ascii="Century Gothic" w:hAnsi="Century Gothic"/>
                <w:b w:val="0"/>
                <w:szCs w:val="24"/>
              </w:rPr>
              <w:t>1990</w:t>
            </w:r>
          </w:p>
        </w:tc>
        <w:tc>
          <w:tcPr>
            <w:tcW w:w="4675" w:type="dxa"/>
          </w:tcPr>
          <w:p w14:paraId="1D64C070" w14:textId="4E9997D6" w:rsidR="00BE6C04" w:rsidRDefault="00BE6C04" w:rsidP="008975BD">
            <w:pPr>
              <w:cnfStyle w:val="000000000000" w:firstRow="0" w:lastRow="0" w:firstColumn="0" w:lastColumn="0" w:oddVBand="0" w:evenVBand="0" w:oddHBand="0" w:evenHBand="0" w:firstRowFirstColumn="0" w:firstRowLastColumn="0" w:lastRowFirstColumn="0" w:lastRowLastColumn="0"/>
              <w:rPr>
                <w:rFonts w:ascii="Century Gothic" w:hAnsi="Century Gothic"/>
                <w:szCs w:val="24"/>
              </w:rPr>
            </w:pPr>
            <w:r>
              <w:rPr>
                <w:rFonts w:ascii="Century Gothic" w:hAnsi="Century Gothic"/>
                <w:szCs w:val="24"/>
              </w:rPr>
              <w:t>0.69</w:t>
            </w:r>
          </w:p>
        </w:tc>
      </w:tr>
      <w:tr w:rsidR="00BE6C04" w14:paraId="73BA72D0" w14:textId="77777777" w:rsidTr="00BE6C04">
        <w:trPr>
          <w:cnfStyle w:val="000000100000" w:firstRow="0" w:lastRow="0" w:firstColumn="0" w:lastColumn="0" w:oddVBand="0" w:evenVBand="0" w:oddHBand="1" w:evenHBand="0" w:firstRowFirstColumn="0" w:firstRowLastColumn="0" w:lastRowFirstColumn="0" w:lastRowLastColumn="0"/>
        </w:trPr>
        <w:tc>
          <w:tcPr>
            <w:cnfStyle w:val="001000000000" w:firstRow="0" w:lastRow="0" w:firstColumn="1" w:lastColumn="0" w:oddVBand="0" w:evenVBand="0" w:oddHBand="0" w:evenHBand="0" w:firstRowFirstColumn="0" w:firstRowLastColumn="0" w:lastRowFirstColumn="0" w:lastRowLastColumn="0"/>
            <w:tcW w:w="4675" w:type="dxa"/>
          </w:tcPr>
          <w:p w14:paraId="0E47C3B0" w14:textId="7562C2D5" w:rsidR="00BE6C04" w:rsidRPr="00BE6C04" w:rsidRDefault="00BE6C04" w:rsidP="008975BD">
            <w:pPr>
              <w:rPr>
                <w:rFonts w:ascii="Century Gothic" w:hAnsi="Century Gothic"/>
                <w:b w:val="0"/>
                <w:szCs w:val="24"/>
              </w:rPr>
            </w:pPr>
            <w:r w:rsidRPr="00BE6C04">
              <w:rPr>
                <w:rFonts w:ascii="Century Gothic" w:hAnsi="Century Gothic"/>
                <w:b w:val="0"/>
                <w:szCs w:val="24"/>
              </w:rPr>
              <w:t>1995</w:t>
            </w:r>
          </w:p>
        </w:tc>
        <w:tc>
          <w:tcPr>
            <w:tcW w:w="4675" w:type="dxa"/>
          </w:tcPr>
          <w:p w14:paraId="722AEC5C" w14:textId="68D95A44" w:rsidR="00BE6C04" w:rsidRDefault="00BE6C04" w:rsidP="008975BD">
            <w:pPr>
              <w:cnfStyle w:val="000000100000" w:firstRow="0" w:lastRow="0" w:firstColumn="0" w:lastColumn="0" w:oddVBand="0" w:evenVBand="0" w:oddHBand="1" w:evenHBand="0" w:firstRowFirstColumn="0" w:firstRowLastColumn="0" w:lastRowFirstColumn="0" w:lastRowLastColumn="0"/>
              <w:rPr>
                <w:rFonts w:ascii="Century Gothic" w:hAnsi="Century Gothic"/>
                <w:szCs w:val="24"/>
              </w:rPr>
            </w:pPr>
            <w:r>
              <w:rPr>
                <w:rFonts w:ascii="Century Gothic" w:hAnsi="Century Gothic"/>
                <w:szCs w:val="24"/>
              </w:rPr>
              <w:t>0.68</w:t>
            </w:r>
          </w:p>
        </w:tc>
      </w:tr>
      <w:tr w:rsidR="00BE6C04" w14:paraId="384714B4" w14:textId="77777777" w:rsidTr="00BE6C04">
        <w:tc>
          <w:tcPr>
            <w:cnfStyle w:val="001000000000" w:firstRow="0" w:lastRow="0" w:firstColumn="1" w:lastColumn="0" w:oddVBand="0" w:evenVBand="0" w:oddHBand="0" w:evenHBand="0" w:firstRowFirstColumn="0" w:firstRowLastColumn="0" w:lastRowFirstColumn="0" w:lastRowLastColumn="0"/>
            <w:tcW w:w="4675" w:type="dxa"/>
          </w:tcPr>
          <w:p w14:paraId="52D39D42" w14:textId="0B84D990" w:rsidR="00BE6C04" w:rsidRPr="00BE6C04" w:rsidRDefault="00BE6C04" w:rsidP="008975BD">
            <w:pPr>
              <w:rPr>
                <w:rFonts w:ascii="Century Gothic" w:hAnsi="Century Gothic"/>
                <w:b w:val="0"/>
                <w:szCs w:val="24"/>
              </w:rPr>
            </w:pPr>
            <w:r w:rsidRPr="00BE6C04">
              <w:rPr>
                <w:rFonts w:ascii="Century Gothic" w:hAnsi="Century Gothic"/>
                <w:b w:val="0"/>
                <w:szCs w:val="24"/>
              </w:rPr>
              <w:t>2000</w:t>
            </w:r>
          </w:p>
        </w:tc>
        <w:tc>
          <w:tcPr>
            <w:tcW w:w="4675" w:type="dxa"/>
          </w:tcPr>
          <w:p w14:paraId="1B44C505" w14:textId="5026DA5F" w:rsidR="00BE6C04" w:rsidRDefault="00BE6C04" w:rsidP="008975BD">
            <w:pPr>
              <w:cnfStyle w:val="000000000000" w:firstRow="0" w:lastRow="0" w:firstColumn="0" w:lastColumn="0" w:oddVBand="0" w:evenVBand="0" w:oddHBand="0" w:evenHBand="0" w:firstRowFirstColumn="0" w:firstRowLastColumn="0" w:lastRowFirstColumn="0" w:lastRowLastColumn="0"/>
              <w:rPr>
                <w:rFonts w:ascii="Century Gothic" w:hAnsi="Century Gothic"/>
                <w:szCs w:val="24"/>
              </w:rPr>
            </w:pPr>
            <w:r>
              <w:rPr>
                <w:rFonts w:ascii="Century Gothic" w:hAnsi="Century Gothic"/>
                <w:szCs w:val="24"/>
              </w:rPr>
              <w:t>0.68</w:t>
            </w:r>
          </w:p>
        </w:tc>
      </w:tr>
      <w:tr w:rsidR="00BE6C04" w14:paraId="4B048578" w14:textId="77777777" w:rsidTr="00BE6C04">
        <w:trPr>
          <w:cnfStyle w:val="000000100000" w:firstRow="0" w:lastRow="0" w:firstColumn="0" w:lastColumn="0" w:oddVBand="0" w:evenVBand="0" w:oddHBand="1" w:evenHBand="0" w:firstRowFirstColumn="0" w:firstRowLastColumn="0" w:lastRowFirstColumn="0" w:lastRowLastColumn="0"/>
        </w:trPr>
        <w:tc>
          <w:tcPr>
            <w:cnfStyle w:val="001000000000" w:firstRow="0" w:lastRow="0" w:firstColumn="1" w:lastColumn="0" w:oddVBand="0" w:evenVBand="0" w:oddHBand="0" w:evenHBand="0" w:firstRowFirstColumn="0" w:firstRowLastColumn="0" w:lastRowFirstColumn="0" w:lastRowLastColumn="0"/>
            <w:tcW w:w="4675" w:type="dxa"/>
          </w:tcPr>
          <w:p w14:paraId="19F20699" w14:textId="7D94510A" w:rsidR="00BE6C04" w:rsidRPr="00BE6C04" w:rsidRDefault="00BE6C04" w:rsidP="008975BD">
            <w:pPr>
              <w:rPr>
                <w:rFonts w:ascii="Century Gothic" w:hAnsi="Century Gothic"/>
                <w:b w:val="0"/>
                <w:szCs w:val="24"/>
              </w:rPr>
            </w:pPr>
            <w:r w:rsidRPr="00BE6C04">
              <w:rPr>
                <w:rFonts w:ascii="Century Gothic" w:hAnsi="Century Gothic"/>
                <w:b w:val="0"/>
                <w:szCs w:val="24"/>
              </w:rPr>
              <w:t>2005</w:t>
            </w:r>
          </w:p>
        </w:tc>
        <w:tc>
          <w:tcPr>
            <w:tcW w:w="4675" w:type="dxa"/>
          </w:tcPr>
          <w:p w14:paraId="74F3E0D0" w14:textId="3DF5E75E" w:rsidR="00BE6C04" w:rsidRDefault="00BE6C04" w:rsidP="008975BD">
            <w:pPr>
              <w:cnfStyle w:val="000000100000" w:firstRow="0" w:lastRow="0" w:firstColumn="0" w:lastColumn="0" w:oddVBand="0" w:evenVBand="0" w:oddHBand="1" w:evenHBand="0" w:firstRowFirstColumn="0" w:firstRowLastColumn="0" w:lastRowFirstColumn="0" w:lastRowLastColumn="0"/>
              <w:rPr>
                <w:rFonts w:ascii="Century Gothic" w:hAnsi="Century Gothic"/>
                <w:szCs w:val="24"/>
              </w:rPr>
            </w:pPr>
            <w:r>
              <w:rPr>
                <w:rFonts w:ascii="Century Gothic" w:hAnsi="Century Gothic"/>
                <w:szCs w:val="24"/>
              </w:rPr>
              <w:t>0.76</w:t>
            </w:r>
          </w:p>
        </w:tc>
      </w:tr>
      <w:tr w:rsidR="00BE6C04" w14:paraId="163D2F4A" w14:textId="77777777" w:rsidTr="00BE6C04">
        <w:tc>
          <w:tcPr>
            <w:cnfStyle w:val="001000000000" w:firstRow="0" w:lastRow="0" w:firstColumn="1" w:lastColumn="0" w:oddVBand="0" w:evenVBand="0" w:oddHBand="0" w:evenHBand="0" w:firstRowFirstColumn="0" w:firstRowLastColumn="0" w:lastRowFirstColumn="0" w:lastRowLastColumn="0"/>
            <w:tcW w:w="4675" w:type="dxa"/>
          </w:tcPr>
          <w:p w14:paraId="07813AD1" w14:textId="1DB9C902" w:rsidR="00BE6C04" w:rsidRPr="00BE6C04" w:rsidRDefault="00BE6C04" w:rsidP="008975BD">
            <w:pPr>
              <w:rPr>
                <w:rFonts w:ascii="Century Gothic" w:hAnsi="Century Gothic"/>
                <w:b w:val="0"/>
                <w:szCs w:val="24"/>
              </w:rPr>
            </w:pPr>
            <w:r w:rsidRPr="00BE6C04">
              <w:rPr>
                <w:rFonts w:ascii="Century Gothic" w:hAnsi="Century Gothic"/>
                <w:b w:val="0"/>
                <w:szCs w:val="24"/>
              </w:rPr>
              <w:t>2010</w:t>
            </w:r>
          </w:p>
        </w:tc>
        <w:tc>
          <w:tcPr>
            <w:tcW w:w="4675" w:type="dxa"/>
          </w:tcPr>
          <w:p w14:paraId="03BA1ED3" w14:textId="7B610C9E" w:rsidR="00BE6C04" w:rsidRDefault="00BE6C04" w:rsidP="008975BD">
            <w:pPr>
              <w:cnfStyle w:val="000000000000" w:firstRow="0" w:lastRow="0" w:firstColumn="0" w:lastColumn="0" w:oddVBand="0" w:evenVBand="0" w:oddHBand="0" w:evenHBand="0" w:firstRowFirstColumn="0" w:firstRowLastColumn="0" w:lastRowFirstColumn="0" w:lastRowLastColumn="0"/>
              <w:rPr>
                <w:rFonts w:ascii="Century Gothic" w:hAnsi="Century Gothic"/>
                <w:szCs w:val="24"/>
              </w:rPr>
            </w:pPr>
            <w:r>
              <w:rPr>
                <w:rFonts w:ascii="Century Gothic" w:hAnsi="Century Gothic"/>
                <w:szCs w:val="24"/>
              </w:rPr>
              <w:t>0.78</w:t>
            </w:r>
          </w:p>
        </w:tc>
      </w:tr>
      <w:tr w:rsidR="00BE6C04" w14:paraId="633F2451" w14:textId="77777777" w:rsidTr="00BE6C04">
        <w:trPr>
          <w:cnfStyle w:val="000000100000" w:firstRow="0" w:lastRow="0" w:firstColumn="0" w:lastColumn="0" w:oddVBand="0" w:evenVBand="0" w:oddHBand="1" w:evenHBand="0" w:firstRowFirstColumn="0" w:firstRowLastColumn="0" w:lastRowFirstColumn="0" w:lastRowLastColumn="0"/>
        </w:trPr>
        <w:tc>
          <w:tcPr>
            <w:cnfStyle w:val="001000000000" w:firstRow="0" w:lastRow="0" w:firstColumn="1" w:lastColumn="0" w:oddVBand="0" w:evenVBand="0" w:oddHBand="0" w:evenHBand="0" w:firstRowFirstColumn="0" w:firstRowLastColumn="0" w:lastRowFirstColumn="0" w:lastRowLastColumn="0"/>
            <w:tcW w:w="4675" w:type="dxa"/>
          </w:tcPr>
          <w:p w14:paraId="444BEAEC" w14:textId="552E00C2" w:rsidR="00BE6C04" w:rsidRPr="00BE6C04" w:rsidRDefault="00BE6C04" w:rsidP="008975BD">
            <w:pPr>
              <w:rPr>
                <w:rFonts w:ascii="Century Gothic" w:hAnsi="Century Gothic"/>
                <w:b w:val="0"/>
                <w:szCs w:val="24"/>
              </w:rPr>
            </w:pPr>
            <w:r w:rsidRPr="00BE6C04">
              <w:rPr>
                <w:rFonts w:ascii="Century Gothic" w:hAnsi="Century Gothic"/>
                <w:b w:val="0"/>
                <w:szCs w:val="24"/>
              </w:rPr>
              <w:t>2015</w:t>
            </w:r>
          </w:p>
        </w:tc>
        <w:tc>
          <w:tcPr>
            <w:tcW w:w="4675" w:type="dxa"/>
          </w:tcPr>
          <w:p w14:paraId="2F802CB0" w14:textId="60DFF9F3" w:rsidR="00BE6C04" w:rsidRDefault="00BE6C04" w:rsidP="008975BD">
            <w:pPr>
              <w:cnfStyle w:val="000000100000" w:firstRow="0" w:lastRow="0" w:firstColumn="0" w:lastColumn="0" w:oddVBand="0" w:evenVBand="0" w:oddHBand="1" w:evenHBand="0" w:firstRowFirstColumn="0" w:firstRowLastColumn="0" w:lastRowFirstColumn="0" w:lastRowLastColumn="0"/>
              <w:rPr>
                <w:rFonts w:ascii="Century Gothic" w:hAnsi="Century Gothic"/>
                <w:szCs w:val="24"/>
              </w:rPr>
            </w:pPr>
            <w:r>
              <w:rPr>
                <w:rFonts w:ascii="Century Gothic" w:hAnsi="Century Gothic"/>
                <w:szCs w:val="24"/>
              </w:rPr>
              <w:t>0.78</w:t>
            </w:r>
          </w:p>
        </w:tc>
      </w:tr>
    </w:tbl>
    <w:p w14:paraId="384146DB" w14:textId="77777777" w:rsidR="00BE6C04" w:rsidRDefault="00BE6C04" w:rsidP="008975BD">
      <w:pPr>
        <w:spacing w:after="0" w:line="240" w:lineRule="auto"/>
        <w:rPr>
          <w:rFonts w:ascii="Century Gothic" w:hAnsi="Century Gothic"/>
          <w:szCs w:val="24"/>
        </w:rPr>
      </w:pPr>
    </w:p>
    <w:p w14:paraId="029B2D94" w14:textId="0AFD8F11" w:rsidR="00BE6C04" w:rsidRDefault="00BE6C04" w:rsidP="008975BD">
      <w:pPr>
        <w:spacing w:after="0" w:line="240" w:lineRule="auto"/>
        <w:rPr>
          <w:rFonts w:ascii="Century Gothic" w:hAnsi="Century Gothic"/>
          <w:szCs w:val="24"/>
        </w:rPr>
      </w:pPr>
      <w:r w:rsidRPr="00BE6C04">
        <w:rPr>
          <w:rFonts w:ascii="Century Gothic" w:hAnsi="Century Gothic"/>
          <w:b/>
          <w:szCs w:val="24"/>
        </w:rPr>
        <w:t>Appendix E</w:t>
      </w:r>
      <w:r>
        <w:rPr>
          <w:rFonts w:ascii="Century Gothic" w:hAnsi="Century Gothic"/>
          <w:szCs w:val="24"/>
        </w:rPr>
        <w:t xml:space="preserve"> – Percent cover based upon zonal statistics of GAP data to determine dominant vegetation in a given SMAP pixel</w:t>
      </w:r>
    </w:p>
    <w:p w14:paraId="2AF7158D" w14:textId="3C66302E" w:rsidR="00BE6C04" w:rsidRPr="00494746" w:rsidRDefault="00BE6C04" w:rsidP="008975BD">
      <w:pPr>
        <w:spacing w:after="0" w:line="240" w:lineRule="auto"/>
        <w:rPr>
          <w:rFonts w:ascii="Century Gothic" w:hAnsi="Century Gothic"/>
          <w:szCs w:val="24"/>
        </w:rPr>
      </w:pPr>
      <w:r>
        <w:rPr>
          <w:rFonts w:ascii="Century Gothic" w:hAnsi="Century Gothic"/>
          <w:noProof/>
          <w:szCs w:val="24"/>
        </w:rPr>
        <w:drawing>
          <wp:anchor distT="0" distB="0" distL="114300" distR="114300" simplePos="0" relativeHeight="251699200" behindDoc="0" locked="0" layoutInCell="1" allowOverlap="1" wp14:anchorId="0FE146DF" wp14:editId="5C0E247A">
            <wp:simplePos x="0" y="0"/>
            <wp:positionH relativeFrom="column">
              <wp:posOffset>-238125</wp:posOffset>
            </wp:positionH>
            <wp:positionV relativeFrom="paragraph">
              <wp:posOffset>163830</wp:posOffset>
            </wp:positionV>
            <wp:extent cx="6485087" cy="2905125"/>
            <wp:effectExtent l="19050" t="19050" r="11430" b="9525"/>
            <wp:wrapNone/>
            <wp:docPr id="52" name="Picture 52"/>
            <wp:cNvGraphicFramePr>
              <a:graphicFrameLocks xmlns:a="http://schemas.openxmlformats.org/drawingml/2006/main" noChangeAspect="1"/>
            </wp:cNvGraphicFramePr>
            <a:graphic xmlns:a="http://schemas.openxmlformats.org/drawingml/2006/main">
              <a:graphicData uri="http://schemas.openxmlformats.org/drawingml/2006/picture">
                <pic:pic xmlns:pic="http://schemas.openxmlformats.org/drawingml/2006/picture">
                  <pic:nvPicPr>
                    <pic:cNvPr id="52" name="SMAP_Table_GAP.JPG"/>
                    <pic:cNvPicPr/>
                  </pic:nvPicPr>
                  <pic:blipFill>
                    <a:blip r:embed="rId27">
                      <a:extLst>
                        <a:ext uri="{28A0092B-C50C-407E-A947-70E740481C1C}">
                          <a14:useLocalDpi xmlns:a14="http://schemas.microsoft.com/office/drawing/2010/main" val="0"/>
                        </a:ext>
                      </a:extLst>
                    </a:blip>
                    <a:stretch>
                      <a:fillRect/>
                    </a:stretch>
                  </pic:blipFill>
                  <pic:spPr>
                    <a:xfrm>
                      <a:off x="0" y="0"/>
                      <a:ext cx="6485087" cy="2905125"/>
                    </a:xfrm>
                    <a:prstGeom prst="rect">
                      <a:avLst/>
                    </a:prstGeom>
                    <a:ln>
                      <a:solidFill>
                        <a:schemeClr val="tx1"/>
                      </a:solidFill>
                    </a:ln>
                  </pic:spPr>
                </pic:pic>
              </a:graphicData>
            </a:graphic>
          </wp:anchor>
        </w:drawing>
      </w:r>
    </w:p>
    <w:sectPr w:rsidR="00BE6C04" w:rsidRPr="00494746" w:rsidSect="0064280B">
      <w:footerReference w:type="default" r:id="rId28"/>
      <w:headerReference w:type="first" r:id="rId29"/>
      <w:footerReference w:type="first" r:id="rId30"/>
      <w:pgSz w:w="12240" w:h="15840"/>
      <w:pgMar w:top="1440" w:right="1440" w:bottom="1440" w:left="1440" w:header="720" w:footer="720" w:gutter="0"/>
      <w:pgNumType w:start="0"/>
      <w:cols w:space="720"/>
      <w:titlePg/>
      <w:docGrid w:linePitch="360"/>
    </w:sectPr>
  </w:body>
</w:document>
</file>

<file path=word/endnotes.xml><?xml version="1.0" encoding="utf-8"?>
<w:endnotes xmlns:wpc="http://schemas.microsoft.com/office/word/2010/wordprocessingCanvas" xmlns:mc="http://schemas.openxmlformats.org/markup-compatibility/2006"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mc:Ignorable="w14 w15 wp14">
  <w:endnote w:type="separator" w:id="-1">
    <w:p w14:paraId="63DD81D1" w14:textId="77777777" w:rsidR="008313EE" w:rsidRDefault="008313EE" w:rsidP="00242822">
      <w:pPr>
        <w:spacing w:after="0" w:line="240" w:lineRule="auto"/>
      </w:pPr>
      <w:r>
        <w:separator/>
      </w:r>
    </w:p>
  </w:endnote>
  <w:endnote w:type="continuationSeparator" w:id="0">
    <w:p w14:paraId="39A7EE66" w14:textId="77777777" w:rsidR="008313EE" w:rsidRDefault="008313EE" w:rsidP="00242822">
      <w:pPr>
        <w:spacing w:after="0" w:line="240" w:lineRule="auto"/>
      </w:pPr>
      <w:r>
        <w:continuationSeparator/>
      </w:r>
    </w:p>
  </w:endnote>
</w:endnotes>
</file>

<file path=word/fontTable.xml><?xml version="1.0" encoding="utf-8"?>
<w:fonts xmlns:mc="http://schemas.openxmlformats.org/markup-compatibility/2006" xmlns:r="http://schemas.openxmlformats.org/officeDocument/2006/relationships" xmlns:w="http://schemas.openxmlformats.org/wordprocessingml/2006/main" xmlns:w14="http://schemas.microsoft.com/office/word/2010/wordml" xmlns:w15="http://schemas.microsoft.com/office/word/2012/wordml" mc:Ignorable="w14 w15">
  <w:font w:name="Symbol">
    <w:panose1 w:val="05050102010706020507"/>
    <w:charset w:val="02"/>
    <w:family w:val="roman"/>
    <w:pitch w:val="variable"/>
    <w:sig w:usb0="00000000" w:usb1="10000000" w:usb2="00000000" w:usb3="00000000" w:csb0="80000000" w:csb1="00000000"/>
  </w:font>
  <w:font w:name="Times New Roman">
    <w:panose1 w:val="02020603050405020304"/>
    <w:charset w:val="00"/>
    <w:family w:val="roman"/>
    <w:pitch w:val="variable"/>
    <w:sig w:usb0="E0002EFF" w:usb1="C0007843" w:usb2="00000009" w:usb3="00000000" w:csb0="000001FF" w:csb1="00000000"/>
  </w:font>
  <w:font w:name="Courier New">
    <w:panose1 w:val="02070309020205020404"/>
    <w:charset w:val="00"/>
    <w:family w:val="modern"/>
    <w:pitch w:val="fixed"/>
    <w:sig w:usb0="E0002AFF" w:usb1="C0007843" w:usb2="00000009" w:usb3="00000000" w:csb0="000001FF" w:csb1="00000000"/>
  </w:font>
  <w:font w:name="Wingdings">
    <w:panose1 w:val="05000000000000000000"/>
    <w:charset w:val="02"/>
    <w:family w:val="auto"/>
    <w:pitch w:val="variable"/>
    <w:sig w:usb0="00000000" w:usb1="10000000" w:usb2="00000000" w:usb3="00000000" w:csb0="80000000" w:csb1="00000000"/>
  </w:font>
  <w:font w:name="Century Gothic">
    <w:panose1 w:val="020B0502020202020204"/>
    <w:charset w:val="00"/>
    <w:family w:val="swiss"/>
    <w:pitch w:val="variable"/>
    <w:sig w:usb0="00000287" w:usb1="00000000" w:usb2="00000000" w:usb3="00000000" w:csb0="0000009F" w:csb1="00000000"/>
  </w:font>
  <w:font w:name="Arial">
    <w:panose1 w:val="020B0604020202020204"/>
    <w:charset w:val="00"/>
    <w:family w:val="swiss"/>
    <w:pitch w:val="variable"/>
    <w:sig w:usb0="E0002AFF" w:usb1="C0007843" w:usb2="00000009" w:usb3="00000000" w:csb0="000001FF" w:csb1="00000000"/>
  </w:font>
  <w:font w:name="Tahoma">
    <w:panose1 w:val="020B0604030504040204"/>
    <w:charset w:val="00"/>
    <w:family w:val="swiss"/>
    <w:pitch w:val="variable"/>
    <w:sig w:usb0="E1002EFF" w:usb1="C000605B" w:usb2="00000029" w:usb3="00000000" w:csb0="000101FF" w:csb1="00000000"/>
  </w:font>
  <w:font w:name="Cambria Math">
    <w:panose1 w:val="02040503050406030204"/>
    <w:charset w:val="00"/>
    <w:family w:val="roman"/>
    <w:pitch w:val="variable"/>
    <w:sig w:usb0="E00002FF" w:usb1="420024FF" w:usb2="00000000" w:usb3="00000000" w:csb0="0000019F" w:csb1="00000000"/>
  </w:font>
  <w:font w:name="Segoe UI">
    <w:panose1 w:val="020B0502040204020203"/>
    <w:charset w:val="00"/>
    <w:family w:val="swiss"/>
    <w:pitch w:val="variable"/>
    <w:sig w:usb0="E4002EFF" w:usb1="C000E47F" w:usb2="00000009" w:usb3="00000000" w:csb0="000001FF" w:csb1="00000000"/>
  </w:font>
</w:fonts>
</file>

<file path=word/footer1.xml><?xml version="1.0" encoding="utf-8"?>
<w:ftr xmlns:wpc="http://schemas.microsoft.com/office/word/2010/wordprocessingCanvas" xmlns:mc="http://schemas.openxmlformats.org/markup-compatibility/2006"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mc:Ignorable="w14 w15 wp14">
  <w:sdt>
    <w:sdtPr>
      <w:id w:val="1918823035"/>
      <w:docPartObj>
        <w:docPartGallery w:val="Page Numbers (Bottom of Page)"/>
        <w:docPartUnique/>
      </w:docPartObj>
    </w:sdtPr>
    <w:sdtEndPr>
      <w:rPr>
        <w:noProof/>
      </w:rPr>
    </w:sdtEndPr>
    <w:sdtContent>
      <w:p w14:paraId="6FC3D74D" w14:textId="77777777" w:rsidR="0064280B" w:rsidRDefault="00B2307C">
        <w:pPr>
          <w:pStyle w:val="Footer"/>
          <w:jc w:val="center"/>
        </w:pPr>
        <w:r>
          <w:fldChar w:fldCharType="begin"/>
        </w:r>
        <w:r w:rsidR="0064280B">
          <w:instrText xml:space="preserve"> PAGE   \* MERGEFORMAT </w:instrText>
        </w:r>
        <w:r>
          <w:fldChar w:fldCharType="separate"/>
        </w:r>
        <w:r w:rsidR="007B6CE7">
          <w:rPr>
            <w:noProof/>
          </w:rPr>
          <w:t>12</w:t>
        </w:r>
        <w:r>
          <w:rPr>
            <w:noProof/>
          </w:rPr>
          <w:fldChar w:fldCharType="end"/>
        </w:r>
      </w:p>
    </w:sdtContent>
  </w:sdt>
  <w:p w14:paraId="472788A1" w14:textId="77777777" w:rsidR="00A44FFF" w:rsidRDefault="00A44FFF">
    <w:pPr>
      <w:pStyle w:val="Footer"/>
    </w:pPr>
  </w:p>
</w:ftr>
</file>

<file path=word/footer2.xml><?xml version="1.0" encoding="utf-8"?>
<w:ftr xmlns:wpc="http://schemas.microsoft.com/office/word/2010/wordprocessingCanvas" xmlns:mc="http://schemas.openxmlformats.org/markup-compatibility/2006"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mc:Ignorable="w14 w15 wp14">
  <w:p w14:paraId="487F5C54" w14:textId="77777777" w:rsidR="007E68B5" w:rsidRDefault="007E68B5" w:rsidP="007E68B5">
    <w:pPr>
      <w:pStyle w:val="Footer"/>
      <w:jc w:val="center"/>
    </w:pPr>
  </w:p>
</w:ftr>
</file>

<file path=word/footnotes.xml><?xml version="1.0" encoding="utf-8"?>
<w:footnotes xmlns:wpc="http://schemas.microsoft.com/office/word/2010/wordprocessingCanvas" xmlns:mc="http://schemas.openxmlformats.org/markup-compatibility/2006"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mc:Ignorable="w14 w15 wp14">
  <w:footnote w:type="separator" w:id="-1">
    <w:p w14:paraId="4B4FFFEC" w14:textId="77777777" w:rsidR="008313EE" w:rsidRDefault="008313EE" w:rsidP="00242822">
      <w:pPr>
        <w:spacing w:after="0" w:line="240" w:lineRule="auto"/>
      </w:pPr>
      <w:r>
        <w:separator/>
      </w:r>
    </w:p>
  </w:footnote>
  <w:footnote w:type="continuationSeparator" w:id="0">
    <w:p w14:paraId="174A5AE9" w14:textId="77777777" w:rsidR="008313EE" w:rsidRDefault="008313EE" w:rsidP="00242822">
      <w:pPr>
        <w:spacing w:after="0" w:line="240" w:lineRule="auto"/>
      </w:pPr>
      <w:r>
        <w:continuationSeparator/>
      </w:r>
    </w:p>
  </w:footnote>
</w:footnotes>
</file>

<file path=word/header1.xml><?xml version="1.0" encoding="utf-8"?>
<w:hdr xmlns:wpc="http://schemas.microsoft.com/office/word/2010/wordprocessingCanvas" xmlns:mc="http://schemas.openxmlformats.org/markup-compatibility/2006"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mc:Ignorable="w14 w15 wp14">
  <w:p w14:paraId="77B49D9A" w14:textId="77777777" w:rsidR="005F6AD4" w:rsidRDefault="005F6AD4" w:rsidP="005F6AD4">
    <w:pPr>
      <w:pStyle w:val="Header"/>
      <w:jc w:val="center"/>
    </w:pPr>
  </w:p>
</w:hdr>
</file>

<file path=word/numbering.xml><?xml version="1.0" encoding="utf-8"?>
<w:numbering xmlns:wpc="http://schemas.microsoft.com/office/word/2010/wordprocessingCanvas" xmlns:mc="http://schemas.openxmlformats.org/markup-compatibility/2006"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mc:Ignorable="w14 w15 wp14">
  <w:abstractNum w:abstractNumId="0" w15:restartNumberingAfterBreak="0">
    <w:nsid w:val="075046C6"/>
    <w:multiLevelType w:val="hybridMultilevel"/>
    <w:tmpl w:val="CF766240"/>
    <w:lvl w:ilvl="0" w:tplc="04090001">
      <w:start w:val="1"/>
      <w:numFmt w:val="bullet"/>
      <w:lvlText w:val=""/>
      <w:lvlJc w:val="left"/>
      <w:pPr>
        <w:ind w:left="720" w:hanging="360"/>
      </w:pPr>
      <w:rPr>
        <w:rFonts w:ascii="Symbol" w:hAnsi="Symbol" w:hint="default"/>
      </w:rPr>
    </w:lvl>
    <w:lvl w:ilvl="1" w:tplc="04090003" w:tentative="1">
      <w:start w:val="1"/>
      <w:numFmt w:val="bullet"/>
      <w:lvlText w:val="o"/>
      <w:lvlJc w:val="left"/>
      <w:pPr>
        <w:ind w:left="1440" w:hanging="360"/>
      </w:pPr>
      <w:rPr>
        <w:rFonts w:ascii="Courier New" w:hAnsi="Courier New" w:cs="Courier New" w:hint="default"/>
      </w:rPr>
    </w:lvl>
    <w:lvl w:ilvl="2" w:tplc="04090005" w:tentative="1">
      <w:start w:val="1"/>
      <w:numFmt w:val="bullet"/>
      <w:lvlText w:val=""/>
      <w:lvlJc w:val="left"/>
      <w:pPr>
        <w:ind w:left="2160" w:hanging="360"/>
      </w:pPr>
      <w:rPr>
        <w:rFonts w:ascii="Wingdings" w:hAnsi="Wingdings" w:hint="default"/>
      </w:rPr>
    </w:lvl>
    <w:lvl w:ilvl="3" w:tplc="04090001" w:tentative="1">
      <w:start w:val="1"/>
      <w:numFmt w:val="bullet"/>
      <w:lvlText w:val=""/>
      <w:lvlJc w:val="left"/>
      <w:pPr>
        <w:ind w:left="2880" w:hanging="360"/>
      </w:pPr>
      <w:rPr>
        <w:rFonts w:ascii="Symbol" w:hAnsi="Symbol" w:hint="default"/>
      </w:rPr>
    </w:lvl>
    <w:lvl w:ilvl="4" w:tplc="04090003" w:tentative="1">
      <w:start w:val="1"/>
      <w:numFmt w:val="bullet"/>
      <w:lvlText w:val="o"/>
      <w:lvlJc w:val="left"/>
      <w:pPr>
        <w:ind w:left="3600" w:hanging="360"/>
      </w:pPr>
      <w:rPr>
        <w:rFonts w:ascii="Courier New" w:hAnsi="Courier New" w:cs="Courier New" w:hint="default"/>
      </w:rPr>
    </w:lvl>
    <w:lvl w:ilvl="5" w:tplc="04090005" w:tentative="1">
      <w:start w:val="1"/>
      <w:numFmt w:val="bullet"/>
      <w:lvlText w:val=""/>
      <w:lvlJc w:val="left"/>
      <w:pPr>
        <w:ind w:left="4320" w:hanging="360"/>
      </w:pPr>
      <w:rPr>
        <w:rFonts w:ascii="Wingdings" w:hAnsi="Wingdings" w:hint="default"/>
      </w:rPr>
    </w:lvl>
    <w:lvl w:ilvl="6" w:tplc="04090001" w:tentative="1">
      <w:start w:val="1"/>
      <w:numFmt w:val="bullet"/>
      <w:lvlText w:val=""/>
      <w:lvlJc w:val="left"/>
      <w:pPr>
        <w:ind w:left="5040" w:hanging="360"/>
      </w:pPr>
      <w:rPr>
        <w:rFonts w:ascii="Symbol" w:hAnsi="Symbol" w:hint="default"/>
      </w:rPr>
    </w:lvl>
    <w:lvl w:ilvl="7" w:tplc="04090003" w:tentative="1">
      <w:start w:val="1"/>
      <w:numFmt w:val="bullet"/>
      <w:lvlText w:val="o"/>
      <w:lvlJc w:val="left"/>
      <w:pPr>
        <w:ind w:left="5760" w:hanging="360"/>
      </w:pPr>
      <w:rPr>
        <w:rFonts w:ascii="Courier New" w:hAnsi="Courier New" w:cs="Courier New" w:hint="default"/>
      </w:rPr>
    </w:lvl>
    <w:lvl w:ilvl="8" w:tplc="04090005" w:tentative="1">
      <w:start w:val="1"/>
      <w:numFmt w:val="bullet"/>
      <w:lvlText w:val=""/>
      <w:lvlJc w:val="left"/>
      <w:pPr>
        <w:ind w:left="6480" w:hanging="360"/>
      </w:pPr>
      <w:rPr>
        <w:rFonts w:ascii="Wingdings" w:hAnsi="Wingdings" w:hint="default"/>
      </w:rPr>
    </w:lvl>
  </w:abstractNum>
  <w:abstractNum w:abstractNumId="1" w15:restartNumberingAfterBreak="0">
    <w:nsid w:val="19A04155"/>
    <w:multiLevelType w:val="hybridMultilevel"/>
    <w:tmpl w:val="300CC598"/>
    <w:lvl w:ilvl="0" w:tplc="04090001">
      <w:start w:val="1"/>
      <w:numFmt w:val="bullet"/>
      <w:lvlText w:val=""/>
      <w:lvlJc w:val="left"/>
      <w:pPr>
        <w:ind w:left="720" w:hanging="360"/>
      </w:pPr>
      <w:rPr>
        <w:rFonts w:ascii="Symbol" w:hAnsi="Symbol" w:hint="default"/>
      </w:rPr>
    </w:lvl>
    <w:lvl w:ilvl="1" w:tplc="04090003" w:tentative="1">
      <w:start w:val="1"/>
      <w:numFmt w:val="bullet"/>
      <w:lvlText w:val="o"/>
      <w:lvlJc w:val="left"/>
      <w:pPr>
        <w:ind w:left="1440" w:hanging="360"/>
      </w:pPr>
      <w:rPr>
        <w:rFonts w:ascii="Courier New" w:hAnsi="Courier New" w:cs="Courier New" w:hint="default"/>
      </w:rPr>
    </w:lvl>
    <w:lvl w:ilvl="2" w:tplc="04090005" w:tentative="1">
      <w:start w:val="1"/>
      <w:numFmt w:val="bullet"/>
      <w:lvlText w:val=""/>
      <w:lvlJc w:val="left"/>
      <w:pPr>
        <w:ind w:left="2160" w:hanging="360"/>
      </w:pPr>
      <w:rPr>
        <w:rFonts w:ascii="Wingdings" w:hAnsi="Wingdings" w:hint="default"/>
      </w:rPr>
    </w:lvl>
    <w:lvl w:ilvl="3" w:tplc="04090001" w:tentative="1">
      <w:start w:val="1"/>
      <w:numFmt w:val="bullet"/>
      <w:lvlText w:val=""/>
      <w:lvlJc w:val="left"/>
      <w:pPr>
        <w:ind w:left="2880" w:hanging="360"/>
      </w:pPr>
      <w:rPr>
        <w:rFonts w:ascii="Symbol" w:hAnsi="Symbol" w:hint="default"/>
      </w:rPr>
    </w:lvl>
    <w:lvl w:ilvl="4" w:tplc="04090003" w:tentative="1">
      <w:start w:val="1"/>
      <w:numFmt w:val="bullet"/>
      <w:lvlText w:val="o"/>
      <w:lvlJc w:val="left"/>
      <w:pPr>
        <w:ind w:left="3600" w:hanging="360"/>
      </w:pPr>
      <w:rPr>
        <w:rFonts w:ascii="Courier New" w:hAnsi="Courier New" w:cs="Courier New" w:hint="default"/>
      </w:rPr>
    </w:lvl>
    <w:lvl w:ilvl="5" w:tplc="04090005" w:tentative="1">
      <w:start w:val="1"/>
      <w:numFmt w:val="bullet"/>
      <w:lvlText w:val=""/>
      <w:lvlJc w:val="left"/>
      <w:pPr>
        <w:ind w:left="4320" w:hanging="360"/>
      </w:pPr>
      <w:rPr>
        <w:rFonts w:ascii="Wingdings" w:hAnsi="Wingdings" w:hint="default"/>
      </w:rPr>
    </w:lvl>
    <w:lvl w:ilvl="6" w:tplc="04090001" w:tentative="1">
      <w:start w:val="1"/>
      <w:numFmt w:val="bullet"/>
      <w:lvlText w:val=""/>
      <w:lvlJc w:val="left"/>
      <w:pPr>
        <w:ind w:left="5040" w:hanging="360"/>
      </w:pPr>
      <w:rPr>
        <w:rFonts w:ascii="Symbol" w:hAnsi="Symbol" w:hint="default"/>
      </w:rPr>
    </w:lvl>
    <w:lvl w:ilvl="7" w:tplc="04090003" w:tentative="1">
      <w:start w:val="1"/>
      <w:numFmt w:val="bullet"/>
      <w:lvlText w:val="o"/>
      <w:lvlJc w:val="left"/>
      <w:pPr>
        <w:ind w:left="5760" w:hanging="360"/>
      </w:pPr>
      <w:rPr>
        <w:rFonts w:ascii="Courier New" w:hAnsi="Courier New" w:cs="Courier New" w:hint="default"/>
      </w:rPr>
    </w:lvl>
    <w:lvl w:ilvl="8" w:tplc="04090005" w:tentative="1">
      <w:start w:val="1"/>
      <w:numFmt w:val="bullet"/>
      <w:lvlText w:val=""/>
      <w:lvlJc w:val="left"/>
      <w:pPr>
        <w:ind w:left="6480" w:hanging="360"/>
      </w:pPr>
      <w:rPr>
        <w:rFonts w:ascii="Wingdings" w:hAnsi="Wingdings" w:hint="default"/>
      </w:rPr>
    </w:lvl>
  </w:abstractNum>
  <w:abstractNum w:abstractNumId="2" w15:restartNumberingAfterBreak="0">
    <w:nsid w:val="361F74C9"/>
    <w:multiLevelType w:val="hybridMultilevel"/>
    <w:tmpl w:val="7CEABEB8"/>
    <w:lvl w:ilvl="0" w:tplc="786AF74A">
      <w:start w:val="4"/>
      <w:numFmt w:val="bullet"/>
      <w:lvlText w:val="-"/>
      <w:lvlJc w:val="left"/>
      <w:pPr>
        <w:ind w:left="720" w:hanging="360"/>
      </w:pPr>
      <w:rPr>
        <w:rFonts w:ascii="Century Gothic" w:eastAsia="Times New Roman" w:hAnsi="Century Gothic" w:cs="Times New Roman" w:hint="default"/>
      </w:rPr>
    </w:lvl>
    <w:lvl w:ilvl="1" w:tplc="04090003" w:tentative="1">
      <w:start w:val="1"/>
      <w:numFmt w:val="bullet"/>
      <w:lvlText w:val="o"/>
      <w:lvlJc w:val="left"/>
      <w:pPr>
        <w:ind w:left="1440" w:hanging="360"/>
      </w:pPr>
      <w:rPr>
        <w:rFonts w:ascii="Courier New" w:hAnsi="Courier New" w:cs="Courier New" w:hint="default"/>
      </w:rPr>
    </w:lvl>
    <w:lvl w:ilvl="2" w:tplc="04090005" w:tentative="1">
      <w:start w:val="1"/>
      <w:numFmt w:val="bullet"/>
      <w:lvlText w:val=""/>
      <w:lvlJc w:val="left"/>
      <w:pPr>
        <w:ind w:left="2160" w:hanging="360"/>
      </w:pPr>
      <w:rPr>
        <w:rFonts w:ascii="Wingdings" w:hAnsi="Wingdings" w:hint="default"/>
      </w:rPr>
    </w:lvl>
    <w:lvl w:ilvl="3" w:tplc="04090001" w:tentative="1">
      <w:start w:val="1"/>
      <w:numFmt w:val="bullet"/>
      <w:lvlText w:val=""/>
      <w:lvlJc w:val="left"/>
      <w:pPr>
        <w:ind w:left="2880" w:hanging="360"/>
      </w:pPr>
      <w:rPr>
        <w:rFonts w:ascii="Symbol" w:hAnsi="Symbol" w:hint="default"/>
      </w:rPr>
    </w:lvl>
    <w:lvl w:ilvl="4" w:tplc="04090003" w:tentative="1">
      <w:start w:val="1"/>
      <w:numFmt w:val="bullet"/>
      <w:lvlText w:val="o"/>
      <w:lvlJc w:val="left"/>
      <w:pPr>
        <w:ind w:left="3600" w:hanging="360"/>
      </w:pPr>
      <w:rPr>
        <w:rFonts w:ascii="Courier New" w:hAnsi="Courier New" w:cs="Courier New" w:hint="default"/>
      </w:rPr>
    </w:lvl>
    <w:lvl w:ilvl="5" w:tplc="04090005" w:tentative="1">
      <w:start w:val="1"/>
      <w:numFmt w:val="bullet"/>
      <w:lvlText w:val=""/>
      <w:lvlJc w:val="left"/>
      <w:pPr>
        <w:ind w:left="4320" w:hanging="360"/>
      </w:pPr>
      <w:rPr>
        <w:rFonts w:ascii="Wingdings" w:hAnsi="Wingdings" w:hint="default"/>
      </w:rPr>
    </w:lvl>
    <w:lvl w:ilvl="6" w:tplc="04090001" w:tentative="1">
      <w:start w:val="1"/>
      <w:numFmt w:val="bullet"/>
      <w:lvlText w:val=""/>
      <w:lvlJc w:val="left"/>
      <w:pPr>
        <w:ind w:left="5040" w:hanging="360"/>
      </w:pPr>
      <w:rPr>
        <w:rFonts w:ascii="Symbol" w:hAnsi="Symbol" w:hint="default"/>
      </w:rPr>
    </w:lvl>
    <w:lvl w:ilvl="7" w:tplc="04090003" w:tentative="1">
      <w:start w:val="1"/>
      <w:numFmt w:val="bullet"/>
      <w:lvlText w:val="o"/>
      <w:lvlJc w:val="left"/>
      <w:pPr>
        <w:ind w:left="5760" w:hanging="360"/>
      </w:pPr>
      <w:rPr>
        <w:rFonts w:ascii="Courier New" w:hAnsi="Courier New" w:cs="Courier New" w:hint="default"/>
      </w:rPr>
    </w:lvl>
    <w:lvl w:ilvl="8" w:tplc="04090005" w:tentative="1">
      <w:start w:val="1"/>
      <w:numFmt w:val="bullet"/>
      <w:lvlText w:val=""/>
      <w:lvlJc w:val="left"/>
      <w:pPr>
        <w:ind w:left="6480" w:hanging="360"/>
      </w:pPr>
      <w:rPr>
        <w:rFonts w:ascii="Wingdings" w:hAnsi="Wingdings" w:hint="default"/>
      </w:rPr>
    </w:lvl>
  </w:abstractNum>
  <w:abstractNum w:abstractNumId="3" w15:restartNumberingAfterBreak="0">
    <w:nsid w:val="3F85207A"/>
    <w:multiLevelType w:val="hybridMultilevel"/>
    <w:tmpl w:val="4764376C"/>
    <w:lvl w:ilvl="0" w:tplc="04090001">
      <w:start w:val="1"/>
      <w:numFmt w:val="bullet"/>
      <w:lvlText w:val=""/>
      <w:lvlJc w:val="left"/>
      <w:pPr>
        <w:ind w:left="720" w:hanging="360"/>
      </w:pPr>
      <w:rPr>
        <w:rFonts w:ascii="Symbol" w:hAnsi="Symbol" w:hint="default"/>
      </w:rPr>
    </w:lvl>
    <w:lvl w:ilvl="1" w:tplc="04090003" w:tentative="1">
      <w:start w:val="1"/>
      <w:numFmt w:val="bullet"/>
      <w:lvlText w:val="o"/>
      <w:lvlJc w:val="left"/>
      <w:pPr>
        <w:ind w:left="1440" w:hanging="360"/>
      </w:pPr>
      <w:rPr>
        <w:rFonts w:ascii="Courier New" w:hAnsi="Courier New" w:cs="Courier New" w:hint="default"/>
      </w:rPr>
    </w:lvl>
    <w:lvl w:ilvl="2" w:tplc="04090005" w:tentative="1">
      <w:start w:val="1"/>
      <w:numFmt w:val="bullet"/>
      <w:lvlText w:val=""/>
      <w:lvlJc w:val="left"/>
      <w:pPr>
        <w:ind w:left="2160" w:hanging="360"/>
      </w:pPr>
      <w:rPr>
        <w:rFonts w:ascii="Wingdings" w:hAnsi="Wingdings" w:hint="default"/>
      </w:rPr>
    </w:lvl>
    <w:lvl w:ilvl="3" w:tplc="04090001" w:tentative="1">
      <w:start w:val="1"/>
      <w:numFmt w:val="bullet"/>
      <w:lvlText w:val=""/>
      <w:lvlJc w:val="left"/>
      <w:pPr>
        <w:ind w:left="2880" w:hanging="360"/>
      </w:pPr>
      <w:rPr>
        <w:rFonts w:ascii="Symbol" w:hAnsi="Symbol" w:hint="default"/>
      </w:rPr>
    </w:lvl>
    <w:lvl w:ilvl="4" w:tplc="04090003" w:tentative="1">
      <w:start w:val="1"/>
      <w:numFmt w:val="bullet"/>
      <w:lvlText w:val="o"/>
      <w:lvlJc w:val="left"/>
      <w:pPr>
        <w:ind w:left="3600" w:hanging="360"/>
      </w:pPr>
      <w:rPr>
        <w:rFonts w:ascii="Courier New" w:hAnsi="Courier New" w:cs="Courier New" w:hint="default"/>
      </w:rPr>
    </w:lvl>
    <w:lvl w:ilvl="5" w:tplc="04090005" w:tentative="1">
      <w:start w:val="1"/>
      <w:numFmt w:val="bullet"/>
      <w:lvlText w:val=""/>
      <w:lvlJc w:val="left"/>
      <w:pPr>
        <w:ind w:left="4320" w:hanging="360"/>
      </w:pPr>
      <w:rPr>
        <w:rFonts w:ascii="Wingdings" w:hAnsi="Wingdings" w:hint="default"/>
      </w:rPr>
    </w:lvl>
    <w:lvl w:ilvl="6" w:tplc="04090001" w:tentative="1">
      <w:start w:val="1"/>
      <w:numFmt w:val="bullet"/>
      <w:lvlText w:val=""/>
      <w:lvlJc w:val="left"/>
      <w:pPr>
        <w:ind w:left="5040" w:hanging="360"/>
      </w:pPr>
      <w:rPr>
        <w:rFonts w:ascii="Symbol" w:hAnsi="Symbol" w:hint="default"/>
      </w:rPr>
    </w:lvl>
    <w:lvl w:ilvl="7" w:tplc="04090003" w:tentative="1">
      <w:start w:val="1"/>
      <w:numFmt w:val="bullet"/>
      <w:lvlText w:val="o"/>
      <w:lvlJc w:val="left"/>
      <w:pPr>
        <w:ind w:left="5760" w:hanging="360"/>
      </w:pPr>
      <w:rPr>
        <w:rFonts w:ascii="Courier New" w:hAnsi="Courier New" w:cs="Courier New" w:hint="default"/>
      </w:rPr>
    </w:lvl>
    <w:lvl w:ilvl="8" w:tplc="04090005" w:tentative="1">
      <w:start w:val="1"/>
      <w:numFmt w:val="bullet"/>
      <w:lvlText w:val=""/>
      <w:lvlJc w:val="left"/>
      <w:pPr>
        <w:ind w:left="6480" w:hanging="360"/>
      </w:pPr>
      <w:rPr>
        <w:rFonts w:ascii="Wingdings" w:hAnsi="Wingdings" w:hint="default"/>
      </w:rPr>
    </w:lvl>
  </w:abstractNum>
  <w:abstractNum w:abstractNumId="4" w15:restartNumberingAfterBreak="0">
    <w:nsid w:val="4E8C21EE"/>
    <w:multiLevelType w:val="hybridMultilevel"/>
    <w:tmpl w:val="A64E9A12"/>
    <w:lvl w:ilvl="0" w:tplc="04090001">
      <w:start w:val="1"/>
      <w:numFmt w:val="bullet"/>
      <w:lvlText w:val=""/>
      <w:lvlJc w:val="left"/>
      <w:pPr>
        <w:ind w:left="720" w:hanging="360"/>
      </w:pPr>
      <w:rPr>
        <w:rFonts w:ascii="Symbol" w:hAnsi="Symbol" w:hint="default"/>
      </w:rPr>
    </w:lvl>
    <w:lvl w:ilvl="1" w:tplc="04090003" w:tentative="1">
      <w:start w:val="1"/>
      <w:numFmt w:val="bullet"/>
      <w:lvlText w:val="o"/>
      <w:lvlJc w:val="left"/>
      <w:pPr>
        <w:ind w:left="1440" w:hanging="360"/>
      </w:pPr>
      <w:rPr>
        <w:rFonts w:ascii="Courier New" w:hAnsi="Courier New" w:cs="Courier New" w:hint="default"/>
      </w:rPr>
    </w:lvl>
    <w:lvl w:ilvl="2" w:tplc="04090005" w:tentative="1">
      <w:start w:val="1"/>
      <w:numFmt w:val="bullet"/>
      <w:lvlText w:val=""/>
      <w:lvlJc w:val="left"/>
      <w:pPr>
        <w:ind w:left="2160" w:hanging="360"/>
      </w:pPr>
      <w:rPr>
        <w:rFonts w:ascii="Wingdings" w:hAnsi="Wingdings" w:hint="default"/>
      </w:rPr>
    </w:lvl>
    <w:lvl w:ilvl="3" w:tplc="04090001" w:tentative="1">
      <w:start w:val="1"/>
      <w:numFmt w:val="bullet"/>
      <w:lvlText w:val=""/>
      <w:lvlJc w:val="left"/>
      <w:pPr>
        <w:ind w:left="2880" w:hanging="360"/>
      </w:pPr>
      <w:rPr>
        <w:rFonts w:ascii="Symbol" w:hAnsi="Symbol" w:hint="default"/>
      </w:rPr>
    </w:lvl>
    <w:lvl w:ilvl="4" w:tplc="04090003" w:tentative="1">
      <w:start w:val="1"/>
      <w:numFmt w:val="bullet"/>
      <w:lvlText w:val="o"/>
      <w:lvlJc w:val="left"/>
      <w:pPr>
        <w:ind w:left="3600" w:hanging="360"/>
      </w:pPr>
      <w:rPr>
        <w:rFonts w:ascii="Courier New" w:hAnsi="Courier New" w:cs="Courier New" w:hint="default"/>
      </w:rPr>
    </w:lvl>
    <w:lvl w:ilvl="5" w:tplc="04090005" w:tentative="1">
      <w:start w:val="1"/>
      <w:numFmt w:val="bullet"/>
      <w:lvlText w:val=""/>
      <w:lvlJc w:val="left"/>
      <w:pPr>
        <w:ind w:left="4320" w:hanging="360"/>
      </w:pPr>
      <w:rPr>
        <w:rFonts w:ascii="Wingdings" w:hAnsi="Wingdings" w:hint="default"/>
      </w:rPr>
    </w:lvl>
    <w:lvl w:ilvl="6" w:tplc="04090001" w:tentative="1">
      <w:start w:val="1"/>
      <w:numFmt w:val="bullet"/>
      <w:lvlText w:val=""/>
      <w:lvlJc w:val="left"/>
      <w:pPr>
        <w:ind w:left="5040" w:hanging="360"/>
      </w:pPr>
      <w:rPr>
        <w:rFonts w:ascii="Symbol" w:hAnsi="Symbol" w:hint="default"/>
      </w:rPr>
    </w:lvl>
    <w:lvl w:ilvl="7" w:tplc="04090003" w:tentative="1">
      <w:start w:val="1"/>
      <w:numFmt w:val="bullet"/>
      <w:lvlText w:val="o"/>
      <w:lvlJc w:val="left"/>
      <w:pPr>
        <w:ind w:left="5760" w:hanging="360"/>
      </w:pPr>
      <w:rPr>
        <w:rFonts w:ascii="Courier New" w:hAnsi="Courier New" w:cs="Courier New" w:hint="default"/>
      </w:rPr>
    </w:lvl>
    <w:lvl w:ilvl="8" w:tplc="04090005" w:tentative="1">
      <w:start w:val="1"/>
      <w:numFmt w:val="bullet"/>
      <w:lvlText w:val=""/>
      <w:lvlJc w:val="left"/>
      <w:pPr>
        <w:ind w:left="6480" w:hanging="360"/>
      </w:pPr>
      <w:rPr>
        <w:rFonts w:ascii="Wingdings" w:hAnsi="Wingdings" w:hint="default"/>
      </w:rPr>
    </w:lvl>
  </w:abstractNum>
  <w:abstractNum w:abstractNumId="5" w15:restartNumberingAfterBreak="0">
    <w:nsid w:val="61530A02"/>
    <w:multiLevelType w:val="hybridMultilevel"/>
    <w:tmpl w:val="427270EE"/>
    <w:lvl w:ilvl="0" w:tplc="04090001">
      <w:start w:val="1"/>
      <w:numFmt w:val="bullet"/>
      <w:lvlText w:val=""/>
      <w:lvlJc w:val="left"/>
      <w:pPr>
        <w:ind w:left="720" w:hanging="360"/>
      </w:pPr>
      <w:rPr>
        <w:rFonts w:ascii="Symbol" w:hAnsi="Symbol" w:hint="default"/>
      </w:rPr>
    </w:lvl>
    <w:lvl w:ilvl="1" w:tplc="04090003" w:tentative="1">
      <w:start w:val="1"/>
      <w:numFmt w:val="bullet"/>
      <w:lvlText w:val="o"/>
      <w:lvlJc w:val="left"/>
      <w:pPr>
        <w:ind w:left="1440" w:hanging="360"/>
      </w:pPr>
      <w:rPr>
        <w:rFonts w:ascii="Courier New" w:hAnsi="Courier New" w:cs="Courier New" w:hint="default"/>
      </w:rPr>
    </w:lvl>
    <w:lvl w:ilvl="2" w:tplc="04090005" w:tentative="1">
      <w:start w:val="1"/>
      <w:numFmt w:val="bullet"/>
      <w:lvlText w:val=""/>
      <w:lvlJc w:val="left"/>
      <w:pPr>
        <w:ind w:left="2160" w:hanging="360"/>
      </w:pPr>
      <w:rPr>
        <w:rFonts w:ascii="Wingdings" w:hAnsi="Wingdings" w:hint="default"/>
      </w:rPr>
    </w:lvl>
    <w:lvl w:ilvl="3" w:tplc="04090001" w:tentative="1">
      <w:start w:val="1"/>
      <w:numFmt w:val="bullet"/>
      <w:lvlText w:val=""/>
      <w:lvlJc w:val="left"/>
      <w:pPr>
        <w:ind w:left="2880" w:hanging="360"/>
      </w:pPr>
      <w:rPr>
        <w:rFonts w:ascii="Symbol" w:hAnsi="Symbol" w:hint="default"/>
      </w:rPr>
    </w:lvl>
    <w:lvl w:ilvl="4" w:tplc="04090003" w:tentative="1">
      <w:start w:val="1"/>
      <w:numFmt w:val="bullet"/>
      <w:lvlText w:val="o"/>
      <w:lvlJc w:val="left"/>
      <w:pPr>
        <w:ind w:left="3600" w:hanging="360"/>
      </w:pPr>
      <w:rPr>
        <w:rFonts w:ascii="Courier New" w:hAnsi="Courier New" w:cs="Courier New" w:hint="default"/>
      </w:rPr>
    </w:lvl>
    <w:lvl w:ilvl="5" w:tplc="04090005" w:tentative="1">
      <w:start w:val="1"/>
      <w:numFmt w:val="bullet"/>
      <w:lvlText w:val=""/>
      <w:lvlJc w:val="left"/>
      <w:pPr>
        <w:ind w:left="4320" w:hanging="360"/>
      </w:pPr>
      <w:rPr>
        <w:rFonts w:ascii="Wingdings" w:hAnsi="Wingdings" w:hint="default"/>
      </w:rPr>
    </w:lvl>
    <w:lvl w:ilvl="6" w:tplc="04090001" w:tentative="1">
      <w:start w:val="1"/>
      <w:numFmt w:val="bullet"/>
      <w:lvlText w:val=""/>
      <w:lvlJc w:val="left"/>
      <w:pPr>
        <w:ind w:left="5040" w:hanging="360"/>
      </w:pPr>
      <w:rPr>
        <w:rFonts w:ascii="Symbol" w:hAnsi="Symbol" w:hint="default"/>
      </w:rPr>
    </w:lvl>
    <w:lvl w:ilvl="7" w:tplc="04090003" w:tentative="1">
      <w:start w:val="1"/>
      <w:numFmt w:val="bullet"/>
      <w:lvlText w:val="o"/>
      <w:lvlJc w:val="left"/>
      <w:pPr>
        <w:ind w:left="5760" w:hanging="360"/>
      </w:pPr>
      <w:rPr>
        <w:rFonts w:ascii="Courier New" w:hAnsi="Courier New" w:cs="Courier New" w:hint="default"/>
      </w:rPr>
    </w:lvl>
    <w:lvl w:ilvl="8" w:tplc="04090005" w:tentative="1">
      <w:start w:val="1"/>
      <w:numFmt w:val="bullet"/>
      <w:lvlText w:val=""/>
      <w:lvlJc w:val="left"/>
      <w:pPr>
        <w:ind w:left="6480" w:hanging="360"/>
      </w:pPr>
      <w:rPr>
        <w:rFonts w:ascii="Wingdings" w:hAnsi="Wingdings" w:hint="default"/>
      </w:rPr>
    </w:lvl>
  </w:abstractNum>
  <w:abstractNum w:abstractNumId="6" w15:restartNumberingAfterBreak="0">
    <w:nsid w:val="6B655314"/>
    <w:multiLevelType w:val="hybridMultilevel"/>
    <w:tmpl w:val="49A843CC"/>
    <w:lvl w:ilvl="0" w:tplc="0409000F">
      <w:start w:val="1"/>
      <w:numFmt w:val="decimal"/>
      <w:lvlText w:val="%1."/>
      <w:lvlJc w:val="left"/>
      <w:pPr>
        <w:ind w:left="720" w:hanging="360"/>
      </w:pPr>
      <w:rPr>
        <w:rFonts w:hint="default"/>
      </w:rPr>
    </w:lvl>
    <w:lvl w:ilvl="1" w:tplc="04090019" w:tentative="1">
      <w:start w:val="1"/>
      <w:numFmt w:val="lowerLetter"/>
      <w:lvlText w:val="%2."/>
      <w:lvlJc w:val="left"/>
      <w:pPr>
        <w:ind w:left="1440" w:hanging="360"/>
      </w:pPr>
    </w:lvl>
    <w:lvl w:ilvl="2" w:tplc="0409001B" w:tentative="1">
      <w:start w:val="1"/>
      <w:numFmt w:val="lowerRoman"/>
      <w:lvlText w:val="%3."/>
      <w:lvlJc w:val="right"/>
      <w:pPr>
        <w:ind w:left="2160" w:hanging="180"/>
      </w:pPr>
    </w:lvl>
    <w:lvl w:ilvl="3" w:tplc="0409000F" w:tentative="1">
      <w:start w:val="1"/>
      <w:numFmt w:val="decimal"/>
      <w:lvlText w:val="%4."/>
      <w:lvlJc w:val="left"/>
      <w:pPr>
        <w:ind w:left="2880" w:hanging="360"/>
      </w:pPr>
    </w:lvl>
    <w:lvl w:ilvl="4" w:tplc="04090019" w:tentative="1">
      <w:start w:val="1"/>
      <w:numFmt w:val="lowerLetter"/>
      <w:lvlText w:val="%5."/>
      <w:lvlJc w:val="left"/>
      <w:pPr>
        <w:ind w:left="3600" w:hanging="360"/>
      </w:pPr>
    </w:lvl>
    <w:lvl w:ilvl="5" w:tplc="0409001B" w:tentative="1">
      <w:start w:val="1"/>
      <w:numFmt w:val="lowerRoman"/>
      <w:lvlText w:val="%6."/>
      <w:lvlJc w:val="right"/>
      <w:pPr>
        <w:ind w:left="4320" w:hanging="180"/>
      </w:pPr>
    </w:lvl>
    <w:lvl w:ilvl="6" w:tplc="0409000F" w:tentative="1">
      <w:start w:val="1"/>
      <w:numFmt w:val="decimal"/>
      <w:lvlText w:val="%7."/>
      <w:lvlJc w:val="left"/>
      <w:pPr>
        <w:ind w:left="5040" w:hanging="360"/>
      </w:pPr>
    </w:lvl>
    <w:lvl w:ilvl="7" w:tplc="04090019" w:tentative="1">
      <w:start w:val="1"/>
      <w:numFmt w:val="lowerLetter"/>
      <w:lvlText w:val="%8."/>
      <w:lvlJc w:val="left"/>
      <w:pPr>
        <w:ind w:left="5760" w:hanging="360"/>
      </w:pPr>
    </w:lvl>
    <w:lvl w:ilvl="8" w:tplc="0409001B" w:tentative="1">
      <w:start w:val="1"/>
      <w:numFmt w:val="lowerRoman"/>
      <w:lvlText w:val="%9."/>
      <w:lvlJc w:val="right"/>
      <w:pPr>
        <w:ind w:left="6480" w:hanging="180"/>
      </w:pPr>
    </w:lvl>
  </w:abstractNum>
  <w:num w:numId="1">
    <w:abstractNumId w:val="0"/>
  </w:num>
  <w:num w:numId="2">
    <w:abstractNumId w:val="5"/>
  </w:num>
  <w:num w:numId="3">
    <w:abstractNumId w:val="1"/>
  </w:num>
  <w:num w:numId="4">
    <w:abstractNumId w:val="3"/>
  </w:num>
  <w:num w:numId="5">
    <w:abstractNumId w:val="4"/>
  </w:num>
  <w:num w:numId="6">
    <w:abstractNumId w:val="2"/>
  </w:num>
  <w:num w:numId="7">
    <w:abstractNumId w:val="6"/>
  </w:num>
</w:numbering>
</file>

<file path=word/settings.xml><?xml version="1.0" encoding="utf-8"?>
<w:settings xmlns:mc="http://schemas.openxmlformats.org/markup-compatibility/2006" xmlns:o="urn:schemas-microsoft-com:office:office" xmlns:r="http://schemas.openxmlformats.org/officeDocument/2006/relationships" xmlns:m="http://schemas.openxmlformats.org/officeDocument/2006/math" xmlns:v="urn:schemas-microsoft-com:vml" xmlns:w10="urn:schemas-microsoft-com:office:word" xmlns:w="http://schemas.openxmlformats.org/wordprocessingml/2006/main" xmlns:w14="http://schemas.microsoft.com/office/word/2010/wordml" xmlns:w15="http://schemas.microsoft.com/office/word/2012/wordml" xmlns:sl="http://schemas.openxmlformats.org/schemaLibrary/2006/main" mc:Ignorable="w14 w15">
  <w:zoom w:percent="100"/>
  <w:defaultTabStop w:val="720"/>
  <w:drawingGridHorizontalSpacing w:val="110"/>
  <w:displayHorizontalDrawingGridEvery w:val="2"/>
  <w:characterSpacingControl w:val="doNotCompress"/>
  <w:hdrShapeDefaults>
    <o:shapedefaults v:ext="edit" spidmax="2049">
      <o:colormru v:ext="edit" colors="#154387"/>
    </o:shapedefaults>
  </w:hdrShapeDefaults>
  <w:footnotePr>
    <w:footnote w:id="-1"/>
    <w:footnote w:id="0"/>
  </w:footnotePr>
  <w:endnotePr>
    <w:endnote w:id="-1"/>
    <w:endnote w:id="0"/>
  </w:endnotePr>
  <w:compat>
    <w:useFELayout/>
    <w:compatSetting w:name="compatibilityMode" w:uri="http://schemas.microsoft.com/office/word" w:val="15"/>
    <w:compatSetting w:name="overrideTableStyleFontSizeAndJustification" w:uri="http://schemas.microsoft.com/office/word" w:val="1"/>
    <w:compatSetting w:name="enableOpenTypeFeatures" w:uri="http://schemas.microsoft.com/office/word" w:val="1"/>
    <w:compatSetting w:name="doNotFlipMirrorIndents" w:uri="http://schemas.microsoft.com/office/word" w:val="1"/>
    <w:compatSetting w:name="differentiateMultirowTableHeaders" w:uri="http://schemas.microsoft.com/office/word" w:val="1"/>
  </w:compat>
  <w:rsids>
    <w:rsidRoot w:val="0041150E"/>
    <w:rsid w:val="00007A86"/>
    <w:rsid w:val="00026EBA"/>
    <w:rsid w:val="00030B13"/>
    <w:rsid w:val="0003196B"/>
    <w:rsid w:val="00031A0F"/>
    <w:rsid w:val="000348E4"/>
    <w:rsid w:val="00036213"/>
    <w:rsid w:val="0005093F"/>
    <w:rsid w:val="0006064E"/>
    <w:rsid w:val="000A24DE"/>
    <w:rsid w:val="000B3903"/>
    <w:rsid w:val="000F1545"/>
    <w:rsid w:val="0014039E"/>
    <w:rsid w:val="0014286F"/>
    <w:rsid w:val="0015019B"/>
    <w:rsid w:val="001556CC"/>
    <w:rsid w:val="00163111"/>
    <w:rsid w:val="001821EB"/>
    <w:rsid w:val="00186253"/>
    <w:rsid w:val="00195D23"/>
    <w:rsid w:val="001A5C5B"/>
    <w:rsid w:val="001D31C0"/>
    <w:rsid w:val="001F1328"/>
    <w:rsid w:val="00201996"/>
    <w:rsid w:val="0023574D"/>
    <w:rsid w:val="00242822"/>
    <w:rsid w:val="00293F47"/>
    <w:rsid w:val="002A37F8"/>
    <w:rsid w:val="002B2BE4"/>
    <w:rsid w:val="002C4C2E"/>
    <w:rsid w:val="002E094E"/>
    <w:rsid w:val="002E4B27"/>
    <w:rsid w:val="002F7C6D"/>
    <w:rsid w:val="0032004E"/>
    <w:rsid w:val="00340FC3"/>
    <w:rsid w:val="003538B1"/>
    <w:rsid w:val="00355F4C"/>
    <w:rsid w:val="00366BA2"/>
    <w:rsid w:val="003D1768"/>
    <w:rsid w:val="003E0768"/>
    <w:rsid w:val="003F39BF"/>
    <w:rsid w:val="0041150E"/>
    <w:rsid w:val="0043112E"/>
    <w:rsid w:val="00455233"/>
    <w:rsid w:val="00464628"/>
    <w:rsid w:val="0047354C"/>
    <w:rsid w:val="00482519"/>
    <w:rsid w:val="00494746"/>
    <w:rsid w:val="004951A9"/>
    <w:rsid w:val="004C3404"/>
    <w:rsid w:val="004D19D3"/>
    <w:rsid w:val="00501228"/>
    <w:rsid w:val="0052438C"/>
    <w:rsid w:val="0054005C"/>
    <w:rsid w:val="00585986"/>
    <w:rsid w:val="00587C4A"/>
    <w:rsid w:val="005A61CD"/>
    <w:rsid w:val="005C723F"/>
    <w:rsid w:val="005F1634"/>
    <w:rsid w:val="005F6AD4"/>
    <w:rsid w:val="00611274"/>
    <w:rsid w:val="00612FA0"/>
    <w:rsid w:val="00615E3A"/>
    <w:rsid w:val="006173C9"/>
    <w:rsid w:val="006210C8"/>
    <w:rsid w:val="0064280B"/>
    <w:rsid w:val="006528A0"/>
    <w:rsid w:val="006531F2"/>
    <w:rsid w:val="00663B4E"/>
    <w:rsid w:val="00684FE5"/>
    <w:rsid w:val="00695331"/>
    <w:rsid w:val="006C7B8F"/>
    <w:rsid w:val="006D1A28"/>
    <w:rsid w:val="006D46AD"/>
    <w:rsid w:val="006E1497"/>
    <w:rsid w:val="006E2A1C"/>
    <w:rsid w:val="00702201"/>
    <w:rsid w:val="007135B5"/>
    <w:rsid w:val="00716586"/>
    <w:rsid w:val="00732B10"/>
    <w:rsid w:val="00764649"/>
    <w:rsid w:val="00770650"/>
    <w:rsid w:val="00771691"/>
    <w:rsid w:val="007775D4"/>
    <w:rsid w:val="007844FE"/>
    <w:rsid w:val="00796502"/>
    <w:rsid w:val="007B183E"/>
    <w:rsid w:val="007B6CE7"/>
    <w:rsid w:val="007D62C6"/>
    <w:rsid w:val="007E508C"/>
    <w:rsid w:val="007E68B5"/>
    <w:rsid w:val="007F6093"/>
    <w:rsid w:val="0081261B"/>
    <w:rsid w:val="00812E34"/>
    <w:rsid w:val="00813D52"/>
    <w:rsid w:val="00820FC9"/>
    <w:rsid w:val="008313EE"/>
    <w:rsid w:val="00831E20"/>
    <w:rsid w:val="00855532"/>
    <w:rsid w:val="00870E95"/>
    <w:rsid w:val="008741CE"/>
    <w:rsid w:val="008970A8"/>
    <w:rsid w:val="008975BD"/>
    <w:rsid w:val="008B6021"/>
    <w:rsid w:val="008B7071"/>
    <w:rsid w:val="008D3264"/>
    <w:rsid w:val="00916AAB"/>
    <w:rsid w:val="009209E1"/>
    <w:rsid w:val="00933965"/>
    <w:rsid w:val="0094016A"/>
    <w:rsid w:val="00947B6B"/>
    <w:rsid w:val="00961E30"/>
    <w:rsid w:val="009641E5"/>
    <w:rsid w:val="00982EE4"/>
    <w:rsid w:val="009830D6"/>
    <w:rsid w:val="009A20ED"/>
    <w:rsid w:val="009A6A76"/>
    <w:rsid w:val="009F5966"/>
    <w:rsid w:val="00A10C98"/>
    <w:rsid w:val="00A11DB7"/>
    <w:rsid w:val="00A2773A"/>
    <w:rsid w:val="00A44FFF"/>
    <w:rsid w:val="00A60645"/>
    <w:rsid w:val="00AA1A3E"/>
    <w:rsid w:val="00AB0747"/>
    <w:rsid w:val="00AB12D0"/>
    <w:rsid w:val="00AC7EB2"/>
    <w:rsid w:val="00AD5D0D"/>
    <w:rsid w:val="00B2307C"/>
    <w:rsid w:val="00B24E61"/>
    <w:rsid w:val="00B265D9"/>
    <w:rsid w:val="00B31E9C"/>
    <w:rsid w:val="00B36209"/>
    <w:rsid w:val="00B64CCF"/>
    <w:rsid w:val="00B76B1D"/>
    <w:rsid w:val="00B807C6"/>
    <w:rsid w:val="00B955D3"/>
    <w:rsid w:val="00BA41F7"/>
    <w:rsid w:val="00BA6E60"/>
    <w:rsid w:val="00BE6C04"/>
    <w:rsid w:val="00BF4F98"/>
    <w:rsid w:val="00C041B2"/>
    <w:rsid w:val="00C0772F"/>
    <w:rsid w:val="00C3045C"/>
    <w:rsid w:val="00C60F7D"/>
    <w:rsid w:val="00C82473"/>
    <w:rsid w:val="00C858C9"/>
    <w:rsid w:val="00CB1C0F"/>
    <w:rsid w:val="00CD092A"/>
    <w:rsid w:val="00CD30F4"/>
    <w:rsid w:val="00CD3A96"/>
    <w:rsid w:val="00CE2390"/>
    <w:rsid w:val="00CE7909"/>
    <w:rsid w:val="00CF3FC8"/>
    <w:rsid w:val="00CF6083"/>
    <w:rsid w:val="00D1156E"/>
    <w:rsid w:val="00D21AAA"/>
    <w:rsid w:val="00D3013B"/>
    <w:rsid w:val="00D523CD"/>
    <w:rsid w:val="00DA7F96"/>
    <w:rsid w:val="00DD3296"/>
    <w:rsid w:val="00DE7135"/>
    <w:rsid w:val="00E00E6B"/>
    <w:rsid w:val="00E03B8E"/>
    <w:rsid w:val="00E41324"/>
    <w:rsid w:val="00E578D6"/>
    <w:rsid w:val="00E6105B"/>
    <w:rsid w:val="00E64FEA"/>
    <w:rsid w:val="00E74845"/>
    <w:rsid w:val="00E75D54"/>
    <w:rsid w:val="00EC44CE"/>
    <w:rsid w:val="00F24FCE"/>
    <w:rsid w:val="00F85D9B"/>
    <w:rsid w:val="00F94EA5"/>
    <w:rsid w:val="00FB2F9A"/>
    <w:rsid w:val="00FB5846"/>
    <w:rsid w:val="00FC670A"/>
    <w:rsid w:val="00FC77B8"/>
    <w:rsid w:val="00FE08DD"/>
    <w:rsid w:val="00FE3CE5"/>
    <w:rsid w:val="00FE7761"/>
  </w:rsids>
  <m:mathPr>
    <m:mathFont m:val="Cambria Math"/>
    <m:brkBin m:val="before"/>
    <m:brkBinSub m:val="--"/>
    <m:smallFrac m:val="0"/>
    <m:dispDef/>
    <m:lMargin m:val="0"/>
    <m:rMargin m:val="0"/>
    <m:defJc m:val="centerGroup"/>
    <m:wrapIndent m:val="1440"/>
    <m:intLim m:val="subSup"/>
    <m:naryLim m:val="undOvr"/>
  </m:mathPr>
  <w:themeFontLang w:val="en-US"/>
  <w:clrSchemeMapping w:bg1="light1" w:t1="dark1" w:bg2="light2" w:t2="dark2" w:accent1="accent1" w:accent2="accent2" w:accent3="accent3" w:accent4="accent4" w:accent5="accent5" w:accent6="accent6" w:hyperlink="hyperlink" w:followedHyperlink="followedHyperlink"/>
  <w:shapeDefaults>
    <o:shapedefaults v:ext="edit" spidmax="2049">
      <o:colormru v:ext="edit" colors="#154387"/>
    </o:shapedefaults>
    <o:shapelayout v:ext="edit">
      <o:idmap v:ext="edit" data="1"/>
    </o:shapelayout>
  </w:shapeDefaults>
  <w:decimalSymbol w:val="."/>
  <w:listSeparator w:val=","/>
  <w14:docId w14:val="5B7ACDF7"/>
  <w15:docId w15:val="{A5854B8F-39E4-425F-8FF7-D95D461493F1}"/>
</w:settings>
</file>

<file path=word/styles.xml><?xml version="1.0" encoding="utf-8"?>
<w:styles xmlns:mc="http://schemas.openxmlformats.org/markup-compatibility/2006" xmlns:r="http://schemas.openxmlformats.org/officeDocument/2006/relationships" xmlns:w="http://schemas.openxmlformats.org/wordprocessingml/2006/main" xmlns:w14="http://schemas.microsoft.com/office/word/2010/wordml" xmlns:w15="http://schemas.microsoft.com/office/word/2012/wordml" mc:Ignorable="w14 w15">
  <w:docDefaults>
    <w:rPrDefault>
      <w:rPr>
        <w:rFonts w:asciiTheme="minorHAnsi" w:eastAsiaTheme="minorEastAsia" w:hAnsiTheme="minorHAnsi" w:cstheme="minorBidi"/>
        <w:sz w:val="22"/>
        <w:szCs w:val="22"/>
        <w:lang w:val="en-US" w:eastAsia="en-US" w:bidi="ar-SA"/>
      </w:rPr>
    </w:rPrDefault>
    <w:pPrDefault>
      <w:pPr>
        <w:spacing w:after="200" w:line="276" w:lineRule="auto"/>
      </w:pPr>
    </w:pPrDefault>
  </w:docDefaults>
  <w:latentStyles w:defLockedState="0" w:defUIPriority="99" w:defSemiHidden="0" w:defUnhideWhenUsed="0" w:defQFormat="0" w:count="371">
    <w:lsdException w:name="Normal" w:uiPriority="0" w:qFormat="1"/>
    <w:lsdException w:name="heading 1" w:uiPriority="9" w:qFormat="1"/>
    <w:lsdException w:name="heading 2" w:semiHidden="1" w:uiPriority="9" w:unhideWhenUsed="1" w:qFormat="1"/>
    <w:lsdException w:name="heading 3" w:semiHidden="1" w:uiPriority="9" w:unhideWhenUsed="1" w:qFormat="1"/>
    <w:lsdException w:name="heading 4" w:semiHidden="1" w:uiPriority="9" w:unhideWhenUsed="1" w:qFormat="1"/>
    <w:lsdException w:name="heading 5" w:semiHidden="1" w:uiPriority="9" w:unhideWhenUsed="1" w:qFormat="1"/>
    <w:lsdException w:name="heading 6" w:semiHidden="1" w:uiPriority="9" w:unhideWhenUsed="1" w:qFormat="1"/>
    <w:lsdException w:name="heading 7" w:semiHidden="1" w:uiPriority="9" w:unhideWhenUsed="1" w:qFormat="1"/>
    <w:lsdException w:name="heading 8" w:semiHidden="1" w:uiPriority="9" w:unhideWhenUsed="1" w:qFormat="1"/>
    <w:lsdException w:name="heading 9" w:semiHidden="1" w:uiPriority="9" w:unhideWhenUsed="1" w:qFormat="1"/>
    <w:lsdException w:name="index 1" w:semiHidden="1" w:unhideWhenUsed="1"/>
    <w:lsdException w:name="index 2" w:semiHidden="1" w:unhideWhenUsed="1"/>
    <w:lsdException w:name="index 3" w:semiHidden="1" w:unhideWhenUsed="1"/>
    <w:lsdException w:name="index 4" w:semiHidden="1" w:unhideWhenUsed="1"/>
    <w:lsdException w:name="index 5" w:semiHidden="1" w:unhideWhenUsed="1"/>
    <w:lsdException w:name="index 6" w:semiHidden="1" w:unhideWhenUsed="1"/>
    <w:lsdException w:name="index 7" w:semiHidden="1" w:unhideWhenUsed="1"/>
    <w:lsdException w:name="index 8" w:semiHidden="1" w:unhideWhenUsed="1"/>
    <w:lsdException w:name="index 9" w:semiHidden="1" w:unhideWhenUsed="1"/>
    <w:lsdException w:name="toc 1" w:semiHidden="1" w:uiPriority="39" w:unhideWhenUsed="1"/>
    <w:lsdException w:name="toc 2" w:semiHidden="1" w:uiPriority="39" w:unhideWhenUsed="1"/>
    <w:lsdException w:name="toc 3" w:semiHidden="1" w:uiPriority="39" w:unhideWhenUsed="1"/>
    <w:lsdException w:name="toc 4" w:semiHidden="1" w:uiPriority="39" w:unhideWhenUsed="1"/>
    <w:lsdException w:name="toc 5" w:semiHidden="1" w:uiPriority="39" w:unhideWhenUsed="1"/>
    <w:lsdException w:name="toc 6" w:semiHidden="1" w:uiPriority="39" w:unhideWhenUsed="1"/>
    <w:lsdException w:name="toc 7" w:semiHidden="1" w:uiPriority="39" w:unhideWhenUsed="1"/>
    <w:lsdException w:name="toc 8" w:semiHidden="1" w:uiPriority="39" w:unhideWhenUsed="1"/>
    <w:lsdException w:name="toc 9" w:semiHidden="1" w:uiPriority="39" w:unhideWhenUsed="1"/>
    <w:lsdException w:name="Normal Indent" w:semiHidden="1" w:unhideWhenUsed="1"/>
    <w:lsdException w:name="footnote text" w:semiHidden="1" w:unhideWhenUsed="1"/>
    <w:lsdException w:name="annotation text" w:semiHidden="1" w:unhideWhenUsed="1"/>
    <w:lsdException w:name="header" w:semiHidden="1" w:unhideWhenUsed="1"/>
    <w:lsdException w:name="footer" w:semiHidden="1" w:unhideWhenUsed="1"/>
    <w:lsdException w:name="index heading" w:semiHidden="1" w:unhideWhenUsed="1"/>
    <w:lsdException w:name="caption" w:semiHidden="1" w:uiPriority="35" w:unhideWhenUsed="1" w:qFormat="1"/>
    <w:lsdException w:name="table of figures" w:semiHidden="1" w:unhideWhenUsed="1"/>
    <w:lsdException w:name="envelope address" w:semiHidden="1" w:unhideWhenUsed="1"/>
    <w:lsdException w:name="envelope return" w:semiHidden="1" w:unhideWhenUsed="1"/>
    <w:lsdException w:name="footnote reference" w:semiHidden="1" w:unhideWhenUsed="1"/>
    <w:lsdException w:name="annotation reference" w:semiHidden="1" w:unhideWhenUsed="1"/>
    <w:lsdException w:name="line number" w:semiHidden="1" w:unhideWhenUsed="1"/>
    <w:lsdException w:name="page number" w:semiHidden="1" w:unhideWhenUsed="1"/>
    <w:lsdException w:name="endnote reference" w:semiHidden="1" w:unhideWhenUsed="1"/>
    <w:lsdException w:name="endnote text" w:semiHidden="1" w:unhideWhenUsed="1"/>
    <w:lsdException w:name="table of authorities" w:semiHidden="1" w:unhideWhenUsed="1"/>
    <w:lsdException w:name="macro" w:semiHidden="1" w:unhideWhenUsed="1"/>
    <w:lsdException w:name="toa heading" w:semiHidden="1" w:unhideWhenUsed="1"/>
    <w:lsdException w:name="List" w:semiHidden="1" w:unhideWhenUsed="1"/>
    <w:lsdException w:name="List Bullet" w:semiHidden="1" w:unhideWhenUsed="1"/>
    <w:lsdException w:name="List Number" w:semiHidden="1" w:unhideWhenUsed="1"/>
    <w:lsdException w:name="List 2" w:semiHidden="1" w:unhideWhenUsed="1"/>
    <w:lsdException w:name="List 3" w:semiHidden="1" w:unhideWhenUsed="1"/>
    <w:lsdException w:name="List 4" w:semiHidden="1" w:unhideWhenUsed="1"/>
    <w:lsdException w:name="List 5" w:semiHidden="1" w:unhideWhenUsed="1"/>
    <w:lsdException w:name="List Bullet 2" w:semiHidden="1" w:unhideWhenUsed="1"/>
    <w:lsdException w:name="List Bullet 3" w:semiHidden="1" w:unhideWhenUsed="1"/>
    <w:lsdException w:name="List Bullet 4" w:semiHidden="1" w:unhideWhenUsed="1"/>
    <w:lsdException w:name="List Bullet 5" w:semiHidden="1" w:unhideWhenUsed="1"/>
    <w:lsdException w:name="List Number 2" w:semiHidden="1" w:unhideWhenUsed="1"/>
    <w:lsdException w:name="List Number 3" w:semiHidden="1" w:unhideWhenUsed="1"/>
    <w:lsdException w:name="List Number 4" w:semiHidden="1" w:unhideWhenUsed="1"/>
    <w:lsdException w:name="List Number 5" w:semiHidden="1" w:unhideWhenUsed="1"/>
    <w:lsdException w:name="Title" w:uiPriority="10" w:qFormat="1"/>
    <w:lsdException w:name="Closing" w:semiHidden="1" w:unhideWhenUsed="1"/>
    <w:lsdException w:name="Signature" w:semiHidden="1" w:unhideWhenUsed="1"/>
    <w:lsdException w:name="Default Paragraph Font" w:semiHidden="1" w:uiPriority="1" w:unhideWhenUsed="1"/>
    <w:lsdException w:name="Body Text" w:semiHidden="1" w:unhideWhenUsed="1"/>
    <w:lsdException w:name="Body Text Indent" w:semiHidden="1" w:unhideWhenUsed="1"/>
    <w:lsdException w:name="List Continue" w:semiHidden="1" w:unhideWhenUsed="1"/>
    <w:lsdException w:name="List Continue 2" w:semiHidden="1" w:unhideWhenUsed="1"/>
    <w:lsdException w:name="List Continue 3" w:semiHidden="1" w:unhideWhenUsed="1"/>
    <w:lsdException w:name="List Continue 4" w:semiHidden="1" w:unhideWhenUsed="1"/>
    <w:lsdException w:name="List Continue 5" w:semiHidden="1" w:unhideWhenUsed="1"/>
    <w:lsdException w:name="Message Header" w:semiHidden="1" w:unhideWhenUsed="1"/>
    <w:lsdException w:name="Subtitle" w:uiPriority="11" w:qFormat="1"/>
    <w:lsdException w:name="Salutation" w:semiHidden="1" w:unhideWhenUsed="1"/>
    <w:lsdException w:name="Date" w:semiHidden="1" w:unhideWhenUsed="1"/>
    <w:lsdException w:name="Body Text First Indent" w:semiHidden="1" w:unhideWhenUsed="1"/>
    <w:lsdException w:name="Body Text First Indent 2" w:semiHidden="1" w:unhideWhenUsed="1"/>
    <w:lsdException w:name="Note Heading" w:semiHidden="1" w:unhideWhenUsed="1"/>
    <w:lsdException w:name="Body Text 2" w:semiHidden="1" w:unhideWhenUsed="1"/>
    <w:lsdException w:name="Body Text 3" w:semiHidden="1" w:unhideWhenUsed="1"/>
    <w:lsdException w:name="Body Text Indent 2" w:semiHidden="1" w:unhideWhenUsed="1"/>
    <w:lsdException w:name="Body Text Indent 3" w:semiHidden="1" w:unhideWhenUsed="1"/>
    <w:lsdException w:name="Block Text" w:semiHidden="1" w:unhideWhenUsed="1"/>
    <w:lsdException w:name="Hyperlink" w:semiHidden="1" w:unhideWhenUsed="1"/>
    <w:lsdException w:name="FollowedHyperlink" w:semiHidden="1" w:unhideWhenUsed="1"/>
    <w:lsdException w:name="Strong" w:uiPriority="22" w:qFormat="1"/>
    <w:lsdException w:name="Emphasis" w:uiPriority="20" w:qFormat="1"/>
    <w:lsdException w:name="Document Map" w:semiHidden="1" w:unhideWhenUsed="1"/>
    <w:lsdException w:name="Plain Text" w:semiHidden="1" w:unhideWhenUsed="1"/>
    <w:lsdException w:name="E-mail Signature" w:semiHidden="1" w:unhideWhenUsed="1"/>
    <w:lsdException w:name="HTML Top of Form" w:semiHidden="1" w:unhideWhenUsed="1"/>
    <w:lsdException w:name="HTML Bottom of Form" w:semiHidden="1" w:unhideWhenUsed="1"/>
    <w:lsdException w:name="Normal (Web)" w:semiHidden="1" w:unhideWhenUsed="1"/>
    <w:lsdException w:name="HTML Acronym" w:semiHidden="1" w:unhideWhenUsed="1"/>
    <w:lsdException w:name="HTML Address" w:semiHidden="1" w:unhideWhenUsed="1"/>
    <w:lsdException w:name="HTML Cite" w:semiHidden="1" w:unhideWhenUsed="1"/>
    <w:lsdException w:name="HTML Code" w:semiHidden="1" w:unhideWhenUsed="1"/>
    <w:lsdException w:name="HTML Definition" w:semiHidden="1" w:unhideWhenUsed="1"/>
    <w:lsdException w:name="HTML Keyboard" w:semiHidden="1" w:unhideWhenUsed="1"/>
    <w:lsdException w:name="HTML Preformatted" w:semiHidden="1" w:unhideWhenUsed="1"/>
    <w:lsdException w:name="HTML Sample" w:semiHidden="1" w:unhideWhenUsed="1"/>
    <w:lsdException w:name="HTML Typewriter" w:semiHidden="1" w:unhideWhenUsed="1"/>
    <w:lsdException w:name="HTML Variable" w:semiHidden="1" w:unhideWhenUsed="1"/>
    <w:lsdException w:name="Normal Table" w:semiHidden="1" w:unhideWhenUsed="1"/>
    <w:lsdException w:name="annotation subject" w:semiHidden="1" w:unhideWhenUsed="1"/>
    <w:lsdException w:name="No List" w:semiHidden="1" w:unhideWhenUsed="1"/>
    <w:lsdException w:name="Outline List 1" w:semiHidden="1" w:unhideWhenUsed="1"/>
    <w:lsdException w:name="Outline List 2" w:semiHidden="1" w:unhideWhenUsed="1"/>
    <w:lsdException w:name="Outline List 3" w:semiHidden="1" w:unhideWhenUsed="1"/>
    <w:lsdException w:name="Table Simple 1" w:semiHidden="1" w:unhideWhenUsed="1"/>
    <w:lsdException w:name="Table Simple 2" w:semiHidden="1" w:unhideWhenUsed="1"/>
    <w:lsdException w:name="Table Simple 3" w:semiHidden="1" w:unhideWhenUsed="1"/>
    <w:lsdException w:name="Table Classic 1" w:semiHidden="1" w:unhideWhenUsed="1"/>
    <w:lsdException w:name="Table Classic 2" w:semiHidden="1" w:unhideWhenUsed="1"/>
    <w:lsdException w:name="Table Classic 3" w:semiHidden="1" w:unhideWhenUsed="1"/>
    <w:lsdException w:name="Table Classic 4" w:semiHidden="1" w:unhideWhenUsed="1"/>
    <w:lsdException w:name="Table Colorful 1" w:semiHidden="1" w:unhideWhenUsed="1"/>
    <w:lsdException w:name="Table Colorful 2" w:semiHidden="1" w:unhideWhenUsed="1"/>
    <w:lsdException w:name="Table Colorful 3" w:semiHidden="1" w:unhideWhenUsed="1"/>
    <w:lsdException w:name="Table Columns 1" w:semiHidden="1" w:unhideWhenUsed="1"/>
    <w:lsdException w:name="Table Columns 2" w:semiHidden="1" w:unhideWhenUsed="1"/>
    <w:lsdException w:name="Table Columns 3" w:semiHidden="1" w:unhideWhenUsed="1"/>
    <w:lsdException w:name="Table Columns 4" w:semiHidden="1" w:unhideWhenUsed="1"/>
    <w:lsdException w:name="Table Columns 5" w:semiHidden="1" w:unhideWhenUsed="1"/>
    <w:lsdException w:name="Table Grid 1" w:semiHidden="1" w:unhideWhenUsed="1"/>
    <w:lsdException w:name="Table Grid 2" w:semiHidden="1" w:unhideWhenUsed="1"/>
    <w:lsdException w:name="Table Grid 3" w:semiHidden="1" w:unhideWhenUsed="1"/>
    <w:lsdException w:name="Table Grid 4" w:semiHidden="1" w:unhideWhenUsed="1"/>
    <w:lsdException w:name="Table Grid 5" w:semiHidden="1" w:unhideWhenUsed="1"/>
    <w:lsdException w:name="Table Grid 6" w:semiHidden="1" w:unhideWhenUsed="1"/>
    <w:lsdException w:name="Table Grid 7" w:semiHidden="1" w:unhideWhenUsed="1"/>
    <w:lsdException w:name="Table Grid 8" w:semiHidden="1" w:unhideWhenUsed="1"/>
    <w:lsdException w:name="Table List 1" w:semiHidden="1" w:unhideWhenUsed="1"/>
    <w:lsdException w:name="Table List 2" w:semiHidden="1" w:unhideWhenUsed="1"/>
    <w:lsdException w:name="Table List 3" w:semiHidden="1" w:unhideWhenUsed="1"/>
    <w:lsdException w:name="Table List 4" w:semiHidden="1" w:unhideWhenUsed="1"/>
    <w:lsdException w:name="Table List 5" w:semiHidden="1" w:unhideWhenUsed="1"/>
    <w:lsdException w:name="Table List 6" w:semiHidden="1" w:unhideWhenUsed="1"/>
    <w:lsdException w:name="Table List 7" w:semiHidden="1" w:unhideWhenUsed="1"/>
    <w:lsdException w:name="Table List 8" w:semiHidden="1" w:unhideWhenUsed="1"/>
    <w:lsdException w:name="Table 3D effects 1" w:semiHidden="1" w:unhideWhenUsed="1"/>
    <w:lsdException w:name="Table 3D effects 2" w:semiHidden="1" w:unhideWhenUsed="1"/>
    <w:lsdException w:name="Table 3D effects 3" w:semiHidden="1" w:unhideWhenUsed="1"/>
    <w:lsdException w:name="Table Contemporary" w:semiHidden="1" w:unhideWhenUsed="1"/>
    <w:lsdException w:name="Table Elegant" w:semiHidden="1" w:unhideWhenUsed="1"/>
    <w:lsdException w:name="Table Professional" w:semiHidden="1" w:unhideWhenUsed="1"/>
    <w:lsdException w:name="Table Subtle 1" w:semiHidden="1" w:unhideWhenUsed="1"/>
    <w:lsdException w:name="Table Subtle 2" w:semiHidden="1" w:unhideWhenUsed="1"/>
    <w:lsdException w:name="Table Web 1" w:semiHidden="1" w:unhideWhenUsed="1"/>
    <w:lsdException w:name="Table Web 2" w:semiHidden="1" w:unhideWhenUsed="1"/>
    <w:lsdException w:name="Table Web 3" w:semiHidden="1" w:unhideWhenUsed="1"/>
    <w:lsdException w:name="Balloon Text" w:semiHidden="1" w:unhideWhenUsed="1"/>
    <w:lsdException w:name="Table Grid" w:uiPriority="59"/>
    <w:lsdException w:name="Table Theme" w:semiHidden="1" w:unhideWhenUsed="1"/>
    <w:lsdException w:name="Placeholder Text" w:semiHidden="1"/>
    <w:lsdException w:name="No Spacing" w:uiPriority="1" w:qFormat="1"/>
    <w:lsdException w:name="Light Shading" w:uiPriority="60"/>
    <w:lsdException w:name="Light List" w:uiPriority="61"/>
    <w:lsdException w:name="Light Grid" w:uiPriority="62"/>
    <w:lsdException w:name="Medium Shading 1" w:uiPriority="63"/>
    <w:lsdException w:name="Medium Shading 2" w:uiPriority="64"/>
    <w:lsdException w:name="Medium List 1" w:uiPriority="65"/>
    <w:lsdException w:name="Medium List 2" w:uiPriority="66"/>
    <w:lsdException w:name="Medium Grid 1" w:uiPriority="67"/>
    <w:lsdException w:name="Medium Grid 2" w:uiPriority="68"/>
    <w:lsdException w:name="Medium Grid 3" w:uiPriority="69"/>
    <w:lsdException w:name="Dark List" w:uiPriority="70"/>
    <w:lsdException w:name="Colorful Shading" w:uiPriority="71"/>
    <w:lsdException w:name="Colorful List" w:uiPriority="72"/>
    <w:lsdException w:name="Colorful Grid" w:uiPriority="73"/>
    <w:lsdException w:name="Light Shading Accent 1" w:uiPriority="60"/>
    <w:lsdException w:name="Light List Accent 1" w:uiPriority="61"/>
    <w:lsdException w:name="Light Grid Accent 1" w:uiPriority="62"/>
    <w:lsdException w:name="Medium Shading 1 Accent 1" w:uiPriority="63"/>
    <w:lsdException w:name="Medium Shading 2 Accent 1" w:uiPriority="64"/>
    <w:lsdException w:name="Medium List 1 Accent 1" w:uiPriority="65"/>
    <w:lsdException w:name="Revision" w:semiHidden="1"/>
    <w:lsdException w:name="List Paragraph" w:uiPriority="34" w:qFormat="1"/>
    <w:lsdException w:name="Quote" w:uiPriority="29" w:qFormat="1"/>
    <w:lsdException w:name="Intense Quote" w:uiPriority="30" w:qFormat="1"/>
    <w:lsdException w:name="Medium List 2 Accent 1" w:uiPriority="66"/>
    <w:lsdException w:name="Medium Grid 1 Accent 1" w:uiPriority="67"/>
    <w:lsdException w:name="Medium Grid 2 Accent 1" w:uiPriority="68"/>
    <w:lsdException w:name="Medium Grid 3 Accent 1" w:uiPriority="69"/>
    <w:lsdException w:name="Dark List Accent 1" w:uiPriority="70"/>
    <w:lsdException w:name="Colorful Shading Accent 1" w:uiPriority="71"/>
    <w:lsdException w:name="Colorful List Accent 1" w:uiPriority="72"/>
    <w:lsdException w:name="Colorful Grid Accent 1" w:uiPriority="73"/>
    <w:lsdException w:name="Light Shading Accent 2" w:uiPriority="60"/>
    <w:lsdException w:name="Light List Accent 2" w:uiPriority="61"/>
    <w:lsdException w:name="Light Grid Accent 2" w:uiPriority="62"/>
    <w:lsdException w:name="Medium Shading 1 Accent 2" w:uiPriority="63"/>
    <w:lsdException w:name="Medium Shading 2 Accent 2" w:uiPriority="64"/>
    <w:lsdException w:name="Medium List 1 Accent 2" w:uiPriority="65"/>
    <w:lsdException w:name="Medium List 2 Accent 2" w:uiPriority="66"/>
    <w:lsdException w:name="Medium Grid 1 Accent 2" w:uiPriority="67"/>
    <w:lsdException w:name="Medium Grid 2 Accent 2" w:uiPriority="68"/>
    <w:lsdException w:name="Medium Grid 3 Accent 2" w:uiPriority="69"/>
    <w:lsdException w:name="Dark List Accent 2" w:uiPriority="70"/>
    <w:lsdException w:name="Colorful Shading Accent 2" w:uiPriority="71"/>
    <w:lsdException w:name="Colorful List Accent 2" w:uiPriority="72"/>
    <w:lsdException w:name="Colorful Grid Accent 2" w:uiPriority="73"/>
    <w:lsdException w:name="Light Shading Accent 3" w:uiPriority="60"/>
    <w:lsdException w:name="Light List Accent 3" w:uiPriority="61"/>
    <w:lsdException w:name="Light Grid Accent 3" w:uiPriority="62"/>
    <w:lsdException w:name="Medium Shading 1 Accent 3" w:uiPriority="63"/>
    <w:lsdException w:name="Medium Shading 2 Accent 3" w:uiPriority="64"/>
    <w:lsdException w:name="Medium List 1 Accent 3" w:uiPriority="65"/>
    <w:lsdException w:name="Medium List 2 Accent 3" w:uiPriority="66"/>
    <w:lsdException w:name="Medium Grid 1 Accent 3" w:uiPriority="67"/>
    <w:lsdException w:name="Medium Grid 2 Accent 3" w:uiPriority="68"/>
    <w:lsdException w:name="Medium Grid 3 Accent 3" w:uiPriority="69"/>
    <w:lsdException w:name="Dark List Accent 3" w:uiPriority="70"/>
    <w:lsdException w:name="Colorful Shading Accent 3" w:uiPriority="71"/>
    <w:lsdException w:name="Colorful List Accent 3" w:uiPriority="72"/>
    <w:lsdException w:name="Colorful Grid Accent 3" w:uiPriority="73"/>
    <w:lsdException w:name="Light Shading Accent 4" w:uiPriority="60"/>
    <w:lsdException w:name="Light List Accent 4" w:uiPriority="61"/>
    <w:lsdException w:name="Light Grid Accent 4" w:uiPriority="62"/>
    <w:lsdException w:name="Medium Shading 1 Accent 4" w:uiPriority="63"/>
    <w:lsdException w:name="Medium Shading 2 Accent 4" w:uiPriority="64"/>
    <w:lsdException w:name="Medium List 1 Accent 4" w:uiPriority="65"/>
    <w:lsdException w:name="Medium List 2 Accent 4" w:uiPriority="66"/>
    <w:lsdException w:name="Medium Grid 1 Accent 4" w:uiPriority="67"/>
    <w:lsdException w:name="Medium Grid 2 Accent 4" w:uiPriority="68"/>
    <w:lsdException w:name="Medium Grid 3 Accent 4" w:uiPriority="69"/>
    <w:lsdException w:name="Dark List Accent 4" w:uiPriority="70"/>
    <w:lsdException w:name="Colorful Shading Accent 4" w:uiPriority="71"/>
    <w:lsdException w:name="Colorful List Accent 4" w:uiPriority="72"/>
    <w:lsdException w:name="Colorful Grid Accent 4" w:uiPriority="73"/>
    <w:lsdException w:name="Light Shading Accent 5" w:uiPriority="60"/>
    <w:lsdException w:name="Light List Accent 5" w:uiPriority="61"/>
    <w:lsdException w:name="Light Grid Accent 5" w:uiPriority="62"/>
    <w:lsdException w:name="Medium Shading 1 Accent 5" w:uiPriority="63"/>
    <w:lsdException w:name="Medium Shading 2 Accent 5" w:uiPriority="64"/>
    <w:lsdException w:name="Medium List 1 Accent 5" w:uiPriority="65"/>
    <w:lsdException w:name="Medium List 2 Accent 5" w:uiPriority="66"/>
    <w:lsdException w:name="Medium Grid 1 Accent 5" w:uiPriority="67"/>
    <w:lsdException w:name="Medium Grid 2 Accent 5" w:uiPriority="68"/>
    <w:lsdException w:name="Medium Grid 3 Accent 5" w:uiPriority="69"/>
    <w:lsdException w:name="Dark List Accent 5" w:uiPriority="70"/>
    <w:lsdException w:name="Colorful Shading Accent 5" w:uiPriority="71"/>
    <w:lsdException w:name="Colorful List Accent 5" w:uiPriority="72"/>
    <w:lsdException w:name="Colorful Grid Accent 5" w:uiPriority="73"/>
    <w:lsdException w:name="Light Shading Accent 6" w:uiPriority="60"/>
    <w:lsdException w:name="Light List Accent 6" w:uiPriority="61"/>
    <w:lsdException w:name="Light Grid Accent 6" w:uiPriority="62"/>
    <w:lsdException w:name="Medium Shading 1 Accent 6" w:uiPriority="63"/>
    <w:lsdException w:name="Medium Shading 2 Accent 6" w:uiPriority="64"/>
    <w:lsdException w:name="Medium List 1 Accent 6" w:uiPriority="65"/>
    <w:lsdException w:name="Medium List 2 Accent 6" w:uiPriority="66"/>
    <w:lsdException w:name="Medium Grid 1 Accent 6" w:uiPriority="67"/>
    <w:lsdException w:name="Medium Grid 2 Accent 6" w:uiPriority="68"/>
    <w:lsdException w:name="Medium Grid 3 Accent 6" w:uiPriority="69"/>
    <w:lsdException w:name="Dark List Accent 6" w:uiPriority="70"/>
    <w:lsdException w:name="Colorful Shading Accent 6" w:uiPriority="71"/>
    <w:lsdException w:name="Colorful List Accent 6" w:uiPriority="72"/>
    <w:lsdException w:name="Colorful Grid Accent 6" w:uiPriority="73"/>
    <w:lsdException w:name="Subtle Emphasis" w:uiPriority="19" w:qFormat="1"/>
    <w:lsdException w:name="Intense Emphasis" w:uiPriority="21" w:qFormat="1"/>
    <w:lsdException w:name="Subtle Reference" w:uiPriority="31" w:qFormat="1"/>
    <w:lsdException w:name="Intense Reference" w:uiPriority="32" w:qFormat="1"/>
    <w:lsdException w:name="Book Title" w:uiPriority="33" w:qFormat="1"/>
    <w:lsdException w:name="Bibliography" w:semiHidden="1" w:uiPriority="37" w:unhideWhenUsed="1"/>
    <w:lsdException w:name="TOC Heading" w:semiHidden="1" w:uiPriority="39" w:unhideWhenUsed="1" w:qFormat="1"/>
    <w:lsdException w:name="Plain Table 1" w:uiPriority="41"/>
    <w:lsdException w:name="Plain Table 2" w:uiPriority="42"/>
    <w:lsdException w:name="Plain Table 3" w:uiPriority="43"/>
    <w:lsdException w:name="Plain Table 4" w:uiPriority="44"/>
    <w:lsdException w:name="Plain Table 5" w:uiPriority="45"/>
    <w:lsdException w:name="Grid Table Light" w:uiPriority="40"/>
    <w:lsdException w:name="Grid Table 1 Light" w:uiPriority="46"/>
    <w:lsdException w:name="Grid Table 2" w:uiPriority="47"/>
    <w:lsdException w:name="Grid Table 3" w:uiPriority="48"/>
    <w:lsdException w:name="Grid Table 4" w:uiPriority="49"/>
    <w:lsdException w:name="Grid Table 5 Dark" w:uiPriority="50"/>
    <w:lsdException w:name="Grid Table 6 Colorful" w:uiPriority="51"/>
    <w:lsdException w:name="Grid Table 7 Colorful" w:uiPriority="52"/>
    <w:lsdException w:name="Grid Table 1 Light Accent 1" w:uiPriority="46"/>
    <w:lsdException w:name="Grid Table 2 Accent 1" w:uiPriority="47"/>
    <w:lsdException w:name="Grid Table 3 Accent 1" w:uiPriority="48"/>
    <w:lsdException w:name="Grid Table 4 Accent 1" w:uiPriority="49"/>
    <w:lsdException w:name="Grid Table 5 Dark Accent 1" w:uiPriority="50"/>
    <w:lsdException w:name="Grid Table 6 Colorful Accent 1" w:uiPriority="51"/>
    <w:lsdException w:name="Grid Table 7 Colorful Accent 1" w:uiPriority="52"/>
    <w:lsdException w:name="Grid Table 1 Light Accent 2" w:uiPriority="46"/>
    <w:lsdException w:name="Grid Table 2 Accent 2" w:uiPriority="47"/>
    <w:lsdException w:name="Grid Table 3 Accent 2" w:uiPriority="48"/>
    <w:lsdException w:name="Grid Table 4 Accent 2" w:uiPriority="49"/>
    <w:lsdException w:name="Grid Table 5 Dark Accent 2" w:uiPriority="50"/>
    <w:lsdException w:name="Grid Table 6 Colorful Accent 2" w:uiPriority="51"/>
    <w:lsdException w:name="Grid Table 7 Colorful Accent 2" w:uiPriority="52"/>
    <w:lsdException w:name="Grid Table 1 Light Accent 3" w:uiPriority="46"/>
    <w:lsdException w:name="Grid Table 2 Accent 3" w:uiPriority="47"/>
    <w:lsdException w:name="Grid Table 3 Accent 3" w:uiPriority="48"/>
    <w:lsdException w:name="Grid Table 4 Accent 3" w:uiPriority="49"/>
    <w:lsdException w:name="Grid Table 5 Dark Accent 3" w:uiPriority="50"/>
    <w:lsdException w:name="Grid Table 6 Colorful Accent 3" w:uiPriority="51"/>
    <w:lsdException w:name="Grid Table 7 Colorful Accent 3" w:uiPriority="52"/>
    <w:lsdException w:name="Grid Table 1 Light Accent 4" w:uiPriority="46"/>
    <w:lsdException w:name="Grid Table 2 Accent 4" w:uiPriority="47"/>
    <w:lsdException w:name="Grid Table 3 Accent 4" w:uiPriority="48"/>
    <w:lsdException w:name="Grid Table 4 Accent 4" w:uiPriority="49"/>
    <w:lsdException w:name="Grid Table 5 Dark Accent 4" w:uiPriority="50"/>
    <w:lsdException w:name="Grid Table 6 Colorful Accent 4" w:uiPriority="51"/>
    <w:lsdException w:name="Grid Table 7 Colorful Accent 4" w:uiPriority="52"/>
    <w:lsdException w:name="Grid Table 1 Light Accent 5" w:uiPriority="46"/>
    <w:lsdException w:name="Grid Table 2 Accent 5" w:uiPriority="47"/>
    <w:lsdException w:name="Grid Table 3 Accent 5" w:uiPriority="48"/>
    <w:lsdException w:name="Grid Table 4 Accent 5" w:uiPriority="49"/>
    <w:lsdException w:name="Grid Table 5 Dark Accent 5" w:uiPriority="50"/>
    <w:lsdException w:name="Grid Table 6 Colorful Accent 5" w:uiPriority="51"/>
    <w:lsdException w:name="Grid Table 7 Colorful Accent 5" w:uiPriority="52"/>
    <w:lsdException w:name="Grid Table 1 Light Accent 6" w:uiPriority="46"/>
    <w:lsdException w:name="Grid Table 2 Accent 6" w:uiPriority="47"/>
    <w:lsdException w:name="Grid Table 3 Accent 6" w:uiPriority="48"/>
    <w:lsdException w:name="Grid Table 4 Accent 6" w:uiPriority="49"/>
    <w:lsdException w:name="Grid Table 5 Dark Accent 6" w:uiPriority="50"/>
    <w:lsdException w:name="Grid Table 6 Colorful Accent 6" w:uiPriority="51"/>
    <w:lsdException w:name="Grid Table 7 Colorful Accent 6" w:uiPriority="52"/>
    <w:lsdException w:name="List Table 1 Light" w:uiPriority="46"/>
    <w:lsdException w:name="List Table 2" w:uiPriority="47"/>
    <w:lsdException w:name="List Table 3" w:uiPriority="48"/>
    <w:lsdException w:name="List Table 4" w:uiPriority="49"/>
    <w:lsdException w:name="List Table 5 Dark" w:uiPriority="50"/>
    <w:lsdException w:name="List Table 6 Colorful" w:uiPriority="51"/>
    <w:lsdException w:name="List Table 7 Colorful" w:uiPriority="52"/>
    <w:lsdException w:name="List Table 1 Light Accent 1" w:uiPriority="46"/>
    <w:lsdException w:name="List Table 2 Accent 1" w:uiPriority="47"/>
    <w:lsdException w:name="List Table 3 Accent 1" w:uiPriority="48"/>
    <w:lsdException w:name="List Table 4 Accent 1" w:uiPriority="49"/>
    <w:lsdException w:name="List Table 5 Dark Accent 1" w:uiPriority="50"/>
    <w:lsdException w:name="List Table 6 Colorful Accent 1" w:uiPriority="51"/>
    <w:lsdException w:name="List Table 7 Colorful Accent 1" w:uiPriority="52"/>
    <w:lsdException w:name="List Table 1 Light Accent 2" w:uiPriority="46"/>
    <w:lsdException w:name="List Table 2 Accent 2" w:uiPriority="47"/>
    <w:lsdException w:name="List Table 3 Accent 2" w:uiPriority="48"/>
    <w:lsdException w:name="List Table 4 Accent 2" w:uiPriority="49"/>
    <w:lsdException w:name="List Table 5 Dark Accent 2" w:uiPriority="50"/>
    <w:lsdException w:name="List Table 6 Colorful Accent 2" w:uiPriority="51"/>
    <w:lsdException w:name="List Table 7 Colorful Accent 2" w:uiPriority="52"/>
    <w:lsdException w:name="List Table 1 Light Accent 3" w:uiPriority="46"/>
    <w:lsdException w:name="List Table 2 Accent 3" w:uiPriority="47"/>
    <w:lsdException w:name="List Table 3 Accent 3" w:uiPriority="48"/>
    <w:lsdException w:name="List Table 4 Accent 3" w:uiPriority="49"/>
    <w:lsdException w:name="List Table 5 Dark Accent 3" w:uiPriority="50"/>
    <w:lsdException w:name="List Table 6 Colorful Accent 3" w:uiPriority="51"/>
    <w:lsdException w:name="List Table 7 Colorful Accent 3" w:uiPriority="52"/>
    <w:lsdException w:name="List Table 1 Light Accent 4" w:uiPriority="46"/>
    <w:lsdException w:name="List Table 2 Accent 4" w:uiPriority="47"/>
    <w:lsdException w:name="List Table 3 Accent 4" w:uiPriority="48"/>
    <w:lsdException w:name="List Table 4 Accent 4" w:uiPriority="49"/>
    <w:lsdException w:name="List Table 5 Dark Accent 4" w:uiPriority="50"/>
    <w:lsdException w:name="List Table 6 Colorful Accent 4" w:uiPriority="51"/>
    <w:lsdException w:name="List Table 7 Colorful Accent 4" w:uiPriority="52"/>
    <w:lsdException w:name="List Table 1 Light Accent 5" w:uiPriority="46"/>
    <w:lsdException w:name="List Table 2 Accent 5" w:uiPriority="47"/>
    <w:lsdException w:name="List Table 3 Accent 5" w:uiPriority="48"/>
    <w:lsdException w:name="List Table 4 Accent 5" w:uiPriority="49"/>
    <w:lsdException w:name="List Table 5 Dark Accent 5" w:uiPriority="50"/>
    <w:lsdException w:name="List Table 6 Colorful Accent 5" w:uiPriority="51"/>
    <w:lsdException w:name="List Table 7 Colorful Accent 5" w:uiPriority="52"/>
    <w:lsdException w:name="List Table 1 Light Accent 6" w:uiPriority="46"/>
    <w:lsdException w:name="List Table 2 Accent 6" w:uiPriority="47"/>
    <w:lsdException w:name="List Table 3 Accent 6" w:uiPriority="48"/>
    <w:lsdException w:name="List Table 4 Accent 6" w:uiPriority="49"/>
    <w:lsdException w:name="List Table 5 Dark Accent 6" w:uiPriority="50"/>
    <w:lsdException w:name="List Table 6 Colorful Accent 6" w:uiPriority="51"/>
    <w:lsdException w:name="List Table 7 Colorful Accent 6" w:uiPriority="52"/>
  </w:latentStyles>
  <w:style w:type="paragraph" w:default="1" w:styleId="Normal">
    <w:name w:val="Normal"/>
    <w:qFormat/>
    <w:rsid w:val="00B2307C"/>
  </w:style>
  <w:style w:type="paragraph" w:styleId="Heading1">
    <w:name w:val="heading 1"/>
    <w:basedOn w:val="Normal"/>
    <w:next w:val="Normal"/>
    <w:link w:val="Heading1Char"/>
    <w:uiPriority w:val="9"/>
    <w:qFormat/>
    <w:rsid w:val="00FB5846"/>
    <w:pPr>
      <w:keepNext/>
      <w:keepLines/>
      <w:spacing w:before="480" w:after="0"/>
      <w:outlineLvl w:val="0"/>
    </w:pPr>
    <w:rPr>
      <w:rFonts w:asciiTheme="majorHAnsi" w:eastAsiaTheme="majorEastAsia" w:hAnsiTheme="majorHAnsi" w:cstheme="majorBidi"/>
      <w:b/>
      <w:bCs/>
      <w:color w:val="365F91" w:themeColor="accent1" w:themeShade="BF"/>
      <w:sz w:val="28"/>
      <w:szCs w:val="28"/>
    </w:rPr>
  </w:style>
  <w:style w:type="paragraph" w:styleId="Heading2">
    <w:name w:val="heading 2"/>
    <w:basedOn w:val="Normal"/>
    <w:next w:val="Normal"/>
    <w:link w:val="Heading2Char"/>
    <w:uiPriority w:val="9"/>
    <w:unhideWhenUsed/>
    <w:qFormat/>
    <w:rsid w:val="00E41324"/>
    <w:pPr>
      <w:keepNext/>
      <w:keepLines/>
      <w:spacing w:before="200" w:after="0"/>
      <w:outlineLvl w:val="1"/>
    </w:pPr>
    <w:rPr>
      <w:rFonts w:asciiTheme="majorHAnsi" w:eastAsiaTheme="majorEastAsia" w:hAnsiTheme="majorHAnsi" w:cstheme="majorBidi"/>
      <w:b/>
      <w:bCs/>
      <w:color w:val="4F81BD" w:themeColor="accent1"/>
      <w:sz w:val="26"/>
      <w:szCs w:val="26"/>
    </w:rPr>
  </w:style>
  <w:style w:type="paragraph" w:styleId="Heading3">
    <w:name w:val="heading 3"/>
    <w:basedOn w:val="Normal"/>
    <w:next w:val="Normal"/>
    <w:link w:val="Heading3Char"/>
    <w:uiPriority w:val="9"/>
    <w:unhideWhenUsed/>
    <w:qFormat/>
    <w:rsid w:val="009A6A76"/>
    <w:pPr>
      <w:keepNext/>
      <w:keepLines/>
      <w:spacing w:before="40" w:after="0"/>
      <w:outlineLvl w:val="2"/>
    </w:pPr>
    <w:rPr>
      <w:rFonts w:asciiTheme="majorHAnsi" w:eastAsiaTheme="majorEastAsia" w:hAnsiTheme="majorHAnsi" w:cstheme="majorBidi"/>
      <w:color w:val="243F60" w:themeColor="accent1" w:themeShade="7F"/>
      <w:sz w:val="24"/>
      <w:szCs w:val="24"/>
    </w:rPr>
  </w:style>
  <w:style w:type="character" w:default="1" w:styleId="DefaultParagraphFont">
    <w:name w:val="Default Paragraph Font"/>
    <w:uiPriority w:val="1"/>
    <w:semiHidden/>
    <w:unhideWhenUsed/>
  </w:style>
  <w:style w:type="table" w:default="1" w:styleId="TableNormal">
    <w:name w:val="Normal Table"/>
    <w:uiPriority w:val="99"/>
    <w:semiHidden/>
    <w:unhideWhenUsed/>
    <w:tblPr>
      <w:tblInd w:w="0" w:type="dxa"/>
      <w:tblCellMar>
        <w:top w:w="0" w:type="dxa"/>
        <w:left w:w="108" w:type="dxa"/>
        <w:bottom w:w="0" w:type="dxa"/>
        <w:right w:w="108" w:type="dxa"/>
      </w:tblCellMar>
    </w:tblPr>
  </w:style>
  <w:style w:type="numbering" w:default="1" w:styleId="NoList">
    <w:name w:val="No List"/>
    <w:uiPriority w:val="99"/>
    <w:semiHidden/>
    <w:unhideWhenUsed/>
  </w:style>
  <w:style w:type="character" w:customStyle="1" w:styleId="Heading1Char">
    <w:name w:val="Heading 1 Char"/>
    <w:basedOn w:val="DefaultParagraphFont"/>
    <w:link w:val="Heading1"/>
    <w:uiPriority w:val="9"/>
    <w:rsid w:val="00FB5846"/>
    <w:rPr>
      <w:rFonts w:asciiTheme="majorHAnsi" w:eastAsiaTheme="majorEastAsia" w:hAnsiTheme="majorHAnsi" w:cstheme="majorBidi"/>
      <w:b/>
      <w:bCs/>
      <w:color w:val="365F91" w:themeColor="accent1" w:themeShade="BF"/>
      <w:sz w:val="28"/>
      <w:szCs w:val="28"/>
    </w:rPr>
  </w:style>
  <w:style w:type="paragraph" w:styleId="TOCHeading">
    <w:name w:val="TOC Heading"/>
    <w:basedOn w:val="Heading1"/>
    <w:next w:val="Normal"/>
    <w:uiPriority w:val="39"/>
    <w:unhideWhenUsed/>
    <w:qFormat/>
    <w:rsid w:val="00FB5846"/>
    <w:pPr>
      <w:outlineLvl w:val="9"/>
    </w:pPr>
  </w:style>
  <w:style w:type="paragraph" w:styleId="BalloonText">
    <w:name w:val="Balloon Text"/>
    <w:basedOn w:val="Normal"/>
    <w:link w:val="BalloonTextChar"/>
    <w:uiPriority w:val="99"/>
    <w:semiHidden/>
    <w:unhideWhenUsed/>
    <w:rsid w:val="00FB5846"/>
    <w:pPr>
      <w:spacing w:after="0" w:line="240" w:lineRule="auto"/>
    </w:pPr>
    <w:rPr>
      <w:rFonts w:ascii="Tahoma" w:hAnsi="Tahoma" w:cs="Tahoma"/>
      <w:sz w:val="16"/>
      <w:szCs w:val="16"/>
    </w:rPr>
  </w:style>
  <w:style w:type="character" w:customStyle="1" w:styleId="BalloonTextChar">
    <w:name w:val="Balloon Text Char"/>
    <w:basedOn w:val="DefaultParagraphFont"/>
    <w:link w:val="BalloonText"/>
    <w:uiPriority w:val="99"/>
    <w:semiHidden/>
    <w:rsid w:val="00FB5846"/>
    <w:rPr>
      <w:rFonts w:ascii="Tahoma" w:hAnsi="Tahoma" w:cs="Tahoma"/>
      <w:sz w:val="16"/>
      <w:szCs w:val="16"/>
    </w:rPr>
  </w:style>
  <w:style w:type="paragraph" w:styleId="TOC1">
    <w:name w:val="toc 1"/>
    <w:basedOn w:val="Normal"/>
    <w:next w:val="Normal"/>
    <w:autoRedefine/>
    <w:uiPriority w:val="39"/>
    <w:unhideWhenUsed/>
    <w:rsid w:val="00FB5846"/>
    <w:pPr>
      <w:spacing w:after="100"/>
    </w:pPr>
  </w:style>
  <w:style w:type="character" w:styleId="Hyperlink">
    <w:name w:val="Hyperlink"/>
    <w:basedOn w:val="DefaultParagraphFont"/>
    <w:uiPriority w:val="99"/>
    <w:unhideWhenUsed/>
    <w:rsid w:val="00FB5846"/>
    <w:rPr>
      <w:color w:val="0000FF" w:themeColor="hyperlink"/>
      <w:u w:val="single"/>
    </w:rPr>
  </w:style>
  <w:style w:type="character" w:customStyle="1" w:styleId="Heading2Char">
    <w:name w:val="Heading 2 Char"/>
    <w:basedOn w:val="DefaultParagraphFont"/>
    <w:link w:val="Heading2"/>
    <w:uiPriority w:val="9"/>
    <w:rsid w:val="00E41324"/>
    <w:rPr>
      <w:rFonts w:asciiTheme="majorHAnsi" w:eastAsiaTheme="majorEastAsia" w:hAnsiTheme="majorHAnsi" w:cstheme="majorBidi"/>
      <w:b/>
      <w:bCs/>
      <w:color w:val="4F81BD" w:themeColor="accent1"/>
      <w:sz w:val="26"/>
      <w:szCs w:val="26"/>
    </w:rPr>
  </w:style>
  <w:style w:type="paragraph" w:styleId="TOC2">
    <w:name w:val="toc 2"/>
    <w:basedOn w:val="Normal"/>
    <w:next w:val="Normal"/>
    <w:autoRedefine/>
    <w:uiPriority w:val="39"/>
    <w:unhideWhenUsed/>
    <w:rsid w:val="00E41324"/>
    <w:pPr>
      <w:spacing w:after="100"/>
      <w:ind w:left="220"/>
    </w:pPr>
  </w:style>
  <w:style w:type="paragraph" w:styleId="Header">
    <w:name w:val="header"/>
    <w:basedOn w:val="Normal"/>
    <w:link w:val="HeaderChar"/>
    <w:uiPriority w:val="99"/>
    <w:unhideWhenUsed/>
    <w:rsid w:val="00242822"/>
    <w:pPr>
      <w:tabs>
        <w:tab w:val="center" w:pos="4680"/>
        <w:tab w:val="right" w:pos="9360"/>
      </w:tabs>
      <w:spacing w:after="0" w:line="240" w:lineRule="auto"/>
    </w:pPr>
  </w:style>
  <w:style w:type="character" w:customStyle="1" w:styleId="HeaderChar">
    <w:name w:val="Header Char"/>
    <w:basedOn w:val="DefaultParagraphFont"/>
    <w:link w:val="Header"/>
    <w:uiPriority w:val="99"/>
    <w:rsid w:val="00242822"/>
  </w:style>
  <w:style w:type="paragraph" w:styleId="Footer">
    <w:name w:val="footer"/>
    <w:basedOn w:val="Normal"/>
    <w:link w:val="FooterChar"/>
    <w:uiPriority w:val="99"/>
    <w:unhideWhenUsed/>
    <w:rsid w:val="00242822"/>
    <w:pPr>
      <w:tabs>
        <w:tab w:val="center" w:pos="4680"/>
        <w:tab w:val="right" w:pos="9360"/>
      </w:tabs>
      <w:spacing w:after="0" w:line="240" w:lineRule="auto"/>
    </w:pPr>
  </w:style>
  <w:style w:type="character" w:customStyle="1" w:styleId="FooterChar">
    <w:name w:val="Footer Char"/>
    <w:basedOn w:val="DefaultParagraphFont"/>
    <w:link w:val="Footer"/>
    <w:uiPriority w:val="99"/>
    <w:rsid w:val="00242822"/>
  </w:style>
  <w:style w:type="paragraph" w:styleId="ListParagraph">
    <w:name w:val="List Paragraph"/>
    <w:basedOn w:val="Normal"/>
    <w:uiPriority w:val="34"/>
    <w:qFormat/>
    <w:rsid w:val="002A37F8"/>
    <w:pPr>
      <w:ind w:left="720"/>
      <w:contextualSpacing/>
    </w:pPr>
  </w:style>
  <w:style w:type="paragraph" w:styleId="NoSpacing">
    <w:name w:val="No Spacing"/>
    <w:uiPriority w:val="1"/>
    <w:qFormat/>
    <w:rsid w:val="00E03B8E"/>
    <w:pPr>
      <w:spacing w:after="0" w:line="240" w:lineRule="auto"/>
    </w:pPr>
  </w:style>
  <w:style w:type="character" w:styleId="CommentReference">
    <w:name w:val="annotation reference"/>
    <w:basedOn w:val="DefaultParagraphFont"/>
    <w:uiPriority w:val="99"/>
    <w:semiHidden/>
    <w:unhideWhenUsed/>
    <w:rsid w:val="00FC670A"/>
    <w:rPr>
      <w:sz w:val="16"/>
      <w:szCs w:val="16"/>
    </w:rPr>
  </w:style>
  <w:style w:type="paragraph" w:styleId="CommentText">
    <w:name w:val="annotation text"/>
    <w:basedOn w:val="Normal"/>
    <w:link w:val="CommentTextChar"/>
    <w:uiPriority w:val="99"/>
    <w:semiHidden/>
    <w:unhideWhenUsed/>
    <w:rsid w:val="00FC670A"/>
    <w:pPr>
      <w:spacing w:line="240" w:lineRule="auto"/>
    </w:pPr>
    <w:rPr>
      <w:sz w:val="20"/>
      <w:szCs w:val="20"/>
    </w:rPr>
  </w:style>
  <w:style w:type="character" w:customStyle="1" w:styleId="CommentTextChar">
    <w:name w:val="Comment Text Char"/>
    <w:basedOn w:val="DefaultParagraphFont"/>
    <w:link w:val="CommentText"/>
    <w:uiPriority w:val="99"/>
    <w:semiHidden/>
    <w:rsid w:val="00FC670A"/>
    <w:rPr>
      <w:sz w:val="20"/>
      <w:szCs w:val="20"/>
    </w:rPr>
  </w:style>
  <w:style w:type="paragraph" w:styleId="CommentSubject">
    <w:name w:val="annotation subject"/>
    <w:basedOn w:val="CommentText"/>
    <w:next w:val="CommentText"/>
    <w:link w:val="CommentSubjectChar"/>
    <w:uiPriority w:val="99"/>
    <w:semiHidden/>
    <w:unhideWhenUsed/>
    <w:rsid w:val="00FC670A"/>
    <w:rPr>
      <w:b/>
      <w:bCs/>
    </w:rPr>
  </w:style>
  <w:style w:type="character" w:customStyle="1" w:styleId="CommentSubjectChar">
    <w:name w:val="Comment Subject Char"/>
    <w:basedOn w:val="CommentTextChar"/>
    <w:link w:val="CommentSubject"/>
    <w:uiPriority w:val="99"/>
    <w:semiHidden/>
    <w:rsid w:val="00FC670A"/>
    <w:rPr>
      <w:b/>
      <w:bCs/>
      <w:sz w:val="20"/>
      <w:szCs w:val="20"/>
    </w:rPr>
  </w:style>
  <w:style w:type="character" w:customStyle="1" w:styleId="Heading3Char">
    <w:name w:val="Heading 3 Char"/>
    <w:basedOn w:val="DefaultParagraphFont"/>
    <w:link w:val="Heading3"/>
    <w:uiPriority w:val="9"/>
    <w:rsid w:val="009A6A76"/>
    <w:rPr>
      <w:rFonts w:asciiTheme="majorHAnsi" w:eastAsiaTheme="majorEastAsia" w:hAnsiTheme="majorHAnsi" w:cstheme="majorBidi"/>
      <w:color w:val="243F60" w:themeColor="accent1" w:themeShade="7F"/>
      <w:sz w:val="24"/>
      <w:szCs w:val="24"/>
    </w:rPr>
  </w:style>
  <w:style w:type="paragraph" w:styleId="NormalWeb">
    <w:name w:val="Normal (Web)"/>
    <w:basedOn w:val="Normal"/>
    <w:uiPriority w:val="99"/>
    <w:unhideWhenUsed/>
    <w:rsid w:val="007844FE"/>
    <w:pPr>
      <w:spacing w:before="100" w:beforeAutospacing="1" w:after="100" w:afterAutospacing="1" w:line="240" w:lineRule="auto"/>
    </w:pPr>
    <w:rPr>
      <w:rFonts w:ascii="Times New Roman" w:eastAsia="Times New Roman" w:hAnsi="Times New Roman" w:cs="Times New Roman"/>
      <w:sz w:val="24"/>
      <w:szCs w:val="24"/>
    </w:rPr>
  </w:style>
  <w:style w:type="character" w:customStyle="1" w:styleId="apple-tab-span">
    <w:name w:val="apple-tab-span"/>
    <w:basedOn w:val="DefaultParagraphFont"/>
    <w:rsid w:val="007844FE"/>
  </w:style>
  <w:style w:type="character" w:customStyle="1" w:styleId="apple-converted-space">
    <w:name w:val="apple-converted-space"/>
    <w:basedOn w:val="DefaultParagraphFont"/>
    <w:rsid w:val="00F94EA5"/>
  </w:style>
  <w:style w:type="character" w:customStyle="1" w:styleId="date-display-single">
    <w:name w:val="date-display-single"/>
    <w:basedOn w:val="DefaultParagraphFont"/>
    <w:rsid w:val="00F94EA5"/>
  </w:style>
  <w:style w:type="character" w:styleId="Emphasis">
    <w:name w:val="Emphasis"/>
    <w:basedOn w:val="DefaultParagraphFont"/>
    <w:uiPriority w:val="20"/>
    <w:qFormat/>
    <w:rsid w:val="00F94EA5"/>
    <w:rPr>
      <w:i/>
      <w:iCs/>
    </w:rPr>
  </w:style>
  <w:style w:type="paragraph" w:styleId="Caption">
    <w:name w:val="caption"/>
    <w:basedOn w:val="Normal"/>
    <w:next w:val="Normal"/>
    <w:uiPriority w:val="35"/>
    <w:unhideWhenUsed/>
    <w:qFormat/>
    <w:rsid w:val="00201996"/>
    <w:pPr>
      <w:spacing w:line="240" w:lineRule="auto"/>
    </w:pPr>
    <w:rPr>
      <w:i/>
      <w:iCs/>
      <w:color w:val="1F497D" w:themeColor="text2"/>
      <w:sz w:val="18"/>
      <w:szCs w:val="18"/>
    </w:rPr>
  </w:style>
  <w:style w:type="table" w:styleId="TableGrid">
    <w:name w:val="Table Grid"/>
    <w:basedOn w:val="TableNormal"/>
    <w:uiPriority w:val="59"/>
    <w:rsid w:val="00BE6C04"/>
    <w:pPr>
      <w:spacing w:after="0" w:line="240" w:lineRule="auto"/>
    </w:pPr>
    <w:tblPr>
      <w:tblBorders>
        <w:top w:val="single" w:sz="4" w:space="0" w:color="auto"/>
        <w:left w:val="single" w:sz="4" w:space="0" w:color="auto"/>
        <w:bottom w:val="single" w:sz="4" w:space="0" w:color="auto"/>
        <w:right w:val="single" w:sz="4" w:space="0" w:color="auto"/>
        <w:insideH w:val="single" w:sz="4" w:space="0" w:color="auto"/>
        <w:insideV w:val="single" w:sz="4" w:space="0" w:color="auto"/>
      </w:tblBorders>
    </w:tblPr>
  </w:style>
  <w:style w:type="table" w:styleId="GridTable4-Accent1">
    <w:name w:val="Grid Table 4 Accent 1"/>
    <w:basedOn w:val="TableNormal"/>
    <w:uiPriority w:val="49"/>
    <w:rsid w:val="00BE6C04"/>
    <w:pPr>
      <w:spacing w:after="0" w:line="240" w:lineRule="auto"/>
    </w:pPr>
    <w:tblPr>
      <w:tblStyleRowBandSize w:val="1"/>
      <w:tblStyleColBandSize w:val="1"/>
      <w:tblBorders>
        <w:top w:val="single" w:sz="4" w:space="0" w:color="95B3D7" w:themeColor="accent1" w:themeTint="99"/>
        <w:left w:val="single" w:sz="4" w:space="0" w:color="95B3D7" w:themeColor="accent1" w:themeTint="99"/>
        <w:bottom w:val="single" w:sz="4" w:space="0" w:color="95B3D7" w:themeColor="accent1" w:themeTint="99"/>
        <w:right w:val="single" w:sz="4" w:space="0" w:color="95B3D7" w:themeColor="accent1" w:themeTint="99"/>
        <w:insideH w:val="single" w:sz="4" w:space="0" w:color="95B3D7" w:themeColor="accent1" w:themeTint="99"/>
        <w:insideV w:val="single" w:sz="4" w:space="0" w:color="95B3D7" w:themeColor="accent1" w:themeTint="99"/>
      </w:tblBorders>
    </w:tblPr>
    <w:tblStylePr w:type="firstRow">
      <w:rPr>
        <w:b/>
        <w:bCs/>
        <w:color w:val="FFFFFF" w:themeColor="background1"/>
      </w:rPr>
      <w:tblPr/>
      <w:tcPr>
        <w:tcBorders>
          <w:top w:val="single" w:sz="4" w:space="0" w:color="4F81BD" w:themeColor="accent1"/>
          <w:left w:val="single" w:sz="4" w:space="0" w:color="4F81BD" w:themeColor="accent1"/>
          <w:bottom w:val="single" w:sz="4" w:space="0" w:color="4F81BD" w:themeColor="accent1"/>
          <w:right w:val="single" w:sz="4" w:space="0" w:color="4F81BD" w:themeColor="accent1"/>
          <w:insideH w:val="nil"/>
          <w:insideV w:val="nil"/>
        </w:tcBorders>
        <w:shd w:val="clear" w:color="auto" w:fill="4F81BD" w:themeFill="accent1"/>
      </w:tcPr>
    </w:tblStylePr>
    <w:tblStylePr w:type="lastRow">
      <w:rPr>
        <w:b/>
        <w:bCs/>
      </w:rPr>
      <w:tblPr/>
      <w:tcPr>
        <w:tcBorders>
          <w:top w:val="double" w:sz="4" w:space="0" w:color="4F81BD" w:themeColor="accent1"/>
        </w:tcBorders>
      </w:tcPr>
    </w:tblStylePr>
    <w:tblStylePr w:type="firstCol">
      <w:rPr>
        <w:b/>
        <w:bCs/>
      </w:rPr>
    </w:tblStylePr>
    <w:tblStylePr w:type="lastCol">
      <w:rPr>
        <w:b/>
        <w:bCs/>
      </w:rPr>
    </w:tblStylePr>
    <w:tblStylePr w:type="band1Vert">
      <w:tblPr/>
      <w:tcPr>
        <w:shd w:val="clear" w:color="auto" w:fill="DBE5F1" w:themeFill="accent1" w:themeFillTint="33"/>
      </w:tcPr>
    </w:tblStylePr>
    <w:tblStylePr w:type="band1Horz">
      <w:tblPr/>
      <w:tcPr>
        <w:shd w:val="clear" w:color="auto" w:fill="DBE5F1" w:themeFill="accent1" w:themeFillTint="33"/>
      </w:tcPr>
    </w:tblStylePr>
  </w:style>
</w:styles>
</file>

<file path=word/webSettings.xml><?xml version="1.0" encoding="utf-8"?>
<w:webSettings xmlns:mc="http://schemas.openxmlformats.org/markup-compatibility/2006" xmlns:r="http://schemas.openxmlformats.org/officeDocument/2006/relationships" xmlns:w="http://schemas.openxmlformats.org/wordprocessingml/2006/main" xmlns:w14="http://schemas.microsoft.com/office/word/2010/wordml" xmlns:w15="http://schemas.microsoft.com/office/word/2012/wordml" mc:Ignorable="w14 w15">
  <w:divs>
    <w:div w:id="156111728">
      <w:bodyDiv w:val="1"/>
      <w:marLeft w:val="0"/>
      <w:marRight w:val="0"/>
      <w:marTop w:val="0"/>
      <w:marBottom w:val="0"/>
      <w:divBdr>
        <w:top w:val="none" w:sz="0" w:space="0" w:color="auto"/>
        <w:left w:val="none" w:sz="0" w:space="0" w:color="auto"/>
        <w:bottom w:val="none" w:sz="0" w:space="0" w:color="auto"/>
        <w:right w:val="none" w:sz="0" w:space="0" w:color="auto"/>
      </w:divBdr>
    </w:div>
    <w:div w:id="357395270">
      <w:bodyDiv w:val="1"/>
      <w:marLeft w:val="0"/>
      <w:marRight w:val="0"/>
      <w:marTop w:val="0"/>
      <w:marBottom w:val="0"/>
      <w:divBdr>
        <w:top w:val="none" w:sz="0" w:space="0" w:color="auto"/>
        <w:left w:val="none" w:sz="0" w:space="0" w:color="auto"/>
        <w:bottom w:val="none" w:sz="0" w:space="0" w:color="auto"/>
        <w:right w:val="none" w:sz="0" w:space="0" w:color="auto"/>
      </w:divBdr>
    </w:div>
    <w:div w:id="475799947">
      <w:bodyDiv w:val="1"/>
      <w:marLeft w:val="0"/>
      <w:marRight w:val="0"/>
      <w:marTop w:val="0"/>
      <w:marBottom w:val="0"/>
      <w:divBdr>
        <w:top w:val="none" w:sz="0" w:space="0" w:color="auto"/>
        <w:left w:val="none" w:sz="0" w:space="0" w:color="auto"/>
        <w:bottom w:val="none" w:sz="0" w:space="0" w:color="auto"/>
        <w:right w:val="none" w:sz="0" w:space="0" w:color="auto"/>
      </w:divBdr>
    </w:div>
    <w:div w:id="678391443">
      <w:bodyDiv w:val="1"/>
      <w:marLeft w:val="0"/>
      <w:marRight w:val="0"/>
      <w:marTop w:val="0"/>
      <w:marBottom w:val="0"/>
      <w:divBdr>
        <w:top w:val="none" w:sz="0" w:space="0" w:color="auto"/>
        <w:left w:val="none" w:sz="0" w:space="0" w:color="auto"/>
        <w:bottom w:val="none" w:sz="0" w:space="0" w:color="auto"/>
        <w:right w:val="none" w:sz="0" w:space="0" w:color="auto"/>
      </w:divBdr>
    </w:div>
    <w:div w:id="1917474967">
      <w:bodyDiv w:val="1"/>
      <w:marLeft w:val="0"/>
      <w:marRight w:val="0"/>
      <w:marTop w:val="0"/>
      <w:marBottom w:val="0"/>
      <w:divBdr>
        <w:top w:val="none" w:sz="0" w:space="0" w:color="auto"/>
        <w:left w:val="none" w:sz="0" w:space="0" w:color="auto"/>
        <w:bottom w:val="none" w:sz="0" w:space="0" w:color="auto"/>
        <w:right w:val="none" w:sz="0" w:space="0" w:color="auto"/>
      </w:divBdr>
    </w:div>
    <w:div w:id="2074622448">
      <w:bodyDiv w:val="1"/>
      <w:marLeft w:val="0"/>
      <w:marRight w:val="0"/>
      <w:marTop w:val="0"/>
      <w:marBottom w:val="0"/>
      <w:divBdr>
        <w:top w:val="none" w:sz="0" w:space="0" w:color="auto"/>
        <w:left w:val="none" w:sz="0" w:space="0" w:color="auto"/>
        <w:bottom w:val="none" w:sz="0" w:space="0" w:color="auto"/>
        <w:right w:val="none" w:sz="0" w:space="0" w:color="auto"/>
      </w:divBdr>
    </w:div>
    <w:div w:id="2079132261">
      <w:bodyDiv w:val="1"/>
      <w:marLeft w:val="0"/>
      <w:marRight w:val="0"/>
      <w:marTop w:val="0"/>
      <w:marBottom w:val="0"/>
      <w:divBdr>
        <w:top w:val="none" w:sz="0" w:space="0" w:color="auto"/>
        <w:left w:val="none" w:sz="0" w:space="0" w:color="auto"/>
        <w:bottom w:val="none" w:sz="0" w:space="0" w:color="auto"/>
        <w:right w:val="none" w:sz="0" w:space="0" w:color="auto"/>
      </w:divBdr>
    </w:div>
  </w:divs>
  <w:optimizeForBrowser/>
</w:webSettings>
</file>

<file path=word/_rels/document.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18" Type="http://schemas.openxmlformats.org/officeDocument/2006/relationships/image" Target="media/image11.JPG"/><Relationship Id="rId26" Type="http://schemas.openxmlformats.org/officeDocument/2006/relationships/image" Target="media/image16.png"/><Relationship Id="rId3" Type="http://schemas.openxmlformats.org/officeDocument/2006/relationships/styles" Target="styles.xml"/><Relationship Id="rId21" Type="http://schemas.openxmlformats.org/officeDocument/2006/relationships/hyperlink" Target="http://scholarsarchive.byu.edu/etd/5575/" TargetMode="External"/><Relationship Id="rId7" Type="http://schemas.openxmlformats.org/officeDocument/2006/relationships/endnotes" Target="endnotes.xml"/><Relationship Id="rId12" Type="http://schemas.openxmlformats.org/officeDocument/2006/relationships/image" Target="media/image5.png"/><Relationship Id="rId17" Type="http://schemas.openxmlformats.org/officeDocument/2006/relationships/image" Target="media/image10.png"/><Relationship Id="rId25" Type="http://schemas.openxmlformats.org/officeDocument/2006/relationships/image" Target="media/image15.png"/><Relationship Id="rId2" Type="http://schemas.openxmlformats.org/officeDocument/2006/relationships/numbering" Target="numbering.xml"/><Relationship Id="rId16" Type="http://schemas.openxmlformats.org/officeDocument/2006/relationships/image" Target="media/image9.png"/><Relationship Id="rId20" Type="http://schemas.openxmlformats.org/officeDocument/2006/relationships/hyperlink" Target="http://doi.org/10.1016/j.jaridenv.2013.11.015" TargetMode="External"/><Relationship Id="rId29" Type="http://schemas.openxmlformats.org/officeDocument/2006/relationships/header" Target="header1.xml"/><Relationship Id="rId1" Type="http://schemas.openxmlformats.org/officeDocument/2006/relationships/customXml" Target="../customXml/item1.xml"/><Relationship Id="rId6" Type="http://schemas.openxmlformats.org/officeDocument/2006/relationships/footnotes" Target="footnotes.xml"/><Relationship Id="rId11" Type="http://schemas.openxmlformats.org/officeDocument/2006/relationships/image" Target="media/image4.png"/><Relationship Id="rId24" Type="http://schemas.openxmlformats.org/officeDocument/2006/relationships/image" Target="media/image14.png"/><Relationship Id="rId32" Type="http://schemas.openxmlformats.org/officeDocument/2006/relationships/theme" Target="theme/theme1.xml"/><Relationship Id="rId5" Type="http://schemas.openxmlformats.org/officeDocument/2006/relationships/webSettings" Target="webSettings.xml"/><Relationship Id="rId15" Type="http://schemas.openxmlformats.org/officeDocument/2006/relationships/image" Target="media/image8.emf"/><Relationship Id="rId23" Type="http://schemas.openxmlformats.org/officeDocument/2006/relationships/image" Target="media/image13.JPG"/><Relationship Id="rId28" Type="http://schemas.openxmlformats.org/officeDocument/2006/relationships/footer" Target="footer1.xml"/><Relationship Id="rId10" Type="http://schemas.openxmlformats.org/officeDocument/2006/relationships/image" Target="media/image3.JPG"/><Relationship Id="rId19" Type="http://schemas.openxmlformats.org/officeDocument/2006/relationships/image" Target="media/image12.jpeg"/><Relationship Id="rId31" Type="http://schemas.openxmlformats.org/officeDocument/2006/relationships/fontTable" Target="fontTable.xml"/><Relationship Id="rId4" Type="http://schemas.openxmlformats.org/officeDocument/2006/relationships/settings" Target="settings.xml"/><Relationship Id="rId9" Type="http://schemas.openxmlformats.org/officeDocument/2006/relationships/image" Target="media/image2.png"/><Relationship Id="rId14" Type="http://schemas.openxmlformats.org/officeDocument/2006/relationships/image" Target="media/image7.emf"/><Relationship Id="rId22" Type="http://schemas.openxmlformats.org/officeDocument/2006/relationships/hyperlink" Target="http://dx.doi.org/10.5067/7EW92T1NI4M4" TargetMode="External"/><Relationship Id="rId27" Type="http://schemas.openxmlformats.org/officeDocument/2006/relationships/image" Target="media/image17.JPG"/><Relationship Id="rId30" Type="http://schemas.openxmlformats.org/officeDocument/2006/relationships/footer" Target="footer2.xml"/></Relationships>
</file>

<file path=word/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b:Sources xmlns:b="http://schemas.openxmlformats.org/officeDocument/2006/bibliography" xmlns="http://schemas.openxmlformats.org/officeDocument/2006/bibliography" SelectedStyle="\APA.XSL" StyleName="APA">
  <b:Source>
    <b:Tag>Wil09</b:Tag>
    <b:SourceType>JournalArticle</b:SourceType>
    <b:Guid>{C93A6501-1CBD-4C10-AA25-9D5E27F5641F}</b:Guid>
    <b:Title>Historical and Modern Disturbance Regimes, Stand Structures, and Landscape Dynamics in Pinon-Juniper Vegetation of the Western United States</b:Title>
    <b:Year>2009</b:Year>
    <b:Author>
      <b:Author>
        <b:NameList>
          <b:Person>
            <b:Last>Miller</b:Last>
            <b:First>R.</b:First>
            <b:Middle>F</b:Middle>
          </b:Person>
        </b:NameList>
      </b:Author>
    </b:Author>
    <b:JournalName>Rangeland Ecology &amp; Management</b:JournalName>
    <b:RefOrder>1</b:RefOrder>
  </b:Source>
</b:Sources>
</file>

<file path=customXml/itemProps1.xml><?xml version="1.0" encoding="utf-8"?>
<ds:datastoreItem xmlns:ds="http://schemas.openxmlformats.org/officeDocument/2006/customXml" ds:itemID="{30240EC0-D68F-4508-AEE8-A13C398CC9CE}">
  <ds:schemaRefs>
    <ds:schemaRef ds:uri="http://schemas.openxmlformats.org/officeDocument/2006/bibliography"/>
  </ds:schemaRefs>
</ds:datastoreItem>
</file>

<file path=docProps/app.xml><?xml version="1.0" encoding="utf-8"?>
<Properties xmlns="http://schemas.openxmlformats.org/officeDocument/2006/extended-properties" xmlns:vt="http://schemas.openxmlformats.org/officeDocument/2006/docPropsVTypes">
  <Template>Normal</Template>
  <TotalTime>0</TotalTime>
  <Pages>20</Pages>
  <Words>4665</Words>
  <Characters>26591</Characters>
  <Application>Microsoft Office Word</Application>
  <DocSecurity>0</DocSecurity>
  <Lines>221</Lines>
  <Paragraphs>62</Paragraphs>
  <ScaleCrop>false</ScaleCrop>
  <HeadingPairs>
    <vt:vector size="2" baseType="variant">
      <vt:variant>
        <vt:lpstr>Title</vt:lpstr>
      </vt:variant>
      <vt:variant>
        <vt:i4>1</vt:i4>
      </vt:variant>
    </vt:vector>
  </HeadingPairs>
  <TitlesOfParts>
    <vt:vector size="1" baseType="lpstr">
      <vt:lpstr/>
    </vt:vector>
  </TitlesOfParts>
  <Company>NASA/ODIN</Company>
  <LinksUpToDate>false</LinksUpToDate>
  <CharactersWithSpaces>31194</CharactersWithSpaces>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lmchilds</dc:creator>
  <cp:lastModifiedBy>Jenna Williams</cp:lastModifiedBy>
  <cp:revision>2</cp:revision>
  <dcterms:created xsi:type="dcterms:W3CDTF">2016-04-05T21:25:00Z</dcterms:created>
  <dcterms:modified xsi:type="dcterms:W3CDTF">2016-04-05T21:25:00Z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ndeley Document_1">
    <vt:lpwstr>True</vt:lpwstr>
  </property>
  <property fmtid="{D5CDD505-2E9C-101B-9397-08002B2CF9AE}" pid="3" name="Mendeley User Name_1">
    <vt:lpwstr>jennbo33@gmail.com@www.mendeley.com</vt:lpwstr>
  </property>
  <property fmtid="{D5CDD505-2E9C-101B-9397-08002B2CF9AE}" pid="4" name="Mendeley Citation Style_1">
    <vt:lpwstr>http://www.zotero.org/styles/apa</vt:lpwstr>
  </property>
  <property fmtid="{D5CDD505-2E9C-101B-9397-08002B2CF9AE}" pid="5" name="Mendeley Recent Style Id 0_1">
    <vt:lpwstr>http://www.zotero.org/styles/american-medical-association</vt:lpwstr>
  </property>
  <property fmtid="{D5CDD505-2E9C-101B-9397-08002B2CF9AE}" pid="6" name="Mendeley Recent Style Name 0_1">
    <vt:lpwstr>American Medical Association</vt:lpwstr>
  </property>
  <property fmtid="{D5CDD505-2E9C-101B-9397-08002B2CF9AE}" pid="7" name="Mendeley Recent Style Id 1_1">
    <vt:lpwstr>http://www.zotero.org/styles/american-political-science-association</vt:lpwstr>
  </property>
  <property fmtid="{D5CDD505-2E9C-101B-9397-08002B2CF9AE}" pid="8" name="Mendeley Recent Style Name 1_1">
    <vt:lpwstr>American Political Science Association</vt:lpwstr>
  </property>
  <property fmtid="{D5CDD505-2E9C-101B-9397-08002B2CF9AE}" pid="9" name="Mendeley Recent Style Id 2_1">
    <vt:lpwstr>http://www.zotero.org/styles/apa</vt:lpwstr>
  </property>
  <property fmtid="{D5CDD505-2E9C-101B-9397-08002B2CF9AE}" pid="10" name="Mendeley Recent Style Name 2_1">
    <vt:lpwstr>American Psychological Association 6th edition</vt:lpwstr>
  </property>
  <property fmtid="{D5CDD505-2E9C-101B-9397-08002B2CF9AE}" pid="11" name="Mendeley Recent Style Id 3_1">
    <vt:lpwstr>http://www.zotero.org/styles/american-sociological-association</vt:lpwstr>
  </property>
  <property fmtid="{D5CDD505-2E9C-101B-9397-08002B2CF9AE}" pid="12" name="Mendeley Recent Style Name 3_1">
    <vt:lpwstr>American Sociological Association</vt:lpwstr>
  </property>
  <property fmtid="{D5CDD505-2E9C-101B-9397-08002B2CF9AE}" pid="13" name="Mendeley Recent Style Id 4_1">
    <vt:lpwstr>http://www.zotero.org/styles/chicago-author-date</vt:lpwstr>
  </property>
  <property fmtid="{D5CDD505-2E9C-101B-9397-08002B2CF9AE}" pid="14" name="Mendeley Recent Style Name 4_1">
    <vt:lpwstr>Chicago Manual of Style 16th edition (author-date)</vt:lpwstr>
  </property>
  <property fmtid="{D5CDD505-2E9C-101B-9397-08002B2CF9AE}" pid="15" name="Mendeley Recent Style Id 5_1">
    <vt:lpwstr>http://www.zotero.org/styles/harvard1</vt:lpwstr>
  </property>
  <property fmtid="{D5CDD505-2E9C-101B-9397-08002B2CF9AE}" pid="16" name="Mendeley Recent Style Name 5_1">
    <vt:lpwstr>Harvard Reference format 1 (author-date)</vt:lpwstr>
  </property>
  <property fmtid="{D5CDD505-2E9C-101B-9397-08002B2CF9AE}" pid="17" name="Mendeley Recent Style Id 6_1">
    <vt:lpwstr>http://www.zotero.org/styles/ieee</vt:lpwstr>
  </property>
  <property fmtid="{D5CDD505-2E9C-101B-9397-08002B2CF9AE}" pid="18" name="Mendeley Recent Style Name 6_1">
    <vt:lpwstr>IEEE</vt:lpwstr>
  </property>
  <property fmtid="{D5CDD505-2E9C-101B-9397-08002B2CF9AE}" pid="19" name="Mendeley Recent Style Id 7_1">
    <vt:lpwstr>http://www.zotero.org/styles/modern-humanities-research-association</vt:lpwstr>
  </property>
  <property fmtid="{D5CDD505-2E9C-101B-9397-08002B2CF9AE}" pid="20" name="Mendeley Recent Style Name 7_1">
    <vt:lpwstr>Modern Humanities Research Association 3rd edition (note with bibliography)</vt:lpwstr>
  </property>
  <property fmtid="{D5CDD505-2E9C-101B-9397-08002B2CF9AE}" pid="21" name="Mendeley Recent Style Id 8_1">
    <vt:lpwstr>http://www.zotero.org/styles/modern-language-association</vt:lpwstr>
  </property>
  <property fmtid="{D5CDD505-2E9C-101B-9397-08002B2CF9AE}" pid="22" name="Mendeley Recent Style Name 8_1">
    <vt:lpwstr>Modern Language Association 7th edition</vt:lpwstr>
  </property>
  <property fmtid="{D5CDD505-2E9C-101B-9397-08002B2CF9AE}" pid="23" name="Mendeley Recent Style Id 9_1">
    <vt:lpwstr>http://www.zotero.org/styles/nature</vt:lpwstr>
  </property>
  <property fmtid="{D5CDD505-2E9C-101B-9397-08002B2CF9AE}" pid="24" name="Mendeley Recent Style Name 9_1">
    <vt:lpwstr>Nature</vt:lpwstr>
  </property>
</Properties>
</file>