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embeddings/oleObject1.bin" ContentType="application/vnd.openxmlformats-officedocument.oleObject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1"/>
  </p:notesMasterIdLst>
  <p:sldIdLst>
    <p:sldId id="256" r:id="rId2"/>
    <p:sldId id="262" r:id="rId3"/>
    <p:sldId id="285" r:id="rId4"/>
    <p:sldId id="286" r:id="rId5"/>
    <p:sldId id="287" r:id="rId6"/>
    <p:sldId id="288" r:id="rId7"/>
    <p:sldId id="271" r:id="rId8"/>
    <p:sldId id="284" r:id="rId9"/>
    <p:sldId id="268" r:id="rId10"/>
    <p:sldId id="264" r:id="rId11"/>
    <p:sldId id="265" r:id="rId12"/>
    <p:sldId id="273" r:id="rId13"/>
    <p:sldId id="290" r:id="rId14"/>
    <p:sldId id="289" r:id="rId15"/>
    <p:sldId id="270" r:id="rId16"/>
    <p:sldId id="276" r:id="rId17"/>
    <p:sldId id="260" r:id="rId18"/>
    <p:sldId id="282" r:id="rId19"/>
    <p:sldId id="279" r:id="rId20"/>
    <p:sldId id="280" r:id="rId21"/>
    <p:sldId id="283" r:id="rId22"/>
    <p:sldId id="281" r:id="rId23"/>
    <p:sldId id="277" r:id="rId24"/>
    <p:sldId id="278" r:id="rId25"/>
    <p:sldId id="274" r:id="rId26"/>
    <p:sldId id="275" r:id="rId27"/>
    <p:sldId id="261" r:id="rId28"/>
    <p:sldId id="291" r:id="rId29"/>
    <p:sldId id="26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en, Nathan O. (LARC-E3)[SSAI DEVELOP]" initials="ONO(D" lastIdx="1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6" autoAdjust="0"/>
    <p:restoredTop sz="85616" autoAdjust="0"/>
  </p:normalViewPr>
  <p:slideViewPr>
    <p:cSldViewPr snapToGrid="0">
      <p:cViewPr varScale="1">
        <p:scale>
          <a:sx n="66" d="100"/>
          <a:sy n="66" d="100"/>
        </p:scale>
        <p:origin x="-128" y="-3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4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cuker\Great_Lakes_Climate_Data\Water_Levels_Parry_Sound_Monthly_Averages_Progress_DB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764874513279"/>
          <c:y val="0.293067095215478"/>
          <c:w val="0.827700894047387"/>
          <c:h val="0.46971335376314"/>
        </c:manualLayout>
      </c:layout>
      <c:lineChart>
        <c:grouping val="standard"/>
        <c:varyColors val="0"/>
        <c:ser>
          <c:idx val="0"/>
          <c:order val="0"/>
          <c:tx>
            <c:strRef>
              <c:f>'Parry Sound Monthly Data'!$C$1</c:f>
              <c:strCache>
                <c:ptCount val="1"/>
                <c:pt idx="0">
                  <c:v>Monthly Average Water Level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'Parry Sound Monthly Data'!$A$2:$A$634</c:f>
              <c:numCache>
                <c:formatCode>mm/yyyy</c:formatCode>
                <c:ptCount val="633"/>
                <c:pt idx="0">
                  <c:v>22007.0</c:v>
                </c:pt>
                <c:pt idx="1">
                  <c:v>22037.0</c:v>
                </c:pt>
                <c:pt idx="2">
                  <c:v>22068.0</c:v>
                </c:pt>
                <c:pt idx="3">
                  <c:v>22098.0</c:v>
                </c:pt>
                <c:pt idx="4">
                  <c:v>22129.0</c:v>
                </c:pt>
                <c:pt idx="5">
                  <c:v>22160.0</c:v>
                </c:pt>
                <c:pt idx="6">
                  <c:v>22190.0</c:v>
                </c:pt>
                <c:pt idx="7">
                  <c:v>22221.0</c:v>
                </c:pt>
                <c:pt idx="8">
                  <c:v>22251.0</c:v>
                </c:pt>
                <c:pt idx="9">
                  <c:v>22282.0</c:v>
                </c:pt>
                <c:pt idx="10">
                  <c:v>22313.0</c:v>
                </c:pt>
                <c:pt idx="11">
                  <c:v>22341.0</c:v>
                </c:pt>
                <c:pt idx="12">
                  <c:v>22372.0</c:v>
                </c:pt>
                <c:pt idx="13">
                  <c:v>22402.0</c:v>
                </c:pt>
                <c:pt idx="14">
                  <c:v>22433.0</c:v>
                </c:pt>
                <c:pt idx="15">
                  <c:v>22463.0</c:v>
                </c:pt>
                <c:pt idx="16">
                  <c:v>22494.0</c:v>
                </c:pt>
                <c:pt idx="17">
                  <c:v>22525.0</c:v>
                </c:pt>
                <c:pt idx="18">
                  <c:v>22555.0</c:v>
                </c:pt>
                <c:pt idx="19">
                  <c:v>22586.0</c:v>
                </c:pt>
                <c:pt idx="20">
                  <c:v>22616.0</c:v>
                </c:pt>
                <c:pt idx="21">
                  <c:v>22647.0</c:v>
                </c:pt>
                <c:pt idx="22">
                  <c:v>22678.0</c:v>
                </c:pt>
                <c:pt idx="23">
                  <c:v>22706.0</c:v>
                </c:pt>
                <c:pt idx="24">
                  <c:v>22737.0</c:v>
                </c:pt>
                <c:pt idx="25">
                  <c:v>22767.0</c:v>
                </c:pt>
                <c:pt idx="26">
                  <c:v>22798.0</c:v>
                </c:pt>
                <c:pt idx="27">
                  <c:v>22828.0</c:v>
                </c:pt>
                <c:pt idx="28">
                  <c:v>22859.0</c:v>
                </c:pt>
                <c:pt idx="29">
                  <c:v>22890.0</c:v>
                </c:pt>
                <c:pt idx="30">
                  <c:v>22920.0</c:v>
                </c:pt>
                <c:pt idx="31">
                  <c:v>22951.0</c:v>
                </c:pt>
                <c:pt idx="32">
                  <c:v>22981.0</c:v>
                </c:pt>
                <c:pt idx="33">
                  <c:v>23012.0</c:v>
                </c:pt>
                <c:pt idx="34">
                  <c:v>23043.0</c:v>
                </c:pt>
                <c:pt idx="35">
                  <c:v>23071.0</c:v>
                </c:pt>
                <c:pt idx="36">
                  <c:v>23102.0</c:v>
                </c:pt>
                <c:pt idx="37">
                  <c:v>23132.0</c:v>
                </c:pt>
                <c:pt idx="38">
                  <c:v>23163.0</c:v>
                </c:pt>
                <c:pt idx="39">
                  <c:v>23193.0</c:v>
                </c:pt>
                <c:pt idx="40">
                  <c:v>23224.0</c:v>
                </c:pt>
                <c:pt idx="41">
                  <c:v>23255.0</c:v>
                </c:pt>
                <c:pt idx="42">
                  <c:v>23285.0</c:v>
                </c:pt>
                <c:pt idx="43">
                  <c:v>23316.0</c:v>
                </c:pt>
                <c:pt idx="44">
                  <c:v>23346.0</c:v>
                </c:pt>
                <c:pt idx="45">
                  <c:v>23377.0</c:v>
                </c:pt>
                <c:pt idx="46">
                  <c:v>23408.0</c:v>
                </c:pt>
                <c:pt idx="47">
                  <c:v>23437.0</c:v>
                </c:pt>
                <c:pt idx="48">
                  <c:v>23468.0</c:v>
                </c:pt>
                <c:pt idx="49">
                  <c:v>23498.0</c:v>
                </c:pt>
                <c:pt idx="50">
                  <c:v>23529.0</c:v>
                </c:pt>
                <c:pt idx="51">
                  <c:v>23559.0</c:v>
                </c:pt>
                <c:pt idx="52">
                  <c:v>23590.0</c:v>
                </c:pt>
                <c:pt idx="53">
                  <c:v>23621.0</c:v>
                </c:pt>
                <c:pt idx="54">
                  <c:v>23651.0</c:v>
                </c:pt>
                <c:pt idx="55">
                  <c:v>23682.0</c:v>
                </c:pt>
                <c:pt idx="56">
                  <c:v>23712.0</c:v>
                </c:pt>
                <c:pt idx="57">
                  <c:v>23743.0</c:v>
                </c:pt>
                <c:pt idx="58">
                  <c:v>23774.0</c:v>
                </c:pt>
                <c:pt idx="59">
                  <c:v>23802.0</c:v>
                </c:pt>
                <c:pt idx="60">
                  <c:v>23833.0</c:v>
                </c:pt>
                <c:pt idx="61">
                  <c:v>23863.0</c:v>
                </c:pt>
                <c:pt idx="62">
                  <c:v>23894.0</c:v>
                </c:pt>
                <c:pt idx="63">
                  <c:v>23924.0</c:v>
                </c:pt>
                <c:pt idx="64">
                  <c:v>23955.0</c:v>
                </c:pt>
                <c:pt idx="65">
                  <c:v>23986.0</c:v>
                </c:pt>
                <c:pt idx="66">
                  <c:v>24016.0</c:v>
                </c:pt>
                <c:pt idx="67">
                  <c:v>24047.0</c:v>
                </c:pt>
                <c:pt idx="68">
                  <c:v>24077.0</c:v>
                </c:pt>
                <c:pt idx="69">
                  <c:v>24108.0</c:v>
                </c:pt>
                <c:pt idx="70">
                  <c:v>24139.0</c:v>
                </c:pt>
                <c:pt idx="71">
                  <c:v>24167.0</c:v>
                </c:pt>
                <c:pt idx="72">
                  <c:v>24198.0</c:v>
                </c:pt>
                <c:pt idx="73">
                  <c:v>24228.0</c:v>
                </c:pt>
                <c:pt idx="74">
                  <c:v>24259.0</c:v>
                </c:pt>
                <c:pt idx="75">
                  <c:v>24289.0</c:v>
                </c:pt>
                <c:pt idx="76">
                  <c:v>24320.0</c:v>
                </c:pt>
                <c:pt idx="77">
                  <c:v>24351.0</c:v>
                </c:pt>
                <c:pt idx="78">
                  <c:v>24381.0</c:v>
                </c:pt>
                <c:pt idx="79">
                  <c:v>24412.0</c:v>
                </c:pt>
                <c:pt idx="80">
                  <c:v>24442.0</c:v>
                </c:pt>
                <c:pt idx="81">
                  <c:v>24473.0</c:v>
                </c:pt>
                <c:pt idx="82">
                  <c:v>24504.0</c:v>
                </c:pt>
                <c:pt idx="83">
                  <c:v>24532.0</c:v>
                </c:pt>
                <c:pt idx="84">
                  <c:v>24563.0</c:v>
                </c:pt>
                <c:pt idx="85">
                  <c:v>24593.0</c:v>
                </c:pt>
                <c:pt idx="86">
                  <c:v>24624.0</c:v>
                </c:pt>
                <c:pt idx="87">
                  <c:v>24654.0</c:v>
                </c:pt>
                <c:pt idx="88">
                  <c:v>24685.0</c:v>
                </c:pt>
                <c:pt idx="89">
                  <c:v>24716.0</c:v>
                </c:pt>
                <c:pt idx="90">
                  <c:v>24746.0</c:v>
                </c:pt>
                <c:pt idx="91">
                  <c:v>24777.0</c:v>
                </c:pt>
                <c:pt idx="92">
                  <c:v>24807.0</c:v>
                </c:pt>
                <c:pt idx="93">
                  <c:v>24838.0</c:v>
                </c:pt>
                <c:pt idx="94">
                  <c:v>24869.0</c:v>
                </c:pt>
                <c:pt idx="95">
                  <c:v>24898.0</c:v>
                </c:pt>
                <c:pt idx="96">
                  <c:v>24929.0</c:v>
                </c:pt>
                <c:pt idx="97">
                  <c:v>24959.0</c:v>
                </c:pt>
                <c:pt idx="98">
                  <c:v>24990.0</c:v>
                </c:pt>
                <c:pt idx="99">
                  <c:v>25020.0</c:v>
                </c:pt>
                <c:pt idx="100">
                  <c:v>25051.0</c:v>
                </c:pt>
                <c:pt idx="101">
                  <c:v>25082.0</c:v>
                </c:pt>
                <c:pt idx="102">
                  <c:v>25112.0</c:v>
                </c:pt>
                <c:pt idx="103">
                  <c:v>25143.0</c:v>
                </c:pt>
                <c:pt idx="104">
                  <c:v>25173.0</c:v>
                </c:pt>
                <c:pt idx="105">
                  <c:v>25204.0</c:v>
                </c:pt>
                <c:pt idx="106">
                  <c:v>25235.0</c:v>
                </c:pt>
                <c:pt idx="107">
                  <c:v>25263.0</c:v>
                </c:pt>
                <c:pt idx="108">
                  <c:v>25294.0</c:v>
                </c:pt>
                <c:pt idx="109">
                  <c:v>25324.0</c:v>
                </c:pt>
                <c:pt idx="110">
                  <c:v>25355.0</c:v>
                </c:pt>
                <c:pt idx="111">
                  <c:v>25385.0</c:v>
                </c:pt>
                <c:pt idx="112">
                  <c:v>25416.0</c:v>
                </c:pt>
                <c:pt idx="113">
                  <c:v>25447.0</c:v>
                </c:pt>
                <c:pt idx="114">
                  <c:v>25477.0</c:v>
                </c:pt>
                <c:pt idx="115">
                  <c:v>25508.0</c:v>
                </c:pt>
                <c:pt idx="116">
                  <c:v>25538.0</c:v>
                </c:pt>
                <c:pt idx="117">
                  <c:v>25569.0</c:v>
                </c:pt>
                <c:pt idx="118">
                  <c:v>25600.0</c:v>
                </c:pt>
                <c:pt idx="119">
                  <c:v>25628.0</c:v>
                </c:pt>
                <c:pt idx="120">
                  <c:v>25659.0</c:v>
                </c:pt>
                <c:pt idx="121">
                  <c:v>25689.0</c:v>
                </c:pt>
                <c:pt idx="122">
                  <c:v>25720.0</c:v>
                </c:pt>
                <c:pt idx="123">
                  <c:v>25750.0</c:v>
                </c:pt>
                <c:pt idx="124">
                  <c:v>25781.0</c:v>
                </c:pt>
                <c:pt idx="125">
                  <c:v>25812.0</c:v>
                </c:pt>
                <c:pt idx="126">
                  <c:v>25842.0</c:v>
                </c:pt>
                <c:pt idx="127">
                  <c:v>25873.0</c:v>
                </c:pt>
                <c:pt idx="128">
                  <c:v>25903.0</c:v>
                </c:pt>
                <c:pt idx="129">
                  <c:v>25934.0</c:v>
                </c:pt>
                <c:pt idx="130">
                  <c:v>25965.0</c:v>
                </c:pt>
                <c:pt idx="131">
                  <c:v>25993.0</c:v>
                </c:pt>
                <c:pt idx="132">
                  <c:v>26024.0</c:v>
                </c:pt>
                <c:pt idx="133">
                  <c:v>26054.0</c:v>
                </c:pt>
                <c:pt idx="134">
                  <c:v>26085.0</c:v>
                </c:pt>
                <c:pt idx="135">
                  <c:v>26115.0</c:v>
                </c:pt>
                <c:pt idx="136">
                  <c:v>26146.0</c:v>
                </c:pt>
                <c:pt idx="137">
                  <c:v>26177.0</c:v>
                </c:pt>
                <c:pt idx="138">
                  <c:v>26207.0</c:v>
                </c:pt>
                <c:pt idx="139">
                  <c:v>26238.0</c:v>
                </c:pt>
                <c:pt idx="140">
                  <c:v>26268.0</c:v>
                </c:pt>
                <c:pt idx="141">
                  <c:v>26299.0</c:v>
                </c:pt>
                <c:pt idx="142">
                  <c:v>26330.0</c:v>
                </c:pt>
                <c:pt idx="143">
                  <c:v>26359.0</c:v>
                </c:pt>
                <c:pt idx="144">
                  <c:v>26390.0</c:v>
                </c:pt>
                <c:pt idx="145">
                  <c:v>26420.0</c:v>
                </c:pt>
                <c:pt idx="146">
                  <c:v>26451.0</c:v>
                </c:pt>
                <c:pt idx="147">
                  <c:v>26481.0</c:v>
                </c:pt>
                <c:pt idx="148">
                  <c:v>26512.0</c:v>
                </c:pt>
                <c:pt idx="149">
                  <c:v>26543.0</c:v>
                </c:pt>
                <c:pt idx="150">
                  <c:v>26573.0</c:v>
                </c:pt>
                <c:pt idx="151">
                  <c:v>26604.0</c:v>
                </c:pt>
                <c:pt idx="152">
                  <c:v>26634.0</c:v>
                </c:pt>
                <c:pt idx="153">
                  <c:v>26665.0</c:v>
                </c:pt>
                <c:pt idx="154">
                  <c:v>26696.0</c:v>
                </c:pt>
                <c:pt idx="155">
                  <c:v>26724.0</c:v>
                </c:pt>
                <c:pt idx="156">
                  <c:v>26755.0</c:v>
                </c:pt>
                <c:pt idx="157">
                  <c:v>26785.0</c:v>
                </c:pt>
                <c:pt idx="158">
                  <c:v>26816.0</c:v>
                </c:pt>
                <c:pt idx="159">
                  <c:v>26846.0</c:v>
                </c:pt>
                <c:pt idx="160">
                  <c:v>26877.0</c:v>
                </c:pt>
                <c:pt idx="161">
                  <c:v>26908.0</c:v>
                </c:pt>
                <c:pt idx="162">
                  <c:v>26938.0</c:v>
                </c:pt>
                <c:pt idx="163">
                  <c:v>26969.0</c:v>
                </c:pt>
                <c:pt idx="164">
                  <c:v>26999.0</c:v>
                </c:pt>
                <c:pt idx="165">
                  <c:v>27030.0</c:v>
                </c:pt>
                <c:pt idx="166">
                  <c:v>27061.0</c:v>
                </c:pt>
                <c:pt idx="167">
                  <c:v>27089.0</c:v>
                </c:pt>
                <c:pt idx="168">
                  <c:v>27120.0</c:v>
                </c:pt>
                <c:pt idx="169">
                  <c:v>27150.0</c:v>
                </c:pt>
                <c:pt idx="170">
                  <c:v>27181.0</c:v>
                </c:pt>
                <c:pt idx="171">
                  <c:v>27211.0</c:v>
                </c:pt>
                <c:pt idx="172">
                  <c:v>27242.0</c:v>
                </c:pt>
                <c:pt idx="173">
                  <c:v>27273.0</c:v>
                </c:pt>
                <c:pt idx="174">
                  <c:v>27303.0</c:v>
                </c:pt>
                <c:pt idx="175">
                  <c:v>27334.0</c:v>
                </c:pt>
                <c:pt idx="176">
                  <c:v>27364.0</c:v>
                </c:pt>
                <c:pt idx="177">
                  <c:v>27395.0</c:v>
                </c:pt>
                <c:pt idx="178">
                  <c:v>27426.0</c:v>
                </c:pt>
                <c:pt idx="179">
                  <c:v>27454.0</c:v>
                </c:pt>
                <c:pt idx="180">
                  <c:v>27485.0</c:v>
                </c:pt>
                <c:pt idx="181">
                  <c:v>27515.0</c:v>
                </c:pt>
                <c:pt idx="182">
                  <c:v>27546.0</c:v>
                </c:pt>
                <c:pt idx="183">
                  <c:v>27576.0</c:v>
                </c:pt>
                <c:pt idx="184">
                  <c:v>27607.0</c:v>
                </c:pt>
                <c:pt idx="185">
                  <c:v>27638.0</c:v>
                </c:pt>
                <c:pt idx="186">
                  <c:v>27668.0</c:v>
                </c:pt>
                <c:pt idx="187">
                  <c:v>27699.0</c:v>
                </c:pt>
                <c:pt idx="188">
                  <c:v>27729.0</c:v>
                </c:pt>
                <c:pt idx="189">
                  <c:v>27760.0</c:v>
                </c:pt>
                <c:pt idx="190">
                  <c:v>27791.0</c:v>
                </c:pt>
                <c:pt idx="191">
                  <c:v>27820.0</c:v>
                </c:pt>
                <c:pt idx="192">
                  <c:v>27851.0</c:v>
                </c:pt>
                <c:pt idx="193">
                  <c:v>27881.0</c:v>
                </c:pt>
                <c:pt idx="194">
                  <c:v>27912.0</c:v>
                </c:pt>
                <c:pt idx="195">
                  <c:v>27942.0</c:v>
                </c:pt>
                <c:pt idx="196">
                  <c:v>27973.0</c:v>
                </c:pt>
                <c:pt idx="197">
                  <c:v>28004.0</c:v>
                </c:pt>
                <c:pt idx="198">
                  <c:v>28034.0</c:v>
                </c:pt>
                <c:pt idx="199">
                  <c:v>28065.0</c:v>
                </c:pt>
                <c:pt idx="200">
                  <c:v>28095.0</c:v>
                </c:pt>
                <c:pt idx="201">
                  <c:v>28126.0</c:v>
                </c:pt>
                <c:pt idx="202">
                  <c:v>28157.0</c:v>
                </c:pt>
                <c:pt idx="203">
                  <c:v>28185.0</c:v>
                </c:pt>
                <c:pt idx="204">
                  <c:v>28216.0</c:v>
                </c:pt>
                <c:pt idx="205">
                  <c:v>28246.0</c:v>
                </c:pt>
                <c:pt idx="206">
                  <c:v>28277.0</c:v>
                </c:pt>
                <c:pt idx="207">
                  <c:v>28307.0</c:v>
                </c:pt>
                <c:pt idx="208">
                  <c:v>28338.0</c:v>
                </c:pt>
                <c:pt idx="209">
                  <c:v>28369.0</c:v>
                </c:pt>
                <c:pt idx="210">
                  <c:v>28399.0</c:v>
                </c:pt>
                <c:pt idx="211">
                  <c:v>28430.0</c:v>
                </c:pt>
                <c:pt idx="212">
                  <c:v>28460.0</c:v>
                </c:pt>
                <c:pt idx="213">
                  <c:v>28491.0</c:v>
                </c:pt>
                <c:pt idx="214">
                  <c:v>28522.0</c:v>
                </c:pt>
                <c:pt idx="215">
                  <c:v>28550.0</c:v>
                </c:pt>
                <c:pt idx="216">
                  <c:v>28581.0</c:v>
                </c:pt>
                <c:pt idx="217">
                  <c:v>28611.0</c:v>
                </c:pt>
                <c:pt idx="218">
                  <c:v>28642.0</c:v>
                </c:pt>
                <c:pt idx="219">
                  <c:v>28672.0</c:v>
                </c:pt>
                <c:pt idx="220">
                  <c:v>28703.0</c:v>
                </c:pt>
                <c:pt idx="221">
                  <c:v>28734.0</c:v>
                </c:pt>
                <c:pt idx="222">
                  <c:v>28764.0</c:v>
                </c:pt>
                <c:pt idx="223">
                  <c:v>28795.0</c:v>
                </c:pt>
                <c:pt idx="224">
                  <c:v>28825.0</c:v>
                </c:pt>
                <c:pt idx="225">
                  <c:v>28856.0</c:v>
                </c:pt>
                <c:pt idx="226">
                  <c:v>28887.0</c:v>
                </c:pt>
                <c:pt idx="227">
                  <c:v>28915.0</c:v>
                </c:pt>
                <c:pt idx="228">
                  <c:v>28946.0</c:v>
                </c:pt>
                <c:pt idx="229">
                  <c:v>28976.0</c:v>
                </c:pt>
                <c:pt idx="230">
                  <c:v>29007.0</c:v>
                </c:pt>
                <c:pt idx="231">
                  <c:v>29037.0</c:v>
                </c:pt>
                <c:pt idx="232">
                  <c:v>29068.0</c:v>
                </c:pt>
                <c:pt idx="233">
                  <c:v>29099.0</c:v>
                </c:pt>
                <c:pt idx="234">
                  <c:v>29129.0</c:v>
                </c:pt>
                <c:pt idx="235">
                  <c:v>29160.0</c:v>
                </c:pt>
                <c:pt idx="236">
                  <c:v>29190.0</c:v>
                </c:pt>
                <c:pt idx="237">
                  <c:v>29221.0</c:v>
                </c:pt>
                <c:pt idx="238">
                  <c:v>29252.0</c:v>
                </c:pt>
                <c:pt idx="239">
                  <c:v>29281.0</c:v>
                </c:pt>
                <c:pt idx="240">
                  <c:v>29312.0</c:v>
                </c:pt>
                <c:pt idx="241">
                  <c:v>29342.0</c:v>
                </c:pt>
                <c:pt idx="242">
                  <c:v>29373.0</c:v>
                </c:pt>
                <c:pt idx="243">
                  <c:v>29403.0</c:v>
                </c:pt>
                <c:pt idx="244">
                  <c:v>29434.0</c:v>
                </c:pt>
                <c:pt idx="245">
                  <c:v>29465.0</c:v>
                </c:pt>
                <c:pt idx="246">
                  <c:v>29495.0</c:v>
                </c:pt>
                <c:pt idx="247">
                  <c:v>29526.0</c:v>
                </c:pt>
                <c:pt idx="248">
                  <c:v>29556.0</c:v>
                </c:pt>
                <c:pt idx="249">
                  <c:v>29587.0</c:v>
                </c:pt>
                <c:pt idx="250">
                  <c:v>29618.0</c:v>
                </c:pt>
                <c:pt idx="251">
                  <c:v>29646.0</c:v>
                </c:pt>
                <c:pt idx="252">
                  <c:v>29677.0</c:v>
                </c:pt>
                <c:pt idx="253">
                  <c:v>29707.0</c:v>
                </c:pt>
                <c:pt idx="254">
                  <c:v>29738.0</c:v>
                </c:pt>
                <c:pt idx="255">
                  <c:v>29768.0</c:v>
                </c:pt>
                <c:pt idx="256">
                  <c:v>29799.0</c:v>
                </c:pt>
                <c:pt idx="257">
                  <c:v>29830.0</c:v>
                </c:pt>
                <c:pt idx="258">
                  <c:v>29860.0</c:v>
                </c:pt>
                <c:pt idx="259">
                  <c:v>29891.0</c:v>
                </c:pt>
                <c:pt idx="260">
                  <c:v>29921.0</c:v>
                </c:pt>
                <c:pt idx="261">
                  <c:v>29952.0</c:v>
                </c:pt>
                <c:pt idx="262">
                  <c:v>29983.0</c:v>
                </c:pt>
                <c:pt idx="263">
                  <c:v>30011.0</c:v>
                </c:pt>
                <c:pt idx="264">
                  <c:v>30042.0</c:v>
                </c:pt>
                <c:pt idx="265">
                  <c:v>30072.0</c:v>
                </c:pt>
                <c:pt idx="266">
                  <c:v>30103.0</c:v>
                </c:pt>
                <c:pt idx="267">
                  <c:v>30133.0</c:v>
                </c:pt>
                <c:pt idx="268">
                  <c:v>30164.0</c:v>
                </c:pt>
                <c:pt idx="269">
                  <c:v>30195.0</c:v>
                </c:pt>
                <c:pt idx="270">
                  <c:v>30225.0</c:v>
                </c:pt>
                <c:pt idx="271">
                  <c:v>30256.0</c:v>
                </c:pt>
                <c:pt idx="272">
                  <c:v>30286.0</c:v>
                </c:pt>
                <c:pt idx="273">
                  <c:v>30317.0</c:v>
                </c:pt>
                <c:pt idx="274">
                  <c:v>30348.0</c:v>
                </c:pt>
                <c:pt idx="275">
                  <c:v>30376.0</c:v>
                </c:pt>
                <c:pt idx="276">
                  <c:v>30407.0</c:v>
                </c:pt>
                <c:pt idx="277">
                  <c:v>30437.0</c:v>
                </c:pt>
                <c:pt idx="278">
                  <c:v>30468.0</c:v>
                </c:pt>
                <c:pt idx="279">
                  <c:v>30498.0</c:v>
                </c:pt>
                <c:pt idx="280">
                  <c:v>30529.0</c:v>
                </c:pt>
                <c:pt idx="281">
                  <c:v>30560.0</c:v>
                </c:pt>
                <c:pt idx="282">
                  <c:v>30590.0</c:v>
                </c:pt>
                <c:pt idx="283">
                  <c:v>30621.0</c:v>
                </c:pt>
                <c:pt idx="284">
                  <c:v>30651.0</c:v>
                </c:pt>
                <c:pt idx="285">
                  <c:v>30682.0</c:v>
                </c:pt>
                <c:pt idx="286">
                  <c:v>30713.0</c:v>
                </c:pt>
                <c:pt idx="287">
                  <c:v>30742.0</c:v>
                </c:pt>
                <c:pt idx="288">
                  <c:v>30773.0</c:v>
                </c:pt>
                <c:pt idx="289">
                  <c:v>30803.0</c:v>
                </c:pt>
                <c:pt idx="290">
                  <c:v>30834.0</c:v>
                </c:pt>
                <c:pt idx="291">
                  <c:v>30864.0</c:v>
                </c:pt>
                <c:pt idx="292">
                  <c:v>30895.0</c:v>
                </c:pt>
                <c:pt idx="293">
                  <c:v>30926.0</c:v>
                </c:pt>
                <c:pt idx="294">
                  <c:v>30956.0</c:v>
                </c:pt>
                <c:pt idx="295">
                  <c:v>30987.0</c:v>
                </c:pt>
                <c:pt idx="296">
                  <c:v>31017.0</c:v>
                </c:pt>
                <c:pt idx="297">
                  <c:v>31048.0</c:v>
                </c:pt>
                <c:pt idx="298">
                  <c:v>31079.0</c:v>
                </c:pt>
                <c:pt idx="299">
                  <c:v>31107.0</c:v>
                </c:pt>
                <c:pt idx="300">
                  <c:v>31138.0</c:v>
                </c:pt>
                <c:pt idx="301">
                  <c:v>31168.0</c:v>
                </c:pt>
                <c:pt idx="302">
                  <c:v>31199.0</c:v>
                </c:pt>
                <c:pt idx="303">
                  <c:v>31229.0</c:v>
                </c:pt>
                <c:pt idx="304">
                  <c:v>31260.0</c:v>
                </c:pt>
                <c:pt idx="305">
                  <c:v>31291.0</c:v>
                </c:pt>
                <c:pt idx="306">
                  <c:v>31321.0</c:v>
                </c:pt>
                <c:pt idx="307">
                  <c:v>31352.0</c:v>
                </c:pt>
                <c:pt idx="308">
                  <c:v>31382.0</c:v>
                </c:pt>
                <c:pt idx="309">
                  <c:v>31413.0</c:v>
                </c:pt>
                <c:pt idx="310">
                  <c:v>31444.0</c:v>
                </c:pt>
                <c:pt idx="311">
                  <c:v>31472.0</c:v>
                </c:pt>
                <c:pt idx="312">
                  <c:v>31503.0</c:v>
                </c:pt>
                <c:pt idx="313">
                  <c:v>31533.0</c:v>
                </c:pt>
                <c:pt idx="314">
                  <c:v>31564.0</c:v>
                </c:pt>
                <c:pt idx="315">
                  <c:v>31594.0</c:v>
                </c:pt>
                <c:pt idx="316">
                  <c:v>31625.0</c:v>
                </c:pt>
                <c:pt idx="317">
                  <c:v>31656.0</c:v>
                </c:pt>
                <c:pt idx="318">
                  <c:v>31686.0</c:v>
                </c:pt>
                <c:pt idx="319">
                  <c:v>31717.0</c:v>
                </c:pt>
                <c:pt idx="320">
                  <c:v>31747.0</c:v>
                </c:pt>
                <c:pt idx="321">
                  <c:v>31778.0</c:v>
                </c:pt>
                <c:pt idx="322">
                  <c:v>31809.0</c:v>
                </c:pt>
                <c:pt idx="323">
                  <c:v>31837.0</c:v>
                </c:pt>
                <c:pt idx="324">
                  <c:v>31868.0</c:v>
                </c:pt>
                <c:pt idx="325">
                  <c:v>31898.0</c:v>
                </c:pt>
                <c:pt idx="326">
                  <c:v>31929.0</c:v>
                </c:pt>
                <c:pt idx="327">
                  <c:v>31959.0</c:v>
                </c:pt>
                <c:pt idx="328">
                  <c:v>31990.0</c:v>
                </c:pt>
                <c:pt idx="329">
                  <c:v>32021.0</c:v>
                </c:pt>
                <c:pt idx="330">
                  <c:v>32051.0</c:v>
                </c:pt>
                <c:pt idx="331">
                  <c:v>32082.0</c:v>
                </c:pt>
                <c:pt idx="332">
                  <c:v>32112.0</c:v>
                </c:pt>
                <c:pt idx="333">
                  <c:v>32143.0</c:v>
                </c:pt>
                <c:pt idx="334">
                  <c:v>32174.0</c:v>
                </c:pt>
                <c:pt idx="335">
                  <c:v>32203.0</c:v>
                </c:pt>
                <c:pt idx="336">
                  <c:v>32234.0</c:v>
                </c:pt>
                <c:pt idx="337">
                  <c:v>32264.0</c:v>
                </c:pt>
                <c:pt idx="338">
                  <c:v>32295.0</c:v>
                </c:pt>
                <c:pt idx="339">
                  <c:v>32325.0</c:v>
                </c:pt>
                <c:pt idx="340">
                  <c:v>32356.0</c:v>
                </c:pt>
                <c:pt idx="341">
                  <c:v>32387.0</c:v>
                </c:pt>
                <c:pt idx="342">
                  <c:v>32417.0</c:v>
                </c:pt>
                <c:pt idx="343">
                  <c:v>32448.0</c:v>
                </c:pt>
                <c:pt idx="344">
                  <c:v>32478.0</c:v>
                </c:pt>
                <c:pt idx="345">
                  <c:v>32509.0</c:v>
                </c:pt>
                <c:pt idx="346">
                  <c:v>32540.0</c:v>
                </c:pt>
                <c:pt idx="347">
                  <c:v>32568.0</c:v>
                </c:pt>
                <c:pt idx="348">
                  <c:v>32599.0</c:v>
                </c:pt>
                <c:pt idx="349">
                  <c:v>32629.0</c:v>
                </c:pt>
                <c:pt idx="350">
                  <c:v>32660.0</c:v>
                </c:pt>
                <c:pt idx="351">
                  <c:v>32690.0</c:v>
                </c:pt>
                <c:pt idx="352">
                  <c:v>32721.0</c:v>
                </c:pt>
                <c:pt idx="353">
                  <c:v>32752.0</c:v>
                </c:pt>
                <c:pt idx="354">
                  <c:v>32782.0</c:v>
                </c:pt>
                <c:pt idx="355">
                  <c:v>32813.0</c:v>
                </c:pt>
                <c:pt idx="356">
                  <c:v>32843.0</c:v>
                </c:pt>
                <c:pt idx="357">
                  <c:v>32874.0</c:v>
                </c:pt>
                <c:pt idx="358">
                  <c:v>32905.0</c:v>
                </c:pt>
                <c:pt idx="359">
                  <c:v>32933.0</c:v>
                </c:pt>
                <c:pt idx="360">
                  <c:v>32964.0</c:v>
                </c:pt>
                <c:pt idx="361">
                  <c:v>32994.0</c:v>
                </c:pt>
                <c:pt idx="362">
                  <c:v>33025.0</c:v>
                </c:pt>
                <c:pt idx="363">
                  <c:v>33055.0</c:v>
                </c:pt>
                <c:pt idx="364">
                  <c:v>33086.0</c:v>
                </c:pt>
                <c:pt idx="365">
                  <c:v>33117.0</c:v>
                </c:pt>
                <c:pt idx="366">
                  <c:v>33147.0</c:v>
                </c:pt>
                <c:pt idx="367">
                  <c:v>33178.0</c:v>
                </c:pt>
                <c:pt idx="368">
                  <c:v>33208.0</c:v>
                </c:pt>
                <c:pt idx="369">
                  <c:v>33239.0</c:v>
                </c:pt>
                <c:pt idx="370">
                  <c:v>33270.0</c:v>
                </c:pt>
                <c:pt idx="371">
                  <c:v>33298.0</c:v>
                </c:pt>
                <c:pt idx="372">
                  <c:v>33329.0</c:v>
                </c:pt>
                <c:pt idx="373">
                  <c:v>33359.0</c:v>
                </c:pt>
                <c:pt idx="374">
                  <c:v>33390.0</c:v>
                </c:pt>
                <c:pt idx="375">
                  <c:v>33420.0</c:v>
                </c:pt>
                <c:pt idx="376">
                  <c:v>33451.0</c:v>
                </c:pt>
                <c:pt idx="377">
                  <c:v>33482.0</c:v>
                </c:pt>
                <c:pt idx="378">
                  <c:v>33512.0</c:v>
                </c:pt>
                <c:pt idx="379">
                  <c:v>33543.0</c:v>
                </c:pt>
                <c:pt idx="380">
                  <c:v>33573.0</c:v>
                </c:pt>
                <c:pt idx="381">
                  <c:v>33604.0</c:v>
                </c:pt>
                <c:pt idx="382">
                  <c:v>33635.0</c:v>
                </c:pt>
                <c:pt idx="383">
                  <c:v>33664.0</c:v>
                </c:pt>
                <c:pt idx="384">
                  <c:v>33695.0</c:v>
                </c:pt>
                <c:pt idx="385">
                  <c:v>33725.0</c:v>
                </c:pt>
                <c:pt idx="386">
                  <c:v>33756.0</c:v>
                </c:pt>
                <c:pt idx="387">
                  <c:v>33786.0</c:v>
                </c:pt>
                <c:pt idx="388">
                  <c:v>33817.0</c:v>
                </c:pt>
                <c:pt idx="389">
                  <c:v>33848.0</c:v>
                </c:pt>
                <c:pt idx="390">
                  <c:v>33878.0</c:v>
                </c:pt>
                <c:pt idx="391">
                  <c:v>33909.0</c:v>
                </c:pt>
                <c:pt idx="392">
                  <c:v>33939.0</c:v>
                </c:pt>
                <c:pt idx="393">
                  <c:v>33970.0</c:v>
                </c:pt>
                <c:pt idx="394">
                  <c:v>34001.0</c:v>
                </c:pt>
                <c:pt idx="395">
                  <c:v>34029.0</c:v>
                </c:pt>
                <c:pt idx="396">
                  <c:v>34060.0</c:v>
                </c:pt>
                <c:pt idx="397">
                  <c:v>34090.0</c:v>
                </c:pt>
                <c:pt idx="398">
                  <c:v>34121.0</c:v>
                </c:pt>
                <c:pt idx="399">
                  <c:v>34151.0</c:v>
                </c:pt>
                <c:pt idx="400">
                  <c:v>34182.0</c:v>
                </c:pt>
                <c:pt idx="401">
                  <c:v>34213.0</c:v>
                </c:pt>
                <c:pt idx="402">
                  <c:v>34243.0</c:v>
                </c:pt>
                <c:pt idx="403">
                  <c:v>34274.0</c:v>
                </c:pt>
                <c:pt idx="404">
                  <c:v>34304.0</c:v>
                </c:pt>
                <c:pt idx="405">
                  <c:v>34335.0</c:v>
                </c:pt>
                <c:pt idx="406">
                  <c:v>34366.0</c:v>
                </c:pt>
                <c:pt idx="407">
                  <c:v>34394.0</c:v>
                </c:pt>
                <c:pt idx="408">
                  <c:v>34425.0</c:v>
                </c:pt>
                <c:pt idx="409">
                  <c:v>34455.0</c:v>
                </c:pt>
                <c:pt idx="410">
                  <c:v>34486.0</c:v>
                </c:pt>
                <c:pt idx="411">
                  <c:v>34516.0</c:v>
                </c:pt>
                <c:pt idx="412">
                  <c:v>34547.0</c:v>
                </c:pt>
                <c:pt idx="413">
                  <c:v>34578.0</c:v>
                </c:pt>
                <c:pt idx="414">
                  <c:v>34608.0</c:v>
                </c:pt>
                <c:pt idx="415">
                  <c:v>34639.0</c:v>
                </c:pt>
                <c:pt idx="416">
                  <c:v>34669.0</c:v>
                </c:pt>
                <c:pt idx="417">
                  <c:v>34700.0</c:v>
                </c:pt>
                <c:pt idx="418">
                  <c:v>34731.0</c:v>
                </c:pt>
                <c:pt idx="419">
                  <c:v>34759.0</c:v>
                </c:pt>
                <c:pt idx="420">
                  <c:v>34790.0</c:v>
                </c:pt>
                <c:pt idx="421">
                  <c:v>34820.0</c:v>
                </c:pt>
                <c:pt idx="422">
                  <c:v>34851.0</c:v>
                </c:pt>
                <c:pt idx="423">
                  <c:v>34881.0</c:v>
                </c:pt>
                <c:pt idx="424">
                  <c:v>34912.0</c:v>
                </c:pt>
                <c:pt idx="425">
                  <c:v>34943.0</c:v>
                </c:pt>
                <c:pt idx="426">
                  <c:v>34973.0</c:v>
                </c:pt>
                <c:pt idx="427">
                  <c:v>35004.0</c:v>
                </c:pt>
                <c:pt idx="428">
                  <c:v>35034.0</c:v>
                </c:pt>
                <c:pt idx="429">
                  <c:v>35065.0</c:v>
                </c:pt>
                <c:pt idx="430">
                  <c:v>35096.0</c:v>
                </c:pt>
                <c:pt idx="431">
                  <c:v>35125.0</c:v>
                </c:pt>
                <c:pt idx="432">
                  <c:v>35156.0</c:v>
                </c:pt>
                <c:pt idx="433">
                  <c:v>35186.0</c:v>
                </c:pt>
                <c:pt idx="434">
                  <c:v>35217.0</c:v>
                </c:pt>
                <c:pt idx="435">
                  <c:v>35247.0</c:v>
                </c:pt>
                <c:pt idx="436">
                  <c:v>35278.0</c:v>
                </c:pt>
                <c:pt idx="437">
                  <c:v>35309.0</c:v>
                </c:pt>
                <c:pt idx="438">
                  <c:v>35339.0</c:v>
                </c:pt>
                <c:pt idx="439">
                  <c:v>35370.0</c:v>
                </c:pt>
                <c:pt idx="440">
                  <c:v>35400.0</c:v>
                </c:pt>
                <c:pt idx="441">
                  <c:v>35431.0</c:v>
                </c:pt>
                <c:pt idx="442">
                  <c:v>35462.0</c:v>
                </c:pt>
                <c:pt idx="443">
                  <c:v>35490.0</c:v>
                </c:pt>
                <c:pt idx="444">
                  <c:v>35521.0</c:v>
                </c:pt>
                <c:pt idx="445">
                  <c:v>35551.0</c:v>
                </c:pt>
                <c:pt idx="446">
                  <c:v>35582.0</c:v>
                </c:pt>
                <c:pt idx="447">
                  <c:v>35612.0</c:v>
                </c:pt>
                <c:pt idx="448">
                  <c:v>35643.0</c:v>
                </c:pt>
                <c:pt idx="449">
                  <c:v>35674.0</c:v>
                </c:pt>
                <c:pt idx="450">
                  <c:v>35704.0</c:v>
                </c:pt>
                <c:pt idx="451">
                  <c:v>35735.0</c:v>
                </c:pt>
                <c:pt idx="452">
                  <c:v>35765.0</c:v>
                </c:pt>
                <c:pt idx="453">
                  <c:v>35796.0</c:v>
                </c:pt>
                <c:pt idx="454">
                  <c:v>35827.0</c:v>
                </c:pt>
                <c:pt idx="455">
                  <c:v>35855.0</c:v>
                </c:pt>
                <c:pt idx="456">
                  <c:v>35886.0</c:v>
                </c:pt>
                <c:pt idx="457">
                  <c:v>35916.0</c:v>
                </c:pt>
                <c:pt idx="458">
                  <c:v>35947.0</c:v>
                </c:pt>
                <c:pt idx="459">
                  <c:v>35977.0</c:v>
                </c:pt>
                <c:pt idx="460">
                  <c:v>36008.0</c:v>
                </c:pt>
                <c:pt idx="461">
                  <c:v>36039.0</c:v>
                </c:pt>
                <c:pt idx="462">
                  <c:v>36069.0</c:v>
                </c:pt>
                <c:pt idx="463">
                  <c:v>36100.0</c:v>
                </c:pt>
                <c:pt idx="464">
                  <c:v>36130.0</c:v>
                </c:pt>
                <c:pt idx="465">
                  <c:v>36161.0</c:v>
                </c:pt>
                <c:pt idx="466">
                  <c:v>36192.0</c:v>
                </c:pt>
                <c:pt idx="467">
                  <c:v>36220.0</c:v>
                </c:pt>
                <c:pt idx="468">
                  <c:v>36251.0</c:v>
                </c:pt>
                <c:pt idx="469">
                  <c:v>36281.0</c:v>
                </c:pt>
                <c:pt idx="470">
                  <c:v>36312.0</c:v>
                </c:pt>
                <c:pt idx="471">
                  <c:v>36342.0</c:v>
                </c:pt>
                <c:pt idx="472">
                  <c:v>36373.0</c:v>
                </c:pt>
                <c:pt idx="473">
                  <c:v>36404.0</c:v>
                </c:pt>
                <c:pt idx="474">
                  <c:v>36434.0</c:v>
                </c:pt>
                <c:pt idx="475">
                  <c:v>36465.0</c:v>
                </c:pt>
                <c:pt idx="476">
                  <c:v>36495.0</c:v>
                </c:pt>
                <c:pt idx="477">
                  <c:v>36526.0</c:v>
                </c:pt>
                <c:pt idx="478">
                  <c:v>36557.0</c:v>
                </c:pt>
                <c:pt idx="479">
                  <c:v>36586.0</c:v>
                </c:pt>
                <c:pt idx="480">
                  <c:v>36617.0</c:v>
                </c:pt>
                <c:pt idx="481">
                  <c:v>36647.0</c:v>
                </c:pt>
                <c:pt idx="482">
                  <c:v>36678.0</c:v>
                </c:pt>
                <c:pt idx="483">
                  <c:v>36708.0</c:v>
                </c:pt>
                <c:pt idx="484">
                  <c:v>36739.0</c:v>
                </c:pt>
                <c:pt idx="485">
                  <c:v>36770.0</c:v>
                </c:pt>
                <c:pt idx="486">
                  <c:v>36800.0</c:v>
                </c:pt>
                <c:pt idx="487">
                  <c:v>36831.0</c:v>
                </c:pt>
                <c:pt idx="488">
                  <c:v>36861.0</c:v>
                </c:pt>
                <c:pt idx="489">
                  <c:v>36892.0</c:v>
                </c:pt>
                <c:pt idx="490">
                  <c:v>36923.0</c:v>
                </c:pt>
                <c:pt idx="491">
                  <c:v>36951.0</c:v>
                </c:pt>
                <c:pt idx="492">
                  <c:v>36982.0</c:v>
                </c:pt>
                <c:pt idx="493">
                  <c:v>37012.0</c:v>
                </c:pt>
                <c:pt idx="494">
                  <c:v>37043.0</c:v>
                </c:pt>
                <c:pt idx="495">
                  <c:v>37073.0</c:v>
                </c:pt>
                <c:pt idx="496">
                  <c:v>37104.0</c:v>
                </c:pt>
                <c:pt idx="497">
                  <c:v>37135.0</c:v>
                </c:pt>
                <c:pt idx="498">
                  <c:v>37165.0</c:v>
                </c:pt>
                <c:pt idx="499">
                  <c:v>37196.0</c:v>
                </c:pt>
                <c:pt idx="500">
                  <c:v>37226.0</c:v>
                </c:pt>
                <c:pt idx="501">
                  <c:v>37257.0</c:v>
                </c:pt>
                <c:pt idx="502">
                  <c:v>37288.0</c:v>
                </c:pt>
                <c:pt idx="503">
                  <c:v>37316.0</c:v>
                </c:pt>
                <c:pt idx="504">
                  <c:v>37347.0</c:v>
                </c:pt>
                <c:pt idx="505">
                  <c:v>37377.0</c:v>
                </c:pt>
                <c:pt idx="506">
                  <c:v>37408.0</c:v>
                </c:pt>
                <c:pt idx="507">
                  <c:v>37438.0</c:v>
                </c:pt>
                <c:pt idx="508">
                  <c:v>37469.0</c:v>
                </c:pt>
                <c:pt idx="509">
                  <c:v>37500.0</c:v>
                </c:pt>
                <c:pt idx="510">
                  <c:v>37530.0</c:v>
                </c:pt>
                <c:pt idx="511">
                  <c:v>37561.0</c:v>
                </c:pt>
                <c:pt idx="512">
                  <c:v>37591.0</c:v>
                </c:pt>
                <c:pt idx="513">
                  <c:v>37622.0</c:v>
                </c:pt>
                <c:pt idx="514">
                  <c:v>37653.0</c:v>
                </c:pt>
                <c:pt idx="515">
                  <c:v>37681.0</c:v>
                </c:pt>
                <c:pt idx="516">
                  <c:v>37712.0</c:v>
                </c:pt>
                <c:pt idx="517">
                  <c:v>37742.0</c:v>
                </c:pt>
                <c:pt idx="518">
                  <c:v>37773.0</c:v>
                </c:pt>
                <c:pt idx="519">
                  <c:v>37803.0</c:v>
                </c:pt>
                <c:pt idx="520">
                  <c:v>37834.0</c:v>
                </c:pt>
                <c:pt idx="521">
                  <c:v>37865.0</c:v>
                </c:pt>
                <c:pt idx="522">
                  <c:v>37895.0</c:v>
                </c:pt>
                <c:pt idx="523">
                  <c:v>37926.0</c:v>
                </c:pt>
                <c:pt idx="524">
                  <c:v>37956.0</c:v>
                </c:pt>
                <c:pt idx="525">
                  <c:v>37987.0</c:v>
                </c:pt>
                <c:pt idx="526">
                  <c:v>38018.0</c:v>
                </c:pt>
                <c:pt idx="527">
                  <c:v>38047.0</c:v>
                </c:pt>
                <c:pt idx="528">
                  <c:v>38078.0</c:v>
                </c:pt>
                <c:pt idx="529">
                  <c:v>38108.0</c:v>
                </c:pt>
                <c:pt idx="530">
                  <c:v>38139.0</c:v>
                </c:pt>
                <c:pt idx="531">
                  <c:v>38169.0</c:v>
                </c:pt>
                <c:pt idx="532">
                  <c:v>38200.0</c:v>
                </c:pt>
                <c:pt idx="533">
                  <c:v>38231.0</c:v>
                </c:pt>
                <c:pt idx="534">
                  <c:v>38261.0</c:v>
                </c:pt>
                <c:pt idx="535">
                  <c:v>38292.0</c:v>
                </c:pt>
                <c:pt idx="536">
                  <c:v>38322.0</c:v>
                </c:pt>
                <c:pt idx="537">
                  <c:v>38353.0</c:v>
                </c:pt>
                <c:pt idx="538">
                  <c:v>38384.0</c:v>
                </c:pt>
                <c:pt idx="539">
                  <c:v>38412.0</c:v>
                </c:pt>
                <c:pt idx="540">
                  <c:v>38443.0</c:v>
                </c:pt>
                <c:pt idx="541">
                  <c:v>38473.0</c:v>
                </c:pt>
                <c:pt idx="542">
                  <c:v>38504.0</c:v>
                </c:pt>
                <c:pt idx="543">
                  <c:v>38534.0</c:v>
                </c:pt>
                <c:pt idx="544">
                  <c:v>38565.0</c:v>
                </c:pt>
                <c:pt idx="545">
                  <c:v>38596.0</c:v>
                </c:pt>
                <c:pt idx="546">
                  <c:v>38626.0</c:v>
                </c:pt>
                <c:pt idx="547">
                  <c:v>38657.0</c:v>
                </c:pt>
                <c:pt idx="548">
                  <c:v>38687.0</c:v>
                </c:pt>
                <c:pt idx="549">
                  <c:v>38718.0</c:v>
                </c:pt>
                <c:pt idx="550">
                  <c:v>38749.0</c:v>
                </c:pt>
                <c:pt idx="551">
                  <c:v>38777.0</c:v>
                </c:pt>
                <c:pt idx="552">
                  <c:v>38808.0</c:v>
                </c:pt>
                <c:pt idx="553">
                  <c:v>38838.0</c:v>
                </c:pt>
                <c:pt idx="554">
                  <c:v>38869.0</c:v>
                </c:pt>
                <c:pt idx="555">
                  <c:v>38899.0</c:v>
                </c:pt>
                <c:pt idx="556">
                  <c:v>38930.0</c:v>
                </c:pt>
                <c:pt idx="557">
                  <c:v>38961.0</c:v>
                </c:pt>
                <c:pt idx="558">
                  <c:v>38991.0</c:v>
                </c:pt>
                <c:pt idx="559">
                  <c:v>39022.0</c:v>
                </c:pt>
                <c:pt idx="560">
                  <c:v>39052.0</c:v>
                </c:pt>
                <c:pt idx="561">
                  <c:v>39083.0</c:v>
                </c:pt>
                <c:pt idx="562">
                  <c:v>39114.0</c:v>
                </c:pt>
                <c:pt idx="563">
                  <c:v>39142.0</c:v>
                </c:pt>
                <c:pt idx="564">
                  <c:v>39173.0</c:v>
                </c:pt>
                <c:pt idx="565">
                  <c:v>39203.0</c:v>
                </c:pt>
                <c:pt idx="566">
                  <c:v>39234.0</c:v>
                </c:pt>
                <c:pt idx="567">
                  <c:v>39264.0</c:v>
                </c:pt>
                <c:pt idx="568">
                  <c:v>39295.0</c:v>
                </c:pt>
                <c:pt idx="569">
                  <c:v>39326.0</c:v>
                </c:pt>
                <c:pt idx="570">
                  <c:v>39356.0</c:v>
                </c:pt>
                <c:pt idx="571">
                  <c:v>39387.0</c:v>
                </c:pt>
                <c:pt idx="572">
                  <c:v>39417.0</c:v>
                </c:pt>
                <c:pt idx="573">
                  <c:v>39448.0</c:v>
                </c:pt>
                <c:pt idx="574">
                  <c:v>39479.0</c:v>
                </c:pt>
                <c:pt idx="575">
                  <c:v>39508.0</c:v>
                </c:pt>
                <c:pt idx="576">
                  <c:v>39539.0</c:v>
                </c:pt>
                <c:pt idx="577">
                  <c:v>39569.0</c:v>
                </c:pt>
                <c:pt idx="578">
                  <c:v>39600.0</c:v>
                </c:pt>
                <c:pt idx="579">
                  <c:v>39630.0</c:v>
                </c:pt>
                <c:pt idx="580">
                  <c:v>39661.0</c:v>
                </c:pt>
                <c:pt idx="581">
                  <c:v>39692.0</c:v>
                </c:pt>
                <c:pt idx="582">
                  <c:v>39722.0</c:v>
                </c:pt>
                <c:pt idx="583">
                  <c:v>39753.0</c:v>
                </c:pt>
                <c:pt idx="584">
                  <c:v>39783.0</c:v>
                </c:pt>
                <c:pt idx="585">
                  <c:v>39814.0</c:v>
                </c:pt>
                <c:pt idx="586">
                  <c:v>39845.0</c:v>
                </c:pt>
                <c:pt idx="587">
                  <c:v>39873.0</c:v>
                </c:pt>
                <c:pt idx="588">
                  <c:v>39904.0</c:v>
                </c:pt>
                <c:pt idx="589">
                  <c:v>39934.0</c:v>
                </c:pt>
                <c:pt idx="590">
                  <c:v>39965.0</c:v>
                </c:pt>
                <c:pt idx="591">
                  <c:v>39995.0</c:v>
                </c:pt>
                <c:pt idx="592">
                  <c:v>40026.0</c:v>
                </c:pt>
                <c:pt idx="593">
                  <c:v>40057.0</c:v>
                </c:pt>
                <c:pt idx="594">
                  <c:v>40087.0</c:v>
                </c:pt>
                <c:pt idx="595">
                  <c:v>40118.0</c:v>
                </c:pt>
                <c:pt idx="596">
                  <c:v>40148.0</c:v>
                </c:pt>
                <c:pt idx="597">
                  <c:v>40179.0</c:v>
                </c:pt>
                <c:pt idx="598">
                  <c:v>40210.0</c:v>
                </c:pt>
                <c:pt idx="599">
                  <c:v>40238.0</c:v>
                </c:pt>
                <c:pt idx="600">
                  <c:v>40269.0</c:v>
                </c:pt>
                <c:pt idx="601">
                  <c:v>40299.0</c:v>
                </c:pt>
                <c:pt idx="602">
                  <c:v>40330.0</c:v>
                </c:pt>
                <c:pt idx="603">
                  <c:v>40360.0</c:v>
                </c:pt>
                <c:pt idx="604">
                  <c:v>40391.0</c:v>
                </c:pt>
                <c:pt idx="605">
                  <c:v>40422.0</c:v>
                </c:pt>
                <c:pt idx="606">
                  <c:v>40452.0</c:v>
                </c:pt>
                <c:pt idx="607">
                  <c:v>40483.0</c:v>
                </c:pt>
                <c:pt idx="608">
                  <c:v>40513.0</c:v>
                </c:pt>
                <c:pt idx="609">
                  <c:v>40544.0</c:v>
                </c:pt>
                <c:pt idx="610">
                  <c:v>40575.0</c:v>
                </c:pt>
                <c:pt idx="611">
                  <c:v>40603.0</c:v>
                </c:pt>
                <c:pt idx="612">
                  <c:v>40634.0</c:v>
                </c:pt>
                <c:pt idx="613">
                  <c:v>40664.0</c:v>
                </c:pt>
                <c:pt idx="614">
                  <c:v>40695.0</c:v>
                </c:pt>
                <c:pt idx="615">
                  <c:v>40725.0</c:v>
                </c:pt>
                <c:pt idx="616">
                  <c:v>40756.0</c:v>
                </c:pt>
                <c:pt idx="617">
                  <c:v>40787.0</c:v>
                </c:pt>
                <c:pt idx="618">
                  <c:v>40817.0</c:v>
                </c:pt>
                <c:pt idx="619">
                  <c:v>40848.0</c:v>
                </c:pt>
                <c:pt idx="620">
                  <c:v>40878.0</c:v>
                </c:pt>
                <c:pt idx="621">
                  <c:v>40909.0</c:v>
                </c:pt>
                <c:pt idx="622">
                  <c:v>40940.0</c:v>
                </c:pt>
                <c:pt idx="623">
                  <c:v>40969.0</c:v>
                </c:pt>
                <c:pt idx="624">
                  <c:v>41000.0</c:v>
                </c:pt>
                <c:pt idx="625">
                  <c:v>41030.0</c:v>
                </c:pt>
                <c:pt idx="626">
                  <c:v>41061.0</c:v>
                </c:pt>
                <c:pt idx="627">
                  <c:v>41091.0</c:v>
                </c:pt>
                <c:pt idx="628">
                  <c:v>41122.0</c:v>
                </c:pt>
                <c:pt idx="629">
                  <c:v>41153.0</c:v>
                </c:pt>
                <c:pt idx="630">
                  <c:v>41183.0</c:v>
                </c:pt>
                <c:pt idx="631">
                  <c:v>41214.0</c:v>
                </c:pt>
                <c:pt idx="632">
                  <c:v>41244.0</c:v>
                </c:pt>
              </c:numCache>
            </c:numRef>
          </c:cat>
          <c:val>
            <c:numRef>
              <c:f>'Parry Sound Monthly Data'!$C$2:$C$634</c:f>
              <c:numCache>
                <c:formatCode>0.00</c:formatCode>
                <c:ptCount val="633"/>
                <c:pt idx="0">
                  <c:v>176.2493333333333</c:v>
                </c:pt>
                <c:pt idx="1">
                  <c:v>176.4941935483871</c:v>
                </c:pt>
                <c:pt idx="2">
                  <c:v>176.668</c:v>
                </c:pt>
                <c:pt idx="3">
                  <c:v>176.7729032258063</c:v>
                </c:pt>
                <c:pt idx="4">
                  <c:v>176.801935483871</c:v>
                </c:pt>
                <c:pt idx="5">
                  <c:v>176.7499999999999</c:v>
                </c:pt>
                <c:pt idx="6">
                  <c:v>176.6980645161291</c:v>
                </c:pt>
                <c:pt idx="7">
                  <c:v>176.646</c:v>
                </c:pt>
                <c:pt idx="8">
                  <c:v>176.5690322580645</c:v>
                </c:pt>
                <c:pt idx="9">
                  <c:v>176.4209677419356</c:v>
                </c:pt>
                <c:pt idx="10">
                  <c:v>176.3339285714285</c:v>
                </c:pt>
                <c:pt idx="11">
                  <c:v>176.34</c:v>
                </c:pt>
                <c:pt idx="12">
                  <c:v>176.372</c:v>
                </c:pt>
                <c:pt idx="13">
                  <c:v>176.4509677419354</c:v>
                </c:pt>
                <c:pt idx="14">
                  <c:v>176.4703333333334</c:v>
                </c:pt>
                <c:pt idx="15">
                  <c:v>176.4974193548388</c:v>
                </c:pt>
                <c:pt idx="16">
                  <c:v>176.4835483870968</c:v>
                </c:pt>
                <c:pt idx="17">
                  <c:v>176.4776666666666</c:v>
                </c:pt>
                <c:pt idx="18">
                  <c:v>176.4380645161291</c:v>
                </c:pt>
                <c:pt idx="19">
                  <c:v>176.3696666666666</c:v>
                </c:pt>
                <c:pt idx="20">
                  <c:v>176.3151612903225</c:v>
                </c:pt>
                <c:pt idx="21">
                  <c:v>176.2580645161291</c:v>
                </c:pt>
                <c:pt idx="22">
                  <c:v>176.175</c:v>
                </c:pt>
                <c:pt idx="23">
                  <c:v>176.2051612903225</c:v>
                </c:pt>
                <c:pt idx="24">
                  <c:v>176.287</c:v>
                </c:pt>
                <c:pt idx="25">
                  <c:v>176.3635483870968</c:v>
                </c:pt>
                <c:pt idx="26">
                  <c:v>176.4133333333334</c:v>
                </c:pt>
                <c:pt idx="27">
                  <c:v>176.4148387096774</c:v>
                </c:pt>
                <c:pt idx="28">
                  <c:v>176.3754838709678</c:v>
                </c:pt>
                <c:pt idx="29">
                  <c:v>176.334</c:v>
                </c:pt>
                <c:pt idx="30">
                  <c:v>176.2209677419355</c:v>
                </c:pt>
                <c:pt idx="31">
                  <c:v>176.1026666666666</c:v>
                </c:pt>
                <c:pt idx="32">
                  <c:v>176.0596774193548</c:v>
                </c:pt>
                <c:pt idx="33">
                  <c:v>175.9764516129032</c:v>
                </c:pt>
                <c:pt idx="34">
                  <c:v>175.9028571428571</c:v>
                </c:pt>
                <c:pt idx="35">
                  <c:v>175.8822580645162</c:v>
                </c:pt>
                <c:pt idx="36">
                  <c:v>175.9833333333334</c:v>
                </c:pt>
                <c:pt idx="37">
                  <c:v>176.0554838709678</c:v>
                </c:pt>
                <c:pt idx="38">
                  <c:v>176.083</c:v>
                </c:pt>
                <c:pt idx="39">
                  <c:v>176.088064516129</c:v>
                </c:pt>
                <c:pt idx="40">
                  <c:v>176.075806451613</c:v>
                </c:pt>
                <c:pt idx="41">
                  <c:v>175.9786666666666</c:v>
                </c:pt>
                <c:pt idx="42">
                  <c:v>175.9348387096774</c:v>
                </c:pt>
                <c:pt idx="43">
                  <c:v>175.8600000000001</c:v>
                </c:pt>
                <c:pt idx="44">
                  <c:v>175.7470967741936</c:v>
                </c:pt>
                <c:pt idx="45">
                  <c:v>175.6912903225806</c:v>
                </c:pt>
                <c:pt idx="46">
                  <c:v>175.6662068965518</c:v>
                </c:pt>
                <c:pt idx="47">
                  <c:v>175.6025806451612</c:v>
                </c:pt>
                <c:pt idx="48">
                  <c:v>175.6086666666666</c:v>
                </c:pt>
                <c:pt idx="49">
                  <c:v>175.7754838709677</c:v>
                </c:pt>
                <c:pt idx="50">
                  <c:v>175.8</c:v>
                </c:pt>
                <c:pt idx="51">
                  <c:v>175.8048387096775</c:v>
                </c:pt>
                <c:pt idx="52">
                  <c:v>175.8241935483871</c:v>
                </c:pt>
                <c:pt idx="53">
                  <c:v>175.8286666666668</c:v>
                </c:pt>
                <c:pt idx="54">
                  <c:v>175.7745161290322</c:v>
                </c:pt>
                <c:pt idx="55">
                  <c:v>175.7226666666666</c:v>
                </c:pt>
                <c:pt idx="56">
                  <c:v>175.6448387096773</c:v>
                </c:pt>
                <c:pt idx="57">
                  <c:v>175.6483870967741</c:v>
                </c:pt>
                <c:pt idx="58">
                  <c:v>175.6678571428571</c:v>
                </c:pt>
                <c:pt idx="59">
                  <c:v>175.69</c:v>
                </c:pt>
                <c:pt idx="60">
                  <c:v>175.7916666666667</c:v>
                </c:pt>
                <c:pt idx="61">
                  <c:v>175.9674193548388</c:v>
                </c:pt>
                <c:pt idx="62">
                  <c:v>176.0273333333334</c:v>
                </c:pt>
                <c:pt idx="63">
                  <c:v>176.0612903225807</c:v>
                </c:pt>
                <c:pt idx="64">
                  <c:v>176.0770967741936</c:v>
                </c:pt>
                <c:pt idx="65">
                  <c:v>176.1023333333334</c:v>
                </c:pt>
                <c:pt idx="66">
                  <c:v>176.1487096774194</c:v>
                </c:pt>
                <c:pt idx="67">
                  <c:v>176.1236666666666</c:v>
                </c:pt>
                <c:pt idx="68">
                  <c:v>176.1212903225807</c:v>
                </c:pt>
                <c:pt idx="69">
                  <c:v>176.1435483870968</c:v>
                </c:pt>
                <c:pt idx="70">
                  <c:v>176.1110714285714</c:v>
                </c:pt>
                <c:pt idx="71">
                  <c:v>176.138064516129</c:v>
                </c:pt>
                <c:pt idx="72">
                  <c:v>176.2013333333334</c:v>
                </c:pt>
                <c:pt idx="73">
                  <c:v>176.2903225806452</c:v>
                </c:pt>
                <c:pt idx="74">
                  <c:v>176.3206666666667</c:v>
                </c:pt>
                <c:pt idx="75">
                  <c:v>176.3090322580646</c:v>
                </c:pt>
                <c:pt idx="76">
                  <c:v>176.2793548387096</c:v>
                </c:pt>
                <c:pt idx="77">
                  <c:v>176.21</c:v>
                </c:pt>
                <c:pt idx="78">
                  <c:v>176.1574193548388</c:v>
                </c:pt>
                <c:pt idx="79">
                  <c:v>176.0296666666666</c:v>
                </c:pt>
                <c:pt idx="80">
                  <c:v>176.1070967741935</c:v>
                </c:pt>
                <c:pt idx="81">
                  <c:v>176.1164516129032</c:v>
                </c:pt>
                <c:pt idx="82">
                  <c:v>176.1253571428572</c:v>
                </c:pt>
                <c:pt idx="83">
                  <c:v>176.0635483870968</c:v>
                </c:pt>
                <c:pt idx="84">
                  <c:v>176.2456666666666</c:v>
                </c:pt>
                <c:pt idx="85">
                  <c:v>176.3664516129033</c:v>
                </c:pt>
                <c:pt idx="86">
                  <c:v>176.4493333333334</c:v>
                </c:pt>
                <c:pt idx="87">
                  <c:v>176.541935483871</c:v>
                </c:pt>
                <c:pt idx="88">
                  <c:v>176.5029032258064</c:v>
                </c:pt>
                <c:pt idx="89">
                  <c:v>176.4193333333334</c:v>
                </c:pt>
                <c:pt idx="90">
                  <c:v>176.3554838709678</c:v>
                </c:pt>
                <c:pt idx="91">
                  <c:v>176.412</c:v>
                </c:pt>
                <c:pt idx="92">
                  <c:v>176.3622580645162</c:v>
                </c:pt>
                <c:pt idx="93">
                  <c:v>176.2983870967742</c:v>
                </c:pt>
                <c:pt idx="94">
                  <c:v>176.3710344827586</c:v>
                </c:pt>
                <c:pt idx="95">
                  <c:v>176.297741935484</c:v>
                </c:pt>
                <c:pt idx="96">
                  <c:v>176.376</c:v>
                </c:pt>
                <c:pt idx="97">
                  <c:v>176.4038709677418</c:v>
                </c:pt>
                <c:pt idx="98">
                  <c:v>176.48</c:v>
                </c:pt>
                <c:pt idx="99">
                  <c:v>176.6006451612903</c:v>
                </c:pt>
                <c:pt idx="100">
                  <c:v>176.6164516129033</c:v>
                </c:pt>
                <c:pt idx="101">
                  <c:v>176.625</c:v>
                </c:pt>
                <c:pt idx="102">
                  <c:v>176.6203225806452</c:v>
                </c:pt>
                <c:pt idx="103">
                  <c:v>176.5063333333334</c:v>
                </c:pt>
                <c:pt idx="104">
                  <c:v>176.4867741935483</c:v>
                </c:pt>
                <c:pt idx="105">
                  <c:v>176.5009677419355</c:v>
                </c:pt>
                <c:pt idx="106">
                  <c:v>176.5064285714286</c:v>
                </c:pt>
                <c:pt idx="107">
                  <c:v>176.4751612903225</c:v>
                </c:pt>
                <c:pt idx="108">
                  <c:v>176.5446666666667</c:v>
                </c:pt>
                <c:pt idx="109">
                  <c:v>176.7051612903225</c:v>
                </c:pt>
                <c:pt idx="110">
                  <c:v>176.8343333333334</c:v>
                </c:pt>
                <c:pt idx="111">
                  <c:v>176.9364516129033</c:v>
                </c:pt>
                <c:pt idx="112">
                  <c:v>177</c:v>
                </c:pt>
                <c:pt idx="113">
                  <c:v>176.8833333333334</c:v>
                </c:pt>
                <c:pt idx="114">
                  <c:v>176.8348387096774</c:v>
                </c:pt>
                <c:pt idx="115">
                  <c:v>176.7793333333333</c:v>
                </c:pt>
                <c:pt idx="116">
                  <c:v>176.6519354838709</c:v>
                </c:pt>
                <c:pt idx="117">
                  <c:v>176.6125806451612</c:v>
                </c:pt>
                <c:pt idx="118">
                  <c:v>176.5989285714286</c:v>
                </c:pt>
                <c:pt idx="119">
                  <c:v>176.5525806451613</c:v>
                </c:pt>
                <c:pt idx="120">
                  <c:v>176.5796666666666</c:v>
                </c:pt>
                <c:pt idx="121">
                  <c:v>176.6693548387096</c:v>
                </c:pt>
                <c:pt idx="122">
                  <c:v>176.776</c:v>
                </c:pt>
                <c:pt idx="123">
                  <c:v>176.8064516129033</c:v>
                </c:pt>
                <c:pt idx="124">
                  <c:v>176.8193548387097</c:v>
                </c:pt>
                <c:pt idx="125">
                  <c:v>176.8023333333335</c:v>
                </c:pt>
                <c:pt idx="126">
                  <c:v>176.7270967741935</c:v>
                </c:pt>
                <c:pt idx="127">
                  <c:v>176.711</c:v>
                </c:pt>
                <c:pt idx="128">
                  <c:v>176.667741935484</c:v>
                </c:pt>
                <c:pt idx="129">
                  <c:v>176.6867741935482</c:v>
                </c:pt>
                <c:pt idx="130">
                  <c:v>176.6396428571428</c:v>
                </c:pt>
                <c:pt idx="131">
                  <c:v>176.687741935484</c:v>
                </c:pt>
                <c:pt idx="132">
                  <c:v>176.7846666666667</c:v>
                </c:pt>
                <c:pt idx="133">
                  <c:v>176.8735483870968</c:v>
                </c:pt>
                <c:pt idx="134">
                  <c:v>176.9339999999999</c:v>
                </c:pt>
                <c:pt idx="135">
                  <c:v>176.998064516129</c:v>
                </c:pt>
                <c:pt idx="136">
                  <c:v>176.9896774193548</c:v>
                </c:pt>
                <c:pt idx="137">
                  <c:v>176.9216666666667</c:v>
                </c:pt>
                <c:pt idx="138">
                  <c:v>176.8509677419356</c:v>
                </c:pt>
                <c:pt idx="139">
                  <c:v>176.8006666666666</c:v>
                </c:pt>
                <c:pt idx="140">
                  <c:v>176.785806451613</c:v>
                </c:pt>
                <c:pt idx="141">
                  <c:v>176.8467741935483</c:v>
                </c:pt>
                <c:pt idx="142">
                  <c:v>176.7003448275862</c:v>
                </c:pt>
                <c:pt idx="143">
                  <c:v>176.6712903225806</c:v>
                </c:pt>
                <c:pt idx="144">
                  <c:v>176.7326666666666</c:v>
                </c:pt>
                <c:pt idx="145">
                  <c:v>176.8890322580645</c:v>
                </c:pt>
                <c:pt idx="146">
                  <c:v>176.9459999999999</c:v>
                </c:pt>
                <c:pt idx="147">
                  <c:v>176.9829032258064</c:v>
                </c:pt>
                <c:pt idx="148">
                  <c:v>177.0096774193548</c:v>
                </c:pt>
                <c:pt idx="149">
                  <c:v>177.0833333333334</c:v>
                </c:pt>
                <c:pt idx="150">
                  <c:v>177.0532258064516</c:v>
                </c:pt>
                <c:pt idx="151">
                  <c:v>176.9956666666666</c:v>
                </c:pt>
                <c:pt idx="152">
                  <c:v>176.9516129032259</c:v>
                </c:pt>
                <c:pt idx="153">
                  <c:v>177.0103225806452</c:v>
                </c:pt>
                <c:pt idx="154">
                  <c:v>176.9367857142856</c:v>
                </c:pt>
                <c:pt idx="155">
                  <c:v>176.9716129032258</c:v>
                </c:pt>
                <c:pt idx="156">
                  <c:v>177.0846666666666</c:v>
                </c:pt>
                <c:pt idx="157">
                  <c:v>177.1951612903225</c:v>
                </c:pt>
                <c:pt idx="158">
                  <c:v>177.295</c:v>
                </c:pt>
                <c:pt idx="159">
                  <c:v>177.3264516129033</c:v>
                </c:pt>
                <c:pt idx="160">
                  <c:v>177.3196774193548</c:v>
                </c:pt>
                <c:pt idx="161">
                  <c:v>177.2419999999999</c:v>
                </c:pt>
                <c:pt idx="162">
                  <c:v>177.1393548387096</c:v>
                </c:pt>
                <c:pt idx="163">
                  <c:v>177.0336666666666</c:v>
                </c:pt>
                <c:pt idx="164">
                  <c:v>176.9093548387096</c:v>
                </c:pt>
                <c:pt idx="165">
                  <c:v>176.9683870967742</c:v>
                </c:pt>
                <c:pt idx="166">
                  <c:v>176.9435714285713</c:v>
                </c:pt>
                <c:pt idx="167">
                  <c:v>176.9883870967743</c:v>
                </c:pt>
                <c:pt idx="168">
                  <c:v>177.0606666666666</c:v>
                </c:pt>
                <c:pt idx="169">
                  <c:v>177.1783870967741</c:v>
                </c:pt>
                <c:pt idx="170">
                  <c:v>177.2666666666666</c:v>
                </c:pt>
                <c:pt idx="171">
                  <c:v>177.33645</c:v>
                </c:pt>
                <c:pt idx="172">
                  <c:v>177.28</c:v>
                </c:pt>
                <c:pt idx="173">
                  <c:v>177.19</c:v>
                </c:pt>
                <c:pt idx="174">
                  <c:v>177.062</c:v>
                </c:pt>
                <c:pt idx="175">
                  <c:v>176.979</c:v>
                </c:pt>
                <c:pt idx="176">
                  <c:v>176.917741935484</c:v>
                </c:pt>
                <c:pt idx="177">
                  <c:v>176.9164516129032</c:v>
                </c:pt>
                <c:pt idx="178">
                  <c:v>176.8810714285714</c:v>
                </c:pt>
                <c:pt idx="179">
                  <c:v>176.8496774193548</c:v>
                </c:pt>
                <c:pt idx="180">
                  <c:v>176.9183333333334</c:v>
                </c:pt>
                <c:pt idx="181">
                  <c:v>177.0470967741936</c:v>
                </c:pt>
                <c:pt idx="182">
                  <c:v>177.12967</c:v>
                </c:pt>
                <c:pt idx="183">
                  <c:v>177.18</c:v>
                </c:pt>
                <c:pt idx="184">
                  <c:v>177.1193548387097</c:v>
                </c:pt>
                <c:pt idx="185">
                  <c:v>177.09766667</c:v>
                </c:pt>
                <c:pt idx="186">
                  <c:v>176.97837</c:v>
                </c:pt>
                <c:pt idx="187">
                  <c:v>176.8810000000001</c:v>
                </c:pt>
                <c:pt idx="188">
                  <c:v>176.8209677419355</c:v>
                </c:pt>
                <c:pt idx="189">
                  <c:v>176.7845161290322</c:v>
                </c:pt>
                <c:pt idx="190">
                  <c:v>176.7799999999999</c:v>
                </c:pt>
                <c:pt idx="191">
                  <c:v>176.8654838709678</c:v>
                </c:pt>
                <c:pt idx="192">
                  <c:v>177.0156666666666</c:v>
                </c:pt>
                <c:pt idx="193">
                  <c:v>177.1238709677419</c:v>
                </c:pt>
                <c:pt idx="194">
                  <c:v>177.1419999999999</c:v>
                </c:pt>
                <c:pt idx="195">
                  <c:v>177.1680645161289</c:v>
                </c:pt>
                <c:pt idx="196">
                  <c:v>177.0980645161291</c:v>
                </c:pt>
                <c:pt idx="197">
                  <c:v>176.9946666666666</c:v>
                </c:pt>
                <c:pt idx="198">
                  <c:v>176.8161290322581</c:v>
                </c:pt>
                <c:pt idx="199">
                  <c:v>176.7036666666667</c:v>
                </c:pt>
                <c:pt idx="200">
                  <c:v>176.5438709677419</c:v>
                </c:pt>
                <c:pt idx="201">
                  <c:v>176.4587096774195</c:v>
                </c:pt>
                <c:pt idx="202">
                  <c:v>176.3967857142857</c:v>
                </c:pt>
                <c:pt idx="203">
                  <c:v>176.4138709677419</c:v>
                </c:pt>
                <c:pt idx="204">
                  <c:v>176.5563333333334</c:v>
                </c:pt>
                <c:pt idx="205">
                  <c:v>176.561290322581</c:v>
                </c:pt>
                <c:pt idx="206">
                  <c:v>176.562</c:v>
                </c:pt>
                <c:pt idx="207">
                  <c:v>176.5812903225807</c:v>
                </c:pt>
                <c:pt idx="208">
                  <c:v>176.5741935483871</c:v>
                </c:pt>
                <c:pt idx="209">
                  <c:v>176.5173333333334</c:v>
                </c:pt>
                <c:pt idx="210">
                  <c:v>176.4912903225807</c:v>
                </c:pt>
                <c:pt idx="211">
                  <c:v>176.491</c:v>
                </c:pt>
                <c:pt idx="212">
                  <c:v>176.487741935484</c:v>
                </c:pt>
                <c:pt idx="213">
                  <c:v>176.4693548387097</c:v>
                </c:pt>
                <c:pt idx="214">
                  <c:v>176.4607142857142</c:v>
                </c:pt>
                <c:pt idx="215">
                  <c:v>176.4309677419355</c:v>
                </c:pt>
                <c:pt idx="216">
                  <c:v>176.4873333333335</c:v>
                </c:pt>
                <c:pt idx="217">
                  <c:v>176.5864516129033</c:v>
                </c:pt>
                <c:pt idx="218">
                  <c:v>176.6673333333333</c:v>
                </c:pt>
                <c:pt idx="219">
                  <c:v>176.6867741935482</c:v>
                </c:pt>
                <c:pt idx="220">
                  <c:v>176.7045</c:v>
                </c:pt>
                <c:pt idx="221">
                  <c:v>176.663</c:v>
                </c:pt>
                <c:pt idx="222">
                  <c:v>176.7103225806451</c:v>
                </c:pt>
                <c:pt idx="223">
                  <c:v>176.6313333333334</c:v>
                </c:pt>
                <c:pt idx="224">
                  <c:v>176.5841935483871</c:v>
                </c:pt>
                <c:pt idx="225">
                  <c:v>176.5293548387096</c:v>
                </c:pt>
                <c:pt idx="226">
                  <c:v>176.4628571428571</c:v>
                </c:pt>
                <c:pt idx="227">
                  <c:v>176.5154838709678</c:v>
                </c:pt>
                <c:pt idx="228">
                  <c:v>176.6923333333334</c:v>
                </c:pt>
                <c:pt idx="229">
                  <c:v>176.8535483870969</c:v>
                </c:pt>
                <c:pt idx="230">
                  <c:v>176.9333333333333</c:v>
                </c:pt>
                <c:pt idx="231">
                  <c:v>176.98</c:v>
                </c:pt>
                <c:pt idx="232">
                  <c:v>177.0145161290322</c:v>
                </c:pt>
                <c:pt idx="233">
                  <c:v>176.9716666666666</c:v>
                </c:pt>
                <c:pt idx="234">
                  <c:v>176.8503225806453</c:v>
                </c:pt>
                <c:pt idx="235">
                  <c:v>176.842</c:v>
                </c:pt>
                <c:pt idx="236">
                  <c:v>176.8151612903225</c:v>
                </c:pt>
                <c:pt idx="237">
                  <c:v>176.7964516129032</c:v>
                </c:pt>
                <c:pt idx="238">
                  <c:v>176.701724137931</c:v>
                </c:pt>
                <c:pt idx="239">
                  <c:v>176.6593548387096</c:v>
                </c:pt>
                <c:pt idx="240">
                  <c:v>176.7346666666667</c:v>
                </c:pt>
                <c:pt idx="241">
                  <c:v>176.8222580645162</c:v>
                </c:pt>
                <c:pt idx="242">
                  <c:v>176.8866666666667</c:v>
                </c:pt>
                <c:pt idx="243">
                  <c:v>176.9290322580646</c:v>
                </c:pt>
                <c:pt idx="244">
                  <c:v>176.92</c:v>
                </c:pt>
                <c:pt idx="245">
                  <c:v>176.9143333333334</c:v>
                </c:pt>
                <c:pt idx="246">
                  <c:v>176.8509677419355</c:v>
                </c:pt>
                <c:pt idx="247">
                  <c:v>176.7366666666666</c:v>
                </c:pt>
                <c:pt idx="248">
                  <c:v>176.6593548387096</c:v>
                </c:pt>
                <c:pt idx="249">
                  <c:v>176.5848387096775</c:v>
                </c:pt>
                <c:pt idx="250">
                  <c:v>176.5614285714286</c:v>
                </c:pt>
                <c:pt idx="251">
                  <c:v>176.6087096774194</c:v>
                </c:pt>
                <c:pt idx="252">
                  <c:v>176.6606666666666</c:v>
                </c:pt>
                <c:pt idx="253">
                  <c:v>176.7270967741935</c:v>
                </c:pt>
                <c:pt idx="254">
                  <c:v>176.7933333333334</c:v>
                </c:pt>
                <c:pt idx="255">
                  <c:v>176.8132258064516</c:v>
                </c:pt>
                <c:pt idx="256">
                  <c:v>176.785806451613</c:v>
                </c:pt>
                <c:pt idx="257">
                  <c:v>176.7853333333334</c:v>
                </c:pt>
                <c:pt idx="258">
                  <c:v>176.7145161290321</c:v>
                </c:pt>
                <c:pt idx="259">
                  <c:v>176.6606666666665</c:v>
                </c:pt>
                <c:pt idx="260">
                  <c:v>176.5932258064516</c:v>
                </c:pt>
                <c:pt idx="261">
                  <c:v>176.52</c:v>
                </c:pt>
                <c:pt idx="262">
                  <c:v>176.4464285714286</c:v>
                </c:pt>
                <c:pt idx="263">
                  <c:v>176.4235483870969</c:v>
                </c:pt>
                <c:pt idx="264">
                  <c:v>176.557</c:v>
                </c:pt>
                <c:pt idx="265">
                  <c:v>176.5641935483872</c:v>
                </c:pt>
                <c:pt idx="266">
                  <c:v>176.6423333333334</c:v>
                </c:pt>
                <c:pt idx="267">
                  <c:v>176.6906451612903</c:v>
                </c:pt>
                <c:pt idx="268">
                  <c:v>176.7090322580644</c:v>
                </c:pt>
                <c:pt idx="269">
                  <c:v>176.6373333333335</c:v>
                </c:pt>
                <c:pt idx="270">
                  <c:v>176.614193548387</c:v>
                </c:pt>
                <c:pt idx="271">
                  <c:v>176.6246666666666</c:v>
                </c:pt>
                <c:pt idx="272">
                  <c:v>176.6703225806452</c:v>
                </c:pt>
                <c:pt idx="273">
                  <c:v>176.65</c:v>
                </c:pt>
                <c:pt idx="274">
                  <c:v>176.6128571428571</c:v>
                </c:pt>
                <c:pt idx="275">
                  <c:v>176.607741935484</c:v>
                </c:pt>
                <c:pt idx="276">
                  <c:v>176.7183333333334</c:v>
                </c:pt>
                <c:pt idx="277">
                  <c:v>176.8651612903225</c:v>
                </c:pt>
                <c:pt idx="278">
                  <c:v>176.999</c:v>
                </c:pt>
                <c:pt idx="279">
                  <c:v>177.0290322580646</c:v>
                </c:pt>
                <c:pt idx="280">
                  <c:v>176.9745161290321</c:v>
                </c:pt>
                <c:pt idx="281">
                  <c:v>176.9593333333334</c:v>
                </c:pt>
                <c:pt idx="282">
                  <c:v>176.8509677419355</c:v>
                </c:pt>
                <c:pt idx="283">
                  <c:v>176.712</c:v>
                </c:pt>
                <c:pt idx="284">
                  <c:v>176.7467741935483</c:v>
                </c:pt>
                <c:pt idx="285">
                  <c:v>176.6851612903225</c:v>
                </c:pt>
                <c:pt idx="286">
                  <c:v>176.6420689655172</c:v>
                </c:pt>
                <c:pt idx="287">
                  <c:v>176.6587096774194</c:v>
                </c:pt>
                <c:pt idx="288">
                  <c:v>176.752</c:v>
                </c:pt>
                <c:pt idx="289">
                  <c:v>176.9099999999999</c:v>
                </c:pt>
                <c:pt idx="290">
                  <c:v>177.0056666666666</c:v>
                </c:pt>
                <c:pt idx="291">
                  <c:v>177.0767741935483</c:v>
                </c:pt>
                <c:pt idx="292">
                  <c:v>177.0425806451613</c:v>
                </c:pt>
                <c:pt idx="293">
                  <c:v>177.0226666666667</c:v>
                </c:pt>
                <c:pt idx="294">
                  <c:v>176.927741935484</c:v>
                </c:pt>
                <c:pt idx="295">
                  <c:v>176.9273333333335</c:v>
                </c:pt>
                <c:pt idx="296">
                  <c:v>176.8783870967743</c:v>
                </c:pt>
                <c:pt idx="297">
                  <c:v>176.8503225806452</c:v>
                </c:pt>
                <c:pt idx="298">
                  <c:v>176.8260714285715</c:v>
                </c:pt>
                <c:pt idx="299">
                  <c:v>176.928064516129</c:v>
                </c:pt>
                <c:pt idx="300">
                  <c:v>177.0766666666667</c:v>
                </c:pt>
                <c:pt idx="301">
                  <c:v>177.1793548387096</c:v>
                </c:pt>
                <c:pt idx="302">
                  <c:v>177.2273333333334</c:v>
                </c:pt>
                <c:pt idx="303">
                  <c:v>177.23</c:v>
                </c:pt>
                <c:pt idx="304">
                  <c:v>177.1670967741935</c:v>
                </c:pt>
                <c:pt idx="305">
                  <c:v>177.1729999999999</c:v>
                </c:pt>
                <c:pt idx="306">
                  <c:v>177.1638709677419</c:v>
                </c:pt>
                <c:pt idx="307">
                  <c:v>177.0770000000001</c:v>
                </c:pt>
                <c:pt idx="308">
                  <c:v>177.2009677419354</c:v>
                </c:pt>
                <c:pt idx="309">
                  <c:v>177.1351612903225</c:v>
                </c:pt>
                <c:pt idx="310">
                  <c:v>177.0617857142858</c:v>
                </c:pt>
                <c:pt idx="311">
                  <c:v>177.0990322580645</c:v>
                </c:pt>
                <c:pt idx="312">
                  <c:v>177.1953333333334</c:v>
                </c:pt>
                <c:pt idx="313">
                  <c:v>177.2432258064516</c:v>
                </c:pt>
                <c:pt idx="314">
                  <c:v>177.3143333333334</c:v>
                </c:pt>
                <c:pt idx="315">
                  <c:v>177.3767741935482</c:v>
                </c:pt>
                <c:pt idx="316">
                  <c:v>177.3961290322581</c:v>
                </c:pt>
                <c:pt idx="317">
                  <c:v>177.3686666666667</c:v>
                </c:pt>
                <c:pt idx="318">
                  <c:v>177.4751612903225</c:v>
                </c:pt>
                <c:pt idx="319">
                  <c:v>177.4163333333334</c:v>
                </c:pt>
                <c:pt idx="320">
                  <c:v>177.2799999999999</c:v>
                </c:pt>
                <c:pt idx="321">
                  <c:v>177.1709677419354</c:v>
                </c:pt>
                <c:pt idx="322">
                  <c:v>177.0517857142857</c:v>
                </c:pt>
                <c:pt idx="323">
                  <c:v>177.0035483870969</c:v>
                </c:pt>
                <c:pt idx="324">
                  <c:v>177.0206666666667</c:v>
                </c:pt>
                <c:pt idx="325">
                  <c:v>177.0245161290322</c:v>
                </c:pt>
                <c:pt idx="326">
                  <c:v>177.0576666666667</c:v>
                </c:pt>
                <c:pt idx="327">
                  <c:v>177.0403225806452</c:v>
                </c:pt>
                <c:pt idx="328">
                  <c:v>176.9860000000001</c:v>
                </c:pt>
                <c:pt idx="329">
                  <c:v>176.8796666666666</c:v>
                </c:pt>
                <c:pt idx="330">
                  <c:v>176.805806451613</c:v>
                </c:pt>
                <c:pt idx="331">
                  <c:v>176.6843333333334</c:v>
                </c:pt>
                <c:pt idx="332">
                  <c:v>176.6783870967741</c:v>
                </c:pt>
                <c:pt idx="333">
                  <c:v>176.6554838709678</c:v>
                </c:pt>
                <c:pt idx="334">
                  <c:v>176.6062068965517</c:v>
                </c:pt>
                <c:pt idx="335">
                  <c:v>176.53</c:v>
                </c:pt>
                <c:pt idx="336">
                  <c:v>176.6503333333335</c:v>
                </c:pt>
                <c:pt idx="337">
                  <c:v>176.6774193548387</c:v>
                </c:pt>
                <c:pt idx="338">
                  <c:v>176.6606666666666</c:v>
                </c:pt>
                <c:pt idx="339">
                  <c:v>176.6025806451613</c:v>
                </c:pt>
                <c:pt idx="340">
                  <c:v>176.6018518518518</c:v>
                </c:pt>
                <c:pt idx="341">
                  <c:v>176.493</c:v>
                </c:pt>
                <c:pt idx="342">
                  <c:v>176.4348387096773</c:v>
                </c:pt>
                <c:pt idx="343">
                  <c:v>176.4246666666667</c:v>
                </c:pt>
                <c:pt idx="344">
                  <c:v>176.4574193548388</c:v>
                </c:pt>
                <c:pt idx="345">
                  <c:v>176.3906451612903</c:v>
                </c:pt>
                <c:pt idx="346">
                  <c:v>176.3453571428572</c:v>
                </c:pt>
                <c:pt idx="347">
                  <c:v>176.2803225806453</c:v>
                </c:pt>
                <c:pt idx="348">
                  <c:v>176.3813333333334</c:v>
                </c:pt>
                <c:pt idx="349">
                  <c:v>176.4235483870969</c:v>
                </c:pt>
                <c:pt idx="350">
                  <c:v>176.521</c:v>
                </c:pt>
                <c:pt idx="351">
                  <c:v>176.543548387097</c:v>
                </c:pt>
                <c:pt idx="352">
                  <c:v>176.5274193548388</c:v>
                </c:pt>
                <c:pt idx="353">
                  <c:v>176.4566666666666</c:v>
                </c:pt>
                <c:pt idx="354">
                  <c:v>176.321612903226</c:v>
                </c:pt>
                <c:pt idx="355">
                  <c:v>176.3116666666666</c:v>
                </c:pt>
                <c:pt idx="356">
                  <c:v>176.1590322580645</c:v>
                </c:pt>
                <c:pt idx="357">
                  <c:v>176.1609677419355</c:v>
                </c:pt>
                <c:pt idx="358">
                  <c:v>176.1432142857142</c:v>
                </c:pt>
                <c:pt idx="359">
                  <c:v>176.1666666666666</c:v>
                </c:pt>
                <c:pt idx="360">
                  <c:v>176.2436666666665</c:v>
                </c:pt>
                <c:pt idx="361">
                  <c:v>176.3154838709678</c:v>
                </c:pt>
                <c:pt idx="362">
                  <c:v>176.4203333333334</c:v>
                </c:pt>
                <c:pt idx="363">
                  <c:v>176.4874193548388</c:v>
                </c:pt>
                <c:pt idx="364">
                  <c:v>176.4522580645161</c:v>
                </c:pt>
                <c:pt idx="365">
                  <c:v>176.4313333333335</c:v>
                </c:pt>
                <c:pt idx="366">
                  <c:v>176.3983870967742</c:v>
                </c:pt>
                <c:pt idx="367">
                  <c:v>176.4036666666667</c:v>
                </c:pt>
                <c:pt idx="368">
                  <c:v>176.3883870967743</c:v>
                </c:pt>
                <c:pt idx="369">
                  <c:v>176.3800000000001</c:v>
                </c:pt>
                <c:pt idx="370">
                  <c:v>176.2946428571429</c:v>
                </c:pt>
                <c:pt idx="371">
                  <c:v>176.2738709677418</c:v>
                </c:pt>
                <c:pt idx="372">
                  <c:v>176.4333333333334</c:v>
                </c:pt>
                <c:pt idx="373">
                  <c:v>176.5606451612903</c:v>
                </c:pt>
                <c:pt idx="374">
                  <c:v>176.6216666666667</c:v>
                </c:pt>
                <c:pt idx="375">
                  <c:v>176.6306451612903</c:v>
                </c:pt>
                <c:pt idx="376">
                  <c:v>176.5783870967742</c:v>
                </c:pt>
                <c:pt idx="377">
                  <c:v>176.5043333333334</c:v>
                </c:pt>
                <c:pt idx="378">
                  <c:v>176.3893548387098</c:v>
                </c:pt>
                <c:pt idx="379">
                  <c:v>176.4053333333334</c:v>
                </c:pt>
                <c:pt idx="380">
                  <c:v>176.4067741935483</c:v>
                </c:pt>
                <c:pt idx="381">
                  <c:v>176.3716129032258</c:v>
                </c:pt>
                <c:pt idx="382">
                  <c:v>176.3206896551725</c:v>
                </c:pt>
                <c:pt idx="383">
                  <c:v>176.355806451613</c:v>
                </c:pt>
                <c:pt idx="384">
                  <c:v>176.4003333333334</c:v>
                </c:pt>
                <c:pt idx="385">
                  <c:v>176.487741935484</c:v>
                </c:pt>
                <c:pt idx="386">
                  <c:v>176.486</c:v>
                </c:pt>
                <c:pt idx="387">
                  <c:v>176.511935483871</c:v>
                </c:pt>
                <c:pt idx="388">
                  <c:v>176.5274193548387</c:v>
                </c:pt>
                <c:pt idx="389">
                  <c:v>176.54</c:v>
                </c:pt>
                <c:pt idx="390">
                  <c:v>176.4909677419355</c:v>
                </c:pt>
                <c:pt idx="391">
                  <c:v>176.4666666666666</c:v>
                </c:pt>
                <c:pt idx="392">
                  <c:v>176.5470967741936</c:v>
                </c:pt>
                <c:pt idx="393">
                  <c:v>176.5212903225807</c:v>
                </c:pt>
                <c:pt idx="394">
                  <c:v>176.4603571428571</c:v>
                </c:pt>
                <c:pt idx="395">
                  <c:v>176.4248387096774</c:v>
                </c:pt>
                <c:pt idx="396">
                  <c:v>176.5036666666666</c:v>
                </c:pt>
                <c:pt idx="397">
                  <c:v>176.666129032258</c:v>
                </c:pt>
                <c:pt idx="398">
                  <c:v>176.7816666666666</c:v>
                </c:pt>
                <c:pt idx="399">
                  <c:v>176.8974193548387</c:v>
                </c:pt>
                <c:pt idx="400">
                  <c:v>176.8693548387097</c:v>
                </c:pt>
                <c:pt idx="401">
                  <c:v>176.8393333333334</c:v>
                </c:pt>
                <c:pt idx="402">
                  <c:v>176.7793548387097</c:v>
                </c:pt>
                <c:pt idx="403">
                  <c:v>176.682</c:v>
                </c:pt>
                <c:pt idx="404">
                  <c:v>176.6306451612902</c:v>
                </c:pt>
                <c:pt idx="405">
                  <c:v>176.5270967741936</c:v>
                </c:pt>
                <c:pt idx="406">
                  <c:v>176.5253571428572</c:v>
                </c:pt>
                <c:pt idx="407">
                  <c:v>176.5641935483871</c:v>
                </c:pt>
                <c:pt idx="408">
                  <c:v>176.608</c:v>
                </c:pt>
                <c:pt idx="409">
                  <c:v>176.6774193548387</c:v>
                </c:pt>
                <c:pt idx="410">
                  <c:v>176.6866666666666</c:v>
                </c:pt>
                <c:pt idx="411">
                  <c:v>176.7906451612903</c:v>
                </c:pt>
                <c:pt idx="412">
                  <c:v>176.8048387096774</c:v>
                </c:pt>
                <c:pt idx="413">
                  <c:v>176.7526666666666</c:v>
                </c:pt>
                <c:pt idx="414">
                  <c:v>176.697741935484</c:v>
                </c:pt>
                <c:pt idx="415">
                  <c:v>176.651</c:v>
                </c:pt>
                <c:pt idx="416">
                  <c:v>176.5509677419355</c:v>
                </c:pt>
                <c:pt idx="417">
                  <c:v>176.5212903225807</c:v>
                </c:pt>
                <c:pt idx="418">
                  <c:v>176.4828571428571</c:v>
                </c:pt>
                <c:pt idx="419">
                  <c:v>176.415806451613</c:v>
                </c:pt>
                <c:pt idx="420">
                  <c:v>176.438</c:v>
                </c:pt>
                <c:pt idx="421">
                  <c:v>176.531935483871</c:v>
                </c:pt>
                <c:pt idx="422">
                  <c:v>176.567</c:v>
                </c:pt>
                <c:pt idx="423">
                  <c:v>176.6061290322581</c:v>
                </c:pt>
                <c:pt idx="424">
                  <c:v>176.5916129032258</c:v>
                </c:pt>
                <c:pt idx="425">
                  <c:v>176.5186666666666</c:v>
                </c:pt>
                <c:pt idx="426">
                  <c:v>176.4606451612903</c:v>
                </c:pt>
                <c:pt idx="427">
                  <c:v>176.4436666666666</c:v>
                </c:pt>
                <c:pt idx="428">
                  <c:v>176.4074193548388</c:v>
                </c:pt>
                <c:pt idx="429">
                  <c:v>176.3409677419355</c:v>
                </c:pt>
                <c:pt idx="430">
                  <c:v>176.3579310344828</c:v>
                </c:pt>
                <c:pt idx="431">
                  <c:v>176.3536666666666</c:v>
                </c:pt>
                <c:pt idx="432">
                  <c:v>176.4036666666666</c:v>
                </c:pt>
                <c:pt idx="433">
                  <c:v>176.5825806451612</c:v>
                </c:pt>
                <c:pt idx="434">
                  <c:v>176.7113333333334</c:v>
                </c:pt>
                <c:pt idx="435">
                  <c:v>176.8087096774195</c:v>
                </c:pt>
                <c:pt idx="436">
                  <c:v>176.8190322580645</c:v>
                </c:pt>
                <c:pt idx="437">
                  <c:v>176.7496666666665</c:v>
                </c:pt>
                <c:pt idx="438">
                  <c:v>176.768064516129</c:v>
                </c:pt>
                <c:pt idx="439">
                  <c:v>176.7779999999999</c:v>
                </c:pt>
                <c:pt idx="440">
                  <c:v>176.7370967741936</c:v>
                </c:pt>
                <c:pt idx="441">
                  <c:v>176.7693548387096</c:v>
                </c:pt>
                <c:pt idx="442">
                  <c:v>176.7764285714286</c:v>
                </c:pt>
                <c:pt idx="443">
                  <c:v>176.8448387096774</c:v>
                </c:pt>
                <c:pt idx="444">
                  <c:v>176.9163333333333</c:v>
                </c:pt>
                <c:pt idx="445">
                  <c:v>177.0232258064517</c:v>
                </c:pt>
                <c:pt idx="446">
                  <c:v>177.0826666666667</c:v>
                </c:pt>
                <c:pt idx="447">
                  <c:v>177.158064516129</c:v>
                </c:pt>
                <c:pt idx="448">
                  <c:v>177.1174193548387</c:v>
                </c:pt>
                <c:pt idx="449">
                  <c:v>177.1043333333334</c:v>
                </c:pt>
                <c:pt idx="450">
                  <c:v>176.9932258064516</c:v>
                </c:pt>
                <c:pt idx="451">
                  <c:v>176.86</c:v>
                </c:pt>
                <c:pt idx="452">
                  <c:v>176.7535483870968</c:v>
                </c:pt>
                <c:pt idx="453">
                  <c:v>176.6774193548388</c:v>
                </c:pt>
                <c:pt idx="454">
                  <c:v>176.6307142857142</c:v>
                </c:pt>
                <c:pt idx="455">
                  <c:v>176.67</c:v>
                </c:pt>
                <c:pt idx="456">
                  <c:v>176.8226666666668</c:v>
                </c:pt>
                <c:pt idx="457">
                  <c:v>176.8561290322581</c:v>
                </c:pt>
                <c:pt idx="458">
                  <c:v>176.8675862068966</c:v>
                </c:pt>
                <c:pt idx="459">
                  <c:v>176.8654838709678</c:v>
                </c:pt>
                <c:pt idx="460">
                  <c:v>176.7503225806452</c:v>
                </c:pt>
                <c:pt idx="461">
                  <c:v>176.662</c:v>
                </c:pt>
                <c:pt idx="462">
                  <c:v>176.5206451612903</c:v>
                </c:pt>
                <c:pt idx="463">
                  <c:v>176.4303333333334</c:v>
                </c:pt>
                <c:pt idx="464">
                  <c:v>176.4303333333334</c:v>
                </c:pt>
                <c:pt idx="465">
                  <c:v>176.225806451613</c:v>
                </c:pt>
                <c:pt idx="466">
                  <c:v>176.2250000000001</c:v>
                </c:pt>
                <c:pt idx="467">
                  <c:v>176.1964516129032</c:v>
                </c:pt>
                <c:pt idx="468">
                  <c:v>176.1813333333334</c:v>
                </c:pt>
                <c:pt idx="469">
                  <c:v>176.2209677419355</c:v>
                </c:pt>
                <c:pt idx="470">
                  <c:v>176.307</c:v>
                </c:pt>
                <c:pt idx="471">
                  <c:v>176.385806451613</c:v>
                </c:pt>
                <c:pt idx="472">
                  <c:v>176.335806451613</c:v>
                </c:pt>
                <c:pt idx="473">
                  <c:v>176.2286666666666</c:v>
                </c:pt>
                <c:pt idx="474">
                  <c:v>176.1367741935483</c:v>
                </c:pt>
                <c:pt idx="475">
                  <c:v>176.0426666666666</c:v>
                </c:pt>
                <c:pt idx="476">
                  <c:v>175.9938709677419</c:v>
                </c:pt>
                <c:pt idx="477">
                  <c:v>175.8890322580646</c:v>
                </c:pt>
                <c:pt idx="478">
                  <c:v>175.8341379310345</c:v>
                </c:pt>
                <c:pt idx="479">
                  <c:v>175.8487096774194</c:v>
                </c:pt>
                <c:pt idx="480">
                  <c:v>175.8566666666667</c:v>
                </c:pt>
                <c:pt idx="481">
                  <c:v>175.955806451613</c:v>
                </c:pt>
                <c:pt idx="482">
                  <c:v>176.061</c:v>
                </c:pt>
                <c:pt idx="483">
                  <c:v>176.0922580645161</c:v>
                </c:pt>
                <c:pt idx="484">
                  <c:v>176.0633333333334</c:v>
                </c:pt>
                <c:pt idx="485">
                  <c:v>175.9503225806452</c:v>
                </c:pt>
                <c:pt idx="486">
                  <c:v>175.8536666666666</c:v>
                </c:pt>
                <c:pt idx="487">
                  <c:v>175.8536666666666</c:v>
                </c:pt>
                <c:pt idx="488">
                  <c:v>176.4394665012407</c:v>
                </c:pt>
                <c:pt idx="489">
                  <c:v>175.7435483870968</c:v>
                </c:pt>
                <c:pt idx="490">
                  <c:v>175.763928571429</c:v>
                </c:pt>
                <c:pt idx="491">
                  <c:v>175.7425806451612</c:v>
                </c:pt>
                <c:pt idx="492">
                  <c:v>175.789</c:v>
                </c:pt>
                <c:pt idx="493">
                  <c:v>175.8738709677419</c:v>
                </c:pt>
                <c:pt idx="494">
                  <c:v>176.0186666666666</c:v>
                </c:pt>
                <c:pt idx="495">
                  <c:v>176.0270967741936</c:v>
                </c:pt>
                <c:pt idx="496">
                  <c:v>176.0067741935483</c:v>
                </c:pt>
                <c:pt idx="497">
                  <c:v>175.971666666667</c:v>
                </c:pt>
                <c:pt idx="498">
                  <c:v>176.0387096774194</c:v>
                </c:pt>
                <c:pt idx="499">
                  <c:v>176.005</c:v>
                </c:pt>
                <c:pt idx="500">
                  <c:v>176.0540625</c:v>
                </c:pt>
                <c:pt idx="501">
                  <c:v>175.985806451613</c:v>
                </c:pt>
                <c:pt idx="502">
                  <c:v>175.9196428571428</c:v>
                </c:pt>
                <c:pt idx="503">
                  <c:v>175.961290322581</c:v>
                </c:pt>
                <c:pt idx="504">
                  <c:v>176.0033333333333</c:v>
                </c:pt>
                <c:pt idx="505">
                  <c:v>176.1541935483871</c:v>
                </c:pt>
                <c:pt idx="506">
                  <c:v>176.2306666666666</c:v>
                </c:pt>
                <c:pt idx="507">
                  <c:v>176.2890322580645</c:v>
                </c:pt>
                <c:pt idx="508">
                  <c:v>176.2864516129032</c:v>
                </c:pt>
                <c:pt idx="509">
                  <c:v>176.218</c:v>
                </c:pt>
                <c:pt idx="510">
                  <c:v>176.1112903225807</c:v>
                </c:pt>
                <c:pt idx="511">
                  <c:v>175.999</c:v>
                </c:pt>
                <c:pt idx="512">
                  <c:v>175.9175</c:v>
                </c:pt>
                <c:pt idx="513">
                  <c:v>175.8170967741936</c:v>
                </c:pt>
                <c:pt idx="514">
                  <c:v>175.7164285714286</c:v>
                </c:pt>
                <c:pt idx="515">
                  <c:v>175.671935483871</c:v>
                </c:pt>
                <c:pt idx="516">
                  <c:v>175.7173333333334</c:v>
                </c:pt>
                <c:pt idx="517">
                  <c:v>175.8409677419355</c:v>
                </c:pt>
                <c:pt idx="518">
                  <c:v>175.9446666666666</c:v>
                </c:pt>
                <c:pt idx="519">
                  <c:v>176.0132258064519</c:v>
                </c:pt>
                <c:pt idx="520">
                  <c:v>175.994193548387</c:v>
                </c:pt>
                <c:pt idx="521">
                  <c:v>175.933</c:v>
                </c:pt>
                <c:pt idx="522">
                  <c:v>175.8674193548388</c:v>
                </c:pt>
                <c:pt idx="523">
                  <c:v>175.879</c:v>
                </c:pt>
                <c:pt idx="524">
                  <c:v>175.8834375000001</c:v>
                </c:pt>
                <c:pt idx="525">
                  <c:v>175.8351612903229</c:v>
                </c:pt>
                <c:pt idx="526">
                  <c:v>175.8021428571431</c:v>
                </c:pt>
                <c:pt idx="527">
                  <c:v>175.8480645161291</c:v>
                </c:pt>
                <c:pt idx="528">
                  <c:v>175.926</c:v>
                </c:pt>
                <c:pt idx="529">
                  <c:v>176.0503225806451</c:v>
                </c:pt>
                <c:pt idx="530">
                  <c:v>176.2665517241378</c:v>
                </c:pt>
                <c:pt idx="531">
                  <c:v>176.321612903226</c:v>
                </c:pt>
                <c:pt idx="532">
                  <c:v>176.3112903225807</c:v>
                </c:pt>
                <c:pt idx="533">
                  <c:v>176.2256666666669</c:v>
                </c:pt>
                <c:pt idx="534">
                  <c:v>176.139032258065</c:v>
                </c:pt>
                <c:pt idx="535">
                  <c:v>176.075333333333</c:v>
                </c:pt>
                <c:pt idx="536">
                  <c:v>176.0445161290322</c:v>
                </c:pt>
                <c:pt idx="537">
                  <c:v>176.03</c:v>
                </c:pt>
                <c:pt idx="538">
                  <c:v>176.0296428571428</c:v>
                </c:pt>
                <c:pt idx="539">
                  <c:v>176.0345161290319</c:v>
                </c:pt>
                <c:pt idx="540">
                  <c:v>176.0706666666669</c:v>
                </c:pt>
                <c:pt idx="541">
                  <c:v>176.1293548387096</c:v>
                </c:pt>
                <c:pt idx="542">
                  <c:v>176.1553333333331</c:v>
                </c:pt>
                <c:pt idx="543">
                  <c:v>176.16935483871</c:v>
                </c:pt>
                <c:pt idx="544">
                  <c:v>176.1474193548391</c:v>
                </c:pt>
                <c:pt idx="545">
                  <c:v>176.087</c:v>
                </c:pt>
                <c:pt idx="546">
                  <c:v>175.9616129032258</c:v>
                </c:pt>
                <c:pt idx="547">
                  <c:v>175.9136666666669</c:v>
                </c:pt>
                <c:pt idx="548">
                  <c:v>175.855806451613</c:v>
                </c:pt>
                <c:pt idx="549">
                  <c:v>175.8129032258064</c:v>
                </c:pt>
                <c:pt idx="550">
                  <c:v>175.890714285714</c:v>
                </c:pt>
                <c:pt idx="551">
                  <c:v>175.8864516129031</c:v>
                </c:pt>
                <c:pt idx="552">
                  <c:v>175.9463333333331</c:v>
                </c:pt>
                <c:pt idx="553">
                  <c:v>176.0183870967743</c:v>
                </c:pt>
                <c:pt idx="554">
                  <c:v>176.0836666666669</c:v>
                </c:pt>
                <c:pt idx="555">
                  <c:v>176.1229032258059</c:v>
                </c:pt>
                <c:pt idx="556">
                  <c:v>176.078387096774</c:v>
                </c:pt>
                <c:pt idx="557">
                  <c:v>175.961</c:v>
                </c:pt>
                <c:pt idx="558">
                  <c:v>175.9883870967741</c:v>
                </c:pt>
                <c:pt idx="559">
                  <c:v>175.891</c:v>
                </c:pt>
                <c:pt idx="560">
                  <c:v>175.9590322580646</c:v>
                </c:pt>
                <c:pt idx="561">
                  <c:v>175.975483870968</c:v>
                </c:pt>
                <c:pt idx="562">
                  <c:v>175.9021428571431</c:v>
                </c:pt>
                <c:pt idx="563">
                  <c:v>175.8490322580645</c:v>
                </c:pt>
                <c:pt idx="564">
                  <c:v>175.9633333333331</c:v>
                </c:pt>
                <c:pt idx="565">
                  <c:v>175.9877419354841</c:v>
                </c:pt>
                <c:pt idx="566">
                  <c:v>176.027</c:v>
                </c:pt>
                <c:pt idx="567">
                  <c:v>176.0212903225811</c:v>
                </c:pt>
                <c:pt idx="568">
                  <c:v>175.9638709677419</c:v>
                </c:pt>
                <c:pt idx="569">
                  <c:v>175.9316666666666</c:v>
                </c:pt>
                <c:pt idx="570">
                  <c:v>175.848064516129</c:v>
                </c:pt>
                <c:pt idx="571">
                  <c:v>175.7853333333331</c:v>
                </c:pt>
                <c:pt idx="572">
                  <c:v>175.6525806451612</c:v>
                </c:pt>
                <c:pt idx="573">
                  <c:v>175.7090322580645</c:v>
                </c:pt>
                <c:pt idx="574">
                  <c:v>175.7175</c:v>
                </c:pt>
                <c:pt idx="575">
                  <c:v>175.7306451612899</c:v>
                </c:pt>
                <c:pt idx="576">
                  <c:v>175.8453333333331</c:v>
                </c:pt>
                <c:pt idx="577">
                  <c:v>175.9929032258059</c:v>
                </c:pt>
                <c:pt idx="578">
                  <c:v>176.1149999999999</c:v>
                </c:pt>
                <c:pt idx="579">
                  <c:v>176.222258064516</c:v>
                </c:pt>
                <c:pt idx="580">
                  <c:v>176.1822580645161</c:v>
                </c:pt>
                <c:pt idx="581">
                  <c:v>176.1216666666666</c:v>
                </c:pt>
                <c:pt idx="582">
                  <c:v>176.052258064516</c:v>
                </c:pt>
                <c:pt idx="583">
                  <c:v>175.9523333333334</c:v>
                </c:pt>
                <c:pt idx="584">
                  <c:v>175.9664516129032</c:v>
                </c:pt>
                <c:pt idx="585">
                  <c:v>175.964516129032</c:v>
                </c:pt>
                <c:pt idx="586">
                  <c:v>175.9596428571428</c:v>
                </c:pt>
                <c:pt idx="587">
                  <c:v>176.016129032258</c:v>
                </c:pt>
                <c:pt idx="588">
                  <c:v>176.1243333333334</c:v>
                </c:pt>
                <c:pt idx="589">
                  <c:v>176.280967741935</c:v>
                </c:pt>
                <c:pt idx="590">
                  <c:v>176.3513333333331</c:v>
                </c:pt>
                <c:pt idx="591">
                  <c:v>176.4064516129033</c:v>
                </c:pt>
                <c:pt idx="592">
                  <c:v>176.405483870968</c:v>
                </c:pt>
                <c:pt idx="593">
                  <c:v>176.294</c:v>
                </c:pt>
                <c:pt idx="594">
                  <c:v>176.2106451612899</c:v>
                </c:pt>
                <c:pt idx="595">
                  <c:v>176.2073333333331</c:v>
                </c:pt>
                <c:pt idx="596">
                  <c:v>176.164193548387</c:v>
                </c:pt>
                <c:pt idx="597">
                  <c:v>176.101612903226</c:v>
                </c:pt>
                <c:pt idx="598">
                  <c:v>176.043214285714</c:v>
                </c:pt>
                <c:pt idx="599">
                  <c:v>176.011612903226</c:v>
                </c:pt>
                <c:pt idx="600">
                  <c:v>176.0323333333331</c:v>
                </c:pt>
                <c:pt idx="601">
                  <c:v>176.0512903225811</c:v>
                </c:pt>
                <c:pt idx="602">
                  <c:v>176.1246666666669</c:v>
                </c:pt>
                <c:pt idx="603">
                  <c:v>176.221290322581</c:v>
                </c:pt>
                <c:pt idx="604">
                  <c:v>176.2125806451609</c:v>
                </c:pt>
                <c:pt idx="605">
                  <c:v>176.157666666667</c:v>
                </c:pt>
                <c:pt idx="606">
                  <c:v>176.041935483871</c:v>
                </c:pt>
                <c:pt idx="607">
                  <c:v>175.9063333333331</c:v>
                </c:pt>
                <c:pt idx="608">
                  <c:v>175.8183870967742</c:v>
                </c:pt>
                <c:pt idx="609">
                  <c:v>175.747741935484</c:v>
                </c:pt>
                <c:pt idx="610">
                  <c:v>175.735357142857</c:v>
                </c:pt>
                <c:pt idx="611">
                  <c:v>175.7229032258069</c:v>
                </c:pt>
                <c:pt idx="612">
                  <c:v>175.8203333333331</c:v>
                </c:pt>
                <c:pt idx="613">
                  <c:v>175.9996774193548</c:v>
                </c:pt>
                <c:pt idx="614">
                  <c:v>176.1313333333331</c:v>
                </c:pt>
                <c:pt idx="615">
                  <c:v>176.2125806451609</c:v>
                </c:pt>
                <c:pt idx="616">
                  <c:v>176.2051612903229</c:v>
                </c:pt>
                <c:pt idx="617">
                  <c:v>176.061</c:v>
                </c:pt>
                <c:pt idx="618">
                  <c:v>176.0258064516131</c:v>
                </c:pt>
                <c:pt idx="619">
                  <c:v>176.0363333333334</c:v>
                </c:pt>
                <c:pt idx="620">
                  <c:v>176.0167741935482</c:v>
                </c:pt>
                <c:pt idx="621">
                  <c:v>175.9541935483871</c:v>
                </c:pt>
                <c:pt idx="622">
                  <c:v>175.9193103448276</c:v>
                </c:pt>
                <c:pt idx="623">
                  <c:v>175.9190322580645</c:v>
                </c:pt>
                <c:pt idx="624">
                  <c:v>175.9636</c:v>
                </c:pt>
                <c:pt idx="625">
                  <c:v>175.9748</c:v>
                </c:pt>
                <c:pt idx="626">
                  <c:v>176.0093333333334</c:v>
                </c:pt>
                <c:pt idx="627">
                  <c:v>175.978064516129</c:v>
                </c:pt>
                <c:pt idx="628">
                  <c:v>175.9322580645161</c:v>
                </c:pt>
                <c:pt idx="629">
                  <c:v>175.8373333333331</c:v>
                </c:pt>
                <c:pt idx="630">
                  <c:v>175.69</c:v>
                </c:pt>
                <c:pt idx="631">
                  <c:v>175.625</c:v>
                </c:pt>
                <c:pt idx="632">
                  <c:v>175.5332258064516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'Parry Sound Monthly Data'!$G$1</c:f>
              <c:strCache>
                <c:ptCount val="1"/>
                <c:pt idx="0">
                  <c:v>Average Water Level 1960-2012</c:v>
                </c:pt>
              </c:strCache>
            </c:strRef>
          </c:tx>
          <c:spPr>
            <a:ln w="28575" cap="rnd">
              <a:solidFill>
                <a:srgbClr val="263577"/>
              </a:solidFill>
              <a:round/>
            </a:ln>
            <a:effectLst/>
          </c:spPr>
          <c:marker>
            <c:symbol val="none"/>
          </c:marker>
          <c:val>
            <c:numRef>
              <c:f>'Parry Sound Monthly Data'!$G$2:$G$634</c:f>
              <c:numCache>
                <c:formatCode>General</c:formatCode>
                <c:ptCount val="633"/>
                <c:pt idx="0">
                  <c:v>176.4631</c:v>
                </c:pt>
                <c:pt idx="1">
                  <c:v>176.4631</c:v>
                </c:pt>
                <c:pt idx="2">
                  <c:v>176.4631</c:v>
                </c:pt>
                <c:pt idx="3">
                  <c:v>176.4631</c:v>
                </c:pt>
                <c:pt idx="4">
                  <c:v>176.4631</c:v>
                </c:pt>
                <c:pt idx="5">
                  <c:v>176.4631</c:v>
                </c:pt>
                <c:pt idx="6">
                  <c:v>176.4631</c:v>
                </c:pt>
                <c:pt idx="7">
                  <c:v>176.4631</c:v>
                </c:pt>
                <c:pt idx="8">
                  <c:v>176.4631</c:v>
                </c:pt>
                <c:pt idx="9">
                  <c:v>176.4631</c:v>
                </c:pt>
                <c:pt idx="10">
                  <c:v>176.4631</c:v>
                </c:pt>
                <c:pt idx="11">
                  <c:v>176.4631</c:v>
                </c:pt>
                <c:pt idx="12">
                  <c:v>176.4631</c:v>
                </c:pt>
                <c:pt idx="13">
                  <c:v>176.4631</c:v>
                </c:pt>
                <c:pt idx="14">
                  <c:v>176.4631</c:v>
                </c:pt>
                <c:pt idx="15">
                  <c:v>176.4631</c:v>
                </c:pt>
                <c:pt idx="16">
                  <c:v>176.4631</c:v>
                </c:pt>
                <c:pt idx="17">
                  <c:v>176.4631</c:v>
                </c:pt>
                <c:pt idx="18">
                  <c:v>176.4631</c:v>
                </c:pt>
                <c:pt idx="19">
                  <c:v>176.4631</c:v>
                </c:pt>
                <c:pt idx="20">
                  <c:v>176.4631</c:v>
                </c:pt>
                <c:pt idx="21">
                  <c:v>176.4631</c:v>
                </c:pt>
                <c:pt idx="22">
                  <c:v>176.4631</c:v>
                </c:pt>
                <c:pt idx="23">
                  <c:v>176.4631</c:v>
                </c:pt>
                <c:pt idx="24">
                  <c:v>176.4631</c:v>
                </c:pt>
                <c:pt idx="25">
                  <c:v>176.4631</c:v>
                </c:pt>
                <c:pt idx="26">
                  <c:v>176.4631</c:v>
                </c:pt>
                <c:pt idx="27">
                  <c:v>176.4631</c:v>
                </c:pt>
                <c:pt idx="28">
                  <c:v>176.4631</c:v>
                </c:pt>
                <c:pt idx="29">
                  <c:v>176.4631</c:v>
                </c:pt>
                <c:pt idx="30">
                  <c:v>176.4631</c:v>
                </c:pt>
                <c:pt idx="31">
                  <c:v>176.4631</c:v>
                </c:pt>
                <c:pt idx="32">
                  <c:v>176.4631</c:v>
                </c:pt>
                <c:pt idx="33">
                  <c:v>176.4631</c:v>
                </c:pt>
                <c:pt idx="34">
                  <c:v>176.4631</c:v>
                </c:pt>
                <c:pt idx="35">
                  <c:v>176.4631</c:v>
                </c:pt>
                <c:pt idx="36">
                  <c:v>176.4631</c:v>
                </c:pt>
                <c:pt idx="37">
                  <c:v>176.4631</c:v>
                </c:pt>
                <c:pt idx="38">
                  <c:v>176.4631</c:v>
                </c:pt>
                <c:pt idx="39">
                  <c:v>176.4631</c:v>
                </c:pt>
                <c:pt idx="40">
                  <c:v>176.4631</c:v>
                </c:pt>
                <c:pt idx="41">
                  <c:v>176.4631</c:v>
                </c:pt>
                <c:pt idx="42">
                  <c:v>176.4631</c:v>
                </c:pt>
                <c:pt idx="43">
                  <c:v>176.4631</c:v>
                </c:pt>
                <c:pt idx="44">
                  <c:v>176.4631</c:v>
                </c:pt>
                <c:pt idx="45">
                  <c:v>176.4631</c:v>
                </c:pt>
                <c:pt idx="46">
                  <c:v>176.4631</c:v>
                </c:pt>
                <c:pt idx="47">
                  <c:v>176.4631</c:v>
                </c:pt>
                <c:pt idx="48">
                  <c:v>176.4631</c:v>
                </c:pt>
                <c:pt idx="49">
                  <c:v>176.4631</c:v>
                </c:pt>
                <c:pt idx="50">
                  <c:v>176.4631</c:v>
                </c:pt>
                <c:pt idx="51">
                  <c:v>176.4631</c:v>
                </c:pt>
                <c:pt idx="52">
                  <c:v>176.4631</c:v>
                </c:pt>
                <c:pt idx="53">
                  <c:v>176.4631</c:v>
                </c:pt>
                <c:pt idx="54">
                  <c:v>176.4631</c:v>
                </c:pt>
                <c:pt idx="55">
                  <c:v>176.4631</c:v>
                </c:pt>
                <c:pt idx="56">
                  <c:v>176.4631</c:v>
                </c:pt>
                <c:pt idx="57">
                  <c:v>176.4631</c:v>
                </c:pt>
                <c:pt idx="58">
                  <c:v>176.4631</c:v>
                </c:pt>
                <c:pt idx="59">
                  <c:v>176.4631</c:v>
                </c:pt>
                <c:pt idx="60">
                  <c:v>176.4631</c:v>
                </c:pt>
                <c:pt idx="61">
                  <c:v>176.4631</c:v>
                </c:pt>
                <c:pt idx="62">
                  <c:v>176.4631</c:v>
                </c:pt>
                <c:pt idx="63">
                  <c:v>176.4631</c:v>
                </c:pt>
                <c:pt idx="64">
                  <c:v>176.4631</c:v>
                </c:pt>
                <c:pt idx="65">
                  <c:v>176.4631</c:v>
                </c:pt>
                <c:pt idx="66">
                  <c:v>176.4631</c:v>
                </c:pt>
                <c:pt idx="67">
                  <c:v>176.4631</c:v>
                </c:pt>
                <c:pt idx="68">
                  <c:v>176.4631</c:v>
                </c:pt>
                <c:pt idx="69">
                  <c:v>176.4631</c:v>
                </c:pt>
                <c:pt idx="70">
                  <c:v>176.4631</c:v>
                </c:pt>
                <c:pt idx="71">
                  <c:v>176.4631</c:v>
                </c:pt>
                <c:pt idx="72">
                  <c:v>176.4631</c:v>
                </c:pt>
                <c:pt idx="73">
                  <c:v>176.4631</c:v>
                </c:pt>
                <c:pt idx="74">
                  <c:v>176.4631</c:v>
                </c:pt>
                <c:pt idx="75">
                  <c:v>176.4631</c:v>
                </c:pt>
                <c:pt idx="76">
                  <c:v>176.4631</c:v>
                </c:pt>
                <c:pt idx="77">
                  <c:v>176.4631</c:v>
                </c:pt>
                <c:pt idx="78">
                  <c:v>176.4631</c:v>
                </c:pt>
                <c:pt idx="79">
                  <c:v>176.4631</c:v>
                </c:pt>
                <c:pt idx="80">
                  <c:v>176.4631</c:v>
                </c:pt>
                <c:pt idx="81">
                  <c:v>176.4631</c:v>
                </c:pt>
                <c:pt idx="82">
                  <c:v>176.4631</c:v>
                </c:pt>
                <c:pt idx="83">
                  <c:v>176.4631</c:v>
                </c:pt>
                <c:pt idx="84">
                  <c:v>176.4631</c:v>
                </c:pt>
                <c:pt idx="85">
                  <c:v>176.4631</c:v>
                </c:pt>
                <c:pt idx="86">
                  <c:v>176.4631</c:v>
                </c:pt>
                <c:pt idx="87">
                  <c:v>176.4631</c:v>
                </c:pt>
                <c:pt idx="88">
                  <c:v>176.4631</c:v>
                </c:pt>
                <c:pt idx="89">
                  <c:v>176.4631</c:v>
                </c:pt>
                <c:pt idx="90">
                  <c:v>176.4631</c:v>
                </c:pt>
                <c:pt idx="91">
                  <c:v>176.4631</c:v>
                </c:pt>
                <c:pt idx="92">
                  <c:v>176.4631</c:v>
                </c:pt>
                <c:pt idx="93">
                  <c:v>176.4631</c:v>
                </c:pt>
                <c:pt idx="94">
                  <c:v>176.4631</c:v>
                </c:pt>
                <c:pt idx="95">
                  <c:v>176.4631</c:v>
                </c:pt>
                <c:pt idx="96">
                  <c:v>176.4631</c:v>
                </c:pt>
                <c:pt idx="97">
                  <c:v>176.4631</c:v>
                </c:pt>
                <c:pt idx="98">
                  <c:v>176.4631</c:v>
                </c:pt>
                <c:pt idx="99">
                  <c:v>176.4631</c:v>
                </c:pt>
                <c:pt idx="100">
                  <c:v>176.4631</c:v>
                </c:pt>
                <c:pt idx="101">
                  <c:v>176.4631</c:v>
                </c:pt>
                <c:pt idx="102">
                  <c:v>176.4631</c:v>
                </c:pt>
                <c:pt idx="103">
                  <c:v>176.4631</c:v>
                </c:pt>
                <c:pt idx="104">
                  <c:v>176.4631</c:v>
                </c:pt>
                <c:pt idx="105">
                  <c:v>176.4631</c:v>
                </c:pt>
                <c:pt idx="106">
                  <c:v>176.4631</c:v>
                </c:pt>
                <c:pt idx="107">
                  <c:v>176.4631</c:v>
                </c:pt>
                <c:pt idx="108">
                  <c:v>176.4631</c:v>
                </c:pt>
                <c:pt idx="109">
                  <c:v>176.4631</c:v>
                </c:pt>
                <c:pt idx="110">
                  <c:v>176.4631</c:v>
                </c:pt>
                <c:pt idx="111">
                  <c:v>176.4631</c:v>
                </c:pt>
                <c:pt idx="112">
                  <c:v>176.4631</c:v>
                </c:pt>
                <c:pt idx="113">
                  <c:v>176.4631</c:v>
                </c:pt>
                <c:pt idx="114">
                  <c:v>176.4631</c:v>
                </c:pt>
                <c:pt idx="115">
                  <c:v>176.4631</c:v>
                </c:pt>
                <c:pt idx="116">
                  <c:v>176.4631</c:v>
                </c:pt>
                <c:pt idx="117">
                  <c:v>176.4631</c:v>
                </c:pt>
                <c:pt idx="118">
                  <c:v>176.4631</c:v>
                </c:pt>
                <c:pt idx="119">
                  <c:v>176.4631</c:v>
                </c:pt>
                <c:pt idx="120">
                  <c:v>176.4631</c:v>
                </c:pt>
                <c:pt idx="121">
                  <c:v>176.4631</c:v>
                </c:pt>
                <c:pt idx="122">
                  <c:v>176.4631</c:v>
                </c:pt>
                <c:pt idx="123">
                  <c:v>176.4631</c:v>
                </c:pt>
                <c:pt idx="124">
                  <c:v>176.4631</c:v>
                </c:pt>
                <c:pt idx="125">
                  <c:v>176.4631</c:v>
                </c:pt>
                <c:pt idx="126">
                  <c:v>176.4631</c:v>
                </c:pt>
                <c:pt idx="127">
                  <c:v>176.4631</c:v>
                </c:pt>
                <c:pt idx="128">
                  <c:v>176.4631</c:v>
                </c:pt>
                <c:pt idx="129">
                  <c:v>176.4631</c:v>
                </c:pt>
                <c:pt idx="130">
                  <c:v>176.4631</c:v>
                </c:pt>
                <c:pt idx="131">
                  <c:v>176.4631</c:v>
                </c:pt>
                <c:pt idx="132">
                  <c:v>176.4631</c:v>
                </c:pt>
                <c:pt idx="133">
                  <c:v>176.4631</c:v>
                </c:pt>
                <c:pt idx="134">
                  <c:v>176.4631</c:v>
                </c:pt>
                <c:pt idx="135">
                  <c:v>176.4631</c:v>
                </c:pt>
                <c:pt idx="136">
                  <c:v>176.4631</c:v>
                </c:pt>
                <c:pt idx="137">
                  <c:v>176.4631</c:v>
                </c:pt>
                <c:pt idx="138">
                  <c:v>176.4631</c:v>
                </c:pt>
                <c:pt idx="139">
                  <c:v>176.4631</c:v>
                </c:pt>
                <c:pt idx="140">
                  <c:v>176.4631</c:v>
                </c:pt>
                <c:pt idx="141">
                  <c:v>176.4631</c:v>
                </c:pt>
                <c:pt idx="142">
                  <c:v>176.4631</c:v>
                </c:pt>
                <c:pt idx="143">
                  <c:v>176.4631</c:v>
                </c:pt>
                <c:pt idx="144">
                  <c:v>176.4631</c:v>
                </c:pt>
                <c:pt idx="145">
                  <c:v>176.4631</c:v>
                </c:pt>
                <c:pt idx="146">
                  <c:v>176.4631</c:v>
                </c:pt>
                <c:pt idx="147">
                  <c:v>176.4631</c:v>
                </c:pt>
                <c:pt idx="148">
                  <c:v>176.4631</c:v>
                </c:pt>
                <c:pt idx="149">
                  <c:v>176.4631</c:v>
                </c:pt>
                <c:pt idx="150">
                  <c:v>176.4631</c:v>
                </c:pt>
                <c:pt idx="151">
                  <c:v>176.4631</c:v>
                </c:pt>
                <c:pt idx="152">
                  <c:v>176.4631</c:v>
                </c:pt>
                <c:pt idx="153">
                  <c:v>176.4631</c:v>
                </c:pt>
                <c:pt idx="154">
                  <c:v>176.4631</c:v>
                </c:pt>
                <c:pt idx="155">
                  <c:v>176.4631</c:v>
                </c:pt>
                <c:pt idx="156">
                  <c:v>176.4631</c:v>
                </c:pt>
                <c:pt idx="157">
                  <c:v>176.4631</c:v>
                </c:pt>
                <c:pt idx="158">
                  <c:v>176.4631</c:v>
                </c:pt>
                <c:pt idx="159">
                  <c:v>176.4631</c:v>
                </c:pt>
                <c:pt idx="160">
                  <c:v>176.4631</c:v>
                </c:pt>
                <c:pt idx="161">
                  <c:v>176.4631</c:v>
                </c:pt>
                <c:pt idx="162">
                  <c:v>176.4631</c:v>
                </c:pt>
                <c:pt idx="163">
                  <c:v>176.4631</c:v>
                </c:pt>
                <c:pt idx="164">
                  <c:v>176.4631</c:v>
                </c:pt>
                <c:pt idx="165">
                  <c:v>176.4631</c:v>
                </c:pt>
                <c:pt idx="166">
                  <c:v>176.4631</c:v>
                </c:pt>
                <c:pt idx="167">
                  <c:v>176.4631</c:v>
                </c:pt>
                <c:pt idx="168">
                  <c:v>176.4631</c:v>
                </c:pt>
                <c:pt idx="169">
                  <c:v>176.4631</c:v>
                </c:pt>
                <c:pt idx="170">
                  <c:v>176.4631</c:v>
                </c:pt>
                <c:pt idx="171">
                  <c:v>176.4631</c:v>
                </c:pt>
                <c:pt idx="172">
                  <c:v>176.4631</c:v>
                </c:pt>
                <c:pt idx="173">
                  <c:v>176.4631</c:v>
                </c:pt>
                <c:pt idx="174">
                  <c:v>176.4631</c:v>
                </c:pt>
                <c:pt idx="175">
                  <c:v>176.4631</c:v>
                </c:pt>
                <c:pt idx="176">
                  <c:v>176.4631</c:v>
                </c:pt>
                <c:pt idx="177">
                  <c:v>176.4631</c:v>
                </c:pt>
                <c:pt idx="178">
                  <c:v>176.4631</c:v>
                </c:pt>
                <c:pt idx="179">
                  <c:v>176.4631</c:v>
                </c:pt>
                <c:pt idx="180">
                  <c:v>176.4631</c:v>
                </c:pt>
                <c:pt idx="181">
                  <c:v>176.4631</c:v>
                </c:pt>
                <c:pt idx="182">
                  <c:v>176.4631</c:v>
                </c:pt>
                <c:pt idx="183">
                  <c:v>176.4631</c:v>
                </c:pt>
                <c:pt idx="184">
                  <c:v>176.4631</c:v>
                </c:pt>
                <c:pt idx="185">
                  <c:v>176.4631</c:v>
                </c:pt>
                <c:pt idx="186">
                  <c:v>176.4631</c:v>
                </c:pt>
                <c:pt idx="187">
                  <c:v>176.4631</c:v>
                </c:pt>
                <c:pt idx="188">
                  <c:v>176.4631</c:v>
                </c:pt>
                <c:pt idx="189">
                  <c:v>176.4631</c:v>
                </c:pt>
                <c:pt idx="190">
                  <c:v>176.4631</c:v>
                </c:pt>
                <c:pt idx="191">
                  <c:v>176.4631</c:v>
                </c:pt>
                <c:pt idx="192">
                  <c:v>176.4631</c:v>
                </c:pt>
                <c:pt idx="193">
                  <c:v>176.4631</c:v>
                </c:pt>
                <c:pt idx="194">
                  <c:v>176.4631</c:v>
                </c:pt>
                <c:pt idx="195">
                  <c:v>176.4631</c:v>
                </c:pt>
                <c:pt idx="196">
                  <c:v>176.4631</c:v>
                </c:pt>
                <c:pt idx="197">
                  <c:v>176.4631</c:v>
                </c:pt>
                <c:pt idx="198">
                  <c:v>176.4631</c:v>
                </c:pt>
                <c:pt idx="199">
                  <c:v>176.4631</c:v>
                </c:pt>
                <c:pt idx="200">
                  <c:v>176.4631</c:v>
                </c:pt>
                <c:pt idx="201">
                  <c:v>176.4631</c:v>
                </c:pt>
                <c:pt idx="202">
                  <c:v>176.4631</c:v>
                </c:pt>
                <c:pt idx="203">
                  <c:v>176.4631</c:v>
                </c:pt>
                <c:pt idx="204">
                  <c:v>176.4631</c:v>
                </c:pt>
                <c:pt idx="205">
                  <c:v>176.4631</c:v>
                </c:pt>
                <c:pt idx="206">
                  <c:v>176.4631</c:v>
                </c:pt>
                <c:pt idx="207">
                  <c:v>176.4631</c:v>
                </c:pt>
                <c:pt idx="208">
                  <c:v>176.4631</c:v>
                </c:pt>
                <c:pt idx="209">
                  <c:v>176.4631</c:v>
                </c:pt>
                <c:pt idx="210">
                  <c:v>176.4631</c:v>
                </c:pt>
                <c:pt idx="211">
                  <c:v>176.4631</c:v>
                </c:pt>
                <c:pt idx="212">
                  <c:v>176.4631</c:v>
                </c:pt>
                <c:pt idx="213">
                  <c:v>176.4631</c:v>
                </c:pt>
                <c:pt idx="214">
                  <c:v>176.4631</c:v>
                </c:pt>
                <c:pt idx="215">
                  <c:v>176.4631</c:v>
                </c:pt>
                <c:pt idx="216">
                  <c:v>176.4631</c:v>
                </c:pt>
                <c:pt idx="217">
                  <c:v>176.4631</c:v>
                </c:pt>
                <c:pt idx="218">
                  <c:v>176.4631</c:v>
                </c:pt>
                <c:pt idx="219">
                  <c:v>176.4631</c:v>
                </c:pt>
                <c:pt idx="220">
                  <c:v>176.4631</c:v>
                </c:pt>
                <c:pt idx="221">
                  <c:v>176.4631</c:v>
                </c:pt>
                <c:pt idx="222">
                  <c:v>176.4631</c:v>
                </c:pt>
                <c:pt idx="223">
                  <c:v>176.4631</c:v>
                </c:pt>
                <c:pt idx="224">
                  <c:v>176.4631</c:v>
                </c:pt>
                <c:pt idx="225">
                  <c:v>176.4631</c:v>
                </c:pt>
                <c:pt idx="226">
                  <c:v>176.4631</c:v>
                </c:pt>
                <c:pt idx="227">
                  <c:v>176.4631</c:v>
                </c:pt>
                <c:pt idx="228">
                  <c:v>176.4631</c:v>
                </c:pt>
                <c:pt idx="229">
                  <c:v>176.4631</c:v>
                </c:pt>
                <c:pt idx="230">
                  <c:v>176.4631</c:v>
                </c:pt>
                <c:pt idx="231">
                  <c:v>176.4631</c:v>
                </c:pt>
                <c:pt idx="232">
                  <c:v>176.4631</c:v>
                </c:pt>
                <c:pt idx="233">
                  <c:v>176.4631</c:v>
                </c:pt>
                <c:pt idx="234">
                  <c:v>176.4631</c:v>
                </c:pt>
                <c:pt idx="235">
                  <c:v>176.4631</c:v>
                </c:pt>
                <c:pt idx="236">
                  <c:v>176.4631</c:v>
                </c:pt>
                <c:pt idx="237">
                  <c:v>176.4631</c:v>
                </c:pt>
                <c:pt idx="238">
                  <c:v>176.4631</c:v>
                </c:pt>
                <c:pt idx="239">
                  <c:v>176.4631</c:v>
                </c:pt>
                <c:pt idx="240">
                  <c:v>176.4631</c:v>
                </c:pt>
                <c:pt idx="241">
                  <c:v>176.4631</c:v>
                </c:pt>
                <c:pt idx="242">
                  <c:v>176.4631</c:v>
                </c:pt>
                <c:pt idx="243">
                  <c:v>176.4631</c:v>
                </c:pt>
                <c:pt idx="244">
                  <c:v>176.4631</c:v>
                </c:pt>
                <c:pt idx="245">
                  <c:v>176.4631</c:v>
                </c:pt>
                <c:pt idx="246">
                  <c:v>176.4631</c:v>
                </c:pt>
                <c:pt idx="247">
                  <c:v>176.4631</c:v>
                </c:pt>
                <c:pt idx="248">
                  <c:v>176.4631</c:v>
                </c:pt>
                <c:pt idx="249">
                  <c:v>176.4631</c:v>
                </c:pt>
                <c:pt idx="250">
                  <c:v>176.4631</c:v>
                </c:pt>
                <c:pt idx="251">
                  <c:v>176.4631</c:v>
                </c:pt>
                <c:pt idx="252">
                  <c:v>176.4631</c:v>
                </c:pt>
                <c:pt idx="253">
                  <c:v>176.4631</c:v>
                </c:pt>
                <c:pt idx="254">
                  <c:v>176.4631</c:v>
                </c:pt>
                <c:pt idx="255">
                  <c:v>176.4631</c:v>
                </c:pt>
                <c:pt idx="256">
                  <c:v>176.4631</c:v>
                </c:pt>
                <c:pt idx="257">
                  <c:v>176.4631</c:v>
                </c:pt>
                <c:pt idx="258">
                  <c:v>176.4631</c:v>
                </c:pt>
                <c:pt idx="259">
                  <c:v>176.4631</c:v>
                </c:pt>
                <c:pt idx="260">
                  <c:v>176.4631</c:v>
                </c:pt>
                <c:pt idx="261">
                  <c:v>176.4631</c:v>
                </c:pt>
                <c:pt idx="262">
                  <c:v>176.4631</c:v>
                </c:pt>
                <c:pt idx="263">
                  <c:v>176.4631</c:v>
                </c:pt>
                <c:pt idx="264">
                  <c:v>176.4631</c:v>
                </c:pt>
                <c:pt idx="265">
                  <c:v>176.4631</c:v>
                </c:pt>
                <c:pt idx="266">
                  <c:v>176.4631</c:v>
                </c:pt>
                <c:pt idx="267">
                  <c:v>176.4631</c:v>
                </c:pt>
                <c:pt idx="268">
                  <c:v>176.4631</c:v>
                </c:pt>
                <c:pt idx="269">
                  <c:v>176.4631</c:v>
                </c:pt>
                <c:pt idx="270">
                  <c:v>176.4631</c:v>
                </c:pt>
                <c:pt idx="271">
                  <c:v>176.4631</c:v>
                </c:pt>
                <c:pt idx="272">
                  <c:v>176.4631</c:v>
                </c:pt>
                <c:pt idx="273">
                  <c:v>176.4631</c:v>
                </c:pt>
                <c:pt idx="274">
                  <c:v>176.4631</c:v>
                </c:pt>
                <c:pt idx="275">
                  <c:v>176.4631</c:v>
                </c:pt>
                <c:pt idx="276">
                  <c:v>176.4631</c:v>
                </c:pt>
                <c:pt idx="277">
                  <c:v>176.4631</c:v>
                </c:pt>
                <c:pt idx="278">
                  <c:v>176.4631</c:v>
                </c:pt>
                <c:pt idx="279">
                  <c:v>176.4631</c:v>
                </c:pt>
                <c:pt idx="280">
                  <c:v>176.4631</c:v>
                </c:pt>
                <c:pt idx="281">
                  <c:v>176.4631</c:v>
                </c:pt>
                <c:pt idx="282">
                  <c:v>176.4631</c:v>
                </c:pt>
                <c:pt idx="283">
                  <c:v>176.4631</c:v>
                </c:pt>
                <c:pt idx="284">
                  <c:v>176.4631</c:v>
                </c:pt>
                <c:pt idx="285">
                  <c:v>176.4631</c:v>
                </c:pt>
                <c:pt idx="286">
                  <c:v>176.4631</c:v>
                </c:pt>
                <c:pt idx="287">
                  <c:v>176.4631</c:v>
                </c:pt>
                <c:pt idx="288">
                  <c:v>176.4631</c:v>
                </c:pt>
                <c:pt idx="289">
                  <c:v>176.4631</c:v>
                </c:pt>
                <c:pt idx="290">
                  <c:v>176.4631</c:v>
                </c:pt>
                <c:pt idx="291">
                  <c:v>176.4631</c:v>
                </c:pt>
                <c:pt idx="292">
                  <c:v>176.4631</c:v>
                </c:pt>
                <c:pt idx="293">
                  <c:v>176.4631</c:v>
                </c:pt>
                <c:pt idx="294">
                  <c:v>176.4631</c:v>
                </c:pt>
                <c:pt idx="295">
                  <c:v>176.4631</c:v>
                </c:pt>
                <c:pt idx="296">
                  <c:v>176.4631</c:v>
                </c:pt>
                <c:pt idx="297">
                  <c:v>176.4631</c:v>
                </c:pt>
                <c:pt idx="298">
                  <c:v>176.4631</c:v>
                </c:pt>
                <c:pt idx="299">
                  <c:v>176.4631</c:v>
                </c:pt>
                <c:pt idx="300">
                  <c:v>176.4631</c:v>
                </c:pt>
                <c:pt idx="301">
                  <c:v>176.4631</c:v>
                </c:pt>
                <c:pt idx="302">
                  <c:v>176.4631</c:v>
                </c:pt>
                <c:pt idx="303">
                  <c:v>176.4631</c:v>
                </c:pt>
                <c:pt idx="304">
                  <c:v>176.4631</c:v>
                </c:pt>
                <c:pt idx="305">
                  <c:v>176.4631</c:v>
                </c:pt>
                <c:pt idx="306">
                  <c:v>176.4631</c:v>
                </c:pt>
                <c:pt idx="307">
                  <c:v>176.4631</c:v>
                </c:pt>
                <c:pt idx="308">
                  <c:v>176.4631</c:v>
                </c:pt>
                <c:pt idx="309">
                  <c:v>176.4631</c:v>
                </c:pt>
                <c:pt idx="310">
                  <c:v>176.4631</c:v>
                </c:pt>
                <c:pt idx="311">
                  <c:v>176.4631</c:v>
                </c:pt>
                <c:pt idx="312">
                  <c:v>176.4631</c:v>
                </c:pt>
                <c:pt idx="313">
                  <c:v>176.4631</c:v>
                </c:pt>
                <c:pt idx="314">
                  <c:v>176.4631</c:v>
                </c:pt>
                <c:pt idx="315">
                  <c:v>176.4631</c:v>
                </c:pt>
                <c:pt idx="316">
                  <c:v>176.4631</c:v>
                </c:pt>
                <c:pt idx="317">
                  <c:v>176.4631</c:v>
                </c:pt>
                <c:pt idx="318">
                  <c:v>176.4631</c:v>
                </c:pt>
                <c:pt idx="319">
                  <c:v>176.4631</c:v>
                </c:pt>
                <c:pt idx="320">
                  <c:v>176.4631</c:v>
                </c:pt>
                <c:pt idx="321">
                  <c:v>176.4631</c:v>
                </c:pt>
                <c:pt idx="322">
                  <c:v>176.4631</c:v>
                </c:pt>
                <c:pt idx="323">
                  <c:v>176.4631</c:v>
                </c:pt>
                <c:pt idx="324">
                  <c:v>176.4631</c:v>
                </c:pt>
                <c:pt idx="325">
                  <c:v>176.4631</c:v>
                </c:pt>
                <c:pt idx="326">
                  <c:v>176.4631</c:v>
                </c:pt>
                <c:pt idx="327">
                  <c:v>176.4631</c:v>
                </c:pt>
                <c:pt idx="328">
                  <c:v>176.4631</c:v>
                </c:pt>
                <c:pt idx="329">
                  <c:v>176.4631</c:v>
                </c:pt>
                <c:pt idx="330">
                  <c:v>176.4631</c:v>
                </c:pt>
                <c:pt idx="331">
                  <c:v>176.4631</c:v>
                </c:pt>
                <c:pt idx="332">
                  <c:v>176.4631</c:v>
                </c:pt>
                <c:pt idx="333">
                  <c:v>176.4631</c:v>
                </c:pt>
                <c:pt idx="334">
                  <c:v>176.4631</c:v>
                </c:pt>
                <c:pt idx="335">
                  <c:v>176.4631</c:v>
                </c:pt>
                <c:pt idx="336">
                  <c:v>176.4631</c:v>
                </c:pt>
                <c:pt idx="337">
                  <c:v>176.4631</c:v>
                </c:pt>
                <c:pt idx="338">
                  <c:v>176.4631</c:v>
                </c:pt>
                <c:pt idx="339">
                  <c:v>176.4631</c:v>
                </c:pt>
                <c:pt idx="340">
                  <c:v>176.4631</c:v>
                </c:pt>
                <c:pt idx="341">
                  <c:v>176.4631</c:v>
                </c:pt>
                <c:pt idx="342">
                  <c:v>176.4631</c:v>
                </c:pt>
                <c:pt idx="343">
                  <c:v>176.4631</c:v>
                </c:pt>
                <c:pt idx="344">
                  <c:v>176.4631</c:v>
                </c:pt>
                <c:pt idx="345">
                  <c:v>176.4631</c:v>
                </c:pt>
                <c:pt idx="346">
                  <c:v>176.4631</c:v>
                </c:pt>
                <c:pt idx="347">
                  <c:v>176.4631</c:v>
                </c:pt>
                <c:pt idx="348">
                  <c:v>176.4631</c:v>
                </c:pt>
                <c:pt idx="349">
                  <c:v>176.4631</c:v>
                </c:pt>
                <c:pt idx="350">
                  <c:v>176.4631</c:v>
                </c:pt>
                <c:pt idx="351">
                  <c:v>176.4631</c:v>
                </c:pt>
                <c:pt idx="352">
                  <c:v>176.4631</c:v>
                </c:pt>
                <c:pt idx="353">
                  <c:v>176.4631</c:v>
                </c:pt>
                <c:pt idx="354">
                  <c:v>176.4631</c:v>
                </c:pt>
                <c:pt idx="355">
                  <c:v>176.4631</c:v>
                </c:pt>
                <c:pt idx="356">
                  <c:v>176.4631</c:v>
                </c:pt>
                <c:pt idx="357">
                  <c:v>176.4631</c:v>
                </c:pt>
                <c:pt idx="358">
                  <c:v>176.4631</c:v>
                </c:pt>
                <c:pt idx="359">
                  <c:v>176.4631</c:v>
                </c:pt>
                <c:pt idx="360">
                  <c:v>176.4631</c:v>
                </c:pt>
                <c:pt idx="361">
                  <c:v>176.4631</c:v>
                </c:pt>
                <c:pt idx="362">
                  <c:v>176.4631</c:v>
                </c:pt>
                <c:pt idx="363">
                  <c:v>176.4631</c:v>
                </c:pt>
                <c:pt idx="364">
                  <c:v>176.4631</c:v>
                </c:pt>
                <c:pt idx="365">
                  <c:v>176.4631</c:v>
                </c:pt>
                <c:pt idx="366">
                  <c:v>176.4631</c:v>
                </c:pt>
                <c:pt idx="367">
                  <c:v>176.4631</c:v>
                </c:pt>
                <c:pt idx="368">
                  <c:v>176.4631</c:v>
                </c:pt>
                <c:pt idx="369">
                  <c:v>176.4631</c:v>
                </c:pt>
                <c:pt idx="370">
                  <c:v>176.4631</c:v>
                </c:pt>
                <c:pt idx="371">
                  <c:v>176.4631</c:v>
                </c:pt>
                <c:pt idx="372">
                  <c:v>176.4631</c:v>
                </c:pt>
                <c:pt idx="373">
                  <c:v>176.4631</c:v>
                </c:pt>
                <c:pt idx="374">
                  <c:v>176.4631</c:v>
                </c:pt>
                <c:pt idx="375">
                  <c:v>176.4631</c:v>
                </c:pt>
                <c:pt idx="376">
                  <c:v>176.4631</c:v>
                </c:pt>
                <c:pt idx="377">
                  <c:v>176.4631</c:v>
                </c:pt>
                <c:pt idx="378">
                  <c:v>176.4631</c:v>
                </c:pt>
                <c:pt idx="379">
                  <c:v>176.4631</c:v>
                </c:pt>
                <c:pt idx="380">
                  <c:v>176.4631</c:v>
                </c:pt>
                <c:pt idx="381">
                  <c:v>176.4631</c:v>
                </c:pt>
                <c:pt idx="382">
                  <c:v>176.4631</c:v>
                </c:pt>
                <c:pt idx="383">
                  <c:v>176.4631</c:v>
                </c:pt>
                <c:pt idx="384">
                  <c:v>176.4631</c:v>
                </c:pt>
                <c:pt idx="385">
                  <c:v>176.4631</c:v>
                </c:pt>
                <c:pt idx="386">
                  <c:v>176.4631</c:v>
                </c:pt>
                <c:pt idx="387">
                  <c:v>176.4631</c:v>
                </c:pt>
                <c:pt idx="388">
                  <c:v>176.4631</c:v>
                </c:pt>
                <c:pt idx="389">
                  <c:v>176.4631</c:v>
                </c:pt>
                <c:pt idx="390">
                  <c:v>176.4631</c:v>
                </c:pt>
                <c:pt idx="391">
                  <c:v>176.4631</c:v>
                </c:pt>
                <c:pt idx="392">
                  <c:v>176.4631</c:v>
                </c:pt>
                <c:pt idx="393">
                  <c:v>176.4631</c:v>
                </c:pt>
                <c:pt idx="394">
                  <c:v>176.4631</c:v>
                </c:pt>
                <c:pt idx="395">
                  <c:v>176.4631</c:v>
                </c:pt>
                <c:pt idx="396">
                  <c:v>176.4631</c:v>
                </c:pt>
                <c:pt idx="397">
                  <c:v>176.4631</c:v>
                </c:pt>
                <c:pt idx="398">
                  <c:v>176.4631</c:v>
                </c:pt>
                <c:pt idx="399">
                  <c:v>176.4631</c:v>
                </c:pt>
                <c:pt idx="400">
                  <c:v>176.4631</c:v>
                </c:pt>
                <c:pt idx="401">
                  <c:v>176.4631</c:v>
                </c:pt>
                <c:pt idx="402">
                  <c:v>176.4631</c:v>
                </c:pt>
                <c:pt idx="403">
                  <c:v>176.4631</c:v>
                </c:pt>
                <c:pt idx="404">
                  <c:v>176.4631</c:v>
                </c:pt>
                <c:pt idx="405">
                  <c:v>176.4631</c:v>
                </c:pt>
                <c:pt idx="406">
                  <c:v>176.4631</c:v>
                </c:pt>
                <c:pt idx="407">
                  <c:v>176.4631</c:v>
                </c:pt>
                <c:pt idx="408">
                  <c:v>176.4631</c:v>
                </c:pt>
                <c:pt idx="409">
                  <c:v>176.4631</c:v>
                </c:pt>
                <c:pt idx="410">
                  <c:v>176.4631</c:v>
                </c:pt>
                <c:pt idx="411">
                  <c:v>176.4631</c:v>
                </c:pt>
                <c:pt idx="412">
                  <c:v>176.4631</c:v>
                </c:pt>
                <c:pt idx="413">
                  <c:v>176.4631</c:v>
                </c:pt>
                <c:pt idx="414">
                  <c:v>176.4631</c:v>
                </c:pt>
                <c:pt idx="415">
                  <c:v>176.4631</c:v>
                </c:pt>
                <c:pt idx="416">
                  <c:v>176.4631</c:v>
                </c:pt>
                <c:pt idx="417">
                  <c:v>176.4631</c:v>
                </c:pt>
                <c:pt idx="418">
                  <c:v>176.4631</c:v>
                </c:pt>
                <c:pt idx="419">
                  <c:v>176.4631</c:v>
                </c:pt>
                <c:pt idx="420">
                  <c:v>176.4631</c:v>
                </c:pt>
                <c:pt idx="421">
                  <c:v>176.4631</c:v>
                </c:pt>
                <c:pt idx="422">
                  <c:v>176.4631</c:v>
                </c:pt>
                <c:pt idx="423">
                  <c:v>176.4631</c:v>
                </c:pt>
                <c:pt idx="424">
                  <c:v>176.4631</c:v>
                </c:pt>
                <c:pt idx="425">
                  <c:v>176.4631</c:v>
                </c:pt>
                <c:pt idx="426">
                  <c:v>176.4631</c:v>
                </c:pt>
                <c:pt idx="427">
                  <c:v>176.4631</c:v>
                </c:pt>
                <c:pt idx="428">
                  <c:v>176.4631</c:v>
                </c:pt>
                <c:pt idx="429">
                  <c:v>176.4631</c:v>
                </c:pt>
                <c:pt idx="430">
                  <c:v>176.4631</c:v>
                </c:pt>
                <c:pt idx="431">
                  <c:v>176.4631</c:v>
                </c:pt>
                <c:pt idx="432">
                  <c:v>176.4631</c:v>
                </c:pt>
                <c:pt idx="433">
                  <c:v>176.4631</c:v>
                </c:pt>
                <c:pt idx="434">
                  <c:v>176.4631</c:v>
                </c:pt>
                <c:pt idx="435">
                  <c:v>176.4631</c:v>
                </c:pt>
                <c:pt idx="436">
                  <c:v>176.4631</c:v>
                </c:pt>
                <c:pt idx="437">
                  <c:v>176.4631</c:v>
                </c:pt>
                <c:pt idx="438">
                  <c:v>176.4631</c:v>
                </c:pt>
                <c:pt idx="439">
                  <c:v>176.4631</c:v>
                </c:pt>
                <c:pt idx="440">
                  <c:v>176.4631</c:v>
                </c:pt>
                <c:pt idx="441">
                  <c:v>176.4631</c:v>
                </c:pt>
                <c:pt idx="442">
                  <c:v>176.4631</c:v>
                </c:pt>
                <c:pt idx="443">
                  <c:v>176.4631</c:v>
                </c:pt>
                <c:pt idx="444">
                  <c:v>176.4631</c:v>
                </c:pt>
                <c:pt idx="445">
                  <c:v>176.4631</c:v>
                </c:pt>
                <c:pt idx="446">
                  <c:v>176.4631</c:v>
                </c:pt>
                <c:pt idx="447">
                  <c:v>176.4631</c:v>
                </c:pt>
                <c:pt idx="448">
                  <c:v>176.4631</c:v>
                </c:pt>
                <c:pt idx="449">
                  <c:v>176.4631</c:v>
                </c:pt>
                <c:pt idx="450">
                  <c:v>176.4631</c:v>
                </c:pt>
                <c:pt idx="451">
                  <c:v>176.4631</c:v>
                </c:pt>
                <c:pt idx="452">
                  <c:v>176.4631</c:v>
                </c:pt>
                <c:pt idx="453">
                  <c:v>176.4631</c:v>
                </c:pt>
                <c:pt idx="454">
                  <c:v>176.4631</c:v>
                </c:pt>
                <c:pt idx="455">
                  <c:v>176.4631</c:v>
                </c:pt>
                <c:pt idx="456">
                  <c:v>176.4631</c:v>
                </c:pt>
                <c:pt idx="457">
                  <c:v>176.4631</c:v>
                </c:pt>
                <c:pt idx="458">
                  <c:v>176.4631</c:v>
                </c:pt>
                <c:pt idx="459">
                  <c:v>176.4631</c:v>
                </c:pt>
                <c:pt idx="460">
                  <c:v>176.4631</c:v>
                </c:pt>
                <c:pt idx="461">
                  <c:v>176.4631</c:v>
                </c:pt>
                <c:pt idx="462">
                  <c:v>176.4631</c:v>
                </c:pt>
                <c:pt idx="463">
                  <c:v>176.4631</c:v>
                </c:pt>
                <c:pt idx="464">
                  <c:v>176.4631</c:v>
                </c:pt>
                <c:pt idx="465">
                  <c:v>176.4631</c:v>
                </c:pt>
                <c:pt idx="466">
                  <c:v>176.4631</c:v>
                </c:pt>
                <c:pt idx="467">
                  <c:v>176.4631</c:v>
                </c:pt>
                <c:pt idx="468">
                  <c:v>176.4631</c:v>
                </c:pt>
                <c:pt idx="469">
                  <c:v>176.4631</c:v>
                </c:pt>
                <c:pt idx="470">
                  <c:v>176.4631</c:v>
                </c:pt>
                <c:pt idx="471">
                  <c:v>176.4631</c:v>
                </c:pt>
                <c:pt idx="472">
                  <c:v>176.4631</c:v>
                </c:pt>
                <c:pt idx="473">
                  <c:v>176.4631</c:v>
                </c:pt>
                <c:pt idx="474">
                  <c:v>176.4631</c:v>
                </c:pt>
                <c:pt idx="475">
                  <c:v>176.4631</c:v>
                </c:pt>
                <c:pt idx="476">
                  <c:v>176.4631</c:v>
                </c:pt>
                <c:pt idx="477">
                  <c:v>176.4631</c:v>
                </c:pt>
                <c:pt idx="478">
                  <c:v>176.4631</c:v>
                </c:pt>
                <c:pt idx="479">
                  <c:v>176.4631</c:v>
                </c:pt>
                <c:pt idx="480">
                  <c:v>176.4631</c:v>
                </c:pt>
                <c:pt idx="481">
                  <c:v>176.4631</c:v>
                </c:pt>
                <c:pt idx="482">
                  <c:v>176.4631</c:v>
                </c:pt>
                <c:pt idx="483">
                  <c:v>176.4631</c:v>
                </c:pt>
                <c:pt idx="484">
                  <c:v>176.4631</c:v>
                </c:pt>
                <c:pt idx="485">
                  <c:v>176.4631</c:v>
                </c:pt>
                <c:pt idx="486">
                  <c:v>176.4631</c:v>
                </c:pt>
                <c:pt idx="487">
                  <c:v>176.4631</c:v>
                </c:pt>
                <c:pt idx="488">
                  <c:v>176.4631</c:v>
                </c:pt>
                <c:pt idx="489">
                  <c:v>176.4631</c:v>
                </c:pt>
                <c:pt idx="490">
                  <c:v>176.4631</c:v>
                </c:pt>
                <c:pt idx="491">
                  <c:v>176.4631</c:v>
                </c:pt>
                <c:pt idx="492">
                  <c:v>176.4631</c:v>
                </c:pt>
                <c:pt idx="493">
                  <c:v>176.4631</c:v>
                </c:pt>
                <c:pt idx="494">
                  <c:v>176.4631</c:v>
                </c:pt>
                <c:pt idx="495">
                  <c:v>176.4631</c:v>
                </c:pt>
                <c:pt idx="496">
                  <c:v>176.4631</c:v>
                </c:pt>
                <c:pt idx="497">
                  <c:v>176.4631</c:v>
                </c:pt>
                <c:pt idx="498">
                  <c:v>176.4631</c:v>
                </c:pt>
                <c:pt idx="499">
                  <c:v>176.4631</c:v>
                </c:pt>
                <c:pt idx="500">
                  <c:v>176.4631</c:v>
                </c:pt>
                <c:pt idx="501">
                  <c:v>176.4631</c:v>
                </c:pt>
                <c:pt idx="502">
                  <c:v>176.4631</c:v>
                </c:pt>
                <c:pt idx="503">
                  <c:v>176.4631</c:v>
                </c:pt>
                <c:pt idx="504">
                  <c:v>176.4631</c:v>
                </c:pt>
                <c:pt idx="505">
                  <c:v>176.4631</c:v>
                </c:pt>
                <c:pt idx="506">
                  <c:v>176.4631</c:v>
                </c:pt>
                <c:pt idx="507">
                  <c:v>176.4631</c:v>
                </c:pt>
                <c:pt idx="508">
                  <c:v>176.4631</c:v>
                </c:pt>
                <c:pt idx="509">
                  <c:v>176.4631</c:v>
                </c:pt>
                <c:pt idx="510">
                  <c:v>176.4631</c:v>
                </c:pt>
                <c:pt idx="511">
                  <c:v>176.4631</c:v>
                </c:pt>
                <c:pt idx="512">
                  <c:v>176.4631</c:v>
                </c:pt>
                <c:pt idx="513">
                  <c:v>176.4631</c:v>
                </c:pt>
                <c:pt idx="514">
                  <c:v>176.4631</c:v>
                </c:pt>
                <c:pt idx="515">
                  <c:v>176.4631</c:v>
                </c:pt>
                <c:pt idx="516">
                  <c:v>176.4631</c:v>
                </c:pt>
                <c:pt idx="517">
                  <c:v>176.4631</c:v>
                </c:pt>
                <c:pt idx="518">
                  <c:v>176.4631</c:v>
                </c:pt>
                <c:pt idx="519">
                  <c:v>176.4631</c:v>
                </c:pt>
                <c:pt idx="520">
                  <c:v>176.4631</c:v>
                </c:pt>
                <c:pt idx="521">
                  <c:v>176.4631</c:v>
                </c:pt>
                <c:pt idx="522">
                  <c:v>176.4631</c:v>
                </c:pt>
                <c:pt idx="523">
                  <c:v>176.4631</c:v>
                </c:pt>
                <c:pt idx="524">
                  <c:v>176.4631</c:v>
                </c:pt>
                <c:pt idx="525">
                  <c:v>176.4631</c:v>
                </c:pt>
                <c:pt idx="526">
                  <c:v>176.4631</c:v>
                </c:pt>
                <c:pt idx="527">
                  <c:v>176.4631</c:v>
                </c:pt>
                <c:pt idx="528">
                  <c:v>176.4631</c:v>
                </c:pt>
                <c:pt idx="529">
                  <c:v>176.4631</c:v>
                </c:pt>
                <c:pt idx="530">
                  <c:v>176.4631</c:v>
                </c:pt>
                <c:pt idx="531">
                  <c:v>176.4631</c:v>
                </c:pt>
                <c:pt idx="532">
                  <c:v>176.4631</c:v>
                </c:pt>
                <c:pt idx="533">
                  <c:v>176.4631</c:v>
                </c:pt>
                <c:pt idx="534">
                  <c:v>176.4631</c:v>
                </c:pt>
                <c:pt idx="535">
                  <c:v>176.4631</c:v>
                </c:pt>
                <c:pt idx="536">
                  <c:v>176.4631</c:v>
                </c:pt>
                <c:pt idx="537">
                  <c:v>176.4631</c:v>
                </c:pt>
                <c:pt idx="538">
                  <c:v>176.4631</c:v>
                </c:pt>
                <c:pt idx="539">
                  <c:v>176.4631</c:v>
                </c:pt>
                <c:pt idx="540">
                  <c:v>176.4631</c:v>
                </c:pt>
                <c:pt idx="541">
                  <c:v>176.4631</c:v>
                </c:pt>
                <c:pt idx="542">
                  <c:v>176.4631</c:v>
                </c:pt>
                <c:pt idx="543">
                  <c:v>176.4631</c:v>
                </c:pt>
                <c:pt idx="544">
                  <c:v>176.4631</c:v>
                </c:pt>
                <c:pt idx="545">
                  <c:v>176.4631</c:v>
                </c:pt>
                <c:pt idx="546">
                  <c:v>176.4631</c:v>
                </c:pt>
                <c:pt idx="547">
                  <c:v>176.4631</c:v>
                </c:pt>
                <c:pt idx="548">
                  <c:v>176.4631</c:v>
                </c:pt>
                <c:pt idx="549">
                  <c:v>176.4631</c:v>
                </c:pt>
                <c:pt idx="550">
                  <c:v>176.4631</c:v>
                </c:pt>
                <c:pt idx="551">
                  <c:v>176.4631</c:v>
                </c:pt>
                <c:pt idx="552">
                  <c:v>176.4631</c:v>
                </c:pt>
                <c:pt idx="553">
                  <c:v>176.4631</c:v>
                </c:pt>
                <c:pt idx="554">
                  <c:v>176.4631</c:v>
                </c:pt>
                <c:pt idx="555">
                  <c:v>176.4631</c:v>
                </c:pt>
                <c:pt idx="556">
                  <c:v>176.4631</c:v>
                </c:pt>
                <c:pt idx="557">
                  <c:v>176.4631</c:v>
                </c:pt>
                <c:pt idx="558">
                  <c:v>176.4631</c:v>
                </c:pt>
                <c:pt idx="559">
                  <c:v>176.4631</c:v>
                </c:pt>
                <c:pt idx="560">
                  <c:v>176.4631</c:v>
                </c:pt>
                <c:pt idx="561">
                  <c:v>176.4631</c:v>
                </c:pt>
                <c:pt idx="562">
                  <c:v>176.4631</c:v>
                </c:pt>
                <c:pt idx="563">
                  <c:v>176.4631</c:v>
                </c:pt>
                <c:pt idx="564">
                  <c:v>176.4631</c:v>
                </c:pt>
                <c:pt idx="565">
                  <c:v>176.4631</c:v>
                </c:pt>
                <c:pt idx="566">
                  <c:v>176.4631</c:v>
                </c:pt>
                <c:pt idx="567">
                  <c:v>176.4631</c:v>
                </c:pt>
                <c:pt idx="568">
                  <c:v>176.4631</c:v>
                </c:pt>
                <c:pt idx="569">
                  <c:v>176.4631</c:v>
                </c:pt>
                <c:pt idx="570">
                  <c:v>176.4631</c:v>
                </c:pt>
                <c:pt idx="571">
                  <c:v>176.4631</c:v>
                </c:pt>
                <c:pt idx="572">
                  <c:v>176.4631</c:v>
                </c:pt>
                <c:pt idx="573">
                  <c:v>176.4631</c:v>
                </c:pt>
                <c:pt idx="574">
                  <c:v>176.4631</c:v>
                </c:pt>
                <c:pt idx="575">
                  <c:v>176.4631</c:v>
                </c:pt>
                <c:pt idx="576">
                  <c:v>176.4631</c:v>
                </c:pt>
                <c:pt idx="577">
                  <c:v>176.4631</c:v>
                </c:pt>
                <c:pt idx="578">
                  <c:v>176.4631</c:v>
                </c:pt>
                <c:pt idx="579">
                  <c:v>176.4631</c:v>
                </c:pt>
                <c:pt idx="580">
                  <c:v>176.4631</c:v>
                </c:pt>
                <c:pt idx="581">
                  <c:v>176.4631</c:v>
                </c:pt>
                <c:pt idx="582">
                  <c:v>176.4631</c:v>
                </c:pt>
                <c:pt idx="583">
                  <c:v>176.4631</c:v>
                </c:pt>
                <c:pt idx="584">
                  <c:v>176.4631</c:v>
                </c:pt>
                <c:pt idx="585">
                  <c:v>176.4631</c:v>
                </c:pt>
                <c:pt idx="586">
                  <c:v>176.4631</c:v>
                </c:pt>
                <c:pt idx="587">
                  <c:v>176.4631</c:v>
                </c:pt>
                <c:pt idx="588">
                  <c:v>176.4631</c:v>
                </c:pt>
                <c:pt idx="589">
                  <c:v>176.4631</c:v>
                </c:pt>
                <c:pt idx="590">
                  <c:v>176.4631</c:v>
                </c:pt>
                <c:pt idx="591">
                  <c:v>176.4631</c:v>
                </c:pt>
                <c:pt idx="592">
                  <c:v>176.4631</c:v>
                </c:pt>
                <c:pt idx="593">
                  <c:v>176.4631</c:v>
                </c:pt>
                <c:pt idx="594">
                  <c:v>176.4631</c:v>
                </c:pt>
                <c:pt idx="595">
                  <c:v>176.4631</c:v>
                </c:pt>
                <c:pt idx="596">
                  <c:v>176.4631</c:v>
                </c:pt>
                <c:pt idx="597">
                  <c:v>176.4631</c:v>
                </c:pt>
                <c:pt idx="598">
                  <c:v>176.4631</c:v>
                </c:pt>
                <c:pt idx="599">
                  <c:v>176.4631</c:v>
                </c:pt>
                <c:pt idx="600">
                  <c:v>176.4631</c:v>
                </c:pt>
                <c:pt idx="601">
                  <c:v>176.4631</c:v>
                </c:pt>
                <c:pt idx="602">
                  <c:v>176.4631</c:v>
                </c:pt>
                <c:pt idx="603">
                  <c:v>176.4631</c:v>
                </c:pt>
                <c:pt idx="604">
                  <c:v>176.4631</c:v>
                </c:pt>
                <c:pt idx="605">
                  <c:v>176.4631</c:v>
                </c:pt>
                <c:pt idx="606">
                  <c:v>176.4631</c:v>
                </c:pt>
                <c:pt idx="607">
                  <c:v>176.4631</c:v>
                </c:pt>
                <c:pt idx="608">
                  <c:v>176.4631</c:v>
                </c:pt>
                <c:pt idx="609">
                  <c:v>176.4631</c:v>
                </c:pt>
                <c:pt idx="610">
                  <c:v>176.4631</c:v>
                </c:pt>
                <c:pt idx="611">
                  <c:v>176.4631</c:v>
                </c:pt>
                <c:pt idx="612">
                  <c:v>176.4631</c:v>
                </c:pt>
                <c:pt idx="613">
                  <c:v>176.4631</c:v>
                </c:pt>
                <c:pt idx="614">
                  <c:v>176.4631</c:v>
                </c:pt>
                <c:pt idx="615">
                  <c:v>176.4631</c:v>
                </c:pt>
                <c:pt idx="616">
                  <c:v>176.4631</c:v>
                </c:pt>
                <c:pt idx="617">
                  <c:v>176.4631</c:v>
                </c:pt>
                <c:pt idx="618">
                  <c:v>176.4631</c:v>
                </c:pt>
                <c:pt idx="619">
                  <c:v>176.4631</c:v>
                </c:pt>
                <c:pt idx="620">
                  <c:v>176.4631</c:v>
                </c:pt>
                <c:pt idx="621">
                  <c:v>176.4631</c:v>
                </c:pt>
                <c:pt idx="622">
                  <c:v>176.4631</c:v>
                </c:pt>
                <c:pt idx="623">
                  <c:v>176.4631</c:v>
                </c:pt>
                <c:pt idx="624">
                  <c:v>176.4631</c:v>
                </c:pt>
                <c:pt idx="625">
                  <c:v>176.4631</c:v>
                </c:pt>
                <c:pt idx="626">
                  <c:v>176.4631</c:v>
                </c:pt>
                <c:pt idx="627">
                  <c:v>176.4631</c:v>
                </c:pt>
                <c:pt idx="628">
                  <c:v>176.4631</c:v>
                </c:pt>
                <c:pt idx="629">
                  <c:v>176.4631</c:v>
                </c:pt>
                <c:pt idx="630">
                  <c:v>176.4631</c:v>
                </c:pt>
                <c:pt idx="631">
                  <c:v>176.4631</c:v>
                </c:pt>
                <c:pt idx="632">
                  <c:v>176.4631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8354024"/>
        <c:axId val="2137234296"/>
      </c:lineChart>
      <c:dateAx>
        <c:axId val="-2118354024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234296"/>
        <c:crosses val="autoZero"/>
        <c:auto val="0"/>
        <c:lblOffset val="100"/>
        <c:baseTimeUnit val="months"/>
      </c:dateAx>
      <c:valAx>
        <c:axId val="2137234296"/>
        <c:scaling>
          <c:orientation val="minMax"/>
          <c:min val="175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>
                    <a:solidFill>
                      <a:schemeClr val="tx1"/>
                    </a:solidFill>
                  </a:rPr>
                  <a:t>Water Level (m)</a:t>
                </a:r>
              </a:p>
            </c:rich>
          </c:tx>
          <c:layout>
            <c:manualLayout>
              <c:xMode val="edge"/>
              <c:yMode val="edge"/>
              <c:x val="0.0242363998187071"/>
              <c:y val="0.29200027760246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8354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3009755091276"/>
          <c:y val="0.920225055278656"/>
          <c:w val="0.9"/>
          <c:h val="0.07132422965614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'CO-OPS__9052058__ml_Lake_Levels'!$B$1</c:f>
              <c:strCache>
                <c:ptCount val="1"/>
                <c:pt idx="0">
                  <c:v>Monthly Average Water Level</c:v>
                </c:pt>
              </c:strCache>
            </c:strRef>
          </c:tx>
          <c:spPr>
            <a:ln w="19050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'CO-OPS__9052058__ml_Lake_Levels'!$A$2:$A$661</c:f>
              <c:numCache>
                <c:formatCode>General</c:formatCode>
                <c:ptCount val="660"/>
                <c:pt idx="0">
                  <c:v>1960.0</c:v>
                </c:pt>
                <c:pt idx="1">
                  <c:v>1960.0</c:v>
                </c:pt>
                <c:pt idx="2">
                  <c:v>1960.0</c:v>
                </c:pt>
                <c:pt idx="3">
                  <c:v>1960.0</c:v>
                </c:pt>
                <c:pt idx="4">
                  <c:v>1960.0</c:v>
                </c:pt>
                <c:pt idx="5">
                  <c:v>1960.0</c:v>
                </c:pt>
                <c:pt idx="6">
                  <c:v>1960.0</c:v>
                </c:pt>
                <c:pt idx="7">
                  <c:v>1960.0</c:v>
                </c:pt>
                <c:pt idx="8">
                  <c:v>1960.0</c:v>
                </c:pt>
                <c:pt idx="9">
                  <c:v>1960.0</c:v>
                </c:pt>
                <c:pt idx="10">
                  <c:v>1960.0</c:v>
                </c:pt>
                <c:pt idx="11">
                  <c:v>1960.0</c:v>
                </c:pt>
                <c:pt idx="12">
                  <c:v>1961.0</c:v>
                </c:pt>
                <c:pt idx="13">
                  <c:v>1961.0</c:v>
                </c:pt>
                <c:pt idx="14">
                  <c:v>1961.0</c:v>
                </c:pt>
                <c:pt idx="15">
                  <c:v>1961.0</c:v>
                </c:pt>
                <c:pt idx="16">
                  <c:v>1961.0</c:v>
                </c:pt>
                <c:pt idx="17">
                  <c:v>1961.0</c:v>
                </c:pt>
                <c:pt idx="18">
                  <c:v>1961.0</c:v>
                </c:pt>
                <c:pt idx="19">
                  <c:v>1961.0</c:v>
                </c:pt>
                <c:pt idx="20">
                  <c:v>1961.0</c:v>
                </c:pt>
                <c:pt idx="21">
                  <c:v>1961.0</c:v>
                </c:pt>
                <c:pt idx="22">
                  <c:v>1961.0</c:v>
                </c:pt>
                <c:pt idx="23">
                  <c:v>1961.0</c:v>
                </c:pt>
                <c:pt idx="24">
                  <c:v>1962.0</c:v>
                </c:pt>
                <c:pt idx="25">
                  <c:v>1962.0</c:v>
                </c:pt>
                <c:pt idx="26">
                  <c:v>1962.0</c:v>
                </c:pt>
                <c:pt idx="27">
                  <c:v>1962.0</c:v>
                </c:pt>
                <c:pt idx="28">
                  <c:v>1962.0</c:v>
                </c:pt>
                <c:pt idx="29">
                  <c:v>1962.0</c:v>
                </c:pt>
                <c:pt idx="30">
                  <c:v>1962.0</c:v>
                </c:pt>
                <c:pt idx="31">
                  <c:v>1962.0</c:v>
                </c:pt>
                <c:pt idx="32">
                  <c:v>1962.0</c:v>
                </c:pt>
                <c:pt idx="33">
                  <c:v>1962.0</c:v>
                </c:pt>
                <c:pt idx="34">
                  <c:v>1962.0</c:v>
                </c:pt>
                <c:pt idx="35">
                  <c:v>1962.0</c:v>
                </c:pt>
                <c:pt idx="36">
                  <c:v>1963.0</c:v>
                </c:pt>
                <c:pt idx="37">
                  <c:v>1963.0</c:v>
                </c:pt>
                <c:pt idx="38">
                  <c:v>1963.0</c:v>
                </c:pt>
                <c:pt idx="39">
                  <c:v>1963.0</c:v>
                </c:pt>
                <c:pt idx="40">
                  <c:v>1963.0</c:v>
                </c:pt>
                <c:pt idx="41">
                  <c:v>1963.0</c:v>
                </c:pt>
                <c:pt idx="42">
                  <c:v>1963.0</c:v>
                </c:pt>
                <c:pt idx="43">
                  <c:v>1963.0</c:v>
                </c:pt>
                <c:pt idx="44">
                  <c:v>1963.0</c:v>
                </c:pt>
                <c:pt idx="45">
                  <c:v>1963.0</c:v>
                </c:pt>
                <c:pt idx="46">
                  <c:v>1963.0</c:v>
                </c:pt>
                <c:pt idx="47">
                  <c:v>1963.0</c:v>
                </c:pt>
                <c:pt idx="48">
                  <c:v>1964.0</c:v>
                </c:pt>
                <c:pt idx="49">
                  <c:v>1964.0</c:v>
                </c:pt>
                <c:pt idx="50">
                  <c:v>1964.0</c:v>
                </c:pt>
                <c:pt idx="51">
                  <c:v>1964.0</c:v>
                </c:pt>
                <c:pt idx="52">
                  <c:v>1964.0</c:v>
                </c:pt>
                <c:pt idx="53">
                  <c:v>1964.0</c:v>
                </c:pt>
                <c:pt idx="54">
                  <c:v>1964.0</c:v>
                </c:pt>
                <c:pt idx="55">
                  <c:v>1964.0</c:v>
                </c:pt>
                <c:pt idx="56">
                  <c:v>1964.0</c:v>
                </c:pt>
                <c:pt idx="57">
                  <c:v>1964.0</c:v>
                </c:pt>
                <c:pt idx="58">
                  <c:v>1964.0</c:v>
                </c:pt>
                <c:pt idx="59">
                  <c:v>1964.0</c:v>
                </c:pt>
                <c:pt idx="60">
                  <c:v>1965.0</c:v>
                </c:pt>
                <c:pt idx="61">
                  <c:v>1965.0</c:v>
                </c:pt>
                <c:pt idx="62">
                  <c:v>1965.0</c:v>
                </c:pt>
                <c:pt idx="63">
                  <c:v>1965.0</c:v>
                </c:pt>
                <c:pt idx="64">
                  <c:v>1965.0</c:v>
                </c:pt>
                <c:pt idx="65">
                  <c:v>1965.0</c:v>
                </c:pt>
                <c:pt idx="66">
                  <c:v>1965.0</c:v>
                </c:pt>
                <c:pt idx="67">
                  <c:v>1965.0</c:v>
                </c:pt>
                <c:pt idx="68">
                  <c:v>1965.0</c:v>
                </c:pt>
                <c:pt idx="69">
                  <c:v>1965.0</c:v>
                </c:pt>
                <c:pt idx="70">
                  <c:v>1965.0</c:v>
                </c:pt>
                <c:pt idx="71">
                  <c:v>1965.0</c:v>
                </c:pt>
                <c:pt idx="72">
                  <c:v>1966.0</c:v>
                </c:pt>
                <c:pt idx="73">
                  <c:v>1966.0</c:v>
                </c:pt>
                <c:pt idx="74">
                  <c:v>1966.0</c:v>
                </c:pt>
                <c:pt idx="75">
                  <c:v>1966.0</c:v>
                </c:pt>
                <c:pt idx="76">
                  <c:v>1966.0</c:v>
                </c:pt>
                <c:pt idx="77">
                  <c:v>1966.0</c:v>
                </c:pt>
                <c:pt idx="78">
                  <c:v>1966.0</c:v>
                </c:pt>
                <c:pt idx="79">
                  <c:v>1966.0</c:v>
                </c:pt>
                <c:pt idx="80">
                  <c:v>1966.0</c:v>
                </c:pt>
                <c:pt idx="81">
                  <c:v>1966.0</c:v>
                </c:pt>
                <c:pt idx="82">
                  <c:v>1966.0</c:v>
                </c:pt>
                <c:pt idx="83">
                  <c:v>1966.0</c:v>
                </c:pt>
                <c:pt idx="84">
                  <c:v>1967.0</c:v>
                </c:pt>
                <c:pt idx="85">
                  <c:v>1967.0</c:v>
                </c:pt>
                <c:pt idx="86">
                  <c:v>1967.0</c:v>
                </c:pt>
                <c:pt idx="87">
                  <c:v>1967.0</c:v>
                </c:pt>
                <c:pt idx="88">
                  <c:v>1967.0</c:v>
                </c:pt>
                <c:pt idx="89">
                  <c:v>1967.0</c:v>
                </c:pt>
                <c:pt idx="90">
                  <c:v>1967.0</c:v>
                </c:pt>
                <c:pt idx="91">
                  <c:v>1967.0</c:v>
                </c:pt>
                <c:pt idx="92">
                  <c:v>1967.0</c:v>
                </c:pt>
                <c:pt idx="93">
                  <c:v>1967.0</c:v>
                </c:pt>
                <c:pt idx="94">
                  <c:v>1967.0</c:v>
                </c:pt>
                <c:pt idx="95">
                  <c:v>1967.0</c:v>
                </c:pt>
                <c:pt idx="96">
                  <c:v>1968.0</c:v>
                </c:pt>
                <c:pt idx="97">
                  <c:v>1968.0</c:v>
                </c:pt>
                <c:pt idx="98">
                  <c:v>1968.0</c:v>
                </c:pt>
                <c:pt idx="99">
                  <c:v>1968.0</c:v>
                </c:pt>
                <c:pt idx="100">
                  <c:v>1968.0</c:v>
                </c:pt>
                <c:pt idx="101">
                  <c:v>1968.0</c:v>
                </c:pt>
                <c:pt idx="102">
                  <c:v>1968.0</c:v>
                </c:pt>
                <c:pt idx="103">
                  <c:v>1968.0</c:v>
                </c:pt>
                <c:pt idx="104">
                  <c:v>1968.0</c:v>
                </c:pt>
                <c:pt idx="105">
                  <c:v>1968.0</c:v>
                </c:pt>
                <c:pt idx="106">
                  <c:v>1968.0</c:v>
                </c:pt>
                <c:pt idx="107">
                  <c:v>1968.0</c:v>
                </c:pt>
                <c:pt idx="108">
                  <c:v>1969.0</c:v>
                </c:pt>
                <c:pt idx="109">
                  <c:v>1969.0</c:v>
                </c:pt>
                <c:pt idx="110">
                  <c:v>1969.0</c:v>
                </c:pt>
                <c:pt idx="111">
                  <c:v>1969.0</c:v>
                </c:pt>
                <c:pt idx="112">
                  <c:v>1969.0</c:v>
                </c:pt>
                <c:pt idx="113">
                  <c:v>1969.0</c:v>
                </c:pt>
                <c:pt idx="114">
                  <c:v>1969.0</c:v>
                </c:pt>
                <c:pt idx="115">
                  <c:v>1969.0</c:v>
                </c:pt>
                <c:pt idx="116">
                  <c:v>1969.0</c:v>
                </c:pt>
                <c:pt idx="117">
                  <c:v>1969.0</c:v>
                </c:pt>
                <c:pt idx="118">
                  <c:v>1969.0</c:v>
                </c:pt>
                <c:pt idx="119">
                  <c:v>1969.0</c:v>
                </c:pt>
                <c:pt idx="120">
                  <c:v>1970.0</c:v>
                </c:pt>
                <c:pt idx="121">
                  <c:v>1970.0</c:v>
                </c:pt>
                <c:pt idx="122">
                  <c:v>1970.0</c:v>
                </c:pt>
                <c:pt idx="123">
                  <c:v>1970.0</c:v>
                </c:pt>
                <c:pt idx="124">
                  <c:v>1970.0</c:v>
                </c:pt>
                <c:pt idx="125">
                  <c:v>1970.0</c:v>
                </c:pt>
                <c:pt idx="126">
                  <c:v>1970.0</c:v>
                </c:pt>
                <c:pt idx="127">
                  <c:v>1970.0</c:v>
                </c:pt>
                <c:pt idx="128">
                  <c:v>1970.0</c:v>
                </c:pt>
                <c:pt idx="129">
                  <c:v>1970.0</c:v>
                </c:pt>
                <c:pt idx="130">
                  <c:v>1970.0</c:v>
                </c:pt>
                <c:pt idx="131">
                  <c:v>1970.0</c:v>
                </c:pt>
                <c:pt idx="132">
                  <c:v>1971.0</c:v>
                </c:pt>
                <c:pt idx="133">
                  <c:v>1971.0</c:v>
                </c:pt>
                <c:pt idx="134">
                  <c:v>1971.0</c:v>
                </c:pt>
                <c:pt idx="135">
                  <c:v>1971.0</c:v>
                </c:pt>
                <c:pt idx="136">
                  <c:v>1971.0</c:v>
                </c:pt>
                <c:pt idx="137">
                  <c:v>1971.0</c:v>
                </c:pt>
                <c:pt idx="138">
                  <c:v>1971.0</c:v>
                </c:pt>
                <c:pt idx="139">
                  <c:v>1971.0</c:v>
                </c:pt>
                <c:pt idx="140">
                  <c:v>1971.0</c:v>
                </c:pt>
                <c:pt idx="141">
                  <c:v>1971.0</c:v>
                </c:pt>
                <c:pt idx="142">
                  <c:v>1971.0</c:v>
                </c:pt>
                <c:pt idx="143">
                  <c:v>1971.0</c:v>
                </c:pt>
                <c:pt idx="144">
                  <c:v>1972.0</c:v>
                </c:pt>
                <c:pt idx="145">
                  <c:v>1972.0</c:v>
                </c:pt>
                <c:pt idx="146">
                  <c:v>1972.0</c:v>
                </c:pt>
                <c:pt idx="147">
                  <c:v>1972.0</c:v>
                </c:pt>
                <c:pt idx="148">
                  <c:v>1972.0</c:v>
                </c:pt>
                <c:pt idx="149">
                  <c:v>1972.0</c:v>
                </c:pt>
                <c:pt idx="150">
                  <c:v>1972.0</c:v>
                </c:pt>
                <c:pt idx="151">
                  <c:v>1972.0</c:v>
                </c:pt>
                <c:pt idx="152">
                  <c:v>1972.0</c:v>
                </c:pt>
                <c:pt idx="153">
                  <c:v>1972.0</c:v>
                </c:pt>
                <c:pt idx="154">
                  <c:v>1972.0</c:v>
                </c:pt>
                <c:pt idx="155">
                  <c:v>1972.0</c:v>
                </c:pt>
                <c:pt idx="156">
                  <c:v>1973.0</c:v>
                </c:pt>
                <c:pt idx="157">
                  <c:v>1973.0</c:v>
                </c:pt>
                <c:pt idx="158">
                  <c:v>1973.0</c:v>
                </c:pt>
                <c:pt idx="159">
                  <c:v>1973.0</c:v>
                </c:pt>
                <c:pt idx="160">
                  <c:v>1973.0</c:v>
                </c:pt>
                <c:pt idx="161">
                  <c:v>1973.0</c:v>
                </c:pt>
                <c:pt idx="162">
                  <c:v>1973.0</c:v>
                </c:pt>
                <c:pt idx="163">
                  <c:v>1973.0</c:v>
                </c:pt>
                <c:pt idx="164">
                  <c:v>1973.0</c:v>
                </c:pt>
                <c:pt idx="165">
                  <c:v>1973.0</c:v>
                </c:pt>
                <c:pt idx="166">
                  <c:v>1973.0</c:v>
                </c:pt>
                <c:pt idx="167">
                  <c:v>1973.0</c:v>
                </c:pt>
                <c:pt idx="168">
                  <c:v>1974.0</c:v>
                </c:pt>
                <c:pt idx="169">
                  <c:v>1974.0</c:v>
                </c:pt>
                <c:pt idx="170">
                  <c:v>1974.0</c:v>
                </c:pt>
                <c:pt idx="171">
                  <c:v>1974.0</c:v>
                </c:pt>
                <c:pt idx="172">
                  <c:v>1974.0</c:v>
                </c:pt>
                <c:pt idx="173">
                  <c:v>1974.0</c:v>
                </c:pt>
                <c:pt idx="174">
                  <c:v>1974.0</c:v>
                </c:pt>
                <c:pt idx="175">
                  <c:v>1974.0</c:v>
                </c:pt>
                <c:pt idx="176">
                  <c:v>1974.0</c:v>
                </c:pt>
                <c:pt idx="177">
                  <c:v>1974.0</c:v>
                </c:pt>
                <c:pt idx="178">
                  <c:v>1974.0</c:v>
                </c:pt>
                <c:pt idx="179">
                  <c:v>1974.0</c:v>
                </c:pt>
                <c:pt idx="180">
                  <c:v>1975.0</c:v>
                </c:pt>
                <c:pt idx="181">
                  <c:v>1975.0</c:v>
                </c:pt>
                <c:pt idx="182">
                  <c:v>1975.0</c:v>
                </c:pt>
                <c:pt idx="183">
                  <c:v>1975.0</c:v>
                </c:pt>
                <c:pt idx="184">
                  <c:v>1975.0</c:v>
                </c:pt>
                <c:pt idx="185">
                  <c:v>1975.0</c:v>
                </c:pt>
                <c:pt idx="186">
                  <c:v>1975.0</c:v>
                </c:pt>
                <c:pt idx="187">
                  <c:v>1975.0</c:v>
                </c:pt>
                <c:pt idx="188">
                  <c:v>1975.0</c:v>
                </c:pt>
                <c:pt idx="189">
                  <c:v>1975.0</c:v>
                </c:pt>
                <c:pt idx="190">
                  <c:v>1975.0</c:v>
                </c:pt>
                <c:pt idx="191">
                  <c:v>1975.0</c:v>
                </c:pt>
                <c:pt idx="192">
                  <c:v>1976.0</c:v>
                </c:pt>
                <c:pt idx="193">
                  <c:v>1976.0</c:v>
                </c:pt>
                <c:pt idx="194">
                  <c:v>1976.0</c:v>
                </c:pt>
                <c:pt idx="195">
                  <c:v>1976.0</c:v>
                </c:pt>
                <c:pt idx="196">
                  <c:v>1976.0</c:v>
                </c:pt>
                <c:pt idx="197">
                  <c:v>1976.0</c:v>
                </c:pt>
                <c:pt idx="198">
                  <c:v>1976.0</c:v>
                </c:pt>
                <c:pt idx="199">
                  <c:v>1976.0</c:v>
                </c:pt>
                <c:pt idx="200">
                  <c:v>1976.0</c:v>
                </c:pt>
                <c:pt idx="201">
                  <c:v>1976.0</c:v>
                </c:pt>
                <c:pt idx="202">
                  <c:v>1976.0</c:v>
                </c:pt>
                <c:pt idx="203">
                  <c:v>1976.0</c:v>
                </c:pt>
                <c:pt idx="204">
                  <c:v>1977.0</c:v>
                </c:pt>
                <c:pt idx="205">
                  <c:v>1977.0</c:v>
                </c:pt>
                <c:pt idx="206">
                  <c:v>1977.0</c:v>
                </c:pt>
                <c:pt idx="207">
                  <c:v>1977.0</c:v>
                </c:pt>
                <c:pt idx="208">
                  <c:v>1977.0</c:v>
                </c:pt>
                <c:pt idx="209">
                  <c:v>1977.0</c:v>
                </c:pt>
                <c:pt idx="210">
                  <c:v>1977.0</c:v>
                </c:pt>
                <c:pt idx="211">
                  <c:v>1977.0</c:v>
                </c:pt>
                <c:pt idx="212">
                  <c:v>1977.0</c:v>
                </c:pt>
                <c:pt idx="213">
                  <c:v>1977.0</c:v>
                </c:pt>
                <c:pt idx="214">
                  <c:v>1977.0</c:v>
                </c:pt>
                <c:pt idx="215">
                  <c:v>1977.0</c:v>
                </c:pt>
                <c:pt idx="216">
                  <c:v>1978.0</c:v>
                </c:pt>
                <c:pt idx="217">
                  <c:v>1978.0</c:v>
                </c:pt>
                <c:pt idx="218">
                  <c:v>1978.0</c:v>
                </c:pt>
                <c:pt idx="219">
                  <c:v>1978.0</c:v>
                </c:pt>
                <c:pt idx="220">
                  <c:v>1978.0</c:v>
                </c:pt>
                <c:pt idx="221">
                  <c:v>1978.0</c:v>
                </c:pt>
                <c:pt idx="222">
                  <c:v>1978.0</c:v>
                </c:pt>
                <c:pt idx="223">
                  <c:v>1978.0</c:v>
                </c:pt>
                <c:pt idx="224">
                  <c:v>1978.0</c:v>
                </c:pt>
                <c:pt idx="225">
                  <c:v>1978.0</c:v>
                </c:pt>
                <c:pt idx="226">
                  <c:v>1978.0</c:v>
                </c:pt>
                <c:pt idx="227">
                  <c:v>1978.0</c:v>
                </c:pt>
                <c:pt idx="228">
                  <c:v>1979.0</c:v>
                </c:pt>
                <c:pt idx="229">
                  <c:v>1979.0</c:v>
                </c:pt>
                <c:pt idx="230">
                  <c:v>1979.0</c:v>
                </c:pt>
                <c:pt idx="231">
                  <c:v>1979.0</c:v>
                </c:pt>
                <c:pt idx="232">
                  <c:v>1979.0</c:v>
                </c:pt>
                <c:pt idx="233">
                  <c:v>1979.0</c:v>
                </c:pt>
                <c:pt idx="234">
                  <c:v>1979.0</c:v>
                </c:pt>
                <c:pt idx="235">
                  <c:v>1979.0</c:v>
                </c:pt>
                <c:pt idx="236">
                  <c:v>1979.0</c:v>
                </c:pt>
                <c:pt idx="237">
                  <c:v>1979.0</c:v>
                </c:pt>
                <c:pt idx="238">
                  <c:v>1979.0</c:v>
                </c:pt>
                <c:pt idx="239">
                  <c:v>1979.0</c:v>
                </c:pt>
                <c:pt idx="240">
                  <c:v>1980.0</c:v>
                </c:pt>
                <c:pt idx="241">
                  <c:v>1980.0</c:v>
                </c:pt>
                <c:pt idx="242">
                  <c:v>1980.0</c:v>
                </c:pt>
                <c:pt idx="243">
                  <c:v>1980.0</c:v>
                </c:pt>
                <c:pt idx="244">
                  <c:v>1980.0</c:v>
                </c:pt>
                <c:pt idx="245">
                  <c:v>1980.0</c:v>
                </c:pt>
                <c:pt idx="246">
                  <c:v>1980.0</c:v>
                </c:pt>
                <c:pt idx="247">
                  <c:v>1980.0</c:v>
                </c:pt>
                <c:pt idx="248">
                  <c:v>1980.0</c:v>
                </c:pt>
                <c:pt idx="249">
                  <c:v>1980.0</c:v>
                </c:pt>
                <c:pt idx="250">
                  <c:v>1980.0</c:v>
                </c:pt>
                <c:pt idx="251">
                  <c:v>1980.0</c:v>
                </c:pt>
                <c:pt idx="252">
                  <c:v>1981.0</c:v>
                </c:pt>
                <c:pt idx="253">
                  <c:v>1981.0</c:v>
                </c:pt>
                <c:pt idx="254">
                  <c:v>1981.0</c:v>
                </c:pt>
                <c:pt idx="255">
                  <c:v>1981.0</c:v>
                </c:pt>
                <c:pt idx="256">
                  <c:v>1981.0</c:v>
                </c:pt>
                <c:pt idx="257">
                  <c:v>1981.0</c:v>
                </c:pt>
                <c:pt idx="258">
                  <c:v>1981.0</c:v>
                </c:pt>
                <c:pt idx="259">
                  <c:v>1981.0</c:v>
                </c:pt>
                <c:pt idx="260">
                  <c:v>1981.0</c:v>
                </c:pt>
                <c:pt idx="261">
                  <c:v>1981.0</c:v>
                </c:pt>
                <c:pt idx="262">
                  <c:v>1981.0</c:v>
                </c:pt>
                <c:pt idx="263">
                  <c:v>1981.0</c:v>
                </c:pt>
                <c:pt idx="264">
                  <c:v>1982.0</c:v>
                </c:pt>
                <c:pt idx="265">
                  <c:v>1982.0</c:v>
                </c:pt>
                <c:pt idx="266">
                  <c:v>1982.0</c:v>
                </c:pt>
                <c:pt idx="267">
                  <c:v>1982.0</c:v>
                </c:pt>
                <c:pt idx="268">
                  <c:v>1982.0</c:v>
                </c:pt>
                <c:pt idx="269">
                  <c:v>1982.0</c:v>
                </c:pt>
                <c:pt idx="270">
                  <c:v>1982.0</c:v>
                </c:pt>
                <c:pt idx="271">
                  <c:v>1982.0</c:v>
                </c:pt>
                <c:pt idx="272">
                  <c:v>1982.0</c:v>
                </c:pt>
                <c:pt idx="273">
                  <c:v>1982.0</c:v>
                </c:pt>
                <c:pt idx="274">
                  <c:v>1982.0</c:v>
                </c:pt>
                <c:pt idx="275">
                  <c:v>1982.0</c:v>
                </c:pt>
                <c:pt idx="276">
                  <c:v>1983.0</c:v>
                </c:pt>
                <c:pt idx="277">
                  <c:v>1983.0</c:v>
                </c:pt>
                <c:pt idx="278">
                  <c:v>1983.0</c:v>
                </c:pt>
                <c:pt idx="279">
                  <c:v>1983.0</c:v>
                </c:pt>
                <c:pt idx="280">
                  <c:v>1983.0</c:v>
                </c:pt>
                <c:pt idx="281">
                  <c:v>1983.0</c:v>
                </c:pt>
                <c:pt idx="282">
                  <c:v>1983.0</c:v>
                </c:pt>
                <c:pt idx="283">
                  <c:v>1983.0</c:v>
                </c:pt>
                <c:pt idx="284">
                  <c:v>1983.0</c:v>
                </c:pt>
                <c:pt idx="285">
                  <c:v>1983.0</c:v>
                </c:pt>
                <c:pt idx="286">
                  <c:v>1983.0</c:v>
                </c:pt>
                <c:pt idx="287">
                  <c:v>1983.0</c:v>
                </c:pt>
                <c:pt idx="288">
                  <c:v>1984.0</c:v>
                </c:pt>
                <c:pt idx="289">
                  <c:v>1984.0</c:v>
                </c:pt>
                <c:pt idx="290">
                  <c:v>1984.0</c:v>
                </c:pt>
                <c:pt idx="291">
                  <c:v>1984.0</c:v>
                </c:pt>
                <c:pt idx="292">
                  <c:v>1984.0</c:v>
                </c:pt>
                <c:pt idx="293">
                  <c:v>1984.0</c:v>
                </c:pt>
                <c:pt idx="294">
                  <c:v>1984.0</c:v>
                </c:pt>
                <c:pt idx="295">
                  <c:v>1984.0</c:v>
                </c:pt>
                <c:pt idx="296">
                  <c:v>1984.0</c:v>
                </c:pt>
                <c:pt idx="297">
                  <c:v>1984.0</c:v>
                </c:pt>
                <c:pt idx="298">
                  <c:v>1984.0</c:v>
                </c:pt>
                <c:pt idx="299">
                  <c:v>1984.0</c:v>
                </c:pt>
                <c:pt idx="300">
                  <c:v>1985.0</c:v>
                </c:pt>
                <c:pt idx="301">
                  <c:v>1985.0</c:v>
                </c:pt>
                <c:pt idx="302">
                  <c:v>1985.0</c:v>
                </c:pt>
                <c:pt idx="303">
                  <c:v>1985.0</c:v>
                </c:pt>
                <c:pt idx="304">
                  <c:v>1985.0</c:v>
                </c:pt>
                <c:pt idx="305">
                  <c:v>1985.0</c:v>
                </c:pt>
                <c:pt idx="306">
                  <c:v>1985.0</c:v>
                </c:pt>
                <c:pt idx="307">
                  <c:v>1985.0</c:v>
                </c:pt>
                <c:pt idx="308">
                  <c:v>1985.0</c:v>
                </c:pt>
                <c:pt idx="309">
                  <c:v>1985.0</c:v>
                </c:pt>
                <c:pt idx="310">
                  <c:v>1985.0</c:v>
                </c:pt>
                <c:pt idx="311">
                  <c:v>1985.0</c:v>
                </c:pt>
                <c:pt idx="312">
                  <c:v>1986.0</c:v>
                </c:pt>
                <c:pt idx="313">
                  <c:v>1986.0</c:v>
                </c:pt>
                <c:pt idx="314">
                  <c:v>1986.0</c:v>
                </c:pt>
                <c:pt idx="315">
                  <c:v>1986.0</c:v>
                </c:pt>
                <c:pt idx="316">
                  <c:v>1986.0</c:v>
                </c:pt>
                <c:pt idx="317">
                  <c:v>1986.0</c:v>
                </c:pt>
                <c:pt idx="318">
                  <c:v>1986.0</c:v>
                </c:pt>
                <c:pt idx="319">
                  <c:v>1986.0</c:v>
                </c:pt>
                <c:pt idx="320">
                  <c:v>1986.0</c:v>
                </c:pt>
                <c:pt idx="321">
                  <c:v>1986.0</c:v>
                </c:pt>
                <c:pt idx="322">
                  <c:v>1986.0</c:v>
                </c:pt>
                <c:pt idx="323">
                  <c:v>1986.0</c:v>
                </c:pt>
                <c:pt idx="324">
                  <c:v>1987.0</c:v>
                </c:pt>
                <c:pt idx="325">
                  <c:v>1987.0</c:v>
                </c:pt>
                <c:pt idx="326">
                  <c:v>1987.0</c:v>
                </c:pt>
                <c:pt idx="327">
                  <c:v>1987.0</c:v>
                </c:pt>
                <c:pt idx="328">
                  <c:v>1987.0</c:v>
                </c:pt>
                <c:pt idx="329">
                  <c:v>1987.0</c:v>
                </c:pt>
                <c:pt idx="330">
                  <c:v>1987.0</c:v>
                </c:pt>
                <c:pt idx="331">
                  <c:v>1987.0</c:v>
                </c:pt>
                <c:pt idx="332">
                  <c:v>1987.0</c:v>
                </c:pt>
                <c:pt idx="333">
                  <c:v>1987.0</c:v>
                </c:pt>
                <c:pt idx="334">
                  <c:v>1987.0</c:v>
                </c:pt>
                <c:pt idx="335">
                  <c:v>1987.0</c:v>
                </c:pt>
                <c:pt idx="336">
                  <c:v>1988.0</c:v>
                </c:pt>
                <c:pt idx="337">
                  <c:v>1988.0</c:v>
                </c:pt>
                <c:pt idx="338">
                  <c:v>1988.0</c:v>
                </c:pt>
                <c:pt idx="339">
                  <c:v>1988.0</c:v>
                </c:pt>
                <c:pt idx="340">
                  <c:v>1988.0</c:v>
                </c:pt>
                <c:pt idx="341">
                  <c:v>1988.0</c:v>
                </c:pt>
                <c:pt idx="342">
                  <c:v>1988.0</c:v>
                </c:pt>
                <c:pt idx="343">
                  <c:v>1988.0</c:v>
                </c:pt>
                <c:pt idx="344">
                  <c:v>1988.0</c:v>
                </c:pt>
                <c:pt idx="345">
                  <c:v>1988.0</c:v>
                </c:pt>
                <c:pt idx="346">
                  <c:v>1988.0</c:v>
                </c:pt>
                <c:pt idx="347">
                  <c:v>1988.0</c:v>
                </c:pt>
                <c:pt idx="348">
                  <c:v>1989.0</c:v>
                </c:pt>
                <c:pt idx="349">
                  <c:v>1989.0</c:v>
                </c:pt>
                <c:pt idx="350">
                  <c:v>1989.0</c:v>
                </c:pt>
                <c:pt idx="351">
                  <c:v>1989.0</c:v>
                </c:pt>
                <c:pt idx="352">
                  <c:v>1989.0</c:v>
                </c:pt>
                <c:pt idx="353">
                  <c:v>1989.0</c:v>
                </c:pt>
                <c:pt idx="354">
                  <c:v>1989.0</c:v>
                </c:pt>
                <c:pt idx="355">
                  <c:v>1989.0</c:v>
                </c:pt>
                <c:pt idx="356">
                  <c:v>1989.0</c:v>
                </c:pt>
                <c:pt idx="357">
                  <c:v>1989.0</c:v>
                </c:pt>
                <c:pt idx="358">
                  <c:v>1989.0</c:v>
                </c:pt>
                <c:pt idx="359">
                  <c:v>1989.0</c:v>
                </c:pt>
                <c:pt idx="360">
                  <c:v>1990.0</c:v>
                </c:pt>
                <c:pt idx="361">
                  <c:v>1990.0</c:v>
                </c:pt>
                <c:pt idx="362">
                  <c:v>1990.0</c:v>
                </c:pt>
                <c:pt idx="363">
                  <c:v>1990.0</c:v>
                </c:pt>
                <c:pt idx="364">
                  <c:v>1990.0</c:v>
                </c:pt>
                <c:pt idx="365">
                  <c:v>1990.0</c:v>
                </c:pt>
                <c:pt idx="366">
                  <c:v>1990.0</c:v>
                </c:pt>
                <c:pt idx="367">
                  <c:v>1990.0</c:v>
                </c:pt>
                <c:pt idx="368">
                  <c:v>1990.0</c:v>
                </c:pt>
                <c:pt idx="369">
                  <c:v>1990.0</c:v>
                </c:pt>
                <c:pt idx="370">
                  <c:v>1990.0</c:v>
                </c:pt>
                <c:pt idx="371">
                  <c:v>1990.0</c:v>
                </c:pt>
                <c:pt idx="372">
                  <c:v>1991.0</c:v>
                </c:pt>
                <c:pt idx="373">
                  <c:v>1991.0</c:v>
                </c:pt>
                <c:pt idx="374">
                  <c:v>1991.0</c:v>
                </c:pt>
                <c:pt idx="375">
                  <c:v>1991.0</c:v>
                </c:pt>
                <c:pt idx="376">
                  <c:v>1991.0</c:v>
                </c:pt>
                <c:pt idx="377">
                  <c:v>1991.0</c:v>
                </c:pt>
                <c:pt idx="378">
                  <c:v>1991.0</c:v>
                </c:pt>
                <c:pt idx="379">
                  <c:v>1991.0</c:v>
                </c:pt>
                <c:pt idx="380">
                  <c:v>1991.0</c:v>
                </c:pt>
                <c:pt idx="381">
                  <c:v>1991.0</c:v>
                </c:pt>
                <c:pt idx="382">
                  <c:v>1991.0</c:v>
                </c:pt>
                <c:pt idx="383">
                  <c:v>1991.0</c:v>
                </c:pt>
                <c:pt idx="384">
                  <c:v>1992.0</c:v>
                </c:pt>
                <c:pt idx="385">
                  <c:v>1992.0</c:v>
                </c:pt>
                <c:pt idx="386">
                  <c:v>1992.0</c:v>
                </c:pt>
                <c:pt idx="387">
                  <c:v>1992.0</c:v>
                </c:pt>
                <c:pt idx="388">
                  <c:v>1992.0</c:v>
                </c:pt>
                <c:pt idx="389">
                  <c:v>1992.0</c:v>
                </c:pt>
                <c:pt idx="390">
                  <c:v>1992.0</c:v>
                </c:pt>
                <c:pt idx="391">
                  <c:v>1992.0</c:v>
                </c:pt>
                <c:pt idx="392">
                  <c:v>1992.0</c:v>
                </c:pt>
                <c:pt idx="393">
                  <c:v>1992.0</c:v>
                </c:pt>
                <c:pt idx="394">
                  <c:v>1992.0</c:v>
                </c:pt>
                <c:pt idx="395">
                  <c:v>1992.0</c:v>
                </c:pt>
                <c:pt idx="396">
                  <c:v>1993.0</c:v>
                </c:pt>
                <c:pt idx="397">
                  <c:v>1993.0</c:v>
                </c:pt>
                <c:pt idx="398">
                  <c:v>1993.0</c:v>
                </c:pt>
                <c:pt idx="399">
                  <c:v>1993.0</c:v>
                </c:pt>
                <c:pt idx="400">
                  <c:v>1993.0</c:v>
                </c:pt>
                <c:pt idx="401">
                  <c:v>1993.0</c:v>
                </c:pt>
                <c:pt idx="402">
                  <c:v>1993.0</c:v>
                </c:pt>
                <c:pt idx="403">
                  <c:v>1993.0</c:v>
                </c:pt>
                <c:pt idx="404">
                  <c:v>1993.0</c:v>
                </c:pt>
                <c:pt idx="405">
                  <c:v>1993.0</c:v>
                </c:pt>
                <c:pt idx="406">
                  <c:v>1993.0</c:v>
                </c:pt>
                <c:pt idx="407">
                  <c:v>1993.0</c:v>
                </c:pt>
                <c:pt idx="408">
                  <c:v>1994.0</c:v>
                </c:pt>
                <c:pt idx="409">
                  <c:v>1994.0</c:v>
                </c:pt>
                <c:pt idx="410">
                  <c:v>1994.0</c:v>
                </c:pt>
                <c:pt idx="411">
                  <c:v>1994.0</c:v>
                </c:pt>
                <c:pt idx="412">
                  <c:v>1994.0</c:v>
                </c:pt>
                <c:pt idx="413">
                  <c:v>1994.0</c:v>
                </c:pt>
                <c:pt idx="414">
                  <c:v>1994.0</c:v>
                </c:pt>
                <c:pt idx="415">
                  <c:v>1994.0</c:v>
                </c:pt>
                <c:pt idx="416">
                  <c:v>1994.0</c:v>
                </c:pt>
                <c:pt idx="417">
                  <c:v>1994.0</c:v>
                </c:pt>
                <c:pt idx="418">
                  <c:v>1994.0</c:v>
                </c:pt>
                <c:pt idx="419">
                  <c:v>1994.0</c:v>
                </c:pt>
                <c:pt idx="420">
                  <c:v>1995.0</c:v>
                </c:pt>
                <c:pt idx="421">
                  <c:v>1995.0</c:v>
                </c:pt>
                <c:pt idx="422">
                  <c:v>1995.0</c:v>
                </c:pt>
                <c:pt idx="423">
                  <c:v>1995.0</c:v>
                </c:pt>
                <c:pt idx="424">
                  <c:v>1995.0</c:v>
                </c:pt>
                <c:pt idx="425">
                  <c:v>1995.0</c:v>
                </c:pt>
                <c:pt idx="426">
                  <c:v>1995.0</c:v>
                </c:pt>
                <c:pt idx="427">
                  <c:v>1995.0</c:v>
                </c:pt>
                <c:pt idx="428">
                  <c:v>1995.0</c:v>
                </c:pt>
                <c:pt idx="429">
                  <c:v>1995.0</c:v>
                </c:pt>
                <c:pt idx="430">
                  <c:v>1995.0</c:v>
                </c:pt>
                <c:pt idx="431">
                  <c:v>1995.0</c:v>
                </c:pt>
                <c:pt idx="432">
                  <c:v>1996.0</c:v>
                </c:pt>
                <c:pt idx="433">
                  <c:v>1996.0</c:v>
                </c:pt>
                <c:pt idx="434">
                  <c:v>1996.0</c:v>
                </c:pt>
                <c:pt idx="435">
                  <c:v>1996.0</c:v>
                </c:pt>
                <c:pt idx="436">
                  <c:v>1996.0</c:v>
                </c:pt>
                <c:pt idx="437">
                  <c:v>1996.0</c:v>
                </c:pt>
                <c:pt idx="438">
                  <c:v>1996.0</c:v>
                </c:pt>
                <c:pt idx="439">
                  <c:v>1996.0</c:v>
                </c:pt>
                <c:pt idx="440">
                  <c:v>1996.0</c:v>
                </c:pt>
                <c:pt idx="441">
                  <c:v>1996.0</c:v>
                </c:pt>
                <c:pt idx="442">
                  <c:v>1996.0</c:v>
                </c:pt>
                <c:pt idx="443">
                  <c:v>1996.0</c:v>
                </c:pt>
                <c:pt idx="444">
                  <c:v>1997.0</c:v>
                </c:pt>
                <c:pt idx="445">
                  <c:v>1997.0</c:v>
                </c:pt>
                <c:pt idx="446">
                  <c:v>1997.0</c:v>
                </c:pt>
                <c:pt idx="447">
                  <c:v>1997.0</c:v>
                </c:pt>
                <c:pt idx="448">
                  <c:v>1997.0</c:v>
                </c:pt>
                <c:pt idx="449">
                  <c:v>1997.0</c:v>
                </c:pt>
                <c:pt idx="450">
                  <c:v>1997.0</c:v>
                </c:pt>
                <c:pt idx="451">
                  <c:v>1997.0</c:v>
                </c:pt>
                <c:pt idx="452">
                  <c:v>1997.0</c:v>
                </c:pt>
                <c:pt idx="453">
                  <c:v>1997.0</c:v>
                </c:pt>
                <c:pt idx="454">
                  <c:v>1997.0</c:v>
                </c:pt>
                <c:pt idx="455">
                  <c:v>1997.0</c:v>
                </c:pt>
                <c:pt idx="456">
                  <c:v>1998.0</c:v>
                </c:pt>
                <c:pt idx="457">
                  <c:v>1998.0</c:v>
                </c:pt>
                <c:pt idx="458">
                  <c:v>1998.0</c:v>
                </c:pt>
                <c:pt idx="459">
                  <c:v>1998.0</c:v>
                </c:pt>
                <c:pt idx="460">
                  <c:v>1998.0</c:v>
                </c:pt>
                <c:pt idx="461">
                  <c:v>1998.0</c:v>
                </c:pt>
                <c:pt idx="462">
                  <c:v>1998.0</c:v>
                </c:pt>
                <c:pt idx="463">
                  <c:v>1998.0</c:v>
                </c:pt>
                <c:pt idx="464">
                  <c:v>1998.0</c:v>
                </c:pt>
                <c:pt idx="465">
                  <c:v>1998.0</c:v>
                </c:pt>
                <c:pt idx="466">
                  <c:v>1998.0</c:v>
                </c:pt>
                <c:pt idx="467">
                  <c:v>1998.0</c:v>
                </c:pt>
                <c:pt idx="468">
                  <c:v>1999.0</c:v>
                </c:pt>
                <c:pt idx="469">
                  <c:v>1999.0</c:v>
                </c:pt>
                <c:pt idx="470">
                  <c:v>1999.0</c:v>
                </c:pt>
                <c:pt idx="471">
                  <c:v>1999.0</c:v>
                </c:pt>
                <c:pt idx="472">
                  <c:v>1999.0</c:v>
                </c:pt>
                <c:pt idx="473">
                  <c:v>1999.0</c:v>
                </c:pt>
                <c:pt idx="474">
                  <c:v>1999.0</c:v>
                </c:pt>
                <c:pt idx="475">
                  <c:v>1999.0</c:v>
                </c:pt>
                <c:pt idx="476">
                  <c:v>1999.0</c:v>
                </c:pt>
                <c:pt idx="477">
                  <c:v>1999.0</c:v>
                </c:pt>
                <c:pt idx="478">
                  <c:v>1999.0</c:v>
                </c:pt>
                <c:pt idx="479">
                  <c:v>1999.0</c:v>
                </c:pt>
                <c:pt idx="480">
                  <c:v>2000.0</c:v>
                </c:pt>
                <c:pt idx="481">
                  <c:v>2000.0</c:v>
                </c:pt>
                <c:pt idx="482">
                  <c:v>2000.0</c:v>
                </c:pt>
                <c:pt idx="483">
                  <c:v>2000.0</c:v>
                </c:pt>
                <c:pt idx="484">
                  <c:v>2000.0</c:v>
                </c:pt>
                <c:pt idx="485">
                  <c:v>2000.0</c:v>
                </c:pt>
                <c:pt idx="486">
                  <c:v>2000.0</c:v>
                </c:pt>
                <c:pt idx="487">
                  <c:v>2000.0</c:v>
                </c:pt>
                <c:pt idx="488">
                  <c:v>2000.0</c:v>
                </c:pt>
                <c:pt idx="489">
                  <c:v>2000.0</c:v>
                </c:pt>
                <c:pt idx="490">
                  <c:v>2000.0</c:v>
                </c:pt>
                <c:pt idx="491">
                  <c:v>2000.0</c:v>
                </c:pt>
                <c:pt idx="492">
                  <c:v>2001.0</c:v>
                </c:pt>
                <c:pt idx="493">
                  <c:v>2001.0</c:v>
                </c:pt>
                <c:pt idx="494">
                  <c:v>2001.0</c:v>
                </c:pt>
                <c:pt idx="495">
                  <c:v>2001.0</c:v>
                </c:pt>
                <c:pt idx="496">
                  <c:v>2001.0</c:v>
                </c:pt>
                <c:pt idx="497">
                  <c:v>2001.0</c:v>
                </c:pt>
                <c:pt idx="498">
                  <c:v>2001.0</c:v>
                </c:pt>
                <c:pt idx="499">
                  <c:v>2001.0</c:v>
                </c:pt>
                <c:pt idx="500">
                  <c:v>2001.0</c:v>
                </c:pt>
                <c:pt idx="501">
                  <c:v>2001.0</c:v>
                </c:pt>
                <c:pt idx="502">
                  <c:v>2001.0</c:v>
                </c:pt>
                <c:pt idx="503">
                  <c:v>2001.0</c:v>
                </c:pt>
                <c:pt idx="504">
                  <c:v>2002.0</c:v>
                </c:pt>
                <c:pt idx="505">
                  <c:v>2002.0</c:v>
                </c:pt>
                <c:pt idx="506">
                  <c:v>2002.0</c:v>
                </c:pt>
                <c:pt idx="507">
                  <c:v>2002.0</c:v>
                </c:pt>
                <c:pt idx="508">
                  <c:v>2002.0</c:v>
                </c:pt>
                <c:pt idx="509">
                  <c:v>2002.0</c:v>
                </c:pt>
                <c:pt idx="510">
                  <c:v>2002.0</c:v>
                </c:pt>
                <c:pt idx="511">
                  <c:v>2002.0</c:v>
                </c:pt>
                <c:pt idx="512">
                  <c:v>2002.0</c:v>
                </c:pt>
                <c:pt idx="513">
                  <c:v>2002.0</c:v>
                </c:pt>
                <c:pt idx="514">
                  <c:v>2002.0</c:v>
                </c:pt>
                <c:pt idx="515">
                  <c:v>2002.0</c:v>
                </c:pt>
                <c:pt idx="516">
                  <c:v>2003.0</c:v>
                </c:pt>
                <c:pt idx="517">
                  <c:v>2003.0</c:v>
                </c:pt>
                <c:pt idx="518">
                  <c:v>2003.0</c:v>
                </c:pt>
                <c:pt idx="519">
                  <c:v>2003.0</c:v>
                </c:pt>
                <c:pt idx="520">
                  <c:v>2003.0</c:v>
                </c:pt>
                <c:pt idx="521">
                  <c:v>2003.0</c:v>
                </c:pt>
                <c:pt idx="522">
                  <c:v>2003.0</c:v>
                </c:pt>
                <c:pt idx="523">
                  <c:v>2003.0</c:v>
                </c:pt>
                <c:pt idx="524">
                  <c:v>2003.0</c:v>
                </c:pt>
                <c:pt idx="525">
                  <c:v>2003.0</c:v>
                </c:pt>
                <c:pt idx="526">
                  <c:v>2003.0</c:v>
                </c:pt>
                <c:pt idx="527">
                  <c:v>2003.0</c:v>
                </c:pt>
                <c:pt idx="528">
                  <c:v>2004.0</c:v>
                </c:pt>
                <c:pt idx="529">
                  <c:v>2004.0</c:v>
                </c:pt>
                <c:pt idx="530">
                  <c:v>2004.0</c:v>
                </c:pt>
                <c:pt idx="531">
                  <c:v>2004.0</c:v>
                </c:pt>
                <c:pt idx="532">
                  <c:v>2004.0</c:v>
                </c:pt>
                <c:pt idx="533">
                  <c:v>2004.0</c:v>
                </c:pt>
                <c:pt idx="534">
                  <c:v>2004.0</c:v>
                </c:pt>
                <c:pt idx="535">
                  <c:v>2004.0</c:v>
                </c:pt>
                <c:pt idx="536">
                  <c:v>2004.0</c:v>
                </c:pt>
                <c:pt idx="537">
                  <c:v>2004.0</c:v>
                </c:pt>
                <c:pt idx="538">
                  <c:v>2004.0</c:v>
                </c:pt>
                <c:pt idx="539">
                  <c:v>2004.0</c:v>
                </c:pt>
                <c:pt idx="540">
                  <c:v>2005.0</c:v>
                </c:pt>
                <c:pt idx="541">
                  <c:v>2005.0</c:v>
                </c:pt>
                <c:pt idx="542">
                  <c:v>2005.0</c:v>
                </c:pt>
                <c:pt idx="543">
                  <c:v>2005.0</c:v>
                </c:pt>
                <c:pt idx="544">
                  <c:v>2005.0</c:v>
                </c:pt>
                <c:pt idx="545">
                  <c:v>2005.0</c:v>
                </c:pt>
                <c:pt idx="546">
                  <c:v>2005.0</c:v>
                </c:pt>
                <c:pt idx="547">
                  <c:v>2005.0</c:v>
                </c:pt>
                <c:pt idx="548">
                  <c:v>2005.0</c:v>
                </c:pt>
                <c:pt idx="549">
                  <c:v>2005.0</c:v>
                </c:pt>
                <c:pt idx="550">
                  <c:v>2005.0</c:v>
                </c:pt>
                <c:pt idx="551">
                  <c:v>2005.0</c:v>
                </c:pt>
                <c:pt idx="552">
                  <c:v>2006.0</c:v>
                </c:pt>
                <c:pt idx="553">
                  <c:v>2006.0</c:v>
                </c:pt>
                <c:pt idx="554">
                  <c:v>2006.0</c:v>
                </c:pt>
                <c:pt idx="555">
                  <c:v>2006.0</c:v>
                </c:pt>
                <c:pt idx="556">
                  <c:v>2006.0</c:v>
                </c:pt>
                <c:pt idx="557">
                  <c:v>2006.0</c:v>
                </c:pt>
                <c:pt idx="558">
                  <c:v>2006.0</c:v>
                </c:pt>
                <c:pt idx="559">
                  <c:v>2006.0</c:v>
                </c:pt>
                <c:pt idx="560">
                  <c:v>2006.0</c:v>
                </c:pt>
                <c:pt idx="561">
                  <c:v>2006.0</c:v>
                </c:pt>
                <c:pt idx="562">
                  <c:v>2006.0</c:v>
                </c:pt>
                <c:pt idx="563">
                  <c:v>2006.0</c:v>
                </c:pt>
                <c:pt idx="564">
                  <c:v>2007.0</c:v>
                </c:pt>
                <c:pt idx="565">
                  <c:v>2007.0</c:v>
                </c:pt>
                <c:pt idx="566">
                  <c:v>2007.0</c:v>
                </c:pt>
                <c:pt idx="567">
                  <c:v>2007.0</c:v>
                </c:pt>
                <c:pt idx="568">
                  <c:v>2007.0</c:v>
                </c:pt>
                <c:pt idx="569">
                  <c:v>2007.0</c:v>
                </c:pt>
                <c:pt idx="570">
                  <c:v>2007.0</c:v>
                </c:pt>
                <c:pt idx="571">
                  <c:v>2007.0</c:v>
                </c:pt>
                <c:pt idx="572">
                  <c:v>2007.0</c:v>
                </c:pt>
                <c:pt idx="573">
                  <c:v>2007.0</c:v>
                </c:pt>
                <c:pt idx="574">
                  <c:v>2007.0</c:v>
                </c:pt>
                <c:pt idx="575">
                  <c:v>2007.0</c:v>
                </c:pt>
                <c:pt idx="576">
                  <c:v>2008.0</c:v>
                </c:pt>
                <c:pt idx="577">
                  <c:v>2008.0</c:v>
                </c:pt>
                <c:pt idx="578">
                  <c:v>2008.0</c:v>
                </c:pt>
                <c:pt idx="579">
                  <c:v>2008.0</c:v>
                </c:pt>
                <c:pt idx="580">
                  <c:v>2008.0</c:v>
                </c:pt>
                <c:pt idx="581">
                  <c:v>2008.0</c:v>
                </c:pt>
                <c:pt idx="582">
                  <c:v>2008.0</c:v>
                </c:pt>
                <c:pt idx="583">
                  <c:v>2008.0</c:v>
                </c:pt>
                <c:pt idx="584">
                  <c:v>2008.0</c:v>
                </c:pt>
                <c:pt idx="585">
                  <c:v>2008.0</c:v>
                </c:pt>
                <c:pt idx="586">
                  <c:v>2008.0</c:v>
                </c:pt>
                <c:pt idx="587">
                  <c:v>2008.0</c:v>
                </c:pt>
                <c:pt idx="588">
                  <c:v>2009.0</c:v>
                </c:pt>
                <c:pt idx="589">
                  <c:v>2009.0</c:v>
                </c:pt>
                <c:pt idx="590">
                  <c:v>2009.0</c:v>
                </c:pt>
                <c:pt idx="591">
                  <c:v>2009.0</c:v>
                </c:pt>
                <c:pt idx="592">
                  <c:v>2009.0</c:v>
                </c:pt>
                <c:pt idx="593">
                  <c:v>2009.0</c:v>
                </c:pt>
                <c:pt idx="594">
                  <c:v>2009.0</c:v>
                </c:pt>
                <c:pt idx="595">
                  <c:v>2009.0</c:v>
                </c:pt>
                <c:pt idx="596">
                  <c:v>2009.0</c:v>
                </c:pt>
                <c:pt idx="597">
                  <c:v>2009.0</c:v>
                </c:pt>
                <c:pt idx="598">
                  <c:v>2009.0</c:v>
                </c:pt>
                <c:pt idx="599">
                  <c:v>2009.0</c:v>
                </c:pt>
                <c:pt idx="600">
                  <c:v>2010.0</c:v>
                </c:pt>
                <c:pt idx="601">
                  <c:v>2010.0</c:v>
                </c:pt>
                <c:pt idx="602">
                  <c:v>2010.0</c:v>
                </c:pt>
                <c:pt idx="603">
                  <c:v>2010.0</c:v>
                </c:pt>
                <c:pt idx="604">
                  <c:v>2010.0</c:v>
                </c:pt>
                <c:pt idx="605">
                  <c:v>2010.0</c:v>
                </c:pt>
                <c:pt idx="606">
                  <c:v>2010.0</c:v>
                </c:pt>
                <c:pt idx="607">
                  <c:v>2010.0</c:v>
                </c:pt>
                <c:pt idx="608">
                  <c:v>2010.0</c:v>
                </c:pt>
                <c:pt idx="609">
                  <c:v>2010.0</c:v>
                </c:pt>
                <c:pt idx="610">
                  <c:v>2010.0</c:v>
                </c:pt>
                <c:pt idx="611">
                  <c:v>2010.0</c:v>
                </c:pt>
                <c:pt idx="612">
                  <c:v>2011.0</c:v>
                </c:pt>
                <c:pt idx="613">
                  <c:v>2011.0</c:v>
                </c:pt>
                <c:pt idx="614">
                  <c:v>2011.0</c:v>
                </c:pt>
                <c:pt idx="615">
                  <c:v>2011.0</c:v>
                </c:pt>
                <c:pt idx="616">
                  <c:v>2011.0</c:v>
                </c:pt>
                <c:pt idx="617">
                  <c:v>2011.0</c:v>
                </c:pt>
                <c:pt idx="618">
                  <c:v>2011.0</c:v>
                </c:pt>
                <c:pt idx="619">
                  <c:v>2011.0</c:v>
                </c:pt>
                <c:pt idx="620">
                  <c:v>2011.0</c:v>
                </c:pt>
                <c:pt idx="621">
                  <c:v>2011.0</c:v>
                </c:pt>
                <c:pt idx="622">
                  <c:v>2011.0</c:v>
                </c:pt>
                <c:pt idx="623">
                  <c:v>2011.0</c:v>
                </c:pt>
                <c:pt idx="624">
                  <c:v>2012.0</c:v>
                </c:pt>
                <c:pt idx="625">
                  <c:v>2012.0</c:v>
                </c:pt>
                <c:pt idx="626">
                  <c:v>2012.0</c:v>
                </c:pt>
                <c:pt idx="627">
                  <c:v>2012.0</c:v>
                </c:pt>
                <c:pt idx="628">
                  <c:v>2012.0</c:v>
                </c:pt>
                <c:pt idx="629">
                  <c:v>2012.0</c:v>
                </c:pt>
                <c:pt idx="630">
                  <c:v>2012.0</c:v>
                </c:pt>
                <c:pt idx="631">
                  <c:v>2012.0</c:v>
                </c:pt>
                <c:pt idx="632">
                  <c:v>2012.0</c:v>
                </c:pt>
                <c:pt idx="633">
                  <c:v>2012.0</c:v>
                </c:pt>
                <c:pt idx="634">
                  <c:v>2012.0</c:v>
                </c:pt>
                <c:pt idx="635">
                  <c:v>2012.0</c:v>
                </c:pt>
                <c:pt idx="636">
                  <c:v>2013.0</c:v>
                </c:pt>
                <c:pt idx="637">
                  <c:v>2013.0</c:v>
                </c:pt>
                <c:pt idx="638">
                  <c:v>2013.0</c:v>
                </c:pt>
                <c:pt idx="639">
                  <c:v>2013.0</c:v>
                </c:pt>
                <c:pt idx="640">
                  <c:v>2013.0</c:v>
                </c:pt>
                <c:pt idx="641">
                  <c:v>2013.0</c:v>
                </c:pt>
                <c:pt idx="642">
                  <c:v>2013.0</c:v>
                </c:pt>
                <c:pt idx="643">
                  <c:v>2013.0</c:v>
                </c:pt>
                <c:pt idx="644">
                  <c:v>2013.0</c:v>
                </c:pt>
                <c:pt idx="645">
                  <c:v>2013.0</c:v>
                </c:pt>
                <c:pt idx="646">
                  <c:v>2013.0</c:v>
                </c:pt>
                <c:pt idx="647">
                  <c:v>2013.0</c:v>
                </c:pt>
                <c:pt idx="648">
                  <c:v>2014.0</c:v>
                </c:pt>
                <c:pt idx="649">
                  <c:v>2014.0</c:v>
                </c:pt>
                <c:pt idx="650">
                  <c:v>2014.0</c:v>
                </c:pt>
                <c:pt idx="651">
                  <c:v>2014.0</c:v>
                </c:pt>
                <c:pt idx="652">
                  <c:v>2014.0</c:v>
                </c:pt>
                <c:pt idx="653">
                  <c:v>2014.0</c:v>
                </c:pt>
                <c:pt idx="654">
                  <c:v>2014.0</c:v>
                </c:pt>
                <c:pt idx="655">
                  <c:v>2014.0</c:v>
                </c:pt>
                <c:pt idx="656">
                  <c:v>2014.0</c:v>
                </c:pt>
                <c:pt idx="657">
                  <c:v>2014.0</c:v>
                </c:pt>
                <c:pt idx="658">
                  <c:v>2014.0</c:v>
                </c:pt>
                <c:pt idx="659">
                  <c:v>2014.0</c:v>
                </c:pt>
              </c:numCache>
            </c:numRef>
          </c:cat>
          <c:val>
            <c:numRef>
              <c:f>'CO-OPS__9052058__ml_Lake_Levels'!$B$2:$B$661</c:f>
              <c:numCache>
                <c:formatCode>General</c:formatCode>
                <c:ptCount val="660"/>
                <c:pt idx="0">
                  <c:v>74.424</c:v>
                </c:pt>
                <c:pt idx="1">
                  <c:v>74.533</c:v>
                </c:pt>
                <c:pt idx="2">
                  <c:v>74.567</c:v>
                </c:pt>
                <c:pt idx="3">
                  <c:v>74.87499999999998</c:v>
                </c:pt>
                <c:pt idx="4">
                  <c:v>75.11</c:v>
                </c:pt>
                <c:pt idx="5">
                  <c:v>75.149</c:v>
                </c:pt>
                <c:pt idx="6">
                  <c:v>75.015</c:v>
                </c:pt>
                <c:pt idx="7">
                  <c:v>74.808</c:v>
                </c:pt>
                <c:pt idx="8">
                  <c:v>74.613</c:v>
                </c:pt>
                <c:pt idx="9">
                  <c:v>74.503</c:v>
                </c:pt>
                <c:pt idx="10">
                  <c:v>74.488</c:v>
                </c:pt>
                <c:pt idx="11">
                  <c:v>74.418</c:v>
                </c:pt>
                <c:pt idx="12">
                  <c:v>74.311</c:v>
                </c:pt>
                <c:pt idx="13">
                  <c:v>74.207</c:v>
                </c:pt>
                <c:pt idx="14">
                  <c:v>74.421</c:v>
                </c:pt>
                <c:pt idx="15">
                  <c:v>74.65799999999998</c:v>
                </c:pt>
                <c:pt idx="16">
                  <c:v>74.939</c:v>
                </c:pt>
                <c:pt idx="17">
                  <c:v>75.0</c:v>
                </c:pt>
                <c:pt idx="18">
                  <c:v>74.954</c:v>
                </c:pt>
                <c:pt idx="19">
                  <c:v>74.82299999999998</c:v>
                </c:pt>
                <c:pt idx="20">
                  <c:v>74.701</c:v>
                </c:pt>
                <c:pt idx="21">
                  <c:v>74.515</c:v>
                </c:pt>
                <c:pt idx="22">
                  <c:v>74.399</c:v>
                </c:pt>
                <c:pt idx="23">
                  <c:v>74.37499999999998</c:v>
                </c:pt>
                <c:pt idx="24">
                  <c:v>74.32</c:v>
                </c:pt>
                <c:pt idx="25">
                  <c:v>74.265</c:v>
                </c:pt>
                <c:pt idx="26">
                  <c:v>74.311</c:v>
                </c:pt>
                <c:pt idx="27">
                  <c:v>74.616</c:v>
                </c:pt>
                <c:pt idx="28">
                  <c:v>74.838</c:v>
                </c:pt>
                <c:pt idx="29">
                  <c:v>74.93</c:v>
                </c:pt>
                <c:pt idx="30">
                  <c:v>74.87799999999998</c:v>
                </c:pt>
                <c:pt idx="31">
                  <c:v>74.844</c:v>
                </c:pt>
                <c:pt idx="32">
                  <c:v>74.738</c:v>
                </c:pt>
                <c:pt idx="33">
                  <c:v>74.68899999999998</c:v>
                </c:pt>
                <c:pt idx="34">
                  <c:v>74.619</c:v>
                </c:pt>
                <c:pt idx="35">
                  <c:v>74.597</c:v>
                </c:pt>
                <c:pt idx="36">
                  <c:v>74.494</c:v>
                </c:pt>
                <c:pt idx="37">
                  <c:v>74.332</c:v>
                </c:pt>
                <c:pt idx="38">
                  <c:v>74.302</c:v>
                </c:pt>
                <c:pt idx="39">
                  <c:v>74.649</c:v>
                </c:pt>
                <c:pt idx="40">
                  <c:v>74.924</c:v>
                </c:pt>
                <c:pt idx="41">
                  <c:v>75.058</c:v>
                </c:pt>
                <c:pt idx="42">
                  <c:v>75.024</c:v>
                </c:pt>
                <c:pt idx="43">
                  <c:v>74.96</c:v>
                </c:pt>
                <c:pt idx="44">
                  <c:v>74.789</c:v>
                </c:pt>
                <c:pt idx="45">
                  <c:v>74.57899999999998</c:v>
                </c:pt>
                <c:pt idx="46">
                  <c:v>74.415</c:v>
                </c:pt>
                <c:pt idx="47">
                  <c:v>74.341</c:v>
                </c:pt>
                <c:pt idx="48">
                  <c:v>74.17999999999999</c:v>
                </c:pt>
                <c:pt idx="49">
                  <c:v>74.027</c:v>
                </c:pt>
                <c:pt idx="50">
                  <c:v>74.024</c:v>
                </c:pt>
                <c:pt idx="51">
                  <c:v>74.262</c:v>
                </c:pt>
                <c:pt idx="52">
                  <c:v>74.54</c:v>
                </c:pt>
                <c:pt idx="53">
                  <c:v>74.668</c:v>
                </c:pt>
                <c:pt idx="54">
                  <c:v>74.67699999999999</c:v>
                </c:pt>
                <c:pt idx="55">
                  <c:v>74.564</c:v>
                </c:pt>
                <c:pt idx="56">
                  <c:v>74.43</c:v>
                </c:pt>
                <c:pt idx="57">
                  <c:v>74.198</c:v>
                </c:pt>
                <c:pt idx="58">
                  <c:v>73.994</c:v>
                </c:pt>
                <c:pt idx="59">
                  <c:v>73.857</c:v>
                </c:pt>
                <c:pt idx="60">
                  <c:v>73.82899999999998</c:v>
                </c:pt>
                <c:pt idx="61">
                  <c:v>73.87799999999998</c:v>
                </c:pt>
                <c:pt idx="62">
                  <c:v>74.04</c:v>
                </c:pt>
                <c:pt idx="63">
                  <c:v>74.241</c:v>
                </c:pt>
                <c:pt idx="64">
                  <c:v>74.503</c:v>
                </c:pt>
                <c:pt idx="65">
                  <c:v>74.631</c:v>
                </c:pt>
                <c:pt idx="66">
                  <c:v>74.71</c:v>
                </c:pt>
                <c:pt idx="67">
                  <c:v>74.65199999999998</c:v>
                </c:pt>
                <c:pt idx="68">
                  <c:v>74.585</c:v>
                </c:pt>
                <c:pt idx="69">
                  <c:v>74.536</c:v>
                </c:pt>
                <c:pt idx="70">
                  <c:v>74.521</c:v>
                </c:pt>
                <c:pt idx="71">
                  <c:v>74.582</c:v>
                </c:pt>
                <c:pt idx="72">
                  <c:v>74.561</c:v>
                </c:pt>
                <c:pt idx="73">
                  <c:v>74.524</c:v>
                </c:pt>
                <c:pt idx="74">
                  <c:v>74.646</c:v>
                </c:pt>
                <c:pt idx="75">
                  <c:v>74.73500000000001</c:v>
                </c:pt>
                <c:pt idx="76">
                  <c:v>74.789</c:v>
                </c:pt>
                <c:pt idx="77">
                  <c:v>74.902</c:v>
                </c:pt>
                <c:pt idx="78">
                  <c:v>74.902</c:v>
                </c:pt>
                <c:pt idx="79">
                  <c:v>74.817</c:v>
                </c:pt>
                <c:pt idx="80">
                  <c:v>74.716</c:v>
                </c:pt>
                <c:pt idx="81">
                  <c:v>74.585</c:v>
                </c:pt>
                <c:pt idx="82">
                  <c:v>74.48500000000001</c:v>
                </c:pt>
                <c:pt idx="83">
                  <c:v>74.567</c:v>
                </c:pt>
                <c:pt idx="84">
                  <c:v>74.591</c:v>
                </c:pt>
                <c:pt idx="85">
                  <c:v>74.597</c:v>
                </c:pt>
                <c:pt idx="86">
                  <c:v>74.533</c:v>
                </c:pt>
                <c:pt idx="87">
                  <c:v>74.768</c:v>
                </c:pt>
                <c:pt idx="88">
                  <c:v>74.969</c:v>
                </c:pt>
                <c:pt idx="89">
                  <c:v>75.07899999999998</c:v>
                </c:pt>
                <c:pt idx="90">
                  <c:v>75.15199999999998</c:v>
                </c:pt>
                <c:pt idx="91">
                  <c:v>75.10599999999998</c:v>
                </c:pt>
                <c:pt idx="92">
                  <c:v>74.969</c:v>
                </c:pt>
                <c:pt idx="93">
                  <c:v>74.902</c:v>
                </c:pt>
                <c:pt idx="94">
                  <c:v>74.87499999999998</c:v>
                </c:pt>
                <c:pt idx="95">
                  <c:v>74.768</c:v>
                </c:pt>
                <c:pt idx="96">
                  <c:v>74.67699999999999</c:v>
                </c:pt>
                <c:pt idx="97">
                  <c:v>74.707</c:v>
                </c:pt>
                <c:pt idx="98">
                  <c:v>74.704</c:v>
                </c:pt>
                <c:pt idx="99">
                  <c:v>74.899</c:v>
                </c:pt>
                <c:pt idx="100">
                  <c:v>74.899</c:v>
                </c:pt>
                <c:pt idx="101">
                  <c:v>75.021</c:v>
                </c:pt>
                <c:pt idx="102">
                  <c:v>75.094</c:v>
                </c:pt>
                <c:pt idx="103">
                  <c:v>74.988</c:v>
                </c:pt>
                <c:pt idx="104">
                  <c:v>74.857</c:v>
                </c:pt>
                <c:pt idx="105">
                  <c:v>74.661</c:v>
                </c:pt>
                <c:pt idx="106">
                  <c:v>74.54</c:v>
                </c:pt>
                <c:pt idx="107">
                  <c:v>74.61</c:v>
                </c:pt>
                <c:pt idx="108">
                  <c:v>74.62499999999998</c:v>
                </c:pt>
                <c:pt idx="109">
                  <c:v>74.695</c:v>
                </c:pt>
                <c:pt idx="110">
                  <c:v>74.634</c:v>
                </c:pt>
                <c:pt idx="111">
                  <c:v>74.838</c:v>
                </c:pt>
                <c:pt idx="112">
                  <c:v>75.024</c:v>
                </c:pt>
                <c:pt idx="113">
                  <c:v>75.15199999999998</c:v>
                </c:pt>
                <c:pt idx="114">
                  <c:v>75.082</c:v>
                </c:pt>
                <c:pt idx="115">
                  <c:v>74.936</c:v>
                </c:pt>
                <c:pt idx="116">
                  <c:v>74.68299999999999</c:v>
                </c:pt>
                <c:pt idx="117">
                  <c:v>74.491</c:v>
                </c:pt>
                <c:pt idx="118">
                  <c:v>74.442</c:v>
                </c:pt>
                <c:pt idx="119">
                  <c:v>74.442</c:v>
                </c:pt>
                <c:pt idx="120">
                  <c:v>74.421</c:v>
                </c:pt>
                <c:pt idx="121">
                  <c:v>74.438</c:v>
                </c:pt>
                <c:pt idx="122">
                  <c:v>74.454</c:v>
                </c:pt>
                <c:pt idx="123">
                  <c:v>74.67899999999999</c:v>
                </c:pt>
                <c:pt idx="124">
                  <c:v>74.881</c:v>
                </c:pt>
                <c:pt idx="125">
                  <c:v>74.937</c:v>
                </c:pt>
                <c:pt idx="126">
                  <c:v>74.98500000000001</c:v>
                </c:pt>
                <c:pt idx="127">
                  <c:v>74.899</c:v>
                </c:pt>
                <c:pt idx="128">
                  <c:v>74.727</c:v>
                </c:pt>
                <c:pt idx="129">
                  <c:v>74.62299999999999</c:v>
                </c:pt>
                <c:pt idx="130">
                  <c:v>74.554</c:v>
                </c:pt>
                <c:pt idx="131">
                  <c:v>74.56200000000001</c:v>
                </c:pt>
                <c:pt idx="132">
                  <c:v>74.57899999999998</c:v>
                </c:pt>
                <c:pt idx="133">
                  <c:v>74.57</c:v>
                </c:pt>
                <c:pt idx="134">
                  <c:v>74.71</c:v>
                </c:pt>
                <c:pt idx="135">
                  <c:v>74.87099999999998</c:v>
                </c:pt>
                <c:pt idx="136">
                  <c:v>75.008</c:v>
                </c:pt>
                <c:pt idx="137">
                  <c:v>74.974</c:v>
                </c:pt>
                <c:pt idx="138">
                  <c:v>74.934</c:v>
                </c:pt>
                <c:pt idx="139">
                  <c:v>74.82199999999998</c:v>
                </c:pt>
                <c:pt idx="140">
                  <c:v>74.739</c:v>
                </c:pt>
                <c:pt idx="141">
                  <c:v>74.582</c:v>
                </c:pt>
                <c:pt idx="142">
                  <c:v>74.438</c:v>
                </c:pt>
                <c:pt idx="143">
                  <c:v>74.429</c:v>
                </c:pt>
                <c:pt idx="144">
                  <c:v>74.536</c:v>
                </c:pt>
                <c:pt idx="145">
                  <c:v>74.62299999999999</c:v>
                </c:pt>
                <c:pt idx="146">
                  <c:v>74.72</c:v>
                </c:pt>
                <c:pt idx="147">
                  <c:v>74.939</c:v>
                </c:pt>
                <c:pt idx="148">
                  <c:v>75.195</c:v>
                </c:pt>
                <c:pt idx="149">
                  <c:v>75.25</c:v>
                </c:pt>
                <c:pt idx="150">
                  <c:v>75.344</c:v>
                </c:pt>
                <c:pt idx="151">
                  <c:v>75.246</c:v>
                </c:pt>
                <c:pt idx="152">
                  <c:v>75.014</c:v>
                </c:pt>
                <c:pt idx="153">
                  <c:v>74.781</c:v>
                </c:pt>
                <c:pt idx="154">
                  <c:v>74.701</c:v>
                </c:pt>
                <c:pt idx="155">
                  <c:v>74.8</c:v>
                </c:pt>
                <c:pt idx="156">
                  <c:v>75.048</c:v>
                </c:pt>
                <c:pt idx="157">
                  <c:v>75.209</c:v>
                </c:pt>
                <c:pt idx="158">
                  <c:v>75.32199999999998</c:v>
                </c:pt>
                <c:pt idx="159">
                  <c:v>75.646</c:v>
                </c:pt>
                <c:pt idx="160">
                  <c:v>75.723</c:v>
                </c:pt>
                <c:pt idx="161">
                  <c:v>75.68799999999998</c:v>
                </c:pt>
                <c:pt idx="162">
                  <c:v>75.521</c:v>
                </c:pt>
                <c:pt idx="163">
                  <c:v>75.267</c:v>
                </c:pt>
                <c:pt idx="164">
                  <c:v>75.008</c:v>
                </c:pt>
                <c:pt idx="165">
                  <c:v>74.78</c:v>
                </c:pt>
                <c:pt idx="166">
                  <c:v>74.63899999999998</c:v>
                </c:pt>
                <c:pt idx="167">
                  <c:v>74.635</c:v>
                </c:pt>
                <c:pt idx="168">
                  <c:v>74.831</c:v>
                </c:pt>
                <c:pt idx="169">
                  <c:v>75.015</c:v>
                </c:pt>
                <c:pt idx="170">
                  <c:v>75.107</c:v>
                </c:pt>
                <c:pt idx="171">
                  <c:v>75.287</c:v>
                </c:pt>
                <c:pt idx="172">
                  <c:v>75.504</c:v>
                </c:pt>
                <c:pt idx="173">
                  <c:v>75.585</c:v>
                </c:pt>
                <c:pt idx="174">
                  <c:v>75.501</c:v>
                </c:pt>
                <c:pt idx="175">
                  <c:v>75.25</c:v>
                </c:pt>
                <c:pt idx="176">
                  <c:v>74.961</c:v>
                </c:pt>
                <c:pt idx="177">
                  <c:v>74.68199999999998</c:v>
                </c:pt>
                <c:pt idx="178">
                  <c:v>74.521</c:v>
                </c:pt>
                <c:pt idx="179">
                  <c:v>74.533</c:v>
                </c:pt>
                <c:pt idx="180">
                  <c:v>74.55899999999998</c:v>
                </c:pt>
                <c:pt idx="181">
                  <c:v>74.704</c:v>
                </c:pt>
                <c:pt idx="182">
                  <c:v>74.844</c:v>
                </c:pt>
                <c:pt idx="183">
                  <c:v>75.011</c:v>
                </c:pt>
                <c:pt idx="184">
                  <c:v>75.094</c:v>
                </c:pt>
                <c:pt idx="185">
                  <c:v>75.09</c:v>
                </c:pt>
                <c:pt idx="186">
                  <c:v>74.98500000000001</c:v>
                </c:pt>
                <c:pt idx="187">
                  <c:v>74.82899999999998</c:v>
                </c:pt>
                <c:pt idx="188">
                  <c:v>74.725</c:v>
                </c:pt>
                <c:pt idx="189">
                  <c:v>74.694</c:v>
                </c:pt>
                <c:pt idx="190">
                  <c:v>74.594</c:v>
                </c:pt>
                <c:pt idx="191">
                  <c:v>74.55599999999998</c:v>
                </c:pt>
                <c:pt idx="192">
                  <c:v>74.617</c:v>
                </c:pt>
                <c:pt idx="193">
                  <c:v>74.71</c:v>
                </c:pt>
                <c:pt idx="194">
                  <c:v>75.067</c:v>
                </c:pt>
                <c:pt idx="195">
                  <c:v>75.37499999999998</c:v>
                </c:pt>
                <c:pt idx="196">
                  <c:v>75.539</c:v>
                </c:pt>
                <c:pt idx="197">
                  <c:v>75.537</c:v>
                </c:pt>
                <c:pt idx="198">
                  <c:v>75.429</c:v>
                </c:pt>
                <c:pt idx="199">
                  <c:v>75.22</c:v>
                </c:pt>
                <c:pt idx="200">
                  <c:v>75.001</c:v>
                </c:pt>
                <c:pt idx="201">
                  <c:v>74.836</c:v>
                </c:pt>
                <c:pt idx="202">
                  <c:v>74.67199999999998</c:v>
                </c:pt>
                <c:pt idx="203">
                  <c:v>74.541</c:v>
                </c:pt>
                <c:pt idx="204">
                  <c:v>74.506</c:v>
                </c:pt>
                <c:pt idx="205">
                  <c:v>74.45</c:v>
                </c:pt>
                <c:pt idx="206">
                  <c:v>74.618</c:v>
                </c:pt>
                <c:pt idx="207">
                  <c:v>74.85599999999998</c:v>
                </c:pt>
                <c:pt idx="208">
                  <c:v>74.895</c:v>
                </c:pt>
                <c:pt idx="209">
                  <c:v>74.827</c:v>
                </c:pt>
                <c:pt idx="210">
                  <c:v>74.85599999999998</c:v>
                </c:pt>
                <c:pt idx="211">
                  <c:v>74.86</c:v>
                </c:pt>
                <c:pt idx="212">
                  <c:v>74.808</c:v>
                </c:pt>
                <c:pt idx="213">
                  <c:v>74.837</c:v>
                </c:pt>
                <c:pt idx="214">
                  <c:v>74.749</c:v>
                </c:pt>
                <c:pt idx="215">
                  <c:v>74.85199999999998</c:v>
                </c:pt>
                <c:pt idx="216">
                  <c:v>75.089</c:v>
                </c:pt>
                <c:pt idx="217">
                  <c:v>75.12799999999998</c:v>
                </c:pt>
                <c:pt idx="218">
                  <c:v>74.988</c:v>
                </c:pt>
                <c:pt idx="219">
                  <c:v>75.226</c:v>
                </c:pt>
                <c:pt idx="220">
                  <c:v>75.32299999999998</c:v>
                </c:pt>
                <c:pt idx="221">
                  <c:v>75.231</c:v>
                </c:pt>
                <c:pt idx="222">
                  <c:v>75.046</c:v>
                </c:pt>
                <c:pt idx="223">
                  <c:v>74.88899999999998</c:v>
                </c:pt>
                <c:pt idx="224">
                  <c:v>74.722</c:v>
                </c:pt>
                <c:pt idx="225">
                  <c:v>74.58</c:v>
                </c:pt>
                <c:pt idx="226">
                  <c:v>74.437</c:v>
                </c:pt>
                <c:pt idx="227">
                  <c:v>74.43</c:v>
                </c:pt>
                <c:pt idx="228">
                  <c:v>74.59</c:v>
                </c:pt>
                <c:pt idx="229">
                  <c:v>74.65</c:v>
                </c:pt>
                <c:pt idx="230">
                  <c:v>74.767</c:v>
                </c:pt>
                <c:pt idx="231">
                  <c:v>75.047</c:v>
                </c:pt>
                <c:pt idx="232">
                  <c:v>75.165</c:v>
                </c:pt>
                <c:pt idx="233">
                  <c:v>75.13</c:v>
                </c:pt>
                <c:pt idx="234">
                  <c:v>75.02299999999998</c:v>
                </c:pt>
                <c:pt idx="235">
                  <c:v>74.921</c:v>
                </c:pt>
                <c:pt idx="236">
                  <c:v>74.85599999999998</c:v>
                </c:pt>
                <c:pt idx="237">
                  <c:v>74.753</c:v>
                </c:pt>
                <c:pt idx="238">
                  <c:v>74.604</c:v>
                </c:pt>
                <c:pt idx="239">
                  <c:v>74.588</c:v>
                </c:pt>
                <c:pt idx="240">
                  <c:v>74.61</c:v>
                </c:pt>
                <c:pt idx="241">
                  <c:v>74.62</c:v>
                </c:pt>
                <c:pt idx="242">
                  <c:v>74.618</c:v>
                </c:pt>
                <c:pt idx="243">
                  <c:v>75.001</c:v>
                </c:pt>
                <c:pt idx="244">
                  <c:v>75.146</c:v>
                </c:pt>
                <c:pt idx="245">
                  <c:v>75.135</c:v>
                </c:pt>
                <c:pt idx="246">
                  <c:v>75.117</c:v>
                </c:pt>
                <c:pt idx="247">
                  <c:v>75.05299999999998</c:v>
                </c:pt>
                <c:pt idx="248">
                  <c:v>74.881</c:v>
                </c:pt>
                <c:pt idx="249">
                  <c:v>74.65499999999998</c:v>
                </c:pt>
                <c:pt idx="250">
                  <c:v>74.55299999999998</c:v>
                </c:pt>
                <c:pt idx="251">
                  <c:v>74.537</c:v>
                </c:pt>
                <c:pt idx="252">
                  <c:v>74.511</c:v>
                </c:pt>
                <c:pt idx="253">
                  <c:v>74.503</c:v>
                </c:pt>
                <c:pt idx="254">
                  <c:v>74.747</c:v>
                </c:pt>
                <c:pt idx="255">
                  <c:v>74.741</c:v>
                </c:pt>
                <c:pt idx="256">
                  <c:v>74.84200000000001</c:v>
                </c:pt>
                <c:pt idx="257">
                  <c:v>74.95</c:v>
                </c:pt>
                <c:pt idx="258">
                  <c:v>75.006</c:v>
                </c:pt>
                <c:pt idx="259">
                  <c:v>74.984</c:v>
                </c:pt>
                <c:pt idx="260">
                  <c:v>74.934</c:v>
                </c:pt>
                <c:pt idx="261">
                  <c:v>74.796</c:v>
                </c:pt>
                <c:pt idx="262">
                  <c:v>74.767</c:v>
                </c:pt>
                <c:pt idx="263">
                  <c:v>74.65299999999999</c:v>
                </c:pt>
                <c:pt idx="264">
                  <c:v>74.589</c:v>
                </c:pt>
                <c:pt idx="265">
                  <c:v>74.594</c:v>
                </c:pt>
                <c:pt idx="266">
                  <c:v>74.614</c:v>
                </c:pt>
                <c:pt idx="267">
                  <c:v>74.92</c:v>
                </c:pt>
                <c:pt idx="268">
                  <c:v>75.0</c:v>
                </c:pt>
                <c:pt idx="269">
                  <c:v>75.069</c:v>
                </c:pt>
                <c:pt idx="270">
                  <c:v>75.02899999999998</c:v>
                </c:pt>
                <c:pt idx="271">
                  <c:v>74.86</c:v>
                </c:pt>
                <c:pt idx="272">
                  <c:v>74.70200000000001</c:v>
                </c:pt>
                <c:pt idx="273">
                  <c:v>74.58</c:v>
                </c:pt>
                <c:pt idx="274">
                  <c:v>74.524</c:v>
                </c:pt>
                <c:pt idx="275">
                  <c:v>74.531</c:v>
                </c:pt>
                <c:pt idx="276">
                  <c:v>74.643</c:v>
                </c:pt>
                <c:pt idx="277">
                  <c:v>74.761</c:v>
                </c:pt>
                <c:pt idx="278">
                  <c:v>74.77</c:v>
                </c:pt>
                <c:pt idx="279">
                  <c:v>74.869</c:v>
                </c:pt>
                <c:pt idx="280">
                  <c:v>75.144</c:v>
                </c:pt>
                <c:pt idx="281">
                  <c:v>75.17299999999999</c:v>
                </c:pt>
                <c:pt idx="282">
                  <c:v>75.014</c:v>
                </c:pt>
                <c:pt idx="283">
                  <c:v>74.918</c:v>
                </c:pt>
                <c:pt idx="284">
                  <c:v>74.787</c:v>
                </c:pt>
                <c:pt idx="285">
                  <c:v>74.62799999999998</c:v>
                </c:pt>
                <c:pt idx="286">
                  <c:v>74.524</c:v>
                </c:pt>
                <c:pt idx="287">
                  <c:v>74.61</c:v>
                </c:pt>
                <c:pt idx="288">
                  <c:v>74.722</c:v>
                </c:pt>
                <c:pt idx="289">
                  <c:v>74.763</c:v>
                </c:pt>
                <c:pt idx="290">
                  <c:v>74.904</c:v>
                </c:pt>
                <c:pt idx="291">
                  <c:v>75.117</c:v>
                </c:pt>
                <c:pt idx="292">
                  <c:v>75.304</c:v>
                </c:pt>
                <c:pt idx="293">
                  <c:v>75.308</c:v>
                </c:pt>
                <c:pt idx="294">
                  <c:v>75.207</c:v>
                </c:pt>
                <c:pt idx="295">
                  <c:v>75.018</c:v>
                </c:pt>
                <c:pt idx="296">
                  <c:v>74.82</c:v>
                </c:pt>
                <c:pt idx="297">
                  <c:v>74.62099999999998</c:v>
                </c:pt>
                <c:pt idx="298">
                  <c:v>74.517</c:v>
                </c:pt>
                <c:pt idx="299">
                  <c:v>74.483</c:v>
                </c:pt>
                <c:pt idx="300">
                  <c:v>74.65099999999998</c:v>
                </c:pt>
                <c:pt idx="301">
                  <c:v>74.619</c:v>
                </c:pt>
                <c:pt idx="302">
                  <c:v>74.86</c:v>
                </c:pt>
                <c:pt idx="303">
                  <c:v>75.084</c:v>
                </c:pt>
                <c:pt idx="304">
                  <c:v>75.16599999999998</c:v>
                </c:pt>
                <c:pt idx="305">
                  <c:v>75.17399999999999</c:v>
                </c:pt>
                <c:pt idx="306">
                  <c:v>75.10199999999998</c:v>
                </c:pt>
                <c:pt idx="307">
                  <c:v>74.92</c:v>
                </c:pt>
                <c:pt idx="308">
                  <c:v>74.789</c:v>
                </c:pt>
                <c:pt idx="309">
                  <c:v>74.62499999999998</c:v>
                </c:pt>
                <c:pt idx="310">
                  <c:v>74.65499999999998</c:v>
                </c:pt>
                <c:pt idx="311">
                  <c:v>74.777</c:v>
                </c:pt>
                <c:pt idx="312">
                  <c:v>74.903</c:v>
                </c:pt>
                <c:pt idx="313">
                  <c:v>74.972</c:v>
                </c:pt>
                <c:pt idx="314">
                  <c:v>75.05899999999998</c:v>
                </c:pt>
                <c:pt idx="315">
                  <c:v>75.286</c:v>
                </c:pt>
                <c:pt idx="316">
                  <c:v>75.287</c:v>
                </c:pt>
                <c:pt idx="317">
                  <c:v>75.338</c:v>
                </c:pt>
                <c:pt idx="318">
                  <c:v>75.32899999999998</c:v>
                </c:pt>
                <c:pt idx="319">
                  <c:v>75.254</c:v>
                </c:pt>
                <c:pt idx="320">
                  <c:v>75.107</c:v>
                </c:pt>
                <c:pt idx="321">
                  <c:v>75.161</c:v>
                </c:pt>
                <c:pt idx="322">
                  <c:v>75.036</c:v>
                </c:pt>
                <c:pt idx="323">
                  <c:v>75.016</c:v>
                </c:pt>
                <c:pt idx="324">
                  <c:v>75.0</c:v>
                </c:pt>
                <c:pt idx="325">
                  <c:v>75.044</c:v>
                </c:pt>
                <c:pt idx="326">
                  <c:v>74.99</c:v>
                </c:pt>
                <c:pt idx="327">
                  <c:v>75.20500000000001</c:v>
                </c:pt>
                <c:pt idx="328">
                  <c:v>75.13299999999998</c:v>
                </c:pt>
                <c:pt idx="329">
                  <c:v>75.02299999999998</c:v>
                </c:pt>
                <c:pt idx="330">
                  <c:v>74.927</c:v>
                </c:pt>
                <c:pt idx="331">
                  <c:v>74.746</c:v>
                </c:pt>
                <c:pt idx="332">
                  <c:v>74.614</c:v>
                </c:pt>
                <c:pt idx="333">
                  <c:v>74.515</c:v>
                </c:pt>
                <c:pt idx="334">
                  <c:v>74.438</c:v>
                </c:pt>
                <c:pt idx="335">
                  <c:v>74.543</c:v>
                </c:pt>
                <c:pt idx="336">
                  <c:v>74.528</c:v>
                </c:pt>
                <c:pt idx="337">
                  <c:v>74.589</c:v>
                </c:pt>
                <c:pt idx="338">
                  <c:v>74.587</c:v>
                </c:pt>
                <c:pt idx="339">
                  <c:v>74.747</c:v>
                </c:pt>
                <c:pt idx="340">
                  <c:v>74.882</c:v>
                </c:pt>
                <c:pt idx="341">
                  <c:v>74.925</c:v>
                </c:pt>
                <c:pt idx="342">
                  <c:v>74.869</c:v>
                </c:pt>
                <c:pt idx="343">
                  <c:v>74.798</c:v>
                </c:pt>
                <c:pt idx="344">
                  <c:v>74.67799999999998</c:v>
                </c:pt>
                <c:pt idx="345">
                  <c:v>74.56500000000001</c:v>
                </c:pt>
                <c:pt idx="346">
                  <c:v>74.54</c:v>
                </c:pt>
                <c:pt idx="347">
                  <c:v>74.45800000000001</c:v>
                </c:pt>
                <c:pt idx="348">
                  <c:v>74.419</c:v>
                </c:pt>
                <c:pt idx="349">
                  <c:v>74.43</c:v>
                </c:pt>
                <c:pt idx="350">
                  <c:v>74.388</c:v>
                </c:pt>
                <c:pt idx="351">
                  <c:v>74.7</c:v>
                </c:pt>
                <c:pt idx="352">
                  <c:v>74.993</c:v>
                </c:pt>
                <c:pt idx="353">
                  <c:v>75.223</c:v>
                </c:pt>
                <c:pt idx="354">
                  <c:v>75.197</c:v>
                </c:pt>
                <c:pt idx="355">
                  <c:v>75.02</c:v>
                </c:pt>
                <c:pt idx="356">
                  <c:v>74.847</c:v>
                </c:pt>
                <c:pt idx="357">
                  <c:v>74.699</c:v>
                </c:pt>
                <c:pt idx="358">
                  <c:v>74.65099999999998</c:v>
                </c:pt>
                <c:pt idx="359">
                  <c:v>74.581</c:v>
                </c:pt>
                <c:pt idx="360">
                  <c:v>74.54</c:v>
                </c:pt>
                <c:pt idx="361">
                  <c:v>74.62499999999998</c:v>
                </c:pt>
                <c:pt idx="362">
                  <c:v>74.769</c:v>
                </c:pt>
                <c:pt idx="363">
                  <c:v>74.987</c:v>
                </c:pt>
                <c:pt idx="364">
                  <c:v>75.10899999999998</c:v>
                </c:pt>
                <c:pt idx="365">
                  <c:v>75.13899999999998</c:v>
                </c:pt>
                <c:pt idx="366">
                  <c:v>75.003</c:v>
                </c:pt>
                <c:pt idx="367">
                  <c:v>74.864</c:v>
                </c:pt>
                <c:pt idx="368">
                  <c:v>74.699</c:v>
                </c:pt>
                <c:pt idx="369">
                  <c:v>74.63599999999998</c:v>
                </c:pt>
                <c:pt idx="370">
                  <c:v>74.616</c:v>
                </c:pt>
                <c:pt idx="371">
                  <c:v>74.644</c:v>
                </c:pt>
                <c:pt idx="372">
                  <c:v>74.924</c:v>
                </c:pt>
                <c:pt idx="373">
                  <c:v>74.989</c:v>
                </c:pt>
                <c:pt idx="374">
                  <c:v>75.052</c:v>
                </c:pt>
                <c:pt idx="375">
                  <c:v>75.18599999999999</c:v>
                </c:pt>
                <c:pt idx="376">
                  <c:v>75.281</c:v>
                </c:pt>
                <c:pt idx="377">
                  <c:v>75.17899999999999</c:v>
                </c:pt>
                <c:pt idx="378">
                  <c:v>75.032</c:v>
                </c:pt>
                <c:pt idx="379">
                  <c:v>74.84800000000001</c:v>
                </c:pt>
                <c:pt idx="380">
                  <c:v>74.63899999999998</c:v>
                </c:pt>
                <c:pt idx="381">
                  <c:v>74.476</c:v>
                </c:pt>
                <c:pt idx="382">
                  <c:v>74.346</c:v>
                </c:pt>
                <c:pt idx="383">
                  <c:v>74.382</c:v>
                </c:pt>
                <c:pt idx="384">
                  <c:v>74.445</c:v>
                </c:pt>
                <c:pt idx="385">
                  <c:v>74.444</c:v>
                </c:pt>
                <c:pt idx="386">
                  <c:v>74.557</c:v>
                </c:pt>
                <c:pt idx="387">
                  <c:v>74.844</c:v>
                </c:pt>
                <c:pt idx="388">
                  <c:v>75.10599999999998</c:v>
                </c:pt>
                <c:pt idx="389">
                  <c:v>75.051</c:v>
                </c:pt>
                <c:pt idx="390">
                  <c:v>74.997</c:v>
                </c:pt>
                <c:pt idx="391">
                  <c:v>75.027</c:v>
                </c:pt>
                <c:pt idx="392">
                  <c:v>74.974</c:v>
                </c:pt>
                <c:pt idx="393">
                  <c:v>74.851</c:v>
                </c:pt>
                <c:pt idx="394">
                  <c:v>74.807</c:v>
                </c:pt>
                <c:pt idx="395">
                  <c:v>74.857</c:v>
                </c:pt>
                <c:pt idx="396">
                  <c:v>75.035</c:v>
                </c:pt>
                <c:pt idx="397">
                  <c:v>75.15499999999998</c:v>
                </c:pt>
                <c:pt idx="398">
                  <c:v>75.141</c:v>
                </c:pt>
                <c:pt idx="399">
                  <c:v>75.423</c:v>
                </c:pt>
                <c:pt idx="400">
                  <c:v>75.60499999999998</c:v>
                </c:pt>
                <c:pt idx="401">
                  <c:v>75.456</c:v>
                </c:pt>
                <c:pt idx="402">
                  <c:v>75.24</c:v>
                </c:pt>
                <c:pt idx="403">
                  <c:v>75.001</c:v>
                </c:pt>
                <c:pt idx="404">
                  <c:v>74.75</c:v>
                </c:pt>
                <c:pt idx="405">
                  <c:v>74.587</c:v>
                </c:pt>
                <c:pt idx="406">
                  <c:v>74.506</c:v>
                </c:pt>
                <c:pt idx="407">
                  <c:v>74.557</c:v>
                </c:pt>
                <c:pt idx="408">
                  <c:v>74.551</c:v>
                </c:pt>
                <c:pt idx="409">
                  <c:v>74.515</c:v>
                </c:pt>
                <c:pt idx="410">
                  <c:v>74.549</c:v>
                </c:pt>
                <c:pt idx="411">
                  <c:v>74.869</c:v>
                </c:pt>
                <c:pt idx="412">
                  <c:v>75.097</c:v>
                </c:pt>
                <c:pt idx="413">
                  <c:v>75.07599999999998</c:v>
                </c:pt>
                <c:pt idx="414">
                  <c:v>75.022</c:v>
                </c:pt>
                <c:pt idx="415">
                  <c:v>74.929</c:v>
                </c:pt>
                <c:pt idx="416">
                  <c:v>74.77899999999998</c:v>
                </c:pt>
                <c:pt idx="417">
                  <c:v>74.615</c:v>
                </c:pt>
                <c:pt idx="418">
                  <c:v>74.53</c:v>
                </c:pt>
                <c:pt idx="419">
                  <c:v>74.494</c:v>
                </c:pt>
                <c:pt idx="420">
                  <c:v>74.538</c:v>
                </c:pt>
                <c:pt idx="421">
                  <c:v>74.718</c:v>
                </c:pt>
                <c:pt idx="422">
                  <c:v>74.711</c:v>
                </c:pt>
                <c:pt idx="423">
                  <c:v>74.693</c:v>
                </c:pt>
                <c:pt idx="424">
                  <c:v>74.798</c:v>
                </c:pt>
                <c:pt idx="425">
                  <c:v>74.896</c:v>
                </c:pt>
                <c:pt idx="426">
                  <c:v>74.903</c:v>
                </c:pt>
                <c:pt idx="427">
                  <c:v>74.87299999999999</c:v>
                </c:pt>
                <c:pt idx="428">
                  <c:v>74.7</c:v>
                </c:pt>
                <c:pt idx="429">
                  <c:v>74.642</c:v>
                </c:pt>
                <c:pt idx="430">
                  <c:v>74.691</c:v>
                </c:pt>
                <c:pt idx="431">
                  <c:v>74.649</c:v>
                </c:pt>
                <c:pt idx="432">
                  <c:v>74.60799999999998</c:v>
                </c:pt>
                <c:pt idx="433">
                  <c:v>74.749</c:v>
                </c:pt>
                <c:pt idx="434">
                  <c:v>74.764</c:v>
                </c:pt>
                <c:pt idx="435">
                  <c:v>74.813</c:v>
                </c:pt>
                <c:pt idx="436">
                  <c:v>75.12499999999998</c:v>
                </c:pt>
                <c:pt idx="437">
                  <c:v>75.228</c:v>
                </c:pt>
                <c:pt idx="438">
                  <c:v>75.15699999999998</c:v>
                </c:pt>
                <c:pt idx="439">
                  <c:v>74.98200000000001</c:v>
                </c:pt>
                <c:pt idx="440">
                  <c:v>74.81200000000001</c:v>
                </c:pt>
                <c:pt idx="441">
                  <c:v>74.729</c:v>
                </c:pt>
                <c:pt idx="442">
                  <c:v>74.712</c:v>
                </c:pt>
                <c:pt idx="443">
                  <c:v>74.722</c:v>
                </c:pt>
                <c:pt idx="444">
                  <c:v>74.805</c:v>
                </c:pt>
                <c:pt idx="445">
                  <c:v>74.891</c:v>
                </c:pt>
                <c:pt idx="446">
                  <c:v>75.01</c:v>
                </c:pt>
                <c:pt idx="447">
                  <c:v>75.16599999999998</c:v>
                </c:pt>
                <c:pt idx="448">
                  <c:v>75.327</c:v>
                </c:pt>
                <c:pt idx="449">
                  <c:v>75.298</c:v>
                </c:pt>
                <c:pt idx="450">
                  <c:v>75.19</c:v>
                </c:pt>
                <c:pt idx="451">
                  <c:v>75.007</c:v>
                </c:pt>
                <c:pt idx="452">
                  <c:v>74.866</c:v>
                </c:pt>
                <c:pt idx="453">
                  <c:v>74.73500000000001</c:v>
                </c:pt>
                <c:pt idx="454">
                  <c:v>74.62699999999998</c:v>
                </c:pt>
                <c:pt idx="455">
                  <c:v>74.587</c:v>
                </c:pt>
                <c:pt idx="456">
                  <c:v>74.81500000000001</c:v>
                </c:pt>
                <c:pt idx="457">
                  <c:v>75.05</c:v>
                </c:pt>
                <c:pt idx="458">
                  <c:v>75.144</c:v>
                </c:pt>
                <c:pt idx="459">
                  <c:v>75.413</c:v>
                </c:pt>
                <c:pt idx="460">
                  <c:v>75.35</c:v>
                </c:pt>
                <c:pt idx="461">
                  <c:v>75.18499999999998</c:v>
                </c:pt>
                <c:pt idx="462">
                  <c:v>75.145</c:v>
                </c:pt>
                <c:pt idx="463">
                  <c:v>74.921</c:v>
                </c:pt>
                <c:pt idx="464">
                  <c:v>74.734</c:v>
                </c:pt>
                <c:pt idx="465">
                  <c:v>74.504</c:v>
                </c:pt>
                <c:pt idx="466">
                  <c:v>74.333</c:v>
                </c:pt>
                <c:pt idx="467">
                  <c:v>74.28</c:v>
                </c:pt>
                <c:pt idx="468">
                  <c:v>74.308</c:v>
                </c:pt>
                <c:pt idx="469">
                  <c:v>74.426</c:v>
                </c:pt>
                <c:pt idx="470">
                  <c:v>74.5</c:v>
                </c:pt>
                <c:pt idx="471">
                  <c:v>74.62699999999998</c:v>
                </c:pt>
                <c:pt idx="472">
                  <c:v>74.701</c:v>
                </c:pt>
                <c:pt idx="473">
                  <c:v>74.774</c:v>
                </c:pt>
                <c:pt idx="474">
                  <c:v>74.811</c:v>
                </c:pt>
                <c:pt idx="475">
                  <c:v>74.727</c:v>
                </c:pt>
                <c:pt idx="476">
                  <c:v>74.58</c:v>
                </c:pt>
                <c:pt idx="477">
                  <c:v>74.468</c:v>
                </c:pt>
                <c:pt idx="478">
                  <c:v>74.432</c:v>
                </c:pt>
                <c:pt idx="479">
                  <c:v>74.467</c:v>
                </c:pt>
                <c:pt idx="480">
                  <c:v>74.503</c:v>
                </c:pt>
                <c:pt idx="481">
                  <c:v>74.45200000000001</c:v>
                </c:pt>
                <c:pt idx="482">
                  <c:v>74.582</c:v>
                </c:pt>
                <c:pt idx="483">
                  <c:v>74.817</c:v>
                </c:pt>
                <c:pt idx="484">
                  <c:v>75.09800000000001</c:v>
                </c:pt>
                <c:pt idx="485">
                  <c:v>75.254</c:v>
                </c:pt>
                <c:pt idx="486">
                  <c:v>75.238</c:v>
                </c:pt>
                <c:pt idx="487">
                  <c:v>75.054</c:v>
                </c:pt>
                <c:pt idx="488">
                  <c:v>74.81200000000001</c:v>
                </c:pt>
                <c:pt idx="489">
                  <c:v>74.60899999999998</c:v>
                </c:pt>
                <c:pt idx="490">
                  <c:v>74.45800000000001</c:v>
                </c:pt>
                <c:pt idx="491">
                  <c:v>74.466</c:v>
                </c:pt>
                <c:pt idx="492">
                  <c:v>74.492</c:v>
                </c:pt>
                <c:pt idx="493">
                  <c:v>74.548</c:v>
                </c:pt>
                <c:pt idx="494">
                  <c:v>74.642</c:v>
                </c:pt>
                <c:pt idx="495">
                  <c:v>74.834</c:v>
                </c:pt>
                <c:pt idx="496">
                  <c:v>74.921</c:v>
                </c:pt>
                <c:pt idx="497">
                  <c:v>74.991</c:v>
                </c:pt>
                <c:pt idx="498">
                  <c:v>74.964</c:v>
                </c:pt>
                <c:pt idx="499">
                  <c:v>74.816</c:v>
                </c:pt>
                <c:pt idx="500">
                  <c:v>74.62699999999998</c:v>
                </c:pt>
                <c:pt idx="501">
                  <c:v>74.52</c:v>
                </c:pt>
                <c:pt idx="502">
                  <c:v>74.466</c:v>
                </c:pt>
                <c:pt idx="503">
                  <c:v>74.513</c:v>
                </c:pt>
                <c:pt idx="504">
                  <c:v>74.55599999999998</c:v>
                </c:pt>
                <c:pt idx="505">
                  <c:v>74.67299999999999</c:v>
                </c:pt>
                <c:pt idx="506">
                  <c:v>74.782</c:v>
                </c:pt>
                <c:pt idx="507">
                  <c:v>74.973</c:v>
                </c:pt>
                <c:pt idx="508">
                  <c:v>75.212</c:v>
                </c:pt>
                <c:pt idx="509">
                  <c:v>75.324</c:v>
                </c:pt>
                <c:pt idx="510">
                  <c:v>75.18799999999998</c:v>
                </c:pt>
                <c:pt idx="511">
                  <c:v>74.91</c:v>
                </c:pt>
                <c:pt idx="512">
                  <c:v>74.644</c:v>
                </c:pt>
                <c:pt idx="513">
                  <c:v>74.48500000000001</c:v>
                </c:pt>
                <c:pt idx="514">
                  <c:v>74.35799999999998</c:v>
                </c:pt>
                <c:pt idx="515">
                  <c:v>74.31500000000001</c:v>
                </c:pt>
                <c:pt idx="516">
                  <c:v>74.333</c:v>
                </c:pt>
                <c:pt idx="517">
                  <c:v>74.293</c:v>
                </c:pt>
                <c:pt idx="518">
                  <c:v>74.346</c:v>
                </c:pt>
                <c:pt idx="519">
                  <c:v>74.723</c:v>
                </c:pt>
                <c:pt idx="520">
                  <c:v>74.946</c:v>
                </c:pt>
                <c:pt idx="521">
                  <c:v>75.12299999999999</c:v>
                </c:pt>
                <c:pt idx="522">
                  <c:v>75.05299999999998</c:v>
                </c:pt>
                <c:pt idx="523">
                  <c:v>74.987</c:v>
                </c:pt>
                <c:pt idx="524">
                  <c:v>74.742</c:v>
                </c:pt>
                <c:pt idx="525">
                  <c:v>74.63299999999998</c:v>
                </c:pt>
                <c:pt idx="526">
                  <c:v>74.638</c:v>
                </c:pt>
                <c:pt idx="527">
                  <c:v>74.731</c:v>
                </c:pt>
                <c:pt idx="528">
                  <c:v>74.836</c:v>
                </c:pt>
                <c:pt idx="529">
                  <c:v>74.751</c:v>
                </c:pt>
                <c:pt idx="530">
                  <c:v>74.721</c:v>
                </c:pt>
                <c:pt idx="531">
                  <c:v>74.88899999999998</c:v>
                </c:pt>
                <c:pt idx="532">
                  <c:v>75.035</c:v>
                </c:pt>
                <c:pt idx="533">
                  <c:v>75.144</c:v>
                </c:pt>
                <c:pt idx="534">
                  <c:v>75.09200000000001</c:v>
                </c:pt>
                <c:pt idx="535">
                  <c:v>75.021</c:v>
                </c:pt>
                <c:pt idx="536">
                  <c:v>74.948</c:v>
                </c:pt>
                <c:pt idx="537">
                  <c:v>74.696</c:v>
                </c:pt>
                <c:pt idx="538">
                  <c:v>74.498</c:v>
                </c:pt>
                <c:pt idx="539">
                  <c:v>74.549</c:v>
                </c:pt>
                <c:pt idx="540">
                  <c:v>74.753</c:v>
                </c:pt>
                <c:pt idx="541">
                  <c:v>74.867</c:v>
                </c:pt>
                <c:pt idx="542">
                  <c:v>74.85299999999998</c:v>
                </c:pt>
                <c:pt idx="543">
                  <c:v>75.045</c:v>
                </c:pt>
                <c:pt idx="544">
                  <c:v>75.12299999999999</c:v>
                </c:pt>
                <c:pt idx="545">
                  <c:v>75.02899999999998</c:v>
                </c:pt>
                <c:pt idx="546">
                  <c:v>74.951</c:v>
                </c:pt>
                <c:pt idx="547">
                  <c:v>74.801</c:v>
                </c:pt>
                <c:pt idx="548">
                  <c:v>74.7</c:v>
                </c:pt>
                <c:pt idx="549">
                  <c:v>74.614</c:v>
                </c:pt>
                <c:pt idx="550">
                  <c:v>74.587</c:v>
                </c:pt>
                <c:pt idx="551">
                  <c:v>74.56</c:v>
                </c:pt>
                <c:pt idx="552">
                  <c:v>74.631</c:v>
                </c:pt>
                <c:pt idx="553">
                  <c:v>74.867</c:v>
                </c:pt>
                <c:pt idx="554">
                  <c:v>74.827</c:v>
                </c:pt>
                <c:pt idx="555">
                  <c:v>74.82899999999998</c:v>
                </c:pt>
                <c:pt idx="556">
                  <c:v>74.84200000000001</c:v>
                </c:pt>
                <c:pt idx="557">
                  <c:v>74.892</c:v>
                </c:pt>
                <c:pt idx="558">
                  <c:v>74.98</c:v>
                </c:pt>
                <c:pt idx="559">
                  <c:v>74.941</c:v>
                </c:pt>
                <c:pt idx="560">
                  <c:v>74.804</c:v>
                </c:pt>
                <c:pt idx="561">
                  <c:v>74.738</c:v>
                </c:pt>
                <c:pt idx="562">
                  <c:v>74.782</c:v>
                </c:pt>
                <c:pt idx="563">
                  <c:v>74.82299999999998</c:v>
                </c:pt>
                <c:pt idx="564">
                  <c:v>74.977</c:v>
                </c:pt>
                <c:pt idx="565">
                  <c:v>74.976</c:v>
                </c:pt>
                <c:pt idx="566">
                  <c:v>74.84</c:v>
                </c:pt>
                <c:pt idx="567">
                  <c:v>75.007</c:v>
                </c:pt>
                <c:pt idx="568">
                  <c:v>75.049</c:v>
                </c:pt>
                <c:pt idx="569">
                  <c:v>74.986</c:v>
                </c:pt>
                <c:pt idx="570">
                  <c:v>74.861</c:v>
                </c:pt>
                <c:pt idx="571">
                  <c:v>74.704</c:v>
                </c:pt>
                <c:pt idx="572">
                  <c:v>74.551</c:v>
                </c:pt>
                <c:pt idx="573">
                  <c:v>74.417</c:v>
                </c:pt>
                <c:pt idx="574">
                  <c:v>74.30299999999998</c:v>
                </c:pt>
                <c:pt idx="575">
                  <c:v>74.32</c:v>
                </c:pt>
                <c:pt idx="576">
                  <c:v>74.554</c:v>
                </c:pt>
                <c:pt idx="577">
                  <c:v>74.745</c:v>
                </c:pt>
                <c:pt idx="578">
                  <c:v>74.87199999999998</c:v>
                </c:pt>
                <c:pt idx="579">
                  <c:v>75.16999999999998</c:v>
                </c:pt>
                <c:pt idx="580">
                  <c:v>75.298</c:v>
                </c:pt>
                <c:pt idx="581">
                  <c:v>75.18299999999999</c:v>
                </c:pt>
                <c:pt idx="582">
                  <c:v>75.12099999999998</c:v>
                </c:pt>
                <c:pt idx="583">
                  <c:v>75.06</c:v>
                </c:pt>
                <c:pt idx="584">
                  <c:v>74.804</c:v>
                </c:pt>
                <c:pt idx="585">
                  <c:v>74.60299999999998</c:v>
                </c:pt>
                <c:pt idx="586">
                  <c:v>74.504</c:v>
                </c:pt>
                <c:pt idx="587">
                  <c:v>74.547</c:v>
                </c:pt>
                <c:pt idx="588">
                  <c:v>74.77</c:v>
                </c:pt>
                <c:pt idx="589">
                  <c:v>74.82499999999998</c:v>
                </c:pt>
                <c:pt idx="590">
                  <c:v>74.93</c:v>
                </c:pt>
                <c:pt idx="591">
                  <c:v>75.12099999999998</c:v>
                </c:pt>
                <c:pt idx="592">
                  <c:v>75.195</c:v>
                </c:pt>
                <c:pt idx="593">
                  <c:v>75.167</c:v>
                </c:pt>
                <c:pt idx="594">
                  <c:v>75.12799999999998</c:v>
                </c:pt>
                <c:pt idx="595">
                  <c:v>75.038</c:v>
                </c:pt>
                <c:pt idx="596">
                  <c:v>74.785</c:v>
                </c:pt>
                <c:pt idx="597">
                  <c:v>74.60799999999998</c:v>
                </c:pt>
                <c:pt idx="598">
                  <c:v>74.507</c:v>
                </c:pt>
                <c:pt idx="599">
                  <c:v>74.49</c:v>
                </c:pt>
                <c:pt idx="600">
                  <c:v>74.515</c:v>
                </c:pt>
                <c:pt idx="601">
                  <c:v>74.542</c:v>
                </c:pt>
                <c:pt idx="602">
                  <c:v>74.55</c:v>
                </c:pt>
                <c:pt idx="603">
                  <c:v>74.65499999999998</c:v>
                </c:pt>
                <c:pt idx="604">
                  <c:v>74.71</c:v>
                </c:pt>
                <c:pt idx="605">
                  <c:v>74.84200000000001</c:v>
                </c:pt>
                <c:pt idx="606">
                  <c:v>74.971</c:v>
                </c:pt>
                <c:pt idx="607">
                  <c:v>74.892</c:v>
                </c:pt>
                <c:pt idx="608">
                  <c:v>74.711</c:v>
                </c:pt>
                <c:pt idx="609">
                  <c:v>74.615</c:v>
                </c:pt>
                <c:pt idx="610">
                  <c:v>74.495</c:v>
                </c:pt>
                <c:pt idx="611">
                  <c:v>74.525</c:v>
                </c:pt>
                <c:pt idx="612">
                  <c:v>74.48500000000001</c:v>
                </c:pt>
                <c:pt idx="613">
                  <c:v>74.406</c:v>
                </c:pt>
                <c:pt idx="614">
                  <c:v>74.60799999999998</c:v>
                </c:pt>
                <c:pt idx="615">
                  <c:v>74.846</c:v>
                </c:pt>
                <c:pt idx="616">
                  <c:v>75.219</c:v>
                </c:pt>
                <c:pt idx="617">
                  <c:v>75.327</c:v>
                </c:pt>
                <c:pt idx="618">
                  <c:v>75.13899999999998</c:v>
                </c:pt>
                <c:pt idx="619">
                  <c:v>74.944</c:v>
                </c:pt>
                <c:pt idx="620">
                  <c:v>74.756</c:v>
                </c:pt>
                <c:pt idx="621">
                  <c:v>74.664</c:v>
                </c:pt>
                <c:pt idx="622">
                  <c:v>74.57199999999998</c:v>
                </c:pt>
                <c:pt idx="623">
                  <c:v>74.617</c:v>
                </c:pt>
                <c:pt idx="624">
                  <c:v>74.795</c:v>
                </c:pt>
                <c:pt idx="625">
                  <c:v>74.986</c:v>
                </c:pt>
                <c:pt idx="626">
                  <c:v>74.966</c:v>
                </c:pt>
                <c:pt idx="627">
                  <c:v>74.92</c:v>
                </c:pt>
                <c:pt idx="628">
                  <c:v>74.911</c:v>
                </c:pt>
                <c:pt idx="629">
                  <c:v>74.899</c:v>
                </c:pt>
                <c:pt idx="630">
                  <c:v>74.784</c:v>
                </c:pt>
                <c:pt idx="631">
                  <c:v>74.65299999999999</c:v>
                </c:pt>
                <c:pt idx="632">
                  <c:v>74.505</c:v>
                </c:pt>
                <c:pt idx="633">
                  <c:v>74.335</c:v>
                </c:pt>
                <c:pt idx="634">
                  <c:v>74.286</c:v>
                </c:pt>
                <c:pt idx="635">
                  <c:v>74.274</c:v>
                </c:pt>
                <c:pt idx="636">
                  <c:v>74.38</c:v>
                </c:pt>
                <c:pt idx="637">
                  <c:v>74.513</c:v>
                </c:pt>
                <c:pt idx="638">
                  <c:v>74.57299999999998</c:v>
                </c:pt>
                <c:pt idx="639">
                  <c:v>74.714</c:v>
                </c:pt>
                <c:pt idx="640">
                  <c:v>74.87599999999999</c:v>
                </c:pt>
                <c:pt idx="641">
                  <c:v>75.094</c:v>
                </c:pt>
                <c:pt idx="642">
                  <c:v>75.13899999999998</c:v>
                </c:pt>
                <c:pt idx="643">
                  <c:v>74.991</c:v>
                </c:pt>
                <c:pt idx="644">
                  <c:v>74.791</c:v>
                </c:pt>
                <c:pt idx="645">
                  <c:v>74.637</c:v>
                </c:pt>
                <c:pt idx="646">
                  <c:v>74.591</c:v>
                </c:pt>
                <c:pt idx="647">
                  <c:v>74.527</c:v>
                </c:pt>
                <c:pt idx="648">
                  <c:v>74.641</c:v>
                </c:pt>
                <c:pt idx="649">
                  <c:v>74.61</c:v>
                </c:pt>
                <c:pt idx="650">
                  <c:v>74.549</c:v>
                </c:pt>
                <c:pt idx="651">
                  <c:v>74.824</c:v>
                </c:pt>
                <c:pt idx="652">
                  <c:v>75.137</c:v>
                </c:pt>
                <c:pt idx="653">
                  <c:v>75.164</c:v>
                </c:pt>
                <c:pt idx="654">
                  <c:v>75.088</c:v>
                </c:pt>
                <c:pt idx="655">
                  <c:v>74.95200000000001</c:v>
                </c:pt>
                <c:pt idx="656">
                  <c:v>74.767</c:v>
                </c:pt>
                <c:pt idx="657">
                  <c:v>74.582</c:v>
                </c:pt>
                <c:pt idx="658">
                  <c:v>74.457</c:v>
                </c:pt>
                <c:pt idx="659">
                  <c:v>74.454</c:v>
                </c:pt>
              </c:numCache>
            </c:numRef>
          </c:val>
          <c:smooth val="1"/>
        </c:ser>
        <c:ser>
          <c:idx val="1"/>
          <c:order val="1"/>
          <c:tx>
            <c:v>Average Water Level 1960-2014</c:v>
          </c:tx>
          <c:spPr>
            <a:ln w="19050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'CO-OPS__9052058__ml_Lake_Levels'!$A$2:$A$661</c:f>
              <c:numCache>
                <c:formatCode>General</c:formatCode>
                <c:ptCount val="660"/>
                <c:pt idx="0">
                  <c:v>1960.0</c:v>
                </c:pt>
                <c:pt idx="1">
                  <c:v>1960.0</c:v>
                </c:pt>
                <c:pt idx="2">
                  <c:v>1960.0</c:v>
                </c:pt>
                <c:pt idx="3">
                  <c:v>1960.0</c:v>
                </c:pt>
                <c:pt idx="4">
                  <c:v>1960.0</c:v>
                </c:pt>
                <c:pt idx="5">
                  <c:v>1960.0</c:v>
                </c:pt>
                <c:pt idx="6">
                  <c:v>1960.0</c:v>
                </c:pt>
                <c:pt idx="7">
                  <c:v>1960.0</c:v>
                </c:pt>
                <c:pt idx="8">
                  <c:v>1960.0</c:v>
                </c:pt>
                <c:pt idx="9">
                  <c:v>1960.0</c:v>
                </c:pt>
                <c:pt idx="10">
                  <c:v>1960.0</c:v>
                </c:pt>
                <c:pt idx="11">
                  <c:v>1960.0</c:v>
                </c:pt>
                <c:pt idx="12">
                  <c:v>1961.0</c:v>
                </c:pt>
                <c:pt idx="13">
                  <c:v>1961.0</c:v>
                </c:pt>
                <c:pt idx="14">
                  <c:v>1961.0</c:v>
                </c:pt>
                <c:pt idx="15">
                  <c:v>1961.0</c:v>
                </c:pt>
                <c:pt idx="16">
                  <c:v>1961.0</c:v>
                </c:pt>
                <c:pt idx="17">
                  <c:v>1961.0</c:v>
                </c:pt>
                <c:pt idx="18">
                  <c:v>1961.0</c:v>
                </c:pt>
                <c:pt idx="19">
                  <c:v>1961.0</c:v>
                </c:pt>
                <c:pt idx="20">
                  <c:v>1961.0</c:v>
                </c:pt>
                <c:pt idx="21">
                  <c:v>1961.0</c:v>
                </c:pt>
                <c:pt idx="22">
                  <c:v>1961.0</c:v>
                </c:pt>
                <c:pt idx="23">
                  <c:v>1961.0</c:v>
                </c:pt>
                <c:pt idx="24">
                  <c:v>1962.0</c:v>
                </c:pt>
                <c:pt idx="25">
                  <c:v>1962.0</c:v>
                </c:pt>
                <c:pt idx="26">
                  <c:v>1962.0</c:v>
                </c:pt>
                <c:pt idx="27">
                  <c:v>1962.0</c:v>
                </c:pt>
                <c:pt idx="28">
                  <c:v>1962.0</c:v>
                </c:pt>
                <c:pt idx="29">
                  <c:v>1962.0</c:v>
                </c:pt>
                <c:pt idx="30">
                  <c:v>1962.0</c:v>
                </c:pt>
                <c:pt idx="31">
                  <c:v>1962.0</c:v>
                </c:pt>
                <c:pt idx="32">
                  <c:v>1962.0</c:v>
                </c:pt>
                <c:pt idx="33">
                  <c:v>1962.0</c:v>
                </c:pt>
                <c:pt idx="34">
                  <c:v>1962.0</c:v>
                </c:pt>
                <c:pt idx="35">
                  <c:v>1962.0</c:v>
                </c:pt>
                <c:pt idx="36">
                  <c:v>1963.0</c:v>
                </c:pt>
                <c:pt idx="37">
                  <c:v>1963.0</c:v>
                </c:pt>
                <c:pt idx="38">
                  <c:v>1963.0</c:v>
                </c:pt>
                <c:pt idx="39">
                  <c:v>1963.0</c:v>
                </c:pt>
                <c:pt idx="40">
                  <c:v>1963.0</c:v>
                </c:pt>
                <c:pt idx="41">
                  <c:v>1963.0</c:v>
                </c:pt>
                <c:pt idx="42">
                  <c:v>1963.0</c:v>
                </c:pt>
                <c:pt idx="43">
                  <c:v>1963.0</c:v>
                </c:pt>
                <c:pt idx="44">
                  <c:v>1963.0</c:v>
                </c:pt>
                <c:pt idx="45">
                  <c:v>1963.0</c:v>
                </c:pt>
                <c:pt idx="46">
                  <c:v>1963.0</c:v>
                </c:pt>
                <c:pt idx="47">
                  <c:v>1963.0</c:v>
                </c:pt>
                <c:pt idx="48">
                  <c:v>1964.0</c:v>
                </c:pt>
                <c:pt idx="49">
                  <c:v>1964.0</c:v>
                </c:pt>
                <c:pt idx="50">
                  <c:v>1964.0</c:v>
                </c:pt>
                <c:pt idx="51">
                  <c:v>1964.0</c:v>
                </c:pt>
                <c:pt idx="52">
                  <c:v>1964.0</c:v>
                </c:pt>
                <c:pt idx="53">
                  <c:v>1964.0</c:v>
                </c:pt>
                <c:pt idx="54">
                  <c:v>1964.0</c:v>
                </c:pt>
                <c:pt idx="55">
                  <c:v>1964.0</c:v>
                </c:pt>
                <c:pt idx="56">
                  <c:v>1964.0</c:v>
                </c:pt>
                <c:pt idx="57">
                  <c:v>1964.0</c:v>
                </c:pt>
                <c:pt idx="58">
                  <c:v>1964.0</c:v>
                </c:pt>
                <c:pt idx="59">
                  <c:v>1964.0</c:v>
                </c:pt>
                <c:pt idx="60">
                  <c:v>1965.0</c:v>
                </c:pt>
                <c:pt idx="61">
                  <c:v>1965.0</c:v>
                </c:pt>
                <c:pt idx="62">
                  <c:v>1965.0</c:v>
                </c:pt>
                <c:pt idx="63">
                  <c:v>1965.0</c:v>
                </c:pt>
                <c:pt idx="64">
                  <c:v>1965.0</c:v>
                </c:pt>
                <c:pt idx="65">
                  <c:v>1965.0</c:v>
                </c:pt>
                <c:pt idx="66">
                  <c:v>1965.0</c:v>
                </c:pt>
                <c:pt idx="67">
                  <c:v>1965.0</c:v>
                </c:pt>
                <c:pt idx="68">
                  <c:v>1965.0</c:v>
                </c:pt>
                <c:pt idx="69">
                  <c:v>1965.0</c:v>
                </c:pt>
                <c:pt idx="70">
                  <c:v>1965.0</c:v>
                </c:pt>
                <c:pt idx="71">
                  <c:v>1965.0</c:v>
                </c:pt>
                <c:pt idx="72">
                  <c:v>1966.0</c:v>
                </c:pt>
                <c:pt idx="73">
                  <c:v>1966.0</c:v>
                </c:pt>
                <c:pt idx="74">
                  <c:v>1966.0</c:v>
                </c:pt>
                <c:pt idx="75">
                  <c:v>1966.0</c:v>
                </c:pt>
                <c:pt idx="76">
                  <c:v>1966.0</c:v>
                </c:pt>
                <c:pt idx="77">
                  <c:v>1966.0</c:v>
                </c:pt>
                <c:pt idx="78">
                  <c:v>1966.0</c:v>
                </c:pt>
                <c:pt idx="79">
                  <c:v>1966.0</c:v>
                </c:pt>
                <c:pt idx="80">
                  <c:v>1966.0</c:v>
                </c:pt>
                <c:pt idx="81">
                  <c:v>1966.0</c:v>
                </c:pt>
                <c:pt idx="82">
                  <c:v>1966.0</c:v>
                </c:pt>
                <c:pt idx="83">
                  <c:v>1966.0</c:v>
                </c:pt>
                <c:pt idx="84">
                  <c:v>1967.0</c:v>
                </c:pt>
                <c:pt idx="85">
                  <c:v>1967.0</c:v>
                </c:pt>
                <c:pt idx="86">
                  <c:v>1967.0</c:v>
                </c:pt>
                <c:pt idx="87">
                  <c:v>1967.0</c:v>
                </c:pt>
                <c:pt idx="88">
                  <c:v>1967.0</c:v>
                </c:pt>
                <c:pt idx="89">
                  <c:v>1967.0</c:v>
                </c:pt>
                <c:pt idx="90">
                  <c:v>1967.0</c:v>
                </c:pt>
                <c:pt idx="91">
                  <c:v>1967.0</c:v>
                </c:pt>
                <c:pt idx="92">
                  <c:v>1967.0</c:v>
                </c:pt>
                <c:pt idx="93">
                  <c:v>1967.0</c:v>
                </c:pt>
                <c:pt idx="94">
                  <c:v>1967.0</c:v>
                </c:pt>
                <c:pt idx="95">
                  <c:v>1967.0</c:v>
                </c:pt>
                <c:pt idx="96">
                  <c:v>1968.0</c:v>
                </c:pt>
                <c:pt idx="97">
                  <c:v>1968.0</c:v>
                </c:pt>
                <c:pt idx="98">
                  <c:v>1968.0</c:v>
                </c:pt>
                <c:pt idx="99">
                  <c:v>1968.0</c:v>
                </c:pt>
                <c:pt idx="100">
                  <c:v>1968.0</c:v>
                </c:pt>
                <c:pt idx="101">
                  <c:v>1968.0</c:v>
                </c:pt>
                <c:pt idx="102">
                  <c:v>1968.0</c:v>
                </c:pt>
                <c:pt idx="103">
                  <c:v>1968.0</c:v>
                </c:pt>
                <c:pt idx="104">
                  <c:v>1968.0</c:v>
                </c:pt>
                <c:pt idx="105">
                  <c:v>1968.0</c:v>
                </c:pt>
                <c:pt idx="106">
                  <c:v>1968.0</c:v>
                </c:pt>
                <c:pt idx="107">
                  <c:v>1968.0</c:v>
                </c:pt>
                <c:pt idx="108">
                  <c:v>1969.0</c:v>
                </c:pt>
                <c:pt idx="109">
                  <c:v>1969.0</c:v>
                </c:pt>
                <c:pt idx="110">
                  <c:v>1969.0</c:v>
                </c:pt>
                <c:pt idx="111">
                  <c:v>1969.0</c:v>
                </c:pt>
                <c:pt idx="112">
                  <c:v>1969.0</c:v>
                </c:pt>
                <c:pt idx="113">
                  <c:v>1969.0</c:v>
                </c:pt>
                <c:pt idx="114">
                  <c:v>1969.0</c:v>
                </c:pt>
                <c:pt idx="115">
                  <c:v>1969.0</c:v>
                </c:pt>
                <c:pt idx="116">
                  <c:v>1969.0</c:v>
                </c:pt>
                <c:pt idx="117">
                  <c:v>1969.0</c:v>
                </c:pt>
                <c:pt idx="118">
                  <c:v>1969.0</c:v>
                </c:pt>
                <c:pt idx="119">
                  <c:v>1969.0</c:v>
                </c:pt>
                <c:pt idx="120">
                  <c:v>1970.0</c:v>
                </c:pt>
                <c:pt idx="121">
                  <c:v>1970.0</c:v>
                </c:pt>
                <c:pt idx="122">
                  <c:v>1970.0</c:v>
                </c:pt>
                <c:pt idx="123">
                  <c:v>1970.0</c:v>
                </c:pt>
                <c:pt idx="124">
                  <c:v>1970.0</c:v>
                </c:pt>
                <c:pt idx="125">
                  <c:v>1970.0</c:v>
                </c:pt>
                <c:pt idx="126">
                  <c:v>1970.0</c:v>
                </c:pt>
                <c:pt idx="127">
                  <c:v>1970.0</c:v>
                </c:pt>
                <c:pt idx="128">
                  <c:v>1970.0</c:v>
                </c:pt>
                <c:pt idx="129">
                  <c:v>1970.0</c:v>
                </c:pt>
                <c:pt idx="130">
                  <c:v>1970.0</c:v>
                </c:pt>
                <c:pt idx="131">
                  <c:v>1970.0</c:v>
                </c:pt>
                <c:pt idx="132">
                  <c:v>1971.0</c:v>
                </c:pt>
                <c:pt idx="133">
                  <c:v>1971.0</c:v>
                </c:pt>
                <c:pt idx="134">
                  <c:v>1971.0</c:v>
                </c:pt>
                <c:pt idx="135">
                  <c:v>1971.0</c:v>
                </c:pt>
                <c:pt idx="136">
                  <c:v>1971.0</c:v>
                </c:pt>
                <c:pt idx="137">
                  <c:v>1971.0</c:v>
                </c:pt>
                <c:pt idx="138">
                  <c:v>1971.0</c:v>
                </c:pt>
                <c:pt idx="139">
                  <c:v>1971.0</c:v>
                </c:pt>
                <c:pt idx="140">
                  <c:v>1971.0</c:v>
                </c:pt>
                <c:pt idx="141">
                  <c:v>1971.0</c:v>
                </c:pt>
                <c:pt idx="142">
                  <c:v>1971.0</c:v>
                </c:pt>
                <c:pt idx="143">
                  <c:v>1971.0</c:v>
                </c:pt>
                <c:pt idx="144">
                  <c:v>1972.0</c:v>
                </c:pt>
                <c:pt idx="145">
                  <c:v>1972.0</c:v>
                </c:pt>
                <c:pt idx="146">
                  <c:v>1972.0</c:v>
                </c:pt>
                <c:pt idx="147">
                  <c:v>1972.0</c:v>
                </c:pt>
                <c:pt idx="148">
                  <c:v>1972.0</c:v>
                </c:pt>
                <c:pt idx="149">
                  <c:v>1972.0</c:v>
                </c:pt>
                <c:pt idx="150">
                  <c:v>1972.0</c:v>
                </c:pt>
                <c:pt idx="151">
                  <c:v>1972.0</c:v>
                </c:pt>
                <c:pt idx="152">
                  <c:v>1972.0</c:v>
                </c:pt>
                <c:pt idx="153">
                  <c:v>1972.0</c:v>
                </c:pt>
                <c:pt idx="154">
                  <c:v>1972.0</c:v>
                </c:pt>
                <c:pt idx="155">
                  <c:v>1972.0</c:v>
                </c:pt>
                <c:pt idx="156">
                  <c:v>1973.0</c:v>
                </c:pt>
                <c:pt idx="157">
                  <c:v>1973.0</c:v>
                </c:pt>
                <c:pt idx="158">
                  <c:v>1973.0</c:v>
                </c:pt>
                <c:pt idx="159">
                  <c:v>1973.0</c:v>
                </c:pt>
                <c:pt idx="160">
                  <c:v>1973.0</c:v>
                </c:pt>
                <c:pt idx="161">
                  <c:v>1973.0</c:v>
                </c:pt>
                <c:pt idx="162">
                  <c:v>1973.0</c:v>
                </c:pt>
                <c:pt idx="163">
                  <c:v>1973.0</c:v>
                </c:pt>
                <c:pt idx="164">
                  <c:v>1973.0</c:v>
                </c:pt>
                <c:pt idx="165">
                  <c:v>1973.0</c:v>
                </c:pt>
                <c:pt idx="166">
                  <c:v>1973.0</c:v>
                </c:pt>
                <c:pt idx="167">
                  <c:v>1973.0</c:v>
                </c:pt>
                <c:pt idx="168">
                  <c:v>1974.0</c:v>
                </c:pt>
                <c:pt idx="169">
                  <c:v>1974.0</c:v>
                </c:pt>
                <c:pt idx="170">
                  <c:v>1974.0</c:v>
                </c:pt>
                <c:pt idx="171">
                  <c:v>1974.0</c:v>
                </c:pt>
                <c:pt idx="172">
                  <c:v>1974.0</c:v>
                </c:pt>
                <c:pt idx="173">
                  <c:v>1974.0</c:v>
                </c:pt>
                <c:pt idx="174">
                  <c:v>1974.0</c:v>
                </c:pt>
                <c:pt idx="175">
                  <c:v>1974.0</c:v>
                </c:pt>
                <c:pt idx="176">
                  <c:v>1974.0</c:v>
                </c:pt>
                <c:pt idx="177">
                  <c:v>1974.0</c:v>
                </c:pt>
                <c:pt idx="178">
                  <c:v>1974.0</c:v>
                </c:pt>
                <c:pt idx="179">
                  <c:v>1974.0</c:v>
                </c:pt>
                <c:pt idx="180">
                  <c:v>1975.0</c:v>
                </c:pt>
                <c:pt idx="181">
                  <c:v>1975.0</c:v>
                </c:pt>
                <c:pt idx="182">
                  <c:v>1975.0</c:v>
                </c:pt>
                <c:pt idx="183">
                  <c:v>1975.0</c:v>
                </c:pt>
                <c:pt idx="184">
                  <c:v>1975.0</c:v>
                </c:pt>
                <c:pt idx="185">
                  <c:v>1975.0</c:v>
                </c:pt>
                <c:pt idx="186">
                  <c:v>1975.0</c:v>
                </c:pt>
                <c:pt idx="187">
                  <c:v>1975.0</c:v>
                </c:pt>
                <c:pt idx="188">
                  <c:v>1975.0</c:v>
                </c:pt>
                <c:pt idx="189">
                  <c:v>1975.0</c:v>
                </c:pt>
                <c:pt idx="190">
                  <c:v>1975.0</c:v>
                </c:pt>
                <c:pt idx="191">
                  <c:v>1975.0</c:v>
                </c:pt>
                <c:pt idx="192">
                  <c:v>1976.0</c:v>
                </c:pt>
                <c:pt idx="193">
                  <c:v>1976.0</c:v>
                </c:pt>
                <c:pt idx="194">
                  <c:v>1976.0</c:v>
                </c:pt>
                <c:pt idx="195">
                  <c:v>1976.0</c:v>
                </c:pt>
                <c:pt idx="196">
                  <c:v>1976.0</c:v>
                </c:pt>
                <c:pt idx="197">
                  <c:v>1976.0</c:v>
                </c:pt>
                <c:pt idx="198">
                  <c:v>1976.0</c:v>
                </c:pt>
                <c:pt idx="199">
                  <c:v>1976.0</c:v>
                </c:pt>
                <c:pt idx="200">
                  <c:v>1976.0</c:v>
                </c:pt>
                <c:pt idx="201">
                  <c:v>1976.0</c:v>
                </c:pt>
                <c:pt idx="202">
                  <c:v>1976.0</c:v>
                </c:pt>
                <c:pt idx="203">
                  <c:v>1976.0</c:v>
                </c:pt>
                <c:pt idx="204">
                  <c:v>1977.0</c:v>
                </c:pt>
                <c:pt idx="205">
                  <c:v>1977.0</c:v>
                </c:pt>
                <c:pt idx="206">
                  <c:v>1977.0</c:v>
                </c:pt>
                <c:pt idx="207">
                  <c:v>1977.0</c:v>
                </c:pt>
                <c:pt idx="208">
                  <c:v>1977.0</c:v>
                </c:pt>
                <c:pt idx="209">
                  <c:v>1977.0</c:v>
                </c:pt>
                <c:pt idx="210">
                  <c:v>1977.0</c:v>
                </c:pt>
                <c:pt idx="211">
                  <c:v>1977.0</c:v>
                </c:pt>
                <c:pt idx="212">
                  <c:v>1977.0</c:v>
                </c:pt>
                <c:pt idx="213">
                  <c:v>1977.0</c:v>
                </c:pt>
                <c:pt idx="214">
                  <c:v>1977.0</c:v>
                </c:pt>
                <c:pt idx="215">
                  <c:v>1977.0</c:v>
                </c:pt>
                <c:pt idx="216">
                  <c:v>1978.0</c:v>
                </c:pt>
                <c:pt idx="217">
                  <c:v>1978.0</c:v>
                </c:pt>
                <c:pt idx="218">
                  <c:v>1978.0</c:v>
                </c:pt>
                <c:pt idx="219">
                  <c:v>1978.0</c:v>
                </c:pt>
                <c:pt idx="220">
                  <c:v>1978.0</c:v>
                </c:pt>
                <c:pt idx="221">
                  <c:v>1978.0</c:v>
                </c:pt>
                <c:pt idx="222">
                  <c:v>1978.0</c:v>
                </c:pt>
                <c:pt idx="223">
                  <c:v>1978.0</c:v>
                </c:pt>
                <c:pt idx="224">
                  <c:v>1978.0</c:v>
                </c:pt>
                <c:pt idx="225">
                  <c:v>1978.0</c:v>
                </c:pt>
                <c:pt idx="226">
                  <c:v>1978.0</c:v>
                </c:pt>
                <c:pt idx="227">
                  <c:v>1978.0</c:v>
                </c:pt>
                <c:pt idx="228">
                  <c:v>1979.0</c:v>
                </c:pt>
                <c:pt idx="229">
                  <c:v>1979.0</c:v>
                </c:pt>
                <c:pt idx="230">
                  <c:v>1979.0</c:v>
                </c:pt>
                <c:pt idx="231">
                  <c:v>1979.0</c:v>
                </c:pt>
                <c:pt idx="232">
                  <c:v>1979.0</c:v>
                </c:pt>
                <c:pt idx="233">
                  <c:v>1979.0</c:v>
                </c:pt>
                <c:pt idx="234">
                  <c:v>1979.0</c:v>
                </c:pt>
                <c:pt idx="235">
                  <c:v>1979.0</c:v>
                </c:pt>
                <c:pt idx="236">
                  <c:v>1979.0</c:v>
                </c:pt>
                <c:pt idx="237">
                  <c:v>1979.0</c:v>
                </c:pt>
                <c:pt idx="238">
                  <c:v>1979.0</c:v>
                </c:pt>
                <c:pt idx="239">
                  <c:v>1979.0</c:v>
                </c:pt>
                <c:pt idx="240">
                  <c:v>1980.0</c:v>
                </c:pt>
                <c:pt idx="241">
                  <c:v>1980.0</c:v>
                </c:pt>
                <c:pt idx="242">
                  <c:v>1980.0</c:v>
                </c:pt>
                <c:pt idx="243">
                  <c:v>1980.0</c:v>
                </c:pt>
                <c:pt idx="244">
                  <c:v>1980.0</c:v>
                </c:pt>
                <c:pt idx="245">
                  <c:v>1980.0</c:v>
                </c:pt>
                <c:pt idx="246">
                  <c:v>1980.0</c:v>
                </c:pt>
                <c:pt idx="247">
                  <c:v>1980.0</c:v>
                </c:pt>
                <c:pt idx="248">
                  <c:v>1980.0</c:v>
                </c:pt>
                <c:pt idx="249">
                  <c:v>1980.0</c:v>
                </c:pt>
                <c:pt idx="250">
                  <c:v>1980.0</c:v>
                </c:pt>
                <c:pt idx="251">
                  <c:v>1980.0</c:v>
                </c:pt>
                <c:pt idx="252">
                  <c:v>1981.0</c:v>
                </c:pt>
                <c:pt idx="253">
                  <c:v>1981.0</c:v>
                </c:pt>
                <c:pt idx="254">
                  <c:v>1981.0</c:v>
                </c:pt>
                <c:pt idx="255">
                  <c:v>1981.0</c:v>
                </c:pt>
                <c:pt idx="256">
                  <c:v>1981.0</c:v>
                </c:pt>
                <c:pt idx="257">
                  <c:v>1981.0</c:v>
                </c:pt>
                <c:pt idx="258">
                  <c:v>1981.0</c:v>
                </c:pt>
                <c:pt idx="259">
                  <c:v>1981.0</c:v>
                </c:pt>
                <c:pt idx="260">
                  <c:v>1981.0</c:v>
                </c:pt>
                <c:pt idx="261">
                  <c:v>1981.0</c:v>
                </c:pt>
                <c:pt idx="262">
                  <c:v>1981.0</c:v>
                </c:pt>
                <c:pt idx="263">
                  <c:v>1981.0</c:v>
                </c:pt>
                <c:pt idx="264">
                  <c:v>1982.0</c:v>
                </c:pt>
                <c:pt idx="265">
                  <c:v>1982.0</c:v>
                </c:pt>
                <c:pt idx="266">
                  <c:v>1982.0</c:v>
                </c:pt>
                <c:pt idx="267">
                  <c:v>1982.0</c:v>
                </c:pt>
                <c:pt idx="268">
                  <c:v>1982.0</c:v>
                </c:pt>
                <c:pt idx="269">
                  <c:v>1982.0</c:v>
                </c:pt>
                <c:pt idx="270">
                  <c:v>1982.0</c:v>
                </c:pt>
                <c:pt idx="271">
                  <c:v>1982.0</c:v>
                </c:pt>
                <c:pt idx="272">
                  <c:v>1982.0</c:v>
                </c:pt>
                <c:pt idx="273">
                  <c:v>1982.0</c:v>
                </c:pt>
                <c:pt idx="274">
                  <c:v>1982.0</c:v>
                </c:pt>
                <c:pt idx="275">
                  <c:v>1982.0</c:v>
                </c:pt>
                <c:pt idx="276">
                  <c:v>1983.0</c:v>
                </c:pt>
                <c:pt idx="277">
                  <c:v>1983.0</c:v>
                </c:pt>
                <c:pt idx="278">
                  <c:v>1983.0</c:v>
                </c:pt>
                <c:pt idx="279">
                  <c:v>1983.0</c:v>
                </c:pt>
                <c:pt idx="280">
                  <c:v>1983.0</c:v>
                </c:pt>
                <c:pt idx="281">
                  <c:v>1983.0</c:v>
                </c:pt>
                <c:pt idx="282">
                  <c:v>1983.0</c:v>
                </c:pt>
                <c:pt idx="283">
                  <c:v>1983.0</c:v>
                </c:pt>
                <c:pt idx="284">
                  <c:v>1983.0</c:v>
                </c:pt>
                <c:pt idx="285">
                  <c:v>1983.0</c:v>
                </c:pt>
                <c:pt idx="286">
                  <c:v>1983.0</c:v>
                </c:pt>
                <c:pt idx="287">
                  <c:v>1983.0</c:v>
                </c:pt>
                <c:pt idx="288">
                  <c:v>1984.0</c:v>
                </c:pt>
                <c:pt idx="289">
                  <c:v>1984.0</c:v>
                </c:pt>
                <c:pt idx="290">
                  <c:v>1984.0</c:v>
                </c:pt>
                <c:pt idx="291">
                  <c:v>1984.0</c:v>
                </c:pt>
                <c:pt idx="292">
                  <c:v>1984.0</c:v>
                </c:pt>
                <c:pt idx="293">
                  <c:v>1984.0</c:v>
                </c:pt>
                <c:pt idx="294">
                  <c:v>1984.0</c:v>
                </c:pt>
                <c:pt idx="295">
                  <c:v>1984.0</c:v>
                </c:pt>
                <c:pt idx="296">
                  <c:v>1984.0</c:v>
                </c:pt>
                <c:pt idx="297">
                  <c:v>1984.0</c:v>
                </c:pt>
                <c:pt idx="298">
                  <c:v>1984.0</c:v>
                </c:pt>
                <c:pt idx="299">
                  <c:v>1984.0</c:v>
                </c:pt>
                <c:pt idx="300">
                  <c:v>1985.0</c:v>
                </c:pt>
                <c:pt idx="301">
                  <c:v>1985.0</c:v>
                </c:pt>
                <c:pt idx="302">
                  <c:v>1985.0</c:v>
                </c:pt>
                <c:pt idx="303">
                  <c:v>1985.0</c:v>
                </c:pt>
                <c:pt idx="304">
                  <c:v>1985.0</c:v>
                </c:pt>
                <c:pt idx="305">
                  <c:v>1985.0</c:v>
                </c:pt>
                <c:pt idx="306">
                  <c:v>1985.0</c:v>
                </c:pt>
                <c:pt idx="307">
                  <c:v>1985.0</c:v>
                </c:pt>
                <c:pt idx="308">
                  <c:v>1985.0</c:v>
                </c:pt>
                <c:pt idx="309">
                  <c:v>1985.0</c:v>
                </c:pt>
                <c:pt idx="310">
                  <c:v>1985.0</c:v>
                </c:pt>
                <c:pt idx="311">
                  <c:v>1985.0</c:v>
                </c:pt>
                <c:pt idx="312">
                  <c:v>1986.0</c:v>
                </c:pt>
                <c:pt idx="313">
                  <c:v>1986.0</c:v>
                </c:pt>
                <c:pt idx="314">
                  <c:v>1986.0</c:v>
                </c:pt>
                <c:pt idx="315">
                  <c:v>1986.0</c:v>
                </c:pt>
                <c:pt idx="316">
                  <c:v>1986.0</c:v>
                </c:pt>
                <c:pt idx="317">
                  <c:v>1986.0</c:v>
                </c:pt>
                <c:pt idx="318">
                  <c:v>1986.0</c:v>
                </c:pt>
                <c:pt idx="319">
                  <c:v>1986.0</c:v>
                </c:pt>
                <c:pt idx="320">
                  <c:v>1986.0</c:v>
                </c:pt>
                <c:pt idx="321">
                  <c:v>1986.0</c:v>
                </c:pt>
                <c:pt idx="322">
                  <c:v>1986.0</c:v>
                </c:pt>
                <c:pt idx="323">
                  <c:v>1986.0</c:v>
                </c:pt>
                <c:pt idx="324">
                  <c:v>1987.0</c:v>
                </c:pt>
                <c:pt idx="325">
                  <c:v>1987.0</c:v>
                </c:pt>
                <c:pt idx="326">
                  <c:v>1987.0</c:v>
                </c:pt>
                <c:pt idx="327">
                  <c:v>1987.0</c:v>
                </c:pt>
                <c:pt idx="328">
                  <c:v>1987.0</c:v>
                </c:pt>
                <c:pt idx="329">
                  <c:v>1987.0</c:v>
                </c:pt>
                <c:pt idx="330">
                  <c:v>1987.0</c:v>
                </c:pt>
                <c:pt idx="331">
                  <c:v>1987.0</c:v>
                </c:pt>
                <c:pt idx="332">
                  <c:v>1987.0</c:v>
                </c:pt>
                <c:pt idx="333">
                  <c:v>1987.0</c:v>
                </c:pt>
                <c:pt idx="334">
                  <c:v>1987.0</c:v>
                </c:pt>
                <c:pt idx="335">
                  <c:v>1987.0</c:v>
                </c:pt>
                <c:pt idx="336">
                  <c:v>1988.0</c:v>
                </c:pt>
                <c:pt idx="337">
                  <c:v>1988.0</c:v>
                </c:pt>
                <c:pt idx="338">
                  <c:v>1988.0</c:v>
                </c:pt>
                <c:pt idx="339">
                  <c:v>1988.0</c:v>
                </c:pt>
                <c:pt idx="340">
                  <c:v>1988.0</c:v>
                </c:pt>
                <c:pt idx="341">
                  <c:v>1988.0</c:v>
                </c:pt>
                <c:pt idx="342">
                  <c:v>1988.0</c:v>
                </c:pt>
                <c:pt idx="343">
                  <c:v>1988.0</c:v>
                </c:pt>
                <c:pt idx="344">
                  <c:v>1988.0</c:v>
                </c:pt>
                <c:pt idx="345">
                  <c:v>1988.0</c:v>
                </c:pt>
                <c:pt idx="346">
                  <c:v>1988.0</c:v>
                </c:pt>
                <c:pt idx="347">
                  <c:v>1988.0</c:v>
                </c:pt>
                <c:pt idx="348">
                  <c:v>1989.0</c:v>
                </c:pt>
                <c:pt idx="349">
                  <c:v>1989.0</c:v>
                </c:pt>
                <c:pt idx="350">
                  <c:v>1989.0</c:v>
                </c:pt>
                <c:pt idx="351">
                  <c:v>1989.0</c:v>
                </c:pt>
                <c:pt idx="352">
                  <c:v>1989.0</c:v>
                </c:pt>
                <c:pt idx="353">
                  <c:v>1989.0</c:v>
                </c:pt>
                <c:pt idx="354">
                  <c:v>1989.0</c:v>
                </c:pt>
                <c:pt idx="355">
                  <c:v>1989.0</c:v>
                </c:pt>
                <c:pt idx="356">
                  <c:v>1989.0</c:v>
                </c:pt>
                <c:pt idx="357">
                  <c:v>1989.0</c:v>
                </c:pt>
                <c:pt idx="358">
                  <c:v>1989.0</c:v>
                </c:pt>
                <c:pt idx="359">
                  <c:v>1989.0</c:v>
                </c:pt>
                <c:pt idx="360">
                  <c:v>1990.0</c:v>
                </c:pt>
                <c:pt idx="361">
                  <c:v>1990.0</c:v>
                </c:pt>
                <c:pt idx="362">
                  <c:v>1990.0</c:v>
                </c:pt>
                <c:pt idx="363">
                  <c:v>1990.0</c:v>
                </c:pt>
                <c:pt idx="364">
                  <c:v>1990.0</c:v>
                </c:pt>
                <c:pt idx="365">
                  <c:v>1990.0</c:v>
                </c:pt>
                <c:pt idx="366">
                  <c:v>1990.0</c:v>
                </c:pt>
                <c:pt idx="367">
                  <c:v>1990.0</c:v>
                </c:pt>
                <c:pt idx="368">
                  <c:v>1990.0</c:v>
                </c:pt>
                <c:pt idx="369">
                  <c:v>1990.0</c:v>
                </c:pt>
                <c:pt idx="370">
                  <c:v>1990.0</c:v>
                </c:pt>
                <c:pt idx="371">
                  <c:v>1990.0</c:v>
                </c:pt>
                <c:pt idx="372">
                  <c:v>1991.0</c:v>
                </c:pt>
                <c:pt idx="373">
                  <c:v>1991.0</c:v>
                </c:pt>
                <c:pt idx="374">
                  <c:v>1991.0</c:v>
                </c:pt>
                <c:pt idx="375">
                  <c:v>1991.0</c:v>
                </c:pt>
                <c:pt idx="376">
                  <c:v>1991.0</c:v>
                </c:pt>
                <c:pt idx="377">
                  <c:v>1991.0</c:v>
                </c:pt>
                <c:pt idx="378">
                  <c:v>1991.0</c:v>
                </c:pt>
                <c:pt idx="379">
                  <c:v>1991.0</c:v>
                </c:pt>
                <c:pt idx="380">
                  <c:v>1991.0</c:v>
                </c:pt>
                <c:pt idx="381">
                  <c:v>1991.0</c:v>
                </c:pt>
                <c:pt idx="382">
                  <c:v>1991.0</c:v>
                </c:pt>
                <c:pt idx="383">
                  <c:v>1991.0</c:v>
                </c:pt>
                <c:pt idx="384">
                  <c:v>1992.0</c:v>
                </c:pt>
                <c:pt idx="385">
                  <c:v>1992.0</c:v>
                </c:pt>
                <c:pt idx="386">
                  <c:v>1992.0</c:v>
                </c:pt>
                <c:pt idx="387">
                  <c:v>1992.0</c:v>
                </c:pt>
                <c:pt idx="388">
                  <c:v>1992.0</c:v>
                </c:pt>
                <c:pt idx="389">
                  <c:v>1992.0</c:v>
                </c:pt>
                <c:pt idx="390">
                  <c:v>1992.0</c:v>
                </c:pt>
                <c:pt idx="391">
                  <c:v>1992.0</c:v>
                </c:pt>
                <c:pt idx="392">
                  <c:v>1992.0</c:v>
                </c:pt>
                <c:pt idx="393">
                  <c:v>1992.0</c:v>
                </c:pt>
                <c:pt idx="394">
                  <c:v>1992.0</c:v>
                </c:pt>
                <c:pt idx="395">
                  <c:v>1992.0</c:v>
                </c:pt>
                <c:pt idx="396">
                  <c:v>1993.0</c:v>
                </c:pt>
                <c:pt idx="397">
                  <c:v>1993.0</c:v>
                </c:pt>
                <c:pt idx="398">
                  <c:v>1993.0</c:v>
                </c:pt>
                <c:pt idx="399">
                  <c:v>1993.0</c:v>
                </c:pt>
                <c:pt idx="400">
                  <c:v>1993.0</c:v>
                </c:pt>
                <c:pt idx="401">
                  <c:v>1993.0</c:v>
                </c:pt>
                <c:pt idx="402">
                  <c:v>1993.0</c:v>
                </c:pt>
                <c:pt idx="403">
                  <c:v>1993.0</c:v>
                </c:pt>
                <c:pt idx="404">
                  <c:v>1993.0</c:v>
                </c:pt>
                <c:pt idx="405">
                  <c:v>1993.0</c:v>
                </c:pt>
                <c:pt idx="406">
                  <c:v>1993.0</c:v>
                </c:pt>
                <c:pt idx="407">
                  <c:v>1993.0</c:v>
                </c:pt>
                <c:pt idx="408">
                  <c:v>1994.0</c:v>
                </c:pt>
                <c:pt idx="409">
                  <c:v>1994.0</c:v>
                </c:pt>
                <c:pt idx="410">
                  <c:v>1994.0</c:v>
                </c:pt>
                <c:pt idx="411">
                  <c:v>1994.0</c:v>
                </c:pt>
                <c:pt idx="412">
                  <c:v>1994.0</c:v>
                </c:pt>
                <c:pt idx="413">
                  <c:v>1994.0</c:v>
                </c:pt>
                <c:pt idx="414">
                  <c:v>1994.0</c:v>
                </c:pt>
                <c:pt idx="415">
                  <c:v>1994.0</c:v>
                </c:pt>
                <c:pt idx="416">
                  <c:v>1994.0</c:v>
                </c:pt>
                <c:pt idx="417">
                  <c:v>1994.0</c:v>
                </c:pt>
                <c:pt idx="418">
                  <c:v>1994.0</c:v>
                </c:pt>
                <c:pt idx="419">
                  <c:v>1994.0</c:v>
                </c:pt>
                <c:pt idx="420">
                  <c:v>1995.0</c:v>
                </c:pt>
                <c:pt idx="421">
                  <c:v>1995.0</c:v>
                </c:pt>
                <c:pt idx="422">
                  <c:v>1995.0</c:v>
                </c:pt>
                <c:pt idx="423">
                  <c:v>1995.0</c:v>
                </c:pt>
                <c:pt idx="424">
                  <c:v>1995.0</c:v>
                </c:pt>
                <c:pt idx="425">
                  <c:v>1995.0</c:v>
                </c:pt>
                <c:pt idx="426">
                  <c:v>1995.0</c:v>
                </c:pt>
                <c:pt idx="427">
                  <c:v>1995.0</c:v>
                </c:pt>
                <c:pt idx="428">
                  <c:v>1995.0</c:v>
                </c:pt>
                <c:pt idx="429">
                  <c:v>1995.0</c:v>
                </c:pt>
                <c:pt idx="430">
                  <c:v>1995.0</c:v>
                </c:pt>
                <c:pt idx="431">
                  <c:v>1995.0</c:v>
                </c:pt>
                <c:pt idx="432">
                  <c:v>1996.0</c:v>
                </c:pt>
                <c:pt idx="433">
                  <c:v>1996.0</c:v>
                </c:pt>
                <c:pt idx="434">
                  <c:v>1996.0</c:v>
                </c:pt>
                <c:pt idx="435">
                  <c:v>1996.0</c:v>
                </c:pt>
                <c:pt idx="436">
                  <c:v>1996.0</c:v>
                </c:pt>
                <c:pt idx="437">
                  <c:v>1996.0</c:v>
                </c:pt>
                <c:pt idx="438">
                  <c:v>1996.0</c:v>
                </c:pt>
                <c:pt idx="439">
                  <c:v>1996.0</c:v>
                </c:pt>
                <c:pt idx="440">
                  <c:v>1996.0</c:v>
                </c:pt>
                <c:pt idx="441">
                  <c:v>1996.0</c:v>
                </c:pt>
                <c:pt idx="442">
                  <c:v>1996.0</c:v>
                </c:pt>
                <c:pt idx="443">
                  <c:v>1996.0</c:v>
                </c:pt>
                <c:pt idx="444">
                  <c:v>1997.0</c:v>
                </c:pt>
                <c:pt idx="445">
                  <c:v>1997.0</c:v>
                </c:pt>
                <c:pt idx="446">
                  <c:v>1997.0</c:v>
                </c:pt>
                <c:pt idx="447">
                  <c:v>1997.0</c:v>
                </c:pt>
                <c:pt idx="448">
                  <c:v>1997.0</c:v>
                </c:pt>
                <c:pt idx="449">
                  <c:v>1997.0</c:v>
                </c:pt>
                <c:pt idx="450">
                  <c:v>1997.0</c:v>
                </c:pt>
                <c:pt idx="451">
                  <c:v>1997.0</c:v>
                </c:pt>
                <c:pt idx="452">
                  <c:v>1997.0</c:v>
                </c:pt>
                <c:pt idx="453">
                  <c:v>1997.0</c:v>
                </c:pt>
                <c:pt idx="454">
                  <c:v>1997.0</c:v>
                </c:pt>
                <c:pt idx="455">
                  <c:v>1997.0</c:v>
                </c:pt>
                <c:pt idx="456">
                  <c:v>1998.0</c:v>
                </c:pt>
                <c:pt idx="457">
                  <c:v>1998.0</c:v>
                </c:pt>
                <c:pt idx="458">
                  <c:v>1998.0</c:v>
                </c:pt>
                <c:pt idx="459">
                  <c:v>1998.0</c:v>
                </c:pt>
                <c:pt idx="460">
                  <c:v>1998.0</c:v>
                </c:pt>
                <c:pt idx="461">
                  <c:v>1998.0</c:v>
                </c:pt>
                <c:pt idx="462">
                  <c:v>1998.0</c:v>
                </c:pt>
                <c:pt idx="463">
                  <c:v>1998.0</c:v>
                </c:pt>
                <c:pt idx="464">
                  <c:v>1998.0</c:v>
                </c:pt>
                <c:pt idx="465">
                  <c:v>1998.0</c:v>
                </c:pt>
                <c:pt idx="466">
                  <c:v>1998.0</c:v>
                </c:pt>
                <c:pt idx="467">
                  <c:v>1998.0</c:v>
                </c:pt>
                <c:pt idx="468">
                  <c:v>1999.0</c:v>
                </c:pt>
                <c:pt idx="469">
                  <c:v>1999.0</c:v>
                </c:pt>
                <c:pt idx="470">
                  <c:v>1999.0</c:v>
                </c:pt>
                <c:pt idx="471">
                  <c:v>1999.0</c:v>
                </c:pt>
                <c:pt idx="472">
                  <c:v>1999.0</c:v>
                </c:pt>
                <c:pt idx="473">
                  <c:v>1999.0</c:v>
                </c:pt>
                <c:pt idx="474">
                  <c:v>1999.0</c:v>
                </c:pt>
                <c:pt idx="475">
                  <c:v>1999.0</c:v>
                </c:pt>
                <c:pt idx="476">
                  <c:v>1999.0</c:v>
                </c:pt>
                <c:pt idx="477">
                  <c:v>1999.0</c:v>
                </c:pt>
                <c:pt idx="478">
                  <c:v>1999.0</c:v>
                </c:pt>
                <c:pt idx="479">
                  <c:v>1999.0</c:v>
                </c:pt>
                <c:pt idx="480">
                  <c:v>2000.0</c:v>
                </c:pt>
                <c:pt idx="481">
                  <c:v>2000.0</c:v>
                </c:pt>
                <c:pt idx="482">
                  <c:v>2000.0</c:v>
                </c:pt>
                <c:pt idx="483">
                  <c:v>2000.0</c:v>
                </c:pt>
                <c:pt idx="484">
                  <c:v>2000.0</c:v>
                </c:pt>
                <c:pt idx="485">
                  <c:v>2000.0</c:v>
                </c:pt>
                <c:pt idx="486">
                  <c:v>2000.0</c:v>
                </c:pt>
                <c:pt idx="487">
                  <c:v>2000.0</c:v>
                </c:pt>
                <c:pt idx="488">
                  <c:v>2000.0</c:v>
                </c:pt>
                <c:pt idx="489">
                  <c:v>2000.0</c:v>
                </c:pt>
                <c:pt idx="490">
                  <c:v>2000.0</c:v>
                </c:pt>
                <c:pt idx="491">
                  <c:v>2000.0</c:v>
                </c:pt>
                <c:pt idx="492">
                  <c:v>2001.0</c:v>
                </c:pt>
                <c:pt idx="493">
                  <c:v>2001.0</c:v>
                </c:pt>
                <c:pt idx="494">
                  <c:v>2001.0</c:v>
                </c:pt>
                <c:pt idx="495">
                  <c:v>2001.0</c:v>
                </c:pt>
                <c:pt idx="496">
                  <c:v>2001.0</c:v>
                </c:pt>
                <c:pt idx="497">
                  <c:v>2001.0</c:v>
                </c:pt>
                <c:pt idx="498">
                  <c:v>2001.0</c:v>
                </c:pt>
                <c:pt idx="499">
                  <c:v>2001.0</c:v>
                </c:pt>
                <c:pt idx="500">
                  <c:v>2001.0</c:v>
                </c:pt>
                <c:pt idx="501">
                  <c:v>2001.0</c:v>
                </c:pt>
                <c:pt idx="502">
                  <c:v>2001.0</c:v>
                </c:pt>
                <c:pt idx="503">
                  <c:v>2001.0</c:v>
                </c:pt>
                <c:pt idx="504">
                  <c:v>2002.0</c:v>
                </c:pt>
                <c:pt idx="505">
                  <c:v>2002.0</c:v>
                </c:pt>
                <c:pt idx="506">
                  <c:v>2002.0</c:v>
                </c:pt>
                <c:pt idx="507">
                  <c:v>2002.0</c:v>
                </c:pt>
                <c:pt idx="508">
                  <c:v>2002.0</c:v>
                </c:pt>
                <c:pt idx="509">
                  <c:v>2002.0</c:v>
                </c:pt>
                <c:pt idx="510">
                  <c:v>2002.0</c:v>
                </c:pt>
                <c:pt idx="511">
                  <c:v>2002.0</c:v>
                </c:pt>
                <c:pt idx="512">
                  <c:v>2002.0</c:v>
                </c:pt>
                <c:pt idx="513">
                  <c:v>2002.0</c:v>
                </c:pt>
                <c:pt idx="514">
                  <c:v>2002.0</c:v>
                </c:pt>
                <c:pt idx="515">
                  <c:v>2002.0</c:v>
                </c:pt>
                <c:pt idx="516">
                  <c:v>2003.0</c:v>
                </c:pt>
                <c:pt idx="517">
                  <c:v>2003.0</c:v>
                </c:pt>
                <c:pt idx="518">
                  <c:v>2003.0</c:v>
                </c:pt>
                <c:pt idx="519">
                  <c:v>2003.0</c:v>
                </c:pt>
                <c:pt idx="520">
                  <c:v>2003.0</c:v>
                </c:pt>
                <c:pt idx="521">
                  <c:v>2003.0</c:v>
                </c:pt>
                <c:pt idx="522">
                  <c:v>2003.0</c:v>
                </c:pt>
                <c:pt idx="523">
                  <c:v>2003.0</c:v>
                </c:pt>
                <c:pt idx="524">
                  <c:v>2003.0</c:v>
                </c:pt>
                <c:pt idx="525">
                  <c:v>2003.0</c:v>
                </c:pt>
                <c:pt idx="526">
                  <c:v>2003.0</c:v>
                </c:pt>
                <c:pt idx="527">
                  <c:v>2003.0</c:v>
                </c:pt>
                <c:pt idx="528">
                  <c:v>2004.0</c:v>
                </c:pt>
                <c:pt idx="529">
                  <c:v>2004.0</c:v>
                </c:pt>
                <c:pt idx="530">
                  <c:v>2004.0</c:v>
                </c:pt>
                <c:pt idx="531">
                  <c:v>2004.0</c:v>
                </c:pt>
                <c:pt idx="532">
                  <c:v>2004.0</c:v>
                </c:pt>
                <c:pt idx="533">
                  <c:v>2004.0</c:v>
                </c:pt>
                <c:pt idx="534">
                  <c:v>2004.0</c:v>
                </c:pt>
                <c:pt idx="535">
                  <c:v>2004.0</c:v>
                </c:pt>
                <c:pt idx="536">
                  <c:v>2004.0</c:v>
                </c:pt>
                <c:pt idx="537">
                  <c:v>2004.0</c:v>
                </c:pt>
                <c:pt idx="538">
                  <c:v>2004.0</c:v>
                </c:pt>
                <c:pt idx="539">
                  <c:v>2004.0</c:v>
                </c:pt>
                <c:pt idx="540">
                  <c:v>2005.0</c:v>
                </c:pt>
                <c:pt idx="541">
                  <c:v>2005.0</c:v>
                </c:pt>
                <c:pt idx="542">
                  <c:v>2005.0</c:v>
                </c:pt>
                <c:pt idx="543">
                  <c:v>2005.0</c:v>
                </c:pt>
                <c:pt idx="544">
                  <c:v>2005.0</c:v>
                </c:pt>
                <c:pt idx="545">
                  <c:v>2005.0</c:v>
                </c:pt>
                <c:pt idx="546">
                  <c:v>2005.0</c:v>
                </c:pt>
                <c:pt idx="547">
                  <c:v>2005.0</c:v>
                </c:pt>
                <c:pt idx="548">
                  <c:v>2005.0</c:v>
                </c:pt>
                <c:pt idx="549">
                  <c:v>2005.0</c:v>
                </c:pt>
                <c:pt idx="550">
                  <c:v>2005.0</c:v>
                </c:pt>
                <c:pt idx="551">
                  <c:v>2005.0</c:v>
                </c:pt>
                <c:pt idx="552">
                  <c:v>2006.0</c:v>
                </c:pt>
                <c:pt idx="553">
                  <c:v>2006.0</c:v>
                </c:pt>
                <c:pt idx="554">
                  <c:v>2006.0</c:v>
                </c:pt>
                <c:pt idx="555">
                  <c:v>2006.0</c:v>
                </c:pt>
                <c:pt idx="556">
                  <c:v>2006.0</c:v>
                </c:pt>
                <c:pt idx="557">
                  <c:v>2006.0</c:v>
                </c:pt>
                <c:pt idx="558">
                  <c:v>2006.0</c:v>
                </c:pt>
                <c:pt idx="559">
                  <c:v>2006.0</c:v>
                </c:pt>
                <c:pt idx="560">
                  <c:v>2006.0</c:v>
                </c:pt>
                <c:pt idx="561">
                  <c:v>2006.0</c:v>
                </c:pt>
                <c:pt idx="562">
                  <c:v>2006.0</c:v>
                </c:pt>
                <c:pt idx="563">
                  <c:v>2006.0</c:v>
                </c:pt>
                <c:pt idx="564">
                  <c:v>2007.0</c:v>
                </c:pt>
                <c:pt idx="565">
                  <c:v>2007.0</c:v>
                </c:pt>
                <c:pt idx="566">
                  <c:v>2007.0</c:v>
                </c:pt>
                <c:pt idx="567">
                  <c:v>2007.0</c:v>
                </c:pt>
                <c:pt idx="568">
                  <c:v>2007.0</c:v>
                </c:pt>
                <c:pt idx="569">
                  <c:v>2007.0</c:v>
                </c:pt>
                <c:pt idx="570">
                  <c:v>2007.0</c:v>
                </c:pt>
                <c:pt idx="571">
                  <c:v>2007.0</c:v>
                </c:pt>
                <c:pt idx="572">
                  <c:v>2007.0</c:v>
                </c:pt>
                <c:pt idx="573">
                  <c:v>2007.0</c:v>
                </c:pt>
                <c:pt idx="574">
                  <c:v>2007.0</c:v>
                </c:pt>
                <c:pt idx="575">
                  <c:v>2007.0</c:v>
                </c:pt>
                <c:pt idx="576">
                  <c:v>2008.0</c:v>
                </c:pt>
                <c:pt idx="577">
                  <c:v>2008.0</c:v>
                </c:pt>
                <c:pt idx="578">
                  <c:v>2008.0</c:v>
                </c:pt>
                <c:pt idx="579">
                  <c:v>2008.0</c:v>
                </c:pt>
                <c:pt idx="580">
                  <c:v>2008.0</c:v>
                </c:pt>
                <c:pt idx="581">
                  <c:v>2008.0</c:v>
                </c:pt>
                <c:pt idx="582">
                  <c:v>2008.0</c:v>
                </c:pt>
                <c:pt idx="583">
                  <c:v>2008.0</c:v>
                </c:pt>
                <c:pt idx="584">
                  <c:v>2008.0</c:v>
                </c:pt>
                <c:pt idx="585">
                  <c:v>2008.0</c:v>
                </c:pt>
                <c:pt idx="586">
                  <c:v>2008.0</c:v>
                </c:pt>
                <c:pt idx="587">
                  <c:v>2008.0</c:v>
                </c:pt>
                <c:pt idx="588">
                  <c:v>2009.0</c:v>
                </c:pt>
                <c:pt idx="589">
                  <c:v>2009.0</c:v>
                </c:pt>
                <c:pt idx="590">
                  <c:v>2009.0</c:v>
                </c:pt>
                <c:pt idx="591">
                  <c:v>2009.0</c:v>
                </c:pt>
                <c:pt idx="592">
                  <c:v>2009.0</c:v>
                </c:pt>
                <c:pt idx="593">
                  <c:v>2009.0</c:v>
                </c:pt>
                <c:pt idx="594">
                  <c:v>2009.0</c:v>
                </c:pt>
                <c:pt idx="595">
                  <c:v>2009.0</c:v>
                </c:pt>
                <c:pt idx="596">
                  <c:v>2009.0</c:v>
                </c:pt>
                <c:pt idx="597">
                  <c:v>2009.0</c:v>
                </c:pt>
                <c:pt idx="598">
                  <c:v>2009.0</c:v>
                </c:pt>
                <c:pt idx="599">
                  <c:v>2009.0</c:v>
                </c:pt>
                <c:pt idx="600">
                  <c:v>2010.0</c:v>
                </c:pt>
                <c:pt idx="601">
                  <c:v>2010.0</c:v>
                </c:pt>
                <c:pt idx="602">
                  <c:v>2010.0</c:v>
                </c:pt>
                <c:pt idx="603">
                  <c:v>2010.0</c:v>
                </c:pt>
                <c:pt idx="604">
                  <c:v>2010.0</c:v>
                </c:pt>
                <c:pt idx="605">
                  <c:v>2010.0</c:v>
                </c:pt>
                <c:pt idx="606">
                  <c:v>2010.0</c:v>
                </c:pt>
                <c:pt idx="607">
                  <c:v>2010.0</c:v>
                </c:pt>
                <c:pt idx="608">
                  <c:v>2010.0</c:v>
                </c:pt>
                <c:pt idx="609">
                  <c:v>2010.0</c:v>
                </c:pt>
                <c:pt idx="610">
                  <c:v>2010.0</c:v>
                </c:pt>
                <c:pt idx="611">
                  <c:v>2010.0</c:v>
                </c:pt>
                <c:pt idx="612">
                  <c:v>2011.0</c:v>
                </c:pt>
                <c:pt idx="613">
                  <c:v>2011.0</c:v>
                </c:pt>
                <c:pt idx="614">
                  <c:v>2011.0</c:v>
                </c:pt>
                <c:pt idx="615">
                  <c:v>2011.0</c:v>
                </c:pt>
                <c:pt idx="616">
                  <c:v>2011.0</c:v>
                </c:pt>
                <c:pt idx="617">
                  <c:v>2011.0</c:v>
                </c:pt>
                <c:pt idx="618">
                  <c:v>2011.0</c:v>
                </c:pt>
                <c:pt idx="619">
                  <c:v>2011.0</c:v>
                </c:pt>
                <c:pt idx="620">
                  <c:v>2011.0</c:v>
                </c:pt>
                <c:pt idx="621">
                  <c:v>2011.0</c:v>
                </c:pt>
                <c:pt idx="622">
                  <c:v>2011.0</c:v>
                </c:pt>
                <c:pt idx="623">
                  <c:v>2011.0</c:v>
                </c:pt>
                <c:pt idx="624">
                  <c:v>2012.0</c:v>
                </c:pt>
                <c:pt idx="625">
                  <c:v>2012.0</c:v>
                </c:pt>
                <c:pt idx="626">
                  <c:v>2012.0</c:v>
                </c:pt>
                <c:pt idx="627">
                  <c:v>2012.0</c:v>
                </c:pt>
                <c:pt idx="628">
                  <c:v>2012.0</c:v>
                </c:pt>
                <c:pt idx="629">
                  <c:v>2012.0</c:v>
                </c:pt>
                <c:pt idx="630">
                  <c:v>2012.0</c:v>
                </c:pt>
                <c:pt idx="631">
                  <c:v>2012.0</c:v>
                </c:pt>
                <c:pt idx="632">
                  <c:v>2012.0</c:v>
                </c:pt>
                <c:pt idx="633">
                  <c:v>2012.0</c:v>
                </c:pt>
                <c:pt idx="634">
                  <c:v>2012.0</c:v>
                </c:pt>
                <c:pt idx="635">
                  <c:v>2012.0</c:v>
                </c:pt>
                <c:pt idx="636">
                  <c:v>2013.0</c:v>
                </c:pt>
                <c:pt idx="637">
                  <c:v>2013.0</c:v>
                </c:pt>
                <c:pt idx="638">
                  <c:v>2013.0</c:v>
                </c:pt>
                <c:pt idx="639">
                  <c:v>2013.0</c:v>
                </c:pt>
                <c:pt idx="640">
                  <c:v>2013.0</c:v>
                </c:pt>
                <c:pt idx="641">
                  <c:v>2013.0</c:v>
                </c:pt>
                <c:pt idx="642">
                  <c:v>2013.0</c:v>
                </c:pt>
                <c:pt idx="643">
                  <c:v>2013.0</c:v>
                </c:pt>
                <c:pt idx="644">
                  <c:v>2013.0</c:v>
                </c:pt>
                <c:pt idx="645">
                  <c:v>2013.0</c:v>
                </c:pt>
                <c:pt idx="646">
                  <c:v>2013.0</c:v>
                </c:pt>
                <c:pt idx="647">
                  <c:v>2013.0</c:v>
                </c:pt>
                <c:pt idx="648">
                  <c:v>2014.0</c:v>
                </c:pt>
                <c:pt idx="649">
                  <c:v>2014.0</c:v>
                </c:pt>
                <c:pt idx="650">
                  <c:v>2014.0</c:v>
                </c:pt>
                <c:pt idx="651">
                  <c:v>2014.0</c:v>
                </c:pt>
                <c:pt idx="652">
                  <c:v>2014.0</c:v>
                </c:pt>
                <c:pt idx="653">
                  <c:v>2014.0</c:v>
                </c:pt>
                <c:pt idx="654">
                  <c:v>2014.0</c:v>
                </c:pt>
                <c:pt idx="655">
                  <c:v>2014.0</c:v>
                </c:pt>
                <c:pt idx="656">
                  <c:v>2014.0</c:v>
                </c:pt>
                <c:pt idx="657">
                  <c:v>2014.0</c:v>
                </c:pt>
                <c:pt idx="658">
                  <c:v>2014.0</c:v>
                </c:pt>
                <c:pt idx="659">
                  <c:v>2014.0</c:v>
                </c:pt>
              </c:numCache>
            </c:numRef>
          </c:cat>
          <c:val>
            <c:numRef>
              <c:f>'CO-OPS__9052058__ml_Lake_Levels'!$C$2:$C$661</c:f>
              <c:numCache>
                <c:formatCode>General</c:formatCode>
                <c:ptCount val="660"/>
                <c:pt idx="0">
                  <c:v>74.79481</c:v>
                </c:pt>
                <c:pt idx="1">
                  <c:v>74.79481</c:v>
                </c:pt>
                <c:pt idx="2">
                  <c:v>74.79481</c:v>
                </c:pt>
                <c:pt idx="3">
                  <c:v>74.79481</c:v>
                </c:pt>
                <c:pt idx="4">
                  <c:v>74.79481</c:v>
                </c:pt>
                <c:pt idx="5">
                  <c:v>74.79481</c:v>
                </c:pt>
                <c:pt idx="6">
                  <c:v>74.79481</c:v>
                </c:pt>
                <c:pt idx="7">
                  <c:v>74.79481</c:v>
                </c:pt>
                <c:pt idx="8">
                  <c:v>74.79481</c:v>
                </c:pt>
                <c:pt idx="9">
                  <c:v>74.79481</c:v>
                </c:pt>
                <c:pt idx="10">
                  <c:v>74.79481</c:v>
                </c:pt>
                <c:pt idx="11">
                  <c:v>74.79481</c:v>
                </c:pt>
                <c:pt idx="12">
                  <c:v>74.79481</c:v>
                </c:pt>
                <c:pt idx="13">
                  <c:v>74.79481</c:v>
                </c:pt>
                <c:pt idx="14">
                  <c:v>74.79481</c:v>
                </c:pt>
                <c:pt idx="15">
                  <c:v>74.79481</c:v>
                </c:pt>
                <c:pt idx="16">
                  <c:v>74.79481</c:v>
                </c:pt>
                <c:pt idx="17">
                  <c:v>74.79481</c:v>
                </c:pt>
                <c:pt idx="18">
                  <c:v>74.79481</c:v>
                </c:pt>
                <c:pt idx="19">
                  <c:v>74.79481</c:v>
                </c:pt>
                <c:pt idx="20">
                  <c:v>74.79481</c:v>
                </c:pt>
                <c:pt idx="21">
                  <c:v>74.79481</c:v>
                </c:pt>
                <c:pt idx="22">
                  <c:v>74.79481</c:v>
                </c:pt>
                <c:pt idx="23">
                  <c:v>74.79481</c:v>
                </c:pt>
                <c:pt idx="24">
                  <c:v>74.79481</c:v>
                </c:pt>
                <c:pt idx="25">
                  <c:v>74.79481</c:v>
                </c:pt>
                <c:pt idx="26">
                  <c:v>74.79481</c:v>
                </c:pt>
                <c:pt idx="27">
                  <c:v>74.79481</c:v>
                </c:pt>
                <c:pt idx="28">
                  <c:v>74.79481</c:v>
                </c:pt>
                <c:pt idx="29">
                  <c:v>74.79481</c:v>
                </c:pt>
                <c:pt idx="30">
                  <c:v>74.79481</c:v>
                </c:pt>
                <c:pt idx="31">
                  <c:v>74.79481</c:v>
                </c:pt>
                <c:pt idx="32">
                  <c:v>74.79481</c:v>
                </c:pt>
                <c:pt idx="33">
                  <c:v>74.79481</c:v>
                </c:pt>
                <c:pt idx="34">
                  <c:v>74.79481</c:v>
                </c:pt>
                <c:pt idx="35">
                  <c:v>74.79481</c:v>
                </c:pt>
                <c:pt idx="36">
                  <c:v>74.79481</c:v>
                </c:pt>
                <c:pt idx="37">
                  <c:v>74.79481</c:v>
                </c:pt>
                <c:pt idx="38">
                  <c:v>74.79481</c:v>
                </c:pt>
                <c:pt idx="39">
                  <c:v>74.79481</c:v>
                </c:pt>
                <c:pt idx="40">
                  <c:v>74.79481</c:v>
                </c:pt>
                <c:pt idx="41">
                  <c:v>74.79481</c:v>
                </c:pt>
                <c:pt idx="42">
                  <c:v>74.79481</c:v>
                </c:pt>
                <c:pt idx="43">
                  <c:v>74.79481</c:v>
                </c:pt>
                <c:pt idx="44">
                  <c:v>74.79481</c:v>
                </c:pt>
                <c:pt idx="45">
                  <c:v>74.79481</c:v>
                </c:pt>
                <c:pt idx="46">
                  <c:v>74.79481</c:v>
                </c:pt>
                <c:pt idx="47">
                  <c:v>74.79481</c:v>
                </c:pt>
                <c:pt idx="48">
                  <c:v>74.79481</c:v>
                </c:pt>
                <c:pt idx="49">
                  <c:v>74.79481</c:v>
                </c:pt>
                <c:pt idx="50">
                  <c:v>74.79481</c:v>
                </c:pt>
                <c:pt idx="51">
                  <c:v>74.79481</c:v>
                </c:pt>
                <c:pt idx="52">
                  <c:v>74.79481</c:v>
                </c:pt>
                <c:pt idx="53">
                  <c:v>74.79481</c:v>
                </c:pt>
                <c:pt idx="54">
                  <c:v>74.79481</c:v>
                </c:pt>
                <c:pt idx="55">
                  <c:v>74.79481</c:v>
                </c:pt>
                <c:pt idx="56">
                  <c:v>74.79481</c:v>
                </c:pt>
                <c:pt idx="57">
                  <c:v>74.79481</c:v>
                </c:pt>
                <c:pt idx="58">
                  <c:v>74.79481</c:v>
                </c:pt>
                <c:pt idx="59">
                  <c:v>74.79481</c:v>
                </c:pt>
                <c:pt idx="60">
                  <c:v>74.79481</c:v>
                </c:pt>
                <c:pt idx="61">
                  <c:v>74.79481</c:v>
                </c:pt>
                <c:pt idx="62">
                  <c:v>74.79481</c:v>
                </c:pt>
                <c:pt idx="63">
                  <c:v>74.79481</c:v>
                </c:pt>
                <c:pt idx="64">
                  <c:v>74.79481</c:v>
                </c:pt>
                <c:pt idx="65">
                  <c:v>74.79481</c:v>
                </c:pt>
                <c:pt idx="66">
                  <c:v>74.79481</c:v>
                </c:pt>
                <c:pt idx="67">
                  <c:v>74.79481</c:v>
                </c:pt>
                <c:pt idx="68">
                  <c:v>74.79481</c:v>
                </c:pt>
                <c:pt idx="69">
                  <c:v>74.79481</c:v>
                </c:pt>
                <c:pt idx="70">
                  <c:v>74.79481</c:v>
                </c:pt>
                <c:pt idx="71">
                  <c:v>74.79481</c:v>
                </c:pt>
                <c:pt idx="72">
                  <c:v>74.79481</c:v>
                </c:pt>
                <c:pt idx="73">
                  <c:v>74.79481</c:v>
                </c:pt>
                <c:pt idx="74">
                  <c:v>74.79481</c:v>
                </c:pt>
                <c:pt idx="75">
                  <c:v>74.79481</c:v>
                </c:pt>
                <c:pt idx="76">
                  <c:v>74.79481</c:v>
                </c:pt>
                <c:pt idx="77">
                  <c:v>74.79481</c:v>
                </c:pt>
                <c:pt idx="78">
                  <c:v>74.79481</c:v>
                </c:pt>
                <c:pt idx="79">
                  <c:v>74.79481</c:v>
                </c:pt>
                <c:pt idx="80">
                  <c:v>74.79481</c:v>
                </c:pt>
                <c:pt idx="81">
                  <c:v>74.79481</c:v>
                </c:pt>
                <c:pt idx="82">
                  <c:v>74.79481</c:v>
                </c:pt>
                <c:pt idx="83">
                  <c:v>74.79481</c:v>
                </c:pt>
                <c:pt idx="84">
                  <c:v>74.79481</c:v>
                </c:pt>
                <c:pt idx="85">
                  <c:v>74.79481</c:v>
                </c:pt>
                <c:pt idx="86">
                  <c:v>74.79481</c:v>
                </c:pt>
                <c:pt idx="87">
                  <c:v>74.79481</c:v>
                </c:pt>
                <c:pt idx="88">
                  <c:v>74.79481</c:v>
                </c:pt>
                <c:pt idx="89">
                  <c:v>74.79481</c:v>
                </c:pt>
                <c:pt idx="90">
                  <c:v>74.79481</c:v>
                </c:pt>
                <c:pt idx="91">
                  <c:v>74.79481</c:v>
                </c:pt>
                <c:pt idx="92">
                  <c:v>74.79481</c:v>
                </c:pt>
                <c:pt idx="93">
                  <c:v>74.79481</c:v>
                </c:pt>
                <c:pt idx="94">
                  <c:v>74.79481</c:v>
                </c:pt>
                <c:pt idx="95">
                  <c:v>74.79481</c:v>
                </c:pt>
                <c:pt idx="96">
                  <c:v>74.79481</c:v>
                </c:pt>
                <c:pt idx="97">
                  <c:v>74.79481</c:v>
                </c:pt>
                <c:pt idx="98">
                  <c:v>74.79481</c:v>
                </c:pt>
                <c:pt idx="99">
                  <c:v>74.79481</c:v>
                </c:pt>
                <c:pt idx="100">
                  <c:v>74.79481</c:v>
                </c:pt>
                <c:pt idx="101">
                  <c:v>74.79481</c:v>
                </c:pt>
                <c:pt idx="102">
                  <c:v>74.79481</c:v>
                </c:pt>
                <c:pt idx="103">
                  <c:v>74.79481</c:v>
                </c:pt>
                <c:pt idx="104">
                  <c:v>74.79481</c:v>
                </c:pt>
                <c:pt idx="105">
                  <c:v>74.79481</c:v>
                </c:pt>
                <c:pt idx="106">
                  <c:v>74.79481</c:v>
                </c:pt>
                <c:pt idx="107">
                  <c:v>74.79481</c:v>
                </c:pt>
                <c:pt idx="108">
                  <c:v>74.79481</c:v>
                </c:pt>
                <c:pt idx="109">
                  <c:v>74.79481</c:v>
                </c:pt>
                <c:pt idx="110">
                  <c:v>74.79481</c:v>
                </c:pt>
                <c:pt idx="111">
                  <c:v>74.79481</c:v>
                </c:pt>
                <c:pt idx="112">
                  <c:v>74.79481</c:v>
                </c:pt>
                <c:pt idx="113">
                  <c:v>74.79481</c:v>
                </c:pt>
                <c:pt idx="114">
                  <c:v>74.79481</c:v>
                </c:pt>
                <c:pt idx="115">
                  <c:v>74.79481</c:v>
                </c:pt>
                <c:pt idx="116">
                  <c:v>74.79481</c:v>
                </c:pt>
                <c:pt idx="117">
                  <c:v>74.79481</c:v>
                </c:pt>
                <c:pt idx="118">
                  <c:v>74.79481</c:v>
                </c:pt>
                <c:pt idx="119">
                  <c:v>74.79481</c:v>
                </c:pt>
                <c:pt idx="120">
                  <c:v>74.79481</c:v>
                </c:pt>
                <c:pt idx="121">
                  <c:v>74.79481</c:v>
                </c:pt>
                <c:pt idx="122">
                  <c:v>74.79481</c:v>
                </c:pt>
                <c:pt idx="123">
                  <c:v>74.79481</c:v>
                </c:pt>
                <c:pt idx="124">
                  <c:v>74.79481</c:v>
                </c:pt>
                <c:pt idx="125">
                  <c:v>74.79481</c:v>
                </c:pt>
                <c:pt idx="126">
                  <c:v>74.79481</c:v>
                </c:pt>
                <c:pt idx="127">
                  <c:v>74.79481</c:v>
                </c:pt>
                <c:pt idx="128">
                  <c:v>74.79481</c:v>
                </c:pt>
                <c:pt idx="129">
                  <c:v>74.79481</c:v>
                </c:pt>
                <c:pt idx="130">
                  <c:v>74.79481</c:v>
                </c:pt>
                <c:pt idx="131">
                  <c:v>74.79481</c:v>
                </c:pt>
                <c:pt idx="132">
                  <c:v>74.79481</c:v>
                </c:pt>
                <c:pt idx="133">
                  <c:v>74.79481</c:v>
                </c:pt>
                <c:pt idx="134">
                  <c:v>74.79481</c:v>
                </c:pt>
                <c:pt idx="135">
                  <c:v>74.79481</c:v>
                </c:pt>
                <c:pt idx="136">
                  <c:v>74.79481</c:v>
                </c:pt>
                <c:pt idx="137">
                  <c:v>74.79481</c:v>
                </c:pt>
                <c:pt idx="138">
                  <c:v>74.79481</c:v>
                </c:pt>
                <c:pt idx="139">
                  <c:v>74.79481</c:v>
                </c:pt>
                <c:pt idx="140">
                  <c:v>74.79481</c:v>
                </c:pt>
                <c:pt idx="141">
                  <c:v>74.79481</c:v>
                </c:pt>
                <c:pt idx="142">
                  <c:v>74.79481</c:v>
                </c:pt>
                <c:pt idx="143">
                  <c:v>74.79481</c:v>
                </c:pt>
                <c:pt idx="144">
                  <c:v>74.79481</c:v>
                </c:pt>
                <c:pt idx="145">
                  <c:v>74.79481</c:v>
                </c:pt>
                <c:pt idx="146">
                  <c:v>74.79481</c:v>
                </c:pt>
                <c:pt idx="147">
                  <c:v>74.79481</c:v>
                </c:pt>
                <c:pt idx="148">
                  <c:v>74.79481</c:v>
                </c:pt>
                <c:pt idx="149">
                  <c:v>74.79481</c:v>
                </c:pt>
                <c:pt idx="150">
                  <c:v>74.79481</c:v>
                </c:pt>
                <c:pt idx="151">
                  <c:v>74.79481</c:v>
                </c:pt>
                <c:pt idx="152">
                  <c:v>74.79481</c:v>
                </c:pt>
                <c:pt idx="153">
                  <c:v>74.79481</c:v>
                </c:pt>
                <c:pt idx="154">
                  <c:v>74.79481</c:v>
                </c:pt>
                <c:pt idx="155">
                  <c:v>74.79481</c:v>
                </c:pt>
                <c:pt idx="156">
                  <c:v>74.79481</c:v>
                </c:pt>
                <c:pt idx="157">
                  <c:v>74.79481</c:v>
                </c:pt>
                <c:pt idx="158">
                  <c:v>74.79481</c:v>
                </c:pt>
                <c:pt idx="159">
                  <c:v>74.79481</c:v>
                </c:pt>
                <c:pt idx="160">
                  <c:v>74.79481</c:v>
                </c:pt>
                <c:pt idx="161">
                  <c:v>74.79481</c:v>
                </c:pt>
                <c:pt idx="162">
                  <c:v>74.79481</c:v>
                </c:pt>
                <c:pt idx="163">
                  <c:v>74.79481</c:v>
                </c:pt>
                <c:pt idx="164">
                  <c:v>74.79481</c:v>
                </c:pt>
                <c:pt idx="165">
                  <c:v>74.79481</c:v>
                </c:pt>
                <c:pt idx="166">
                  <c:v>74.79481</c:v>
                </c:pt>
                <c:pt idx="167">
                  <c:v>74.79481</c:v>
                </c:pt>
                <c:pt idx="168">
                  <c:v>74.79481</c:v>
                </c:pt>
                <c:pt idx="169">
                  <c:v>74.79481</c:v>
                </c:pt>
                <c:pt idx="170">
                  <c:v>74.79481</c:v>
                </c:pt>
                <c:pt idx="171">
                  <c:v>74.79481</c:v>
                </c:pt>
                <c:pt idx="172">
                  <c:v>74.79481</c:v>
                </c:pt>
                <c:pt idx="173">
                  <c:v>74.79481</c:v>
                </c:pt>
                <c:pt idx="174">
                  <c:v>74.79481</c:v>
                </c:pt>
                <c:pt idx="175">
                  <c:v>74.79481</c:v>
                </c:pt>
                <c:pt idx="176">
                  <c:v>74.79481</c:v>
                </c:pt>
                <c:pt idx="177">
                  <c:v>74.79481</c:v>
                </c:pt>
                <c:pt idx="178">
                  <c:v>74.79481</c:v>
                </c:pt>
                <c:pt idx="179">
                  <c:v>74.79481</c:v>
                </c:pt>
                <c:pt idx="180">
                  <c:v>74.79481</c:v>
                </c:pt>
                <c:pt idx="181">
                  <c:v>74.79481</c:v>
                </c:pt>
                <c:pt idx="182">
                  <c:v>74.79481</c:v>
                </c:pt>
                <c:pt idx="183">
                  <c:v>74.79481</c:v>
                </c:pt>
                <c:pt idx="184">
                  <c:v>74.79481</c:v>
                </c:pt>
                <c:pt idx="185">
                  <c:v>74.79481</c:v>
                </c:pt>
                <c:pt idx="186">
                  <c:v>74.79481</c:v>
                </c:pt>
                <c:pt idx="187">
                  <c:v>74.79481</c:v>
                </c:pt>
                <c:pt idx="188">
                  <c:v>74.79481</c:v>
                </c:pt>
                <c:pt idx="189">
                  <c:v>74.79481</c:v>
                </c:pt>
                <c:pt idx="190">
                  <c:v>74.79481</c:v>
                </c:pt>
                <c:pt idx="191">
                  <c:v>74.79481</c:v>
                </c:pt>
                <c:pt idx="192">
                  <c:v>74.79481</c:v>
                </c:pt>
                <c:pt idx="193">
                  <c:v>74.79481</c:v>
                </c:pt>
                <c:pt idx="194">
                  <c:v>74.79481</c:v>
                </c:pt>
                <c:pt idx="195">
                  <c:v>74.79481</c:v>
                </c:pt>
                <c:pt idx="196">
                  <c:v>74.79481</c:v>
                </c:pt>
                <c:pt idx="197">
                  <c:v>74.79481</c:v>
                </c:pt>
                <c:pt idx="198">
                  <c:v>74.79481</c:v>
                </c:pt>
                <c:pt idx="199">
                  <c:v>74.79481</c:v>
                </c:pt>
                <c:pt idx="200">
                  <c:v>74.79481</c:v>
                </c:pt>
                <c:pt idx="201">
                  <c:v>74.79481</c:v>
                </c:pt>
                <c:pt idx="202">
                  <c:v>74.79481</c:v>
                </c:pt>
                <c:pt idx="203">
                  <c:v>74.79481</c:v>
                </c:pt>
                <c:pt idx="204">
                  <c:v>74.79481</c:v>
                </c:pt>
                <c:pt idx="205">
                  <c:v>74.79481</c:v>
                </c:pt>
                <c:pt idx="206">
                  <c:v>74.79481</c:v>
                </c:pt>
                <c:pt idx="207">
                  <c:v>74.79481</c:v>
                </c:pt>
                <c:pt idx="208">
                  <c:v>74.79481</c:v>
                </c:pt>
                <c:pt idx="209">
                  <c:v>74.79481</c:v>
                </c:pt>
                <c:pt idx="210">
                  <c:v>74.79481</c:v>
                </c:pt>
                <c:pt idx="211">
                  <c:v>74.79481</c:v>
                </c:pt>
                <c:pt idx="212">
                  <c:v>74.79481</c:v>
                </c:pt>
                <c:pt idx="213">
                  <c:v>74.79481</c:v>
                </c:pt>
                <c:pt idx="214">
                  <c:v>74.79481</c:v>
                </c:pt>
                <c:pt idx="215">
                  <c:v>74.79481</c:v>
                </c:pt>
                <c:pt idx="216">
                  <c:v>74.79481</c:v>
                </c:pt>
                <c:pt idx="217">
                  <c:v>74.79481</c:v>
                </c:pt>
                <c:pt idx="218">
                  <c:v>74.79481</c:v>
                </c:pt>
                <c:pt idx="219">
                  <c:v>74.79481</c:v>
                </c:pt>
                <c:pt idx="220">
                  <c:v>74.79481</c:v>
                </c:pt>
                <c:pt idx="221">
                  <c:v>74.79481</c:v>
                </c:pt>
                <c:pt idx="222">
                  <c:v>74.79481</c:v>
                </c:pt>
                <c:pt idx="223">
                  <c:v>74.79481</c:v>
                </c:pt>
                <c:pt idx="224">
                  <c:v>74.79481</c:v>
                </c:pt>
                <c:pt idx="225">
                  <c:v>74.79481</c:v>
                </c:pt>
                <c:pt idx="226">
                  <c:v>74.79481</c:v>
                </c:pt>
                <c:pt idx="227">
                  <c:v>74.79481</c:v>
                </c:pt>
                <c:pt idx="228">
                  <c:v>74.79481</c:v>
                </c:pt>
                <c:pt idx="229">
                  <c:v>74.79481</c:v>
                </c:pt>
                <c:pt idx="230">
                  <c:v>74.79481</c:v>
                </c:pt>
                <c:pt idx="231">
                  <c:v>74.79481</c:v>
                </c:pt>
                <c:pt idx="232">
                  <c:v>74.79481</c:v>
                </c:pt>
                <c:pt idx="233">
                  <c:v>74.79481</c:v>
                </c:pt>
                <c:pt idx="234">
                  <c:v>74.79481</c:v>
                </c:pt>
                <c:pt idx="235">
                  <c:v>74.79481</c:v>
                </c:pt>
                <c:pt idx="236">
                  <c:v>74.79481</c:v>
                </c:pt>
                <c:pt idx="237">
                  <c:v>74.79481</c:v>
                </c:pt>
                <c:pt idx="238">
                  <c:v>74.79481</c:v>
                </c:pt>
                <c:pt idx="239">
                  <c:v>74.79481</c:v>
                </c:pt>
                <c:pt idx="240">
                  <c:v>74.79481</c:v>
                </c:pt>
                <c:pt idx="241">
                  <c:v>74.79481</c:v>
                </c:pt>
                <c:pt idx="242">
                  <c:v>74.79481</c:v>
                </c:pt>
                <c:pt idx="243">
                  <c:v>74.79481</c:v>
                </c:pt>
                <c:pt idx="244">
                  <c:v>74.79481</c:v>
                </c:pt>
                <c:pt idx="245">
                  <c:v>74.79481</c:v>
                </c:pt>
                <c:pt idx="246">
                  <c:v>74.79481</c:v>
                </c:pt>
                <c:pt idx="247">
                  <c:v>74.79481</c:v>
                </c:pt>
                <c:pt idx="248">
                  <c:v>74.79481</c:v>
                </c:pt>
                <c:pt idx="249">
                  <c:v>74.79481</c:v>
                </c:pt>
                <c:pt idx="250">
                  <c:v>74.79481</c:v>
                </c:pt>
                <c:pt idx="251">
                  <c:v>74.79481</c:v>
                </c:pt>
                <c:pt idx="252">
                  <c:v>74.79481</c:v>
                </c:pt>
                <c:pt idx="253">
                  <c:v>74.79481</c:v>
                </c:pt>
                <c:pt idx="254">
                  <c:v>74.79481</c:v>
                </c:pt>
                <c:pt idx="255">
                  <c:v>74.79481</c:v>
                </c:pt>
                <c:pt idx="256">
                  <c:v>74.79481</c:v>
                </c:pt>
                <c:pt idx="257">
                  <c:v>74.79481</c:v>
                </c:pt>
                <c:pt idx="258">
                  <c:v>74.79481</c:v>
                </c:pt>
                <c:pt idx="259">
                  <c:v>74.79481</c:v>
                </c:pt>
                <c:pt idx="260">
                  <c:v>74.79481</c:v>
                </c:pt>
                <c:pt idx="261">
                  <c:v>74.79481</c:v>
                </c:pt>
                <c:pt idx="262">
                  <c:v>74.79481</c:v>
                </c:pt>
                <c:pt idx="263">
                  <c:v>74.79481</c:v>
                </c:pt>
                <c:pt idx="264">
                  <c:v>74.79481</c:v>
                </c:pt>
                <c:pt idx="265">
                  <c:v>74.79481</c:v>
                </c:pt>
                <c:pt idx="266">
                  <c:v>74.79481</c:v>
                </c:pt>
                <c:pt idx="267">
                  <c:v>74.79481</c:v>
                </c:pt>
                <c:pt idx="268">
                  <c:v>74.79481</c:v>
                </c:pt>
                <c:pt idx="269">
                  <c:v>74.79481</c:v>
                </c:pt>
                <c:pt idx="270">
                  <c:v>74.79481</c:v>
                </c:pt>
                <c:pt idx="271">
                  <c:v>74.79481</c:v>
                </c:pt>
                <c:pt idx="272">
                  <c:v>74.79481</c:v>
                </c:pt>
                <c:pt idx="273">
                  <c:v>74.79481</c:v>
                </c:pt>
                <c:pt idx="274">
                  <c:v>74.79481</c:v>
                </c:pt>
                <c:pt idx="275">
                  <c:v>74.79481</c:v>
                </c:pt>
                <c:pt idx="276">
                  <c:v>74.79481</c:v>
                </c:pt>
                <c:pt idx="277">
                  <c:v>74.79481</c:v>
                </c:pt>
                <c:pt idx="278">
                  <c:v>74.79481</c:v>
                </c:pt>
                <c:pt idx="279">
                  <c:v>74.79481</c:v>
                </c:pt>
                <c:pt idx="280">
                  <c:v>74.79481</c:v>
                </c:pt>
                <c:pt idx="281">
                  <c:v>74.79481</c:v>
                </c:pt>
                <c:pt idx="282">
                  <c:v>74.79481</c:v>
                </c:pt>
                <c:pt idx="283">
                  <c:v>74.79481</c:v>
                </c:pt>
                <c:pt idx="284">
                  <c:v>74.79481</c:v>
                </c:pt>
                <c:pt idx="285">
                  <c:v>74.79481</c:v>
                </c:pt>
                <c:pt idx="286">
                  <c:v>74.79481</c:v>
                </c:pt>
                <c:pt idx="287">
                  <c:v>74.79481</c:v>
                </c:pt>
                <c:pt idx="288">
                  <c:v>74.79481</c:v>
                </c:pt>
                <c:pt idx="289">
                  <c:v>74.79481</c:v>
                </c:pt>
                <c:pt idx="290">
                  <c:v>74.79481</c:v>
                </c:pt>
                <c:pt idx="291">
                  <c:v>74.79481</c:v>
                </c:pt>
                <c:pt idx="292">
                  <c:v>74.79481</c:v>
                </c:pt>
                <c:pt idx="293">
                  <c:v>74.79481</c:v>
                </c:pt>
                <c:pt idx="294">
                  <c:v>74.79481</c:v>
                </c:pt>
                <c:pt idx="295">
                  <c:v>74.79481</c:v>
                </c:pt>
                <c:pt idx="296">
                  <c:v>74.79481</c:v>
                </c:pt>
                <c:pt idx="297">
                  <c:v>74.79481</c:v>
                </c:pt>
                <c:pt idx="298">
                  <c:v>74.79481</c:v>
                </c:pt>
                <c:pt idx="299">
                  <c:v>74.79481</c:v>
                </c:pt>
                <c:pt idx="300">
                  <c:v>74.79481</c:v>
                </c:pt>
                <c:pt idx="301">
                  <c:v>74.79481</c:v>
                </c:pt>
                <c:pt idx="302">
                  <c:v>74.79481</c:v>
                </c:pt>
                <c:pt idx="303">
                  <c:v>74.79481</c:v>
                </c:pt>
                <c:pt idx="304">
                  <c:v>74.79481</c:v>
                </c:pt>
                <c:pt idx="305">
                  <c:v>74.79481</c:v>
                </c:pt>
                <c:pt idx="306">
                  <c:v>74.79481</c:v>
                </c:pt>
                <c:pt idx="307">
                  <c:v>74.79481</c:v>
                </c:pt>
                <c:pt idx="308">
                  <c:v>74.79481</c:v>
                </c:pt>
                <c:pt idx="309">
                  <c:v>74.79481</c:v>
                </c:pt>
                <c:pt idx="310">
                  <c:v>74.79481</c:v>
                </c:pt>
                <c:pt idx="311">
                  <c:v>74.79481</c:v>
                </c:pt>
                <c:pt idx="312">
                  <c:v>74.79481</c:v>
                </c:pt>
                <c:pt idx="313">
                  <c:v>74.79481</c:v>
                </c:pt>
                <c:pt idx="314">
                  <c:v>74.79481</c:v>
                </c:pt>
                <c:pt idx="315">
                  <c:v>74.79481</c:v>
                </c:pt>
                <c:pt idx="316">
                  <c:v>74.79481</c:v>
                </c:pt>
                <c:pt idx="317">
                  <c:v>74.79481</c:v>
                </c:pt>
                <c:pt idx="318">
                  <c:v>74.79481</c:v>
                </c:pt>
                <c:pt idx="319">
                  <c:v>74.79481</c:v>
                </c:pt>
                <c:pt idx="320">
                  <c:v>74.79481</c:v>
                </c:pt>
                <c:pt idx="321">
                  <c:v>74.79481</c:v>
                </c:pt>
                <c:pt idx="322">
                  <c:v>74.79481</c:v>
                </c:pt>
                <c:pt idx="323">
                  <c:v>74.79481</c:v>
                </c:pt>
                <c:pt idx="324">
                  <c:v>74.79481</c:v>
                </c:pt>
                <c:pt idx="325">
                  <c:v>74.79481</c:v>
                </c:pt>
                <c:pt idx="326">
                  <c:v>74.79481</c:v>
                </c:pt>
                <c:pt idx="327">
                  <c:v>74.79481</c:v>
                </c:pt>
                <c:pt idx="328">
                  <c:v>74.79481</c:v>
                </c:pt>
                <c:pt idx="329">
                  <c:v>74.79481</c:v>
                </c:pt>
                <c:pt idx="330">
                  <c:v>74.79481</c:v>
                </c:pt>
                <c:pt idx="331">
                  <c:v>74.79481</c:v>
                </c:pt>
                <c:pt idx="332">
                  <c:v>74.79481</c:v>
                </c:pt>
                <c:pt idx="333">
                  <c:v>74.79481</c:v>
                </c:pt>
                <c:pt idx="334">
                  <c:v>74.79481</c:v>
                </c:pt>
                <c:pt idx="335">
                  <c:v>74.79481</c:v>
                </c:pt>
                <c:pt idx="336">
                  <c:v>74.79481</c:v>
                </c:pt>
                <c:pt idx="337">
                  <c:v>74.79481</c:v>
                </c:pt>
                <c:pt idx="338">
                  <c:v>74.79481</c:v>
                </c:pt>
                <c:pt idx="339">
                  <c:v>74.79481</c:v>
                </c:pt>
                <c:pt idx="340">
                  <c:v>74.79481</c:v>
                </c:pt>
                <c:pt idx="341">
                  <c:v>74.79481</c:v>
                </c:pt>
                <c:pt idx="342">
                  <c:v>74.79481</c:v>
                </c:pt>
                <c:pt idx="343">
                  <c:v>74.79481</c:v>
                </c:pt>
                <c:pt idx="344">
                  <c:v>74.79481</c:v>
                </c:pt>
                <c:pt idx="345">
                  <c:v>74.79481</c:v>
                </c:pt>
                <c:pt idx="346">
                  <c:v>74.79481</c:v>
                </c:pt>
                <c:pt idx="347">
                  <c:v>74.79481</c:v>
                </c:pt>
                <c:pt idx="348">
                  <c:v>74.79481</c:v>
                </c:pt>
                <c:pt idx="349">
                  <c:v>74.79481</c:v>
                </c:pt>
                <c:pt idx="350">
                  <c:v>74.79481</c:v>
                </c:pt>
                <c:pt idx="351">
                  <c:v>74.79481</c:v>
                </c:pt>
                <c:pt idx="352">
                  <c:v>74.79481</c:v>
                </c:pt>
                <c:pt idx="353">
                  <c:v>74.79481</c:v>
                </c:pt>
                <c:pt idx="354">
                  <c:v>74.79481</c:v>
                </c:pt>
                <c:pt idx="355">
                  <c:v>74.79481</c:v>
                </c:pt>
                <c:pt idx="356">
                  <c:v>74.79481</c:v>
                </c:pt>
                <c:pt idx="357">
                  <c:v>74.79481</c:v>
                </c:pt>
                <c:pt idx="358">
                  <c:v>74.79481</c:v>
                </c:pt>
                <c:pt idx="359">
                  <c:v>74.79481</c:v>
                </c:pt>
                <c:pt idx="360">
                  <c:v>74.79481</c:v>
                </c:pt>
                <c:pt idx="361">
                  <c:v>74.79481</c:v>
                </c:pt>
                <c:pt idx="362">
                  <c:v>74.79481</c:v>
                </c:pt>
                <c:pt idx="363">
                  <c:v>74.79481</c:v>
                </c:pt>
                <c:pt idx="364">
                  <c:v>74.79481</c:v>
                </c:pt>
                <c:pt idx="365">
                  <c:v>74.79481</c:v>
                </c:pt>
                <c:pt idx="366">
                  <c:v>74.79481</c:v>
                </c:pt>
                <c:pt idx="367">
                  <c:v>74.79481</c:v>
                </c:pt>
                <c:pt idx="368">
                  <c:v>74.79481</c:v>
                </c:pt>
                <c:pt idx="369">
                  <c:v>74.79481</c:v>
                </c:pt>
                <c:pt idx="370">
                  <c:v>74.79481</c:v>
                </c:pt>
                <c:pt idx="371">
                  <c:v>74.79481</c:v>
                </c:pt>
                <c:pt idx="372">
                  <c:v>74.79481</c:v>
                </c:pt>
                <c:pt idx="373">
                  <c:v>74.79481</c:v>
                </c:pt>
                <c:pt idx="374">
                  <c:v>74.79481</c:v>
                </c:pt>
                <c:pt idx="375">
                  <c:v>74.79481</c:v>
                </c:pt>
                <c:pt idx="376">
                  <c:v>74.79481</c:v>
                </c:pt>
                <c:pt idx="377">
                  <c:v>74.79481</c:v>
                </c:pt>
                <c:pt idx="378">
                  <c:v>74.79481</c:v>
                </c:pt>
                <c:pt idx="379">
                  <c:v>74.79481</c:v>
                </c:pt>
                <c:pt idx="380">
                  <c:v>74.79481</c:v>
                </c:pt>
                <c:pt idx="381">
                  <c:v>74.79481</c:v>
                </c:pt>
                <c:pt idx="382">
                  <c:v>74.79481</c:v>
                </c:pt>
                <c:pt idx="383">
                  <c:v>74.79481</c:v>
                </c:pt>
                <c:pt idx="384">
                  <c:v>74.79481</c:v>
                </c:pt>
                <c:pt idx="385">
                  <c:v>74.79481</c:v>
                </c:pt>
                <c:pt idx="386">
                  <c:v>74.79481</c:v>
                </c:pt>
                <c:pt idx="387">
                  <c:v>74.79481</c:v>
                </c:pt>
                <c:pt idx="388">
                  <c:v>74.79481</c:v>
                </c:pt>
                <c:pt idx="389">
                  <c:v>74.79481</c:v>
                </c:pt>
                <c:pt idx="390">
                  <c:v>74.79481</c:v>
                </c:pt>
                <c:pt idx="391">
                  <c:v>74.79481</c:v>
                </c:pt>
                <c:pt idx="392">
                  <c:v>74.79481</c:v>
                </c:pt>
                <c:pt idx="393">
                  <c:v>74.79481</c:v>
                </c:pt>
                <c:pt idx="394">
                  <c:v>74.79481</c:v>
                </c:pt>
                <c:pt idx="395">
                  <c:v>74.79481</c:v>
                </c:pt>
                <c:pt idx="396">
                  <c:v>74.79481</c:v>
                </c:pt>
                <c:pt idx="397">
                  <c:v>74.79481</c:v>
                </c:pt>
                <c:pt idx="398">
                  <c:v>74.79481</c:v>
                </c:pt>
                <c:pt idx="399">
                  <c:v>74.79481</c:v>
                </c:pt>
                <c:pt idx="400">
                  <c:v>74.79481</c:v>
                </c:pt>
                <c:pt idx="401">
                  <c:v>74.79481</c:v>
                </c:pt>
                <c:pt idx="402">
                  <c:v>74.79481</c:v>
                </c:pt>
                <c:pt idx="403">
                  <c:v>74.79481</c:v>
                </c:pt>
                <c:pt idx="404">
                  <c:v>74.79481</c:v>
                </c:pt>
                <c:pt idx="405">
                  <c:v>74.79481</c:v>
                </c:pt>
                <c:pt idx="406">
                  <c:v>74.79481</c:v>
                </c:pt>
                <c:pt idx="407">
                  <c:v>74.79481</c:v>
                </c:pt>
                <c:pt idx="408">
                  <c:v>74.79481</c:v>
                </c:pt>
                <c:pt idx="409">
                  <c:v>74.79481</c:v>
                </c:pt>
                <c:pt idx="410">
                  <c:v>74.79481</c:v>
                </c:pt>
                <c:pt idx="411">
                  <c:v>74.79481</c:v>
                </c:pt>
                <c:pt idx="412">
                  <c:v>74.79481</c:v>
                </c:pt>
                <c:pt idx="413">
                  <c:v>74.79481</c:v>
                </c:pt>
                <c:pt idx="414">
                  <c:v>74.79481</c:v>
                </c:pt>
                <c:pt idx="415">
                  <c:v>74.79481</c:v>
                </c:pt>
                <c:pt idx="416">
                  <c:v>74.79481</c:v>
                </c:pt>
                <c:pt idx="417">
                  <c:v>74.79481</c:v>
                </c:pt>
                <c:pt idx="418">
                  <c:v>74.79481</c:v>
                </c:pt>
                <c:pt idx="419">
                  <c:v>74.79481</c:v>
                </c:pt>
                <c:pt idx="420">
                  <c:v>74.79481</c:v>
                </c:pt>
                <c:pt idx="421">
                  <c:v>74.79481</c:v>
                </c:pt>
                <c:pt idx="422">
                  <c:v>74.79481</c:v>
                </c:pt>
                <c:pt idx="423">
                  <c:v>74.79481</c:v>
                </c:pt>
                <c:pt idx="424">
                  <c:v>74.79481</c:v>
                </c:pt>
                <c:pt idx="425">
                  <c:v>74.79481</c:v>
                </c:pt>
                <c:pt idx="426">
                  <c:v>74.79481</c:v>
                </c:pt>
                <c:pt idx="427">
                  <c:v>74.79481</c:v>
                </c:pt>
                <c:pt idx="428">
                  <c:v>74.79481</c:v>
                </c:pt>
                <c:pt idx="429">
                  <c:v>74.79481</c:v>
                </c:pt>
                <c:pt idx="430">
                  <c:v>74.79481</c:v>
                </c:pt>
                <c:pt idx="431">
                  <c:v>74.79481</c:v>
                </c:pt>
                <c:pt idx="432">
                  <c:v>74.79481</c:v>
                </c:pt>
                <c:pt idx="433">
                  <c:v>74.79481</c:v>
                </c:pt>
                <c:pt idx="434">
                  <c:v>74.79481</c:v>
                </c:pt>
                <c:pt idx="435">
                  <c:v>74.79481</c:v>
                </c:pt>
                <c:pt idx="436">
                  <c:v>74.79481</c:v>
                </c:pt>
                <c:pt idx="437">
                  <c:v>74.79481</c:v>
                </c:pt>
                <c:pt idx="438">
                  <c:v>74.79481</c:v>
                </c:pt>
                <c:pt idx="439">
                  <c:v>74.79481</c:v>
                </c:pt>
                <c:pt idx="440">
                  <c:v>74.79481</c:v>
                </c:pt>
                <c:pt idx="441">
                  <c:v>74.79481</c:v>
                </c:pt>
                <c:pt idx="442">
                  <c:v>74.79481</c:v>
                </c:pt>
                <c:pt idx="443">
                  <c:v>74.79481</c:v>
                </c:pt>
                <c:pt idx="444">
                  <c:v>74.79481</c:v>
                </c:pt>
                <c:pt idx="445">
                  <c:v>74.79481</c:v>
                </c:pt>
                <c:pt idx="446">
                  <c:v>74.79481</c:v>
                </c:pt>
                <c:pt idx="447">
                  <c:v>74.79481</c:v>
                </c:pt>
                <c:pt idx="448">
                  <c:v>74.79481</c:v>
                </c:pt>
                <c:pt idx="449">
                  <c:v>74.79481</c:v>
                </c:pt>
                <c:pt idx="450">
                  <c:v>74.79481</c:v>
                </c:pt>
                <c:pt idx="451">
                  <c:v>74.79481</c:v>
                </c:pt>
                <c:pt idx="452">
                  <c:v>74.79481</c:v>
                </c:pt>
                <c:pt idx="453">
                  <c:v>74.79481</c:v>
                </c:pt>
                <c:pt idx="454">
                  <c:v>74.79481</c:v>
                </c:pt>
                <c:pt idx="455">
                  <c:v>74.79481</c:v>
                </c:pt>
                <c:pt idx="456">
                  <c:v>74.79481</c:v>
                </c:pt>
                <c:pt idx="457">
                  <c:v>74.79481</c:v>
                </c:pt>
                <c:pt idx="458">
                  <c:v>74.79481</c:v>
                </c:pt>
                <c:pt idx="459">
                  <c:v>74.79481</c:v>
                </c:pt>
                <c:pt idx="460">
                  <c:v>74.79481</c:v>
                </c:pt>
                <c:pt idx="461">
                  <c:v>74.79481</c:v>
                </c:pt>
                <c:pt idx="462">
                  <c:v>74.79481</c:v>
                </c:pt>
                <c:pt idx="463">
                  <c:v>74.79481</c:v>
                </c:pt>
                <c:pt idx="464">
                  <c:v>74.79481</c:v>
                </c:pt>
                <c:pt idx="465">
                  <c:v>74.79481</c:v>
                </c:pt>
                <c:pt idx="466">
                  <c:v>74.79481</c:v>
                </c:pt>
                <c:pt idx="467">
                  <c:v>74.79481</c:v>
                </c:pt>
                <c:pt idx="468">
                  <c:v>74.79481</c:v>
                </c:pt>
                <c:pt idx="469">
                  <c:v>74.79481</c:v>
                </c:pt>
                <c:pt idx="470">
                  <c:v>74.79481</c:v>
                </c:pt>
                <c:pt idx="471">
                  <c:v>74.79481</c:v>
                </c:pt>
                <c:pt idx="472">
                  <c:v>74.79481</c:v>
                </c:pt>
                <c:pt idx="473">
                  <c:v>74.79481</c:v>
                </c:pt>
                <c:pt idx="474">
                  <c:v>74.79481</c:v>
                </c:pt>
                <c:pt idx="475">
                  <c:v>74.79481</c:v>
                </c:pt>
                <c:pt idx="476">
                  <c:v>74.79481</c:v>
                </c:pt>
                <c:pt idx="477">
                  <c:v>74.79481</c:v>
                </c:pt>
                <c:pt idx="478">
                  <c:v>74.79481</c:v>
                </c:pt>
                <c:pt idx="479">
                  <c:v>74.79481</c:v>
                </c:pt>
                <c:pt idx="480">
                  <c:v>74.79481</c:v>
                </c:pt>
                <c:pt idx="481">
                  <c:v>74.79481</c:v>
                </c:pt>
                <c:pt idx="482">
                  <c:v>74.79481</c:v>
                </c:pt>
                <c:pt idx="483">
                  <c:v>74.79481</c:v>
                </c:pt>
                <c:pt idx="484">
                  <c:v>74.79481</c:v>
                </c:pt>
                <c:pt idx="485">
                  <c:v>74.79481</c:v>
                </c:pt>
                <c:pt idx="486">
                  <c:v>74.79481</c:v>
                </c:pt>
                <c:pt idx="487">
                  <c:v>74.79481</c:v>
                </c:pt>
                <c:pt idx="488">
                  <c:v>74.79481</c:v>
                </c:pt>
                <c:pt idx="489">
                  <c:v>74.79481</c:v>
                </c:pt>
                <c:pt idx="490">
                  <c:v>74.79481</c:v>
                </c:pt>
                <c:pt idx="491">
                  <c:v>74.79481</c:v>
                </c:pt>
                <c:pt idx="492">
                  <c:v>74.79481</c:v>
                </c:pt>
                <c:pt idx="493">
                  <c:v>74.79481</c:v>
                </c:pt>
                <c:pt idx="494">
                  <c:v>74.79481</c:v>
                </c:pt>
                <c:pt idx="495">
                  <c:v>74.79481</c:v>
                </c:pt>
                <c:pt idx="496">
                  <c:v>74.79481</c:v>
                </c:pt>
                <c:pt idx="497">
                  <c:v>74.79481</c:v>
                </c:pt>
                <c:pt idx="498">
                  <c:v>74.79481</c:v>
                </c:pt>
                <c:pt idx="499">
                  <c:v>74.79481</c:v>
                </c:pt>
                <c:pt idx="500">
                  <c:v>74.79481</c:v>
                </c:pt>
                <c:pt idx="501">
                  <c:v>74.79481</c:v>
                </c:pt>
                <c:pt idx="502">
                  <c:v>74.79481</c:v>
                </c:pt>
                <c:pt idx="503">
                  <c:v>74.79481</c:v>
                </c:pt>
                <c:pt idx="504">
                  <c:v>74.79481</c:v>
                </c:pt>
                <c:pt idx="505">
                  <c:v>74.79481</c:v>
                </c:pt>
                <c:pt idx="506">
                  <c:v>74.79481</c:v>
                </c:pt>
                <c:pt idx="507">
                  <c:v>74.79481</c:v>
                </c:pt>
                <c:pt idx="508">
                  <c:v>74.79481</c:v>
                </c:pt>
                <c:pt idx="509">
                  <c:v>74.79481</c:v>
                </c:pt>
                <c:pt idx="510">
                  <c:v>74.79481</c:v>
                </c:pt>
                <c:pt idx="511">
                  <c:v>74.79481</c:v>
                </c:pt>
                <c:pt idx="512">
                  <c:v>74.79481</c:v>
                </c:pt>
                <c:pt idx="513">
                  <c:v>74.79481</c:v>
                </c:pt>
                <c:pt idx="514">
                  <c:v>74.79481</c:v>
                </c:pt>
                <c:pt idx="515">
                  <c:v>74.79481</c:v>
                </c:pt>
                <c:pt idx="516">
                  <c:v>74.79481</c:v>
                </c:pt>
                <c:pt idx="517">
                  <c:v>74.79481</c:v>
                </c:pt>
                <c:pt idx="518">
                  <c:v>74.79481</c:v>
                </c:pt>
                <c:pt idx="519">
                  <c:v>74.79481</c:v>
                </c:pt>
                <c:pt idx="520">
                  <c:v>74.79481</c:v>
                </c:pt>
                <c:pt idx="521">
                  <c:v>74.79481</c:v>
                </c:pt>
                <c:pt idx="522">
                  <c:v>74.79481</c:v>
                </c:pt>
                <c:pt idx="523">
                  <c:v>74.79481</c:v>
                </c:pt>
                <c:pt idx="524">
                  <c:v>74.79481</c:v>
                </c:pt>
                <c:pt idx="525">
                  <c:v>74.79481</c:v>
                </c:pt>
                <c:pt idx="526">
                  <c:v>74.79481</c:v>
                </c:pt>
                <c:pt idx="527">
                  <c:v>74.79481</c:v>
                </c:pt>
                <c:pt idx="528">
                  <c:v>74.79481</c:v>
                </c:pt>
                <c:pt idx="529">
                  <c:v>74.79481</c:v>
                </c:pt>
                <c:pt idx="530">
                  <c:v>74.79481</c:v>
                </c:pt>
                <c:pt idx="531">
                  <c:v>74.79481</c:v>
                </c:pt>
                <c:pt idx="532">
                  <c:v>74.79481</c:v>
                </c:pt>
                <c:pt idx="533">
                  <c:v>74.79481</c:v>
                </c:pt>
                <c:pt idx="534">
                  <c:v>74.79481</c:v>
                </c:pt>
                <c:pt idx="535">
                  <c:v>74.79481</c:v>
                </c:pt>
                <c:pt idx="536">
                  <c:v>74.79481</c:v>
                </c:pt>
                <c:pt idx="537">
                  <c:v>74.79481</c:v>
                </c:pt>
                <c:pt idx="538">
                  <c:v>74.79481</c:v>
                </c:pt>
                <c:pt idx="539">
                  <c:v>74.79481</c:v>
                </c:pt>
                <c:pt idx="540">
                  <c:v>74.79481</c:v>
                </c:pt>
                <c:pt idx="541">
                  <c:v>74.79481</c:v>
                </c:pt>
                <c:pt idx="542">
                  <c:v>74.79481</c:v>
                </c:pt>
                <c:pt idx="543">
                  <c:v>74.79481</c:v>
                </c:pt>
                <c:pt idx="544">
                  <c:v>74.79481</c:v>
                </c:pt>
                <c:pt idx="545">
                  <c:v>74.79481</c:v>
                </c:pt>
                <c:pt idx="546">
                  <c:v>74.79481</c:v>
                </c:pt>
                <c:pt idx="547">
                  <c:v>74.79481</c:v>
                </c:pt>
                <c:pt idx="548">
                  <c:v>74.79481</c:v>
                </c:pt>
                <c:pt idx="549">
                  <c:v>74.79481</c:v>
                </c:pt>
                <c:pt idx="550">
                  <c:v>74.79481</c:v>
                </c:pt>
                <c:pt idx="551">
                  <c:v>74.79481</c:v>
                </c:pt>
                <c:pt idx="552">
                  <c:v>74.79481</c:v>
                </c:pt>
                <c:pt idx="553">
                  <c:v>74.79481</c:v>
                </c:pt>
                <c:pt idx="554">
                  <c:v>74.79481</c:v>
                </c:pt>
                <c:pt idx="555">
                  <c:v>74.79481</c:v>
                </c:pt>
                <c:pt idx="556">
                  <c:v>74.79481</c:v>
                </c:pt>
                <c:pt idx="557">
                  <c:v>74.79481</c:v>
                </c:pt>
                <c:pt idx="558">
                  <c:v>74.79481</c:v>
                </c:pt>
                <c:pt idx="559">
                  <c:v>74.79481</c:v>
                </c:pt>
                <c:pt idx="560">
                  <c:v>74.79481</c:v>
                </c:pt>
                <c:pt idx="561">
                  <c:v>74.79481</c:v>
                </c:pt>
                <c:pt idx="562">
                  <c:v>74.79481</c:v>
                </c:pt>
                <c:pt idx="563">
                  <c:v>74.79481</c:v>
                </c:pt>
                <c:pt idx="564">
                  <c:v>74.79481</c:v>
                </c:pt>
                <c:pt idx="565">
                  <c:v>74.79481</c:v>
                </c:pt>
                <c:pt idx="566">
                  <c:v>74.79481</c:v>
                </c:pt>
                <c:pt idx="567">
                  <c:v>74.79481</c:v>
                </c:pt>
                <c:pt idx="568">
                  <c:v>74.79481</c:v>
                </c:pt>
                <c:pt idx="569">
                  <c:v>74.79481</c:v>
                </c:pt>
                <c:pt idx="570">
                  <c:v>74.79481</c:v>
                </c:pt>
                <c:pt idx="571">
                  <c:v>74.79481</c:v>
                </c:pt>
                <c:pt idx="572">
                  <c:v>74.79481</c:v>
                </c:pt>
                <c:pt idx="573">
                  <c:v>74.79481</c:v>
                </c:pt>
                <c:pt idx="574">
                  <c:v>74.79481</c:v>
                </c:pt>
                <c:pt idx="575">
                  <c:v>74.79481</c:v>
                </c:pt>
                <c:pt idx="576">
                  <c:v>74.79481</c:v>
                </c:pt>
                <c:pt idx="577">
                  <c:v>74.79481</c:v>
                </c:pt>
                <c:pt idx="578">
                  <c:v>74.79481</c:v>
                </c:pt>
                <c:pt idx="579">
                  <c:v>74.79481</c:v>
                </c:pt>
                <c:pt idx="580">
                  <c:v>74.79481</c:v>
                </c:pt>
                <c:pt idx="581">
                  <c:v>74.79481</c:v>
                </c:pt>
                <c:pt idx="582">
                  <c:v>74.79481</c:v>
                </c:pt>
                <c:pt idx="583">
                  <c:v>74.79481</c:v>
                </c:pt>
                <c:pt idx="584">
                  <c:v>74.79481</c:v>
                </c:pt>
                <c:pt idx="585">
                  <c:v>74.79481</c:v>
                </c:pt>
                <c:pt idx="586">
                  <c:v>74.79481</c:v>
                </c:pt>
                <c:pt idx="587">
                  <c:v>74.79481</c:v>
                </c:pt>
                <c:pt idx="588">
                  <c:v>74.79481</c:v>
                </c:pt>
                <c:pt idx="589">
                  <c:v>74.79481</c:v>
                </c:pt>
                <c:pt idx="590">
                  <c:v>74.79481</c:v>
                </c:pt>
                <c:pt idx="591">
                  <c:v>74.79481</c:v>
                </c:pt>
                <c:pt idx="592">
                  <c:v>74.79481</c:v>
                </c:pt>
                <c:pt idx="593">
                  <c:v>74.79481</c:v>
                </c:pt>
                <c:pt idx="594">
                  <c:v>74.79481</c:v>
                </c:pt>
                <c:pt idx="595">
                  <c:v>74.79481</c:v>
                </c:pt>
                <c:pt idx="596">
                  <c:v>74.79481</c:v>
                </c:pt>
                <c:pt idx="597">
                  <c:v>74.79481</c:v>
                </c:pt>
                <c:pt idx="598">
                  <c:v>74.79481</c:v>
                </c:pt>
                <c:pt idx="599">
                  <c:v>74.79481</c:v>
                </c:pt>
                <c:pt idx="600">
                  <c:v>74.79481</c:v>
                </c:pt>
                <c:pt idx="601">
                  <c:v>74.79481</c:v>
                </c:pt>
                <c:pt idx="602">
                  <c:v>74.79481</c:v>
                </c:pt>
                <c:pt idx="603">
                  <c:v>74.79481</c:v>
                </c:pt>
                <c:pt idx="604">
                  <c:v>74.79481</c:v>
                </c:pt>
                <c:pt idx="605">
                  <c:v>74.79481</c:v>
                </c:pt>
                <c:pt idx="606">
                  <c:v>74.79481</c:v>
                </c:pt>
                <c:pt idx="607">
                  <c:v>74.79481</c:v>
                </c:pt>
                <c:pt idx="608">
                  <c:v>74.79481</c:v>
                </c:pt>
                <c:pt idx="609">
                  <c:v>74.79481</c:v>
                </c:pt>
                <c:pt idx="610">
                  <c:v>74.79481</c:v>
                </c:pt>
                <c:pt idx="611">
                  <c:v>74.79481</c:v>
                </c:pt>
                <c:pt idx="612">
                  <c:v>74.79481</c:v>
                </c:pt>
                <c:pt idx="613">
                  <c:v>74.79481</c:v>
                </c:pt>
                <c:pt idx="614">
                  <c:v>74.79481</c:v>
                </c:pt>
                <c:pt idx="615">
                  <c:v>74.79481</c:v>
                </c:pt>
                <c:pt idx="616">
                  <c:v>74.79481</c:v>
                </c:pt>
                <c:pt idx="617">
                  <c:v>74.79481</c:v>
                </c:pt>
                <c:pt idx="618">
                  <c:v>74.79481</c:v>
                </c:pt>
                <c:pt idx="619">
                  <c:v>74.79481</c:v>
                </c:pt>
                <c:pt idx="620">
                  <c:v>74.79481</c:v>
                </c:pt>
                <c:pt idx="621">
                  <c:v>74.79481</c:v>
                </c:pt>
                <c:pt idx="622">
                  <c:v>74.79481</c:v>
                </c:pt>
                <c:pt idx="623">
                  <c:v>74.79481</c:v>
                </c:pt>
                <c:pt idx="624">
                  <c:v>74.79481</c:v>
                </c:pt>
                <c:pt idx="625">
                  <c:v>74.79481</c:v>
                </c:pt>
                <c:pt idx="626">
                  <c:v>74.79481</c:v>
                </c:pt>
                <c:pt idx="627">
                  <c:v>74.79481</c:v>
                </c:pt>
                <c:pt idx="628">
                  <c:v>74.79481</c:v>
                </c:pt>
                <c:pt idx="629">
                  <c:v>74.79481</c:v>
                </c:pt>
                <c:pt idx="630">
                  <c:v>74.79481</c:v>
                </c:pt>
                <c:pt idx="631">
                  <c:v>74.79481</c:v>
                </c:pt>
                <c:pt idx="632">
                  <c:v>74.79481</c:v>
                </c:pt>
                <c:pt idx="633">
                  <c:v>74.79481</c:v>
                </c:pt>
                <c:pt idx="634">
                  <c:v>74.79481</c:v>
                </c:pt>
                <c:pt idx="635">
                  <c:v>74.79481</c:v>
                </c:pt>
                <c:pt idx="636">
                  <c:v>74.79481</c:v>
                </c:pt>
                <c:pt idx="637">
                  <c:v>74.79481</c:v>
                </c:pt>
                <c:pt idx="638">
                  <c:v>74.79481</c:v>
                </c:pt>
                <c:pt idx="639">
                  <c:v>74.79481</c:v>
                </c:pt>
                <c:pt idx="640">
                  <c:v>74.79481</c:v>
                </c:pt>
                <c:pt idx="641">
                  <c:v>74.79481</c:v>
                </c:pt>
                <c:pt idx="642">
                  <c:v>74.79481</c:v>
                </c:pt>
                <c:pt idx="643">
                  <c:v>74.79481</c:v>
                </c:pt>
                <c:pt idx="644">
                  <c:v>74.79481</c:v>
                </c:pt>
                <c:pt idx="645">
                  <c:v>74.79481</c:v>
                </c:pt>
                <c:pt idx="646">
                  <c:v>74.79481</c:v>
                </c:pt>
                <c:pt idx="647">
                  <c:v>74.79481</c:v>
                </c:pt>
                <c:pt idx="648">
                  <c:v>74.79481</c:v>
                </c:pt>
                <c:pt idx="649">
                  <c:v>74.79481</c:v>
                </c:pt>
                <c:pt idx="650">
                  <c:v>74.79481</c:v>
                </c:pt>
                <c:pt idx="651">
                  <c:v>74.79481</c:v>
                </c:pt>
                <c:pt idx="652">
                  <c:v>74.79481</c:v>
                </c:pt>
                <c:pt idx="653">
                  <c:v>74.79481</c:v>
                </c:pt>
                <c:pt idx="654">
                  <c:v>74.79481</c:v>
                </c:pt>
                <c:pt idx="655">
                  <c:v>74.79481</c:v>
                </c:pt>
                <c:pt idx="656">
                  <c:v>74.79481</c:v>
                </c:pt>
                <c:pt idx="657">
                  <c:v>74.79481</c:v>
                </c:pt>
                <c:pt idx="658">
                  <c:v>74.79481</c:v>
                </c:pt>
                <c:pt idx="659">
                  <c:v>74.79481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6782200"/>
        <c:axId val="2066785848"/>
      </c:lineChart>
      <c:catAx>
        <c:axId val="206678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066785848"/>
        <c:crosses val="autoZero"/>
        <c:auto val="1"/>
        <c:lblAlgn val="ctr"/>
        <c:lblOffset val="100"/>
        <c:tickMarkSkip val="1"/>
        <c:noMultiLvlLbl val="0"/>
      </c:catAx>
      <c:valAx>
        <c:axId val="2066785848"/>
        <c:scaling>
          <c:orientation val="minMax"/>
          <c:min val="73.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Water</a:t>
                </a:r>
                <a:r>
                  <a:rPr lang="en-US" baseline="0"/>
                  <a:t> Level (m)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2066782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3-03T11:39:52.142" idx="8">
    <p:pos x="10" y="10"/>
    <p:text>cool map of Canada in the winter.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04E6B-1651-4013-9B81-3AFA6175A396}" type="datetimeFigureOut">
              <a:rPr lang="en-US" smtClean="0"/>
              <a:t>3/5/15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CB897-C2B3-434A-A882-0ECD75790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1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89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8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5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Wetland extent decreased up to 90% due to human activities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99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CB897-C2B3-434A-A882-0ECD75790A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744879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More Specific Project Subtitle Here</a:t>
            </a:r>
            <a:endParaRPr lang="en-US" dirty="0"/>
          </a:p>
        </p:txBody>
      </p:sp>
      <p:sp>
        <p:nvSpPr>
          <p:cNvPr id="2" name="Main title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 cap="sm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Main App Area Title Goes Here</a:t>
            </a:r>
            <a:endParaRPr lang="en-US" dirty="0"/>
          </a:p>
        </p:txBody>
      </p:sp>
      <p:sp>
        <p:nvSpPr>
          <p:cNvPr id="7" name="top NASA background"/>
          <p:cNvSpPr/>
          <p:nvPr userDrawn="1"/>
        </p:nvSpPr>
        <p:spPr>
          <a:xfrm>
            <a:off x="0" y="0"/>
            <a:ext cx="9144000" cy="978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at Aero &amp; Space Admin"/>
          <p:cNvSpPr txBox="1">
            <a:spLocks noChangeArrowheads="1"/>
          </p:cNvSpPr>
          <p:nvPr userDrawn="1"/>
        </p:nvSpPr>
        <p:spPr bwMode="auto">
          <a:xfrm>
            <a:off x="153544" y="260030"/>
            <a:ext cx="2332625" cy="3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7" tIns="45693" rIns="91387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018229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chemeClr val="bg1"/>
              </a:solidFill>
              <a:latin typeface="Helvetica Neue LT Std 65 Medium"/>
            </a:endParaRPr>
          </a:p>
          <a:p>
            <a:pPr algn="ctr" defTabSz="1018229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  <a:latin typeface="Helvetica Neue LT Std 65 Medium"/>
              </a:rPr>
              <a:t>National Aeronautics and Space Administration</a:t>
            </a:r>
          </a:p>
        </p:txBody>
      </p:sp>
      <p:pic>
        <p:nvPicPr>
          <p:cNvPr id="9" name="NASA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537" y="-44833"/>
            <a:ext cx="934027" cy="1078725"/>
          </a:xfrm>
          <a:prstGeom prst="rect">
            <a:avLst/>
          </a:prstGeom>
        </p:spPr>
      </p:pic>
      <p:sp>
        <p:nvSpPr>
          <p:cNvPr id="12" name="title subtitle break bar"/>
          <p:cNvSpPr/>
          <p:nvPr userDrawn="1"/>
        </p:nvSpPr>
        <p:spPr>
          <a:xfrm>
            <a:off x="685800" y="5240268"/>
            <a:ext cx="7772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lue background"/>
          <p:cNvSpPr/>
          <p:nvPr userDrawn="1"/>
        </p:nvSpPr>
        <p:spPr>
          <a:xfrm rot="10800000" flipV="1">
            <a:off x="0" y="6743699"/>
            <a:ext cx="9144000" cy="1143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8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ody text"/>
          <p:cNvSpPr>
            <a:spLocks noGrp="1"/>
          </p:cNvSpPr>
          <p:nvPr userDrawn="1">
            <p:ph idx="1"/>
          </p:nvPr>
        </p:nvSpPr>
        <p:spPr>
          <a:xfrm>
            <a:off x="406400" y="1125415"/>
            <a:ext cx="8331200" cy="5486400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>
                <a:solidFill>
                  <a:schemeClr val="tx1"/>
                </a:solidFill>
              </a:defRPr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2000">
                <a:solidFill>
                  <a:schemeClr val="tx1"/>
                </a:solidFill>
              </a:defRPr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1800">
                <a:solidFill>
                  <a:schemeClr val="tx1"/>
                </a:solidFill>
              </a:defRPr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 sz="1800">
                <a:solidFill>
                  <a:schemeClr val="tx1"/>
                </a:solidFill>
              </a:defRPr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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4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9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63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column"/>
          <p:cNvSpPr>
            <a:spLocks noGrp="1"/>
          </p:cNvSpPr>
          <p:nvPr>
            <p:ph sz="half" idx="2"/>
          </p:nvPr>
        </p:nvSpPr>
        <p:spPr>
          <a:xfrm>
            <a:off x="4629150" y="1139483"/>
            <a:ext cx="4135022" cy="5458264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Left column"/>
          <p:cNvSpPr>
            <a:spLocks noGrp="1"/>
          </p:cNvSpPr>
          <p:nvPr>
            <p:ph sz="half" idx="1"/>
          </p:nvPr>
        </p:nvSpPr>
        <p:spPr>
          <a:xfrm>
            <a:off x="406400" y="1139482"/>
            <a:ext cx="4108450" cy="5458265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1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02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column"/>
          <p:cNvSpPr>
            <a:spLocks noGrp="1"/>
          </p:cNvSpPr>
          <p:nvPr>
            <p:ph sz="quarter" idx="4"/>
          </p:nvPr>
        </p:nvSpPr>
        <p:spPr>
          <a:xfrm>
            <a:off x="4629150" y="2158543"/>
            <a:ext cx="4106887" cy="4453271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ight Head"/>
          <p:cNvSpPr>
            <a:spLocks noGrp="1"/>
          </p:cNvSpPr>
          <p:nvPr>
            <p:ph type="body" sz="quarter" idx="3"/>
          </p:nvPr>
        </p:nvSpPr>
        <p:spPr>
          <a:xfrm>
            <a:off x="4629150" y="1125414"/>
            <a:ext cx="4106887" cy="86692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Left column"/>
          <p:cNvSpPr>
            <a:spLocks noGrp="1"/>
          </p:cNvSpPr>
          <p:nvPr>
            <p:ph sz="half" idx="2"/>
          </p:nvPr>
        </p:nvSpPr>
        <p:spPr>
          <a:xfrm>
            <a:off x="406400" y="2158543"/>
            <a:ext cx="4091782" cy="4453271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Left Head"/>
          <p:cNvSpPr>
            <a:spLocks noGrp="1"/>
          </p:cNvSpPr>
          <p:nvPr>
            <p:ph type="body" idx="1"/>
          </p:nvPr>
        </p:nvSpPr>
        <p:spPr>
          <a:xfrm>
            <a:off x="406400" y="1125414"/>
            <a:ext cx="4091782" cy="8669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2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3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899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8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9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1951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white background"/>
          <p:cNvSpPr/>
          <p:nvPr userDrawn="1"/>
        </p:nvSpPr>
        <p:spPr>
          <a:xfrm rot="10800000" flipV="1">
            <a:off x="116114" y="106587"/>
            <a:ext cx="8911772" cy="6637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9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column"/>
          <p:cNvSpPr>
            <a:spLocks noGrp="1"/>
          </p:cNvSpPr>
          <p:nvPr>
            <p:ph idx="1"/>
          </p:nvPr>
        </p:nvSpPr>
        <p:spPr>
          <a:xfrm>
            <a:off x="3887391" y="1139483"/>
            <a:ext cx="4848646" cy="5472332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3200"/>
            </a:lvl1pPr>
            <a:lvl2pPr marL="6858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800"/>
            </a:lvl2pPr>
            <a:lvl3pPr marL="11430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400"/>
            </a:lvl3pPr>
            <a:lvl4pPr marL="16002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000"/>
            </a:lvl4pPr>
            <a:lvl5pPr marL="2057400" indent="-228600">
              <a:buClr>
                <a:schemeClr val="accent6"/>
              </a:buClr>
              <a:buFont typeface="Webdings" panose="05030102010509060703" pitchFamily="18" charset="2"/>
              <a:buChar char="4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Left column"/>
          <p:cNvSpPr>
            <a:spLocks noGrp="1"/>
          </p:cNvSpPr>
          <p:nvPr>
            <p:ph type="body" sz="half" idx="2"/>
          </p:nvPr>
        </p:nvSpPr>
        <p:spPr>
          <a:xfrm>
            <a:off x="406400" y="1139483"/>
            <a:ext cx="3172619" cy="54723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1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493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ue background"/>
          <p:cNvSpPr/>
          <p:nvPr userDrawn="1"/>
        </p:nvSpPr>
        <p:spPr>
          <a:xfrm rot="10800000" flipV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white background"/>
          <p:cNvSpPr/>
          <p:nvPr userDrawn="1"/>
        </p:nvSpPr>
        <p:spPr>
          <a:xfrm rot="10800000" flipV="1">
            <a:off x="116114" y="982978"/>
            <a:ext cx="8911772" cy="576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mage"/>
          <p:cNvSpPr>
            <a:spLocks noGrp="1" noChangeAspect="1"/>
          </p:cNvSpPr>
          <p:nvPr>
            <p:ph type="pic" idx="1"/>
          </p:nvPr>
        </p:nvSpPr>
        <p:spPr>
          <a:xfrm>
            <a:off x="3887390" y="1111348"/>
            <a:ext cx="4848647" cy="54864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Left column"/>
          <p:cNvSpPr>
            <a:spLocks noGrp="1"/>
          </p:cNvSpPr>
          <p:nvPr>
            <p:ph type="body" sz="half" idx="2"/>
          </p:nvPr>
        </p:nvSpPr>
        <p:spPr>
          <a:xfrm>
            <a:off x="406400" y="1139483"/>
            <a:ext cx="3172619" cy="54723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"/>
          <p:cNvSpPr>
            <a:spLocks noGrp="1"/>
          </p:cNvSpPr>
          <p:nvPr>
            <p:ph type="title"/>
          </p:nvPr>
        </p:nvSpPr>
        <p:spPr>
          <a:xfrm>
            <a:off x="406400" y="154745"/>
            <a:ext cx="7138097" cy="662024"/>
          </a:xfrm>
        </p:spPr>
        <p:txBody>
          <a:bodyPr anchor="b">
            <a:normAutofit/>
          </a:bodyPr>
          <a:lstStyle>
            <a:lvl1pPr>
              <a:defRPr sz="32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logo group"/>
          <p:cNvGrpSpPr/>
          <p:nvPr userDrawn="1"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13" name="logo background"/>
            <p:cNvSpPr/>
            <p:nvPr userDrawn="1"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top logo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627" y="163621"/>
              <a:ext cx="638077" cy="638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009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7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19543" y="3602038"/>
            <a:ext cx="8390965" cy="744879"/>
          </a:xfrm>
        </p:spPr>
        <p:txBody>
          <a:bodyPr>
            <a:normAutofit/>
          </a:bodyPr>
          <a:lstStyle/>
          <a:p>
            <a:r>
              <a:rPr lang="en-US" dirty="0" smtClean="0"/>
              <a:t>Impact </a:t>
            </a:r>
            <a:r>
              <a:rPr lang="en-US" dirty="0"/>
              <a:t>of </a:t>
            </a:r>
            <a:r>
              <a:rPr lang="en-US" dirty="0" smtClean="0"/>
              <a:t>Decreasing Lake Water </a:t>
            </a:r>
            <a:r>
              <a:rPr lang="en-US" dirty="0"/>
              <a:t>Levels on </a:t>
            </a:r>
            <a:r>
              <a:rPr lang="en-US" dirty="0" smtClean="0"/>
              <a:t>Great Lakes Wetlands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50029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Great Lakes Climate II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am members"/>
          <p:cNvSpPr txBox="1">
            <a:spLocks/>
          </p:cNvSpPr>
          <p:nvPr/>
        </p:nvSpPr>
        <p:spPr>
          <a:xfrm>
            <a:off x="685801" y="5317589"/>
            <a:ext cx="3703320" cy="113948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1600" b="0" baseline="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lang="en-US" dirty="0" smtClean="0"/>
              <a:t>Emily Adams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(Project Lead)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 err="1"/>
              <a:t>Idamis</a:t>
            </a:r>
            <a:r>
              <a:rPr lang="en-US" dirty="0"/>
              <a:t> Del Valle </a:t>
            </a:r>
            <a:r>
              <a:rPr lang="en-US" dirty="0" err="1" smtClean="0"/>
              <a:t>Martínez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/>
              <a:t>Miriam </a:t>
            </a:r>
            <a:r>
              <a:rPr lang="en-US" dirty="0" smtClean="0"/>
              <a:t>Harris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am members"/>
          <p:cNvSpPr txBox="1">
            <a:spLocks/>
          </p:cNvSpPr>
          <p:nvPr/>
        </p:nvSpPr>
        <p:spPr>
          <a:xfrm>
            <a:off x="4730975" y="5326296"/>
            <a:ext cx="3703320" cy="113948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4"/>
              <a:defRPr sz="1600" b="0" baseline="0">
                <a:solidFill>
                  <a:schemeClr val="tx1"/>
                </a:solidFill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Webdings" panose="05030102010509060703" pitchFamily="18" charset="2"/>
              <a:buChar char="4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Rodney Meyer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/>
              <a:t>Stephen </a:t>
            </a:r>
            <a:r>
              <a:rPr lang="en-US" dirty="0" smtClean="0"/>
              <a:t>Zimmerman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26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Georgian Bay (1987 -2013)</a:t>
            </a:r>
          </a:p>
          <a:p>
            <a:r>
              <a:rPr lang="en-US" dirty="0" smtClean="0"/>
              <a:t>Southern Lake Ontario (2006 -2014)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 &amp; Study Period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18333" r="22458" b="25099"/>
          <a:stretch/>
        </p:blipFill>
        <p:spPr>
          <a:xfrm>
            <a:off x="406400" y="2145536"/>
            <a:ext cx="7868138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88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6720" y="899497"/>
            <a:ext cx="8331200" cy="2768853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L</a:t>
            </a:r>
            <a:r>
              <a:rPr lang="en-US" dirty="0" smtClean="0"/>
              <a:t>and </a:t>
            </a:r>
            <a:r>
              <a:rPr lang="en-US" dirty="0"/>
              <a:t>cover classification maps </a:t>
            </a:r>
            <a:endParaRPr lang="en-US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Wetlands </a:t>
            </a:r>
            <a:r>
              <a:rPr lang="en-US" dirty="0"/>
              <a:t>extent change maps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series of wetland health and extent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691" y="2873870"/>
            <a:ext cx="6367832" cy="380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221085" y="1888278"/>
            <a:ext cx="2560756" cy="1390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239782" y="3495843"/>
            <a:ext cx="2560756" cy="13954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83320"/>
            <a:ext cx="7138097" cy="662024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263" y="2029988"/>
            <a:ext cx="2564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Georgian Bay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(July 1987)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 (June 2013)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 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8718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27302" y="3529017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393874" y="5184473"/>
            <a:ext cx="2514600" cy="1316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80782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sz="1600" i="1" dirty="0" smtClean="0">
                <a:solidFill>
                  <a:srgbClr val="263577"/>
                </a:solidFill>
              </a:rPr>
              <a:t>In situ </a:t>
            </a:r>
            <a:r>
              <a:rPr lang="en-US" sz="1600" dirty="0" smtClean="0">
                <a:solidFill>
                  <a:srgbClr val="263577"/>
                </a:solidFill>
              </a:rPr>
              <a:t>water level gauges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48146" y="207185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27302" y="356839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92783" y="5380837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449585" y="291736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9456" y="973769"/>
            <a:ext cx="2697480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7441906" y="454459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61979" y="973769"/>
            <a:ext cx="5811683" cy="578296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5895" y="3634275"/>
            <a:ext cx="2775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Lake Ontario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(August 2007)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8(June 2014)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</a:t>
            </a:r>
            <a:endParaRPr lang="en-US" sz="1600" dirty="0">
              <a:solidFill>
                <a:srgbClr val="263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99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221085" y="1888278"/>
            <a:ext cx="2560756" cy="1390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239782" y="3495843"/>
            <a:ext cx="2560756" cy="13954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83320"/>
            <a:ext cx="7138097" cy="662024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263" y="2029988"/>
            <a:ext cx="2564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Georgian Bay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(July 1987)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 (June 2013)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 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8718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27302" y="3529017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393874" y="5184473"/>
            <a:ext cx="2514600" cy="1316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80782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sz="1600" i="1" dirty="0" smtClean="0">
                <a:solidFill>
                  <a:srgbClr val="263577"/>
                </a:solidFill>
              </a:rPr>
              <a:t>In situ </a:t>
            </a:r>
            <a:r>
              <a:rPr lang="en-US" sz="1600" dirty="0" smtClean="0">
                <a:solidFill>
                  <a:srgbClr val="263577"/>
                </a:solidFill>
              </a:rPr>
              <a:t>water level gauges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48146" y="207185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27302" y="356839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92783" y="5380837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449585" y="291736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279043" y="991354"/>
            <a:ext cx="2581472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7441906" y="454459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5895" y="3634275"/>
            <a:ext cx="2775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Lake Ontario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(August 2007)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8(June 2014)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263" y="991354"/>
            <a:ext cx="2731093" cy="578296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392783" y="991354"/>
            <a:ext cx="2639387" cy="578296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7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221085" y="1888278"/>
            <a:ext cx="2560756" cy="1390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239782" y="3495843"/>
            <a:ext cx="2560756" cy="13954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83320"/>
            <a:ext cx="7138097" cy="662024"/>
          </a:xfrm>
        </p:spPr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41637" y="1158869"/>
            <a:ext cx="2514600" cy="641356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21138" y="1160148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18702" y="1159953"/>
            <a:ext cx="2514600" cy="640080"/>
          </a:xfrm>
          <a:prstGeom prst="roundRect">
            <a:avLst/>
          </a:prstGeom>
          <a:solidFill>
            <a:srgbClr val="384BA4"/>
          </a:solidFill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142" y="1227628"/>
            <a:ext cx="25229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Acquisition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393" y="1227627"/>
            <a:ext cx="2518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Processing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3874" y="122529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Data Analysis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263" y="2029988"/>
            <a:ext cx="2564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Georgian Bay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(July 1987)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 (June 2013)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 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6134" y="5137552"/>
            <a:ext cx="2514600" cy="15041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348559" y="2055340"/>
            <a:ext cx="2514600" cy="8545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48558" y="3559603"/>
            <a:ext cx="2514600" cy="9965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48558" y="5136715"/>
            <a:ext cx="2514600" cy="12758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409324" y="1984248"/>
            <a:ext cx="2514600" cy="8718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427302" y="3529017"/>
            <a:ext cx="2514600" cy="953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393874" y="5184473"/>
            <a:ext cx="2514600" cy="13160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384B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134" y="5180782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Water Levels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TOPEX/Jason-1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OSTM/Jason-2</a:t>
            </a:r>
          </a:p>
          <a:p>
            <a:pPr algn="ctr"/>
            <a:r>
              <a:rPr lang="en-US" sz="1600" i="1" dirty="0" smtClean="0">
                <a:solidFill>
                  <a:srgbClr val="263577"/>
                </a:solidFill>
              </a:rPr>
              <a:t>In situ </a:t>
            </a:r>
            <a:r>
              <a:rPr lang="en-US" sz="1600" dirty="0" smtClean="0">
                <a:solidFill>
                  <a:srgbClr val="263577"/>
                </a:solidFill>
              </a:rPr>
              <a:t>water level gauges</a:t>
            </a:r>
            <a:endParaRPr lang="en-US" sz="1600" dirty="0">
              <a:solidFill>
                <a:srgbClr val="26357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78912" y="214821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Top of Atmosphere Corrected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8911" y="3704785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Mosaicked Landsat Scenes</a:t>
            </a:r>
            <a:endParaRPr lang="en-US" sz="2000" b="1" dirty="0">
              <a:solidFill>
                <a:srgbClr val="26357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44369" y="5128477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63577"/>
                </a:solidFill>
              </a:rPr>
              <a:t>Study area defined by 10 km buffer around shoreline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48146" y="207185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Training Site Selection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27302" y="356839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Random Forest Land Cover Classification Script (R)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92783" y="5380837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63577"/>
                </a:solidFill>
              </a:rPr>
              <a:t>Validation and Accuracy Assessment</a:t>
            </a:r>
            <a:endParaRPr lang="en-US" b="1" dirty="0">
              <a:solidFill>
                <a:srgbClr val="263577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2804779" y="1270793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902343" y="1271016"/>
            <a:ext cx="457200" cy="457200"/>
          </a:xfrm>
          <a:prstGeom prst="right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395416" y="3089179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4403617" y="4677415"/>
            <a:ext cx="365760" cy="365760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7449585" y="291736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372455" y="993731"/>
            <a:ext cx="2626367" cy="5782962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/>
          <p:cNvSpPr/>
          <p:nvPr/>
        </p:nvSpPr>
        <p:spPr>
          <a:xfrm>
            <a:off x="7441906" y="4544593"/>
            <a:ext cx="468191" cy="532793"/>
          </a:xfrm>
          <a:prstGeom prst="downArrow">
            <a:avLst/>
          </a:prstGeom>
          <a:ln>
            <a:solidFill>
              <a:srgbClr val="263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0114" y="956646"/>
            <a:ext cx="5811683" cy="578296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75895" y="3634275"/>
            <a:ext cx="2775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63577"/>
                </a:solidFill>
              </a:rPr>
              <a:t>Lake Ontario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5 (August 2007)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    Landsat 8(June 2014)</a:t>
            </a:r>
          </a:p>
          <a:p>
            <a:pPr algn="ctr"/>
            <a:r>
              <a:rPr lang="en-US" sz="1600" dirty="0" smtClean="0">
                <a:solidFill>
                  <a:srgbClr val="263577"/>
                </a:solidFill>
              </a:rPr>
              <a:t>ASTER DEM</a:t>
            </a:r>
            <a:endParaRPr lang="en-US" sz="1600" dirty="0">
              <a:solidFill>
                <a:srgbClr val="263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4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Fluctuations due to climate variability 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V</a:t>
            </a:r>
            <a:r>
              <a:rPr lang="en-US" sz="2200" dirty="0" smtClean="0"/>
              <a:t>egetation adapts to these changes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Levels in the Great Lakes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6400" y="2622620"/>
            <a:ext cx="843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Water Levels in Parry Sound, Georgian Bay, Ontario, CA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721562"/>
              </p:ext>
            </p:extLst>
          </p:nvPr>
        </p:nvGraphicFramePr>
        <p:xfrm>
          <a:off x="130629" y="2023354"/>
          <a:ext cx="8633543" cy="461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8791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Fluctuations less variable in Lake Ontario </a:t>
            </a:r>
          </a:p>
          <a:p>
            <a:pPr lvl="1">
              <a:spcAft>
                <a:spcPts val="1200"/>
              </a:spcAft>
            </a:pPr>
            <a:r>
              <a:rPr lang="en-US" sz="2200" dirty="0" smtClean="0"/>
              <a:t>Water levels regulated</a:t>
            </a:r>
          </a:p>
          <a:p>
            <a:pPr lvl="1"/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Levels in the Great Lakes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6400" y="2622620"/>
            <a:ext cx="843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Water Levels in Lake Ontario (US/Canada)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5643671"/>
              </p:ext>
            </p:extLst>
          </p:nvPr>
        </p:nvGraphicFramePr>
        <p:xfrm>
          <a:off x="298764" y="3080065"/>
          <a:ext cx="8326123" cy="342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284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133350"/>
            <a:ext cx="7708900" cy="711994"/>
          </a:xfrm>
        </p:spPr>
        <p:txBody>
          <a:bodyPr>
            <a:noAutofit/>
          </a:bodyPr>
          <a:lstStyle/>
          <a:p>
            <a:r>
              <a:rPr lang="en-US" dirty="0" smtClean="0"/>
              <a:t>Results: Classified Maps Georgian Bay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Georgian Bay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22013"/>
            <a:ext cx="7705213" cy="78915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Results: Wetlands</a:t>
            </a:r>
            <a:r>
              <a:rPr lang="en-US" dirty="0" smtClean="0"/>
              <a:t> Extent Change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9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Georgian Bay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Accuracy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78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62" y="3363937"/>
            <a:ext cx="4330503" cy="324787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Source: Miriam Harris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3077308"/>
            <a:ext cx="4227497" cy="355209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85862" y="3174023"/>
            <a:ext cx="4330503" cy="3455376"/>
          </a:xfrm>
          <a:prstGeom prst="rect">
            <a:avLst/>
          </a:prstGeom>
          <a:noFill/>
          <a:ln w="38100"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5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2374" y="161925"/>
            <a:ext cx="7138097" cy="810010"/>
          </a:xfrm>
        </p:spPr>
        <p:txBody>
          <a:bodyPr>
            <a:noAutofit/>
          </a:bodyPr>
          <a:lstStyle/>
          <a:p>
            <a:r>
              <a:rPr lang="en-US" dirty="0" smtClean="0"/>
              <a:t>Results: Classified Maps Southern Lake Ontario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8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Southern Lake Ontario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80084"/>
            <a:ext cx="8118475" cy="789152"/>
          </a:xfrm>
        </p:spPr>
        <p:txBody>
          <a:bodyPr>
            <a:noAutofit/>
          </a:bodyPr>
          <a:lstStyle/>
          <a:p>
            <a:r>
              <a:rPr lang="en-US" dirty="0" smtClean="0"/>
              <a:t>Results: Wetlands Extent Change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Southern Lake Ontario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Accuracy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2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125415"/>
            <a:ext cx="8331200" cy="2392336"/>
          </a:xfrm>
        </p:spPr>
        <p:txBody>
          <a:bodyPr/>
          <a:lstStyle/>
          <a:p>
            <a:r>
              <a:rPr lang="en-US" dirty="0" smtClean="0"/>
              <a:t>TBD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1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1902" y="1155722"/>
            <a:ext cx="8850554" cy="26094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More cost effective methodology for land classification maps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Facilitate comparison of wetlands extent over time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Insights on impact of climate change to wetlands health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Research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14864" r="3825" b="31775"/>
          <a:stretch/>
        </p:blipFill>
        <p:spPr>
          <a:xfrm>
            <a:off x="252806" y="3531510"/>
            <a:ext cx="8643769" cy="3108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2598" y="6426794"/>
            <a:ext cx="12776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Miriam Harris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6732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6" b="11218"/>
          <a:stretch/>
        </p:blipFill>
        <p:spPr>
          <a:xfrm>
            <a:off x="406400" y="2618551"/>
            <a:ext cx="8408952" cy="402598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550" y="1018676"/>
            <a:ext cx="8331200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200" dirty="0" smtClean="0"/>
              <a:t>Expand geographic scope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2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 smtClean="0"/>
              <a:t>Create educational aids based on study results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4497" y="6429095"/>
            <a:ext cx="13033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Source:  Miriam Harris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2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067750"/>
            <a:ext cx="8331200" cy="56296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David </a:t>
            </a:r>
            <a:r>
              <a:rPr lang="en-US" sz="1900" b="1" dirty="0" err="1"/>
              <a:t>Sweetnam</a:t>
            </a:r>
            <a:endParaRPr lang="en-US" sz="1900" b="1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Georgian Bay </a:t>
            </a:r>
            <a:r>
              <a:rPr lang="en-US" sz="1900" dirty="0" smtClean="0"/>
              <a:t>Forever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David </a:t>
            </a:r>
            <a:r>
              <a:rPr lang="en-US" sz="1900" b="1" dirty="0" err="1"/>
              <a:t>Ullrich</a:t>
            </a:r>
            <a:endParaRPr lang="en-US" sz="1900" b="1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Great Lakes and St. Lawrence Cities </a:t>
            </a:r>
            <a:r>
              <a:rPr lang="en-US" sz="1900" dirty="0" smtClean="0"/>
              <a:t>Initiative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Mike </a:t>
            </a:r>
            <a:r>
              <a:rPr lang="en-US" sz="1900" b="1" dirty="0" smtClean="0"/>
              <a:t>Robertson</a:t>
            </a:r>
            <a:endParaRPr lang="en-US" sz="1900" b="1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Ontario Ministry of Natural </a:t>
            </a:r>
            <a:r>
              <a:rPr lang="en-US" sz="1900" dirty="0" smtClean="0"/>
              <a:t>Resources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b="1" dirty="0"/>
          </a:p>
          <a:p>
            <a:pPr marL="0" indent="0" algn="ctr">
              <a:lnSpc>
                <a:spcPct val="70000"/>
              </a:lnSpc>
              <a:buNone/>
            </a:pPr>
            <a:r>
              <a:rPr lang="en-US" sz="1900" b="1" dirty="0" smtClean="0"/>
              <a:t>Dr</a:t>
            </a:r>
            <a:r>
              <a:rPr lang="en-US" sz="1900" b="1" dirty="0"/>
              <a:t>. Kenton Ross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National Program- Science </a:t>
            </a:r>
            <a:r>
              <a:rPr lang="en-US" sz="1900" dirty="0" smtClean="0"/>
              <a:t>Advisor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James Favors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National Program- International </a:t>
            </a:r>
            <a:r>
              <a:rPr lang="en-US" sz="1900" dirty="0" smtClean="0"/>
              <a:t>Lead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/>
              <a:t>Nathan Owen 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/>
              <a:t>NASA DEVELOP - Langley Center </a:t>
            </a:r>
            <a:r>
              <a:rPr lang="en-US" sz="1900" dirty="0" smtClean="0"/>
              <a:t>Lead 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 smtClean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Chad Smith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dirty="0" smtClean="0"/>
              <a:t>NASA DEVELOP – Langley Assistant Center Lead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6400" y="1067750"/>
            <a:ext cx="8331200" cy="56296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endParaRPr lang="en-US" sz="1900" dirty="0"/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Previous Contributors</a:t>
            </a:r>
          </a:p>
          <a:p>
            <a:pPr marL="0" indent="0" algn="ctr">
              <a:lnSpc>
                <a:spcPct val="70000"/>
              </a:lnSpc>
              <a:spcBef>
                <a:spcPts val="400"/>
              </a:spcBef>
              <a:buNone/>
            </a:pPr>
            <a:r>
              <a:rPr lang="en-US" sz="1900" b="1" dirty="0" smtClean="0"/>
              <a:t>Fall 2014 Great Lakes Climate I</a:t>
            </a:r>
          </a:p>
          <a:p>
            <a:pPr marL="0" indent="0" algn="ctr">
              <a:buNone/>
            </a:pPr>
            <a:r>
              <a:rPr lang="en-US" sz="1900" dirty="0" smtClean="0"/>
              <a:t>Janice M. Maldonado Jaime</a:t>
            </a:r>
          </a:p>
          <a:p>
            <a:pPr marL="0" indent="0" algn="ctr">
              <a:buNone/>
            </a:pPr>
            <a:r>
              <a:rPr lang="en-US" sz="1900" dirty="0" smtClean="0"/>
              <a:t>Emily Adams</a:t>
            </a:r>
          </a:p>
          <a:p>
            <a:pPr marL="0" indent="0" algn="ctr">
              <a:buNone/>
            </a:pPr>
            <a:r>
              <a:rPr lang="en-US" sz="1900" dirty="0" smtClean="0"/>
              <a:t>Lydia </a:t>
            </a:r>
            <a:r>
              <a:rPr lang="en-US" sz="1900" dirty="0" err="1" smtClean="0"/>
              <a:t>Cuker</a:t>
            </a:r>
            <a:endParaRPr lang="en-US" sz="1900" dirty="0" smtClean="0"/>
          </a:p>
          <a:p>
            <a:pPr marL="0" indent="0" algn="ctr">
              <a:buNone/>
            </a:pPr>
            <a:r>
              <a:rPr lang="en-US" sz="1900" dirty="0" smtClean="0"/>
              <a:t>Kathy Currie </a:t>
            </a:r>
          </a:p>
          <a:p>
            <a:pPr marL="0" indent="0" algn="ctr">
              <a:buNone/>
            </a:pPr>
            <a:r>
              <a:rPr lang="en-US" sz="1900" dirty="0" smtClean="0"/>
              <a:t>Miriam Harris </a:t>
            </a:r>
          </a:p>
          <a:p>
            <a:pPr marL="0" indent="0" algn="ctr">
              <a:buNone/>
            </a:pPr>
            <a:r>
              <a:rPr lang="en-US" sz="1900" dirty="0" smtClean="0"/>
              <a:t>Daniel Marx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2991" y="6046237"/>
            <a:ext cx="7016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This material is based upon work supported by NASA through contract NNL11AA00B and cooperative agreement NNX14AB60A.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r="8809" b="30238"/>
          <a:stretch/>
        </p:blipFill>
        <p:spPr>
          <a:xfrm>
            <a:off x="3133712" y="4285389"/>
            <a:ext cx="2876575" cy="17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3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800" dirty="0"/>
              <a:t>Assel, R. A., F. H. Quinn, and C. E. </a:t>
            </a:r>
            <a:r>
              <a:rPr lang="en-US" sz="800" dirty="0" err="1"/>
              <a:t>Sellinger</a:t>
            </a:r>
            <a:r>
              <a:rPr lang="en-US" sz="800" dirty="0"/>
              <a:t> (2004), </a:t>
            </a:r>
            <a:r>
              <a:rPr lang="en-US" sz="800" dirty="0" err="1"/>
              <a:t>Hydroclimatic</a:t>
            </a:r>
            <a:r>
              <a:rPr lang="en-US" sz="800" dirty="0"/>
              <a:t> factors of the recent record drop in Laurentian Great Lakes water levels. Bull. Amer. Meteor. Soc., 85, 1143-1151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Breiman</a:t>
            </a:r>
            <a:r>
              <a:rPr lang="en-US" sz="800" dirty="0"/>
              <a:t>, L. (2001), Random forests.  Mach. Learn., 45, 5-32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Bardecki</a:t>
            </a:r>
            <a:r>
              <a:rPr lang="en-US" sz="800" dirty="0"/>
              <a:t>, M. J. (1991), Wetlands and climate change: a speculative review.  Can. Water </a:t>
            </a:r>
            <a:r>
              <a:rPr lang="en-US" sz="800" dirty="0" err="1"/>
              <a:t>Resour</a:t>
            </a:r>
            <a:r>
              <a:rPr lang="en-US" sz="800" dirty="0"/>
              <a:t>. J., 16, 9-22. </a:t>
            </a:r>
            <a:endParaRPr lang="en-US" sz="800" dirty="0" smtClean="0"/>
          </a:p>
          <a:p>
            <a:pPr marL="0" indent="0">
              <a:buNone/>
            </a:pPr>
            <a:r>
              <a:rPr lang="en-US" sz="800" dirty="0" smtClean="0"/>
              <a:t>Canada </a:t>
            </a:r>
            <a:r>
              <a:rPr lang="en-US" sz="800" dirty="0"/>
              <a:t>Department of Fisheries and Oceans (2014), Historical monthly and yearly mean water level graphs 1918-2013 [Available online at http://waterlevels.gc.ca/C&amp;A/netgraphs-eng.html]. </a:t>
            </a:r>
          </a:p>
          <a:p>
            <a:pPr marL="0" indent="0">
              <a:buNone/>
            </a:pPr>
            <a:r>
              <a:rPr lang="en-US" sz="800" dirty="0"/>
              <a:t>Chow-Fraser, P. (1998), A conceptual ecological model to aid restoration of </a:t>
            </a:r>
            <a:r>
              <a:rPr lang="en-US" sz="800" dirty="0" err="1"/>
              <a:t>Cootes</a:t>
            </a:r>
            <a:r>
              <a:rPr lang="en-US" sz="800" dirty="0"/>
              <a:t> Paradise Marsh, a degraded coastal wetland of Lake Ontario, Canada. </a:t>
            </a:r>
            <a:r>
              <a:rPr lang="en-US" sz="800" dirty="0" err="1"/>
              <a:t>Wetl</a:t>
            </a:r>
            <a:r>
              <a:rPr lang="en-US" sz="800" dirty="0"/>
              <a:t>. Ecol. </a:t>
            </a:r>
            <a:r>
              <a:rPr lang="en-US" sz="800" dirty="0" err="1"/>
              <a:t>Manag</a:t>
            </a:r>
            <a:r>
              <a:rPr lang="en-US" sz="800" dirty="0"/>
              <a:t>. , 6, 43-57.</a:t>
            </a:r>
          </a:p>
          <a:p>
            <a:pPr marL="0" indent="0">
              <a:buNone/>
            </a:pPr>
            <a:r>
              <a:rPr lang="en-US" sz="800" dirty="0" smtClean="0"/>
              <a:t>Chow-Fraser</a:t>
            </a:r>
            <a:r>
              <a:rPr lang="en-US" sz="800" dirty="0"/>
              <a:t>, P., V. </a:t>
            </a:r>
            <a:r>
              <a:rPr lang="en-US" sz="800" dirty="0" err="1"/>
              <a:t>Lougheed</a:t>
            </a:r>
            <a:r>
              <a:rPr lang="en-US" sz="800" dirty="0"/>
              <a:t>, V. Le </a:t>
            </a:r>
            <a:r>
              <a:rPr lang="en-US" sz="800" dirty="0" err="1"/>
              <a:t>Thiec</a:t>
            </a:r>
            <a:r>
              <a:rPr lang="en-US" sz="800" dirty="0"/>
              <a:t>, B. </a:t>
            </a:r>
            <a:r>
              <a:rPr lang="en-US" sz="800" dirty="0" err="1"/>
              <a:t>Crosbie</a:t>
            </a:r>
            <a:r>
              <a:rPr lang="en-US" sz="800" dirty="0"/>
              <a:t>, L. </a:t>
            </a:r>
            <a:r>
              <a:rPr lang="en-US" sz="800" dirty="0" err="1"/>
              <a:t>Simser</a:t>
            </a:r>
            <a:r>
              <a:rPr lang="en-US" sz="800" dirty="0"/>
              <a:t>, and J. Lord (1998). Long-term response of the biotic community to fluctuating water levels and changes in water quality in </a:t>
            </a:r>
            <a:r>
              <a:rPr lang="en-US" sz="800" dirty="0" err="1"/>
              <a:t>Cootes</a:t>
            </a:r>
            <a:r>
              <a:rPr lang="en-US" sz="800" dirty="0"/>
              <a:t> Paradise Marsh, a degraded coastal wetland of Lake Ontario. </a:t>
            </a:r>
            <a:r>
              <a:rPr lang="en-US" sz="800" dirty="0" err="1"/>
              <a:t>Wetl</a:t>
            </a:r>
            <a:r>
              <a:rPr lang="en-US" sz="800" dirty="0"/>
              <a:t>. Ecol. </a:t>
            </a:r>
            <a:r>
              <a:rPr lang="en-US" sz="800" dirty="0" err="1"/>
              <a:t>Manag</a:t>
            </a:r>
            <a:r>
              <a:rPr lang="en-US" sz="800" dirty="0"/>
              <a:t>., 6, 19-42.</a:t>
            </a:r>
          </a:p>
          <a:p>
            <a:pPr marL="0" indent="0">
              <a:buNone/>
            </a:pPr>
            <a:r>
              <a:rPr lang="en-US" sz="800" dirty="0" err="1" smtClean="0"/>
              <a:t>Cvetkovic</a:t>
            </a:r>
            <a:r>
              <a:rPr lang="en-US" sz="800" dirty="0"/>
              <a:t>, M., and P. Chow-Fraser (2011), Use of ecological indicators to assess the quality of Great Lakes coastal wetlands. Ecol. Indic., 11, 1609-1622.</a:t>
            </a:r>
          </a:p>
          <a:p>
            <a:pPr marL="0" indent="0">
              <a:buNone/>
            </a:pPr>
            <a:r>
              <a:rPr lang="en-US" sz="800" dirty="0"/>
              <a:t>Herdendorf, C.E. (2004), Morphometric factors in the formation of Great Lakes coastal wetlands.  </a:t>
            </a:r>
            <a:r>
              <a:rPr lang="en-US" sz="800" dirty="0" err="1"/>
              <a:t>Aquat</a:t>
            </a:r>
            <a:r>
              <a:rPr lang="en-US" sz="800" dirty="0"/>
              <a:t>. </a:t>
            </a:r>
            <a:r>
              <a:rPr lang="en-US" sz="800" dirty="0" err="1"/>
              <a:t>Ecosyst</a:t>
            </a:r>
            <a:r>
              <a:rPr lang="en-US" sz="800" dirty="0"/>
              <a:t>. Health &amp; Manage., 7, 179-197.</a:t>
            </a:r>
          </a:p>
          <a:p>
            <a:pPr marL="0" indent="0">
              <a:buNone/>
            </a:pPr>
            <a:r>
              <a:rPr lang="en-US" sz="800" dirty="0" err="1"/>
              <a:t>Keddy</a:t>
            </a:r>
            <a:r>
              <a:rPr lang="en-US" sz="800" dirty="0"/>
              <a:t> PA, and AA. </a:t>
            </a:r>
            <a:r>
              <a:rPr lang="en-US" sz="800" dirty="0" err="1"/>
              <a:t>Reznicek</a:t>
            </a:r>
            <a:r>
              <a:rPr lang="en-US" sz="800" dirty="0"/>
              <a:t> (1986), Great lakes vegetation dynamics: the role of fluctuating water levels and buried seeds. J. Gt. Lakes Res.,12, 25-36.</a:t>
            </a:r>
          </a:p>
          <a:p>
            <a:pPr marL="0" indent="0">
              <a:buNone/>
            </a:pPr>
            <a:r>
              <a:rPr lang="en-US" sz="800" dirty="0"/>
              <a:t>Li J., and W. Chen (2005), A rule-based method for mapping Canada’s wetlands using optical, radar and DEM data.  Int. J. Remote. Sens. 26, 5051-5069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Mcleod</a:t>
            </a:r>
            <a:r>
              <a:rPr lang="en-US" sz="800" dirty="0"/>
              <a:t>, E., G.L. </a:t>
            </a:r>
            <a:r>
              <a:rPr lang="en-US" sz="800" dirty="0" err="1"/>
              <a:t>Chmura</a:t>
            </a:r>
            <a:r>
              <a:rPr lang="en-US" sz="800" dirty="0"/>
              <a:t>, S. Bouillon, R. </a:t>
            </a:r>
            <a:r>
              <a:rPr lang="en-US" sz="800" dirty="0" err="1"/>
              <a:t>Salm</a:t>
            </a:r>
            <a:r>
              <a:rPr lang="en-US" sz="800" dirty="0"/>
              <a:t>, M. Bjork, C.M. Duarte, C.E. Lovelock, W.H. Schlesinger, and B.R. Silliman (2011),  A blueprint for blue carbon:  toward an improved understanding of the role of vegetated coastal habitats in sequestering CO2.  Front. Ecol. Environ., 9, 552-560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Midwood</a:t>
            </a:r>
            <a:r>
              <a:rPr lang="en-US" sz="800" dirty="0"/>
              <a:t>, J., D. </a:t>
            </a:r>
            <a:r>
              <a:rPr lang="en-US" sz="800" dirty="0" err="1"/>
              <a:t>Rokitnicki-Wojcik</a:t>
            </a:r>
            <a:r>
              <a:rPr lang="en-US" sz="800" dirty="0"/>
              <a:t>, and P. Chow-Fraser (2012), Development of an inventory of coastal wetlands for eastern Georgian Bay, Lake Huron.  ISRN Ecology 2012, 1-13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Mortsch</a:t>
            </a:r>
            <a:r>
              <a:rPr lang="en-US" sz="800" dirty="0"/>
              <a:t>, L.D. (1998), Assessing the impact of climate change on The Great lakes shoreline wetlands. Climatic Change, 40, 391-416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——, and F.H. Quinn (1996), Climate change scenarios for Great Lakes Basin ecosystem studies. </a:t>
            </a:r>
            <a:r>
              <a:rPr lang="en-US" sz="800" dirty="0" err="1"/>
              <a:t>Limnol</a:t>
            </a:r>
            <a:r>
              <a:rPr lang="en-US" sz="800" dirty="0"/>
              <a:t>. </a:t>
            </a:r>
            <a:r>
              <a:rPr lang="en-US" sz="800" dirty="0" err="1"/>
              <a:t>Oceanogr</a:t>
            </a:r>
            <a:r>
              <a:rPr lang="en-US" sz="800" dirty="0"/>
              <a:t>., 41, 903-911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——, H. </a:t>
            </a:r>
            <a:r>
              <a:rPr lang="en-US" sz="800" dirty="0" err="1"/>
              <a:t>Hengeveld</a:t>
            </a:r>
            <a:r>
              <a:rPr lang="en-US" sz="800" dirty="0"/>
              <a:t>, M. Lister, L. Wenger, B. Lofgren, F. Quinn, and M. </a:t>
            </a:r>
            <a:r>
              <a:rPr lang="en-US" sz="800" dirty="0" err="1"/>
              <a:t>Slivitzky</a:t>
            </a:r>
            <a:r>
              <a:rPr lang="en-US" sz="800" dirty="0"/>
              <a:t> (2000), Climate change impacts on the hydrology of the Great Lakes-St. Lawrence system. Can. Water </a:t>
            </a:r>
            <a:r>
              <a:rPr lang="en-US" sz="800" dirty="0" err="1"/>
              <a:t>Resour</a:t>
            </a:r>
            <a:r>
              <a:rPr lang="en-US" sz="800" dirty="0"/>
              <a:t>. J., 25, 153-179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Sellinger</a:t>
            </a:r>
            <a:r>
              <a:rPr lang="en-US" sz="800" dirty="0"/>
              <a:t>, C.E., C.A. Stow, E.C </a:t>
            </a:r>
            <a:r>
              <a:rPr lang="en-US" sz="800" dirty="0" err="1"/>
              <a:t>Lamon</a:t>
            </a:r>
            <a:r>
              <a:rPr lang="en-US" sz="800" dirty="0"/>
              <a:t>, and S.S. Qian (2008), Recent water level declines in the Lake Michigan-Huron System. Environ. Sci. Technol., 42, 367-373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Whillans</a:t>
            </a:r>
            <a:r>
              <a:rPr lang="en-US" sz="800" dirty="0"/>
              <a:t>, T. (1982), Changes in marsh area along the Canadian shore of Lake Ontario. J. Gt. Lakes Res., 8, 570-577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 err="1"/>
              <a:t>Whillans</a:t>
            </a:r>
            <a:r>
              <a:rPr lang="en-US" sz="800" dirty="0"/>
              <a:t>, T. (1996), Historic and comparative perspectives on rehabilitation of marshes as habitat for fish in the lower Great Lakes basin. Can. J. Fish. </a:t>
            </a:r>
            <a:r>
              <a:rPr lang="en-US" sz="800" dirty="0" err="1"/>
              <a:t>Aquat</a:t>
            </a:r>
            <a:r>
              <a:rPr lang="en-US" sz="800" dirty="0"/>
              <a:t>. Sci., 53, 58-66</a:t>
            </a:r>
            <a:r>
              <a:rPr lang="en-US" sz="800" dirty="0" smtClean="0"/>
              <a:t>.</a:t>
            </a:r>
            <a:endParaRPr lang="en-US" sz="800" dirty="0"/>
          </a:p>
          <a:p>
            <a:pPr marL="0" indent="0">
              <a:buNone/>
            </a:pPr>
            <a:r>
              <a:rPr lang="en-US" sz="800" dirty="0"/>
              <a:t>Wilcox, D. A. and Y. </a:t>
            </a:r>
            <a:r>
              <a:rPr lang="en-US" sz="800" dirty="0" err="1"/>
              <a:t>Xie</a:t>
            </a:r>
            <a:r>
              <a:rPr lang="en-US" sz="800" dirty="0"/>
              <a:t>, (2007), Predicting wetland plant community responses to proposed water-level-regulation plans for Lake Ontario: GIS-based modeling. J. Gt. Lakes Res., 33, 751-773.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5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3569677"/>
            <a:ext cx="4227497" cy="30597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85862" y="3174023"/>
            <a:ext cx="4330503" cy="3455376"/>
          </a:xfrm>
          <a:prstGeom prst="rect">
            <a:avLst/>
          </a:prstGeom>
          <a:noFill/>
          <a:ln w="38100"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16981" y="6242483"/>
            <a:ext cx="85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0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Source: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4141177"/>
            <a:ext cx="4227497" cy="248822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85862" y="3174023"/>
            <a:ext cx="4330503" cy="3455376"/>
          </a:xfrm>
          <a:prstGeom prst="rect">
            <a:avLst/>
          </a:prstGeom>
          <a:noFill/>
          <a:ln w="38100"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16981" y="6242483"/>
            <a:ext cx="85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5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165" y="4677507"/>
            <a:ext cx="4227497" cy="195189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85862" y="3174023"/>
            <a:ext cx="4330503" cy="3455376"/>
          </a:xfrm>
          <a:prstGeom prst="rect">
            <a:avLst/>
          </a:prstGeom>
          <a:noFill/>
          <a:ln w="38100"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16981" y="6242483"/>
            <a:ext cx="85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1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Link between </a:t>
            </a:r>
            <a:r>
              <a:rPr lang="en-US" dirty="0"/>
              <a:t>terrestrial and aquatic </a:t>
            </a:r>
            <a:r>
              <a:rPr lang="en-US" dirty="0" smtClean="0"/>
              <a:t>ecosystems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Wetland </a:t>
            </a:r>
            <a:r>
              <a:rPr lang="en-US" dirty="0"/>
              <a:t>extent </a:t>
            </a:r>
            <a:r>
              <a:rPr lang="en-US" dirty="0" smtClean="0"/>
              <a:t>decreased </a:t>
            </a:r>
            <a:r>
              <a:rPr lang="en-US" dirty="0"/>
              <a:t>up to 90%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Ecological and economic benefits: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Filtration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Ground water recharge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Biological diversity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Tourism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Wetlands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862" y="6413955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5862" y="3174023"/>
            <a:ext cx="4330503" cy="3455376"/>
          </a:xfrm>
          <a:prstGeom prst="rect">
            <a:avLst/>
          </a:prstGeom>
          <a:noFill/>
          <a:ln w="38100"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16981" y="6242483"/>
            <a:ext cx="852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1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Largest source of fresh water </a:t>
            </a:r>
          </a:p>
          <a:p>
            <a:r>
              <a:rPr lang="en-US" sz="2000" dirty="0" smtClean="0"/>
              <a:t>Wetlands cover </a:t>
            </a:r>
            <a:r>
              <a:rPr lang="en-US" sz="2000" dirty="0"/>
              <a:t>an area of 1700 km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endParaRPr lang="en-US" sz="2000" dirty="0" smtClean="0"/>
          </a:p>
          <a:p>
            <a:pPr lvl="1"/>
            <a:r>
              <a:rPr lang="en-US" dirty="0" smtClean="0"/>
              <a:t>Georgian </a:t>
            </a:r>
            <a:r>
              <a:rPr lang="en-US" dirty="0"/>
              <a:t>Bay </a:t>
            </a:r>
            <a:r>
              <a:rPr lang="en-US" dirty="0" smtClean="0"/>
              <a:t>– wetlands are well preserved</a:t>
            </a:r>
          </a:p>
          <a:p>
            <a:pPr lvl="1"/>
            <a:r>
              <a:rPr lang="en-US" dirty="0" smtClean="0"/>
              <a:t>Lake Ontario – wetland extent </a:t>
            </a:r>
            <a:r>
              <a:rPr lang="en-US" dirty="0"/>
              <a:t>has decreased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Lakes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8" y="2704367"/>
            <a:ext cx="5191125" cy="3993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8404" y="6480638"/>
            <a:ext cx="52701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Source: Jeff </a:t>
            </a:r>
            <a:r>
              <a:rPr lang="en-US" sz="800" dirty="0">
                <a:solidFill>
                  <a:schemeClr val="bg1"/>
                </a:solidFill>
              </a:rPr>
              <a:t>Schmaltz, MODIS Rapid Response Team, NASA/GSFC</a:t>
            </a:r>
          </a:p>
        </p:txBody>
      </p:sp>
      <p:sp>
        <p:nvSpPr>
          <p:cNvPr id="6" name="TextBox 5"/>
          <p:cNvSpPr txBox="1"/>
          <p:nvPr/>
        </p:nvSpPr>
        <p:spPr>
          <a:xfrm rot="17452900">
            <a:off x="2875314" y="5054549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Michigan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06382">
            <a:off x="4433167" y="4680013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Huron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50959">
            <a:off x="2714865" y="3378149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Superior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917143">
            <a:off x="5738365" y="5193764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Ontario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433249">
            <a:off x="4791467" y="5815796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Lake Erie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803454">
            <a:off x="4856092" y="4533691"/>
            <a:ext cx="980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Georgian Bay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3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Community Concerns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9886" y="6330026"/>
            <a:ext cx="33779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Photo by  Miriam Harris, Sandy Bottom State Park, Hampton, VA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43007" y="1114569"/>
            <a:ext cx="8406022" cy="29854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Decreasing lake levels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Wetland degradation and loss </a:t>
            </a:r>
          </a:p>
          <a:p>
            <a:pPr>
              <a:lnSpc>
                <a:spcPct val="100000"/>
              </a:lnSpc>
            </a:pPr>
            <a:r>
              <a:rPr lang="en-US" sz="2000" dirty="0" smtClean="0"/>
              <a:t>Climate change may impact wetland’s: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</a:t>
            </a:r>
            <a:r>
              <a:rPr lang="en-US" dirty="0" smtClean="0"/>
              <a:t>ydrologic cycle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</a:t>
            </a:r>
            <a:r>
              <a:rPr lang="en-US" dirty="0" smtClean="0"/>
              <a:t>iological diversity and tourism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4"/>
          <a:stretch/>
        </p:blipFill>
        <p:spPr>
          <a:xfrm>
            <a:off x="4781780" y="3965096"/>
            <a:ext cx="4034114" cy="2597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10378"/>
          <a:stretch/>
        </p:blipFill>
        <p:spPr>
          <a:xfrm>
            <a:off x="294967" y="3962400"/>
            <a:ext cx="4322759" cy="2600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1780" y="6348297"/>
            <a:ext cx="40341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Source: Miriam Harris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966" y="6366338"/>
            <a:ext cx="4322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</a:rPr>
              <a:t>Source: Miriam Harris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5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4621" y="4968211"/>
            <a:ext cx="3778980" cy="131005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b="1" dirty="0" smtClean="0"/>
              <a:t>Mike Robertson</a:t>
            </a:r>
          </a:p>
          <a:p>
            <a:pPr marL="0" indent="0" algn="ctr">
              <a:buNone/>
            </a:pPr>
            <a:r>
              <a:rPr lang="en-US" sz="2000" dirty="0"/>
              <a:t>Imagery Project Manager</a:t>
            </a:r>
          </a:p>
          <a:p>
            <a:pPr marL="0" indent="0" algn="ctr">
              <a:buNone/>
            </a:pPr>
            <a:r>
              <a:rPr lang="en-US" sz="2000" dirty="0" smtClean="0"/>
              <a:t>Ontario </a:t>
            </a:r>
            <a:r>
              <a:rPr lang="en-US" sz="2000" dirty="0"/>
              <a:t>Ministry of Natural Resources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Project Partners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28259" y="1477108"/>
            <a:ext cx="3991707" cy="1267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b="1" dirty="0" smtClean="0"/>
              <a:t>David </a:t>
            </a:r>
            <a:r>
              <a:rPr lang="en-US" sz="2000" b="1" dirty="0" err="1" smtClean="0"/>
              <a:t>Ullrich</a:t>
            </a:r>
            <a:endParaRPr lang="en-US" sz="2000" b="1" dirty="0" smtClean="0"/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Executive Director</a:t>
            </a:r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Great Lakes and St. Lawrence Cities Initiative</a:t>
            </a:r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36710" y="3269510"/>
            <a:ext cx="3574803" cy="117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Char char="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Webdings" panose="05030102010509060703" pitchFamily="18" charset="2"/>
              <a:buChar char="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b="1" dirty="0" smtClean="0"/>
              <a:t>David </a:t>
            </a:r>
            <a:r>
              <a:rPr lang="en-US" sz="2000" b="1" dirty="0" err="1" smtClean="0"/>
              <a:t>Sweetnam</a:t>
            </a:r>
            <a:endParaRPr lang="en-US" sz="2000" b="1" dirty="0" smtClean="0"/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Executive Director</a:t>
            </a:r>
          </a:p>
          <a:p>
            <a:pPr marL="0" indent="0" algn="ctr">
              <a:buFont typeface="Webdings" panose="05030102010509060703" pitchFamily="18" charset="2"/>
              <a:buNone/>
            </a:pPr>
            <a:r>
              <a:rPr lang="en-US" sz="2000" dirty="0" smtClean="0"/>
              <a:t>Georgian Bay Forever</a:t>
            </a:r>
          </a:p>
          <a:p>
            <a:pPr marL="0" indent="0" algn="ctr">
              <a:buFont typeface="Webdings" panose="05030102010509060703" pitchFamily="18" charset="2"/>
              <a:buNone/>
            </a:pPr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9" y="3995931"/>
            <a:ext cx="3502267" cy="262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8" y="1229559"/>
            <a:ext cx="3502267" cy="2626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8138" y="1261664"/>
            <a:ext cx="3485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Source: Miriam Harris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5328137" y="4009645"/>
            <a:ext cx="3485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/>
              <a:t>Source: Miriam Harris 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743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lima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D96A"/>
      </a:accent1>
      <a:accent2>
        <a:srgbClr val="B09F4E"/>
      </a:accent2>
      <a:accent3>
        <a:srgbClr val="716632"/>
      </a:accent3>
      <a:accent4>
        <a:srgbClr val="384BA4"/>
      </a:accent4>
      <a:accent5>
        <a:srgbClr val="5F7AF4"/>
      </a:accent5>
      <a:accent6>
        <a:srgbClr val="BDC9FF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2972</TotalTime>
  <Words>1800</Words>
  <Application>Microsoft Macintosh PowerPoint</Application>
  <PresentationFormat>On-screen Show (4:3)</PresentationFormat>
  <Paragraphs>261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Great Lakes Climate II</vt:lpstr>
      <vt:lpstr>Wetlands</vt:lpstr>
      <vt:lpstr>Wetlands</vt:lpstr>
      <vt:lpstr>Wetlands</vt:lpstr>
      <vt:lpstr>Wetlands</vt:lpstr>
      <vt:lpstr>Wetlands</vt:lpstr>
      <vt:lpstr>Great Lakes</vt:lpstr>
      <vt:lpstr>Community Concerns</vt:lpstr>
      <vt:lpstr>Project Partners</vt:lpstr>
      <vt:lpstr>Study Area &amp; Study Period</vt:lpstr>
      <vt:lpstr>Objectives</vt:lpstr>
      <vt:lpstr>Methodology</vt:lpstr>
      <vt:lpstr>Methodology</vt:lpstr>
      <vt:lpstr>Methodology</vt:lpstr>
      <vt:lpstr>Water Levels in the Great Lakes</vt:lpstr>
      <vt:lpstr>Water Levels in the Great Lakes</vt:lpstr>
      <vt:lpstr>Results: Classified Maps Georgian Bay</vt:lpstr>
      <vt:lpstr>Results: Wetlands Extent Change Maps</vt:lpstr>
      <vt:lpstr>Results: Accuracy Assessment</vt:lpstr>
      <vt:lpstr>Results: Classified Maps Southern Lake Ontario</vt:lpstr>
      <vt:lpstr>Results: Wetlands Extent Change Maps</vt:lpstr>
      <vt:lpstr>Results: Accuracy Assessment</vt:lpstr>
      <vt:lpstr>Conclusions</vt:lpstr>
      <vt:lpstr>Conclusions</vt:lpstr>
      <vt:lpstr>Benefits of Research</vt:lpstr>
      <vt:lpstr>Future Work</vt:lpstr>
      <vt:lpstr>Acknowledgements</vt:lpstr>
      <vt:lpstr>Acknowledgements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</dc:creator>
  <cp:lastModifiedBy>Emily  Adams</cp:lastModifiedBy>
  <cp:revision>208</cp:revision>
  <dcterms:created xsi:type="dcterms:W3CDTF">2014-05-22T17:39:16Z</dcterms:created>
  <dcterms:modified xsi:type="dcterms:W3CDTF">2015-03-05T22:00:47Z</dcterms:modified>
</cp:coreProperties>
</file>