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3"/>
  </p:notesMasterIdLst>
  <p:sldIdLst>
    <p:sldId id="256" r:id="rId2"/>
  </p:sldIdLst>
  <p:sldSz cx="27432000" cy="36576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1" d="100"/>
          <a:sy n="21" d="100"/>
        </p:scale>
        <p:origin x="299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257687585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Shape 26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
        <p:nvSpPr>
          <p:cNvPr id="266" name="Shape 266"/>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32069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Methodology-focused">
    <p:spTree>
      <p:nvGrpSpPr>
        <p:cNvPr id="1" name="Shape 10"/>
        <p:cNvGrpSpPr/>
        <p:nvPr/>
      </p:nvGrpSpPr>
      <p:grpSpPr>
        <a:xfrm>
          <a:off x="0" y="0"/>
          <a:ext cx="0" cy="0"/>
          <a:chOff x="0" y="0"/>
          <a:chExt cx="0" cy="0"/>
        </a:xfrm>
      </p:grpSpPr>
      <p:sp>
        <p:nvSpPr>
          <p:cNvPr id="11" name="Shape 11"/>
          <p:cNvSpPr txBox="1">
            <a:spLocks noGrp="1"/>
          </p:cNvSpPr>
          <p:nvPr>
            <p:ph type="body" idx="1"/>
          </p:nvPr>
        </p:nvSpPr>
        <p:spPr>
          <a:xfrm>
            <a:off x="18326100" y="32366712"/>
            <a:ext cx="8008619" cy="3107987"/>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12" name="Shape 12"/>
          <p:cNvGrpSpPr/>
          <p:nvPr/>
        </p:nvGrpSpPr>
        <p:grpSpPr>
          <a:xfrm>
            <a:off x="18163699" y="31242000"/>
            <a:ext cx="8351235" cy="914400"/>
            <a:chOff x="914400" y="6400800"/>
            <a:chExt cx="16459200" cy="914400"/>
          </a:xfrm>
        </p:grpSpPr>
        <p:sp>
          <p:nvSpPr>
            <p:cNvPr id="13" name="Shape 13"/>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14" name="Shape 14"/>
            <p:cNvSpPr txBox="1"/>
            <p:nvPr/>
          </p:nvSpPr>
          <p:spPr>
            <a:xfrm>
              <a:off x="914400" y="6442501"/>
              <a:ext cx="16459197"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Acknowledgements</a:t>
              </a:r>
            </a:p>
          </p:txBody>
        </p:sp>
      </p:grpSp>
      <p:sp>
        <p:nvSpPr>
          <p:cNvPr id="15" name="Shape 15"/>
          <p:cNvSpPr txBox="1">
            <a:spLocks noGrp="1"/>
          </p:cNvSpPr>
          <p:nvPr>
            <p:ph type="body" idx="2"/>
          </p:nvPr>
        </p:nvSpPr>
        <p:spPr>
          <a:xfrm>
            <a:off x="9677399" y="32366712"/>
            <a:ext cx="8090417" cy="3107987"/>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16" name="Shape 16"/>
          <p:cNvGrpSpPr/>
          <p:nvPr/>
        </p:nvGrpSpPr>
        <p:grpSpPr>
          <a:xfrm>
            <a:off x="9512721" y="31242000"/>
            <a:ext cx="8436530" cy="914400"/>
            <a:chOff x="914400" y="6400800"/>
            <a:chExt cx="16459200" cy="914400"/>
          </a:xfrm>
        </p:grpSpPr>
        <p:sp>
          <p:nvSpPr>
            <p:cNvPr id="17" name="Shape 17"/>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18" name="Shape 18"/>
            <p:cNvSpPr txBox="1"/>
            <p:nvPr/>
          </p:nvSpPr>
          <p:spPr>
            <a:xfrm>
              <a:off x="914400" y="6442501"/>
              <a:ext cx="16459197"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Project Partners</a:t>
              </a:r>
            </a:p>
          </p:txBody>
        </p:sp>
      </p:grpSp>
      <p:sp>
        <p:nvSpPr>
          <p:cNvPr id="19" name="Shape 19"/>
          <p:cNvSpPr txBox="1">
            <a:spLocks noGrp="1"/>
          </p:cNvSpPr>
          <p:nvPr>
            <p:ph type="body" idx="3"/>
          </p:nvPr>
        </p:nvSpPr>
        <p:spPr>
          <a:xfrm>
            <a:off x="1096328" y="32366712"/>
            <a:ext cx="8025556" cy="3107987"/>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0" name="Shape 20"/>
          <p:cNvGrpSpPr/>
          <p:nvPr/>
        </p:nvGrpSpPr>
        <p:grpSpPr>
          <a:xfrm>
            <a:off x="934758" y="31242000"/>
            <a:ext cx="8368893" cy="914400"/>
            <a:chOff x="914400" y="6400800"/>
            <a:chExt cx="16459200" cy="914400"/>
          </a:xfrm>
        </p:grpSpPr>
        <p:sp>
          <p:nvSpPr>
            <p:cNvPr id="21" name="Shape 21"/>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22" name="Shape 22"/>
            <p:cNvSpPr txBox="1"/>
            <p:nvPr/>
          </p:nvSpPr>
          <p:spPr>
            <a:xfrm>
              <a:off x="914400" y="6442501"/>
              <a:ext cx="16459197"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Team Members</a:t>
              </a:r>
            </a:p>
          </p:txBody>
        </p:sp>
      </p:grpSp>
      <p:sp>
        <p:nvSpPr>
          <p:cNvPr id="23" name="Shape 23"/>
          <p:cNvSpPr txBox="1">
            <a:spLocks noGrp="1"/>
          </p:cNvSpPr>
          <p:nvPr>
            <p:ph type="body" idx="4"/>
          </p:nvPr>
        </p:nvSpPr>
        <p:spPr>
          <a:xfrm>
            <a:off x="18326100" y="28061412"/>
            <a:ext cx="8008619" cy="2837687"/>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4" name="Shape 24"/>
          <p:cNvGrpSpPr/>
          <p:nvPr/>
        </p:nvGrpSpPr>
        <p:grpSpPr>
          <a:xfrm>
            <a:off x="18166363" y="26936701"/>
            <a:ext cx="8351233" cy="914400"/>
            <a:chOff x="914400" y="6400800"/>
            <a:chExt cx="16459197" cy="914400"/>
          </a:xfrm>
        </p:grpSpPr>
        <p:sp>
          <p:nvSpPr>
            <p:cNvPr id="25" name="Shape 25"/>
            <p:cNvSpPr/>
            <p:nvPr/>
          </p:nvSpPr>
          <p:spPr>
            <a:xfrm>
              <a:off x="914400" y="6400800"/>
              <a:ext cx="16459197"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26" name="Shape 26"/>
            <p:cNvSpPr txBox="1"/>
            <p:nvPr/>
          </p:nvSpPr>
          <p:spPr>
            <a:xfrm>
              <a:off x="914400" y="6442501"/>
              <a:ext cx="16459197"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Conclusions</a:t>
              </a:r>
            </a:p>
          </p:txBody>
        </p:sp>
      </p:grpSp>
      <p:sp>
        <p:nvSpPr>
          <p:cNvPr id="27" name="Shape 27"/>
          <p:cNvSpPr txBox="1">
            <a:spLocks noGrp="1"/>
          </p:cNvSpPr>
          <p:nvPr>
            <p:ph type="body" idx="5"/>
          </p:nvPr>
        </p:nvSpPr>
        <p:spPr>
          <a:xfrm>
            <a:off x="18326100" y="23946614"/>
            <a:ext cx="8008619" cy="2532887"/>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8" name="Shape 28"/>
          <p:cNvGrpSpPr/>
          <p:nvPr/>
        </p:nvGrpSpPr>
        <p:grpSpPr>
          <a:xfrm>
            <a:off x="18166363" y="22821901"/>
            <a:ext cx="8351233" cy="914400"/>
            <a:chOff x="914400" y="6400800"/>
            <a:chExt cx="16459197" cy="914400"/>
          </a:xfrm>
        </p:grpSpPr>
        <p:sp>
          <p:nvSpPr>
            <p:cNvPr id="29" name="Shape 29"/>
            <p:cNvSpPr/>
            <p:nvPr/>
          </p:nvSpPr>
          <p:spPr>
            <a:xfrm>
              <a:off x="914400" y="6400800"/>
              <a:ext cx="16459197"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30" name="Shape 30"/>
            <p:cNvSpPr txBox="1"/>
            <p:nvPr/>
          </p:nvSpPr>
          <p:spPr>
            <a:xfrm>
              <a:off x="914400" y="6442501"/>
              <a:ext cx="16459197"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Earth Observations</a:t>
              </a:r>
            </a:p>
          </p:txBody>
        </p:sp>
      </p:grpSp>
      <p:sp>
        <p:nvSpPr>
          <p:cNvPr id="31" name="Shape 31"/>
          <p:cNvSpPr txBox="1">
            <a:spLocks noGrp="1"/>
          </p:cNvSpPr>
          <p:nvPr>
            <p:ph type="body" idx="6"/>
          </p:nvPr>
        </p:nvSpPr>
        <p:spPr>
          <a:xfrm>
            <a:off x="1096328" y="23946612"/>
            <a:ext cx="16658270" cy="6952488"/>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32" name="Shape 32"/>
          <p:cNvGrpSpPr/>
          <p:nvPr/>
        </p:nvGrpSpPr>
        <p:grpSpPr>
          <a:xfrm>
            <a:off x="914400" y="22820862"/>
            <a:ext cx="17034853" cy="914400"/>
            <a:chOff x="914400" y="6400800"/>
            <a:chExt cx="16459200" cy="914400"/>
          </a:xfrm>
        </p:grpSpPr>
        <p:sp>
          <p:nvSpPr>
            <p:cNvPr id="33" name="Shape 33"/>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34" name="Shape 34"/>
            <p:cNvSpPr txBox="1"/>
            <p:nvPr/>
          </p:nvSpPr>
          <p:spPr>
            <a:xfrm>
              <a:off x="914400" y="6442501"/>
              <a:ext cx="16459200"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Results</a:t>
              </a:r>
            </a:p>
          </p:txBody>
        </p:sp>
      </p:grpSp>
      <p:sp>
        <p:nvSpPr>
          <p:cNvPr id="35" name="Shape 35"/>
          <p:cNvSpPr txBox="1">
            <a:spLocks noGrp="1"/>
          </p:cNvSpPr>
          <p:nvPr>
            <p:ph type="body" idx="7"/>
          </p:nvPr>
        </p:nvSpPr>
        <p:spPr>
          <a:xfrm>
            <a:off x="1096328" y="15903676"/>
            <a:ext cx="25238390" cy="6422922"/>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36" name="Shape 36"/>
          <p:cNvGrpSpPr/>
          <p:nvPr/>
        </p:nvGrpSpPr>
        <p:grpSpPr>
          <a:xfrm>
            <a:off x="914398" y="14782800"/>
            <a:ext cx="25600532" cy="914400"/>
            <a:chOff x="914400" y="6400800"/>
            <a:chExt cx="16459200" cy="914400"/>
          </a:xfrm>
        </p:grpSpPr>
        <p:sp>
          <p:nvSpPr>
            <p:cNvPr id="37" name="Shape 37"/>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38" name="Shape 38"/>
            <p:cNvSpPr txBox="1"/>
            <p:nvPr/>
          </p:nvSpPr>
          <p:spPr>
            <a:xfrm>
              <a:off x="914400" y="6442501"/>
              <a:ext cx="16459200"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Methodology</a:t>
              </a:r>
            </a:p>
          </p:txBody>
        </p:sp>
      </p:grpSp>
      <p:sp>
        <p:nvSpPr>
          <p:cNvPr id="39" name="Shape 39"/>
          <p:cNvSpPr txBox="1">
            <a:spLocks noGrp="1"/>
          </p:cNvSpPr>
          <p:nvPr>
            <p:ph type="body" idx="8"/>
          </p:nvPr>
        </p:nvSpPr>
        <p:spPr>
          <a:xfrm>
            <a:off x="18326100" y="11640313"/>
            <a:ext cx="8008619" cy="2761487"/>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40" name="Shape 40"/>
          <p:cNvGrpSpPr/>
          <p:nvPr/>
        </p:nvGrpSpPr>
        <p:grpSpPr>
          <a:xfrm>
            <a:off x="18166363" y="10515601"/>
            <a:ext cx="8351233" cy="914400"/>
            <a:chOff x="914400" y="6400800"/>
            <a:chExt cx="16459197" cy="914400"/>
          </a:xfrm>
        </p:grpSpPr>
        <p:sp>
          <p:nvSpPr>
            <p:cNvPr id="41" name="Shape 41"/>
            <p:cNvSpPr/>
            <p:nvPr/>
          </p:nvSpPr>
          <p:spPr>
            <a:xfrm>
              <a:off x="914400" y="6400800"/>
              <a:ext cx="16459197"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42" name="Shape 42"/>
            <p:cNvSpPr txBox="1"/>
            <p:nvPr/>
          </p:nvSpPr>
          <p:spPr>
            <a:xfrm>
              <a:off x="914400" y="6442501"/>
              <a:ext cx="16459197"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Study Area</a:t>
              </a:r>
            </a:p>
          </p:txBody>
        </p:sp>
      </p:grpSp>
      <p:sp>
        <p:nvSpPr>
          <p:cNvPr id="43" name="Shape 43"/>
          <p:cNvSpPr txBox="1">
            <a:spLocks noGrp="1"/>
          </p:cNvSpPr>
          <p:nvPr>
            <p:ph type="body" idx="9"/>
          </p:nvPr>
        </p:nvSpPr>
        <p:spPr>
          <a:xfrm>
            <a:off x="18326100" y="7525514"/>
            <a:ext cx="8008619" cy="2532887"/>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44" name="Shape 44"/>
          <p:cNvGrpSpPr/>
          <p:nvPr/>
        </p:nvGrpSpPr>
        <p:grpSpPr>
          <a:xfrm>
            <a:off x="18166363" y="6400800"/>
            <a:ext cx="8351233" cy="914400"/>
            <a:chOff x="914400" y="6400800"/>
            <a:chExt cx="16459197" cy="914400"/>
          </a:xfrm>
        </p:grpSpPr>
        <p:sp>
          <p:nvSpPr>
            <p:cNvPr id="45" name="Shape 45"/>
            <p:cNvSpPr/>
            <p:nvPr/>
          </p:nvSpPr>
          <p:spPr>
            <a:xfrm>
              <a:off x="914400" y="6400800"/>
              <a:ext cx="16459197"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46" name="Shape 46"/>
            <p:cNvSpPr txBox="1"/>
            <p:nvPr/>
          </p:nvSpPr>
          <p:spPr>
            <a:xfrm>
              <a:off x="914400" y="6442501"/>
              <a:ext cx="16459197"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Objectives</a:t>
              </a:r>
            </a:p>
          </p:txBody>
        </p:sp>
      </p:grpSp>
      <p:sp>
        <p:nvSpPr>
          <p:cNvPr id="47" name="Shape 47"/>
          <p:cNvSpPr txBox="1">
            <a:spLocks noGrp="1"/>
          </p:cNvSpPr>
          <p:nvPr>
            <p:ph type="body" idx="13"/>
          </p:nvPr>
        </p:nvSpPr>
        <p:spPr>
          <a:xfrm>
            <a:off x="1096328" y="7521678"/>
            <a:ext cx="16658270" cy="6880122"/>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48" name="Shape 48"/>
          <p:cNvGrpSpPr/>
          <p:nvPr/>
        </p:nvGrpSpPr>
        <p:grpSpPr>
          <a:xfrm>
            <a:off x="914400" y="6400800"/>
            <a:ext cx="17034853" cy="914400"/>
            <a:chOff x="914400" y="6400800"/>
            <a:chExt cx="16459200" cy="914400"/>
          </a:xfrm>
        </p:grpSpPr>
        <p:sp>
          <p:nvSpPr>
            <p:cNvPr id="49" name="Shape 49"/>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50" name="Shape 50"/>
            <p:cNvSpPr txBox="1"/>
            <p:nvPr/>
          </p:nvSpPr>
          <p:spPr>
            <a:xfrm>
              <a:off x="914400" y="6400800"/>
              <a:ext cx="164592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Abstract</a:t>
              </a:r>
            </a:p>
          </p:txBody>
        </p:sp>
      </p:grpSp>
      <p:sp>
        <p:nvSpPr>
          <p:cNvPr id="51" name="Shape 51"/>
          <p:cNvSpPr txBox="1">
            <a:spLocks noGrp="1"/>
          </p:cNvSpPr>
          <p:nvPr>
            <p:ph type="body" idx="14"/>
          </p:nvPr>
        </p:nvSpPr>
        <p:spPr>
          <a:xfrm>
            <a:off x="4572000" y="5367746"/>
            <a:ext cx="18288000" cy="590601"/>
          </a:xfrm>
          <a:prstGeom prst="rect">
            <a:avLst/>
          </a:prstGeom>
          <a:noFill/>
          <a:ln>
            <a:noFill/>
          </a:ln>
        </p:spPr>
        <p:txBody>
          <a:bodyPr lIns="91425" tIns="91425" rIns="91425" bIns="91425" anchor="ctr" anchorCtr="0"/>
          <a:lstStyle>
            <a:lvl1pPr marL="0" indent="0" algn="ctr" rtl="0">
              <a:spcBef>
                <a:spcPts val="0"/>
              </a:spcBef>
              <a:buClr>
                <a:schemeClr val="l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2" name="Shape 52"/>
          <p:cNvSpPr txBox="1">
            <a:spLocks noGrp="1"/>
          </p:cNvSpPr>
          <p:nvPr>
            <p:ph type="body" idx="15"/>
          </p:nvPr>
        </p:nvSpPr>
        <p:spPr>
          <a:xfrm>
            <a:off x="4572000" y="4244975"/>
            <a:ext cx="18288000" cy="946455"/>
          </a:xfrm>
          <a:prstGeom prst="rect">
            <a:avLst/>
          </a:prstGeom>
          <a:noFill/>
          <a:ln>
            <a:noFill/>
          </a:ln>
        </p:spPr>
        <p:txBody>
          <a:bodyPr lIns="91425" tIns="91425" rIns="91425" bIns="91425" anchor="b" anchorCtr="0"/>
          <a:lstStyle>
            <a:lvl1pPr marL="0" marR="0" indent="0" algn="ctr" rtl="0">
              <a:lnSpc>
                <a:spcPct val="90000"/>
              </a:lnSpc>
              <a:spcBef>
                <a:spcPts val="3000"/>
              </a:spcBef>
              <a:spcAft>
                <a:spcPts val="0"/>
              </a:spcAft>
              <a:buClr>
                <a:schemeClr val="lt1"/>
              </a:buClr>
              <a:buFont typeface="A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3" name="Shape 53"/>
          <p:cNvSpPr txBox="1">
            <a:spLocks noGrp="1"/>
          </p:cNvSpPr>
          <p:nvPr>
            <p:ph type="body" idx="16"/>
          </p:nvPr>
        </p:nvSpPr>
        <p:spPr>
          <a:xfrm>
            <a:off x="4572000" y="2758098"/>
            <a:ext cx="18288000" cy="1212321"/>
          </a:xfrm>
          <a:prstGeom prst="rect">
            <a:avLst/>
          </a:prstGeom>
          <a:noFill/>
          <a:ln>
            <a:noFill/>
          </a:ln>
        </p:spPr>
        <p:txBody>
          <a:bodyPr lIns="91425" tIns="91425" rIns="91425" bIns="91425" anchor="t" anchorCtr="0"/>
          <a:lstStyle>
            <a:lvl1pPr marL="0" indent="0" algn="ctr" rtl="0">
              <a:spcBef>
                <a:spcPts val="0"/>
              </a:spcBef>
              <a:buClr>
                <a:schemeClr val="l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4" name="Shape 54"/>
          <p:cNvSpPr txBox="1">
            <a:spLocks noGrp="1"/>
          </p:cNvSpPr>
          <p:nvPr>
            <p:ph type="body" idx="17"/>
          </p:nvPr>
        </p:nvSpPr>
        <p:spPr>
          <a:xfrm>
            <a:off x="4572000" y="1476444"/>
            <a:ext cx="18288000" cy="1155030"/>
          </a:xfrm>
          <a:prstGeom prst="rect">
            <a:avLst/>
          </a:prstGeom>
          <a:noFill/>
          <a:ln>
            <a:noFill/>
          </a:ln>
        </p:spPr>
        <p:txBody>
          <a:bodyPr lIns="91425" tIns="91425" rIns="91425" bIns="91425" anchor="t" anchorCtr="0"/>
          <a:lstStyle>
            <a:lvl1pPr marL="0" indent="0" algn="ctr" rtl="0">
              <a:spcBef>
                <a:spcPts val="0"/>
              </a:spcBef>
              <a:buClr>
                <a:schemeClr val="l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tandard Poster">
    <p:spTree>
      <p:nvGrpSpPr>
        <p:cNvPr id="1" name="Shape 55"/>
        <p:cNvGrpSpPr/>
        <p:nvPr/>
      </p:nvGrpSpPr>
      <p:grpSpPr>
        <a:xfrm>
          <a:off x="0" y="0"/>
          <a:ext cx="0" cy="0"/>
          <a:chOff x="0" y="0"/>
          <a:chExt cx="0" cy="0"/>
        </a:xfrm>
      </p:grpSpPr>
      <p:sp>
        <p:nvSpPr>
          <p:cNvPr id="56" name="Shape 56"/>
          <p:cNvSpPr txBox="1">
            <a:spLocks noGrp="1"/>
          </p:cNvSpPr>
          <p:nvPr>
            <p:ph type="body" idx="1"/>
          </p:nvPr>
        </p:nvSpPr>
        <p:spPr>
          <a:xfrm>
            <a:off x="18326100" y="30842712"/>
            <a:ext cx="8008619" cy="4590287"/>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57" name="Shape 57"/>
          <p:cNvGrpSpPr/>
          <p:nvPr/>
        </p:nvGrpSpPr>
        <p:grpSpPr>
          <a:xfrm>
            <a:off x="18163699" y="29718000"/>
            <a:ext cx="8351235" cy="914400"/>
            <a:chOff x="914400" y="6400800"/>
            <a:chExt cx="16459200" cy="914400"/>
          </a:xfrm>
        </p:grpSpPr>
        <p:sp>
          <p:nvSpPr>
            <p:cNvPr id="58" name="Shape 58"/>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59" name="Shape 59"/>
            <p:cNvSpPr txBox="1"/>
            <p:nvPr/>
          </p:nvSpPr>
          <p:spPr>
            <a:xfrm>
              <a:off x="914400" y="6442501"/>
              <a:ext cx="16459197"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Acknowledgements</a:t>
              </a:r>
            </a:p>
          </p:txBody>
        </p:sp>
      </p:grpSp>
      <p:sp>
        <p:nvSpPr>
          <p:cNvPr id="60" name="Shape 60"/>
          <p:cNvSpPr txBox="1">
            <a:spLocks noGrp="1"/>
          </p:cNvSpPr>
          <p:nvPr>
            <p:ph type="body" idx="2"/>
          </p:nvPr>
        </p:nvSpPr>
        <p:spPr>
          <a:xfrm>
            <a:off x="9677399" y="30842712"/>
            <a:ext cx="8090417" cy="4590287"/>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1" name="Shape 61"/>
          <p:cNvGrpSpPr/>
          <p:nvPr/>
        </p:nvGrpSpPr>
        <p:grpSpPr>
          <a:xfrm>
            <a:off x="9512721" y="29718000"/>
            <a:ext cx="8436530" cy="914400"/>
            <a:chOff x="914400" y="6400800"/>
            <a:chExt cx="16459200" cy="914400"/>
          </a:xfrm>
        </p:grpSpPr>
        <p:sp>
          <p:nvSpPr>
            <p:cNvPr id="62" name="Shape 62"/>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63" name="Shape 63"/>
            <p:cNvSpPr txBox="1"/>
            <p:nvPr/>
          </p:nvSpPr>
          <p:spPr>
            <a:xfrm>
              <a:off x="914400" y="6442501"/>
              <a:ext cx="16459197"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Project Partners</a:t>
              </a:r>
            </a:p>
          </p:txBody>
        </p:sp>
      </p:grpSp>
      <p:sp>
        <p:nvSpPr>
          <p:cNvPr id="64" name="Shape 64"/>
          <p:cNvSpPr txBox="1">
            <a:spLocks noGrp="1"/>
          </p:cNvSpPr>
          <p:nvPr>
            <p:ph type="body" idx="3"/>
          </p:nvPr>
        </p:nvSpPr>
        <p:spPr>
          <a:xfrm>
            <a:off x="1096328" y="30842712"/>
            <a:ext cx="8025556" cy="4590287"/>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5" name="Shape 65"/>
          <p:cNvGrpSpPr/>
          <p:nvPr/>
        </p:nvGrpSpPr>
        <p:grpSpPr>
          <a:xfrm>
            <a:off x="934758" y="29718000"/>
            <a:ext cx="8368893" cy="914400"/>
            <a:chOff x="914400" y="6400800"/>
            <a:chExt cx="16459200" cy="914400"/>
          </a:xfrm>
        </p:grpSpPr>
        <p:sp>
          <p:nvSpPr>
            <p:cNvPr id="66" name="Shape 66"/>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67" name="Shape 67"/>
            <p:cNvSpPr txBox="1"/>
            <p:nvPr/>
          </p:nvSpPr>
          <p:spPr>
            <a:xfrm>
              <a:off x="914400" y="6442501"/>
              <a:ext cx="16459197"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Team Members</a:t>
              </a:r>
            </a:p>
          </p:txBody>
        </p:sp>
      </p:grpSp>
      <p:sp>
        <p:nvSpPr>
          <p:cNvPr id="68" name="Shape 68"/>
          <p:cNvSpPr txBox="1">
            <a:spLocks noGrp="1"/>
          </p:cNvSpPr>
          <p:nvPr>
            <p:ph type="body" idx="4"/>
          </p:nvPr>
        </p:nvSpPr>
        <p:spPr>
          <a:xfrm>
            <a:off x="18326100" y="23527512"/>
            <a:ext cx="8008619" cy="5733286"/>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9" name="Shape 69"/>
          <p:cNvGrpSpPr/>
          <p:nvPr/>
        </p:nvGrpSpPr>
        <p:grpSpPr>
          <a:xfrm>
            <a:off x="18166363" y="22402800"/>
            <a:ext cx="8351235" cy="914400"/>
            <a:chOff x="914400" y="6400800"/>
            <a:chExt cx="16459200" cy="914400"/>
          </a:xfrm>
        </p:grpSpPr>
        <p:sp>
          <p:nvSpPr>
            <p:cNvPr id="70" name="Shape 70"/>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71" name="Shape 71"/>
            <p:cNvSpPr txBox="1"/>
            <p:nvPr/>
          </p:nvSpPr>
          <p:spPr>
            <a:xfrm>
              <a:off x="914400" y="6442501"/>
              <a:ext cx="16459197"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Conclusions</a:t>
              </a:r>
            </a:p>
          </p:txBody>
        </p:sp>
      </p:grpSp>
      <p:sp>
        <p:nvSpPr>
          <p:cNvPr id="72" name="Shape 72"/>
          <p:cNvSpPr txBox="1">
            <a:spLocks noGrp="1"/>
          </p:cNvSpPr>
          <p:nvPr>
            <p:ph type="body" idx="5"/>
          </p:nvPr>
        </p:nvSpPr>
        <p:spPr>
          <a:xfrm>
            <a:off x="1096328" y="23523676"/>
            <a:ext cx="16658270" cy="5737123"/>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73" name="Shape 73"/>
          <p:cNvGrpSpPr/>
          <p:nvPr/>
        </p:nvGrpSpPr>
        <p:grpSpPr>
          <a:xfrm>
            <a:off x="914400" y="22402800"/>
            <a:ext cx="17034853" cy="914400"/>
            <a:chOff x="914400" y="6400800"/>
            <a:chExt cx="16459200" cy="914400"/>
          </a:xfrm>
        </p:grpSpPr>
        <p:sp>
          <p:nvSpPr>
            <p:cNvPr id="74" name="Shape 74"/>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75" name="Shape 75"/>
            <p:cNvSpPr txBox="1"/>
            <p:nvPr/>
          </p:nvSpPr>
          <p:spPr>
            <a:xfrm>
              <a:off x="914400" y="6442501"/>
              <a:ext cx="16459200"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Results</a:t>
              </a:r>
            </a:p>
          </p:txBody>
        </p:sp>
      </p:grpSp>
      <p:sp>
        <p:nvSpPr>
          <p:cNvPr id="76" name="Shape 76"/>
          <p:cNvSpPr txBox="1">
            <a:spLocks noGrp="1"/>
          </p:cNvSpPr>
          <p:nvPr>
            <p:ph type="body" idx="6"/>
          </p:nvPr>
        </p:nvSpPr>
        <p:spPr>
          <a:xfrm>
            <a:off x="18326100" y="18955512"/>
            <a:ext cx="8008619" cy="2990086"/>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77" name="Shape 77"/>
          <p:cNvGrpSpPr/>
          <p:nvPr/>
        </p:nvGrpSpPr>
        <p:grpSpPr>
          <a:xfrm>
            <a:off x="18166363" y="17830800"/>
            <a:ext cx="8351233" cy="914400"/>
            <a:chOff x="914400" y="6400800"/>
            <a:chExt cx="16459197" cy="914400"/>
          </a:xfrm>
        </p:grpSpPr>
        <p:sp>
          <p:nvSpPr>
            <p:cNvPr id="78" name="Shape 78"/>
            <p:cNvSpPr/>
            <p:nvPr/>
          </p:nvSpPr>
          <p:spPr>
            <a:xfrm>
              <a:off x="914400" y="6400800"/>
              <a:ext cx="16459197"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79" name="Shape 79"/>
            <p:cNvSpPr txBox="1"/>
            <p:nvPr/>
          </p:nvSpPr>
          <p:spPr>
            <a:xfrm>
              <a:off x="914400" y="6442501"/>
              <a:ext cx="16459197"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Earth Observations</a:t>
              </a:r>
            </a:p>
          </p:txBody>
        </p:sp>
      </p:grpSp>
      <p:sp>
        <p:nvSpPr>
          <p:cNvPr id="80" name="Shape 80"/>
          <p:cNvSpPr txBox="1">
            <a:spLocks noGrp="1"/>
          </p:cNvSpPr>
          <p:nvPr>
            <p:ph type="body" idx="7"/>
          </p:nvPr>
        </p:nvSpPr>
        <p:spPr>
          <a:xfrm>
            <a:off x="18326100" y="14840712"/>
            <a:ext cx="8008619" cy="2532887"/>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81" name="Shape 81"/>
          <p:cNvGrpSpPr/>
          <p:nvPr/>
        </p:nvGrpSpPr>
        <p:grpSpPr>
          <a:xfrm>
            <a:off x="18166363" y="13716000"/>
            <a:ext cx="8351233" cy="914400"/>
            <a:chOff x="914400" y="6400800"/>
            <a:chExt cx="16459197" cy="914400"/>
          </a:xfrm>
        </p:grpSpPr>
        <p:sp>
          <p:nvSpPr>
            <p:cNvPr id="82" name="Shape 82"/>
            <p:cNvSpPr/>
            <p:nvPr/>
          </p:nvSpPr>
          <p:spPr>
            <a:xfrm>
              <a:off x="914400" y="6400800"/>
              <a:ext cx="16459197"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83" name="Shape 83"/>
            <p:cNvSpPr txBox="1"/>
            <p:nvPr/>
          </p:nvSpPr>
          <p:spPr>
            <a:xfrm>
              <a:off x="914400" y="6442501"/>
              <a:ext cx="16459197"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Study Area</a:t>
              </a:r>
            </a:p>
          </p:txBody>
        </p:sp>
      </p:grpSp>
      <p:sp>
        <p:nvSpPr>
          <p:cNvPr id="84" name="Shape 84"/>
          <p:cNvSpPr txBox="1">
            <a:spLocks noGrp="1"/>
          </p:cNvSpPr>
          <p:nvPr>
            <p:ph type="body" idx="8"/>
          </p:nvPr>
        </p:nvSpPr>
        <p:spPr>
          <a:xfrm>
            <a:off x="1096328" y="14836876"/>
            <a:ext cx="16658270" cy="7108722"/>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85" name="Shape 85"/>
          <p:cNvGrpSpPr/>
          <p:nvPr/>
        </p:nvGrpSpPr>
        <p:grpSpPr>
          <a:xfrm>
            <a:off x="914400" y="13716000"/>
            <a:ext cx="17034853" cy="914400"/>
            <a:chOff x="914400" y="6400800"/>
            <a:chExt cx="16459200" cy="914400"/>
          </a:xfrm>
        </p:grpSpPr>
        <p:sp>
          <p:nvSpPr>
            <p:cNvPr id="86" name="Shape 86"/>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87" name="Shape 87"/>
            <p:cNvSpPr txBox="1"/>
            <p:nvPr/>
          </p:nvSpPr>
          <p:spPr>
            <a:xfrm>
              <a:off x="914400" y="6442501"/>
              <a:ext cx="16459200"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Methodology</a:t>
              </a:r>
            </a:p>
          </p:txBody>
        </p:sp>
      </p:grpSp>
      <p:sp>
        <p:nvSpPr>
          <p:cNvPr id="88" name="Shape 88"/>
          <p:cNvSpPr txBox="1">
            <a:spLocks noGrp="1"/>
          </p:cNvSpPr>
          <p:nvPr>
            <p:ph type="body" idx="9"/>
          </p:nvPr>
        </p:nvSpPr>
        <p:spPr>
          <a:xfrm>
            <a:off x="18326100" y="7525513"/>
            <a:ext cx="8008619" cy="5733286"/>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89" name="Shape 89"/>
          <p:cNvGrpSpPr/>
          <p:nvPr/>
        </p:nvGrpSpPr>
        <p:grpSpPr>
          <a:xfrm>
            <a:off x="18166363" y="6400800"/>
            <a:ext cx="8351235" cy="914400"/>
            <a:chOff x="914400" y="6400800"/>
            <a:chExt cx="16459200" cy="914400"/>
          </a:xfrm>
        </p:grpSpPr>
        <p:sp>
          <p:nvSpPr>
            <p:cNvPr id="90" name="Shape 90"/>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91" name="Shape 91"/>
            <p:cNvSpPr txBox="1"/>
            <p:nvPr/>
          </p:nvSpPr>
          <p:spPr>
            <a:xfrm>
              <a:off x="914400" y="6442501"/>
              <a:ext cx="16459197"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Objectives</a:t>
              </a:r>
            </a:p>
          </p:txBody>
        </p:sp>
      </p:grpSp>
      <p:sp>
        <p:nvSpPr>
          <p:cNvPr id="92" name="Shape 92"/>
          <p:cNvSpPr txBox="1">
            <a:spLocks noGrp="1"/>
          </p:cNvSpPr>
          <p:nvPr>
            <p:ph type="body" idx="13"/>
          </p:nvPr>
        </p:nvSpPr>
        <p:spPr>
          <a:xfrm>
            <a:off x="1096328" y="7521678"/>
            <a:ext cx="16658270" cy="5751868"/>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93" name="Shape 93"/>
          <p:cNvGrpSpPr/>
          <p:nvPr/>
        </p:nvGrpSpPr>
        <p:grpSpPr>
          <a:xfrm>
            <a:off x="914400" y="6400800"/>
            <a:ext cx="17034853" cy="914400"/>
            <a:chOff x="914400" y="6400800"/>
            <a:chExt cx="16459200" cy="914400"/>
          </a:xfrm>
        </p:grpSpPr>
        <p:sp>
          <p:nvSpPr>
            <p:cNvPr id="94" name="Shape 94"/>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95" name="Shape 95"/>
            <p:cNvSpPr txBox="1"/>
            <p:nvPr/>
          </p:nvSpPr>
          <p:spPr>
            <a:xfrm>
              <a:off x="914400" y="6400800"/>
              <a:ext cx="164592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Abstract</a:t>
              </a:r>
            </a:p>
          </p:txBody>
        </p:sp>
      </p:grpSp>
      <p:sp>
        <p:nvSpPr>
          <p:cNvPr id="96" name="Shape 96"/>
          <p:cNvSpPr txBox="1">
            <a:spLocks noGrp="1"/>
          </p:cNvSpPr>
          <p:nvPr>
            <p:ph type="body" idx="14"/>
          </p:nvPr>
        </p:nvSpPr>
        <p:spPr>
          <a:xfrm>
            <a:off x="4572000" y="5367746"/>
            <a:ext cx="18288000" cy="590601"/>
          </a:xfrm>
          <a:prstGeom prst="rect">
            <a:avLst/>
          </a:prstGeom>
          <a:noFill/>
          <a:ln>
            <a:noFill/>
          </a:ln>
        </p:spPr>
        <p:txBody>
          <a:bodyPr lIns="91425" tIns="91425" rIns="91425" bIns="91425" anchor="ctr" anchorCtr="0"/>
          <a:lstStyle>
            <a:lvl1pPr marL="0" indent="0" algn="ctr" rtl="0">
              <a:spcBef>
                <a:spcPts val="0"/>
              </a:spcBef>
              <a:buClr>
                <a:schemeClr val="l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7" name="Shape 97"/>
          <p:cNvSpPr txBox="1">
            <a:spLocks noGrp="1"/>
          </p:cNvSpPr>
          <p:nvPr>
            <p:ph type="body" idx="15"/>
          </p:nvPr>
        </p:nvSpPr>
        <p:spPr>
          <a:xfrm>
            <a:off x="4572000" y="4244975"/>
            <a:ext cx="18288000" cy="946455"/>
          </a:xfrm>
          <a:prstGeom prst="rect">
            <a:avLst/>
          </a:prstGeom>
          <a:noFill/>
          <a:ln>
            <a:noFill/>
          </a:ln>
        </p:spPr>
        <p:txBody>
          <a:bodyPr lIns="91425" tIns="91425" rIns="91425" bIns="91425" anchor="b" anchorCtr="0"/>
          <a:lstStyle>
            <a:lvl1pPr marL="0" marR="0" indent="0" algn="ctr" rtl="0">
              <a:lnSpc>
                <a:spcPct val="90000"/>
              </a:lnSpc>
              <a:spcBef>
                <a:spcPts val="3000"/>
              </a:spcBef>
              <a:spcAft>
                <a:spcPts val="0"/>
              </a:spcAft>
              <a:buClr>
                <a:schemeClr val="lt1"/>
              </a:buClr>
              <a:buFont typeface="A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8" name="Shape 98"/>
          <p:cNvSpPr txBox="1">
            <a:spLocks noGrp="1"/>
          </p:cNvSpPr>
          <p:nvPr>
            <p:ph type="body" idx="16"/>
          </p:nvPr>
        </p:nvSpPr>
        <p:spPr>
          <a:xfrm>
            <a:off x="4572000" y="2758098"/>
            <a:ext cx="18288000" cy="1212321"/>
          </a:xfrm>
          <a:prstGeom prst="rect">
            <a:avLst/>
          </a:prstGeom>
          <a:noFill/>
          <a:ln>
            <a:noFill/>
          </a:ln>
        </p:spPr>
        <p:txBody>
          <a:bodyPr lIns="91425" tIns="91425" rIns="91425" bIns="91425" anchor="t" anchorCtr="0"/>
          <a:lstStyle>
            <a:lvl1pPr marL="0" indent="0" algn="ctr" rtl="0">
              <a:spcBef>
                <a:spcPts val="0"/>
              </a:spcBef>
              <a:buClr>
                <a:schemeClr val="l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9" name="Shape 99"/>
          <p:cNvSpPr txBox="1">
            <a:spLocks noGrp="1"/>
          </p:cNvSpPr>
          <p:nvPr>
            <p:ph type="body" idx="17"/>
          </p:nvPr>
        </p:nvSpPr>
        <p:spPr>
          <a:xfrm>
            <a:off x="4572000" y="1476444"/>
            <a:ext cx="18288000" cy="1155030"/>
          </a:xfrm>
          <a:prstGeom prst="rect">
            <a:avLst/>
          </a:prstGeom>
          <a:noFill/>
          <a:ln>
            <a:noFill/>
          </a:ln>
        </p:spPr>
        <p:txBody>
          <a:bodyPr lIns="91425" tIns="91425" rIns="91425" bIns="91425" anchor="t" anchorCtr="0"/>
          <a:lstStyle>
            <a:lvl1pPr marL="0" indent="0" algn="ctr" rtl="0">
              <a:spcBef>
                <a:spcPts val="0"/>
              </a:spcBef>
              <a:buClr>
                <a:schemeClr val="l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Poster Ver.2">
    <p:spTree>
      <p:nvGrpSpPr>
        <p:cNvPr id="1" name="Shape 100"/>
        <p:cNvGrpSpPr/>
        <p:nvPr/>
      </p:nvGrpSpPr>
      <p:grpSpPr>
        <a:xfrm>
          <a:off x="0" y="0"/>
          <a:ext cx="0" cy="0"/>
          <a:chOff x="0" y="0"/>
          <a:chExt cx="0" cy="0"/>
        </a:xfrm>
      </p:grpSpPr>
      <p:sp>
        <p:nvSpPr>
          <p:cNvPr id="101" name="Shape 101"/>
          <p:cNvSpPr txBox="1">
            <a:spLocks noGrp="1"/>
          </p:cNvSpPr>
          <p:nvPr>
            <p:ph type="body" idx="1"/>
          </p:nvPr>
        </p:nvSpPr>
        <p:spPr>
          <a:xfrm>
            <a:off x="18326100" y="30842712"/>
            <a:ext cx="8008619" cy="4590287"/>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102" name="Shape 102"/>
          <p:cNvGrpSpPr/>
          <p:nvPr/>
        </p:nvGrpSpPr>
        <p:grpSpPr>
          <a:xfrm>
            <a:off x="18163699" y="29718000"/>
            <a:ext cx="8351235" cy="914400"/>
            <a:chOff x="914400" y="6400800"/>
            <a:chExt cx="16459200" cy="914400"/>
          </a:xfrm>
        </p:grpSpPr>
        <p:sp>
          <p:nvSpPr>
            <p:cNvPr id="103" name="Shape 103"/>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104" name="Shape 104"/>
            <p:cNvSpPr txBox="1"/>
            <p:nvPr/>
          </p:nvSpPr>
          <p:spPr>
            <a:xfrm>
              <a:off x="914400" y="6442501"/>
              <a:ext cx="16459197"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Acknowledgements</a:t>
              </a:r>
            </a:p>
          </p:txBody>
        </p:sp>
      </p:grpSp>
      <p:sp>
        <p:nvSpPr>
          <p:cNvPr id="105" name="Shape 105"/>
          <p:cNvSpPr txBox="1">
            <a:spLocks noGrp="1"/>
          </p:cNvSpPr>
          <p:nvPr>
            <p:ph type="body" idx="2"/>
          </p:nvPr>
        </p:nvSpPr>
        <p:spPr>
          <a:xfrm>
            <a:off x="9677399" y="30842712"/>
            <a:ext cx="8090417" cy="4590287"/>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106" name="Shape 106"/>
          <p:cNvGrpSpPr/>
          <p:nvPr/>
        </p:nvGrpSpPr>
        <p:grpSpPr>
          <a:xfrm>
            <a:off x="9512721" y="29718000"/>
            <a:ext cx="8436530" cy="914400"/>
            <a:chOff x="914400" y="6400800"/>
            <a:chExt cx="16459200" cy="914400"/>
          </a:xfrm>
        </p:grpSpPr>
        <p:sp>
          <p:nvSpPr>
            <p:cNvPr id="107" name="Shape 107"/>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108" name="Shape 108"/>
            <p:cNvSpPr txBox="1"/>
            <p:nvPr/>
          </p:nvSpPr>
          <p:spPr>
            <a:xfrm>
              <a:off x="914400" y="6442501"/>
              <a:ext cx="16459197"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Project Partners</a:t>
              </a:r>
            </a:p>
          </p:txBody>
        </p:sp>
      </p:grpSp>
      <p:sp>
        <p:nvSpPr>
          <p:cNvPr id="109" name="Shape 109"/>
          <p:cNvSpPr txBox="1">
            <a:spLocks noGrp="1"/>
          </p:cNvSpPr>
          <p:nvPr>
            <p:ph type="body" idx="3"/>
          </p:nvPr>
        </p:nvSpPr>
        <p:spPr>
          <a:xfrm>
            <a:off x="1096328" y="30842712"/>
            <a:ext cx="8025556" cy="4590287"/>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110" name="Shape 110"/>
          <p:cNvGrpSpPr/>
          <p:nvPr/>
        </p:nvGrpSpPr>
        <p:grpSpPr>
          <a:xfrm>
            <a:off x="934758" y="29718000"/>
            <a:ext cx="8368893" cy="914400"/>
            <a:chOff x="914400" y="6400800"/>
            <a:chExt cx="16459200" cy="914400"/>
          </a:xfrm>
        </p:grpSpPr>
        <p:sp>
          <p:nvSpPr>
            <p:cNvPr id="111" name="Shape 111"/>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112" name="Shape 112"/>
            <p:cNvSpPr txBox="1"/>
            <p:nvPr/>
          </p:nvSpPr>
          <p:spPr>
            <a:xfrm>
              <a:off x="914400" y="6442501"/>
              <a:ext cx="16459197"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Team Members</a:t>
              </a:r>
            </a:p>
          </p:txBody>
        </p:sp>
      </p:grpSp>
      <p:sp>
        <p:nvSpPr>
          <p:cNvPr id="113" name="Shape 113"/>
          <p:cNvSpPr txBox="1">
            <a:spLocks noGrp="1"/>
          </p:cNvSpPr>
          <p:nvPr>
            <p:ph type="body" idx="4"/>
          </p:nvPr>
        </p:nvSpPr>
        <p:spPr>
          <a:xfrm>
            <a:off x="18326100" y="23527512"/>
            <a:ext cx="8008619" cy="5733286"/>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114" name="Shape 114"/>
          <p:cNvGrpSpPr/>
          <p:nvPr/>
        </p:nvGrpSpPr>
        <p:grpSpPr>
          <a:xfrm>
            <a:off x="18166363" y="22402800"/>
            <a:ext cx="8351235" cy="914400"/>
            <a:chOff x="914400" y="6400800"/>
            <a:chExt cx="16459200" cy="914400"/>
          </a:xfrm>
        </p:grpSpPr>
        <p:sp>
          <p:nvSpPr>
            <p:cNvPr id="115" name="Shape 115"/>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116" name="Shape 116"/>
            <p:cNvSpPr txBox="1"/>
            <p:nvPr/>
          </p:nvSpPr>
          <p:spPr>
            <a:xfrm>
              <a:off x="914400" y="6442501"/>
              <a:ext cx="16459197"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Conclusions</a:t>
              </a:r>
            </a:p>
          </p:txBody>
        </p:sp>
      </p:grpSp>
      <p:sp>
        <p:nvSpPr>
          <p:cNvPr id="117" name="Shape 117"/>
          <p:cNvSpPr txBox="1">
            <a:spLocks noGrp="1"/>
          </p:cNvSpPr>
          <p:nvPr>
            <p:ph type="body" idx="5"/>
          </p:nvPr>
        </p:nvSpPr>
        <p:spPr>
          <a:xfrm>
            <a:off x="1096328" y="23523676"/>
            <a:ext cx="16658270" cy="5737123"/>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118" name="Shape 118"/>
          <p:cNvGrpSpPr/>
          <p:nvPr/>
        </p:nvGrpSpPr>
        <p:grpSpPr>
          <a:xfrm>
            <a:off x="914400" y="22402800"/>
            <a:ext cx="17034853" cy="914400"/>
            <a:chOff x="914400" y="6400800"/>
            <a:chExt cx="16459200" cy="914400"/>
          </a:xfrm>
        </p:grpSpPr>
        <p:sp>
          <p:nvSpPr>
            <p:cNvPr id="119" name="Shape 119"/>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120" name="Shape 120"/>
            <p:cNvSpPr txBox="1"/>
            <p:nvPr/>
          </p:nvSpPr>
          <p:spPr>
            <a:xfrm>
              <a:off x="914400" y="6442501"/>
              <a:ext cx="16459200"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Results</a:t>
              </a:r>
            </a:p>
          </p:txBody>
        </p:sp>
      </p:grpSp>
      <p:sp>
        <p:nvSpPr>
          <p:cNvPr id="121" name="Shape 121"/>
          <p:cNvSpPr txBox="1">
            <a:spLocks noGrp="1"/>
          </p:cNvSpPr>
          <p:nvPr>
            <p:ph type="body" idx="6"/>
          </p:nvPr>
        </p:nvSpPr>
        <p:spPr>
          <a:xfrm>
            <a:off x="18326100" y="18955512"/>
            <a:ext cx="8008619" cy="2990086"/>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122" name="Shape 122"/>
          <p:cNvGrpSpPr/>
          <p:nvPr/>
        </p:nvGrpSpPr>
        <p:grpSpPr>
          <a:xfrm>
            <a:off x="18166363" y="17830800"/>
            <a:ext cx="8351233" cy="914400"/>
            <a:chOff x="914400" y="6400800"/>
            <a:chExt cx="16459197" cy="914400"/>
          </a:xfrm>
        </p:grpSpPr>
        <p:sp>
          <p:nvSpPr>
            <p:cNvPr id="123" name="Shape 123"/>
            <p:cNvSpPr/>
            <p:nvPr/>
          </p:nvSpPr>
          <p:spPr>
            <a:xfrm>
              <a:off x="914400" y="6400800"/>
              <a:ext cx="16459197"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124" name="Shape 124"/>
            <p:cNvSpPr txBox="1"/>
            <p:nvPr/>
          </p:nvSpPr>
          <p:spPr>
            <a:xfrm>
              <a:off x="914400" y="6442501"/>
              <a:ext cx="16459197"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Earth Observations</a:t>
              </a:r>
            </a:p>
          </p:txBody>
        </p:sp>
      </p:grpSp>
      <p:sp>
        <p:nvSpPr>
          <p:cNvPr id="125" name="Shape 125"/>
          <p:cNvSpPr txBox="1">
            <a:spLocks noGrp="1"/>
          </p:cNvSpPr>
          <p:nvPr>
            <p:ph type="body" idx="7"/>
          </p:nvPr>
        </p:nvSpPr>
        <p:spPr>
          <a:xfrm>
            <a:off x="18326100" y="11763128"/>
            <a:ext cx="8008619" cy="5610468"/>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126" name="Shape 126"/>
          <p:cNvGrpSpPr/>
          <p:nvPr/>
        </p:nvGrpSpPr>
        <p:grpSpPr>
          <a:xfrm>
            <a:off x="18166363" y="10638417"/>
            <a:ext cx="8351233" cy="914400"/>
            <a:chOff x="914400" y="6400800"/>
            <a:chExt cx="16459197" cy="914400"/>
          </a:xfrm>
        </p:grpSpPr>
        <p:sp>
          <p:nvSpPr>
            <p:cNvPr id="127" name="Shape 127"/>
            <p:cNvSpPr/>
            <p:nvPr/>
          </p:nvSpPr>
          <p:spPr>
            <a:xfrm>
              <a:off x="914400" y="6400800"/>
              <a:ext cx="16459197"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128" name="Shape 128"/>
            <p:cNvSpPr txBox="1"/>
            <p:nvPr/>
          </p:nvSpPr>
          <p:spPr>
            <a:xfrm>
              <a:off x="914400" y="6442501"/>
              <a:ext cx="16459197"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Study Area</a:t>
              </a:r>
            </a:p>
          </p:txBody>
        </p:sp>
      </p:grpSp>
      <p:sp>
        <p:nvSpPr>
          <p:cNvPr id="129" name="Shape 129"/>
          <p:cNvSpPr txBox="1">
            <a:spLocks noGrp="1"/>
          </p:cNvSpPr>
          <p:nvPr>
            <p:ph type="body" idx="8"/>
          </p:nvPr>
        </p:nvSpPr>
        <p:spPr>
          <a:xfrm>
            <a:off x="1096328" y="14836876"/>
            <a:ext cx="16658270" cy="7108722"/>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130" name="Shape 130"/>
          <p:cNvGrpSpPr/>
          <p:nvPr/>
        </p:nvGrpSpPr>
        <p:grpSpPr>
          <a:xfrm>
            <a:off x="914400" y="13716000"/>
            <a:ext cx="17034853" cy="914400"/>
            <a:chOff x="914400" y="6400800"/>
            <a:chExt cx="16459200" cy="914400"/>
          </a:xfrm>
        </p:grpSpPr>
        <p:sp>
          <p:nvSpPr>
            <p:cNvPr id="131" name="Shape 131"/>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132" name="Shape 132"/>
            <p:cNvSpPr txBox="1"/>
            <p:nvPr/>
          </p:nvSpPr>
          <p:spPr>
            <a:xfrm>
              <a:off x="914400" y="6442501"/>
              <a:ext cx="16459200"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Methodology</a:t>
              </a:r>
            </a:p>
          </p:txBody>
        </p:sp>
      </p:grpSp>
      <p:sp>
        <p:nvSpPr>
          <p:cNvPr id="133" name="Shape 133"/>
          <p:cNvSpPr txBox="1">
            <a:spLocks noGrp="1"/>
          </p:cNvSpPr>
          <p:nvPr>
            <p:ph type="body" idx="9"/>
          </p:nvPr>
        </p:nvSpPr>
        <p:spPr>
          <a:xfrm>
            <a:off x="18326100" y="7525514"/>
            <a:ext cx="8008619" cy="2562384"/>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134" name="Shape 134"/>
          <p:cNvGrpSpPr/>
          <p:nvPr/>
        </p:nvGrpSpPr>
        <p:grpSpPr>
          <a:xfrm>
            <a:off x="18166363" y="6400800"/>
            <a:ext cx="8351235" cy="914400"/>
            <a:chOff x="914400" y="6400800"/>
            <a:chExt cx="16459200" cy="914400"/>
          </a:xfrm>
        </p:grpSpPr>
        <p:sp>
          <p:nvSpPr>
            <p:cNvPr id="135" name="Shape 135"/>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136" name="Shape 136"/>
            <p:cNvSpPr txBox="1"/>
            <p:nvPr/>
          </p:nvSpPr>
          <p:spPr>
            <a:xfrm>
              <a:off x="914400" y="6442501"/>
              <a:ext cx="16459197"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Objectives</a:t>
              </a:r>
            </a:p>
          </p:txBody>
        </p:sp>
      </p:grpSp>
      <p:sp>
        <p:nvSpPr>
          <p:cNvPr id="137" name="Shape 137"/>
          <p:cNvSpPr txBox="1">
            <a:spLocks noGrp="1"/>
          </p:cNvSpPr>
          <p:nvPr>
            <p:ph type="body" idx="13"/>
          </p:nvPr>
        </p:nvSpPr>
        <p:spPr>
          <a:xfrm>
            <a:off x="1096328" y="7521678"/>
            <a:ext cx="16658270" cy="5751868"/>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138" name="Shape 138"/>
          <p:cNvGrpSpPr/>
          <p:nvPr/>
        </p:nvGrpSpPr>
        <p:grpSpPr>
          <a:xfrm>
            <a:off x="914400" y="6400800"/>
            <a:ext cx="17034853" cy="914400"/>
            <a:chOff x="914400" y="6400800"/>
            <a:chExt cx="16459200" cy="914400"/>
          </a:xfrm>
        </p:grpSpPr>
        <p:sp>
          <p:nvSpPr>
            <p:cNvPr id="139" name="Shape 139"/>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140" name="Shape 140"/>
            <p:cNvSpPr txBox="1"/>
            <p:nvPr/>
          </p:nvSpPr>
          <p:spPr>
            <a:xfrm>
              <a:off x="914400" y="6400800"/>
              <a:ext cx="164592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Abstract</a:t>
              </a:r>
            </a:p>
          </p:txBody>
        </p:sp>
      </p:grpSp>
      <p:sp>
        <p:nvSpPr>
          <p:cNvPr id="141" name="Shape 141"/>
          <p:cNvSpPr txBox="1">
            <a:spLocks noGrp="1"/>
          </p:cNvSpPr>
          <p:nvPr>
            <p:ph type="body" idx="14"/>
          </p:nvPr>
        </p:nvSpPr>
        <p:spPr>
          <a:xfrm>
            <a:off x="4572000" y="5367746"/>
            <a:ext cx="18288000" cy="590601"/>
          </a:xfrm>
          <a:prstGeom prst="rect">
            <a:avLst/>
          </a:prstGeom>
          <a:noFill/>
          <a:ln>
            <a:noFill/>
          </a:ln>
        </p:spPr>
        <p:txBody>
          <a:bodyPr lIns="91425" tIns="91425" rIns="91425" bIns="91425" anchor="ctr" anchorCtr="0"/>
          <a:lstStyle>
            <a:lvl1pPr marL="0" indent="0" algn="ctr" rtl="0">
              <a:spcBef>
                <a:spcPts val="0"/>
              </a:spcBef>
              <a:buClr>
                <a:schemeClr val="l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42" name="Shape 142"/>
          <p:cNvSpPr txBox="1">
            <a:spLocks noGrp="1"/>
          </p:cNvSpPr>
          <p:nvPr>
            <p:ph type="body" idx="15"/>
          </p:nvPr>
        </p:nvSpPr>
        <p:spPr>
          <a:xfrm>
            <a:off x="4572000" y="4244975"/>
            <a:ext cx="18288000" cy="946455"/>
          </a:xfrm>
          <a:prstGeom prst="rect">
            <a:avLst/>
          </a:prstGeom>
          <a:noFill/>
          <a:ln>
            <a:noFill/>
          </a:ln>
        </p:spPr>
        <p:txBody>
          <a:bodyPr lIns="91425" tIns="91425" rIns="91425" bIns="91425" anchor="b" anchorCtr="0"/>
          <a:lstStyle>
            <a:lvl1pPr marL="0" marR="0" indent="0" algn="ctr" rtl="0">
              <a:lnSpc>
                <a:spcPct val="90000"/>
              </a:lnSpc>
              <a:spcBef>
                <a:spcPts val="3000"/>
              </a:spcBef>
              <a:spcAft>
                <a:spcPts val="0"/>
              </a:spcAft>
              <a:buClr>
                <a:schemeClr val="lt1"/>
              </a:buClr>
              <a:buFont typeface="A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43" name="Shape 143"/>
          <p:cNvSpPr txBox="1">
            <a:spLocks noGrp="1"/>
          </p:cNvSpPr>
          <p:nvPr>
            <p:ph type="body" idx="16"/>
          </p:nvPr>
        </p:nvSpPr>
        <p:spPr>
          <a:xfrm>
            <a:off x="4572000" y="2758098"/>
            <a:ext cx="18288000" cy="1212321"/>
          </a:xfrm>
          <a:prstGeom prst="rect">
            <a:avLst/>
          </a:prstGeom>
          <a:noFill/>
          <a:ln>
            <a:noFill/>
          </a:ln>
        </p:spPr>
        <p:txBody>
          <a:bodyPr lIns="91425" tIns="91425" rIns="91425" bIns="91425" anchor="t" anchorCtr="0"/>
          <a:lstStyle>
            <a:lvl1pPr marL="0" indent="0" algn="ctr" rtl="0">
              <a:spcBef>
                <a:spcPts val="0"/>
              </a:spcBef>
              <a:buClr>
                <a:schemeClr val="l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44" name="Shape 144"/>
          <p:cNvSpPr txBox="1">
            <a:spLocks noGrp="1"/>
          </p:cNvSpPr>
          <p:nvPr>
            <p:ph type="body" idx="17"/>
          </p:nvPr>
        </p:nvSpPr>
        <p:spPr>
          <a:xfrm>
            <a:off x="4572000" y="1476444"/>
            <a:ext cx="18288000" cy="1155030"/>
          </a:xfrm>
          <a:prstGeom prst="rect">
            <a:avLst/>
          </a:prstGeom>
          <a:noFill/>
          <a:ln>
            <a:noFill/>
          </a:ln>
        </p:spPr>
        <p:txBody>
          <a:bodyPr lIns="91425" tIns="91425" rIns="91425" bIns="91425" anchor="t" anchorCtr="0"/>
          <a:lstStyle>
            <a:lvl1pPr marL="0" indent="0" algn="ctr" rtl="0">
              <a:spcBef>
                <a:spcPts val="0"/>
              </a:spcBef>
              <a:buClr>
                <a:schemeClr val="l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Poster Ver.3">
    <p:spTree>
      <p:nvGrpSpPr>
        <p:cNvPr id="1" name="Shape 145"/>
        <p:cNvGrpSpPr/>
        <p:nvPr/>
      </p:nvGrpSpPr>
      <p:grpSpPr>
        <a:xfrm>
          <a:off x="0" y="0"/>
          <a:ext cx="0" cy="0"/>
          <a:chOff x="0" y="0"/>
          <a:chExt cx="0" cy="0"/>
        </a:xfrm>
      </p:grpSpPr>
      <p:sp>
        <p:nvSpPr>
          <p:cNvPr id="146" name="Shape 146"/>
          <p:cNvSpPr txBox="1">
            <a:spLocks noGrp="1"/>
          </p:cNvSpPr>
          <p:nvPr>
            <p:ph type="body" idx="1"/>
          </p:nvPr>
        </p:nvSpPr>
        <p:spPr>
          <a:xfrm>
            <a:off x="18326100" y="31989340"/>
            <a:ext cx="8008619" cy="3443658"/>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147" name="Shape 147"/>
          <p:cNvGrpSpPr/>
          <p:nvPr/>
        </p:nvGrpSpPr>
        <p:grpSpPr>
          <a:xfrm>
            <a:off x="18163699" y="30864628"/>
            <a:ext cx="8351235" cy="914400"/>
            <a:chOff x="914400" y="6400800"/>
            <a:chExt cx="16459200" cy="914400"/>
          </a:xfrm>
        </p:grpSpPr>
        <p:sp>
          <p:nvSpPr>
            <p:cNvPr id="148" name="Shape 148"/>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149" name="Shape 149"/>
            <p:cNvSpPr txBox="1"/>
            <p:nvPr/>
          </p:nvSpPr>
          <p:spPr>
            <a:xfrm>
              <a:off x="914400" y="6442501"/>
              <a:ext cx="16459197"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Acknowledgements</a:t>
              </a:r>
            </a:p>
          </p:txBody>
        </p:sp>
      </p:grpSp>
      <p:sp>
        <p:nvSpPr>
          <p:cNvPr id="150" name="Shape 150"/>
          <p:cNvSpPr txBox="1">
            <a:spLocks noGrp="1"/>
          </p:cNvSpPr>
          <p:nvPr>
            <p:ph type="body" idx="2"/>
          </p:nvPr>
        </p:nvSpPr>
        <p:spPr>
          <a:xfrm>
            <a:off x="9677399" y="31985712"/>
            <a:ext cx="8090417" cy="3447285"/>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151" name="Shape 151"/>
          <p:cNvGrpSpPr/>
          <p:nvPr/>
        </p:nvGrpSpPr>
        <p:grpSpPr>
          <a:xfrm>
            <a:off x="9512721" y="30861000"/>
            <a:ext cx="8436530" cy="914400"/>
            <a:chOff x="914400" y="6400800"/>
            <a:chExt cx="16459200" cy="914400"/>
          </a:xfrm>
        </p:grpSpPr>
        <p:sp>
          <p:nvSpPr>
            <p:cNvPr id="152" name="Shape 152"/>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153" name="Shape 153"/>
            <p:cNvSpPr txBox="1"/>
            <p:nvPr/>
          </p:nvSpPr>
          <p:spPr>
            <a:xfrm>
              <a:off x="914400" y="6442501"/>
              <a:ext cx="16459197"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Project Partners</a:t>
              </a:r>
            </a:p>
          </p:txBody>
        </p:sp>
      </p:grpSp>
      <p:sp>
        <p:nvSpPr>
          <p:cNvPr id="154" name="Shape 154"/>
          <p:cNvSpPr txBox="1">
            <a:spLocks noGrp="1"/>
          </p:cNvSpPr>
          <p:nvPr>
            <p:ph type="body" idx="3"/>
          </p:nvPr>
        </p:nvSpPr>
        <p:spPr>
          <a:xfrm>
            <a:off x="1096328" y="31985712"/>
            <a:ext cx="8025556" cy="3447285"/>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155" name="Shape 155"/>
          <p:cNvGrpSpPr/>
          <p:nvPr/>
        </p:nvGrpSpPr>
        <p:grpSpPr>
          <a:xfrm>
            <a:off x="934758" y="30861000"/>
            <a:ext cx="8368893" cy="914400"/>
            <a:chOff x="914400" y="6400800"/>
            <a:chExt cx="16459200" cy="914400"/>
          </a:xfrm>
        </p:grpSpPr>
        <p:sp>
          <p:nvSpPr>
            <p:cNvPr id="156" name="Shape 156"/>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157" name="Shape 157"/>
            <p:cNvSpPr txBox="1"/>
            <p:nvPr/>
          </p:nvSpPr>
          <p:spPr>
            <a:xfrm>
              <a:off x="914400" y="6442501"/>
              <a:ext cx="16459197"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Team Members</a:t>
              </a:r>
            </a:p>
          </p:txBody>
        </p:sp>
      </p:grpSp>
      <p:sp>
        <p:nvSpPr>
          <p:cNvPr id="158" name="Shape 158"/>
          <p:cNvSpPr txBox="1">
            <a:spLocks noGrp="1"/>
          </p:cNvSpPr>
          <p:nvPr>
            <p:ph type="body" idx="4"/>
          </p:nvPr>
        </p:nvSpPr>
        <p:spPr>
          <a:xfrm>
            <a:off x="18326100" y="27147012"/>
            <a:ext cx="8008619" cy="3294888"/>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159" name="Shape 159"/>
          <p:cNvGrpSpPr/>
          <p:nvPr/>
        </p:nvGrpSpPr>
        <p:grpSpPr>
          <a:xfrm>
            <a:off x="18166363" y="26022300"/>
            <a:ext cx="8351233" cy="914400"/>
            <a:chOff x="914400" y="6400800"/>
            <a:chExt cx="16459197" cy="914400"/>
          </a:xfrm>
        </p:grpSpPr>
        <p:sp>
          <p:nvSpPr>
            <p:cNvPr id="160" name="Shape 160"/>
            <p:cNvSpPr/>
            <p:nvPr/>
          </p:nvSpPr>
          <p:spPr>
            <a:xfrm>
              <a:off x="914400" y="6400800"/>
              <a:ext cx="16459197"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161" name="Shape 161"/>
            <p:cNvSpPr txBox="1"/>
            <p:nvPr/>
          </p:nvSpPr>
          <p:spPr>
            <a:xfrm>
              <a:off x="914400" y="6442501"/>
              <a:ext cx="16459197"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Conclusions</a:t>
              </a:r>
            </a:p>
          </p:txBody>
        </p:sp>
      </p:grpSp>
      <p:sp>
        <p:nvSpPr>
          <p:cNvPr id="162" name="Shape 162"/>
          <p:cNvSpPr txBox="1">
            <a:spLocks noGrp="1"/>
          </p:cNvSpPr>
          <p:nvPr>
            <p:ph type="body" idx="5"/>
          </p:nvPr>
        </p:nvSpPr>
        <p:spPr>
          <a:xfrm>
            <a:off x="18326100" y="23527512"/>
            <a:ext cx="8008619" cy="2037586"/>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163" name="Shape 163"/>
          <p:cNvGrpSpPr/>
          <p:nvPr/>
        </p:nvGrpSpPr>
        <p:grpSpPr>
          <a:xfrm>
            <a:off x="18166363" y="22402800"/>
            <a:ext cx="8351233" cy="914400"/>
            <a:chOff x="914400" y="6400800"/>
            <a:chExt cx="16459197" cy="914400"/>
          </a:xfrm>
        </p:grpSpPr>
        <p:sp>
          <p:nvSpPr>
            <p:cNvPr id="164" name="Shape 164"/>
            <p:cNvSpPr/>
            <p:nvPr/>
          </p:nvSpPr>
          <p:spPr>
            <a:xfrm>
              <a:off x="914400" y="6400800"/>
              <a:ext cx="16459197"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165" name="Shape 165"/>
            <p:cNvSpPr txBox="1"/>
            <p:nvPr/>
          </p:nvSpPr>
          <p:spPr>
            <a:xfrm>
              <a:off x="914400" y="6442501"/>
              <a:ext cx="16459197"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Earth Observations</a:t>
              </a:r>
            </a:p>
          </p:txBody>
        </p:sp>
      </p:grpSp>
      <p:sp>
        <p:nvSpPr>
          <p:cNvPr id="166" name="Shape 166"/>
          <p:cNvSpPr txBox="1">
            <a:spLocks noGrp="1"/>
          </p:cNvSpPr>
          <p:nvPr>
            <p:ph type="body" idx="6"/>
          </p:nvPr>
        </p:nvSpPr>
        <p:spPr>
          <a:xfrm>
            <a:off x="1096328" y="23523678"/>
            <a:ext cx="16658270" cy="6918223"/>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167" name="Shape 167"/>
          <p:cNvGrpSpPr/>
          <p:nvPr/>
        </p:nvGrpSpPr>
        <p:grpSpPr>
          <a:xfrm>
            <a:off x="914400" y="22402800"/>
            <a:ext cx="17034853" cy="914400"/>
            <a:chOff x="914400" y="6400800"/>
            <a:chExt cx="16459200" cy="914400"/>
          </a:xfrm>
        </p:grpSpPr>
        <p:sp>
          <p:nvSpPr>
            <p:cNvPr id="168" name="Shape 168"/>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169" name="Shape 169"/>
            <p:cNvSpPr txBox="1"/>
            <p:nvPr/>
          </p:nvSpPr>
          <p:spPr>
            <a:xfrm>
              <a:off x="914400" y="6442501"/>
              <a:ext cx="16459200"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Results</a:t>
              </a:r>
            </a:p>
          </p:txBody>
        </p:sp>
      </p:grpSp>
      <p:sp>
        <p:nvSpPr>
          <p:cNvPr id="170" name="Shape 170"/>
          <p:cNvSpPr txBox="1">
            <a:spLocks noGrp="1"/>
          </p:cNvSpPr>
          <p:nvPr>
            <p:ph type="body" idx="7"/>
          </p:nvPr>
        </p:nvSpPr>
        <p:spPr>
          <a:xfrm>
            <a:off x="18326100" y="14840712"/>
            <a:ext cx="8008619" cy="7104886"/>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171" name="Shape 171"/>
          <p:cNvGrpSpPr/>
          <p:nvPr/>
        </p:nvGrpSpPr>
        <p:grpSpPr>
          <a:xfrm>
            <a:off x="18166363" y="13716000"/>
            <a:ext cx="8351235" cy="914400"/>
            <a:chOff x="914400" y="6400800"/>
            <a:chExt cx="16459200" cy="914400"/>
          </a:xfrm>
        </p:grpSpPr>
        <p:sp>
          <p:nvSpPr>
            <p:cNvPr id="172" name="Shape 172"/>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173" name="Shape 173"/>
            <p:cNvSpPr txBox="1"/>
            <p:nvPr/>
          </p:nvSpPr>
          <p:spPr>
            <a:xfrm>
              <a:off x="914400" y="6442501"/>
              <a:ext cx="16459197"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Study Area</a:t>
              </a:r>
            </a:p>
          </p:txBody>
        </p:sp>
      </p:grpSp>
      <p:sp>
        <p:nvSpPr>
          <p:cNvPr id="174" name="Shape 174"/>
          <p:cNvSpPr txBox="1">
            <a:spLocks noGrp="1"/>
          </p:cNvSpPr>
          <p:nvPr>
            <p:ph type="body" idx="8"/>
          </p:nvPr>
        </p:nvSpPr>
        <p:spPr>
          <a:xfrm>
            <a:off x="1096328" y="14836876"/>
            <a:ext cx="16658270" cy="7108722"/>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175" name="Shape 175"/>
          <p:cNvGrpSpPr/>
          <p:nvPr/>
        </p:nvGrpSpPr>
        <p:grpSpPr>
          <a:xfrm>
            <a:off x="914400" y="13716000"/>
            <a:ext cx="17034853" cy="914400"/>
            <a:chOff x="914400" y="6400800"/>
            <a:chExt cx="16459200" cy="914400"/>
          </a:xfrm>
        </p:grpSpPr>
        <p:sp>
          <p:nvSpPr>
            <p:cNvPr id="176" name="Shape 176"/>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177" name="Shape 177"/>
            <p:cNvSpPr txBox="1"/>
            <p:nvPr/>
          </p:nvSpPr>
          <p:spPr>
            <a:xfrm>
              <a:off x="914400" y="6442501"/>
              <a:ext cx="16459200"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Methodology</a:t>
              </a:r>
            </a:p>
          </p:txBody>
        </p:sp>
      </p:grpSp>
      <p:sp>
        <p:nvSpPr>
          <p:cNvPr id="178" name="Shape 178"/>
          <p:cNvSpPr txBox="1">
            <a:spLocks noGrp="1"/>
          </p:cNvSpPr>
          <p:nvPr>
            <p:ph type="body" idx="9"/>
          </p:nvPr>
        </p:nvSpPr>
        <p:spPr>
          <a:xfrm>
            <a:off x="18326100" y="7525513"/>
            <a:ext cx="8008619" cy="5733286"/>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179" name="Shape 179"/>
          <p:cNvGrpSpPr/>
          <p:nvPr/>
        </p:nvGrpSpPr>
        <p:grpSpPr>
          <a:xfrm>
            <a:off x="18166363" y="6400800"/>
            <a:ext cx="8351235" cy="914400"/>
            <a:chOff x="914400" y="6400800"/>
            <a:chExt cx="16459200" cy="914400"/>
          </a:xfrm>
        </p:grpSpPr>
        <p:sp>
          <p:nvSpPr>
            <p:cNvPr id="180" name="Shape 180"/>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181" name="Shape 181"/>
            <p:cNvSpPr txBox="1"/>
            <p:nvPr/>
          </p:nvSpPr>
          <p:spPr>
            <a:xfrm>
              <a:off x="914400" y="6442501"/>
              <a:ext cx="16459197"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Objectives</a:t>
              </a:r>
            </a:p>
          </p:txBody>
        </p:sp>
      </p:grpSp>
      <p:sp>
        <p:nvSpPr>
          <p:cNvPr id="182" name="Shape 182"/>
          <p:cNvSpPr txBox="1">
            <a:spLocks noGrp="1"/>
          </p:cNvSpPr>
          <p:nvPr>
            <p:ph type="body" idx="13"/>
          </p:nvPr>
        </p:nvSpPr>
        <p:spPr>
          <a:xfrm>
            <a:off x="1096328" y="7521678"/>
            <a:ext cx="16658270" cy="5751868"/>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183" name="Shape 183"/>
          <p:cNvGrpSpPr/>
          <p:nvPr/>
        </p:nvGrpSpPr>
        <p:grpSpPr>
          <a:xfrm>
            <a:off x="914400" y="6400800"/>
            <a:ext cx="17034853" cy="914400"/>
            <a:chOff x="914400" y="6400800"/>
            <a:chExt cx="16459200" cy="914400"/>
          </a:xfrm>
        </p:grpSpPr>
        <p:sp>
          <p:nvSpPr>
            <p:cNvPr id="184" name="Shape 184"/>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185" name="Shape 185"/>
            <p:cNvSpPr txBox="1"/>
            <p:nvPr/>
          </p:nvSpPr>
          <p:spPr>
            <a:xfrm>
              <a:off x="914400" y="6400800"/>
              <a:ext cx="164592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Abstract</a:t>
              </a:r>
            </a:p>
          </p:txBody>
        </p:sp>
      </p:grpSp>
      <p:sp>
        <p:nvSpPr>
          <p:cNvPr id="186" name="Shape 186"/>
          <p:cNvSpPr txBox="1">
            <a:spLocks noGrp="1"/>
          </p:cNvSpPr>
          <p:nvPr>
            <p:ph type="body" idx="14"/>
          </p:nvPr>
        </p:nvSpPr>
        <p:spPr>
          <a:xfrm>
            <a:off x="4572000" y="5367746"/>
            <a:ext cx="18288000" cy="590601"/>
          </a:xfrm>
          <a:prstGeom prst="rect">
            <a:avLst/>
          </a:prstGeom>
          <a:noFill/>
          <a:ln>
            <a:noFill/>
          </a:ln>
        </p:spPr>
        <p:txBody>
          <a:bodyPr lIns="91425" tIns="91425" rIns="91425" bIns="91425" anchor="ctr" anchorCtr="0"/>
          <a:lstStyle>
            <a:lvl1pPr marL="0" indent="0" algn="ctr" rtl="0">
              <a:spcBef>
                <a:spcPts val="0"/>
              </a:spcBef>
              <a:buClr>
                <a:schemeClr val="l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7" name="Shape 187"/>
          <p:cNvSpPr txBox="1">
            <a:spLocks noGrp="1"/>
          </p:cNvSpPr>
          <p:nvPr>
            <p:ph type="body" idx="15"/>
          </p:nvPr>
        </p:nvSpPr>
        <p:spPr>
          <a:xfrm>
            <a:off x="4572000" y="4244975"/>
            <a:ext cx="18288000" cy="946455"/>
          </a:xfrm>
          <a:prstGeom prst="rect">
            <a:avLst/>
          </a:prstGeom>
          <a:noFill/>
          <a:ln>
            <a:noFill/>
          </a:ln>
        </p:spPr>
        <p:txBody>
          <a:bodyPr lIns="91425" tIns="91425" rIns="91425" bIns="91425" anchor="b" anchorCtr="0"/>
          <a:lstStyle>
            <a:lvl1pPr marL="0" marR="0" indent="0" algn="ctr" rtl="0">
              <a:lnSpc>
                <a:spcPct val="90000"/>
              </a:lnSpc>
              <a:spcBef>
                <a:spcPts val="3000"/>
              </a:spcBef>
              <a:spcAft>
                <a:spcPts val="0"/>
              </a:spcAft>
              <a:buClr>
                <a:schemeClr val="lt1"/>
              </a:buClr>
              <a:buFont typeface="A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8" name="Shape 188"/>
          <p:cNvSpPr txBox="1">
            <a:spLocks noGrp="1"/>
          </p:cNvSpPr>
          <p:nvPr>
            <p:ph type="body" idx="16"/>
          </p:nvPr>
        </p:nvSpPr>
        <p:spPr>
          <a:xfrm>
            <a:off x="4572000" y="2758098"/>
            <a:ext cx="18288000" cy="1212321"/>
          </a:xfrm>
          <a:prstGeom prst="rect">
            <a:avLst/>
          </a:prstGeom>
          <a:noFill/>
          <a:ln>
            <a:noFill/>
          </a:ln>
        </p:spPr>
        <p:txBody>
          <a:bodyPr lIns="91425" tIns="91425" rIns="91425" bIns="91425" anchor="t" anchorCtr="0"/>
          <a:lstStyle>
            <a:lvl1pPr marL="0" indent="0" algn="ctr" rtl="0">
              <a:spcBef>
                <a:spcPts val="0"/>
              </a:spcBef>
              <a:buClr>
                <a:schemeClr val="l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9" name="Shape 189"/>
          <p:cNvSpPr txBox="1">
            <a:spLocks noGrp="1"/>
          </p:cNvSpPr>
          <p:nvPr>
            <p:ph type="body" idx="17"/>
          </p:nvPr>
        </p:nvSpPr>
        <p:spPr>
          <a:xfrm>
            <a:off x="4572000" y="1476444"/>
            <a:ext cx="18288000" cy="1155030"/>
          </a:xfrm>
          <a:prstGeom prst="rect">
            <a:avLst/>
          </a:prstGeom>
          <a:noFill/>
          <a:ln>
            <a:noFill/>
          </a:ln>
        </p:spPr>
        <p:txBody>
          <a:bodyPr lIns="91425" tIns="91425" rIns="91425" bIns="91425" anchor="t" anchorCtr="0"/>
          <a:lstStyle>
            <a:lvl1pPr marL="0" indent="0" algn="ctr" rtl="0">
              <a:spcBef>
                <a:spcPts val="0"/>
              </a:spcBef>
              <a:buClr>
                <a:schemeClr val="l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Results-focused">
    <p:spTree>
      <p:nvGrpSpPr>
        <p:cNvPr id="1" name="Shape 190"/>
        <p:cNvGrpSpPr/>
        <p:nvPr/>
      </p:nvGrpSpPr>
      <p:grpSpPr>
        <a:xfrm>
          <a:off x="0" y="0"/>
          <a:ext cx="0" cy="0"/>
          <a:chOff x="0" y="0"/>
          <a:chExt cx="0" cy="0"/>
        </a:xfrm>
      </p:grpSpPr>
      <p:sp>
        <p:nvSpPr>
          <p:cNvPr id="191" name="Shape 191"/>
          <p:cNvSpPr txBox="1">
            <a:spLocks noGrp="1"/>
          </p:cNvSpPr>
          <p:nvPr>
            <p:ph type="body" idx="1"/>
          </p:nvPr>
        </p:nvSpPr>
        <p:spPr>
          <a:xfrm>
            <a:off x="18326100" y="32366712"/>
            <a:ext cx="8008619" cy="3107987"/>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192" name="Shape 192"/>
          <p:cNvGrpSpPr/>
          <p:nvPr/>
        </p:nvGrpSpPr>
        <p:grpSpPr>
          <a:xfrm>
            <a:off x="18163699" y="31242000"/>
            <a:ext cx="8351235" cy="914400"/>
            <a:chOff x="914400" y="6400800"/>
            <a:chExt cx="16459200" cy="914400"/>
          </a:xfrm>
        </p:grpSpPr>
        <p:sp>
          <p:nvSpPr>
            <p:cNvPr id="193" name="Shape 193"/>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194" name="Shape 194"/>
            <p:cNvSpPr txBox="1"/>
            <p:nvPr/>
          </p:nvSpPr>
          <p:spPr>
            <a:xfrm>
              <a:off x="914400" y="6442501"/>
              <a:ext cx="16459197"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Acknowledgements</a:t>
              </a:r>
            </a:p>
          </p:txBody>
        </p:sp>
      </p:grpSp>
      <p:sp>
        <p:nvSpPr>
          <p:cNvPr id="195" name="Shape 195"/>
          <p:cNvSpPr txBox="1">
            <a:spLocks noGrp="1"/>
          </p:cNvSpPr>
          <p:nvPr>
            <p:ph type="body" idx="2"/>
          </p:nvPr>
        </p:nvSpPr>
        <p:spPr>
          <a:xfrm>
            <a:off x="9677399" y="32366712"/>
            <a:ext cx="8090417" cy="3107987"/>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196" name="Shape 196"/>
          <p:cNvGrpSpPr/>
          <p:nvPr/>
        </p:nvGrpSpPr>
        <p:grpSpPr>
          <a:xfrm>
            <a:off x="9512721" y="31242000"/>
            <a:ext cx="8436530" cy="914400"/>
            <a:chOff x="914400" y="6400800"/>
            <a:chExt cx="16459200" cy="914400"/>
          </a:xfrm>
        </p:grpSpPr>
        <p:sp>
          <p:nvSpPr>
            <p:cNvPr id="197" name="Shape 197"/>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198" name="Shape 198"/>
            <p:cNvSpPr txBox="1"/>
            <p:nvPr/>
          </p:nvSpPr>
          <p:spPr>
            <a:xfrm>
              <a:off x="914400" y="6442501"/>
              <a:ext cx="16459197"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Project Partners</a:t>
              </a:r>
            </a:p>
          </p:txBody>
        </p:sp>
      </p:grpSp>
      <p:sp>
        <p:nvSpPr>
          <p:cNvPr id="199" name="Shape 199"/>
          <p:cNvSpPr txBox="1">
            <a:spLocks noGrp="1"/>
          </p:cNvSpPr>
          <p:nvPr>
            <p:ph type="body" idx="3"/>
          </p:nvPr>
        </p:nvSpPr>
        <p:spPr>
          <a:xfrm>
            <a:off x="1096328" y="32366712"/>
            <a:ext cx="8025556" cy="3107987"/>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00" name="Shape 200"/>
          <p:cNvGrpSpPr/>
          <p:nvPr/>
        </p:nvGrpSpPr>
        <p:grpSpPr>
          <a:xfrm>
            <a:off x="934758" y="31242000"/>
            <a:ext cx="8368893" cy="914400"/>
            <a:chOff x="914400" y="6400800"/>
            <a:chExt cx="16459200" cy="914400"/>
          </a:xfrm>
        </p:grpSpPr>
        <p:sp>
          <p:nvSpPr>
            <p:cNvPr id="201" name="Shape 201"/>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202" name="Shape 202"/>
            <p:cNvSpPr txBox="1"/>
            <p:nvPr/>
          </p:nvSpPr>
          <p:spPr>
            <a:xfrm>
              <a:off x="914400" y="6442501"/>
              <a:ext cx="16459197"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Team Members</a:t>
              </a:r>
            </a:p>
          </p:txBody>
        </p:sp>
      </p:grpSp>
      <p:sp>
        <p:nvSpPr>
          <p:cNvPr id="203" name="Shape 203"/>
          <p:cNvSpPr txBox="1">
            <a:spLocks noGrp="1"/>
          </p:cNvSpPr>
          <p:nvPr>
            <p:ph type="body" idx="4"/>
          </p:nvPr>
        </p:nvSpPr>
        <p:spPr>
          <a:xfrm>
            <a:off x="1096328" y="24438076"/>
            <a:ext cx="25238390" cy="6422922"/>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04" name="Shape 204"/>
          <p:cNvGrpSpPr/>
          <p:nvPr/>
        </p:nvGrpSpPr>
        <p:grpSpPr>
          <a:xfrm>
            <a:off x="914398" y="23317200"/>
            <a:ext cx="25600532" cy="914400"/>
            <a:chOff x="914400" y="6400800"/>
            <a:chExt cx="16459200" cy="914400"/>
          </a:xfrm>
        </p:grpSpPr>
        <p:sp>
          <p:nvSpPr>
            <p:cNvPr id="205" name="Shape 205"/>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206" name="Shape 206"/>
            <p:cNvSpPr txBox="1"/>
            <p:nvPr/>
          </p:nvSpPr>
          <p:spPr>
            <a:xfrm>
              <a:off x="914400" y="6442501"/>
              <a:ext cx="16459200"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Results</a:t>
              </a:r>
            </a:p>
          </p:txBody>
        </p:sp>
      </p:grpSp>
      <p:sp>
        <p:nvSpPr>
          <p:cNvPr id="207" name="Shape 207"/>
          <p:cNvSpPr txBox="1">
            <a:spLocks noGrp="1"/>
          </p:cNvSpPr>
          <p:nvPr>
            <p:ph type="body" idx="5"/>
          </p:nvPr>
        </p:nvSpPr>
        <p:spPr>
          <a:xfrm>
            <a:off x="18326100" y="20060412"/>
            <a:ext cx="8008619" cy="2837687"/>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08" name="Shape 208"/>
          <p:cNvGrpSpPr/>
          <p:nvPr/>
        </p:nvGrpSpPr>
        <p:grpSpPr>
          <a:xfrm>
            <a:off x="18166363" y="18935700"/>
            <a:ext cx="8351233" cy="914400"/>
            <a:chOff x="914400" y="6400800"/>
            <a:chExt cx="16459197" cy="914400"/>
          </a:xfrm>
        </p:grpSpPr>
        <p:sp>
          <p:nvSpPr>
            <p:cNvPr id="209" name="Shape 209"/>
            <p:cNvSpPr/>
            <p:nvPr/>
          </p:nvSpPr>
          <p:spPr>
            <a:xfrm>
              <a:off x="914400" y="6400800"/>
              <a:ext cx="16459197"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210" name="Shape 210"/>
            <p:cNvSpPr txBox="1"/>
            <p:nvPr/>
          </p:nvSpPr>
          <p:spPr>
            <a:xfrm>
              <a:off x="914400" y="6442501"/>
              <a:ext cx="16459197"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Conclusions</a:t>
              </a:r>
            </a:p>
          </p:txBody>
        </p:sp>
      </p:grpSp>
      <p:sp>
        <p:nvSpPr>
          <p:cNvPr id="211" name="Shape 211"/>
          <p:cNvSpPr txBox="1">
            <a:spLocks noGrp="1"/>
          </p:cNvSpPr>
          <p:nvPr>
            <p:ph type="body" idx="6"/>
          </p:nvPr>
        </p:nvSpPr>
        <p:spPr>
          <a:xfrm>
            <a:off x="18326100" y="15945614"/>
            <a:ext cx="8008619" cy="2532887"/>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12" name="Shape 212"/>
          <p:cNvGrpSpPr/>
          <p:nvPr/>
        </p:nvGrpSpPr>
        <p:grpSpPr>
          <a:xfrm>
            <a:off x="18166363" y="14820900"/>
            <a:ext cx="8351233" cy="914400"/>
            <a:chOff x="914400" y="6400800"/>
            <a:chExt cx="16459197" cy="914400"/>
          </a:xfrm>
        </p:grpSpPr>
        <p:sp>
          <p:nvSpPr>
            <p:cNvPr id="213" name="Shape 213"/>
            <p:cNvSpPr/>
            <p:nvPr/>
          </p:nvSpPr>
          <p:spPr>
            <a:xfrm>
              <a:off x="914400" y="6400800"/>
              <a:ext cx="16459197"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214" name="Shape 214"/>
            <p:cNvSpPr txBox="1"/>
            <p:nvPr/>
          </p:nvSpPr>
          <p:spPr>
            <a:xfrm>
              <a:off x="914400" y="6442501"/>
              <a:ext cx="16459197"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Earth Observations</a:t>
              </a:r>
            </a:p>
          </p:txBody>
        </p:sp>
      </p:grpSp>
      <p:sp>
        <p:nvSpPr>
          <p:cNvPr id="215" name="Shape 215"/>
          <p:cNvSpPr txBox="1">
            <a:spLocks noGrp="1"/>
          </p:cNvSpPr>
          <p:nvPr>
            <p:ph type="body" idx="7"/>
          </p:nvPr>
        </p:nvSpPr>
        <p:spPr>
          <a:xfrm>
            <a:off x="1096328" y="15945612"/>
            <a:ext cx="16658270" cy="6952488"/>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16" name="Shape 216"/>
          <p:cNvGrpSpPr/>
          <p:nvPr/>
        </p:nvGrpSpPr>
        <p:grpSpPr>
          <a:xfrm>
            <a:off x="914400" y="14819860"/>
            <a:ext cx="17034853" cy="914400"/>
            <a:chOff x="914400" y="6400800"/>
            <a:chExt cx="16459200" cy="914400"/>
          </a:xfrm>
        </p:grpSpPr>
        <p:sp>
          <p:nvSpPr>
            <p:cNvPr id="217" name="Shape 217"/>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218" name="Shape 218"/>
            <p:cNvSpPr txBox="1"/>
            <p:nvPr/>
          </p:nvSpPr>
          <p:spPr>
            <a:xfrm>
              <a:off x="914400" y="6442501"/>
              <a:ext cx="16459200"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Methodology</a:t>
              </a:r>
            </a:p>
          </p:txBody>
        </p:sp>
      </p:grpSp>
      <p:sp>
        <p:nvSpPr>
          <p:cNvPr id="219" name="Shape 219"/>
          <p:cNvSpPr txBox="1">
            <a:spLocks noGrp="1"/>
          </p:cNvSpPr>
          <p:nvPr>
            <p:ph type="body" idx="8"/>
          </p:nvPr>
        </p:nvSpPr>
        <p:spPr>
          <a:xfrm>
            <a:off x="18326100" y="11640313"/>
            <a:ext cx="8008619" cy="2761487"/>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20" name="Shape 220"/>
          <p:cNvGrpSpPr/>
          <p:nvPr/>
        </p:nvGrpSpPr>
        <p:grpSpPr>
          <a:xfrm>
            <a:off x="18166363" y="10515601"/>
            <a:ext cx="8351233" cy="914400"/>
            <a:chOff x="914400" y="6400800"/>
            <a:chExt cx="16459197" cy="914400"/>
          </a:xfrm>
        </p:grpSpPr>
        <p:sp>
          <p:nvSpPr>
            <p:cNvPr id="221" name="Shape 221"/>
            <p:cNvSpPr/>
            <p:nvPr/>
          </p:nvSpPr>
          <p:spPr>
            <a:xfrm>
              <a:off x="914400" y="6400800"/>
              <a:ext cx="16459197"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222" name="Shape 222"/>
            <p:cNvSpPr txBox="1"/>
            <p:nvPr/>
          </p:nvSpPr>
          <p:spPr>
            <a:xfrm>
              <a:off x="914400" y="6442501"/>
              <a:ext cx="16459197"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Study Area</a:t>
              </a:r>
            </a:p>
          </p:txBody>
        </p:sp>
      </p:grpSp>
      <p:sp>
        <p:nvSpPr>
          <p:cNvPr id="223" name="Shape 223"/>
          <p:cNvSpPr txBox="1">
            <a:spLocks noGrp="1"/>
          </p:cNvSpPr>
          <p:nvPr>
            <p:ph type="body" idx="9"/>
          </p:nvPr>
        </p:nvSpPr>
        <p:spPr>
          <a:xfrm>
            <a:off x="18326100" y="7525514"/>
            <a:ext cx="8008619" cy="2532887"/>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24" name="Shape 224"/>
          <p:cNvGrpSpPr/>
          <p:nvPr/>
        </p:nvGrpSpPr>
        <p:grpSpPr>
          <a:xfrm>
            <a:off x="18166363" y="6400800"/>
            <a:ext cx="8351233" cy="914400"/>
            <a:chOff x="914400" y="6400800"/>
            <a:chExt cx="16459197" cy="914400"/>
          </a:xfrm>
        </p:grpSpPr>
        <p:sp>
          <p:nvSpPr>
            <p:cNvPr id="225" name="Shape 225"/>
            <p:cNvSpPr/>
            <p:nvPr/>
          </p:nvSpPr>
          <p:spPr>
            <a:xfrm>
              <a:off x="914400" y="6400800"/>
              <a:ext cx="16459197"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226" name="Shape 226"/>
            <p:cNvSpPr txBox="1"/>
            <p:nvPr/>
          </p:nvSpPr>
          <p:spPr>
            <a:xfrm>
              <a:off x="914400" y="6442501"/>
              <a:ext cx="16459197" cy="83099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Objectives</a:t>
              </a:r>
            </a:p>
          </p:txBody>
        </p:sp>
      </p:grpSp>
      <p:sp>
        <p:nvSpPr>
          <p:cNvPr id="227" name="Shape 227"/>
          <p:cNvSpPr txBox="1">
            <a:spLocks noGrp="1"/>
          </p:cNvSpPr>
          <p:nvPr>
            <p:ph type="body" idx="13"/>
          </p:nvPr>
        </p:nvSpPr>
        <p:spPr>
          <a:xfrm>
            <a:off x="1096328" y="7521678"/>
            <a:ext cx="16658270" cy="6880122"/>
          </a:xfrm>
          <a:prstGeom prst="rect">
            <a:avLst/>
          </a:prstGeom>
          <a:noFill/>
          <a:ln>
            <a:noFill/>
          </a:ln>
        </p:spPr>
        <p:txBody>
          <a:bodyPr lIns="91425" tIns="91425" rIns="91425" bIns="91425" anchor="t" anchorCtr="0"/>
          <a:lstStyle>
            <a:lvl1pPr marL="685800" indent="-241300" rtl="0">
              <a:spcBef>
                <a:spcPts val="0"/>
              </a:spcBef>
              <a:buClr>
                <a:srgbClr val="D2798C"/>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28" name="Shape 228"/>
          <p:cNvGrpSpPr/>
          <p:nvPr/>
        </p:nvGrpSpPr>
        <p:grpSpPr>
          <a:xfrm>
            <a:off x="914400" y="6400800"/>
            <a:ext cx="17034853" cy="914400"/>
            <a:chOff x="914400" y="6400800"/>
            <a:chExt cx="16459200" cy="914400"/>
          </a:xfrm>
        </p:grpSpPr>
        <p:sp>
          <p:nvSpPr>
            <p:cNvPr id="229" name="Shape 229"/>
            <p:cNvSpPr/>
            <p:nvPr/>
          </p:nvSpPr>
          <p:spPr>
            <a:xfrm>
              <a:off x="914400" y="6400800"/>
              <a:ext cx="16459200" cy="9144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230" name="Shape 230"/>
            <p:cNvSpPr txBox="1"/>
            <p:nvPr/>
          </p:nvSpPr>
          <p:spPr>
            <a:xfrm>
              <a:off x="914400" y="6400800"/>
              <a:ext cx="164592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Questrial"/>
                  <a:ea typeface="Questrial"/>
                  <a:cs typeface="Questrial"/>
                  <a:sym typeface="Questrial"/>
                  <a:rtl val="0"/>
                </a:rPr>
                <a:t>Abstract</a:t>
              </a:r>
            </a:p>
          </p:txBody>
        </p:sp>
      </p:grpSp>
      <p:sp>
        <p:nvSpPr>
          <p:cNvPr id="231" name="Shape 231"/>
          <p:cNvSpPr txBox="1">
            <a:spLocks noGrp="1"/>
          </p:cNvSpPr>
          <p:nvPr>
            <p:ph type="body" idx="14"/>
          </p:nvPr>
        </p:nvSpPr>
        <p:spPr>
          <a:xfrm>
            <a:off x="4572000" y="5367746"/>
            <a:ext cx="18288000" cy="590601"/>
          </a:xfrm>
          <a:prstGeom prst="rect">
            <a:avLst/>
          </a:prstGeom>
          <a:noFill/>
          <a:ln>
            <a:noFill/>
          </a:ln>
        </p:spPr>
        <p:txBody>
          <a:bodyPr lIns="91425" tIns="91425" rIns="91425" bIns="91425" anchor="ctr" anchorCtr="0"/>
          <a:lstStyle>
            <a:lvl1pPr marL="0" indent="0" algn="ctr" rtl="0">
              <a:spcBef>
                <a:spcPts val="0"/>
              </a:spcBef>
              <a:buClr>
                <a:schemeClr val="l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32" name="Shape 232"/>
          <p:cNvSpPr txBox="1">
            <a:spLocks noGrp="1"/>
          </p:cNvSpPr>
          <p:nvPr>
            <p:ph type="body" idx="15"/>
          </p:nvPr>
        </p:nvSpPr>
        <p:spPr>
          <a:xfrm>
            <a:off x="4572000" y="4244975"/>
            <a:ext cx="18288000" cy="946455"/>
          </a:xfrm>
          <a:prstGeom prst="rect">
            <a:avLst/>
          </a:prstGeom>
          <a:noFill/>
          <a:ln>
            <a:noFill/>
          </a:ln>
        </p:spPr>
        <p:txBody>
          <a:bodyPr lIns="91425" tIns="91425" rIns="91425" bIns="91425" anchor="b" anchorCtr="0"/>
          <a:lstStyle>
            <a:lvl1pPr marL="0" marR="0" indent="0" algn="ctr" rtl="0">
              <a:lnSpc>
                <a:spcPct val="90000"/>
              </a:lnSpc>
              <a:spcBef>
                <a:spcPts val="3000"/>
              </a:spcBef>
              <a:spcAft>
                <a:spcPts val="0"/>
              </a:spcAft>
              <a:buClr>
                <a:schemeClr val="lt1"/>
              </a:buClr>
              <a:buFont typeface="A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33" name="Shape 233"/>
          <p:cNvSpPr txBox="1">
            <a:spLocks noGrp="1"/>
          </p:cNvSpPr>
          <p:nvPr>
            <p:ph type="body" idx="16"/>
          </p:nvPr>
        </p:nvSpPr>
        <p:spPr>
          <a:xfrm>
            <a:off x="4572000" y="2758098"/>
            <a:ext cx="18288000" cy="1212321"/>
          </a:xfrm>
          <a:prstGeom prst="rect">
            <a:avLst/>
          </a:prstGeom>
          <a:noFill/>
          <a:ln>
            <a:noFill/>
          </a:ln>
        </p:spPr>
        <p:txBody>
          <a:bodyPr lIns="91425" tIns="91425" rIns="91425" bIns="91425" anchor="t" anchorCtr="0"/>
          <a:lstStyle>
            <a:lvl1pPr marL="0" indent="0" algn="ctr" rtl="0">
              <a:spcBef>
                <a:spcPts val="0"/>
              </a:spcBef>
              <a:buClr>
                <a:schemeClr val="l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34" name="Shape 234"/>
          <p:cNvSpPr txBox="1">
            <a:spLocks noGrp="1"/>
          </p:cNvSpPr>
          <p:nvPr>
            <p:ph type="body" idx="17"/>
          </p:nvPr>
        </p:nvSpPr>
        <p:spPr>
          <a:xfrm>
            <a:off x="4572000" y="1476444"/>
            <a:ext cx="18288000" cy="1155030"/>
          </a:xfrm>
          <a:prstGeom prst="rect">
            <a:avLst/>
          </a:prstGeom>
          <a:noFill/>
          <a:ln>
            <a:noFill/>
          </a:ln>
        </p:spPr>
        <p:txBody>
          <a:bodyPr lIns="91425" tIns="91425" rIns="91425" bIns="91425" anchor="t" anchorCtr="0"/>
          <a:lstStyle>
            <a:lvl1pPr marL="0" indent="0" algn="ctr" rtl="0">
              <a:spcBef>
                <a:spcPts val="0"/>
              </a:spcBef>
              <a:buClr>
                <a:schemeClr val="l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p:nvPr/>
        </p:nvSpPr>
        <p:spPr>
          <a:xfrm>
            <a:off x="457200" y="457200"/>
            <a:ext cx="26517600" cy="35661601"/>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sp>
        <p:nvSpPr>
          <p:cNvPr id="6" name="Shape 6"/>
          <p:cNvSpPr/>
          <p:nvPr/>
        </p:nvSpPr>
        <p:spPr>
          <a:xfrm>
            <a:off x="685800" y="6164825"/>
            <a:ext cx="26060400" cy="29730388"/>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6048" b="0" i="0" u="none" strike="noStrike" cap="none" baseline="0">
              <a:solidFill>
                <a:schemeClr val="lt1"/>
              </a:solidFill>
              <a:latin typeface="Questrial"/>
              <a:ea typeface="Questrial"/>
              <a:cs typeface="Questrial"/>
              <a:sym typeface="Questrial"/>
              <a:rtl val="0"/>
            </a:endParaRPr>
          </a:p>
        </p:txBody>
      </p:sp>
      <p:pic>
        <p:nvPicPr>
          <p:cNvPr id="7" name="Shape 7"/>
          <p:cNvPicPr preferRelativeResize="0"/>
          <p:nvPr/>
        </p:nvPicPr>
        <p:blipFill rotWithShape="1">
          <a:blip r:embed="rId7">
            <a:alphaModFix/>
          </a:blip>
          <a:srcRect/>
          <a:stretch/>
        </p:blipFill>
        <p:spPr>
          <a:xfrm>
            <a:off x="1541712" y="3895978"/>
            <a:ext cx="1828803" cy="1828803"/>
          </a:xfrm>
          <a:prstGeom prst="rect">
            <a:avLst/>
          </a:prstGeom>
          <a:noFill/>
          <a:ln>
            <a:noFill/>
          </a:ln>
        </p:spPr>
      </p:pic>
      <p:pic>
        <p:nvPicPr>
          <p:cNvPr id="8" name="Shape 8"/>
          <p:cNvPicPr preferRelativeResize="0"/>
          <p:nvPr/>
        </p:nvPicPr>
        <p:blipFill rotWithShape="1">
          <a:blip r:embed="rId8">
            <a:alphaModFix/>
          </a:blip>
          <a:srcRect l="7327" t="12820" r="4882" b="16916"/>
          <a:stretch/>
        </p:blipFill>
        <p:spPr>
          <a:xfrm>
            <a:off x="23285195" y="674941"/>
            <a:ext cx="3263900" cy="3016248"/>
          </a:xfrm>
          <a:prstGeom prst="rect">
            <a:avLst/>
          </a:prstGeom>
          <a:noFill/>
          <a:ln>
            <a:noFill/>
          </a:ln>
        </p:spPr>
      </p:pic>
      <p:pic>
        <p:nvPicPr>
          <p:cNvPr id="9" name="Shape 9"/>
          <p:cNvPicPr preferRelativeResize="0"/>
          <p:nvPr/>
        </p:nvPicPr>
        <p:blipFill rotWithShape="1">
          <a:blip r:embed="rId9">
            <a:alphaModFix/>
          </a:blip>
          <a:srcRect/>
          <a:stretch/>
        </p:blipFill>
        <p:spPr>
          <a:xfrm>
            <a:off x="1121029" y="690816"/>
            <a:ext cx="2670175" cy="320516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jp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gif"/><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body" idx="1"/>
          </p:nvPr>
        </p:nvSpPr>
        <p:spPr>
          <a:xfrm>
            <a:off x="18326100" y="32366712"/>
            <a:ext cx="8008619" cy="3107987"/>
          </a:xfrm>
          <a:prstGeom prst="rect">
            <a:avLst/>
          </a:prstGeom>
          <a:noFill/>
          <a:ln>
            <a:noFill/>
          </a:ln>
        </p:spPr>
        <p:txBody>
          <a:bodyPr lIns="91425" tIns="45700" rIns="91425" bIns="45700" anchor="t" anchorCtr="0">
            <a:noAutofit/>
          </a:bodyPr>
          <a:lstStyle/>
          <a:p>
            <a:pPr marL="685800" marR="0" lvl="0" indent="-508000" algn="ctr" rtl="0">
              <a:lnSpc>
                <a:spcPct val="90000"/>
              </a:lnSpc>
              <a:spcBef>
                <a:spcPts val="0"/>
              </a:spcBef>
              <a:spcAft>
                <a:spcPts val="0"/>
              </a:spcAft>
              <a:buClr>
                <a:srgbClr val="D2798C"/>
              </a:buClr>
              <a:buSzPct val="25000"/>
              <a:buFont typeface="Arial"/>
              <a:buNone/>
            </a:pPr>
            <a:r>
              <a:rPr lang="en-US" sz="3000" b="1" i="0" u="none" strike="noStrike" cap="none" baseline="0">
                <a:solidFill>
                  <a:schemeClr val="dk1"/>
                </a:solidFill>
                <a:latin typeface="Century Gothic" panose="020B0502020202020204" pitchFamily="34" charset="0"/>
                <a:ea typeface="Questrial"/>
                <a:cs typeface="Questrial"/>
                <a:sym typeface="Questrial"/>
                <a:rtl val="0"/>
              </a:rPr>
              <a:t>Dr. Kenton Ross</a:t>
            </a:r>
          </a:p>
          <a:p>
            <a:pPr marL="685800" marR="0" lvl="0" indent="-508000" algn="ctr" rtl="0">
              <a:lnSpc>
                <a:spcPct val="90000"/>
              </a:lnSpc>
              <a:spcBef>
                <a:spcPts val="0"/>
              </a:spcBef>
              <a:spcAft>
                <a:spcPts val="0"/>
              </a:spcAft>
              <a:buClr>
                <a:srgbClr val="D2798C"/>
              </a:buClr>
              <a:buSzPct val="25000"/>
              <a:buFont typeface="Arial"/>
              <a:buNone/>
            </a:pPr>
            <a:r>
              <a:rPr lang="en-US" sz="3000" b="0" i="0" u="none" strike="noStrike" cap="none" baseline="0">
                <a:solidFill>
                  <a:schemeClr val="dk1"/>
                </a:solidFill>
                <a:latin typeface="Century Gothic" panose="020B0502020202020204" pitchFamily="34" charset="0"/>
                <a:ea typeface="Questrial"/>
                <a:cs typeface="Questrial"/>
                <a:sym typeface="Questrial"/>
                <a:rtl val="0"/>
              </a:rPr>
              <a:t>DEVELOP National Science Advisor</a:t>
            </a:r>
          </a:p>
          <a:p>
            <a:pPr marL="685800" marR="0" lvl="0" indent="-508000" algn="ctr" rtl="0">
              <a:lnSpc>
                <a:spcPct val="90000"/>
              </a:lnSpc>
              <a:spcBef>
                <a:spcPts val="0"/>
              </a:spcBef>
              <a:spcAft>
                <a:spcPts val="0"/>
              </a:spcAft>
              <a:buClr>
                <a:srgbClr val="D2798C"/>
              </a:buClr>
              <a:buFont typeface="Arial"/>
              <a:buNone/>
            </a:pPr>
            <a:endParaRPr sz="3000">
              <a:solidFill>
                <a:schemeClr val="dk1"/>
              </a:solidFill>
              <a:latin typeface="Century Gothic" panose="020B0502020202020204" pitchFamily="34" charset="0"/>
              <a:ea typeface="Questrial"/>
              <a:cs typeface="Questrial"/>
              <a:sym typeface="Questrial"/>
              <a:rtl val="0"/>
            </a:endParaRPr>
          </a:p>
          <a:p>
            <a:pPr lvl="0" indent="177800" algn="ctr" rtl="0">
              <a:lnSpc>
                <a:spcPct val="90000"/>
              </a:lnSpc>
              <a:spcBef>
                <a:spcPts val="0"/>
              </a:spcBef>
              <a:buClr>
                <a:srgbClr val="D2798C"/>
              </a:buClr>
              <a:buSzPct val="25000"/>
              <a:buFont typeface="Arial"/>
              <a:buNone/>
            </a:pPr>
            <a:r>
              <a:rPr lang="en-US" sz="3000" b="1">
                <a:solidFill>
                  <a:schemeClr val="dk1"/>
                </a:solidFill>
                <a:latin typeface="Century Gothic" panose="020B0502020202020204" pitchFamily="34" charset="0"/>
                <a:ea typeface="Questrial"/>
                <a:cs typeface="Questrial"/>
                <a:sym typeface="Questrial"/>
                <a:rtl val="0"/>
              </a:rPr>
              <a:t>Brian Magill</a:t>
            </a:r>
          </a:p>
          <a:p>
            <a:pPr lvl="0" indent="177800" algn="ctr" rtl="0">
              <a:lnSpc>
                <a:spcPct val="90000"/>
              </a:lnSpc>
              <a:spcBef>
                <a:spcPts val="0"/>
              </a:spcBef>
              <a:buClr>
                <a:srgbClr val="D2798C"/>
              </a:buClr>
              <a:buSzPct val="25000"/>
              <a:buFont typeface="Arial"/>
              <a:buNone/>
            </a:pPr>
            <a:r>
              <a:rPr lang="en-US" sz="3000">
                <a:solidFill>
                  <a:schemeClr val="dk1"/>
                </a:solidFill>
                <a:latin typeface="Century Gothic" panose="020B0502020202020204" pitchFamily="34" charset="0"/>
                <a:ea typeface="Questrial"/>
                <a:cs typeface="Questrial"/>
                <a:sym typeface="Questrial"/>
                <a:rtl val="0"/>
              </a:rPr>
              <a:t>CALIPSO Science Team</a:t>
            </a:r>
          </a:p>
          <a:p>
            <a:pPr marL="685800" marR="0" lvl="0" indent="-508000" algn="ctr" rtl="0">
              <a:lnSpc>
                <a:spcPct val="90000"/>
              </a:lnSpc>
              <a:spcBef>
                <a:spcPts val="0"/>
              </a:spcBef>
              <a:spcAft>
                <a:spcPts val="0"/>
              </a:spcAft>
              <a:buClr>
                <a:srgbClr val="D2798C"/>
              </a:buClr>
              <a:buFont typeface="Arial"/>
              <a:buNone/>
            </a:pPr>
            <a:endParaRPr sz="3000">
              <a:solidFill>
                <a:schemeClr val="dk1"/>
              </a:solidFill>
              <a:latin typeface="Century Gothic" panose="020B0502020202020204" pitchFamily="34" charset="0"/>
              <a:ea typeface="Questrial"/>
              <a:cs typeface="Questrial"/>
              <a:sym typeface="Questrial"/>
            </a:endParaRPr>
          </a:p>
        </p:txBody>
      </p:sp>
      <p:sp>
        <p:nvSpPr>
          <p:cNvPr id="237" name="Shape 237"/>
          <p:cNvSpPr txBox="1">
            <a:spLocks noGrp="1"/>
          </p:cNvSpPr>
          <p:nvPr>
            <p:ph type="body" idx="2"/>
          </p:nvPr>
        </p:nvSpPr>
        <p:spPr>
          <a:xfrm>
            <a:off x="9677399" y="32366712"/>
            <a:ext cx="8090417" cy="3107987"/>
          </a:xfrm>
          <a:prstGeom prst="rect">
            <a:avLst/>
          </a:prstGeom>
          <a:noFill/>
          <a:ln>
            <a:noFill/>
          </a:ln>
        </p:spPr>
        <p:txBody>
          <a:bodyPr lIns="91425" tIns="45700" rIns="91425" bIns="45700" anchor="t" anchorCtr="0">
            <a:noAutofit/>
          </a:bodyPr>
          <a:lstStyle/>
          <a:p>
            <a:pPr marL="0" lvl="0" indent="0" algn="ctr" rtl="0">
              <a:lnSpc>
                <a:spcPct val="90000"/>
              </a:lnSpc>
              <a:spcBef>
                <a:spcPts val="0"/>
              </a:spcBef>
              <a:buClr>
                <a:srgbClr val="D2798C"/>
              </a:buClr>
              <a:buSzPct val="25000"/>
              <a:buFont typeface="Arial"/>
              <a:buNone/>
            </a:pPr>
            <a:r>
              <a:rPr lang="en-US" sz="3000" b="1">
                <a:solidFill>
                  <a:schemeClr val="dk1"/>
                </a:solidFill>
                <a:latin typeface="Century Gothic" panose="020B0502020202020204" pitchFamily="34" charset="0"/>
                <a:ea typeface="Questrial"/>
                <a:cs typeface="Questrial"/>
                <a:sym typeface="Questrial"/>
              </a:rPr>
              <a:t>Dr. Charles Trepte</a:t>
            </a:r>
          </a:p>
          <a:p>
            <a:pPr marL="0" marR="0" lvl="0" indent="0" algn="ctr" rtl="0">
              <a:lnSpc>
                <a:spcPct val="90000"/>
              </a:lnSpc>
              <a:spcBef>
                <a:spcPts val="0"/>
              </a:spcBef>
              <a:spcAft>
                <a:spcPts val="0"/>
              </a:spcAft>
              <a:buClr>
                <a:srgbClr val="D2798C"/>
              </a:buClr>
              <a:buSzPct val="25000"/>
              <a:buFont typeface="Arial"/>
              <a:buNone/>
            </a:pPr>
            <a:r>
              <a:rPr lang="en-US" sz="3000" b="0" i="0" u="none" strike="noStrike" cap="none" baseline="0">
                <a:solidFill>
                  <a:schemeClr val="dk1"/>
                </a:solidFill>
                <a:latin typeface="Century Gothic" panose="020B0502020202020204" pitchFamily="34" charset="0"/>
                <a:ea typeface="Questrial"/>
                <a:cs typeface="Questrial"/>
                <a:sym typeface="Questrial"/>
                <a:rtl val="0"/>
              </a:rPr>
              <a:t>LaRC CALIPSO Science Team</a:t>
            </a:r>
          </a:p>
          <a:p>
            <a:pPr marL="685800" marR="0" lvl="0" indent="-508000" algn="ctr" rtl="0">
              <a:lnSpc>
                <a:spcPct val="90000"/>
              </a:lnSpc>
              <a:spcBef>
                <a:spcPts val="0"/>
              </a:spcBef>
              <a:spcAft>
                <a:spcPts val="0"/>
              </a:spcAft>
              <a:buClr>
                <a:srgbClr val="D2798C"/>
              </a:buClr>
              <a:buFont typeface="Arial"/>
              <a:buNone/>
            </a:pPr>
            <a:endParaRPr sz="3000">
              <a:solidFill>
                <a:schemeClr val="dk1"/>
              </a:solidFill>
              <a:latin typeface="Century Gothic" panose="020B0502020202020204" pitchFamily="34" charset="0"/>
              <a:ea typeface="Questrial"/>
              <a:cs typeface="Questrial"/>
              <a:sym typeface="Questrial"/>
            </a:endParaRPr>
          </a:p>
          <a:p>
            <a:pPr marL="0" marR="0" lvl="0" indent="0" algn="ctr" rtl="0">
              <a:lnSpc>
                <a:spcPct val="90000"/>
              </a:lnSpc>
              <a:spcBef>
                <a:spcPts val="0"/>
              </a:spcBef>
              <a:spcAft>
                <a:spcPts val="0"/>
              </a:spcAft>
              <a:buClr>
                <a:srgbClr val="D2798C"/>
              </a:buClr>
              <a:buFont typeface="Arial"/>
              <a:buNone/>
            </a:pPr>
            <a:endParaRPr sz="3000" b="1">
              <a:solidFill>
                <a:schemeClr val="dk1"/>
              </a:solidFill>
              <a:latin typeface="Century Gothic" panose="020B0502020202020204" pitchFamily="34" charset="0"/>
              <a:ea typeface="Questrial"/>
              <a:cs typeface="Questrial"/>
              <a:sym typeface="Questrial"/>
            </a:endParaRPr>
          </a:p>
          <a:p>
            <a:pPr marL="0" marR="0" lvl="0" indent="0" algn="ctr" rtl="0">
              <a:lnSpc>
                <a:spcPct val="90000"/>
              </a:lnSpc>
              <a:spcBef>
                <a:spcPts val="0"/>
              </a:spcBef>
              <a:spcAft>
                <a:spcPts val="0"/>
              </a:spcAft>
              <a:buClr>
                <a:srgbClr val="D2798C"/>
              </a:buClr>
              <a:buFont typeface="Arial"/>
              <a:buNone/>
            </a:pPr>
            <a:endParaRPr sz="3000" b="1">
              <a:solidFill>
                <a:schemeClr val="dk1"/>
              </a:solidFill>
              <a:latin typeface="Century Gothic" panose="020B0502020202020204" pitchFamily="34" charset="0"/>
              <a:ea typeface="Questrial"/>
              <a:cs typeface="Questrial"/>
              <a:sym typeface="Questrial"/>
            </a:endParaRPr>
          </a:p>
          <a:p>
            <a:pPr marL="0" marR="0" lvl="0" indent="0" algn="ctr" rtl="0">
              <a:lnSpc>
                <a:spcPct val="90000"/>
              </a:lnSpc>
              <a:spcBef>
                <a:spcPts val="0"/>
              </a:spcBef>
              <a:spcAft>
                <a:spcPts val="0"/>
              </a:spcAft>
              <a:buClr>
                <a:srgbClr val="D2798C"/>
              </a:buClr>
              <a:buSzPct val="25000"/>
              <a:buFont typeface="Arial"/>
              <a:buNone/>
            </a:pPr>
            <a:r>
              <a:rPr lang="en-US" sz="3000" b="1">
                <a:solidFill>
                  <a:schemeClr val="dk1"/>
                </a:solidFill>
                <a:latin typeface="Century Gothic" panose="020B0502020202020204" pitchFamily="34" charset="0"/>
                <a:ea typeface="Questrial"/>
                <a:cs typeface="Questrial"/>
                <a:sym typeface="Questrial"/>
              </a:rPr>
              <a:t>Dr. Amber Soja</a:t>
            </a:r>
          </a:p>
          <a:p>
            <a:pPr marL="0" marR="0" lvl="0" indent="0" algn="ctr" rtl="0">
              <a:lnSpc>
                <a:spcPct val="90000"/>
              </a:lnSpc>
              <a:spcBef>
                <a:spcPts val="0"/>
              </a:spcBef>
              <a:spcAft>
                <a:spcPts val="0"/>
              </a:spcAft>
              <a:buClr>
                <a:srgbClr val="D2798C"/>
              </a:buClr>
              <a:buSzPct val="25000"/>
              <a:buFont typeface="Arial"/>
              <a:buNone/>
            </a:pPr>
            <a:r>
              <a:rPr lang="en-US" sz="3000" b="0" i="0" u="none" strike="noStrike" cap="none" baseline="0">
                <a:solidFill>
                  <a:schemeClr val="dk1"/>
                </a:solidFill>
                <a:latin typeface="Century Gothic" panose="020B0502020202020204" pitchFamily="34" charset="0"/>
                <a:ea typeface="Questrial"/>
                <a:cs typeface="Questrial"/>
                <a:sym typeface="Questrial"/>
                <a:rtl val="0"/>
              </a:rPr>
              <a:t>National Institute of Aerospace</a:t>
            </a:r>
          </a:p>
          <a:p>
            <a:pPr marL="685800" marR="0" lvl="0" indent="-508000" algn="l" rtl="0">
              <a:lnSpc>
                <a:spcPct val="90000"/>
              </a:lnSpc>
              <a:spcBef>
                <a:spcPts val="0"/>
              </a:spcBef>
              <a:spcAft>
                <a:spcPts val="0"/>
              </a:spcAft>
              <a:buClr>
                <a:srgbClr val="D2798C"/>
              </a:buClr>
              <a:buFont typeface="Arial"/>
              <a:buNone/>
            </a:pPr>
            <a:endParaRPr sz="3000" b="1" i="0" u="none" strike="noStrike" cap="none" baseline="0">
              <a:solidFill>
                <a:schemeClr val="dk1"/>
              </a:solidFill>
              <a:latin typeface="Century Gothic" panose="020B0502020202020204" pitchFamily="34" charset="0"/>
              <a:ea typeface="Questrial"/>
              <a:cs typeface="Questrial"/>
              <a:sym typeface="Questrial"/>
              <a:rtl val="0"/>
            </a:endParaRPr>
          </a:p>
          <a:p>
            <a:pPr marL="685800" marR="0" lvl="0" indent="-508000" algn="l" rtl="0">
              <a:lnSpc>
                <a:spcPct val="90000"/>
              </a:lnSpc>
              <a:spcBef>
                <a:spcPts val="0"/>
              </a:spcBef>
              <a:spcAft>
                <a:spcPts val="0"/>
              </a:spcAft>
              <a:buClr>
                <a:srgbClr val="D2798C"/>
              </a:buClr>
              <a:buFont typeface="Arial"/>
              <a:buNone/>
            </a:pPr>
            <a:endParaRPr sz="1400" b="0" i="0" u="none" strike="noStrike" cap="none" baseline="0">
              <a:solidFill>
                <a:srgbClr val="000000"/>
              </a:solidFill>
              <a:latin typeface="Century Gothic" panose="020B0502020202020204" pitchFamily="34" charset="0"/>
              <a:sym typeface="Arial"/>
              <a:rtl val="0"/>
            </a:endParaRPr>
          </a:p>
        </p:txBody>
      </p:sp>
      <p:sp>
        <p:nvSpPr>
          <p:cNvPr id="238" name="Shape 238"/>
          <p:cNvSpPr txBox="1">
            <a:spLocks noGrp="1"/>
          </p:cNvSpPr>
          <p:nvPr>
            <p:ph type="body" idx="3"/>
          </p:nvPr>
        </p:nvSpPr>
        <p:spPr>
          <a:xfrm>
            <a:off x="-124425" y="35421000"/>
            <a:ext cx="11962800" cy="1154999"/>
          </a:xfrm>
          <a:prstGeom prst="rect">
            <a:avLst/>
          </a:prstGeom>
          <a:noFill/>
          <a:ln>
            <a:noFill/>
          </a:ln>
        </p:spPr>
        <p:txBody>
          <a:bodyPr lIns="91425" tIns="45700" rIns="91425" bIns="45700" anchor="t" anchorCtr="0">
            <a:noAutofit/>
          </a:bodyPr>
          <a:lstStyle/>
          <a:p>
            <a:pPr marL="685800" marR="0" lvl="0" indent="177800" algn="l" rtl="0">
              <a:lnSpc>
                <a:spcPct val="90000"/>
              </a:lnSpc>
              <a:spcBef>
                <a:spcPts val="0"/>
              </a:spcBef>
              <a:spcAft>
                <a:spcPts val="0"/>
              </a:spcAft>
              <a:buClr>
                <a:srgbClr val="D2798C"/>
              </a:buClr>
              <a:buSzPct val="25000"/>
              <a:buFont typeface="Arial"/>
              <a:buNone/>
            </a:pPr>
            <a:r>
              <a:rPr lang="en-US" sz="2400" b="0" i="0" u="none" strike="noStrike" cap="none" baseline="0">
                <a:solidFill>
                  <a:schemeClr val="dk1"/>
                </a:solidFill>
                <a:latin typeface="Century Gothic" panose="020B0502020202020204" pitchFamily="34" charset="0"/>
                <a:ea typeface="Questrial"/>
                <a:cs typeface="Questrial"/>
                <a:sym typeface="Questrial"/>
                <a:rtl val="0"/>
              </a:rPr>
              <a:t>From left to right: Ashna Aggarwal, Courtney Duquette, Jordan Vaa</a:t>
            </a:r>
          </a:p>
          <a:p>
            <a:pPr marL="685800" marR="0" lvl="0" indent="-508000" algn="l" rtl="0">
              <a:lnSpc>
                <a:spcPct val="90000"/>
              </a:lnSpc>
              <a:spcBef>
                <a:spcPts val="0"/>
              </a:spcBef>
              <a:spcAft>
                <a:spcPts val="0"/>
              </a:spcAft>
              <a:buClr>
                <a:srgbClr val="D2798C"/>
              </a:buClr>
              <a:buFont typeface="Arial"/>
              <a:buNone/>
            </a:pPr>
            <a:endParaRPr sz="3000" b="0" i="0" u="none" strike="noStrike" cap="none" baseline="0">
              <a:solidFill>
                <a:srgbClr val="000000"/>
              </a:solidFill>
              <a:latin typeface="Century Gothic" panose="020B0502020202020204" pitchFamily="34" charset="0"/>
              <a:ea typeface="Questrial"/>
              <a:cs typeface="Questrial"/>
              <a:sym typeface="Questrial"/>
              <a:rtl val="0"/>
            </a:endParaRPr>
          </a:p>
        </p:txBody>
      </p:sp>
      <p:sp>
        <p:nvSpPr>
          <p:cNvPr id="239" name="Shape 239"/>
          <p:cNvSpPr txBox="1">
            <a:spLocks noGrp="1"/>
          </p:cNvSpPr>
          <p:nvPr>
            <p:ph type="body" idx="4"/>
          </p:nvPr>
        </p:nvSpPr>
        <p:spPr>
          <a:xfrm>
            <a:off x="18326100" y="28061412"/>
            <a:ext cx="8008619" cy="2837687"/>
          </a:xfrm>
          <a:prstGeom prst="rect">
            <a:avLst/>
          </a:prstGeom>
          <a:noFill/>
          <a:ln>
            <a:noFill/>
          </a:ln>
        </p:spPr>
        <p:txBody>
          <a:bodyPr lIns="91425" tIns="45700" rIns="91425" bIns="45700" anchor="t" anchorCtr="0">
            <a:noAutofit/>
          </a:bodyPr>
          <a:lstStyle/>
          <a:p>
            <a:pPr marL="457200" marR="0" lvl="0" indent="-406400" algn="l" rtl="0">
              <a:lnSpc>
                <a:spcPct val="90000"/>
              </a:lnSpc>
              <a:spcBef>
                <a:spcPts val="0"/>
              </a:spcBef>
              <a:spcAft>
                <a:spcPts val="0"/>
              </a:spcAft>
              <a:buClr>
                <a:schemeClr val="dk1"/>
              </a:buClr>
              <a:buSzPct val="100000"/>
              <a:buFont typeface="Questrial"/>
              <a:buChar char="●"/>
            </a:pPr>
            <a:r>
              <a:rPr lang="en-US" sz="3000" b="0" i="0" u="none" strike="noStrike" cap="none" baseline="0">
                <a:solidFill>
                  <a:schemeClr val="dk1"/>
                </a:solidFill>
                <a:latin typeface="Century Gothic" panose="020B0502020202020204" pitchFamily="34" charset="0"/>
                <a:ea typeface="Questrial"/>
                <a:cs typeface="Questrial"/>
                <a:sym typeface="Questrial"/>
                <a:rtl val="0"/>
              </a:rPr>
              <a:t>Implement selection and classification features, as well as export and save functions</a:t>
            </a:r>
          </a:p>
          <a:p>
            <a:pPr marL="457200" marR="0" lvl="0" indent="-406400" algn="l" rtl="0">
              <a:lnSpc>
                <a:spcPct val="90000"/>
              </a:lnSpc>
              <a:spcBef>
                <a:spcPts val="0"/>
              </a:spcBef>
              <a:spcAft>
                <a:spcPts val="0"/>
              </a:spcAft>
              <a:buClr>
                <a:schemeClr val="dk1"/>
              </a:buClr>
              <a:buSzPct val="100000"/>
              <a:buFont typeface="Questrial"/>
              <a:buChar char="●"/>
            </a:pPr>
            <a:r>
              <a:rPr lang="en-US" sz="3000" b="0" i="0" u="none" strike="noStrike" cap="none" baseline="0">
                <a:solidFill>
                  <a:schemeClr val="dk1"/>
                </a:solidFill>
                <a:latin typeface="Century Gothic" panose="020B0502020202020204" pitchFamily="34" charset="0"/>
                <a:ea typeface="Questrial"/>
                <a:cs typeface="Questrial"/>
                <a:sym typeface="Questrial"/>
                <a:rtl val="0"/>
              </a:rPr>
              <a:t>Build database to store selection data</a:t>
            </a:r>
          </a:p>
          <a:p>
            <a:pPr marL="457200" marR="0" lvl="0" indent="-406400" algn="l" rtl="0">
              <a:lnSpc>
                <a:spcPct val="90000"/>
              </a:lnSpc>
              <a:spcBef>
                <a:spcPts val="0"/>
              </a:spcBef>
              <a:spcAft>
                <a:spcPts val="0"/>
              </a:spcAft>
              <a:buClr>
                <a:schemeClr val="dk1"/>
              </a:buClr>
              <a:buSzPct val="100000"/>
              <a:buFont typeface="Questrial"/>
              <a:buChar char="●"/>
            </a:pPr>
            <a:r>
              <a:rPr lang="en-US" sz="3000" b="0" i="0" u="none" strike="noStrike" cap="none" baseline="0">
                <a:solidFill>
                  <a:schemeClr val="dk1"/>
                </a:solidFill>
                <a:latin typeface="Century Gothic" panose="020B0502020202020204" pitchFamily="34" charset="0"/>
                <a:ea typeface="Questrial"/>
                <a:cs typeface="Questrial"/>
                <a:sym typeface="Questrial"/>
                <a:rtl val="0"/>
              </a:rPr>
              <a:t>Build web-based application to access database</a:t>
            </a:r>
          </a:p>
        </p:txBody>
      </p:sp>
      <p:sp>
        <p:nvSpPr>
          <p:cNvPr id="240" name="Shape 240"/>
          <p:cNvSpPr txBox="1">
            <a:spLocks noGrp="1"/>
          </p:cNvSpPr>
          <p:nvPr>
            <p:ph type="body" idx="5"/>
          </p:nvPr>
        </p:nvSpPr>
        <p:spPr>
          <a:xfrm>
            <a:off x="18326100" y="23946614"/>
            <a:ext cx="8008619" cy="2532887"/>
          </a:xfrm>
          <a:prstGeom prst="rect">
            <a:avLst/>
          </a:prstGeom>
          <a:noFill/>
          <a:ln>
            <a:noFill/>
          </a:ln>
        </p:spPr>
        <p:txBody>
          <a:bodyPr lIns="91425" tIns="45700" rIns="91425" bIns="45700" anchor="t" anchorCtr="0">
            <a:noAutofit/>
          </a:bodyPr>
          <a:lstStyle/>
          <a:p>
            <a:pPr marL="685800" marR="0" lvl="0" indent="-508000" algn="l" rtl="0">
              <a:lnSpc>
                <a:spcPct val="90000"/>
              </a:lnSpc>
              <a:spcBef>
                <a:spcPts val="0"/>
              </a:spcBef>
              <a:spcAft>
                <a:spcPts val="0"/>
              </a:spcAft>
              <a:buClr>
                <a:srgbClr val="D2798C"/>
              </a:buClr>
              <a:buFont typeface="Arial"/>
              <a:buNone/>
            </a:pPr>
            <a:endParaRPr sz="2800" b="1" i="0" u="none" strike="noStrike" cap="none" baseline="0">
              <a:solidFill>
                <a:schemeClr val="dk1"/>
              </a:solidFill>
              <a:latin typeface="Century Gothic" panose="020B0502020202020204" pitchFamily="34" charset="0"/>
              <a:ea typeface="Questrial"/>
              <a:cs typeface="Questrial"/>
              <a:sym typeface="Questrial"/>
              <a:rtl val="0"/>
            </a:endParaRPr>
          </a:p>
          <a:p>
            <a:pPr marL="685800" marR="0" lvl="0" indent="-508000" algn="l" rtl="0">
              <a:lnSpc>
                <a:spcPct val="90000"/>
              </a:lnSpc>
              <a:spcBef>
                <a:spcPts val="0"/>
              </a:spcBef>
              <a:spcAft>
                <a:spcPts val="0"/>
              </a:spcAft>
              <a:buClr>
                <a:srgbClr val="D2798C"/>
              </a:buClr>
              <a:buFont typeface="Arial"/>
              <a:buNone/>
            </a:pPr>
            <a:endParaRPr sz="2800" b="1" i="0" u="none" strike="noStrike" cap="none" baseline="0">
              <a:solidFill>
                <a:schemeClr val="dk1"/>
              </a:solidFill>
              <a:latin typeface="Century Gothic" panose="020B0502020202020204" pitchFamily="34" charset="0"/>
              <a:ea typeface="Questrial"/>
              <a:cs typeface="Questrial"/>
              <a:sym typeface="Questrial"/>
              <a:rtl val="0"/>
            </a:endParaRPr>
          </a:p>
          <a:p>
            <a:pPr marL="0" marR="0" lvl="0" indent="0" algn="l" rtl="0">
              <a:lnSpc>
                <a:spcPct val="90000"/>
              </a:lnSpc>
              <a:spcBef>
                <a:spcPts val="0"/>
              </a:spcBef>
              <a:spcAft>
                <a:spcPts val="0"/>
              </a:spcAft>
              <a:buClr>
                <a:srgbClr val="D2798C"/>
              </a:buClr>
              <a:buFont typeface="Arial"/>
              <a:buNone/>
            </a:pPr>
            <a:endParaRPr sz="2800" b="1" i="0" u="none" strike="noStrike" cap="none" baseline="0">
              <a:solidFill>
                <a:schemeClr val="dk1"/>
              </a:solidFill>
              <a:latin typeface="Century Gothic" panose="020B0502020202020204" pitchFamily="34" charset="0"/>
              <a:ea typeface="Questrial"/>
              <a:cs typeface="Questrial"/>
              <a:sym typeface="Questrial"/>
              <a:rtl val="0"/>
            </a:endParaRPr>
          </a:p>
          <a:p>
            <a:pPr marL="0" marR="0" lvl="0" indent="0" algn="l" rtl="0">
              <a:lnSpc>
                <a:spcPct val="90000"/>
              </a:lnSpc>
              <a:spcBef>
                <a:spcPts val="0"/>
              </a:spcBef>
              <a:spcAft>
                <a:spcPts val="0"/>
              </a:spcAft>
              <a:buClr>
                <a:srgbClr val="D2798C"/>
              </a:buClr>
              <a:buFont typeface="Arial"/>
              <a:buNone/>
            </a:pPr>
            <a:endParaRPr sz="2800" b="1" i="0" u="none" strike="noStrike" cap="none" baseline="0">
              <a:solidFill>
                <a:schemeClr val="dk1"/>
              </a:solidFill>
              <a:latin typeface="Century Gothic" panose="020B0502020202020204" pitchFamily="34" charset="0"/>
              <a:ea typeface="Questrial"/>
              <a:cs typeface="Questrial"/>
              <a:sym typeface="Questrial"/>
              <a:rtl val="0"/>
            </a:endParaRPr>
          </a:p>
          <a:p>
            <a:pPr marL="0" marR="0" lvl="0" indent="0" algn="l" rtl="0">
              <a:lnSpc>
                <a:spcPct val="90000"/>
              </a:lnSpc>
              <a:spcBef>
                <a:spcPts val="0"/>
              </a:spcBef>
              <a:spcAft>
                <a:spcPts val="0"/>
              </a:spcAft>
              <a:buClr>
                <a:srgbClr val="D2798C"/>
              </a:buClr>
              <a:buSzPct val="25000"/>
              <a:buFont typeface="Arial"/>
              <a:buNone/>
            </a:pPr>
            <a:r>
              <a:rPr lang="en-US" sz="3000" b="1" i="0" u="none" strike="noStrike" cap="none" baseline="0">
                <a:solidFill>
                  <a:schemeClr val="dk1"/>
                </a:solidFill>
                <a:latin typeface="Century Gothic" panose="020B0502020202020204" pitchFamily="34" charset="0"/>
                <a:ea typeface="Questrial"/>
                <a:cs typeface="Questrial"/>
                <a:sym typeface="Questrial"/>
                <a:rtl val="0"/>
              </a:rPr>
              <a:t>CALIPSO</a:t>
            </a:r>
          </a:p>
          <a:p>
            <a:pPr marL="685800" marR="0" lvl="0" indent="-508000" algn="l" rtl="0">
              <a:lnSpc>
                <a:spcPct val="90000"/>
              </a:lnSpc>
              <a:spcBef>
                <a:spcPts val="0"/>
              </a:spcBef>
              <a:spcAft>
                <a:spcPts val="0"/>
              </a:spcAft>
              <a:buClr>
                <a:srgbClr val="D2798C"/>
              </a:buClr>
              <a:buSzPct val="25000"/>
              <a:buFont typeface="Arial"/>
              <a:buNone/>
            </a:pPr>
            <a:r>
              <a:rPr lang="en-US" sz="2800" b="0" i="0" u="none" strike="noStrike" cap="none" baseline="0">
                <a:solidFill>
                  <a:schemeClr val="dk1"/>
                </a:solidFill>
                <a:latin typeface="Century Gothic" panose="020B0502020202020204" pitchFamily="34" charset="0"/>
                <a:ea typeface="Questrial"/>
                <a:cs typeface="Questrial"/>
                <a:sym typeface="Questrial"/>
                <a:rtl val="0"/>
              </a:rPr>
              <a:t>	</a:t>
            </a:r>
          </a:p>
        </p:txBody>
      </p:sp>
      <p:sp>
        <p:nvSpPr>
          <p:cNvPr id="241" name="Shape 241"/>
          <p:cNvSpPr txBox="1">
            <a:spLocks noGrp="1"/>
          </p:cNvSpPr>
          <p:nvPr>
            <p:ph type="body" idx="6"/>
          </p:nvPr>
        </p:nvSpPr>
        <p:spPr>
          <a:xfrm>
            <a:off x="18326100" y="7525514"/>
            <a:ext cx="8008619" cy="2532887"/>
          </a:xfrm>
          <a:prstGeom prst="rect">
            <a:avLst/>
          </a:prstGeom>
          <a:noFill/>
          <a:ln>
            <a:noFill/>
          </a:ln>
        </p:spPr>
        <p:txBody>
          <a:bodyPr lIns="91425" tIns="45700" rIns="91425" bIns="45700" anchor="t" anchorCtr="0">
            <a:noAutofit/>
          </a:bodyPr>
          <a:lstStyle/>
          <a:p>
            <a:pPr marL="457200" marR="0" lvl="0" indent="-406400" algn="l" rtl="0">
              <a:lnSpc>
                <a:spcPct val="90000"/>
              </a:lnSpc>
              <a:spcBef>
                <a:spcPts val="0"/>
              </a:spcBef>
              <a:spcAft>
                <a:spcPts val="0"/>
              </a:spcAft>
              <a:buClr>
                <a:schemeClr val="dk1"/>
              </a:buClr>
              <a:buSzPct val="100000"/>
              <a:buFont typeface="Questrial"/>
              <a:buChar char="●"/>
            </a:pPr>
            <a:r>
              <a:rPr lang="en-US" sz="3000" b="0" i="0" u="none" strike="noStrike" cap="none" baseline="0">
                <a:solidFill>
                  <a:schemeClr val="dk1"/>
                </a:solidFill>
                <a:latin typeface="Century Gothic" panose="020B0502020202020204" pitchFamily="34" charset="0"/>
                <a:ea typeface="Questrial"/>
                <a:cs typeface="Questrial"/>
                <a:sym typeface="Questrial"/>
                <a:rtl val="0"/>
              </a:rPr>
              <a:t>Create a tool for the visualization and selection of objects within CALIPSO data files</a:t>
            </a:r>
          </a:p>
          <a:p>
            <a:pPr marL="457200" marR="0" lvl="0" indent="-406400" algn="l" rtl="0">
              <a:lnSpc>
                <a:spcPct val="90000"/>
              </a:lnSpc>
              <a:spcBef>
                <a:spcPts val="0"/>
              </a:spcBef>
              <a:spcAft>
                <a:spcPts val="0"/>
              </a:spcAft>
              <a:buClr>
                <a:schemeClr val="dk1"/>
              </a:buClr>
              <a:buSzPct val="100000"/>
              <a:buFont typeface="Questrial"/>
              <a:buChar char="●"/>
            </a:pPr>
            <a:r>
              <a:rPr lang="en-US" sz="3000" b="0" i="0" u="none" strike="noStrike" cap="none" baseline="0">
                <a:solidFill>
                  <a:schemeClr val="dk1"/>
                </a:solidFill>
                <a:latin typeface="Century Gothic" panose="020B0502020202020204" pitchFamily="34" charset="0"/>
                <a:ea typeface="Questrial"/>
                <a:cs typeface="Questrial"/>
                <a:sym typeface="Questrial"/>
                <a:rtl val="0"/>
              </a:rPr>
              <a:t>Groom data for storage in a database in order to facilitate searching based on data characteristics</a:t>
            </a:r>
          </a:p>
        </p:txBody>
      </p:sp>
      <p:sp>
        <p:nvSpPr>
          <p:cNvPr id="242" name="Shape 242"/>
          <p:cNvSpPr txBox="1">
            <a:spLocks noGrp="1"/>
          </p:cNvSpPr>
          <p:nvPr>
            <p:ph type="body" idx="7"/>
          </p:nvPr>
        </p:nvSpPr>
        <p:spPr>
          <a:xfrm>
            <a:off x="1096328" y="7521678"/>
            <a:ext cx="16658270" cy="688012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D2798C"/>
              </a:buClr>
              <a:buSzPct val="25000"/>
              <a:buFont typeface="Arial"/>
              <a:buNone/>
            </a:pPr>
            <a:r>
              <a:rPr lang="en-US" sz="3000" b="0" i="0" u="none" strike="noStrike" cap="none" baseline="0">
                <a:solidFill>
                  <a:schemeClr val="dk1"/>
                </a:solidFill>
                <a:latin typeface="Century Gothic" panose="020B0502020202020204" pitchFamily="34" charset="0"/>
                <a:ea typeface="Questrial"/>
                <a:cs typeface="Questrial"/>
                <a:sym typeface="Questrial"/>
                <a:rtl val="0"/>
              </a:rPr>
              <a:t>The Cloud-Aerosol Lidar and Infrared Pathfinder Satellite Observations (CALIPSO) mission has been providing researchers with information about the global distribution of aerosols and clouds since 2006. Aboard the CALIPSO satellite is the Cloud-Aerosol Lidar with Orthogonal Polarization (CALIOP) , which sends laser pulses of 532 nm and 1064 nm into the Earth’s atmosphere. By measuring backscatter, researchers are able to map the distribution of aerosols (such as pollutants, dust, and smoke) and clouds. However, it remains difficult to track specific objects as they progress through the environment, since some types of aerosols are more difficult to identify than others. To solve this issue, the Langley DEVELOP team created a tool that will allow researchers to identify, select, and categorize aerosol objects. The objects are then exported to an easily accessible database. This method will allow researchers to follow key objects as they move through time and space. The CALIPSO science team will use this tool to identify smoke plumes and explore their compositions. The composition of smoke plumes varies significantly depending on the fuel type. Monitoring how these compositions change with time will help researchers understand the impact of smoke on air quality downstream of a source fire. </a:t>
            </a:r>
          </a:p>
        </p:txBody>
      </p:sp>
      <p:sp>
        <p:nvSpPr>
          <p:cNvPr id="243" name="Shape 243"/>
          <p:cNvSpPr txBox="1">
            <a:spLocks noGrp="1"/>
          </p:cNvSpPr>
          <p:nvPr>
            <p:ph type="body" idx="8"/>
          </p:nvPr>
        </p:nvSpPr>
        <p:spPr>
          <a:xfrm>
            <a:off x="4572000" y="5367746"/>
            <a:ext cx="18288000" cy="590601"/>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4000" b="1" i="0" u="none" strike="noStrike" cap="none" baseline="0">
                <a:solidFill>
                  <a:schemeClr val="lt1"/>
                </a:solidFill>
                <a:latin typeface="Century Gothic" panose="020B0502020202020204" pitchFamily="34" charset="0"/>
                <a:ea typeface="Questrial"/>
                <a:cs typeface="Questrial"/>
                <a:sym typeface="Questrial"/>
                <a:rtl val="0"/>
              </a:rPr>
              <a:t>NASA Langley Research Center</a:t>
            </a:r>
          </a:p>
        </p:txBody>
      </p:sp>
      <p:sp>
        <p:nvSpPr>
          <p:cNvPr id="244" name="Shape 244"/>
          <p:cNvSpPr txBox="1">
            <a:spLocks noGrp="1"/>
          </p:cNvSpPr>
          <p:nvPr>
            <p:ph type="body" idx="9"/>
          </p:nvPr>
        </p:nvSpPr>
        <p:spPr>
          <a:xfrm>
            <a:off x="4572000" y="4244975"/>
            <a:ext cx="18288000" cy="946455"/>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3200" b="0" i="0" u="none" strike="noStrike" cap="none" baseline="0">
                <a:solidFill>
                  <a:schemeClr val="lt1"/>
                </a:solidFill>
                <a:latin typeface="Century Gothic" panose="020B0502020202020204" pitchFamily="34" charset="0"/>
                <a:ea typeface="Questrial"/>
                <a:cs typeface="Questrial"/>
                <a:sym typeface="Questrial"/>
                <a:rtl val="0"/>
              </a:rPr>
              <a:t>Jordan Vaa (Team Lead), Ashna Aggarwal, Courtney Duquette</a:t>
            </a:r>
          </a:p>
        </p:txBody>
      </p:sp>
      <p:sp>
        <p:nvSpPr>
          <p:cNvPr id="245" name="Shape 245"/>
          <p:cNvSpPr txBox="1">
            <a:spLocks noGrp="1"/>
          </p:cNvSpPr>
          <p:nvPr>
            <p:ph type="body" idx="13"/>
          </p:nvPr>
        </p:nvSpPr>
        <p:spPr>
          <a:xfrm>
            <a:off x="4572000" y="2758098"/>
            <a:ext cx="18288000" cy="1212321"/>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4000" b="1" i="1" u="none" strike="noStrike" cap="none" baseline="0">
                <a:solidFill>
                  <a:schemeClr val="lt1"/>
                </a:solidFill>
                <a:latin typeface="Century Gothic" panose="020B0502020202020204" pitchFamily="34" charset="0"/>
                <a:ea typeface="Questrial"/>
                <a:cs typeface="Questrial"/>
                <a:sym typeface="Questrial"/>
                <a:rtl val="0"/>
              </a:rPr>
              <a:t>Creating tool to help identify Smoke Plumes Observed with CALIPSO to Improve Future Research and Decision-making</a:t>
            </a:r>
          </a:p>
        </p:txBody>
      </p:sp>
      <p:sp>
        <p:nvSpPr>
          <p:cNvPr id="246" name="Shape 246"/>
          <p:cNvSpPr txBox="1">
            <a:spLocks noGrp="1"/>
          </p:cNvSpPr>
          <p:nvPr>
            <p:ph type="body" idx="14"/>
          </p:nvPr>
        </p:nvSpPr>
        <p:spPr>
          <a:xfrm>
            <a:off x="4572000" y="1476444"/>
            <a:ext cx="18288000" cy="115503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8400" b="1" i="0" u="none" strike="noStrike" cap="small" baseline="0">
                <a:solidFill>
                  <a:schemeClr val="lt1"/>
                </a:solidFill>
                <a:latin typeface="Century Gothic" panose="020B0502020202020204" pitchFamily="34" charset="0"/>
                <a:ea typeface="Questrial"/>
                <a:cs typeface="Questrial"/>
                <a:sym typeface="Questrial"/>
                <a:rtl val="0"/>
              </a:rPr>
              <a:t>CALIPSO Health &amp; Air Quality</a:t>
            </a:r>
          </a:p>
        </p:txBody>
      </p:sp>
      <p:pic>
        <p:nvPicPr>
          <p:cNvPr id="247" name="Shape 247"/>
          <p:cNvPicPr preferRelativeResize="0"/>
          <p:nvPr/>
        </p:nvPicPr>
        <p:blipFill rotWithShape="1">
          <a:blip r:embed="rId3">
            <a:alphaModFix/>
          </a:blip>
          <a:srcRect/>
          <a:stretch/>
        </p:blipFill>
        <p:spPr>
          <a:xfrm rot="10800000">
            <a:off x="20242174" y="23946615"/>
            <a:ext cx="4176463" cy="2837675"/>
          </a:xfrm>
          <a:prstGeom prst="rect">
            <a:avLst/>
          </a:prstGeom>
          <a:noFill/>
          <a:ln>
            <a:noFill/>
          </a:ln>
        </p:spPr>
      </p:pic>
      <p:pic>
        <p:nvPicPr>
          <p:cNvPr id="248" name="Shape 248"/>
          <p:cNvPicPr preferRelativeResize="0"/>
          <p:nvPr/>
        </p:nvPicPr>
        <p:blipFill rotWithShape="1">
          <a:blip r:embed="rId4">
            <a:alphaModFix/>
          </a:blip>
          <a:srcRect/>
          <a:stretch/>
        </p:blipFill>
        <p:spPr>
          <a:xfrm>
            <a:off x="18020951" y="11625575"/>
            <a:ext cx="8618928" cy="2965675"/>
          </a:xfrm>
          <a:prstGeom prst="rect">
            <a:avLst/>
          </a:prstGeom>
          <a:noFill/>
          <a:ln>
            <a:noFill/>
          </a:ln>
        </p:spPr>
      </p:pic>
      <p:pic>
        <p:nvPicPr>
          <p:cNvPr id="249" name="Shape 249"/>
          <p:cNvPicPr preferRelativeResize="0"/>
          <p:nvPr/>
        </p:nvPicPr>
        <p:blipFill rotWithShape="1">
          <a:blip r:embed="rId5">
            <a:alphaModFix/>
          </a:blip>
          <a:srcRect t="-14620" b="14617"/>
          <a:stretch/>
        </p:blipFill>
        <p:spPr>
          <a:xfrm>
            <a:off x="1509945" y="16733812"/>
            <a:ext cx="7198199" cy="5399999"/>
          </a:xfrm>
          <a:prstGeom prst="rect">
            <a:avLst/>
          </a:prstGeom>
          <a:noFill/>
          <a:ln>
            <a:noFill/>
          </a:ln>
        </p:spPr>
      </p:pic>
      <p:sp>
        <p:nvSpPr>
          <p:cNvPr id="250" name="Shape 250"/>
          <p:cNvSpPr/>
          <p:nvPr/>
        </p:nvSpPr>
        <p:spPr>
          <a:xfrm>
            <a:off x="8866185" y="19201825"/>
            <a:ext cx="1602900" cy="1471799"/>
          </a:xfrm>
          <a:prstGeom prst="rightArrow">
            <a:avLst>
              <a:gd name="adj1" fmla="val 50000"/>
              <a:gd name="adj2" fmla="val 50000"/>
            </a:avLst>
          </a:prstGeom>
          <a:solidFill>
            <a:schemeClr val="accent1"/>
          </a:solidFill>
          <a:ln w="19050" cap="flat">
            <a:solidFill>
              <a:schemeClr val="accent1"/>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Century Gothic" panose="020B0502020202020204" pitchFamily="34" charset="0"/>
              <a:ea typeface="Questrial"/>
              <a:cs typeface="Questrial"/>
              <a:sym typeface="Questrial"/>
              <a:rtl val="0"/>
            </a:endParaRPr>
          </a:p>
        </p:txBody>
      </p:sp>
      <p:pic>
        <p:nvPicPr>
          <p:cNvPr id="251" name="Shape 251"/>
          <p:cNvPicPr preferRelativeResize="0"/>
          <p:nvPr/>
        </p:nvPicPr>
        <p:blipFill rotWithShape="1">
          <a:blip r:embed="rId6">
            <a:alphaModFix/>
          </a:blip>
          <a:srcRect/>
          <a:stretch/>
        </p:blipFill>
        <p:spPr>
          <a:xfrm>
            <a:off x="10627100" y="17665975"/>
            <a:ext cx="7641900" cy="4543500"/>
          </a:xfrm>
          <a:prstGeom prst="rect">
            <a:avLst/>
          </a:prstGeom>
          <a:noFill/>
          <a:ln>
            <a:noFill/>
          </a:ln>
        </p:spPr>
      </p:pic>
      <p:pic>
        <p:nvPicPr>
          <p:cNvPr id="252" name="Shape 252"/>
          <p:cNvPicPr preferRelativeResize="0"/>
          <p:nvPr/>
        </p:nvPicPr>
        <p:blipFill rotWithShape="1">
          <a:blip r:embed="rId7">
            <a:alphaModFix/>
          </a:blip>
          <a:srcRect/>
          <a:stretch/>
        </p:blipFill>
        <p:spPr>
          <a:xfrm>
            <a:off x="18326103" y="17665975"/>
            <a:ext cx="8313599" cy="4543500"/>
          </a:xfrm>
          <a:prstGeom prst="rect">
            <a:avLst/>
          </a:prstGeom>
          <a:noFill/>
          <a:ln>
            <a:noFill/>
          </a:ln>
        </p:spPr>
      </p:pic>
      <p:pic>
        <p:nvPicPr>
          <p:cNvPr id="253" name="Shape 253"/>
          <p:cNvPicPr preferRelativeResize="0"/>
          <p:nvPr/>
        </p:nvPicPr>
        <p:blipFill rotWithShape="1">
          <a:blip r:embed="rId8">
            <a:alphaModFix/>
          </a:blip>
          <a:srcRect/>
          <a:stretch/>
        </p:blipFill>
        <p:spPr>
          <a:xfrm>
            <a:off x="2566929" y="32366712"/>
            <a:ext cx="5084100" cy="2837700"/>
          </a:xfrm>
          <a:prstGeom prst="rect">
            <a:avLst/>
          </a:prstGeom>
          <a:noFill/>
          <a:ln>
            <a:noFill/>
          </a:ln>
        </p:spPr>
      </p:pic>
      <p:pic>
        <p:nvPicPr>
          <p:cNvPr id="254" name="Shape 254"/>
          <p:cNvPicPr preferRelativeResize="0"/>
          <p:nvPr/>
        </p:nvPicPr>
        <p:blipFill rotWithShape="1">
          <a:blip r:embed="rId9">
            <a:alphaModFix/>
          </a:blip>
          <a:srcRect/>
          <a:stretch/>
        </p:blipFill>
        <p:spPr>
          <a:xfrm>
            <a:off x="12486612" y="33314568"/>
            <a:ext cx="2496000" cy="1212300"/>
          </a:xfrm>
          <a:prstGeom prst="rect">
            <a:avLst/>
          </a:prstGeom>
          <a:noFill/>
          <a:ln>
            <a:noFill/>
          </a:ln>
        </p:spPr>
      </p:pic>
      <p:sp>
        <p:nvSpPr>
          <p:cNvPr id="255" name="Shape 255"/>
          <p:cNvSpPr txBox="1"/>
          <p:nvPr/>
        </p:nvSpPr>
        <p:spPr>
          <a:xfrm>
            <a:off x="1463825" y="16238975"/>
            <a:ext cx="7641900" cy="7749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3000" b="0" i="0" u="none" strike="noStrike" cap="none" baseline="0">
                <a:solidFill>
                  <a:schemeClr val="dk1"/>
                </a:solidFill>
                <a:latin typeface="Century Gothic" panose="020B0502020202020204" pitchFamily="34" charset="0"/>
                <a:ea typeface="Questrial"/>
                <a:cs typeface="Questrial"/>
                <a:sym typeface="Questrial"/>
                <a:rtl val="0"/>
              </a:rPr>
              <a:t>The original tool, PDF_Harvesting Tool,</a:t>
            </a:r>
          </a:p>
          <a:p>
            <a:pPr marL="0" marR="0" lvl="0" indent="0" algn="l" rtl="0">
              <a:lnSpc>
                <a:spcPct val="100000"/>
              </a:lnSpc>
              <a:spcBef>
                <a:spcPts val="0"/>
              </a:spcBef>
              <a:spcAft>
                <a:spcPts val="0"/>
              </a:spcAft>
              <a:buClr>
                <a:srgbClr val="000000"/>
              </a:buClr>
              <a:buSzPct val="25000"/>
              <a:buFont typeface="Questrial"/>
              <a:buNone/>
            </a:pPr>
            <a:r>
              <a:rPr lang="en-US" sz="3000" b="0" i="0" u="none" strike="noStrike" cap="none" baseline="0">
                <a:solidFill>
                  <a:schemeClr val="dk1"/>
                </a:solidFill>
                <a:latin typeface="Century Gothic" panose="020B0502020202020204" pitchFamily="34" charset="0"/>
                <a:ea typeface="Questrial"/>
                <a:cs typeface="Questrial"/>
                <a:sym typeface="Questrial"/>
                <a:rtl val="0"/>
              </a:rPr>
              <a:t>built in IDL </a:t>
            </a:r>
          </a:p>
          <a:p>
            <a:pPr marL="0" marR="0" lvl="0" indent="0" algn="l" rtl="0">
              <a:lnSpc>
                <a:spcPct val="100000"/>
              </a:lnSpc>
              <a:spcBef>
                <a:spcPts val="0"/>
              </a:spcBef>
              <a:spcAft>
                <a:spcPts val="0"/>
              </a:spcAft>
              <a:buClr>
                <a:srgbClr val="000000"/>
              </a:buClr>
              <a:buFont typeface="Questrial"/>
              <a:buNone/>
            </a:pPr>
            <a:endParaRPr sz="2800" b="0" i="0" u="none" strike="noStrike" cap="none" baseline="0">
              <a:solidFill>
                <a:schemeClr val="dk1"/>
              </a:solidFill>
              <a:latin typeface="Century Gothic" panose="020B0502020202020204" pitchFamily="34" charset="0"/>
              <a:ea typeface="Questrial"/>
              <a:cs typeface="Questrial"/>
              <a:sym typeface="Questrial"/>
              <a:rtl val="0"/>
            </a:endParaRPr>
          </a:p>
        </p:txBody>
      </p:sp>
      <p:sp>
        <p:nvSpPr>
          <p:cNvPr id="256" name="Shape 256"/>
          <p:cNvSpPr txBox="1"/>
          <p:nvPr/>
        </p:nvSpPr>
        <p:spPr>
          <a:xfrm>
            <a:off x="10627100" y="16238962"/>
            <a:ext cx="7641900" cy="7749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3000">
                <a:solidFill>
                  <a:schemeClr val="dk1"/>
                </a:solidFill>
                <a:latin typeface="Century Gothic" panose="020B0502020202020204" pitchFamily="34" charset="0"/>
                <a:ea typeface="Questrial"/>
                <a:cs typeface="Questrial"/>
                <a:sym typeface="Questrial"/>
              </a:rPr>
              <a:t>The new tool, CALIPSO Visualization Tool,</a:t>
            </a:r>
          </a:p>
          <a:p>
            <a:pPr marL="0" marR="0" lvl="0" indent="0" algn="l" rtl="0">
              <a:lnSpc>
                <a:spcPct val="100000"/>
              </a:lnSpc>
              <a:spcBef>
                <a:spcPts val="0"/>
              </a:spcBef>
              <a:spcAft>
                <a:spcPts val="0"/>
              </a:spcAft>
              <a:buClr>
                <a:srgbClr val="000000"/>
              </a:buClr>
              <a:buSzPct val="25000"/>
              <a:buFont typeface="Questrial"/>
              <a:buNone/>
            </a:pPr>
            <a:r>
              <a:rPr lang="en-US" sz="3000">
                <a:solidFill>
                  <a:schemeClr val="dk1"/>
                </a:solidFill>
                <a:latin typeface="Century Gothic" panose="020B0502020202020204" pitchFamily="34" charset="0"/>
                <a:ea typeface="Questrial"/>
                <a:cs typeface="Questrial"/>
                <a:sym typeface="Questrial"/>
              </a:rPr>
              <a:t>built in Python’s Tkinter</a:t>
            </a:r>
          </a:p>
        </p:txBody>
      </p:sp>
      <p:sp>
        <p:nvSpPr>
          <p:cNvPr id="257" name="Shape 257"/>
          <p:cNvSpPr txBox="1"/>
          <p:nvPr/>
        </p:nvSpPr>
        <p:spPr>
          <a:xfrm>
            <a:off x="18326100" y="16238967"/>
            <a:ext cx="7641900" cy="1054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3000">
                <a:solidFill>
                  <a:schemeClr val="dk1"/>
                </a:solidFill>
                <a:latin typeface="Century Gothic" panose="020B0502020202020204" pitchFamily="34" charset="0"/>
                <a:ea typeface="Questrial"/>
                <a:cs typeface="Questrial"/>
                <a:sym typeface="Questrial"/>
              </a:rPr>
              <a:t>Functionality that will be added in future iterations</a:t>
            </a:r>
          </a:p>
        </p:txBody>
      </p:sp>
      <p:sp>
        <p:nvSpPr>
          <p:cNvPr id="258" name="Shape 258"/>
          <p:cNvSpPr/>
          <p:nvPr/>
        </p:nvSpPr>
        <p:spPr>
          <a:xfrm>
            <a:off x="20062950" y="27035412"/>
            <a:ext cx="4750800" cy="774900"/>
          </a:xfrm>
          <a:prstGeom prst="rect">
            <a:avLst/>
          </a:prstGeom>
          <a:solidFill>
            <a:schemeClr val="accent1"/>
          </a:solidFill>
          <a:ln w="19050" cap="flat">
            <a:solidFill>
              <a:schemeClr val="accent1"/>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800" b="1" i="0" u="none" strike="noStrike" cap="none" baseline="0">
                <a:solidFill>
                  <a:schemeClr val="lt1"/>
                </a:solidFill>
                <a:latin typeface="Century Gothic" panose="020B0502020202020204" pitchFamily="34" charset="0"/>
                <a:ea typeface="Questrial"/>
                <a:cs typeface="Questrial"/>
                <a:sym typeface="Questrial"/>
                <a:rtl val="0"/>
              </a:rPr>
              <a:t>Future Plans</a:t>
            </a:r>
          </a:p>
        </p:txBody>
      </p:sp>
      <p:pic>
        <p:nvPicPr>
          <p:cNvPr id="259" name="Shape 259"/>
          <p:cNvPicPr preferRelativeResize="0"/>
          <p:nvPr/>
        </p:nvPicPr>
        <p:blipFill rotWithShape="1">
          <a:blip r:embed="rId10">
            <a:alphaModFix/>
          </a:blip>
          <a:srcRect/>
          <a:stretch/>
        </p:blipFill>
        <p:spPr>
          <a:xfrm>
            <a:off x="2101509" y="27973178"/>
            <a:ext cx="6202500" cy="2976899"/>
          </a:xfrm>
          <a:prstGeom prst="rect">
            <a:avLst/>
          </a:prstGeom>
          <a:noFill/>
          <a:ln>
            <a:noFill/>
          </a:ln>
        </p:spPr>
      </p:pic>
      <p:pic>
        <p:nvPicPr>
          <p:cNvPr id="260" name="Shape 260"/>
          <p:cNvPicPr preferRelativeResize="0"/>
          <p:nvPr/>
        </p:nvPicPr>
        <p:blipFill rotWithShape="1">
          <a:blip r:embed="rId11">
            <a:alphaModFix/>
          </a:blip>
          <a:srcRect/>
          <a:stretch/>
        </p:blipFill>
        <p:spPr>
          <a:xfrm>
            <a:off x="10546903" y="27982893"/>
            <a:ext cx="6202500" cy="2957699"/>
          </a:xfrm>
          <a:prstGeom prst="rect">
            <a:avLst/>
          </a:prstGeom>
          <a:noFill/>
          <a:ln>
            <a:noFill/>
          </a:ln>
        </p:spPr>
      </p:pic>
      <p:pic>
        <p:nvPicPr>
          <p:cNvPr id="261" name="Shape 261"/>
          <p:cNvPicPr preferRelativeResize="0"/>
          <p:nvPr/>
        </p:nvPicPr>
        <p:blipFill rotWithShape="1">
          <a:blip r:embed="rId12">
            <a:alphaModFix/>
          </a:blip>
          <a:srcRect/>
          <a:stretch/>
        </p:blipFill>
        <p:spPr>
          <a:xfrm>
            <a:off x="2101509" y="23929078"/>
            <a:ext cx="6202500" cy="2956499"/>
          </a:xfrm>
          <a:prstGeom prst="rect">
            <a:avLst/>
          </a:prstGeom>
          <a:noFill/>
          <a:ln>
            <a:noFill/>
          </a:ln>
        </p:spPr>
      </p:pic>
      <p:pic>
        <p:nvPicPr>
          <p:cNvPr id="262" name="Shape 262"/>
          <p:cNvPicPr preferRelativeResize="0"/>
          <p:nvPr/>
        </p:nvPicPr>
        <p:blipFill rotWithShape="1">
          <a:blip r:embed="rId13">
            <a:alphaModFix/>
          </a:blip>
          <a:srcRect/>
          <a:stretch/>
        </p:blipFill>
        <p:spPr>
          <a:xfrm>
            <a:off x="10546903" y="23895675"/>
            <a:ext cx="6202500" cy="3023399"/>
          </a:xfrm>
          <a:prstGeom prst="rect">
            <a:avLst/>
          </a:prstGeom>
          <a:noFill/>
          <a:ln>
            <a:noFill/>
          </a:ln>
        </p:spPr>
      </p:pic>
      <p:pic>
        <p:nvPicPr>
          <p:cNvPr id="263" name="Shape 263"/>
          <p:cNvPicPr preferRelativeResize="0"/>
          <p:nvPr/>
        </p:nvPicPr>
        <p:blipFill rotWithShape="1">
          <a:blip r:embed="rId14">
            <a:alphaModFix/>
          </a:blip>
          <a:srcRect/>
          <a:stretch/>
        </p:blipFill>
        <p:spPr>
          <a:xfrm>
            <a:off x="7570362" y="26399337"/>
            <a:ext cx="3628200" cy="2316299"/>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250"/>
                                        </p:tgtEl>
                                        <p:attrNameLst>
                                          <p:attrName>ppt_w</p:attrName>
                                        </p:attrNameLst>
                                      </p:cBhvr>
                                      <p:tavLst>
                                        <p:tav tm="0">
                                          <p:val>
                                            <p:strVal val="#ppt_w"/>
                                          </p:val>
                                        </p:tav>
                                        <p:tav tm="100000">
                                          <p:val>
                                            <p:strVal val="0"/>
                                          </p:val>
                                        </p:tav>
                                      </p:tavLst>
                                    </p:anim>
                                    <p:anim calcmode="lin" valueType="num">
                                      <p:cBhvr additive="base">
                                        <p:cTn id="7" dur="1000"/>
                                        <p:tgtEl>
                                          <p:spTgt spid="250"/>
                                        </p:tgtEl>
                                        <p:attrNameLst>
                                          <p:attrName>ppt_h</p:attrName>
                                        </p:attrNameLst>
                                      </p:cBhvr>
                                      <p:tavLst>
                                        <p:tav tm="0">
                                          <p:val>
                                            <p:strVal val="#ppt_h"/>
                                          </p:val>
                                        </p:tav>
                                        <p:tav tm="100000">
                                          <p:val>
                                            <p:strVal val="0"/>
                                          </p:val>
                                        </p:tav>
                                      </p:tavLst>
                                    </p:anim>
                                    <p:set>
                                      <p:cBhvr>
                                        <p:cTn id="8" dur="1" fill="hold">
                                          <p:stCondLst>
                                            <p:cond delay="1000"/>
                                          </p:stCondLst>
                                        </p:cTn>
                                        <p:tgtEl>
                                          <p:spTgt spid="2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Health and Air Quality">
      <a:dk1>
        <a:srgbClr val="000000"/>
      </a:dk1>
      <a:lt1>
        <a:srgbClr val="FFFFFF"/>
      </a:lt1>
      <a:dk2>
        <a:srgbClr val="44546A"/>
      </a:dk2>
      <a:lt2>
        <a:srgbClr val="E7E6E6"/>
      </a:lt2>
      <a:accent1>
        <a:srgbClr val="A1364E"/>
      </a:accent1>
      <a:accent2>
        <a:srgbClr val="EE5073"/>
      </a:accent2>
      <a:accent3>
        <a:srgbClr val="61212F"/>
      </a:accent3>
      <a:accent4>
        <a:srgbClr val="32AE90"/>
      </a:accent4>
      <a:accent5>
        <a:srgbClr val="87D4C2"/>
      </a:accent5>
      <a:accent6>
        <a:srgbClr val="145545"/>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388</Words>
  <Application>Microsoft Office PowerPoint</Application>
  <PresentationFormat>Custom</PresentationFormat>
  <Paragraphs>35</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Century Gothic</vt:lpstr>
      <vt:lpstr>Questrial</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Vaa, Jordan S. (LARC-E3)[SSAI DEVELOP]</cp:lastModifiedBy>
  <cp:revision>1</cp:revision>
  <dcterms:modified xsi:type="dcterms:W3CDTF">2015-03-27T14:25:45Z</dcterms:modified>
</cp:coreProperties>
</file>