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478"/>
    <a:srgbClr val="BA3A50"/>
    <a:srgbClr val="5372B3"/>
    <a:srgbClr val="D2672B"/>
    <a:srgbClr val="9DB23F"/>
    <a:srgbClr val="236F99"/>
    <a:srgbClr val="8A5A9A"/>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29" y="29"/>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1/20/2024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1/20/2024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67A478"/>
                </a:solidFill>
              </a:defRPr>
            </a:lvl1pPr>
          </a:lstStyle>
          <a:p>
            <a:pPr lvl="0"/>
            <a:r>
              <a:rPr lang="en-US" dirty="0"/>
              <a:t>Study Area Ecological Conservation</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67A478"/>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67A4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2CC92EB2-FC08-DB28-7465-934F26602D31}"/>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1/20/2024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2" name="Text Placeholder 16">
            <a:extLst>
              <a:ext uri="{FF2B5EF4-FFF2-40B4-BE49-F238E27FC236}">
                <a16:creationId xmlns:a16="http://schemas.microsoft.com/office/drawing/2014/main" id="{8C97D6EA-43D3-DCA3-5912-CAE9ECA051A0}"/>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3" name="Text Placeholder 16">
            <a:extLst>
              <a:ext uri="{FF2B5EF4-FFF2-40B4-BE49-F238E27FC236}">
                <a16:creationId xmlns:a16="http://schemas.microsoft.com/office/drawing/2014/main" id="{43F07DF6-4B08-3302-EC0A-11FB48F4D143}"/>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 name="Text Placeholder 16">
            <a:extLst>
              <a:ext uri="{FF2B5EF4-FFF2-40B4-BE49-F238E27FC236}">
                <a16:creationId xmlns:a16="http://schemas.microsoft.com/office/drawing/2014/main" id="{0CE08565-A6F6-E338-9E08-68FCA5FA0CA7}"/>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F4E2C39F-A8E2-FA6C-3D5E-822930A1126B}"/>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4" name="Text Placeholder 16">
            <a:extLst>
              <a:ext uri="{FF2B5EF4-FFF2-40B4-BE49-F238E27FC236}">
                <a16:creationId xmlns:a16="http://schemas.microsoft.com/office/drawing/2014/main" id="{733380AE-36BC-4795-1D5D-9BCB9ABE2447}"/>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35" name="Group 34">
            <a:extLst>
              <a:ext uri="{FF2B5EF4-FFF2-40B4-BE49-F238E27FC236}">
                <a16:creationId xmlns:a16="http://schemas.microsoft.com/office/drawing/2014/main" id="{D565A4B2-A2AB-3547-5A66-6678448A3977}"/>
              </a:ext>
            </a:extLst>
          </p:cNvPr>
          <p:cNvGrpSpPr/>
          <p:nvPr/>
        </p:nvGrpSpPr>
        <p:grpSpPr>
          <a:xfrm>
            <a:off x="1182507" y="29623497"/>
            <a:ext cx="1605051" cy="1645920"/>
            <a:chOff x="1320903" y="31059504"/>
            <a:chExt cx="1605051" cy="1645920"/>
          </a:xfrm>
        </p:grpSpPr>
        <p:pic>
          <p:nvPicPr>
            <p:cNvPr id="39" name="Picture 38">
              <a:extLst>
                <a:ext uri="{FF2B5EF4-FFF2-40B4-BE49-F238E27FC236}">
                  <a16:creationId xmlns:a16="http://schemas.microsoft.com/office/drawing/2014/main" id="{1B7CACD1-3581-8C40-CB06-06D54D985BCB}"/>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0" name="TextBox 39">
              <a:extLst>
                <a:ext uri="{FF2B5EF4-FFF2-40B4-BE49-F238E27FC236}">
                  <a16:creationId xmlns:a16="http://schemas.microsoft.com/office/drawing/2014/main" id="{D970A277-D0A1-180B-A7A9-AE479AE3CEBD}"/>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1" name="Picture 40">
            <a:extLst>
              <a:ext uri="{FF2B5EF4-FFF2-40B4-BE49-F238E27FC236}">
                <a16:creationId xmlns:a16="http://schemas.microsoft.com/office/drawing/2014/main" id="{7A5FE5F9-C2B3-6F33-EC37-EC6C8D1EEDDD}"/>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617420" y="29404838"/>
            <a:ext cx="2103120" cy="2103120"/>
          </a:xfrm>
          <a:prstGeom prst="rect">
            <a:avLst/>
          </a:prstGeom>
        </p:spPr>
      </p:pic>
      <p:pic>
        <p:nvPicPr>
          <p:cNvPr id="42" name="Picture 41">
            <a:extLst>
              <a:ext uri="{FF2B5EF4-FFF2-40B4-BE49-F238E27FC236}">
                <a16:creationId xmlns:a16="http://schemas.microsoft.com/office/drawing/2014/main" id="{608C1A2D-0930-A341-C9AD-DA36FDF891B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36536" y="29404838"/>
            <a:ext cx="2103120" cy="2103120"/>
          </a:xfrm>
          <a:prstGeom prst="rect">
            <a:avLst/>
          </a:prstGeom>
        </p:spPr>
      </p:pic>
      <p:pic>
        <p:nvPicPr>
          <p:cNvPr id="43" name="Picture 42">
            <a:extLst>
              <a:ext uri="{FF2B5EF4-FFF2-40B4-BE49-F238E27FC236}">
                <a16:creationId xmlns:a16="http://schemas.microsoft.com/office/drawing/2014/main" id="{6735A6DC-C60A-F343-91AE-3023EB3A0B5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3830164" y="29404838"/>
            <a:ext cx="2103120" cy="2103120"/>
          </a:xfrm>
          <a:prstGeom prst="rect">
            <a:avLst/>
          </a:prstGeom>
        </p:spPr>
      </p:pic>
      <p:pic>
        <p:nvPicPr>
          <p:cNvPr id="44" name="Picture 43">
            <a:extLst>
              <a:ext uri="{FF2B5EF4-FFF2-40B4-BE49-F238E27FC236}">
                <a16:creationId xmlns:a16="http://schemas.microsoft.com/office/drawing/2014/main" id="{63FF8AF7-7079-0879-3825-408579E89D6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723792" y="29404838"/>
            <a:ext cx="2103120" cy="2103120"/>
          </a:xfrm>
          <a:prstGeom prst="rect">
            <a:avLst/>
          </a:prstGeom>
        </p:spPr>
      </p:pic>
      <p:sp>
        <p:nvSpPr>
          <p:cNvPr id="45" name="TextBox 44">
            <a:extLst>
              <a:ext uri="{FF2B5EF4-FFF2-40B4-BE49-F238E27FC236}">
                <a16:creationId xmlns:a16="http://schemas.microsoft.com/office/drawing/2014/main" id="{51301448-C373-9FAE-F41F-A48842F7DE7B}"/>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Team Members</a:t>
            </a:r>
          </a:p>
        </p:txBody>
      </p:sp>
      <p:sp>
        <p:nvSpPr>
          <p:cNvPr id="46" name="Text Placeholder 16">
            <a:extLst>
              <a:ext uri="{FF2B5EF4-FFF2-40B4-BE49-F238E27FC236}">
                <a16:creationId xmlns:a16="http://schemas.microsoft.com/office/drawing/2014/main" id="{74BFAE55-A3F5-56DD-BE78-97D61297CB84}"/>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47" name="TextBox 46">
            <a:extLst>
              <a:ext uri="{FF2B5EF4-FFF2-40B4-BE49-F238E27FC236}">
                <a16:creationId xmlns:a16="http://schemas.microsoft.com/office/drawing/2014/main" id="{2FBA7103-A4A6-5F8C-49CB-C130FEF268E1}"/>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Images</a:t>
            </a:r>
          </a:p>
        </p:txBody>
      </p:sp>
      <p:sp>
        <p:nvSpPr>
          <p:cNvPr id="48" name="Text Placeholder 16">
            <a:extLst>
              <a:ext uri="{FF2B5EF4-FFF2-40B4-BE49-F238E27FC236}">
                <a16:creationId xmlns:a16="http://schemas.microsoft.com/office/drawing/2014/main" id="{FDA21B49-1784-42B1-A563-55BA59587646}"/>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9" name="TextBox 48">
            <a:extLst>
              <a:ext uri="{FF2B5EF4-FFF2-40B4-BE49-F238E27FC236}">
                <a16:creationId xmlns:a16="http://schemas.microsoft.com/office/drawing/2014/main" id="{9F8A6817-8ACB-8364-0321-0D2379D2D88B}"/>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Acknowledgements</a:t>
            </a:r>
          </a:p>
        </p:txBody>
      </p:sp>
      <p:sp>
        <p:nvSpPr>
          <p:cNvPr id="50" name="Text Placeholder 16">
            <a:extLst>
              <a:ext uri="{FF2B5EF4-FFF2-40B4-BE49-F238E27FC236}">
                <a16:creationId xmlns:a16="http://schemas.microsoft.com/office/drawing/2014/main" id="{C10682B6-D6D7-4981-DE4B-8A348D4962B7}"/>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1" name="TextBox 50">
            <a:extLst>
              <a:ext uri="{FF2B5EF4-FFF2-40B4-BE49-F238E27FC236}">
                <a16:creationId xmlns:a16="http://schemas.microsoft.com/office/drawing/2014/main" id="{5E55E9C2-B694-3BBC-EFAE-912669377B69}"/>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Partners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16813</TotalTime>
  <Words>208</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83</cp:revision>
  <dcterms:created xsi:type="dcterms:W3CDTF">2019-02-05T16:32:03Z</dcterms:created>
  <dcterms:modified xsi:type="dcterms:W3CDTF">2024-01-21T03:37:03Z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