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EB3"/>
    <a:srgbClr val="D2672B"/>
    <a:srgbClr val="9DB23F"/>
    <a:srgbClr val="236F99"/>
    <a:srgbClr val="BA3A50"/>
    <a:srgbClr val="8A5A9A"/>
    <a:srgbClr val="8A8480"/>
    <a:srgbClr val="895999"/>
    <a:srgbClr val="C13E2D"/>
    <a:srgbClr val="67A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E4C5DF-08E8-76F2-E0E5-C4EA064040D5}" v="5" dt="2023-05-17T15:36:10.6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C3E4C5DF-08E8-76F2-E0E5-C4EA064040D5}"/>
    <pc:docChg chg="modSld">
      <pc:chgData name="Cecil Byles" userId="S::robert.byles@ssaihq.com::c798ae76-1ca0-48cd-999b-80a00bd13fc4" providerId="AD" clId="Web-{C3E4C5DF-08E8-76F2-E0E5-C4EA064040D5}" dt="2023-05-17T15:36:10.632" v="4" actId="20577"/>
      <pc:docMkLst>
        <pc:docMk/>
      </pc:docMkLst>
      <pc:sldChg chg="modSp">
        <pc:chgData name="Cecil Byles" userId="S::robert.byles@ssaihq.com::c798ae76-1ca0-48cd-999b-80a00bd13fc4" providerId="AD" clId="Web-{C3E4C5DF-08E8-76F2-E0E5-C4EA064040D5}" dt="2023-05-17T15:36:10.632" v="4" actId="20577"/>
        <pc:sldMkLst>
          <pc:docMk/>
          <pc:sldMk cId="2181180001" sldId="287"/>
        </pc:sldMkLst>
        <pc:spChg chg="mod">
          <ac:chgData name="Cecil Byles" userId="S::robert.byles@ssaihq.com::c798ae76-1ca0-48cd-999b-80a00bd13fc4" providerId="AD" clId="Web-{C3E4C5DF-08E8-76F2-E0E5-C4EA064040D5}" dt="2023-05-17T15:35:57.022" v="0" actId="20577"/>
          <ac:spMkLst>
            <pc:docMk/>
            <pc:sldMk cId="2181180001" sldId="287"/>
            <ac:spMk id="11" creationId="{D555E82B-F179-4F8B-B2D9-1DB4D37AA11C}"/>
          </ac:spMkLst>
        </pc:spChg>
        <pc:spChg chg="mod">
          <ac:chgData name="Cecil Byles" userId="S::robert.byles@ssaihq.com::c798ae76-1ca0-48cd-999b-80a00bd13fc4" providerId="AD" clId="Web-{C3E4C5DF-08E8-76F2-E0E5-C4EA064040D5}" dt="2023-05-17T15:36:00.584" v="1" actId="20577"/>
          <ac:spMkLst>
            <pc:docMk/>
            <pc:sldMk cId="2181180001" sldId="287"/>
            <ac:spMk id="15" creationId="{1ACF33C4-9966-42E8-BE79-279931E46A56}"/>
          </ac:spMkLst>
        </pc:spChg>
        <pc:spChg chg="mod">
          <ac:chgData name="Cecil Byles" userId="S::robert.byles@ssaihq.com::c798ae76-1ca0-48cd-999b-80a00bd13fc4" providerId="AD" clId="Web-{C3E4C5DF-08E8-76F2-E0E5-C4EA064040D5}" dt="2023-05-17T15:36:03.741" v="3" actId="20577"/>
          <ac:spMkLst>
            <pc:docMk/>
            <pc:sldMk cId="2181180001" sldId="287"/>
            <ac:spMk id="17" creationId="{ADB221E4-9AAF-4C0D-8EB4-ADAA3034A1AE}"/>
          </ac:spMkLst>
        </pc:spChg>
        <pc:spChg chg="mod">
          <ac:chgData name="Cecil Byles" userId="S::robert.byles@ssaihq.com::c798ae76-1ca0-48cd-999b-80a00bd13fc4" providerId="AD" clId="Web-{C3E4C5DF-08E8-76F2-E0E5-C4EA064040D5}" dt="2023-05-17T15:36:10.632" v="4" actId="20577"/>
          <ac:spMkLst>
            <pc:docMk/>
            <pc:sldMk cId="2181180001" sldId="287"/>
            <ac:spMk id="23" creationId="{A68AA469-B99C-497C-BC17-7B5F437FC62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81565"/>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4DA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4DAEB3"/>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4DAEB3"/>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4DAEB3"/>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4DAEB3"/>
                </a:solidFill>
                <a:latin typeface="Century Gothic" panose="020F0302020204030204"/>
              </a:rPr>
              <a:t>Study Area </a:t>
            </a:r>
            <a:r>
              <a:rPr lang="en-US" sz="7200" dirty="0">
                <a:solidFill>
                  <a:srgbClr val="4DAEB3"/>
                </a:solidFill>
                <a:latin typeface="Century Gothic" panose="020F0302020204030204"/>
              </a:rPr>
              <a:t>Water Resources</a:t>
            </a:r>
            <a:endParaRPr lang="en-US" sz="7500" dirty="0">
              <a:solidFill>
                <a:srgbClr val="4DAEB3"/>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4DAEB3"/>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4DAEB3"/>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4DAEB3"/>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DAE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4DAEB3"/>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4DAE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4DAE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4DAE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4DAEB3"/>
                </a:solidFill>
                <a:latin typeface="Century Gothic" panose="020F0302020204030204"/>
              </a:rPr>
              <a:t>Study Area </a:t>
            </a:r>
            <a:r>
              <a:rPr lang="en-US" sz="7200" dirty="0">
                <a:solidFill>
                  <a:srgbClr val="4DAEB3"/>
                </a:solidFill>
                <a:latin typeface="Century Gothic" panose="020F0302020204030204"/>
              </a:rPr>
              <a:t>Water Resources</a:t>
            </a:r>
            <a:endParaRPr lang="en-US" sz="7500" dirty="0">
              <a:solidFill>
                <a:srgbClr val="4DAEB3"/>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4DAEB3"/>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4DAEB3"/>
              </a:buClr>
              <a:buFont typeface="Arial" panose="020B0604020202020204" pitchFamily="34" charset="0"/>
              <a:buChar char="•"/>
            </a:pPr>
            <a:r>
              <a:rPr lang="en-US" b="1" dirty="0">
                <a:solidFill>
                  <a:srgbClr val="4DAEB3"/>
                </a:solidFill>
                <a:latin typeface="Garamond" panose="02020404030301010803" pitchFamily="18" charset="0"/>
              </a:rPr>
              <a:t>The</a:t>
            </a:r>
            <a:r>
              <a:rPr lang="en-US" dirty="0">
                <a:solidFill>
                  <a:schemeClr val="tx1">
                    <a:lumMod val="75000"/>
                    <a:lumOff val="25000"/>
                  </a:schemeClr>
                </a:solidFill>
                <a:latin typeface="Garamond" panose="02020404030301010803" pitchFamily="18" charset="0"/>
              </a:rPr>
              <a:t> 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DAE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DAE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4DAEB3"/>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4DAE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4DAEB3"/>
                </a:solidFill>
                <a:latin typeface="Century Gothic" panose="020F0302020204030204"/>
              </a:rPr>
              <a:t>Study Area </a:t>
            </a:r>
            <a:r>
              <a:rPr lang="en-US" sz="7200" dirty="0">
                <a:solidFill>
                  <a:srgbClr val="4DAEB3"/>
                </a:solidFill>
                <a:latin typeface="Century Gothic" panose="020F0302020204030204"/>
              </a:rPr>
              <a:t>Water Resources</a:t>
            </a:r>
            <a:endParaRPr lang="en-US" sz="7500" dirty="0">
              <a:solidFill>
                <a:srgbClr val="4DAEB3"/>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4DAEB3"/>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8DBF5580-FE62-4F0A-A8F7-D7F9DD4400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12633</TotalTime>
  <Words>1527</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62</cp:revision>
  <dcterms:created xsi:type="dcterms:W3CDTF">2019-02-05T16:32:03Z</dcterms:created>
  <dcterms:modified xsi:type="dcterms:W3CDTF">2023-05-31T22:21:25Z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