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AEB2"/>
    <a:srgbClr val="56ADB2"/>
    <a:srgbClr val="D0652A"/>
    <a:srgbClr val="9B3D3B"/>
    <a:srgbClr val="751811"/>
    <a:srgbClr val="964135"/>
    <a:srgbClr val="7DB761"/>
    <a:srgbClr val="9299A8"/>
    <a:srgbClr val="E97844"/>
    <a:srgbClr val="7DB9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5E3AB0-2579-DD9B-1FA7-BFB0DB1DABF8}" v="15" dt="2022-05-31T15:19:17.091"/>
    <p1510:client id="{DF9733BF-4E87-45AB-9888-CEDDC04460A8}" v="3" dt="2022-05-24T19:47:45.2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0" d="100"/>
          <a:sy n="10" d="100"/>
        </p:scale>
        <p:origin x="1548" y="-300"/>
      </p:cViewPr>
      <p:guideLst>
        <p:guide pos="7632"/>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phia Skoglund" userId="e785ee75-321d-4883-8c8f-abbe80df506e" providerId="ADAL" clId="{DF9733BF-4E87-45AB-9888-CEDDC04460A8}"/>
    <pc:docChg chg="undo redo custSel modSld modMainMaster">
      <pc:chgData name="Sophia Skoglund" userId="e785ee75-321d-4883-8c8f-abbe80df506e" providerId="ADAL" clId="{DF9733BF-4E87-45AB-9888-CEDDC04460A8}" dt="2022-05-24T19:47:45.221" v="15"/>
      <pc:docMkLst>
        <pc:docMk/>
      </pc:docMkLst>
      <pc:sldChg chg="addSp modSp">
        <pc:chgData name="Sophia Skoglund" userId="e785ee75-321d-4883-8c8f-abbe80df506e" providerId="ADAL" clId="{DF9733BF-4E87-45AB-9888-CEDDC04460A8}" dt="2022-05-24T19:47:41.004" v="13"/>
        <pc:sldMkLst>
          <pc:docMk/>
          <pc:sldMk cId="1532886728" sldId="259"/>
        </pc:sldMkLst>
        <pc:spChg chg="add mod">
          <ac:chgData name="Sophia Skoglund" userId="e785ee75-321d-4883-8c8f-abbe80df506e" providerId="ADAL" clId="{DF9733BF-4E87-45AB-9888-CEDDC04460A8}" dt="2022-05-24T19:47:41.004" v="13"/>
          <ac:spMkLst>
            <pc:docMk/>
            <pc:sldMk cId="1532886728" sldId="259"/>
            <ac:spMk id="37" creationId="{8AA4D386-027A-4B39-921A-6D29D4A58AA2}"/>
          </ac:spMkLst>
        </pc:spChg>
      </pc:sldChg>
      <pc:sldChg chg="addSp modSp">
        <pc:chgData name="Sophia Skoglund" userId="e785ee75-321d-4883-8c8f-abbe80df506e" providerId="ADAL" clId="{DF9733BF-4E87-45AB-9888-CEDDC04460A8}" dt="2022-05-24T19:47:43.725" v="14"/>
        <pc:sldMkLst>
          <pc:docMk/>
          <pc:sldMk cId="3629063796" sldId="260"/>
        </pc:sldMkLst>
        <pc:spChg chg="add mod">
          <ac:chgData name="Sophia Skoglund" userId="e785ee75-321d-4883-8c8f-abbe80df506e" providerId="ADAL" clId="{DF9733BF-4E87-45AB-9888-CEDDC04460A8}" dt="2022-05-24T19:47:43.725" v="14"/>
          <ac:spMkLst>
            <pc:docMk/>
            <pc:sldMk cId="3629063796" sldId="260"/>
            <ac:spMk id="41" creationId="{349CAD32-DF9D-46A9-93A4-E145CB397D53}"/>
          </ac:spMkLst>
        </pc:spChg>
      </pc:sldChg>
      <pc:sldChg chg="addSp modSp">
        <pc:chgData name="Sophia Skoglund" userId="e785ee75-321d-4883-8c8f-abbe80df506e" providerId="ADAL" clId="{DF9733BF-4E87-45AB-9888-CEDDC04460A8}" dt="2022-05-24T19:47:45.221" v="15"/>
        <pc:sldMkLst>
          <pc:docMk/>
          <pc:sldMk cId="913355640" sldId="261"/>
        </pc:sldMkLst>
        <pc:spChg chg="add mod">
          <ac:chgData name="Sophia Skoglund" userId="e785ee75-321d-4883-8c8f-abbe80df506e" providerId="ADAL" clId="{DF9733BF-4E87-45AB-9888-CEDDC04460A8}" dt="2022-05-24T19:47:45.221" v="15"/>
          <ac:spMkLst>
            <pc:docMk/>
            <pc:sldMk cId="913355640" sldId="261"/>
            <ac:spMk id="33" creationId="{07894AD9-4D16-40FD-8FDA-F7B4C4226576}"/>
          </ac:spMkLst>
        </pc:spChg>
      </pc:sldChg>
      <pc:sldMasterChg chg="modSldLayout">
        <pc:chgData name="Sophia Skoglund" userId="e785ee75-321d-4883-8c8f-abbe80df506e" providerId="ADAL" clId="{DF9733BF-4E87-45AB-9888-CEDDC04460A8}" dt="2022-05-24T19:46:55.245" v="12" actId="14100"/>
        <pc:sldMasterMkLst>
          <pc:docMk/>
          <pc:sldMasterMk cId="413793087" sldId="2147483660"/>
        </pc:sldMasterMkLst>
        <pc:sldLayoutChg chg="modSp mod">
          <pc:chgData name="Sophia Skoglund" userId="e785ee75-321d-4883-8c8f-abbe80df506e" providerId="ADAL" clId="{DF9733BF-4E87-45AB-9888-CEDDC04460A8}" dt="2022-05-24T19:46:55.245" v="12" actId="14100"/>
          <pc:sldLayoutMkLst>
            <pc:docMk/>
            <pc:sldMasterMk cId="413793087" sldId="2147483660"/>
            <pc:sldLayoutMk cId="802720434" sldId="2147483667"/>
          </pc:sldLayoutMkLst>
          <pc:spChg chg="mod">
            <ac:chgData name="Sophia Skoglund" userId="e785ee75-321d-4883-8c8f-abbe80df506e" providerId="ADAL" clId="{DF9733BF-4E87-45AB-9888-CEDDC04460A8}" dt="2022-05-24T19:46:55.245" v="12" actId="14100"/>
            <ac:spMkLst>
              <pc:docMk/>
              <pc:sldMasterMk cId="413793087" sldId="2147483660"/>
              <pc:sldLayoutMk cId="802720434" sldId="2147483667"/>
              <ac:spMk id="12" creationId="{00000000-0000-0000-0000-000000000000}"/>
            </ac:spMkLst>
          </pc:spChg>
        </pc:sldLayoutChg>
      </pc:sldMasterChg>
    </pc:docChg>
  </pc:docChgLst>
  <pc:docChgLst>
    <pc:chgData name="Sophia Skoglund" userId="S::sophia.skoglund@ssaihq.com::e785ee75-321d-4883-8c8f-abbe80df506e" providerId="AD" clId="Web-{BF5E3AB0-2579-DD9B-1FA7-BFB0DB1DABF8}"/>
    <pc:docChg chg="modSld">
      <pc:chgData name="Sophia Skoglund" userId="S::sophia.skoglund@ssaihq.com::e785ee75-321d-4883-8c8f-abbe80df506e" providerId="AD" clId="Web-{BF5E3AB0-2579-DD9B-1FA7-BFB0DB1DABF8}" dt="2022-05-31T15:19:16.107" v="11" actId="20577"/>
      <pc:docMkLst>
        <pc:docMk/>
      </pc:docMkLst>
      <pc:sldChg chg="modSp">
        <pc:chgData name="Sophia Skoglund" userId="S::sophia.skoglund@ssaihq.com::e785ee75-321d-4883-8c8f-abbe80df506e" providerId="AD" clId="Web-{BF5E3AB0-2579-DD9B-1FA7-BFB0DB1DABF8}" dt="2022-05-31T15:18:33.073" v="5" actId="14100"/>
        <pc:sldMkLst>
          <pc:docMk/>
          <pc:sldMk cId="1532886728" sldId="259"/>
        </pc:sldMkLst>
        <pc:spChg chg="mod">
          <ac:chgData name="Sophia Skoglund" userId="S::sophia.skoglund@ssaihq.com::e785ee75-321d-4883-8c8f-abbe80df506e" providerId="AD" clId="Web-{BF5E3AB0-2579-DD9B-1FA7-BFB0DB1DABF8}" dt="2022-05-31T15:18:33.073" v="5" actId="14100"/>
          <ac:spMkLst>
            <pc:docMk/>
            <pc:sldMk cId="1532886728" sldId="259"/>
            <ac:spMk id="7" creationId="{00000000-0000-0000-0000-000000000000}"/>
          </ac:spMkLst>
        </pc:spChg>
      </pc:sldChg>
      <pc:sldChg chg="modSp">
        <pc:chgData name="Sophia Skoglund" userId="S::sophia.skoglund@ssaihq.com::e785ee75-321d-4883-8c8f-abbe80df506e" providerId="AD" clId="Web-{BF5E3AB0-2579-DD9B-1FA7-BFB0DB1DABF8}" dt="2022-05-31T15:19:00.762" v="8" actId="20577"/>
        <pc:sldMkLst>
          <pc:docMk/>
          <pc:sldMk cId="3629063796" sldId="260"/>
        </pc:sldMkLst>
        <pc:spChg chg="mod">
          <ac:chgData name="Sophia Skoglund" userId="S::sophia.skoglund@ssaihq.com::e785ee75-321d-4883-8c8f-abbe80df506e" providerId="AD" clId="Web-{BF5E3AB0-2579-DD9B-1FA7-BFB0DB1DABF8}" dt="2022-05-31T15:19:00.762" v="8" actId="20577"/>
          <ac:spMkLst>
            <pc:docMk/>
            <pc:sldMk cId="3629063796" sldId="260"/>
            <ac:spMk id="18" creationId="{D35F066C-AA25-734C-B717-5ACBC62F9496}"/>
          </ac:spMkLst>
        </pc:spChg>
      </pc:sldChg>
      <pc:sldChg chg="modSp">
        <pc:chgData name="Sophia Skoglund" userId="S::sophia.skoglund@ssaihq.com::e785ee75-321d-4883-8c8f-abbe80df506e" providerId="AD" clId="Web-{BF5E3AB0-2579-DD9B-1FA7-BFB0DB1DABF8}" dt="2022-05-31T15:19:16.107" v="11" actId="20577"/>
        <pc:sldMkLst>
          <pc:docMk/>
          <pc:sldMk cId="913355640" sldId="261"/>
        </pc:sldMkLst>
        <pc:spChg chg="mod">
          <ac:chgData name="Sophia Skoglund" userId="S::sophia.skoglund@ssaihq.com::e785ee75-321d-4883-8c8f-abbe80df506e" providerId="AD" clId="Web-{BF5E3AB0-2579-DD9B-1FA7-BFB0DB1DABF8}" dt="2022-05-31T15:19:16.107" v="11" actId="20577"/>
          <ac:spMkLst>
            <pc:docMk/>
            <pc:sldMk cId="913355640" sldId="261"/>
            <ac:spMk id="19" creationId="{CD73F9B8-ABC1-1F41-AE91-37F33A9DC64D}"/>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p:text>
    <p:extLst>
      <p:ext uri="{C676402C-5697-4E1C-873F-D02D1690AC5C}">
        <p15:threadingInfo xmlns:p15="http://schemas.microsoft.com/office/powerpoint/2012/main" timeZoneBias="300"/>
      </p:ext>
    </p:extLst>
  </p:cm>
  <p:cm authorId="1" dt="2020-11-11T13:42:21.470" idx="14">
    <p:pos x="4186" y="14026"/>
    <p:text>Here's where you can find pictures of the satellites:</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p:text>
    <p:extLst>
      <p:ext uri="{C676402C-5697-4E1C-873F-D02D1690AC5C}">
        <p15:threadingInfo xmlns:p15="http://schemas.microsoft.com/office/powerpoint/2012/main" timeZoneBias="300"/>
      </p:ext>
    </p:extLst>
  </p:cm>
  <p:cm authorId="1" dt="2020-11-02T11:12:42.829" idx="6">
    <p:pos x="11541" y="5628"/>
    <p:text>Here's where you can find pictures of the satellites:</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3D86ECD-70A9-42FC-8B16-62C276B67DD2}"/>
              </a:ext>
            </a:extLst>
          </p:cNvPr>
          <p:cNvSpPr/>
          <p:nvPr userDrawn="1"/>
        </p:nvSpPr>
        <p:spPr>
          <a:xfrm>
            <a:off x="939743" y="34594800"/>
            <a:ext cx="25577857" cy="1066800"/>
          </a:xfrm>
          <a:prstGeom prst="rect">
            <a:avLst/>
          </a:prstGeom>
          <a:solidFill>
            <a:srgbClr val="56A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6ADB2"/>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1032388" y="34594800"/>
            <a:ext cx="4628184" cy="1066799"/>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Summer</a:t>
            </a:r>
            <a:r>
              <a:rPr lang="en-US" dirty="0">
                <a:solidFill>
                  <a:schemeClr val="bg1"/>
                </a:solidFill>
              </a:rPr>
              <a:t> 2022|</a:t>
            </a:r>
          </a:p>
        </p:txBody>
      </p:sp>
      <p:pic>
        <p:nvPicPr>
          <p:cNvPr id="4" name="Picture 3"/>
          <p:cNvPicPr>
            <a:picLocks noChangeAspect="1"/>
          </p:cNvPicPr>
          <p:nvPr userDrawn="1"/>
        </p:nvPicPr>
        <p:blipFill>
          <a:blip r:embed="rId3" cstate="print">
            <a:biLevel thresh="50000"/>
            <a:extLst>
              <a:ext uri="{28A0092B-C50C-407E-A947-70E740481C1C}">
                <a14:useLocalDpi xmlns:a14="http://schemas.microsoft.com/office/drawing/2010/main" val="0"/>
              </a:ext>
            </a:extLst>
          </a:blip>
          <a:stretch>
            <a:fillRect/>
          </a:stretch>
        </p:blipFill>
        <p:spPr>
          <a:xfrm>
            <a:off x="23008970" y="34898289"/>
            <a:ext cx="3213614" cy="500102"/>
          </a:xfrm>
          <a:prstGeom prst="rect">
            <a:avLst/>
          </a:prstGeom>
        </p:spPr>
      </p:pic>
      <p:sp>
        <p:nvSpPr>
          <p:cNvPr id="15" name="Rectangle 14">
            <a:extLst>
              <a:ext uri="{FF2B5EF4-FFF2-40B4-BE49-F238E27FC236}">
                <a16:creationId xmlns:a16="http://schemas.microsoft.com/office/drawing/2014/main" id="{51C8F42E-C00B-4D4F-A6CA-4F1417C00DA0}"/>
              </a:ext>
            </a:extLst>
          </p:cNvPr>
          <p:cNvSpPr/>
          <p:nvPr userDrawn="1"/>
        </p:nvSpPr>
        <p:spPr>
          <a:xfrm>
            <a:off x="939743" y="3694001"/>
            <a:ext cx="25577857" cy="232517"/>
          </a:xfrm>
          <a:prstGeom prst="rect">
            <a:avLst/>
          </a:prstGeom>
          <a:solidFill>
            <a:srgbClr val="56AD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Logo, icon&#10;&#10;Description automatically generated">
            <a:extLst>
              <a:ext uri="{FF2B5EF4-FFF2-40B4-BE49-F238E27FC236}">
                <a16:creationId xmlns:a16="http://schemas.microsoft.com/office/drawing/2014/main" id="{DED4C6EB-D99A-4CD5-8D8F-DCA1C27AFB3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24503" y="864365"/>
            <a:ext cx="2468880" cy="2468880"/>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96" userDrawn="1">
          <p15:clr>
            <a:srgbClr val="FBAE40"/>
          </p15:clr>
        </p15:guide>
        <p15:guide id="9" orient="horz" pos="21480" userDrawn="1">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6/15/2022</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63355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a:rPr>
              <a:t>If you are including affiliations, use DEVELOP as the affiliation for a </a:t>
            </a:r>
            <a:r>
              <a:rPr lang="en-US" dirty="0" err="1">
                <a:solidFill>
                  <a:schemeClr val="tx1">
                    <a:lumMod val="75000"/>
                  </a:schemeClr>
                </a:solidFill>
                <a:latin typeface="Garamond"/>
              </a:rPr>
              <a:t>DEVELOPer</a:t>
            </a:r>
            <a:r>
              <a:rPr lang="en-US" dirty="0">
                <a:solidFill>
                  <a:schemeClr val="tx1">
                    <a:lumMod val="75000"/>
                  </a:schemeClr>
                </a:solidFill>
                <a:latin typeface="Garamond"/>
              </a:rPr>
              <a:t> or former </a:t>
            </a:r>
            <a:r>
              <a:rPr lang="en-US" dirty="0" err="1">
                <a:solidFill>
                  <a:schemeClr val="tx1">
                    <a:lumMod val="75000"/>
                  </a:schemeClr>
                </a:solidFill>
                <a:latin typeface="Garamond"/>
              </a:rPr>
              <a:t>DEVELOPer</a:t>
            </a:r>
            <a:r>
              <a:rPr lang="en-US" dirty="0">
                <a:solidFill>
                  <a:schemeClr val="tx1">
                    <a:lumMod val="75000"/>
                  </a:schemeClr>
                </a:solidFill>
                <a:latin typeface="Garamond"/>
              </a:rPr>
              <a:t>—not their school or former school</a:t>
            </a:r>
            <a:r>
              <a:rPr lang="en-US" dirty="0">
                <a:latin typeface="Garamond"/>
              </a:rPr>
              <a:t>.</a:t>
            </a:r>
            <a:endParaRPr lang="en-US" sz="2800" dirty="0">
              <a:solidFill>
                <a:schemeClr val="tx1">
                  <a:lumMod val="75000"/>
                </a:schemeClr>
              </a:solidFill>
              <a:latin typeface="Garamond" panose="02020404030301010803" pitchFamily="18" charset="0"/>
            </a:endParaRPr>
          </a:p>
          <a:p>
            <a:r>
              <a:rPr lang="en-US" dirty="0">
                <a:latin typeface="Garamond"/>
              </a:rPr>
              <a:t>If you used any ESA (e.g., Sentinel) or commercial imagery data, you must include the proper acknowledgement.</a:t>
            </a:r>
            <a:endParaRPr lang="en-US" dirty="0">
              <a:ea typeface="+mn-lt"/>
              <a:cs typeface="+mn-lt"/>
            </a:endParaRPr>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Acknowledgements</a:t>
            </a:r>
          </a:p>
        </p:txBody>
      </p:sp>
      <p:sp>
        <p:nvSpPr>
          <p:cNvPr id="6" name="Text Placeholder 16"/>
          <p:cNvSpPr txBox="1">
            <a:spLocks/>
          </p:cNvSpPr>
          <p:nvPr/>
        </p:nvSpPr>
        <p:spPr>
          <a:xfrm>
            <a:off x="14681086" y="31996378"/>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98" name="Text Placeholder 16"/>
          <p:cNvSpPr txBox="1">
            <a:spLocks/>
          </p:cNvSpPr>
          <p:nvPr/>
        </p:nvSpPr>
        <p:spPr>
          <a:xfrm>
            <a:off x="722815"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492336"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381743"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172303"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414687"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98402" y="30843860"/>
            <a:ext cx="2103120" cy="2103120"/>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54606" y="30843860"/>
            <a:ext cx="2103120" cy="2103120"/>
          </a:xfrm>
          <a:prstGeom prst="rect">
            <a:avLst/>
          </a:prstGeom>
        </p:spPr>
      </p:pic>
      <p:pic>
        <p:nvPicPr>
          <p:cNvPr id="46" name="Picture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76504" y="30843860"/>
            <a:ext cx="2103120" cy="2103120"/>
          </a:xfrm>
          <a:prstGeom prst="rect">
            <a:avLst/>
          </a:prstGeom>
        </p:spPr>
      </p:pic>
      <p:pic>
        <p:nvPicPr>
          <p:cNvPr id="48" name="Pictur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0300" y="30843860"/>
            <a:ext cx="2103120" cy="2103120"/>
          </a:xfrm>
          <a:prstGeom prst="rect">
            <a:avLst/>
          </a:prstGeom>
        </p:spPr>
      </p:pic>
      <p:sp>
        <p:nvSpPr>
          <p:cNvPr id="36" name="Text Placeholder 11">
            <a:extLst>
              <a:ext uri="{FF2B5EF4-FFF2-40B4-BE49-F238E27FC236}">
                <a16:creationId xmlns:a16="http://schemas.microsoft.com/office/drawing/2014/main" id="{AE22811F-1005-4DF9-9159-2940EB872D7D}"/>
              </a:ext>
            </a:extLst>
          </p:cNvPr>
          <p:cNvSpPr txBox="1">
            <a:spLocks/>
          </p:cNvSpPr>
          <p:nvPr/>
        </p:nvSpPr>
        <p:spPr>
          <a:xfrm>
            <a:off x="5025268" y="34709587"/>
            <a:ext cx="6404732"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rgbClr val="56ADB2"/>
                </a:solidFill>
              </a:rPr>
              <a:t>Node Location</a:t>
            </a:r>
            <a:endParaRPr lang="en-US" dirty="0">
              <a:solidFill>
                <a:srgbClr val="56ADB2"/>
              </a:solidFill>
            </a:endParaRPr>
          </a:p>
        </p:txBody>
      </p:sp>
      <p:sp>
        <p:nvSpPr>
          <p:cNvPr id="37" name="Text Placeholder 11">
            <a:extLst>
              <a:ext uri="{FF2B5EF4-FFF2-40B4-BE49-F238E27FC236}">
                <a16:creationId xmlns:a16="http://schemas.microsoft.com/office/drawing/2014/main" id="{8AA4D386-027A-4B39-921A-6D29D4A58AA2}"/>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solidFill>
                <a:srgbClr val="55AEB2"/>
              </a:solidFill>
            </a:endParaRPr>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5AEB2"/>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5AEB2"/>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5AEB2"/>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4618" y="30843860"/>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822"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2720"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6516" y="30843860"/>
            <a:ext cx="2103120" cy="2103120"/>
          </a:xfrm>
          <a:prstGeom prst="rect">
            <a:avLst/>
          </a:prstGeom>
        </p:spPr>
      </p:pic>
      <p:sp>
        <p:nvSpPr>
          <p:cNvPr id="42" name="Title 3">
            <a:extLst>
              <a:ext uri="{FF2B5EF4-FFF2-40B4-BE49-F238E27FC236}">
                <a16:creationId xmlns:a16="http://schemas.microsoft.com/office/drawing/2014/main" id="{BF2AE676-7BC0-435A-A97D-EFAB75EA6A6D}"/>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EB2"/>
                </a:solidFill>
              </a:rPr>
              <a:t>Study Area</a:t>
            </a:r>
            <a:r>
              <a:rPr lang="en-US" sz="10000" dirty="0">
                <a:solidFill>
                  <a:srgbClr val="55AEB2"/>
                </a:solidFill>
              </a:rPr>
              <a:t> Water Resources</a:t>
            </a:r>
          </a:p>
        </p:txBody>
      </p:sp>
      <p:sp>
        <p:nvSpPr>
          <p:cNvPr id="41" name="Text Placeholder 11">
            <a:extLst>
              <a:ext uri="{FF2B5EF4-FFF2-40B4-BE49-F238E27FC236}">
                <a16:creationId xmlns:a16="http://schemas.microsoft.com/office/drawing/2014/main" id="{349CAD32-DF9D-46A9-93A4-E145CB397D53}"/>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solidFill>
                <a:srgbClr val="55AEB2"/>
              </a:solidFill>
            </a:endParaRP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lIns="91440" tIns="45720" rIns="91440" bIns="45720" numCol="1" spcCol="640080" anchor="t"/>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p>
          <a:p>
            <a:r>
              <a:rPr lang="en-US" dirty="0">
                <a:latin typeface="Garamond"/>
              </a:rPr>
              <a:t>If you used any ESA (e.g., Sentinel) or commercial imagery data, you must include the proper acknowledgement.</a:t>
            </a:r>
            <a:endParaRPr lang="en-US" dirty="0">
              <a:latin typeface="Garamond"/>
              <a:ea typeface="+mn-lt"/>
              <a:cs typeface="+mn-lt"/>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5AEB2"/>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0718"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6922"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8820" y="30843860"/>
            <a:ext cx="2103120" cy="2103120"/>
          </a:xfrm>
          <a:prstGeom prst="rect">
            <a:avLst/>
          </a:prstGeom>
        </p:spPr>
      </p:pic>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2616" y="30843860"/>
            <a:ext cx="2103120" cy="2103120"/>
          </a:xfrm>
          <a:prstGeom prst="rect">
            <a:avLst/>
          </a:prstGeom>
        </p:spPr>
      </p:pic>
      <p:sp>
        <p:nvSpPr>
          <p:cNvPr id="34" name="Title 3">
            <a:extLst>
              <a:ext uri="{FF2B5EF4-FFF2-40B4-BE49-F238E27FC236}">
                <a16:creationId xmlns:a16="http://schemas.microsoft.com/office/drawing/2014/main" id="{241D118A-7093-4693-B337-DBB0C72891E3}"/>
              </a:ext>
            </a:extLst>
          </p:cNvPr>
          <p:cNvSpPr txBox="1">
            <a:spLocks/>
          </p:cNvSpPr>
          <p:nvPr/>
        </p:nvSpPr>
        <p:spPr>
          <a:xfrm>
            <a:off x="24995303" y="4648200"/>
            <a:ext cx="1522297" cy="29451299"/>
          </a:xfrm>
          <a:prstGeom prst="rect">
            <a:avLst/>
          </a:prstGeom>
        </p:spPr>
        <p:txBody>
          <a:bodyPr vert="vert270" anchor="t">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5AEB2"/>
                </a:solidFill>
              </a:rPr>
              <a:t>Study Area</a:t>
            </a:r>
            <a:r>
              <a:rPr lang="en-US" sz="10000" dirty="0">
                <a:solidFill>
                  <a:srgbClr val="55AEB2"/>
                </a:solidFill>
              </a:rPr>
              <a:t> Water Resources</a:t>
            </a:r>
          </a:p>
        </p:txBody>
      </p:sp>
      <p:sp>
        <p:nvSpPr>
          <p:cNvPr id="33" name="Text Placeholder 11">
            <a:extLst>
              <a:ext uri="{FF2B5EF4-FFF2-40B4-BE49-F238E27FC236}">
                <a16:creationId xmlns:a16="http://schemas.microsoft.com/office/drawing/2014/main" id="{07894AD9-4D16-40FD-8FDA-F7B4C4226576}"/>
              </a:ext>
            </a:extLst>
          </p:cNvPr>
          <p:cNvSpPr txBox="1">
            <a:spLocks/>
          </p:cNvSpPr>
          <p:nvPr/>
        </p:nvSpPr>
        <p:spPr>
          <a:xfrm>
            <a:off x="5430554" y="34770348"/>
            <a:ext cx="6404732" cy="653305"/>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pc="100" baseline="0" dirty="0">
                <a:solidFill>
                  <a:schemeClr val="bg1"/>
                </a:solidFill>
              </a:rPr>
              <a:t>Node Location</a:t>
            </a:r>
            <a:endParaRPr lang="en-US" dirty="0">
              <a:solidFill>
                <a:schemeClr val="bg1"/>
              </a:solidFill>
            </a:endParaRP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2" ma:contentTypeDescription="Create a new document." ma:contentTypeScope="" ma:versionID="5e7b20921abae08b3fd7932cda7a1f89">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b867505f7651fa3182d86d8975d876a8"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2.xml><?xml version="1.0" encoding="utf-8"?>
<ds:datastoreItem xmlns:ds="http://schemas.openxmlformats.org/officeDocument/2006/customXml" ds:itemID="{EA19850C-B132-4F9E-91AE-B86D28DA0AF3}">
  <ds:schemaRefs>
    <ds:schemaRef ds:uri="http://purl.org/dc/elements/1.1/"/>
    <ds:schemaRef ds:uri="http://schemas.microsoft.com/office/2006/documentManagement/types"/>
    <ds:schemaRef ds:uri="7df78d0b-135a-4de7-9166-7c181cd87fb4"/>
    <ds:schemaRef ds:uri="http://purl.org/dc/terms/"/>
    <ds:schemaRef ds:uri="21e6a8e8-1dff-48a6-ab9b-8d556c6946c0"/>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63503CFF-833A-48EC-8782-B60A6882A5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25311</TotalTime>
  <Words>1534</Words>
  <Application>Microsoft Office PowerPoint</Application>
  <PresentationFormat>Custom</PresentationFormat>
  <Paragraphs>139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Byles, Robert C. (LARC-E3)[SSAI DEVELOP]</cp:lastModifiedBy>
  <cp:revision>202</cp:revision>
  <dcterms:created xsi:type="dcterms:W3CDTF">2019-02-05T16:32:03Z</dcterms:created>
  <dcterms:modified xsi:type="dcterms:W3CDTF">2022-06-15T19:55:21Z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