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18" d="100"/>
          <a:sy n="18" d="100"/>
        </p:scale>
        <p:origin x="267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ract info"/>
          <p:cNvSpPr/>
          <p:nvPr userDrawn="1"/>
        </p:nvSpPr>
        <p:spPr>
          <a:xfrm>
            <a:off x="21089073" y="35379524"/>
            <a:ext cx="5657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a professional-looking photo.</a:t>
            </a:r>
          </a:p>
          <a:p>
            <a:r>
              <a:rPr lang="en-US" dirty="0" smtClean="0"/>
              <a:t>Individual headshots are ok, if they aren’t pixelated and are all the same size.</a:t>
            </a:r>
          </a:p>
          <a:p>
            <a:r>
              <a:rPr lang="en-US" dirty="0" smtClean="0"/>
              <a:t>Include a caption that states the team members’ names.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96012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Only use federal logos—no state or local government logos, or NGO logos.</a:t>
            </a:r>
          </a:p>
          <a:p>
            <a:r>
              <a:rPr lang="en-US" smtClean="0"/>
              <a:t>Some logos are on DEVELOPedia.</a:t>
            </a:r>
          </a:p>
          <a:p>
            <a:r>
              <a:rPr lang="en-US" smtClean="0"/>
              <a:t>Keep images and text ungrouped.</a:t>
            </a:r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82880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anyone who has helped you with the project.</a:t>
            </a:r>
          </a:p>
          <a:p>
            <a:r>
              <a:rPr lang="en-US" dirty="0" smtClean="0"/>
              <a:t>If this is a continuation project, credit the previous team members and contributors.</a:t>
            </a:r>
          </a:p>
          <a:p>
            <a:r>
              <a:rPr lang="en-US" dirty="0" smtClean="0"/>
              <a:t>If you are including affiliations, use DEVELOP as the affiliation for a </a:t>
            </a:r>
            <a:r>
              <a:rPr lang="en-US" dirty="0" err="1" smtClean="0"/>
              <a:t>DEVELOPer</a:t>
            </a:r>
            <a:r>
              <a:rPr lang="en-US" dirty="0" smtClean="0"/>
              <a:t> or former </a:t>
            </a:r>
            <a:r>
              <a:rPr lang="en-US" dirty="0" err="1" smtClean="0"/>
              <a:t>DEVELOPer</a:t>
            </a:r>
            <a:r>
              <a:rPr lang="en-US" dirty="0" smtClean="0"/>
              <a:t>—not their school or former school.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images.</a:t>
            </a:r>
          </a:p>
          <a:p>
            <a:r>
              <a:rPr lang="en-US" dirty="0" smtClean="0"/>
              <a:t>Make sure that it has some sort of flow, that it makes sense.  Show your results in a logical order.</a:t>
            </a:r>
          </a:p>
          <a:p>
            <a:r>
              <a:rPr lang="en-US" dirty="0" smtClean="0"/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Use bullets.</a:t>
            </a:r>
          </a:p>
          <a:p>
            <a:pPr marL="347663" indent="-347663"/>
            <a:r>
              <a:rPr lang="en-US" dirty="0" smtClean="0"/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6916400" cy="704088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imagery or a workflow here.</a:t>
            </a:r>
          </a:p>
          <a:p>
            <a:r>
              <a:rPr lang="en-US" dirty="0" smtClean="0"/>
              <a:t>Keep text to a minimum.</a:t>
            </a:r>
          </a:p>
          <a:p>
            <a:r>
              <a:rPr lang="en-US" dirty="0" smtClean="0"/>
              <a:t>The font should be easily readable.</a:t>
            </a:r>
          </a:p>
          <a:p>
            <a:r>
              <a:rPr lang="en-US" dirty="0" smtClean="0"/>
              <a:t>Don’t paste images of flowcharts—all images should be editable.</a:t>
            </a:r>
          </a:p>
          <a:p>
            <a:r>
              <a:rPr lang="en-US" dirty="0" smtClean="0"/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 map that has easily readable text and a legend.</a:t>
            </a:r>
          </a:p>
          <a:p>
            <a:r>
              <a:rPr lang="en-US" dirty="0" smtClean="0"/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8288000" y="17465645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Earth observation icons can be found on </a:t>
            </a:r>
            <a:r>
              <a:rPr lang="en-US" dirty="0" err="1" smtClean="0"/>
              <a:t>DEVELOPedia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Keep this blank for now.</a:t>
            </a:r>
          </a:p>
          <a:p>
            <a:r>
              <a:rPr lang="en-US" dirty="0" smtClean="0"/>
              <a:t>Body text point size should be at least 24.</a:t>
            </a:r>
          </a:p>
          <a:p>
            <a:r>
              <a:rPr lang="en-US" dirty="0" smtClean="0"/>
              <a:t>Caption text point size should be at least 16.</a:t>
            </a:r>
          </a:p>
          <a:p>
            <a:r>
              <a:rPr lang="en-US" dirty="0" smtClean="0"/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8288000" y="6243411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This should be a bulleted list.</a:t>
            </a:r>
          </a:p>
          <a:p>
            <a:pPr marL="347663" indent="-347663"/>
            <a:r>
              <a:rPr lang="en-US" dirty="0" smtClean="0"/>
              <a:t>Do not change the bullet style or color.</a:t>
            </a:r>
          </a:p>
          <a:p>
            <a:pPr marL="347663" indent="-347663"/>
            <a:r>
              <a:rPr lang="en-US" dirty="0" smtClean="0"/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/>
            <a:r>
              <a:rPr lang="en-US" dirty="0" smtClean="0"/>
              <a:t>The 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  <a:endParaRPr lang="en-US" sz="4400" b="1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0" y="550498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7999" y="1251191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0" y="2082478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880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012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Team Member (Project Lead), Team Member, Team Member, …</a:t>
            </a:r>
          </a:p>
          <a:p>
            <a:r>
              <a:rPr lang="en-US" sz="2400" dirty="0" smtClean="0"/>
              <a:t>Affiliation(s)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isasters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57688F"/>
      </a:accent1>
      <a:accent2>
        <a:srgbClr val="7F7AA1"/>
      </a:accent2>
      <a:accent3>
        <a:srgbClr val="A990B7"/>
      </a:accent3>
      <a:accent4>
        <a:srgbClr val="D7D678"/>
      </a:accent4>
      <a:accent5>
        <a:srgbClr val="C0AF5D"/>
      </a:accent5>
      <a:accent6>
        <a:srgbClr val="AF8D46"/>
      </a:accent6>
      <a:hlink>
        <a:srgbClr val="57688F"/>
      </a:hlink>
      <a:folHlink>
        <a:srgbClr val="57688F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1338</TotalTime>
  <Words>364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76</cp:revision>
  <dcterms:created xsi:type="dcterms:W3CDTF">2015-06-02T14:58:58Z</dcterms:created>
  <dcterms:modified xsi:type="dcterms:W3CDTF">2015-06-11T20:50:26Z</dcterms:modified>
</cp:coreProperties>
</file>