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4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Gotschalk" initials="EJG [4]" lastIdx="1" clrIdx="6">
    <p:extLst/>
  </p:cmAuthor>
  <p:cmAuthor id="1" name="Avery, Ryan B. (LARC-E3)[SSAI DEVELOP]" initials="ARB(D" lastIdx="29" clrIdx="0">
    <p:extLst/>
  </p:cmAuthor>
  <p:cmAuthor id="8" name="Emily Gotschalk" initials="EJG [5]" lastIdx="1" clrIdx="7">
    <p:extLst/>
  </p:cmAuthor>
  <p:cmAuthor id="2" name="Clayton, Amanda L. (LARC)[SSAI DEVELOP]" initials="CAL(D" lastIdx="39" clrIdx="1">
    <p:extLst/>
  </p:cmAuthor>
  <p:cmAuthor id="9" name="Emily Gotschalk" initials="EJG [6]" lastIdx="1" clrIdx="8">
    <p:extLst/>
  </p:cmAuthor>
  <p:cmAuthor id="3" name="Microsoft Office User" initials="Office" lastIdx="1" clrIdx="2">
    <p:extLst/>
  </p:cmAuthor>
  <p:cmAuthor id="10" name="Emily Gotschalk" initials="EJG [7]" lastIdx="1" clrIdx="9">
    <p:extLst/>
  </p:cmAuthor>
  <p:cmAuthor id="4" name="Emily Gotschalk" initials="EJG" lastIdx="5" clrIdx="3">
    <p:extLst/>
  </p:cmAuthor>
  <p:cmAuthor id="11" name="Aubrey Hilte" initials="AH" lastIdx="4" clrIdx="10">
    <p:extLst/>
  </p:cmAuthor>
  <p:cmAuthor id="5" name="Emily Gotschalk" initials="EJG [2]" lastIdx="1" clrIdx="4">
    <p:extLst/>
  </p:cmAuthor>
  <p:cmAuthor id="6" name="Emily Gotschalk" initials="EJG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EA2"/>
    <a:srgbClr val="AFDBBB"/>
    <a:srgbClr val="66BA7C"/>
    <a:srgbClr val="7DB862"/>
    <a:srgbClr val="E9A149"/>
    <a:srgbClr val="EA7845"/>
    <a:srgbClr val="586991"/>
    <a:srgbClr val="218754"/>
    <a:srgbClr val="52B37B"/>
    <a:srgbClr val="C15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386" autoAdjust="0"/>
    <p:restoredTop sz="94660"/>
  </p:normalViewPr>
  <p:slideViewPr>
    <p:cSldViewPr snapToGrid="0">
      <p:cViewPr>
        <p:scale>
          <a:sx n="90" d="100"/>
          <a:sy n="90" d="100"/>
        </p:scale>
        <p:origin x="144" y="224"/>
      </p:cViewPr>
      <p:guideLst>
        <p:guide pos="5400"/>
        <p:guide orient="horz" pos="11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ghoobcha\Documents\table_out_for_segmentation\cloud_mask_landsat_8.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ghoobcha\Documents\yearly_average_all\landsat_5_yearly_average_all.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dlquick\Downloads\cloud_mask_landsat_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75000"/>
                  </a:schemeClr>
                </a:solidFill>
                <a:latin typeface="+mn-lt"/>
                <a:ea typeface="+mn-ea"/>
                <a:cs typeface="+mn-cs"/>
              </a:defRPr>
            </a:pPr>
            <a:r>
              <a:rPr lang="en-US" sz="2000" b="0" i="0" baseline="0" dirty="0" smtClean="0">
                <a:solidFill>
                  <a:schemeClr val="tx1">
                    <a:lumMod val="75000"/>
                  </a:schemeClr>
                </a:solidFill>
                <a:effectLst/>
              </a:rPr>
              <a:t>NDTI vs. Daily Turbidity</a:t>
            </a:r>
            <a:endParaRPr lang="en-US" sz="2000" dirty="0">
              <a:solidFill>
                <a:schemeClr val="tx1">
                  <a:lumMod val="75000"/>
                </a:schemeClr>
              </a:solidFill>
              <a:effectLst/>
            </a:endParaRPr>
          </a:p>
        </c:rich>
      </c:tx>
      <c:layout>
        <c:manualLayout>
          <c:xMode val="edge"/>
          <c:yMode val="edge"/>
          <c:x val="0.295897000255764"/>
          <c:y val="0.0368850971138138"/>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75000"/>
                </a:schemeClr>
              </a:solidFill>
              <a:latin typeface="+mn-lt"/>
              <a:ea typeface="+mn-ea"/>
              <a:cs typeface="+mn-cs"/>
            </a:defRPr>
          </a:pPr>
          <a:endParaRPr lang="en-US"/>
        </a:p>
      </c:txPr>
    </c:title>
    <c:autoTitleDeleted val="0"/>
    <c:plotArea>
      <c:layout/>
      <c:scatterChart>
        <c:scatterStyle val="lineMarker"/>
        <c:varyColors val="0"/>
        <c:ser>
          <c:idx val="0"/>
          <c:order val="0"/>
          <c:tx>
            <c:strRef>
              <c:f>Sheet1!$CE$1</c:f>
              <c:strCache>
                <c:ptCount val="1"/>
                <c:pt idx="0">
                  <c:v>B4_1</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Sheet1!$AW$2:$AW$248</c:f>
              <c:numCache>
                <c:formatCode>General</c:formatCode>
                <c:ptCount val="247"/>
                <c:pt idx="0">
                  <c:v>1.6</c:v>
                </c:pt>
                <c:pt idx="1">
                  <c:v>1.5</c:v>
                </c:pt>
                <c:pt idx="2">
                  <c:v>2.3</c:v>
                </c:pt>
                <c:pt idx="3">
                  <c:v>2.3</c:v>
                </c:pt>
                <c:pt idx="4">
                  <c:v>1.1</c:v>
                </c:pt>
                <c:pt idx="5">
                  <c:v>2.1</c:v>
                </c:pt>
                <c:pt idx="6">
                  <c:v>8.1</c:v>
                </c:pt>
                <c:pt idx="7">
                  <c:v>2.4</c:v>
                </c:pt>
                <c:pt idx="8">
                  <c:v>3.4</c:v>
                </c:pt>
                <c:pt idx="9">
                  <c:v>2.0</c:v>
                </c:pt>
                <c:pt idx="10">
                  <c:v>7.6</c:v>
                </c:pt>
                <c:pt idx="11">
                  <c:v>8.8</c:v>
                </c:pt>
                <c:pt idx="12">
                  <c:v>0.9</c:v>
                </c:pt>
                <c:pt idx="13">
                  <c:v>2.4</c:v>
                </c:pt>
                <c:pt idx="14">
                  <c:v>11.1</c:v>
                </c:pt>
                <c:pt idx="15">
                  <c:v>1.4</c:v>
                </c:pt>
                <c:pt idx="16">
                  <c:v>11.4</c:v>
                </c:pt>
                <c:pt idx="17">
                  <c:v>2.5</c:v>
                </c:pt>
                <c:pt idx="18">
                  <c:v>6.1</c:v>
                </c:pt>
                <c:pt idx="19">
                  <c:v>4.2</c:v>
                </c:pt>
                <c:pt idx="20">
                  <c:v>6.7</c:v>
                </c:pt>
                <c:pt idx="21">
                  <c:v>4.3</c:v>
                </c:pt>
                <c:pt idx="22">
                  <c:v>4.8</c:v>
                </c:pt>
                <c:pt idx="23">
                  <c:v>5.3</c:v>
                </c:pt>
                <c:pt idx="24">
                  <c:v>3.1</c:v>
                </c:pt>
                <c:pt idx="25">
                  <c:v>4.9</c:v>
                </c:pt>
                <c:pt idx="26">
                  <c:v>4.7</c:v>
                </c:pt>
                <c:pt idx="27">
                  <c:v>4.3</c:v>
                </c:pt>
                <c:pt idx="28">
                  <c:v>5.1</c:v>
                </c:pt>
                <c:pt idx="29">
                  <c:v>5.5</c:v>
                </c:pt>
                <c:pt idx="30">
                  <c:v>17.7</c:v>
                </c:pt>
                <c:pt idx="31">
                  <c:v>5.3</c:v>
                </c:pt>
                <c:pt idx="32">
                  <c:v>3.7</c:v>
                </c:pt>
                <c:pt idx="33">
                  <c:v>2.8</c:v>
                </c:pt>
                <c:pt idx="34">
                  <c:v>5.0</c:v>
                </c:pt>
                <c:pt idx="35">
                  <c:v>4.3</c:v>
                </c:pt>
                <c:pt idx="36">
                  <c:v>5.2</c:v>
                </c:pt>
                <c:pt idx="37">
                  <c:v>10.8</c:v>
                </c:pt>
                <c:pt idx="38">
                  <c:v>15.6</c:v>
                </c:pt>
                <c:pt idx="39">
                  <c:v>6.5</c:v>
                </c:pt>
                <c:pt idx="40">
                  <c:v>1.4</c:v>
                </c:pt>
                <c:pt idx="41">
                  <c:v>0.1</c:v>
                </c:pt>
                <c:pt idx="42">
                  <c:v>0.7</c:v>
                </c:pt>
                <c:pt idx="43">
                  <c:v>1.7</c:v>
                </c:pt>
                <c:pt idx="44">
                  <c:v>0.3</c:v>
                </c:pt>
                <c:pt idx="45">
                  <c:v>0.8</c:v>
                </c:pt>
                <c:pt idx="46">
                  <c:v>0.4</c:v>
                </c:pt>
                <c:pt idx="47">
                  <c:v>1.7</c:v>
                </c:pt>
                <c:pt idx="48">
                  <c:v>0.2</c:v>
                </c:pt>
                <c:pt idx="49">
                  <c:v>2.1</c:v>
                </c:pt>
                <c:pt idx="50">
                  <c:v>2.3</c:v>
                </c:pt>
                <c:pt idx="51">
                  <c:v>4.0</c:v>
                </c:pt>
                <c:pt idx="52">
                  <c:v>3.6</c:v>
                </c:pt>
                <c:pt idx="53">
                  <c:v>1.6</c:v>
                </c:pt>
                <c:pt idx="54">
                  <c:v>6.1</c:v>
                </c:pt>
                <c:pt idx="55">
                  <c:v>1.9</c:v>
                </c:pt>
                <c:pt idx="56">
                  <c:v>3.1</c:v>
                </c:pt>
                <c:pt idx="57">
                  <c:v>3.7</c:v>
                </c:pt>
                <c:pt idx="58">
                  <c:v>1.4</c:v>
                </c:pt>
                <c:pt idx="59">
                  <c:v>1.0</c:v>
                </c:pt>
                <c:pt idx="60">
                  <c:v>2.0</c:v>
                </c:pt>
                <c:pt idx="61">
                  <c:v>3.6</c:v>
                </c:pt>
                <c:pt idx="62">
                  <c:v>1.4</c:v>
                </c:pt>
                <c:pt idx="63">
                  <c:v>1.7</c:v>
                </c:pt>
                <c:pt idx="64">
                  <c:v>4.9</c:v>
                </c:pt>
                <c:pt idx="65">
                  <c:v>2.1</c:v>
                </c:pt>
                <c:pt idx="66">
                  <c:v>13.0</c:v>
                </c:pt>
                <c:pt idx="67">
                  <c:v>5.1</c:v>
                </c:pt>
                <c:pt idx="68">
                  <c:v>3.1</c:v>
                </c:pt>
                <c:pt idx="69">
                  <c:v>6.4</c:v>
                </c:pt>
                <c:pt idx="70">
                  <c:v>5.1</c:v>
                </c:pt>
                <c:pt idx="71">
                  <c:v>8.1</c:v>
                </c:pt>
                <c:pt idx="72">
                  <c:v>12.6</c:v>
                </c:pt>
                <c:pt idx="73">
                  <c:v>19.6</c:v>
                </c:pt>
                <c:pt idx="74">
                  <c:v>11.8</c:v>
                </c:pt>
                <c:pt idx="75">
                  <c:v>80.0</c:v>
                </c:pt>
                <c:pt idx="76">
                  <c:v>4.1</c:v>
                </c:pt>
                <c:pt idx="77">
                  <c:v>6.2</c:v>
                </c:pt>
                <c:pt idx="78">
                  <c:v>2.0</c:v>
                </c:pt>
                <c:pt idx="79">
                  <c:v>8.700000000000001</c:v>
                </c:pt>
                <c:pt idx="80">
                  <c:v>2.4</c:v>
                </c:pt>
                <c:pt idx="81">
                  <c:v>1.9</c:v>
                </c:pt>
                <c:pt idx="82">
                  <c:v>9.8</c:v>
                </c:pt>
                <c:pt idx="83">
                  <c:v>4.8</c:v>
                </c:pt>
                <c:pt idx="84">
                  <c:v>3.78</c:v>
                </c:pt>
                <c:pt idx="85">
                  <c:v>3.4</c:v>
                </c:pt>
                <c:pt idx="86">
                  <c:v>2.96</c:v>
                </c:pt>
                <c:pt idx="87">
                  <c:v>8.700000000000001</c:v>
                </c:pt>
                <c:pt idx="88">
                  <c:v>8.4</c:v>
                </c:pt>
                <c:pt idx="89">
                  <c:v>31.6</c:v>
                </c:pt>
                <c:pt idx="90">
                  <c:v>5.2</c:v>
                </c:pt>
                <c:pt idx="91">
                  <c:v>2.7</c:v>
                </c:pt>
                <c:pt idx="92">
                  <c:v>1.0</c:v>
                </c:pt>
                <c:pt idx="93">
                  <c:v>0.0</c:v>
                </c:pt>
                <c:pt idx="94">
                  <c:v>1.1</c:v>
                </c:pt>
                <c:pt idx="95">
                  <c:v>1.7</c:v>
                </c:pt>
                <c:pt idx="96">
                  <c:v>1.2</c:v>
                </c:pt>
                <c:pt idx="97">
                  <c:v>1.5</c:v>
                </c:pt>
                <c:pt idx="98">
                  <c:v>1.2</c:v>
                </c:pt>
                <c:pt idx="99">
                  <c:v>4.0</c:v>
                </c:pt>
                <c:pt idx="100">
                  <c:v>2.7</c:v>
                </c:pt>
                <c:pt idx="101">
                  <c:v>2.7</c:v>
                </c:pt>
                <c:pt idx="102">
                  <c:v>1.8</c:v>
                </c:pt>
                <c:pt idx="103">
                  <c:v>5.5</c:v>
                </c:pt>
                <c:pt idx="104">
                  <c:v>2.8</c:v>
                </c:pt>
                <c:pt idx="105">
                  <c:v>7.5</c:v>
                </c:pt>
                <c:pt idx="106">
                  <c:v>5.0</c:v>
                </c:pt>
                <c:pt idx="107">
                  <c:v>5.5</c:v>
                </c:pt>
                <c:pt idx="108">
                  <c:v>3.4</c:v>
                </c:pt>
                <c:pt idx="109">
                  <c:v>2.8</c:v>
                </c:pt>
                <c:pt idx="110">
                  <c:v>6.4</c:v>
                </c:pt>
                <c:pt idx="111">
                  <c:v>6.5</c:v>
                </c:pt>
                <c:pt idx="112">
                  <c:v>7.0</c:v>
                </c:pt>
                <c:pt idx="113">
                  <c:v>3.4</c:v>
                </c:pt>
                <c:pt idx="114">
                  <c:v>6.5</c:v>
                </c:pt>
                <c:pt idx="115">
                  <c:v>7.2</c:v>
                </c:pt>
                <c:pt idx="116">
                  <c:v>0.3</c:v>
                </c:pt>
                <c:pt idx="117">
                  <c:v>0.4</c:v>
                </c:pt>
                <c:pt idx="118">
                  <c:v>0.9</c:v>
                </c:pt>
                <c:pt idx="119">
                  <c:v>0.6</c:v>
                </c:pt>
                <c:pt idx="120">
                  <c:v>0.7</c:v>
                </c:pt>
                <c:pt idx="121">
                  <c:v>1.0</c:v>
                </c:pt>
                <c:pt idx="122">
                  <c:v>2.7</c:v>
                </c:pt>
                <c:pt idx="123">
                  <c:v>2.3</c:v>
                </c:pt>
                <c:pt idx="124">
                  <c:v>2.6</c:v>
                </c:pt>
                <c:pt idx="125">
                  <c:v>2.5</c:v>
                </c:pt>
                <c:pt idx="126">
                  <c:v>1.5</c:v>
                </c:pt>
                <c:pt idx="127">
                  <c:v>2.3</c:v>
                </c:pt>
                <c:pt idx="128">
                  <c:v>4.3</c:v>
                </c:pt>
                <c:pt idx="129">
                  <c:v>2.1</c:v>
                </c:pt>
                <c:pt idx="130">
                  <c:v>0.9</c:v>
                </c:pt>
                <c:pt idx="131">
                  <c:v>0.2</c:v>
                </c:pt>
                <c:pt idx="132">
                  <c:v>2.6</c:v>
                </c:pt>
                <c:pt idx="133">
                  <c:v>5.6</c:v>
                </c:pt>
                <c:pt idx="134">
                  <c:v>0.9</c:v>
                </c:pt>
                <c:pt idx="135">
                  <c:v>1.5</c:v>
                </c:pt>
                <c:pt idx="136">
                  <c:v>2.6</c:v>
                </c:pt>
                <c:pt idx="137">
                  <c:v>2.3</c:v>
                </c:pt>
                <c:pt idx="138">
                  <c:v>9.4</c:v>
                </c:pt>
                <c:pt idx="139">
                  <c:v>7.3</c:v>
                </c:pt>
                <c:pt idx="140">
                  <c:v>8.200000000000001</c:v>
                </c:pt>
                <c:pt idx="141">
                  <c:v>9.200000000000001</c:v>
                </c:pt>
                <c:pt idx="142">
                  <c:v>6.1</c:v>
                </c:pt>
                <c:pt idx="143">
                  <c:v>2.1</c:v>
                </c:pt>
                <c:pt idx="144">
                  <c:v>13.1</c:v>
                </c:pt>
                <c:pt idx="145">
                  <c:v>17.2</c:v>
                </c:pt>
                <c:pt idx="146">
                  <c:v>8.3</c:v>
                </c:pt>
                <c:pt idx="147">
                  <c:v>8.3</c:v>
                </c:pt>
                <c:pt idx="148">
                  <c:v>13.1</c:v>
                </c:pt>
                <c:pt idx="149">
                  <c:v>9.700000000000001</c:v>
                </c:pt>
                <c:pt idx="150">
                  <c:v>11.2</c:v>
                </c:pt>
                <c:pt idx="151">
                  <c:v>10.6</c:v>
                </c:pt>
                <c:pt idx="152">
                  <c:v>12.3</c:v>
                </c:pt>
                <c:pt idx="153">
                  <c:v>19.3</c:v>
                </c:pt>
                <c:pt idx="154">
                  <c:v>3.9</c:v>
                </c:pt>
                <c:pt idx="155">
                  <c:v>5.1</c:v>
                </c:pt>
                <c:pt idx="156">
                  <c:v>6.5</c:v>
                </c:pt>
                <c:pt idx="157">
                  <c:v>15.8</c:v>
                </c:pt>
                <c:pt idx="158">
                  <c:v>9.4</c:v>
                </c:pt>
                <c:pt idx="159">
                  <c:v>15.5</c:v>
                </c:pt>
                <c:pt idx="160">
                  <c:v>28.4</c:v>
                </c:pt>
                <c:pt idx="161">
                  <c:v>29.7</c:v>
                </c:pt>
                <c:pt idx="162">
                  <c:v>16.69</c:v>
                </c:pt>
                <c:pt idx="163">
                  <c:v>11.0</c:v>
                </c:pt>
                <c:pt idx="164">
                  <c:v>5.9</c:v>
                </c:pt>
                <c:pt idx="165">
                  <c:v>6.45</c:v>
                </c:pt>
                <c:pt idx="166">
                  <c:v>16.9</c:v>
                </c:pt>
                <c:pt idx="167">
                  <c:v>15.7</c:v>
                </c:pt>
                <c:pt idx="168">
                  <c:v>22.2</c:v>
                </c:pt>
                <c:pt idx="169">
                  <c:v>15.6</c:v>
                </c:pt>
                <c:pt idx="170">
                  <c:v>31.8</c:v>
                </c:pt>
                <c:pt idx="171">
                  <c:v>19.1</c:v>
                </c:pt>
                <c:pt idx="172">
                  <c:v>16.3</c:v>
                </c:pt>
                <c:pt idx="173">
                  <c:v>23.6</c:v>
                </c:pt>
                <c:pt idx="174">
                  <c:v>14.2</c:v>
                </c:pt>
                <c:pt idx="175">
                  <c:v>14.8</c:v>
                </c:pt>
                <c:pt idx="176">
                  <c:v>7.3</c:v>
                </c:pt>
                <c:pt idx="177">
                  <c:v>4.5</c:v>
                </c:pt>
                <c:pt idx="178">
                  <c:v>3.9</c:v>
                </c:pt>
                <c:pt idx="179">
                  <c:v>7.6</c:v>
                </c:pt>
                <c:pt idx="180">
                  <c:v>4.5</c:v>
                </c:pt>
                <c:pt idx="181">
                  <c:v>3.9</c:v>
                </c:pt>
                <c:pt idx="182">
                  <c:v>2.7</c:v>
                </c:pt>
                <c:pt idx="183">
                  <c:v>3.4</c:v>
                </c:pt>
                <c:pt idx="184">
                  <c:v>5.9</c:v>
                </c:pt>
                <c:pt idx="185">
                  <c:v>0.4</c:v>
                </c:pt>
                <c:pt idx="186">
                  <c:v>5.7</c:v>
                </c:pt>
                <c:pt idx="187">
                  <c:v>4.6</c:v>
                </c:pt>
                <c:pt idx="188">
                  <c:v>2.3</c:v>
                </c:pt>
                <c:pt idx="189">
                  <c:v>3.8</c:v>
                </c:pt>
                <c:pt idx="190">
                  <c:v>10.0</c:v>
                </c:pt>
                <c:pt idx="191">
                  <c:v>1.4</c:v>
                </c:pt>
                <c:pt idx="192">
                  <c:v>12.2</c:v>
                </c:pt>
                <c:pt idx="193">
                  <c:v>7.2</c:v>
                </c:pt>
                <c:pt idx="194">
                  <c:v>6.1</c:v>
                </c:pt>
                <c:pt idx="195">
                  <c:v>12.8</c:v>
                </c:pt>
                <c:pt idx="196">
                  <c:v>10.7</c:v>
                </c:pt>
                <c:pt idx="197">
                  <c:v>11.3</c:v>
                </c:pt>
                <c:pt idx="198">
                  <c:v>7.8</c:v>
                </c:pt>
                <c:pt idx="199">
                  <c:v>11.4</c:v>
                </c:pt>
                <c:pt idx="200">
                  <c:v>18.5</c:v>
                </c:pt>
                <c:pt idx="201">
                  <c:v>17.9</c:v>
                </c:pt>
                <c:pt idx="202">
                  <c:v>6.9</c:v>
                </c:pt>
                <c:pt idx="203">
                  <c:v>7.9</c:v>
                </c:pt>
                <c:pt idx="204">
                  <c:v>15.6</c:v>
                </c:pt>
                <c:pt idx="205">
                  <c:v>7.1</c:v>
                </c:pt>
                <c:pt idx="206">
                  <c:v>6.2</c:v>
                </c:pt>
                <c:pt idx="207">
                  <c:v>7.4</c:v>
                </c:pt>
                <c:pt idx="208">
                  <c:v>6.9</c:v>
                </c:pt>
                <c:pt idx="209">
                  <c:v>6.7</c:v>
                </c:pt>
                <c:pt idx="210">
                  <c:v>12.7</c:v>
                </c:pt>
                <c:pt idx="211">
                  <c:v>10.6</c:v>
                </c:pt>
                <c:pt idx="212">
                  <c:v>5.7</c:v>
                </c:pt>
                <c:pt idx="213">
                  <c:v>6.2</c:v>
                </c:pt>
                <c:pt idx="214">
                  <c:v>5.1</c:v>
                </c:pt>
                <c:pt idx="215">
                  <c:v>42.2</c:v>
                </c:pt>
                <c:pt idx="216">
                  <c:v>8.3</c:v>
                </c:pt>
                <c:pt idx="217">
                  <c:v>7.7</c:v>
                </c:pt>
                <c:pt idx="218">
                  <c:v>7.5</c:v>
                </c:pt>
                <c:pt idx="219">
                  <c:v>2.2</c:v>
                </c:pt>
                <c:pt idx="220">
                  <c:v>5.0</c:v>
                </c:pt>
                <c:pt idx="221">
                  <c:v>8.4</c:v>
                </c:pt>
                <c:pt idx="222">
                  <c:v>3.4</c:v>
                </c:pt>
                <c:pt idx="223">
                  <c:v>3.3</c:v>
                </c:pt>
                <c:pt idx="224">
                  <c:v>13.2</c:v>
                </c:pt>
                <c:pt idx="225">
                  <c:v>15.1</c:v>
                </c:pt>
                <c:pt idx="226">
                  <c:v>10.6</c:v>
                </c:pt>
                <c:pt idx="227">
                  <c:v>18.8</c:v>
                </c:pt>
                <c:pt idx="228">
                  <c:v>19.1</c:v>
                </c:pt>
                <c:pt idx="229">
                  <c:v>25.7</c:v>
                </c:pt>
                <c:pt idx="230">
                  <c:v>19.3</c:v>
                </c:pt>
                <c:pt idx="231">
                  <c:v>18.4</c:v>
                </c:pt>
                <c:pt idx="232">
                  <c:v>41.5</c:v>
                </c:pt>
                <c:pt idx="233">
                  <c:v>31.4</c:v>
                </c:pt>
                <c:pt idx="234">
                  <c:v>7.3</c:v>
                </c:pt>
                <c:pt idx="235">
                  <c:v>22.7</c:v>
                </c:pt>
                <c:pt idx="236">
                  <c:v>17.5</c:v>
                </c:pt>
                <c:pt idx="237">
                  <c:v>14.1</c:v>
                </c:pt>
                <c:pt idx="238">
                  <c:v>12.4</c:v>
                </c:pt>
                <c:pt idx="239">
                  <c:v>17.3</c:v>
                </c:pt>
                <c:pt idx="240">
                  <c:v>15.5</c:v>
                </c:pt>
                <c:pt idx="241">
                  <c:v>7.5</c:v>
                </c:pt>
                <c:pt idx="242">
                  <c:v>32.30000000000001</c:v>
                </c:pt>
                <c:pt idx="243">
                  <c:v>36.0</c:v>
                </c:pt>
                <c:pt idx="244">
                  <c:v>9.4</c:v>
                </c:pt>
                <c:pt idx="245">
                  <c:v>20.7</c:v>
                </c:pt>
                <c:pt idx="246">
                  <c:v>9.200000000000001</c:v>
                </c:pt>
              </c:numCache>
            </c:numRef>
          </c:xVal>
          <c:yVal>
            <c:numRef>
              <c:f>Sheet1!$CE$2:$CE$248</c:f>
              <c:numCache>
                <c:formatCode>General</c:formatCode>
                <c:ptCount val="247"/>
                <c:pt idx="0">
                  <c:v>-0.2033719705</c:v>
                </c:pt>
                <c:pt idx="1">
                  <c:v>-0.185026738</c:v>
                </c:pt>
                <c:pt idx="2">
                  <c:v>-0.328100471</c:v>
                </c:pt>
                <c:pt idx="3">
                  <c:v>-0.2123893805</c:v>
                </c:pt>
                <c:pt idx="4">
                  <c:v>-0.2840646651</c:v>
                </c:pt>
                <c:pt idx="5">
                  <c:v>-0.1860869565</c:v>
                </c:pt>
                <c:pt idx="6">
                  <c:v>-0.2208092486</c:v>
                </c:pt>
                <c:pt idx="7">
                  <c:v>-0.2529348986</c:v>
                </c:pt>
                <c:pt idx="8">
                  <c:v>-0.1859537111</c:v>
                </c:pt>
                <c:pt idx="9">
                  <c:v>-0.1859537111</c:v>
                </c:pt>
                <c:pt idx="10">
                  <c:v>-0.1981651376</c:v>
                </c:pt>
                <c:pt idx="11">
                  <c:v>-0.1831255992</c:v>
                </c:pt>
                <c:pt idx="12">
                  <c:v>-0.2527881041</c:v>
                </c:pt>
                <c:pt idx="13">
                  <c:v>-0.2156549521</c:v>
                </c:pt>
                <c:pt idx="14">
                  <c:v>-0.1322823852</c:v>
                </c:pt>
                <c:pt idx="15">
                  <c:v>-0.224979984</c:v>
                </c:pt>
                <c:pt idx="16">
                  <c:v>-0.1575802838</c:v>
                </c:pt>
                <c:pt idx="17">
                  <c:v>-0.1655737705</c:v>
                </c:pt>
                <c:pt idx="18">
                  <c:v>-0.137409599</c:v>
                </c:pt>
                <c:pt idx="19">
                  <c:v>-0.14922049</c:v>
                </c:pt>
                <c:pt idx="20">
                  <c:v>-0.1343481138</c:v>
                </c:pt>
                <c:pt idx="21">
                  <c:v>-0.05823627288</c:v>
                </c:pt>
                <c:pt idx="22">
                  <c:v>-0.1129411765</c:v>
                </c:pt>
                <c:pt idx="23">
                  <c:v>-0.03873431533</c:v>
                </c:pt>
                <c:pt idx="24">
                  <c:v>-0.1572438163</c:v>
                </c:pt>
                <c:pt idx="25">
                  <c:v>-0.1120567376</c:v>
                </c:pt>
                <c:pt idx="26">
                  <c:v>-0.1459016393</c:v>
                </c:pt>
                <c:pt idx="27">
                  <c:v>-0.1677852349</c:v>
                </c:pt>
                <c:pt idx="28">
                  <c:v>-0.2742616034</c:v>
                </c:pt>
                <c:pt idx="29">
                  <c:v>-0.1447272727</c:v>
                </c:pt>
                <c:pt idx="30">
                  <c:v>-0.1364653244</c:v>
                </c:pt>
                <c:pt idx="31">
                  <c:v>-0.1553316541</c:v>
                </c:pt>
                <c:pt idx="32">
                  <c:v>-0.2311320755</c:v>
                </c:pt>
                <c:pt idx="33">
                  <c:v>-0.2844444444</c:v>
                </c:pt>
                <c:pt idx="34">
                  <c:v>-0.2294617564</c:v>
                </c:pt>
                <c:pt idx="35">
                  <c:v>-0.2158968851</c:v>
                </c:pt>
                <c:pt idx="36">
                  <c:v>-0.2297111417</c:v>
                </c:pt>
                <c:pt idx="37">
                  <c:v>-0.06352941176</c:v>
                </c:pt>
                <c:pt idx="38">
                  <c:v>-0.1167369902</c:v>
                </c:pt>
                <c:pt idx="39">
                  <c:v>-0.1439688716</c:v>
                </c:pt>
                <c:pt idx="40">
                  <c:v>-0.2927756654</c:v>
                </c:pt>
                <c:pt idx="41">
                  <c:v>-0.2576</c:v>
                </c:pt>
                <c:pt idx="42">
                  <c:v>-0.3203125</c:v>
                </c:pt>
                <c:pt idx="43">
                  <c:v>-0.2346241458</c:v>
                </c:pt>
                <c:pt idx="44">
                  <c:v>-0.2689393939</c:v>
                </c:pt>
                <c:pt idx="45">
                  <c:v>-0.3361702128</c:v>
                </c:pt>
                <c:pt idx="46">
                  <c:v>-0.2612903226</c:v>
                </c:pt>
                <c:pt idx="47">
                  <c:v>-0.2633279483</c:v>
                </c:pt>
                <c:pt idx="48">
                  <c:v>-0.1958146487</c:v>
                </c:pt>
                <c:pt idx="49">
                  <c:v>-0.2453333333</c:v>
                </c:pt>
                <c:pt idx="50">
                  <c:v>-0.1891891892</c:v>
                </c:pt>
                <c:pt idx="51">
                  <c:v>-0.1544532131</c:v>
                </c:pt>
                <c:pt idx="52">
                  <c:v>-0.199558986</c:v>
                </c:pt>
                <c:pt idx="53">
                  <c:v>-0.180952381</c:v>
                </c:pt>
                <c:pt idx="54">
                  <c:v>-0.1879699248</c:v>
                </c:pt>
                <c:pt idx="55">
                  <c:v>-0.128248114</c:v>
                </c:pt>
                <c:pt idx="56">
                  <c:v>-0.1572226656</c:v>
                </c:pt>
                <c:pt idx="57">
                  <c:v>-0.1313131313</c:v>
                </c:pt>
                <c:pt idx="58">
                  <c:v>-0.1957156767</c:v>
                </c:pt>
                <c:pt idx="59">
                  <c:v>-0.2022346369</c:v>
                </c:pt>
                <c:pt idx="60">
                  <c:v>-0.08264004437</c:v>
                </c:pt>
                <c:pt idx="61">
                  <c:v>-0.1467576792</c:v>
                </c:pt>
                <c:pt idx="62">
                  <c:v>-0.2428571429</c:v>
                </c:pt>
                <c:pt idx="63">
                  <c:v>-0.2241887906</c:v>
                </c:pt>
                <c:pt idx="64">
                  <c:v>-0.1889596603</c:v>
                </c:pt>
                <c:pt idx="65">
                  <c:v>-0.2121212121</c:v>
                </c:pt>
                <c:pt idx="66">
                  <c:v>-0.2623688156</c:v>
                </c:pt>
                <c:pt idx="67">
                  <c:v>-0.2305986696</c:v>
                </c:pt>
                <c:pt idx="68">
                  <c:v>-0.2936046512</c:v>
                </c:pt>
                <c:pt idx="69">
                  <c:v>-0.27090301</c:v>
                </c:pt>
                <c:pt idx="70">
                  <c:v>-0.2797927461</c:v>
                </c:pt>
                <c:pt idx="71">
                  <c:v>-0.2039555006</c:v>
                </c:pt>
                <c:pt idx="72">
                  <c:v>-0.1535756155</c:v>
                </c:pt>
                <c:pt idx="73">
                  <c:v>-0.1935081149</c:v>
                </c:pt>
                <c:pt idx="74">
                  <c:v>-0.06866416979</c:v>
                </c:pt>
                <c:pt idx="75">
                  <c:v>-0.007575757576</c:v>
                </c:pt>
                <c:pt idx="76">
                  <c:v>-0.1757575758</c:v>
                </c:pt>
                <c:pt idx="77">
                  <c:v>-0.07323568575</c:v>
                </c:pt>
                <c:pt idx="78">
                  <c:v>-0.05994550409</c:v>
                </c:pt>
                <c:pt idx="79">
                  <c:v>0.04042179262</c:v>
                </c:pt>
                <c:pt idx="80">
                  <c:v>-0.012433393</c:v>
                </c:pt>
                <c:pt idx="81">
                  <c:v>-0.01402805611</c:v>
                </c:pt>
                <c:pt idx="82">
                  <c:v>-0.05614035088</c:v>
                </c:pt>
                <c:pt idx="83">
                  <c:v>-0.03019538188</c:v>
                </c:pt>
                <c:pt idx="84">
                  <c:v>-0.03805496829</c:v>
                </c:pt>
                <c:pt idx="85">
                  <c:v>-0.09782608696</c:v>
                </c:pt>
                <c:pt idx="86">
                  <c:v>-0.09090909091</c:v>
                </c:pt>
                <c:pt idx="87">
                  <c:v>-0.03698332125</c:v>
                </c:pt>
                <c:pt idx="88">
                  <c:v>-0.04239401496</c:v>
                </c:pt>
                <c:pt idx="89">
                  <c:v>-0.1215805471</c:v>
                </c:pt>
                <c:pt idx="90">
                  <c:v>-0.1362229102</c:v>
                </c:pt>
                <c:pt idx="91">
                  <c:v>-0.08019639935</c:v>
                </c:pt>
                <c:pt idx="92">
                  <c:v>-0.02087960906</c:v>
                </c:pt>
                <c:pt idx="93">
                  <c:v>-0.114127082</c:v>
                </c:pt>
                <c:pt idx="94">
                  <c:v>-0.05642127888</c:v>
                </c:pt>
                <c:pt idx="95">
                  <c:v>-0.0765171504</c:v>
                </c:pt>
                <c:pt idx="96">
                  <c:v>-0.08428927681</c:v>
                </c:pt>
                <c:pt idx="97">
                  <c:v>-0.09285714286</c:v>
                </c:pt>
                <c:pt idx="98">
                  <c:v>-0.0527325024</c:v>
                </c:pt>
                <c:pt idx="99">
                  <c:v>-0.009560229446</c:v>
                </c:pt>
                <c:pt idx="100">
                  <c:v>-0.02991453</c:v>
                </c:pt>
                <c:pt idx="101">
                  <c:v>-0.02991453</c:v>
                </c:pt>
                <c:pt idx="102">
                  <c:v>-0.03329009944</c:v>
                </c:pt>
                <c:pt idx="103">
                  <c:v>-0.05066666667</c:v>
                </c:pt>
                <c:pt idx="104">
                  <c:v>-0.0407239819</c:v>
                </c:pt>
                <c:pt idx="105">
                  <c:v>-0.05140640155</c:v>
                </c:pt>
                <c:pt idx="106">
                  <c:v>-0.07946336429</c:v>
                </c:pt>
                <c:pt idx="107">
                  <c:v>-0.04708097928</c:v>
                </c:pt>
                <c:pt idx="108">
                  <c:v>-0.02133105802</c:v>
                </c:pt>
                <c:pt idx="109">
                  <c:v>-0.1036623215</c:v>
                </c:pt>
                <c:pt idx="110">
                  <c:v>-0.07752808989</c:v>
                </c:pt>
                <c:pt idx="111">
                  <c:v>-0.06150978565</c:v>
                </c:pt>
                <c:pt idx="112">
                  <c:v>-0.07444168734</c:v>
                </c:pt>
                <c:pt idx="113">
                  <c:v>-0.09537741369</c:v>
                </c:pt>
                <c:pt idx="114">
                  <c:v>-0.1302270012</c:v>
                </c:pt>
                <c:pt idx="115">
                  <c:v>-0.1257142857</c:v>
                </c:pt>
                <c:pt idx="116">
                  <c:v>-0.155088853</c:v>
                </c:pt>
                <c:pt idx="117">
                  <c:v>-0.2904656319</c:v>
                </c:pt>
                <c:pt idx="118">
                  <c:v>-0.2036108325</c:v>
                </c:pt>
                <c:pt idx="119">
                  <c:v>-0.1891891892</c:v>
                </c:pt>
                <c:pt idx="120">
                  <c:v>-0.1898355755</c:v>
                </c:pt>
                <c:pt idx="121">
                  <c:v>-0.275142315</c:v>
                </c:pt>
                <c:pt idx="122">
                  <c:v>-0.2104347826</c:v>
                </c:pt>
                <c:pt idx="123">
                  <c:v>-0.1525641026</c:v>
                </c:pt>
                <c:pt idx="124">
                  <c:v>-0.1845878136</c:v>
                </c:pt>
                <c:pt idx="125">
                  <c:v>-0.201542912</c:v>
                </c:pt>
                <c:pt idx="126">
                  <c:v>-0.1577591758</c:v>
                </c:pt>
                <c:pt idx="127">
                  <c:v>-0.1451149425</c:v>
                </c:pt>
                <c:pt idx="128">
                  <c:v>-0.1160077771</c:v>
                </c:pt>
                <c:pt idx="129">
                  <c:v>-0.1689045936</c:v>
                </c:pt>
                <c:pt idx="130">
                  <c:v>-0.1945158526</c:v>
                </c:pt>
                <c:pt idx="131">
                  <c:v>-0.1491712707</c:v>
                </c:pt>
                <c:pt idx="132">
                  <c:v>-0.1618900077</c:v>
                </c:pt>
                <c:pt idx="133">
                  <c:v>-0.1788359788</c:v>
                </c:pt>
                <c:pt idx="134">
                  <c:v>-0.1099033816</c:v>
                </c:pt>
                <c:pt idx="135">
                  <c:v>-0.1225296443</c:v>
                </c:pt>
                <c:pt idx="136">
                  <c:v>-0.2205240175</c:v>
                </c:pt>
                <c:pt idx="137">
                  <c:v>-0.1822222222</c:v>
                </c:pt>
                <c:pt idx="138">
                  <c:v>-0.2592592593</c:v>
                </c:pt>
                <c:pt idx="139">
                  <c:v>-0.191160221</c:v>
                </c:pt>
                <c:pt idx="140">
                  <c:v>-0.2095808383</c:v>
                </c:pt>
                <c:pt idx="141">
                  <c:v>-0.1914893617</c:v>
                </c:pt>
                <c:pt idx="142">
                  <c:v>-0.1014263074</c:v>
                </c:pt>
                <c:pt idx="143">
                  <c:v>-0.04993252362</c:v>
                </c:pt>
                <c:pt idx="144">
                  <c:v>-0.08709175739</c:v>
                </c:pt>
                <c:pt idx="145">
                  <c:v>-0.06045865184</c:v>
                </c:pt>
                <c:pt idx="146">
                  <c:v>-0.1136131013</c:v>
                </c:pt>
                <c:pt idx="147">
                  <c:v>-0.082555635</c:v>
                </c:pt>
                <c:pt idx="148">
                  <c:v>-0.0788555478</c:v>
                </c:pt>
                <c:pt idx="149">
                  <c:v>-0.07482993197</c:v>
                </c:pt>
                <c:pt idx="150">
                  <c:v>-0.06056338028</c:v>
                </c:pt>
                <c:pt idx="151">
                  <c:v>-0.1157407407</c:v>
                </c:pt>
                <c:pt idx="152">
                  <c:v>-0.07878787879</c:v>
                </c:pt>
                <c:pt idx="153">
                  <c:v>-0.05798575788</c:v>
                </c:pt>
                <c:pt idx="154">
                  <c:v>-0.2419928826</c:v>
                </c:pt>
                <c:pt idx="155">
                  <c:v>-0.2456140351</c:v>
                </c:pt>
                <c:pt idx="156">
                  <c:v>-0.1682926829</c:v>
                </c:pt>
                <c:pt idx="157">
                  <c:v>-0.1067580803</c:v>
                </c:pt>
                <c:pt idx="158">
                  <c:v>-0.1869510665</c:v>
                </c:pt>
                <c:pt idx="159">
                  <c:v>-0.1898734177</c:v>
                </c:pt>
                <c:pt idx="160">
                  <c:v>0.03575547866</c:v>
                </c:pt>
                <c:pt idx="161">
                  <c:v>0.09299655568</c:v>
                </c:pt>
                <c:pt idx="162">
                  <c:v>0.060728745</c:v>
                </c:pt>
                <c:pt idx="163">
                  <c:v>0.04659498208</c:v>
                </c:pt>
                <c:pt idx="164">
                  <c:v>0.01369863014</c:v>
                </c:pt>
                <c:pt idx="165">
                  <c:v>0.01143583227</c:v>
                </c:pt>
                <c:pt idx="166">
                  <c:v>0.04966442953</c:v>
                </c:pt>
                <c:pt idx="167">
                  <c:v>0.09005847953</c:v>
                </c:pt>
                <c:pt idx="168">
                  <c:v>0.09030837004</c:v>
                </c:pt>
                <c:pt idx="169">
                  <c:v>0.06838709677</c:v>
                </c:pt>
                <c:pt idx="170">
                  <c:v>0.06213753107</c:v>
                </c:pt>
                <c:pt idx="171">
                  <c:v>-0.01035196687</c:v>
                </c:pt>
                <c:pt idx="172">
                  <c:v>0.04291845494</c:v>
                </c:pt>
                <c:pt idx="173">
                  <c:v>0.04709141274</c:v>
                </c:pt>
                <c:pt idx="174">
                  <c:v>-0.02782324059</c:v>
                </c:pt>
                <c:pt idx="175">
                  <c:v>-0.06502636204</c:v>
                </c:pt>
                <c:pt idx="176">
                  <c:v>-0.05823627288</c:v>
                </c:pt>
                <c:pt idx="177">
                  <c:v>-0.09074074074</c:v>
                </c:pt>
                <c:pt idx="178">
                  <c:v>-0.1258426966</c:v>
                </c:pt>
                <c:pt idx="179">
                  <c:v>-0.09734513274</c:v>
                </c:pt>
                <c:pt idx="180">
                  <c:v>-0.1111111111</c:v>
                </c:pt>
                <c:pt idx="181">
                  <c:v>-0.1224289912</c:v>
                </c:pt>
                <c:pt idx="182">
                  <c:v>-0.1504424779</c:v>
                </c:pt>
                <c:pt idx="183">
                  <c:v>-0.1487603306</c:v>
                </c:pt>
                <c:pt idx="184">
                  <c:v>-0.1056034483</c:v>
                </c:pt>
                <c:pt idx="185">
                  <c:v>-0.1056034483</c:v>
                </c:pt>
                <c:pt idx="186">
                  <c:v>-0.1063029163</c:v>
                </c:pt>
                <c:pt idx="187">
                  <c:v>-0.1076923077</c:v>
                </c:pt>
                <c:pt idx="188">
                  <c:v>-0.1237864078</c:v>
                </c:pt>
                <c:pt idx="189">
                  <c:v>-0.1375186846</c:v>
                </c:pt>
                <c:pt idx="190">
                  <c:v>-0.08061292472</c:v>
                </c:pt>
                <c:pt idx="191">
                  <c:v>-0.0706566916</c:v>
                </c:pt>
                <c:pt idx="192">
                  <c:v>-0.09900230238</c:v>
                </c:pt>
                <c:pt idx="193">
                  <c:v>-0.1341991342</c:v>
                </c:pt>
                <c:pt idx="194">
                  <c:v>-0.09991603694</c:v>
                </c:pt>
                <c:pt idx="195">
                  <c:v>-0.121568627</c:v>
                </c:pt>
                <c:pt idx="196">
                  <c:v>-0.07884362681</c:v>
                </c:pt>
                <c:pt idx="197">
                  <c:v>-0.08907138345</c:v>
                </c:pt>
                <c:pt idx="198">
                  <c:v>-0.06039551042</c:v>
                </c:pt>
                <c:pt idx="199">
                  <c:v>-0.03770739065</c:v>
                </c:pt>
                <c:pt idx="200">
                  <c:v>-0.1001206273</c:v>
                </c:pt>
                <c:pt idx="201">
                  <c:v>-0.07053941909</c:v>
                </c:pt>
                <c:pt idx="202">
                  <c:v>-0.08971962617</c:v>
                </c:pt>
                <c:pt idx="203">
                  <c:v>-0.05559368566</c:v>
                </c:pt>
                <c:pt idx="204">
                  <c:v>-0.0657807309</c:v>
                </c:pt>
                <c:pt idx="205">
                  <c:v>-0.05522514868</c:v>
                </c:pt>
                <c:pt idx="206">
                  <c:v>-0.1013215859</c:v>
                </c:pt>
                <c:pt idx="207">
                  <c:v>-0.04911838791</c:v>
                </c:pt>
                <c:pt idx="208">
                  <c:v>-0.140655106</c:v>
                </c:pt>
                <c:pt idx="209">
                  <c:v>-0.06448087432</c:v>
                </c:pt>
                <c:pt idx="210">
                  <c:v>-0.04761904762</c:v>
                </c:pt>
                <c:pt idx="211">
                  <c:v>-0.144012945</c:v>
                </c:pt>
                <c:pt idx="212">
                  <c:v>-0.1286727457</c:v>
                </c:pt>
                <c:pt idx="213">
                  <c:v>-0.123655914</c:v>
                </c:pt>
                <c:pt idx="214">
                  <c:v>-0.1015625</c:v>
                </c:pt>
                <c:pt idx="215">
                  <c:v>0.01071080818</c:v>
                </c:pt>
                <c:pt idx="216">
                  <c:v>-0.1932773109</c:v>
                </c:pt>
                <c:pt idx="217">
                  <c:v>-0.148895293</c:v>
                </c:pt>
                <c:pt idx="218">
                  <c:v>-0.1202672606</c:v>
                </c:pt>
                <c:pt idx="219">
                  <c:v>-0.1527777778</c:v>
                </c:pt>
                <c:pt idx="220">
                  <c:v>-0.1742543171</c:v>
                </c:pt>
                <c:pt idx="221">
                  <c:v>-0.138121547</c:v>
                </c:pt>
                <c:pt idx="222">
                  <c:v>-0.1607515658</c:v>
                </c:pt>
                <c:pt idx="223">
                  <c:v>-0.1607515658</c:v>
                </c:pt>
                <c:pt idx="224">
                  <c:v>-0.1949685535</c:v>
                </c:pt>
                <c:pt idx="225">
                  <c:v>-0.143129771</c:v>
                </c:pt>
                <c:pt idx="226">
                  <c:v>-0.1298838437</c:v>
                </c:pt>
                <c:pt idx="227">
                  <c:v>-0.0902461258</c:v>
                </c:pt>
                <c:pt idx="228">
                  <c:v>-0.117085863</c:v>
                </c:pt>
                <c:pt idx="229">
                  <c:v>-0.1191709845</c:v>
                </c:pt>
                <c:pt idx="230">
                  <c:v>-0.09300411523</c:v>
                </c:pt>
                <c:pt idx="231">
                  <c:v>-0.036805012</c:v>
                </c:pt>
                <c:pt idx="232">
                  <c:v>-0.1015434606</c:v>
                </c:pt>
                <c:pt idx="233">
                  <c:v>-0.02737752161</c:v>
                </c:pt>
                <c:pt idx="234">
                  <c:v>-0.08064516129</c:v>
                </c:pt>
                <c:pt idx="235">
                  <c:v>-0.06923950057</c:v>
                </c:pt>
                <c:pt idx="236">
                  <c:v>-0.01710730949</c:v>
                </c:pt>
                <c:pt idx="237">
                  <c:v>-0.100877193</c:v>
                </c:pt>
                <c:pt idx="238">
                  <c:v>-0.112936345</c:v>
                </c:pt>
                <c:pt idx="239">
                  <c:v>-0.04065934066</c:v>
                </c:pt>
                <c:pt idx="240">
                  <c:v>-0.05004389816</c:v>
                </c:pt>
                <c:pt idx="241">
                  <c:v>-0.1189516129</c:v>
                </c:pt>
                <c:pt idx="242">
                  <c:v>-0.168057211</c:v>
                </c:pt>
                <c:pt idx="243">
                  <c:v>-0.1630057803</c:v>
                </c:pt>
                <c:pt idx="244">
                  <c:v>-0.1256713212</c:v>
                </c:pt>
                <c:pt idx="245">
                  <c:v>-0.1604696673</c:v>
                </c:pt>
                <c:pt idx="246">
                  <c:v>-0.1724915445</c:v>
                </c:pt>
              </c:numCache>
            </c:numRef>
          </c:yVal>
          <c:smooth val="0"/>
          <c:extLst xmlns:c16r2="http://schemas.microsoft.com/office/drawing/2015/06/chart">
            <c:ext xmlns:c16="http://schemas.microsoft.com/office/drawing/2014/chart" uri="{C3380CC4-5D6E-409C-BE32-E72D297353CC}">
              <c16:uniqueId val="{00000001-6583-4DE4-A433-A5D670BA01F7}"/>
            </c:ext>
          </c:extLst>
        </c:ser>
        <c:dLbls>
          <c:showLegendKey val="0"/>
          <c:showVal val="0"/>
          <c:showCatName val="0"/>
          <c:showSerName val="0"/>
          <c:showPercent val="0"/>
          <c:showBubbleSize val="0"/>
        </c:dLbls>
        <c:axId val="130662176"/>
        <c:axId val="130671152"/>
      </c:scatterChart>
      <c:valAx>
        <c:axId val="1306621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r>
                  <a:rPr lang="en-US" sz="1800" dirty="0">
                    <a:solidFill>
                      <a:schemeClr val="tx1">
                        <a:lumMod val="75000"/>
                      </a:schemeClr>
                    </a:solidFill>
                  </a:rPr>
                  <a:t>Turbidity</a:t>
                </a:r>
                <a:r>
                  <a:rPr lang="en-US" sz="1800" baseline="0" dirty="0">
                    <a:solidFill>
                      <a:schemeClr val="tx1">
                        <a:lumMod val="75000"/>
                      </a:schemeClr>
                    </a:solidFill>
                  </a:rPr>
                  <a:t> (NTU)</a:t>
                </a:r>
                <a:endParaRPr lang="en-US" sz="1800" dirty="0">
                  <a:solidFill>
                    <a:schemeClr val="tx1">
                      <a:lumMod val="75000"/>
                    </a:schemeClr>
                  </a:solidFill>
                </a:endParaRP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mn-lt"/>
                <a:ea typeface="+mn-ea"/>
                <a:cs typeface="+mn-cs"/>
              </a:defRPr>
            </a:pPr>
            <a:endParaRPr lang="en-US"/>
          </a:p>
        </c:txPr>
        <c:crossAx val="130671152"/>
        <c:crosses val="autoZero"/>
        <c:crossBetween val="midCat"/>
      </c:valAx>
      <c:valAx>
        <c:axId val="130671152"/>
        <c:scaling>
          <c:orientation val="minMax"/>
          <c:max val="0.3"/>
          <c:min val="-0.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r>
                  <a:rPr lang="en-US" sz="1800" dirty="0">
                    <a:solidFill>
                      <a:schemeClr val="tx1">
                        <a:lumMod val="75000"/>
                      </a:schemeClr>
                    </a:solidFill>
                  </a:rPr>
                  <a:t>NDTI</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mn-lt"/>
                <a:ea typeface="+mn-ea"/>
                <a:cs typeface="+mn-cs"/>
              </a:defRPr>
            </a:pPr>
            <a:endParaRPr lang="en-US"/>
          </a:p>
        </c:txPr>
        <c:crossAx val="130662176"/>
        <c:crosses val="autoZero"/>
        <c:crossBetween val="midCat"/>
      </c:valAx>
      <c:spPr>
        <a:noFill/>
        <a:ln>
          <a:solidFill>
            <a:schemeClr val="tx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chemeClr val="tx1">
                    <a:lumMod val="75000"/>
                  </a:schemeClr>
                </a:solidFill>
                <a:latin typeface="+mn-lt"/>
                <a:ea typeface="+mn-ea"/>
                <a:cs typeface="+mn-cs"/>
              </a:defRPr>
            </a:pPr>
            <a:r>
              <a:rPr lang="en-US" sz="2000" b="0" i="0" baseline="0" dirty="0" smtClean="0">
                <a:solidFill>
                  <a:schemeClr val="tx1">
                    <a:lumMod val="75000"/>
                  </a:schemeClr>
                </a:solidFill>
                <a:effectLst/>
              </a:rPr>
              <a:t>NDTI vs. Annual Turbidity (June – May)  </a:t>
            </a:r>
            <a:endParaRPr lang="en-US" sz="2000" dirty="0" smtClean="0">
              <a:solidFill>
                <a:schemeClr val="tx1">
                  <a:lumMod val="75000"/>
                </a:schemeClr>
              </a:solidFill>
              <a:effectLst/>
            </a:endParaRPr>
          </a:p>
        </c:rich>
      </c:tx>
      <c:layout>
        <c:manualLayout>
          <c:xMode val="edge"/>
          <c:yMode val="edge"/>
          <c:x val="0.192447659761044"/>
          <c:y val="0.0258195679796696"/>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schemeClr val="tx1">
                  <a:lumMod val="75000"/>
                </a:schemeClr>
              </a:solidFill>
              <a:latin typeface="+mn-lt"/>
              <a:ea typeface="+mn-ea"/>
              <a:cs typeface="+mn-cs"/>
            </a:defRPr>
          </a:pPr>
          <a:endParaRPr lang="en-US"/>
        </a:p>
      </c:txPr>
    </c:title>
    <c:autoTitleDeleted val="0"/>
    <c:plotArea>
      <c:layout/>
      <c:scatterChart>
        <c:scatterStyle val="lineMarker"/>
        <c:varyColors val="0"/>
        <c:ser>
          <c:idx val="0"/>
          <c:order val="0"/>
          <c:tx>
            <c:strRef>
              <c:f>Sheet1!$CE$1</c:f>
              <c:strCache>
                <c:ptCount val="1"/>
                <c:pt idx="0">
                  <c:v>B4_1</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Sheet1!$AW$2:$AW$39</c:f>
              <c:numCache>
                <c:formatCode>General</c:formatCode>
                <c:ptCount val="38"/>
                <c:pt idx="0">
                  <c:v>9.642857142857137</c:v>
                </c:pt>
                <c:pt idx="1">
                  <c:v>20.35</c:v>
                </c:pt>
                <c:pt idx="2">
                  <c:v>10.525</c:v>
                </c:pt>
                <c:pt idx="3">
                  <c:v>8.700000000000001</c:v>
                </c:pt>
                <c:pt idx="4">
                  <c:v>3.9</c:v>
                </c:pt>
                <c:pt idx="5">
                  <c:v>5.25</c:v>
                </c:pt>
                <c:pt idx="6">
                  <c:v>9.5</c:v>
                </c:pt>
                <c:pt idx="7">
                  <c:v>2.8</c:v>
                </c:pt>
                <c:pt idx="8">
                  <c:v>4.333333333333333</c:v>
                </c:pt>
                <c:pt idx="9">
                  <c:v>7.85</c:v>
                </c:pt>
                <c:pt idx="10">
                  <c:v>7.3</c:v>
                </c:pt>
                <c:pt idx="11">
                  <c:v>11.295</c:v>
                </c:pt>
                <c:pt idx="12">
                  <c:v>8.3</c:v>
                </c:pt>
                <c:pt idx="13">
                  <c:v>0.775</c:v>
                </c:pt>
                <c:pt idx="14">
                  <c:v>3.716666666666667</c:v>
                </c:pt>
                <c:pt idx="15">
                  <c:v>3.599999999999999</c:v>
                </c:pt>
                <c:pt idx="16">
                  <c:v>2.36</c:v>
                </c:pt>
                <c:pt idx="17">
                  <c:v>4.266666666666667</c:v>
                </c:pt>
                <c:pt idx="18">
                  <c:v>7.811111111111111</c:v>
                </c:pt>
                <c:pt idx="19">
                  <c:v>14.76666666666667</c:v>
                </c:pt>
                <c:pt idx="20">
                  <c:v>6.45</c:v>
                </c:pt>
                <c:pt idx="21">
                  <c:v>5.1</c:v>
                </c:pt>
                <c:pt idx="22">
                  <c:v>9.700000000000001</c:v>
                </c:pt>
                <c:pt idx="23">
                  <c:v>2.257142857142857</c:v>
                </c:pt>
                <c:pt idx="24">
                  <c:v>3.84</c:v>
                </c:pt>
                <c:pt idx="25">
                  <c:v>3.37</c:v>
                </c:pt>
                <c:pt idx="26">
                  <c:v>5.1</c:v>
                </c:pt>
                <c:pt idx="27">
                  <c:v>3.685714285714286</c:v>
                </c:pt>
                <c:pt idx="28">
                  <c:v>5.000000000000001</c:v>
                </c:pt>
                <c:pt idx="29">
                  <c:v>10.9</c:v>
                </c:pt>
                <c:pt idx="30">
                  <c:v>19.65</c:v>
                </c:pt>
                <c:pt idx="31">
                  <c:v>10.22</c:v>
                </c:pt>
                <c:pt idx="32">
                  <c:v>11.675</c:v>
                </c:pt>
                <c:pt idx="33">
                  <c:v>9.525</c:v>
                </c:pt>
                <c:pt idx="34">
                  <c:v>7.06</c:v>
                </c:pt>
              </c:numCache>
            </c:numRef>
          </c:xVal>
          <c:yVal>
            <c:numRef>
              <c:f>Sheet1!$CE$2:$CE$39</c:f>
              <c:numCache>
                <c:formatCode>General</c:formatCode>
                <c:ptCount val="38"/>
                <c:pt idx="0">
                  <c:v>-0.11698501698</c:v>
                </c:pt>
                <c:pt idx="1">
                  <c:v>0.06979576888</c:v>
                </c:pt>
                <c:pt idx="2">
                  <c:v>-0.0937026186725</c:v>
                </c:pt>
                <c:pt idx="3">
                  <c:v>-0.2005351</c:v>
                </c:pt>
                <c:pt idx="4">
                  <c:v>-0.20161176155</c:v>
                </c:pt>
                <c:pt idx="5">
                  <c:v>-0.084656103015</c:v>
                </c:pt>
                <c:pt idx="6">
                  <c:v>-0.0773468074228571</c:v>
                </c:pt>
                <c:pt idx="7">
                  <c:v>-0.213825309157143</c:v>
                </c:pt>
                <c:pt idx="8">
                  <c:v>-0.179751152366667</c:v>
                </c:pt>
                <c:pt idx="9">
                  <c:v>-0.092306159825</c:v>
                </c:pt>
                <c:pt idx="10">
                  <c:v>-0.05823627288</c:v>
                </c:pt>
                <c:pt idx="11">
                  <c:v>0.03721368757</c:v>
                </c:pt>
                <c:pt idx="12">
                  <c:v>-0.09808436815</c:v>
                </c:pt>
                <c:pt idx="13">
                  <c:v>-0.175660957675</c:v>
                </c:pt>
                <c:pt idx="14">
                  <c:v>-0.0562901492383333</c:v>
                </c:pt>
                <c:pt idx="15">
                  <c:v>-0.02131438744</c:v>
                </c:pt>
                <c:pt idx="16">
                  <c:v>-0.191277230394</c:v>
                </c:pt>
                <c:pt idx="17">
                  <c:v>-0.205014390966667</c:v>
                </c:pt>
                <c:pt idx="18">
                  <c:v>-0.0812580058111111</c:v>
                </c:pt>
                <c:pt idx="19">
                  <c:v>-0.0114758263183333</c:v>
                </c:pt>
                <c:pt idx="20">
                  <c:v>0.01143583227</c:v>
                </c:pt>
                <c:pt idx="21">
                  <c:v>-0.2456140351</c:v>
                </c:pt>
                <c:pt idx="22">
                  <c:v>-0.07482993197</c:v>
                </c:pt>
                <c:pt idx="23">
                  <c:v>-0.164687308642857</c:v>
                </c:pt>
                <c:pt idx="24">
                  <c:v>-0.065702021836</c:v>
                </c:pt>
                <c:pt idx="25">
                  <c:v>-0.0644820296</c:v>
                </c:pt>
                <c:pt idx="26">
                  <c:v>-0.2797927461</c:v>
                </c:pt>
                <c:pt idx="27">
                  <c:v>-0.2171367904</c:v>
                </c:pt>
                <c:pt idx="28">
                  <c:v>-0.18067321781</c:v>
                </c:pt>
                <c:pt idx="29">
                  <c:v>-0.0675182042</c:v>
                </c:pt>
                <c:pt idx="30">
                  <c:v>0.068574946135</c:v>
                </c:pt>
                <c:pt idx="31">
                  <c:v>-0.178773626</c:v>
                </c:pt>
                <c:pt idx="32">
                  <c:v>-0.20548556025</c:v>
                </c:pt>
                <c:pt idx="33">
                  <c:v>-0.138486603815</c:v>
                </c:pt>
                <c:pt idx="34">
                  <c:v>-0.126470644602</c:v>
                </c:pt>
              </c:numCache>
            </c:numRef>
          </c:yVal>
          <c:smooth val="0"/>
          <c:extLst xmlns:c16r2="http://schemas.microsoft.com/office/drawing/2015/06/chart">
            <c:ext xmlns:c16="http://schemas.microsoft.com/office/drawing/2014/chart" uri="{C3380CC4-5D6E-409C-BE32-E72D297353CC}">
              <c16:uniqueId val="{00000001-FF37-4A35-A39E-08B17469E2EE}"/>
            </c:ext>
          </c:extLst>
        </c:ser>
        <c:dLbls>
          <c:showLegendKey val="0"/>
          <c:showVal val="0"/>
          <c:showCatName val="0"/>
          <c:showSerName val="0"/>
          <c:showPercent val="0"/>
          <c:showBubbleSize val="0"/>
        </c:dLbls>
        <c:axId val="130823312"/>
        <c:axId val="130831856"/>
      </c:scatterChart>
      <c:valAx>
        <c:axId val="13082331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r>
                  <a:rPr lang="en-US" sz="1800" dirty="0">
                    <a:solidFill>
                      <a:schemeClr val="tx1">
                        <a:lumMod val="75000"/>
                      </a:schemeClr>
                    </a:solidFill>
                  </a:rPr>
                  <a:t>Turbidity (NTU)</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mn-lt"/>
                <a:ea typeface="+mn-ea"/>
                <a:cs typeface="+mn-cs"/>
              </a:defRPr>
            </a:pPr>
            <a:endParaRPr lang="en-US"/>
          </a:p>
        </c:txPr>
        <c:crossAx val="130831856"/>
        <c:crosses val="autoZero"/>
        <c:crossBetween val="midCat"/>
      </c:valAx>
      <c:valAx>
        <c:axId val="130831856"/>
        <c:scaling>
          <c:orientation val="minMax"/>
          <c:max val="0.2"/>
          <c:min val="-0.3"/>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r>
                  <a:rPr lang="en-US" sz="1800" b="0" dirty="0">
                    <a:solidFill>
                      <a:schemeClr val="tx1">
                        <a:lumMod val="75000"/>
                      </a:schemeClr>
                    </a:solidFill>
                  </a:rPr>
                  <a:t>NDTI</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mn-lt"/>
                <a:ea typeface="+mn-ea"/>
                <a:cs typeface="+mn-cs"/>
              </a:defRPr>
            </a:pPr>
            <a:endParaRPr lang="en-US"/>
          </a:p>
        </c:txPr>
        <c:crossAx val="130823312"/>
        <c:crosses val="autoZero"/>
        <c:crossBetween val="midCat"/>
        <c:majorUnit val="0.1"/>
      </c:valAx>
      <c:spPr>
        <a:noFill/>
        <a:ln>
          <a:solidFill>
            <a:schemeClr val="tx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ln>
                  <a:noFill/>
                </a:ln>
                <a:solidFill>
                  <a:schemeClr val="tx1">
                    <a:lumMod val="75000"/>
                  </a:schemeClr>
                </a:solidFill>
                <a:latin typeface="+mn-lt"/>
                <a:ea typeface="+mn-ea"/>
                <a:cs typeface="+mn-cs"/>
              </a:defRPr>
            </a:pPr>
            <a:r>
              <a:rPr lang="en-US" sz="2000">
                <a:solidFill>
                  <a:schemeClr val="tx1">
                    <a:lumMod val="75000"/>
                  </a:schemeClr>
                </a:solidFill>
              </a:rPr>
              <a:t>NDTI vs. Annual Turbidity (June – May)  </a:t>
            </a:r>
          </a:p>
        </c:rich>
      </c:tx>
      <c:layout>
        <c:manualLayout>
          <c:xMode val="edge"/>
          <c:yMode val="edge"/>
          <c:x val="0.189113365267044"/>
          <c:y val="0.0261969331612803"/>
        </c:manualLayout>
      </c:layout>
      <c:overlay val="0"/>
      <c:spPr>
        <a:noFill/>
        <a:ln>
          <a:noFill/>
        </a:ln>
        <a:effectLst/>
      </c:spPr>
      <c:txPr>
        <a:bodyPr rot="0" spcFirstLastPara="1" vertOverflow="ellipsis" vert="horz" wrap="square" anchor="ctr" anchorCtr="1"/>
        <a:lstStyle/>
        <a:p>
          <a:pPr>
            <a:defRPr sz="2000" b="0" i="0" u="none" strike="noStrike" kern="1200" spc="0" baseline="0">
              <a:ln>
                <a:noFill/>
              </a:ln>
              <a:solidFill>
                <a:schemeClr val="tx1">
                  <a:lumMod val="75000"/>
                </a:schemeClr>
              </a:solidFill>
              <a:latin typeface="+mn-lt"/>
              <a:ea typeface="+mn-ea"/>
              <a:cs typeface="+mn-cs"/>
            </a:defRPr>
          </a:pPr>
          <a:endParaRPr lang="en-US"/>
        </a:p>
      </c:txPr>
    </c:title>
    <c:autoTitleDeleted val="0"/>
    <c:plotArea>
      <c:layout/>
      <c:scatterChart>
        <c:scatterStyle val="lineMarker"/>
        <c:varyColors val="0"/>
        <c:ser>
          <c:idx val="0"/>
          <c:order val="0"/>
          <c:tx>
            <c:strRef>
              <c:f>Sheet1!$CF$1</c:f>
              <c:strCache>
                <c:ptCount val="1"/>
                <c:pt idx="0">
                  <c:v>NDTI</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Sheet1!$AW$2:$AW$103</c:f>
              <c:numCache>
                <c:formatCode>General</c:formatCode>
                <c:ptCount val="102"/>
                <c:pt idx="0">
                  <c:v>28.61874999999998</c:v>
                </c:pt>
                <c:pt idx="1">
                  <c:v>31.7833333333333</c:v>
                </c:pt>
                <c:pt idx="2">
                  <c:v>10.72142857142857</c:v>
                </c:pt>
                <c:pt idx="3">
                  <c:v>18.11428571428572</c:v>
                </c:pt>
                <c:pt idx="4">
                  <c:v>2.3125</c:v>
                </c:pt>
                <c:pt idx="5">
                  <c:v>12.6</c:v>
                </c:pt>
                <c:pt idx="6">
                  <c:v>17.1</c:v>
                </c:pt>
                <c:pt idx="7">
                  <c:v>19.3333333333333</c:v>
                </c:pt>
                <c:pt idx="8">
                  <c:v>8.521875</c:v>
                </c:pt>
                <c:pt idx="9">
                  <c:v>11.8625</c:v>
                </c:pt>
                <c:pt idx="10">
                  <c:v>34.7</c:v>
                </c:pt>
                <c:pt idx="11">
                  <c:v>6.072727272727271</c:v>
                </c:pt>
                <c:pt idx="12">
                  <c:v>20.9</c:v>
                </c:pt>
                <c:pt idx="13">
                  <c:v>13.7</c:v>
                </c:pt>
                <c:pt idx="14">
                  <c:v>75.92</c:v>
                </c:pt>
                <c:pt idx="15">
                  <c:v>17.12142857142857</c:v>
                </c:pt>
                <c:pt idx="16">
                  <c:v>11.42857142857142</c:v>
                </c:pt>
                <c:pt idx="17">
                  <c:v>10.95714285714286</c:v>
                </c:pt>
                <c:pt idx="18">
                  <c:v>29.95</c:v>
                </c:pt>
                <c:pt idx="19">
                  <c:v>3.885714285714286</c:v>
                </c:pt>
                <c:pt idx="20">
                  <c:v>13.325</c:v>
                </c:pt>
                <c:pt idx="21">
                  <c:v>76.98</c:v>
                </c:pt>
                <c:pt idx="22">
                  <c:v>44.34</c:v>
                </c:pt>
                <c:pt idx="23">
                  <c:v>25.375</c:v>
                </c:pt>
                <c:pt idx="24">
                  <c:v>13.05</c:v>
                </c:pt>
                <c:pt idx="25">
                  <c:v>5.619999999999997</c:v>
                </c:pt>
                <c:pt idx="26">
                  <c:v>12.14166666666667</c:v>
                </c:pt>
                <c:pt idx="27">
                  <c:v>8.241666666666667</c:v>
                </c:pt>
                <c:pt idx="28">
                  <c:v>32.0</c:v>
                </c:pt>
                <c:pt idx="29">
                  <c:v>47.8</c:v>
                </c:pt>
                <c:pt idx="30">
                  <c:v>14.775</c:v>
                </c:pt>
                <c:pt idx="31">
                  <c:v>8.550000000000002</c:v>
                </c:pt>
                <c:pt idx="32">
                  <c:v>5.814285714285711</c:v>
                </c:pt>
                <c:pt idx="33">
                  <c:v>15.33333333333333</c:v>
                </c:pt>
                <c:pt idx="34">
                  <c:v>17.85</c:v>
                </c:pt>
                <c:pt idx="35">
                  <c:v>10.2</c:v>
                </c:pt>
                <c:pt idx="36">
                  <c:v>30.65</c:v>
                </c:pt>
                <c:pt idx="37">
                  <c:v>18.31666666666667</c:v>
                </c:pt>
                <c:pt idx="38">
                  <c:v>16.9333333333333</c:v>
                </c:pt>
                <c:pt idx="39">
                  <c:v>2.4</c:v>
                </c:pt>
                <c:pt idx="40">
                  <c:v>9.05</c:v>
                </c:pt>
                <c:pt idx="41">
                  <c:v>7.033333333333337</c:v>
                </c:pt>
                <c:pt idx="42">
                  <c:v>23.6</c:v>
                </c:pt>
                <c:pt idx="43">
                  <c:v>11.12</c:v>
                </c:pt>
                <c:pt idx="44">
                  <c:v>16.2833333333333</c:v>
                </c:pt>
                <c:pt idx="45">
                  <c:v>53.85</c:v>
                </c:pt>
                <c:pt idx="46">
                  <c:v>4.424999999999997</c:v>
                </c:pt>
                <c:pt idx="47">
                  <c:v>20.0</c:v>
                </c:pt>
                <c:pt idx="48">
                  <c:v>11.5</c:v>
                </c:pt>
                <c:pt idx="49">
                  <c:v>10.8</c:v>
                </c:pt>
                <c:pt idx="50">
                  <c:v>14.16666666666667</c:v>
                </c:pt>
                <c:pt idx="51">
                  <c:v>48.7</c:v>
                </c:pt>
                <c:pt idx="52">
                  <c:v>21.2333333333333</c:v>
                </c:pt>
                <c:pt idx="53">
                  <c:v>11.9</c:v>
                </c:pt>
                <c:pt idx="54">
                  <c:v>3.633333333333334</c:v>
                </c:pt>
                <c:pt idx="55">
                  <c:v>4.149999999999999</c:v>
                </c:pt>
                <c:pt idx="56">
                  <c:v>20.04999999999999</c:v>
                </c:pt>
                <c:pt idx="57">
                  <c:v>18.2833333333333</c:v>
                </c:pt>
                <c:pt idx="58">
                  <c:v>9.533333333333333</c:v>
                </c:pt>
                <c:pt idx="59">
                  <c:v>3.833333333333333</c:v>
                </c:pt>
                <c:pt idx="60">
                  <c:v>32.9375</c:v>
                </c:pt>
                <c:pt idx="61">
                  <c:v>33.225</c:v>
                </c:pt>
                <c:pt idx="62">
                  <c:v>5.425000000000001</c:v>
                </c:pt>
                <c:pt idx="63">
                  <c:v>14.4</c:v>
                </c:pt>
                <c:pt idx="64">
                  <c:v>16.7</c:v>
                </c:pt>
                <c:pt idx="65">
                  <c:v>21.52</c:v>
                </c:pt>
                <c:pt idx="66">
                  <c:v>17.45</c:v>
                </c:pt>
                <c:pt idx="67">
                  <c:v>11.1</c:v>
                </c:pt>
                <c:pt idx="68">
                  <c:v>24.41999999999999</c:v>
                </c:pt>
                <c:pt idx="69">
                  <c:v>22.6</c:v>
                </c:pt>
                <c:pt idx="70">
                  <c:v>2.12</c:v>
                </c:pt>
                <c:pt idx="71">
                  <c:v>25.25</c:v>
                </c:pt>
                <c:pt idx="72">
                  <c:v>17.37272727272724</c:v>
                </c:pt>
                <c:pt idx="73">
                  <c:v>8.711111111111101</c:v>
                </c:pt>
                <c:pt idx="74">
                  <c:v>4.3</c:v>
                </c:pt>
                <c:pt idx="75">
                  <c:v>2.666666666666666</c:v>
                </c:pt>
                <c:pt idx="76">
                  <c:v>13.25</c:v>
                </c:pt>
                <c:pt idx="77">
                  <c:v>19.26666666666667</c:v>
                </c:pt>
                <c:pt idx="78">
                  <c:v>7.042857142857143</c:v>
                </c:pt>
                <c:pt idx="79">
                  <c:v>15.02</c:v>
                </c:pt>
                <c:pt idx="80">
                  <c:v>6.933333333333338</c:v>
                </c:pt>
                <c:pt idx="81">
                  <c:v>11.7</c:v>
                </c:pt>
                <c:pt idx="82">
                  <c:v>9.977777777777778</c:v>
                </c:pt>
                <c:pt idx="83">
                  <c:v>24.04999999999999</c:v>
                </c:pt>
                <c:pt idx="84">
                  <c:v>1.525</c:v>
                </c:pt>
                <c:pt idx="85">
                  <c:v>2.371428571428571</c:v>
                </c:pt>
                <c:pt idx="86">
                  <c:v>4.577777777777777</c:v>
                </c:pt>
                <c:pt idx="87">
                  <c:v>13.9</c:v>
                </c:pt>
                <c:pt idx="88">
                  <c:v>7.699999999999997</c:v>
                </c:pt>
                <c:pt idx="89">
                  <c:v>6.95</c:v>
                </c:pt>
                <c:pt idx="90">
                  <c:v>8.0</c:v>
                </c:pt>
                <c:pt idx="91">
                  <c:v>17.55</c:v>
                </c:pt>
                <c:pt idx="92">
                  <c:v>7.06</c:v>
                </c:pt>
                <c:pt idx="93">
                  <c:v>7.75</c:v>
                </c:pt>
                <c:pt idx="94">
                  <c:v>17.75</c:v>
                </c:pt>
                <c:pt idx="95">
                  <c:v>6.166666666666667</c:v>
                </c:pt>
                <c:pt idx="96">
                  <c:v>2.325</c:v>
                </c:pt>
                <c:pt idx="97">
                  <c:v>10.86666666666667</c:v>
                </c:pt>
                <c:pt idx="98">
                  <c:v>1.8</c:v>
                </c:pt>
                <c:pt idx="99">
                  <c:v>20.15</c:v>
                </c:pt>
                <c:pt idx="100">
                  <c:v>3.35</c:v>
                </c:pt>
              </c:numCache>
            </c:numRef>
          </c:xVal>
          <c:yVal>
            <c:numRef>
              <c:f>Sheet1!$CF$2:$CF$103</c:f>
              <c:numCache>
                <c:formatCode>General</c:formatCode>
                <c:ptCount val="102"/>
                <c:pt idx="0">
                  <c:v>-0.103286352148994</c:v>
                </c:pt>
                <c:pt idx="1">
                  <c:v>-0.133507063997033</c:v>
                </c:pt>
                <c:pt idx="2">
                  <c:v>-0.131142883863933</c:v>
                </c:pt>
                <c:pt idx="3">
                  <c:v>-0.0980254151967388</c:v>
                </c:pt>
                <c:pt idx="4">
                  <c:v>-0.210868570611481</c:v>
                </c:pt>
                <c:pt idx="5">
                  <c:v>-0.0233957060629947</c:v>
                </c:pt>
                <c:pt idx="6">
                  <c:v>0.0162146175425731</c:v>
                </c:pt>
                <c:pt idx="7">
                  <c:v>-0.120792253925227</c:v>
                </c:pt>
                <c:pt idx="8">
                  <c:v>0.0282108175901618</c:v>
                </c:pt>
                <c:pt idx="9">
                  <c:v>-0.132125886978298</c:v>
                </c:pt>
                <c:pt idx="10">
                  <c:v>-0.0894443833452804</c:v>
                </c:pt>
                <c:pt idx="11">
                  <c:v>-0.150198955243406</c:v>
                </c:pt>
                <c:pt idx="12">
                  <c:v>-0.0122655995173352</c:v>
                </c:pt>
                <c:pt idx="13">
                  <c:v>0.0877836085815712</c:v>
                </c:pt>
                <c:pt idx="14">
                  <c:v>-0.00284928835795385</c:v>
                </c:pt>
                <c:pt idx="15">
                  <c:v>-0.118822536101466</c:v>
                </c:pt>
                <c:pt idx="16">
                  <c:v>-0.173536253309685</c:v>
                </c:pt>
                <c:pt idx="17">
                  <c:v>-0.159445149733239</c:v>
                </c:pt>
                <c:pt idx="18">
                  <c:v>-0.117644358096973</c:v>
                </c:pt>
                <c:pt idx="19">
                  <c:v>-0.205111506581762</c:v>
                </c:pt>
                <c:pt idx="20">
                  <c:v>-0.0742437567474227</c:v>
                </c:pt>
                <c:pt idx="21">
                  <c:v>-0.075579771358693</c:v>
                </c:pt>
                <c:pt idx="22">
                  <c:v>-0.0471216514877897</c:v>
                </c:pt>
                <c:pt idx="23">
                  <c:v>-0.117186006350341</c:v>
                </c:pt>
                <c:pt idx="24">
                  <c:v>-0.0858324313234431</c:v>
                </c:pt>
                <c:pt idx="25">
                  <c:v>-0.157732055817413</c:v>
                </c:pt>
                <c:pt idx="26">
                  <c:v>-0.147174104960505</c:v>
                </c:pt>
                <c:pt idx="27">
                  <c:v>-0.155115707361664</c:v>
                </c:pt>
                <c:pt idx="28">
                  <c:v>-0.00794474432949704</c:v>
                </c:pt>
                <c:pt idx="29">
                  <c:v>0.00790140524929101</c:v>
                </c:pt>
                <c:pt idx="30">
                  <c:v>-0.153601131302689</c:v>
                </c:pt>
                <c:pt idx="31">
                  <c:v>-0.211679347006918</c:v>
                </c:pt>
                <c:pt idx="32">
                  <c:v>-0.196160303396475</c:v>
                </c:pt>
                <c:pt idx="33">
                  <c:v>-0.0473298569918351</c:v>
                </c:pt>
                <c:pt idx="34">
                  <c:v>-0.0697861034687382</c:v>
                </c:pt>
                <c:pt idx="35">
                  <c:v>-0.188943633131883</c:v>
                </c:pt>
                <c:pt idx="36">
                  <c:v>-0.0787594175966194</c:v>
                </c:pt>
                <c:pt idx="37">
                  <c:v>-0.11210628406579</c:v>
                </c:pt>
                <c:pt idx="38">
                  <c:v>-0.15957158413559</c:v>
                </c:pt>
                <c:pt idx="39">
                  <c:v>-0.257456796828654</c:v>
                </c:pt>
                <c:pt idx="40">
                  <c:v>-0.0785021281964012</c:v>
                </c:pt>
                <c:pt idx="41">
                  <c:v>-0.180793594787796</c:v>
                </c:pt>
                <c:pt idx="42">
                  <c:v>-0.034161532798383</c:v>
                </c:pt>
                <c:pt idx="43">
                  <c:v>-0.125375748121455</c:v>
                </c:pt>
                <c:pt idx="44">
                  <c:v>-0.0801811931805825</c:v>
                </c:pt>
                <c:pt idx="45">
                  <c:v>-0.00278907385194504</c:v>
                </c:pt>
                <c:pt idx="46">
                  <c:v>-0.206831193369503</c:v>
                </c:pt>
                <c:pt idx="47">
                  <c:v>-0.0943628570603017</c:v>
                </c:pt>
                <c:pt idx="48">
                  <c:v>-0.0395047311055216</c:v>
                </c:pt>
                <c:pt idx="49">
                  <c:v>-0.115205098967927</c:v>
                </c:pt>
                <c:pt idx="50">
                  <c:v>-0.153248069692797</c:v>
                </c:pt>
                <c:pt idx="51">
                  <c:v>-0.0934937965967585</c:v>
                </c:pt>
                <c:pt idx="52">
                  <c:v>-0.0710518814624701</c:v>
                </c:pt>
                <c:pt idx="53">
                  <c:v>-0.142178382508757</c:v>
                </c:pt>
                <c:pt idx="54">
                  <c:v>-0.256224990255808</c:v>
                </c:pt>
                <c:pt idx="55">
                  <c:v>-0.149191746133471</c:v>
                </c:pt>
                <c:pt idx="56">
                  <c:v>-0.0823483882833474</c:v>
                </c:pt>
                <c:pt idx="57">
                  <c:v>-0.123474627120348</c:v>
                </c:pt>
                <c:pt idx="58">
                  <c:v>-0.1605674502466</c:v>
                </c:pt>
                <c:pt idx="59">
                  <c:v>-0.240701272645888</c:v>
                </c:pt>
                <c:pt idx="60">
                  <c:v>-0.0169588854225529</c:v>
                </c:pt>
                <c:pt idx="61">
                  <c:v>-0.0174822558062887</c:v>
                </c:pt>
                <c:pt idx="62">
                  <c:v>-0.202953036354299</c:v>
                </c:pt>
                <c:pt idx="63">
                  <c:v>-0.0844372958754303</c:v>
                </c:pt>
                <c:pt idx="64">
                  <c:v>-0.0869511394339968</c:v>
                </c:pt>
                <c:pt idx="65">
                  <c:v>-0.0211873409355354</c:v>
                </c:pt>
                <c:pt idx="66">
                  <c:v>-0.0313810867590673</c:v>
                </c:pt>
                <c:pt idx="67">
                  <c:v>-0.154086453882845</c:v>
                </c:pt>
                <c:pt idx="68">
                  <c:v>-0.106960966770827</c:v>
                </c:pt>
                <c:pt idx="69">
                  <c:v>-0.152670887401552</c:v>
                </c:pt>
                <c:pt idx="70">
                  <c:v>-0.173577028395449</c:v>
                </c:pt>
                <c:pt idx="71">
                  <c:v>-0.0205193345872927</c:v>
                </c:pt>
                <c:pt idx="72">
                  <c:v>-0.0908632825769914</c:v>
                </c:pt>
                <c:pt idx="73">
                  <c:v>-0.116861662205265</c:v>
                </c:pt>
                <c:pt idx="74">
                  <c:v>-0.11969719627341</c:v>
                </c:pt>
                <c:pt idx="75">
                  <c:v>-0.061244022141063</c:v>
                </c:pt>
                <c:pt idx="76">
                  <c:v>-0.0880688475724176</c:v>
                </c:pt>
                <c:pt idx="77">
                  <c:v>-0.0465830497182737</c:v>
                </c:pt>
                <c:pt idx="78">
                  <c:v>-0.176039158730189</c:v>
                </c:pt>
                <c:pt idx="79">
                  <c:v>-0.0614253500649853</c:v>
                </c:pt>
                <c:pt idx="80">
                  <c:v>-0.0988073253691202</c:v>
                </c:pt>
                <c:pt idx="81">
                  <c:v>-0.0408570362433546</c:v>
                </c:pt>
                <c:pt idx="82">
                  <c:v>-0.154172584887661</c:v>
                </c:pt>
                <c:pt idx="83">
                  <c:v>-0.113883653853977</c:v>
                </c:pt>
                <c:pt idx="84">
                  <c:v>-0.0487391367418693</c:v>
                </c:pt>
                <c:pt idx="85">
                  <c:v>-0.168907548802525</c:v>
                </c:pt>
                <c:pt idx="86">
                  <c:v>-0.128720305744353</c:v>
                </c:pt>
                <c:pt idx="87">
                  <c:v>-0.0810248128225881</c:v>
                </c:pt>
                <c:pt idx="88">
                  <c:v>-0.0787327946923442</c:v>
                </c:pt>
                <c:pt idx="89">
                  <c:v>-0.0958711288197054</c:v>
                </c:pt>
                <c:pt idx="90">
                  <c:v>-0.11748457270939</c:v>
                </c:pt>
                <c:pt idx="91">
                  <c:v>-0.0939736974104974</c:v>
                </c:pt>
                <c:pt idx="92">
                  <c:v>-0.126908625925618</c:v>
                </c:pt>
                <c:pt idx="93">
                  <c:v>-0.0697187449690419</c:v>
                </c:pt>
                <c:pt idx="94">
                  <c:v>-0.120950900181006</c:v>
                </c:pt>
                <c:pt idx="95">
                  <c:v>-0.0894585308829275</c:v>
                </c:pt>
                <c:pt idx="96">
                  <c:v>-0.114949915097006</c:v>
                </c:pt>
                <c:pt idx="97">
                  <c:v>0.0307624230821976</c:v>
                </c:pt>
                <c:pt idx="98">
                  <c:v>-0.135736459092132</c:v>
                </c:pt>
                <c:pt idx="99">
                  <c:v>-0.137386852167902</c:v>
                </c:pt>
                <c:pt idx="100">
                  <c:v>-0.162495412722944</c:v>
                </c:pt>
              </c:numCache>
            </c:numRef>
          </c:yVal>
          <c:smooth val="0"/>
          <c:extLst xmlns:c16r2="http://schemas.microsoft.com/office/drawing/2015/06/chart">
            <c:ext xmlns:c16="http://schemas.microsoft.com/office/drawing/2014/chart" uri="{C3380CC4-5D6E-409C-BE32-E72D297353CC}">
              <c16:uniqueId val="{00000001-2DA9-44F5-81D0-427116162D77}"/>
            </c:ext>
          </c:extLst>
        </c:ser>
        <c:dLbls>
          <c:showLegendKey val="0"/>
          <c:showVal val="0"/>
          <c:showCatName val="0"/>
          <c:showSerName val="0"/>
          <c:showPercent val="0"/>
          <c:showBubbleSize val="0"/>
        </c:dLbls>
        <c:axId val="130921536"/>
        <c:axId val="130930080"/>
      </c:scatterChart>
      <c:valAx>
        <c:axId val="13092153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ln>
                      <a:noFill/>
                    </a:ln>
                    <a:solidFill>
                      <a:schemeClr val="tx1">
                        <a:lumMod val="75000"/>
                      </a:schemeClr>
                    </a:solidFill>
                    <a:latin typeface="+mn-lt"/>
                    <a:ea typeface="+mn-ea"/>
                    <a:cs typeface="+mn-cs"/>
                  </a:defRPr>
                </a:pPr>
                <a:r>
                  <a:rPr lang="en-US" sz="1600">
                    <a:solidFill>
                      <a:schemeClr val="tx1">
                        <a:lumMod val="75000"/>
                      </a:schemeClr>
                    </a:solidFill>
                  </a:rPr>
                  <a:t>Turbidity (NTU)</a:t>
                </a:r>
              </a:p>
            </c:rich>
          </c:tx>
          <c:layout/>
          <c:overlay val="0"/>
          <c:spPr>
            <a:noFill/>
            <a:ln>
              <a:noFill/>
            </a:ln>
            <a:effectLst/>
          </c:spPr>
          <c:txPr>
            <a:bodyPr rot="0" spcFirstLastPara="1" vertOverflow="ellipsis" vert="horz" wrap="square" anchor="ctr" anchorCtr="1"/>
            <a:lstStyle/>
            <a:p>
              <a:pPr>
                <a:defRPr sz="1600" b="0" i="0" u="none" strike="noStrike" kern="1200" baseline="0">
                  <a:ln>
                    <a:noFill/>
                  </a:ln>
                  <a:solidFill>
                    <a:schemeClr val="tx1">
                      <a:lumMod val="7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ln>
                  <a:noFill/>
                </a:ln>
                <a:solidFill>
                  <a:schemeClr val="tx1">
                    <a:lumMod val="75000"/>
                  </a:schemeClr>
                </a:solidFill>
                <a:latin typeface="+mn-lt"/>
                <a:ea typeface="+mn-ea"/>
                <a:cs typeface="+mn-cs"/>
              </a:defRPr>
            </a:pPr>
            <a:endParaRPr lang="en-US"/>
          </a:p>
        </c:txPr>
        <c:crossAx val="130930080"/>
        <c:crosses val="autoZero"/>
        <c:crossBetween val="midCat"/>
      </c:valAx>
      <c:valAx>
        <c:axId val="1309300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ln>
                      <a:noFill/>
                    </a:ln>
                    <a:solidFill>
                      <a:schemeClr val="tx1">
                        <a:lumMod val="75000"/>
                      </a:schemeClr>
                    </a:solidFill>
                    <a:latin typeface="+mn-lt"/>
                    <a:ea typeface="+mn-ea"/>
                    <a:cs typeface="+mn-cs"/>
                  </a:defRPr>
                </a:pPr>
                <a:r>
                  <a:rPr lang="en-US" sz="1800">
                    <a:solidFill>
                      <a:schemeClr val="tx1">
                        <a:lumMod val="75000"/>
                      </a:schemeClr>
                    </a:solidFill>
                  </a:rPr>
                  <a:t>NDTI</a:t>
                </a:r>
              </a:p>
            </c:rich>
          </c:tx>
          <c:layout/>
          <c:overlay val="0"/>
          <c:spPr>
            <a:noFill/>
            <a:ln>
              <a:noFill/>
            </a:ln>
            <a:effectLst/>
          </c:spPr>
          <c:txPr>
            <a:bodyPr rot="-5400000" spcFirstLastPara="1" vertOverflow="ellipsis" vert="horz" wrap="square" anchor="ctr" anchorCtr="1"/>
            <a:lstStyle/>
            <a:p>
              <a:pPr>
                <a:defRPr sz="1800" b="0" i="0" u="none" strike="noStrike" kern="1200" baseline="0">
                  <a:ln>
                    <a:noFill/>
                  </a:ln>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ln>
                  <a:noFill/>
                </a:ln>
                <a:solidFill>
                  <a:schemeClr val="tx1">
                    <a:lumMod val="75000"/>
                  </a:schemeClr>
                </a:solidFill>
                <a:latin typeface="+mn-lt"/>
                <a:ea typeface="+mn-ea"/>
                <a:cs typeface="+mn-cs"/>
              </a:defRPr>
            </a:pPr>
            <a:endParaRPr lang="en-US"/>
          </a:p>
        </c:txPr>
        <c:crossAx val="130921536"/>
        <c:crosses val="autoZero"/>
        <c:crossBetween val="midCat"/>
        <c:majorUnit val="0.1"/>
      </c:valAx>
      <c:spPr>
        <a:noFill/>
        <a:ln>
          <a:solidFill>
            <a:schemeClr val="tx2"/>
          </a:solidFill>
        </a:ln>
        <a:effectLst/>
      </c:spPr>
    </c:plotArea>
    <c:plotVisOnly val="1"/>
    <c:dispBlanksAs val="gap"/>
    <c:showDLblsOverMax val="0"/>
  </c:chart>
  <c:spPr>
    <a:noFill/>
    <a:ln>
      <a:noFill/>
    </a:ln>
    <a:effectLst/>
  </c:spPr>
  <c:txPr>
    <a:bodyPr/>
    <a:lstStyle/>
    <a:p>
      <a:pPr>
        <a:defRPr>
          <a:ln>
            <a:noFill/>
          </a:ln>
          <a:solidFill>
            <a:schemeClr val="tx1">
              <a:lumMod val="5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75000"/>
                  </a:schemeClr>
                </a:solidFill>
                <a:latin typeface="+mn-lt"/>
                <a:ea typeface="+mn-ea"/>
                <a:cs typeface="+mn-cs"/>
              </a:defRPr>
            </a:pPr>
            <a:r>
              <a:rPr lang="en-US" sz="2000" dirty="0" smtClean="0">
                <a:solidFill>
                  <a:schemeClr val="tx1">
                    <a:lumMod val="75000"/>
                  </a:schemeClr>
                </a:solidFill>
              </a:rPr>
              <a:t>NDTI</a:t>
            </a:r>
            <a:r>
              <a:rPr lang="en-US" sz="2000" baseline="0" dirty="0" smtClean="0">
                <a:solidFill>
                  <a:schemeClr val="tx1">
                    <a:lumMod val="75000"/>
                  </a:schemeClr>
                </a:solidFill>
              </a:rPr>
              <a:t> </a:t>
            </a:r>
            <a:r>
              <a:rPr lang="en-US" sz="2000" dirty="0" smtClean="0">
                <a:solidFill>
                  <a:schemeClr val="tx1">
                    <a:lumMod val="75000"/>
                  </a:schemeClr>
                </a:solidFill>
              </a:rPr>
              <a:t>vs</a:t>
            </a:r>
            <a:r>
              <a:rPr lang="en-US" sz="2000" dirty="0">
                <a:solidFill>
                  <a:schemeClr val="tx1">
                    <a:lumMod val="75000"/>
                  </a:schemeClr>
                </a:solidFill>
              </a:rPr>
              <a:t>.</a:t>
            </a:r>
            <a:r>
              <a:rPr lang="en-US" sz="2000" baseline="0" dirty="0">
                <a:solidFill>
                  <a:schemeClr val="tx1">
                    <a:lumMod val="75000"/>
                  </a:schemeClr>
                </a:solidFill>
              </a:rPr>
              <a:t> </a:t>
            </a:r>
            <a:r>
              <a:rPr lang="en-US" sz="2000" baseline="0" dirty="0" smtClean="0">
                <a:solidFill>
                  <a:schemeClr val="tx1">
                    <a:lumMod val="75000"/>
                  </a:schemeClr>
                </a:solidFill>
              </a:rPr>
              <a:t>Daily Turbidity</a:t>
            </a:r>
            <a:endParaRPr lang="en-US" sz="2000" dirty="0">
              <a:solidFill>
                <a:schemeClr val="tx1">
                  <a:lumMod val="75000"/>
                </a:schemeClr>
              </a:solidFill>
            </a:endParaRPr>
          </a:p>
        </c:rich>
      </c:tx>
      <c:layout>
        <c:manualLayout>
          <c:xMode val="edge"/>
          <c:yMode val="edge"/>
          <c:x val="0.296663367945291"/>
          <c:y val="0.026196933161280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75000"/>
                </a:schemeClr>
              </a:solidFill>
              <a:latin typeface="+mn-lt"/>
              <a:ea typeface="+mn-ea"/>
              <a:cs typeface="+mn-cs"/>
            </a:defRPr>
          </a:pPr>
          <a:endParaRPr lang="en-US"/>
        </a:p>
      </c:txPr>
    </c:title>
    <c:autoTitleDeleted val="0"/>
    <c:plotArea>
      <c:layout/>
      <c:scatterChart>
        <c:scatterStyle val="lineMarker"/>
        <c:varyColors val="0"/>
        <c:ser>
          <c:idx val="0"/>
          <c:order val="0"/>
          <c:tx>
            <c:strRef>
              <c:f>[cloud_mask_landsat_5.xlsx]Sheet1!$CF$1</c:f>
              <c:strCache>
                <c:ptCount val="1"/>
                <c:pt idx="0">
                  <c:v>NDTI</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[cloud_mask_landsat_5.xlsx]Sheet1!$AW$2:$AW$757</c:f>
              <c:numCache>
                <c:formatCode>General</c:formatCode>
                <c:ptCount val="756"/>
                <c:pt idx="0">
                  <c:v>23.9</c:v>
                </c:pt>
                <c:pt idx="1">
                  <c:v>15.1</c:v>
                </c:pt>
                <c:pt idx="2">
                  <c:v>27.8</c:v>
                </c:pt>
                <c:pt idx="3">
                  <c:v>19.9</c:v>
                </c:pt>
                <c:pt idx="4">
                  <c:v>18.9</c:v>
                </c:pt>
                <c:pt idx="5">
                  <c:v>20.2</c:v>
                </c:pt>
                <c:pt idx="6">
                  <c:v>26.6</c:v>
                </c:pt>
                <c:pt idx="7">
                  <c:v>24.1</c:v>
                </c:pt>
                <c:pt idx="8">
                  <c:v>4.8</c:v>
                </c:pt>
                <c:pt idx="9">
                  <c:v>24.2</c:v>
                </c:pt>
                <c:pt idx="10">
                  <c:v>16.1</c:v>
                </c:pt>
                <c:pt idx="11">
                  <c:v>30.3</c:v>
                </c:pt>
                <c:pt idx="12">
                  <c:v>12.5</c:v>
                </c:pt>
                <c:pt idx="13">
                  <c:v>8.6</c:v>
                </c:pt>
                <c:pt idx="14">
                  <c:v>7.9</c:v>
                </c:pt>
                <c:pt idx="15">
                  <c:v>17.8</c:v>
                </c:pt>
                <c:pt idx="16">
                  <c:v>8.3</c:v>
                </c:pt>
                <c:pt idx="17">
                  <c:v>10.2</c:v>
                </c:pt>
                <c:pt idx="18">
                  <c:v>8.3</c:v>
                </c:pt>
                <c:pt idx="19">
                  <c:v>0.6</c:v>
                </c:pt>
                <c:pt idx="20">
                  <c:v>0.6</c:v>
                </c:pt>
                <c:pt idx="21">
                  <c:v>2.8</c:v>
                </c:pt>
                <c:pt idx="22">
                  <c:v>2.6</c:v>
                </c:pt>
                <c:pt idx="23">
                  <c:v>1.7</c:v>
                </c:pt>
                <c:pt idx="24">
                  <c:v>4.4</c:v>
                </c:pt>
                <c:pt idx="25">
                  <c:v>0.6</c:v>
                </c:pt>
                <c:pt idx="26">
                  <c:v>2.4</c:v>
                </c:pt>
                <c:pt idx="27">
                  <c:v>2.2</c:v>
                </c:pt>
                <c:pt idx="28">
                  <c:v>3.4</c:v>
                </c:pt>
                <c:pt idx="29">
                  <c:v>2.8</c:v>
                </c:pt>
                <c:pt idx="30">
                  <c:v>4.0</c:v>
                </c:pt>
                <c:pt idx="31">
                  <c:v>0.7</c:v>
                </c:pt>
                <c:pt idx="32">
                  <c:v>1.8</c:v>
                </c:pt>
                <c:pt idx="33">
                  <c:v>2.8</c:v>
                </c:pt>
                <c:pt idx="34">
                  <c:v>2.6</c:v>
                </c:pt>
                <c:pt idx="35">
                  <c:v>7.5</c:v>
                </c:pt>
                <c:pt idx="36">
                  <c:v>2.2</c:v>
                </c:pt>
                <c:pt idx="37">
                  <c:v>2.0</c:v>
                </c:pt>
                <c:pt idx="38">
                  <c:v>1.5</c:v>
                </c:pt>
                <c:pt idx="39">
                  <c:v>11.5</c:v>
                </c:pt>
                <c:pt idx="40">
                  <c:v>3.5</c:v>
                </c:pt>
                <c:pt idx="41">
                  <c:v>42.9</c:v>
                </c:pt>
                <c:pt idx="42">
                  <c:v>40.9</c:v>
                </c:pt>
                <c:pt idx="43">
                  <c:v>22.4</c:v>
                </c:pt>
                <c:pt idx="44">
                  <c:v>17.3</c:v>
                </c:pt>
                <c:pt idx="45">
                  <c:v>17.6</c:v>
                </c:pt>
                <c:pt idx="46">
                  <c:v>8.4</c:v>
                </c:pt>
                <c:pt idx="47">
                  <c:v>40.4</c:v>
                </c:pt>
                <c:pt idx="48">
                  <c:v>18.4</c:v>
                </c:pt>
                <c:pt idx="49">
                  <c:v>9.200000000000001</c:v>
                </c:pt>
                <c:pt idx="50">
                  <c:v>14.5</c:v>
                </c:pt>
                <c:pt idx="51">
                  <c:v>10.8</c:v>
                </c:pt>
                <c:pt idx="52">
                  <c:v>3.6</c:v>
                </c:pt>
                <c:pt idx="53">
                  <c:v>10.8</c:v>
                </c:pt>
                <c:pt idx="54">
                  <c:v>3.5</c:v>
                </c:pt>
                <c:pt idx="55">
                  <c:v>19.1</c:v>
                </c:pt>
                <c:pt idx="56">
                  <c:v>15.7</c:v>
                </c:pt>
                <c:pt idx="57">
                  <c:v>26.7</c:v>
                </c:pt>
                <c:pt idx="58">
                  <c:v>17.0</c:v>
                </c:pt>
                <c:pt idx="59">
                  <c:v>13.9</c:v>
                </c:pt>
                <c:pt idx="60">
                  <c:v>15.6</c:v>
                </c:pt>
                <c:pt idx="61">
                  <c:v>27.5</c:v>
                </c:pt>
                <c:pt idx="62">
                  <c:v>10.4</c:v>
                </c:pt>
                <c:pt idx="63">
                  <c:v>24.8</c:v>
                </c:pt>
                <c:pt idx="64">
                  <c:v>35.80000000000001</c:v>
                </c:pt>
                <c:pt idx="65">
                  <c:v>26.0</c:v>
                </c:pt>
                <c:pt idx="66">
                  <c:v>29.5</c:v>
                </c:pt>
                <c:pt idx="67">
                  <c:v>32.5</c:v>
                </c:pt>
                <c:pt idx="68">
                  <c:v>28.9</c:v>
                </c:pt>
                <c:pt idx="69">
                  <c:v>19.2</c:v>
                </c:pt>
                <c:pt idx="70">
                  <c:v>19.4</c:v>
                </c:pt>
                <c:pt idx="71">
                  <c:v>29.6</c:v>
                </c:pt>
                <c:pt idx="72">
                  <c:v>23.1</c:v>
                </c:pt>
                <c:pt idx="73">
                  <c:v>20.4</c:v>
                </c:pt>
                <c:pt idx="74">
                  <c:v>12.2</c:v>
                </c:pt>
                <c:pt idx="75">
                  <c:v>19.4</c:v>
                </c:pt>
                <c:pt idx="76">
                  <c:v>14.7</c:v>
                </c:pt>
                <c:pt idx="77">
                  <c:v>13.1</c:v>
                </c:pt>
                <c:pt idx="78">
                  <c:v>10.7</c:v>
                </c:pt>
                <c:pt idx="79">
                  <c:v>6.4</c:v>
                </c:pt>
                <c:pt idx="80">
                  <c:v>35.30000000000001</c:v>
                </c:pt>
                <c:pt idx="81">
                  <c:v>104.4</c:v>
                </c:pt>
                <c:pt idx="82">
                  <c:v>18.0</c:v>
                </c:pt>
                <c:pt idx="83">
                  <c:v>12.3</c:v>
                </c:pt>
                <c:pt idx="84">
                  <c:v>29.9</c:v>
                </c:pt>
                <c:pt idx="85">
                  <c:v>19.6</c:v>
                </c:pt>
                <c:pt idx="86">
                  <c:v>16.6</c:v>
                </c:pt>
                <c:pt idx="87">
                  <c:v>12.1</c:v>
                </c:pt>
                <c:pt idx="88">
                  <c:v>20.0</c:v>
                </c:pt>
                <c:pt idx="89">
                  <c:v>16.2</c:v>
                </c:pt>
                <c:pt idx="90">
                  <c:v>50.1</c:v>
                </c:pt>
                <c:pt idx="91">
                  <c:v>23.6</c:v>
                </c:pt>
                <c:pt idx="92">
                  <c:v>32.4</c:v>
                </c:pt>
                <c:pt idx="93">
                  <c:v>49.6</c:v>
                </c:pt>
                <c:pt idx="94">
                  <c:v>6.0</c:v>
                </c:pt>
                <c:pt idx="95">
                  <c:v>1.7</c:v>
                </c:pt>
                <c:pt idx="96">
                  <c:v>1.8</c:v>
                </c:pt>
                <c:pt idx="97">
                  <c:v>0.9</c:v>
                </c:pt>
                <c:pt idx="98">
                  <c:v>3.0</c:v>
                </c:pt>
                <c:pt idx="99">
                  <c:v>3.6</c:v>
                </c:pt>
                <c:pt idx="100">
                  <c:v>2.9</c:v>
                </c:pt>
                <c:pt idx="101">
                  <c:v>7.8</c:v>
                </c:pt>
                <c:pt idx="102">
                  <c:v>2.9</c:v>
                </c:pt>
                <c:pt idx="103">
                  <c:v>9.4</c:v>
                </c:pt>
                <c:pt idx="104">
                  <c:v>1.8</c:v>
                </c:pt>
                <c:pt idx="105">
                  <c:v>2.0</c:v>
                </c:pt>
                <c:pt idx="106">
                  <c:v>4.0</c:v>
                </c:pt>
                <c:pt idx="107">
                  <c:v>2.6</c:v>
                </c:pt>
                <c:pt idx="108">
                  <c:v>2.5</c:v>
                </c:pt>
                <c:pt idx="109">
                  <c:v>2.2</c:v>
                </c:pt>
                <c:pt idx="110">
                  <c:v>4.5</c:v>
                </c:pt>
                <c:pt idx="111">
                  <c:v>0.9</c:v>
                </c:pt>
                <c:pt idx="112">
                  <c:v>5.1</c:v>
                </c:pt>
                <c:pt idx="113">
                  <c:v>3.8</c:v>
                </c:pt>
                <c:pt idx="114">
                  <c:v>4.1</c:v>
                </c:pt>
                <c:pt idx="115">
                  <c:v>16.8</c:v>
                </c:pt>
                <c:pt idx="116">
                  <c:v>5.1</c:v>
                </c:pt>
                <c:pt idx="117">
                  <c:v>9.3</c:v>
                </c:pt>
                <c:pt idx="118">
                  <c:v>0.4</c:v>
                </c:pt>
                <c:pt idx="119">
                  <c:v>5.6</c:v>
                </c:pt>
                <c:pt idx="120">
                  <c:v>1.4</c:v>
                </c:pt>
                <c:pt idx="121">
                  <c:v>17.5</c:v>
                </c:pt>
                <c:pt idx="122">
                  <c:v>9.4</c:v>
                </c:pt>
                <c:pt idx="123">
                  <c:v>6.2</c:v>
                </c:pt>
                <c:pt idx="124">
                  <c:v>5.7</c:v>
                </c:pt>
                <c:pt idx="125">
                  <c:v>3.7</c:v>
                </c:pt>
                <c:pt idx="126">
                  <c:v>3.4</c:v>
                </c:pt>
                <c:pt idx="127">
                  <c:v>4.0</c:v>
                </c:pt>
                <c:pt idx="128">
                  <c:v>6.5</c:v>
                </c:pt>
                <c:pt idx="129">
                  <c:v>7.4</c:v>
                </c:pt>
                <c:pt idx="130">
                  <c:v>6.0</c:v>
                </c:pt>
                <c:pt idx="131">
                  <c:v>5.8</c:v>
                </c:pt>
                <c:pt idx="132">
                  <c:v>3.7</c:v>
                </c:pt>
                <c:pt idx="133">
                  <c:v>2.5</c:v>
                </c:pt>
                <c:pt idx="134">
                  <c:v>2.9</c:v>
                </c:pt>
                <c:pt idx="135">
                  <c:v>4.2</c:v>
                </c:pt>
                <c:pt idx="136">
                  <c:v>9.9</c:v>
                </c:pt>
                <c:pt idx="137">
                  <c:v>4.7</c:v>
                </c:pt>
                <c:pt idx="138">
                  <c:v>8.5</c:v>
                </c:pt>
                <c:pt idx="139">
                  <c:v>0.7</c:v>
                </c:pt>
                <c:pt idx="140">
                  <c:v>1.4</c:v>
                </c:pt>
                <c:pt idx="141">
                  <c:v>1.0</c:v>
                </c:pt>
                <c:pt idx="142">
                  <c:v>3.2</c:v>
                </c:pt>
                <c:pt idx="143">
                  <c:v>1.8</c:v>
                </c:pt>
                <c:pt idx="144">
                  <c:v>2.6</c:v>
                </c:pt>
                <c:pt idx="145">
                  <c:v>51.6</c:v>
                </c:pt>
                <c:pt idx="146">
                  <c:v>1.4</c:v>
                </c:pt>
                <c:pt idx="147">
                  <c:v>4.3</c:v>
                </c:pt>
                <c:pt idx="148">
                  <c:v>4.7</c:v>
                </c:pt>
                <c:pt idx="149">
                  <c:v>5.1</c:v>
                </c:pt>
                <c:pt idx="150">
                  <c:v>8.4</c:v>
                </c:pt>
                <c:pt idx="151">
                  <c:v>2.6</c:v>
                </c:pt>
                <c:pt idx="152">
                  <c:v>3.9</c:v>
                </c:pt>
                <c:pt idx="153">
                  <c:v>3.9</c:v>
                </c:pt>
                <c:pt idx="154">
                  <c:v>1.0</c:v>
                </c:pt>
                <c:pt idx="155">
                  <c:v>6.3</c:v>
                </c:pt>
                <c:pt idx="156">
                  <c:v>1.2</c:v>
                </c:pt>
                <c:pt idx="157">
                  <c:v>4.0</c:v>
                </c:pt>
                <c:pt idx="158">
                  <c:v>1.3</c:v>
                </c:pt>
                <c:pt idx="159">
                  <c:v>1.8</c:v>
                </c:pt>
                <c:pt idx="160">
                  <c:v>2.8</c:v>
                </c:pt>
                <c:pt idx="161">
                  <c:v>1.4</c:v>
                </c:pt>
                <c:pt idx="162">
                  <c:v>2.1</c:v>
                </c:pt>
                <c:pt idx="163">
                  <c:v>1.9</c:v>
                </c:pt>
                <c:pt idx="164">
                  <c:v>5.6</c:v>
                </c:pt>
                <c:pt idx="165">
                  <c:v>0.9</c:v>
                </c:pt>
                <c:pt idx="166">
                  <c:v>6.6</c:v>
                </c:pt>
                <c:pt idx="167">
                  <c:v>7.3</c:v>
                </c:pt>
                <c:pt idx="168">
                  <c:v>7.8</c:v>
                </c:pt>
                <c:pt idx="169">
                  <c:v>1.2</c:v>
                </c:pt>
                <c:pt idx="170">
                  <c:v>2.8</c:v>
                </c:pt>
                <c:pt idx="171">
                  <c:v>3.9</c:v>
                </c:pt>
                <c:pt idx="172">
                  <c:v>2.5</c:v>
                </c:pt>
                <c:pt idx="173">
                  <c:v>2.9</c:v>
                </c:pt>
                <c:pt idx="174">
                  <c:v>3.2</c:v>
                </c:pt>
                <c:pt idx="175">
                  <c:v>3.3</c:v>
                </c:pt>
                <c:pt idx="176">
                  <c:v>4.3</c:v>
                </c:pt>
                <c:pt idx="177">
                  <c:v>1.5</c:v>
                </c:pt>
                <c:pt idx="178">
                  <c:v>5.6</c:v>
                </c:pt>
                <c:pt idx="179">
                  <c:v>4.4</c:v>
                </c:pt>
                <c:pt idx="180">
                  <c:v>0.7</c:v>
                </c:pt>
                <c:pt idx="181">
                  <c:v>2.3</c:v>
                </c:pt>
                <c:pt idx="182">
                  <c:v>0.7</c:v>
                </c:pt>
                <c:pt idx="183">
                  <c:v>2.4</c:v>
                </c:pt>
                <c:pt idx="184">
                  <c:v>7.6</c:v>
                </c:pt>
                <c:pt idx="185">
                  <c:v>2.3</c:v>
                </c:pt>
                <c:pt idx="186">
                  <c:v>3.9</c:v>
                </c:pt>
                <c:pt idx="187">
                  <c:v>2.7</c:v>
                </c:pt>
                <c:pt idx="188">
                  <c:v>4.3</c:v>
                </c:pt>
                <c:pt idx="189">
                  <c:v>7.2</c:v>
                </c:pt>
                <c:pt idx="190">
                  <c:v>9.3</c:v>
                </c:pt>
                <c:pt idx="191">
                  <c:v>2.5</c:v>
                </c:pt>
                <c:pt idx="192">
                  <c:v>16.1</c:v>
                </c:pt>
                <c:pt idx="193">
                  <c:v>12.7</c:v>
                </c:pt>
                <c:pt idx="194">
                  <c:v>70.6</c:v>
                </c:pt>
                <c:pt idx="195">
                  <c:v>4.9</c:v>
                </c:pt>
                <c:pt idx="196">
                  <c:v>12.6</c:v>
                </c:pt>
                <c:pt idx="197">
                  <c:v>5.7</c:v>
                </c:pt>
                <c:pt idx="198">
                  <c:v>291.0</c:v>
                </c:pt>
                <c:pt idx="199">
                  <c:v>28.3</c:v>
                </c:pt>
                <c:pt idx="200">
                  <c:v>22.1</c:v>
                </c:pt>
                <c:pt idx="201">
                  <c:v>156.2</c:v>
                </c:pt>
                <c:pt idx="202">
                  <c:v>42.6</c:v>
                </c:pt>
                <c:pt idx="203">
                  <c:v>62.1</c:v>
                </c:pt>
                <c:pt idx="204">
                  <c:v>65.4</c:v>
                </c:pt>
                <c:pt idx="205">
                  <c:v>21.9</c:v>
                </c:pt>
                <c:pt idx="206">
                  <c:v>30.3</c:v>
                </c:pt>
                <c:pt idx="207">
                  <c:v>47.7</c:v>
                </c:pt>
                <c:pt idx="208">
                  <c:v>32.4</c:v>
                </c:pt>
                <c:pt idx="209">
                  <c:v>138.9</c:v>
                </c:pt>
                <c:pt idx="210">
                  <c:v>141.6</c:v>
                </c:pt>
                <c:pt idx="211">
                  <c:v>378.3</c:v>
                </c:pt>
                <c:pt idx="212">
                  <c:v>32.9</c:v>
                </c:pt>
                <c:pt idx="213">
                  <c:v>228.2</c:v>
                </c:pt>
                <c:pt idx="214">
                  <c:v>66.8</c:v>
                </c:pt>
                <c:pt idx="215">
                  <c:v>27.0</c:v>
                </c:pt>
                <c:pt idx="216">
                  <c:v>95.5</c:v>
                </c:pt>
                <c:pt idx="217">
                  <c:v>39.5</c:v>
                </c:pt>
                <c:pt idx="218">
                  <c:v>9.1</c:v>
                </c:pt>
                <c:pt idx="219">
                  <c:v>14.7</c:v>
                </c:pt>
                <c:pt idx="220">
                  <c:v>19.5</c:v>
                </c:pt>
                <c:pt idx="221">
                  <c:v>18.3</c:v>
                </c:pt>
                <c:pt idx="222">
                  <c:v>10.6</c:v>
                </c:pt>
                <c:pt idx="223">
                  <c:v>6.0</c:v>
                </c:pt>
                <c:pt idx="224">
                  <c:v>6.2</c:v>
                </c:pt>
                <c:pt idx="225">
                  <c:v>3.1</c:v>
                </c:pt>
                <c:pt idx="226">
                  <c:v>1.5</c:v>
                </c:pt>
                <c:pt idx="227">
                  <c:v>10.6</c:v>
                </c:pt>
                <c:pt idx="228">
                  <c:v>9.3</c:v>
                </c:pt>
                <c:pt idx="229">
                  <c:v>6.6</c:v>
                </c:pt>
                <c:pt idx="230">
                  <c:v>4.7</c:v>
                </c:pt>
                <c:pt idx="231">
                  <c:v>2.9</c:v>
                </c:pt>
                <c:pt idx="232">
                  <c:v>6.8</c:v>
                </c:pt>
                <c:pt idx="233">
                  <c:v>3.4</c:v>
                </c:pt>
                <c:pt idx="234">
                  <c:v>6.4</c:v>
                </c:pt>
                <c:pt idx="235">
                  <c:v>3.3</c:v>
                </c:pt>
                <c:pt idx="236">
                  <c:v>2.7</c:v>
                </c:pt>
                <c:pt idx="237">
                  <c:v>0.8</c:v>
                </c:pt>
                <c:pt idx="238">
                  <c:v>8.8</c:v>
                </c:pt>
                <c:pt idx="239">
                  <c:v>1.0</c:v>
                </c:pt>
                <c:pt idx="240">
                  <c:v>4.9</c:v>
                </c:pt>
                <c:pt idx="241">
                  <c:v>0.9</c:v>
                </c:pt>
                <c:pt idx="242">
                  <c:v>16.4</c:v>
                </c:pt>
                <c:pt idx="243">
                  <c:v>1.8</c:v>
                </c:pt>
                <c:pt idx="244">
                  <c:v>26.8</c:v>
                </c:pt>
                <c:pt idx="245">
                  <c:v>2.3</c:v>
                </c:pt>
                <c:pt idx="246">
                  <c:v>33.0</c:v>
                </c:pt>
                <c:pt idx="247">
                  <c:v>3.2</c:v>
                </c:pt>
                <c:pt idx="248">
                  <c:v>13.0</c:v>
                </c:pt>
                <c:pt idx="249">
                  <c:v>1.7</c:v>
                </c:pt>
                <c:pt idx="250">
                  <c:v>2.6</c:v>
                </c:pt>
                <c:pt idx="251">
                  <c:v>2.3</c:v>
                </c:pt>
                <c:pt idx="252">
                  <c:v>29.5</c:v>
                </c:pt>
                <c:pt idx="253">
                  <c:v>1.6</c:v>
                </c:pt>
                <c:pt idx="254">
                  <c:v>17.8</c:v>
                </c:pt>
                <c:pt idx="255">
                  <c:v>12.0</c:v>
                </c:pt>
                <c:pt idx="256">
                  <c:v>2.3</c:v>
                </c:pt>
                <c:pt idx="257">
                  <c:v>10.4</c:v>
                </c:pt>
                <c:pt idx="258">
                  <c:v>3.3</c:v>
                </c:pt>
                <c:pt idx="259">
                  <c:v>3.4</c:v>
                </c:pt>
                <c:pt idx="260">
                  <c:v>3.0</c:v>
                </c:pt>
                <c:pt idx="261">
                  <c:v>12.1</c:v>
                </c:pt>
                <c:pt idx="262">
                  <c:v>3.2</c:v>
                </c:pt>
                <c:pt idx="263">
                  <c:v>1.9</c:v>
                </c:pt>
                <c:pt idx="264">
                  <c:v>6.9</c:v>
                </c:pt>
                <c:pt idx="265">
                  <c:v>2.6</c:v>
                </c:pt>
                <c:pt idx="266">
                  <c:v>178.8</c:v>
                </c:pt>
                <c:pt idx="267">
                  <c:v>2.9</c:v>
                </c:pt>
                <c:pt idx="268">
                  <c:v>8.4</c:v>
                </c:pt>
                <c:pt idx="269">
                  <c:v>6.5</c:v>
                </c:pt>
                <c:pt idx="270">
                  <c:v>3.0</c:v>
                </c:pt>
                <c:pt idx="271">
                  <c:v>2.5</c:v>
                </c:pt>
                <c:pt idx="272">
                  <c:v>4.8</c:v>
                </c:pt>
                <c:pt idx="273">
                  <c:v>2.9</c:v>
                </c:pt>
                <c:pt idx="274">
                  <c:v>6.8</c:v>
                </c:pt>
                <c:pt idx="275">
                  <c:v>2.3</c:v>
                </c:pt>
                <c:pt idx="276">
                  <c:v>7.8</c:v>
                </c:pt>
                <c:pt idx="277">
                  <c:v>4.2</c:v>
                </c:pt>
                <c:pt idx="278">
                  <c:v>11.4</c:v>
                </c:pt>
                <c:pt idx="279">
                  <c:v>1.0</c:v>
                </c:pt>
                <c:pt idx="280">
                  <c:v>6.5</c:v>
                </c:pt>
                <c:pt idx="281">
                  <c:v>1.7</c:v>
                </c:pt>
                <c:pt idx="282">
                  <c:v>8.700000000000001</c:v>
                </c:pt>
                <c:pt idx="283">
                  <c:v>28.1</c:v>
                </c:pt>
                <c:pt idx="284">
                  <c:v>2.0</c:v>
                </c:pt>
                <c:pt idx="285">
                  <c:v>19.7</c:v>
                </c:pt>
                <c:pt idx="286">
                  <c:v>6.8</c:v>
                </c:pt>
                <c:pt idx="287">
                  <c:v>24.1</c:v>
                </c:pt>
                <c:pt idx="288">
                  <c:v>1.5</c:v>
                </c:pt>
                <c:pt idx="289">
                  <c:v>25.0</c:v>
                </c:pt>
                <c:pt idx="290">
                  <c:v>5.4</c:v>
                </c:pt>
                <c:pt idx="291">
                  <c:v>18.1</c:v>
                </c:pt>
                <c:pt idx="292">
                  <c:v>1.7</c:v>
                </c:pt>
                <c:pt idx="293">
                  <c:v>15.3</c:v>
                </c:pt>
                <c:pt idx="294">
                  <c:v>1.7</c:v>
                </c:pt>
                <c:pt idx="295">
                  <c:v>1.1</c:v>
                </c:pt>
                <c:pt idx="296">
                  <c:v>5.3</c:v>
                </c:pt>
                <c:pt idx="297">
                  <c:v>2.0</c:v>
                </c:pt>
                <c:pt idx="298">
                  <c:v>3.3</c:v>
                </c:pt>
                <c:pt idx="299">
                  <c:v>21.4</c:v>
                </c:pt>
                <c:pt idx="300">
                  <c:v>143.5</c:v>
                </c:pt>
                <c:pt idx="301">
                  <c:v>9.4</c:v>
                </c:pt>
                <c:pt idx="302">
                  <c:v>8.3</c:v>
                </c:pt>
                <c:pt idx="303">
                  <c:v>7.6</c:v>
                </c:pt>
                <c:pt idx="304">
                  <c:v>2.4</c:v>
                </c:pt>
                <c:pt idx="305">
                  <c:v>18.4</c:v>
                </c:pt>
                <c:pt idx="306">
                  <c:v>8.700000000000001</c:v>
                </c:pt>
                <c:pt idx="307">
                  <c:v>13.9</c:v>
                </c:pt>
                <c:pt idx="308">
                  <c:v>9.200000000000001</c:v>
                </c:pt>
                <c:pt idx="309">
                  <c:v>26.5</c:v>
                </c:pt>
                <c:pt idx="310">
                  <c:v>23.9</c:v>
                </c:pt>
                <c:pt idx="311">
                  <c:v>18.9</c:v>
                </c:pt>
                <c:pt idx="312">
                  <c:v>13.8</c:v>
                </c:pt>
                <c:pt idx="313">
                  <c:v>23.0</c:v>
                </c:pt>
                <c:pt idx="314">
                  <c:v>20.0</c:v>
                </c:pt>
                <c:pt idx="315">
                  <c:v>26.6</c:v>
                </c:pt>
                <c:pt idx="316">
                  <c:v>23.5</c:v>
                </c:pt>
                <c:pt idx="317">
                  <c:v>20.1</c:v>
                </c:pt>
                <c:pt idx="318">
                  <c:v>36.80000000000001</c:v>
                </c:pt>
                <c:pt idx="319">
                  <c:v>30.7</c:v>
                </c:pt>
                <c:pt idx="320">
                  <c:v>43.6</c:v>
                </c:pt>
                <c:pt idx="321">
                  <c:v>18.9</c:v>
                </c:pt>
                <c:pt idx="322">
                  <c:v>31.8</c:v>
                </c:pt>
                <c:pt idx="323">
                  <c:v>16.9</c:v>
                </c:pt>
                <c:pt idx="324">
                  <c:v>14.7</c:v>
                </c:pt>
                <c:pt idx="325">
                  <c:v>22.5</c:v>
                </c:pt>
                <c:pt idx="326">
                  <c:v>15.1</c:v>
                </c:pt>
                <c:pt idx="327">
                  <c:v>16.0</c:v>
                </c:pt>
                <c:pt idx="328">
                  <c:v>24.0</c:v>
                </c:pt>
                <c:pt idx="329">
                  <c:v>14.7</c:v>
                </c:pt>
                <c:pt idx="330">
                  <c:v>20.2</c:v>
                </c:pt>
                <c:pt idx="331">
                  <c:v>26.3</c:v>
                </c:pt>
                <c:pt idx="332">
                  <c:v>13.2</c:v>
                </c:pt>
                <c:pt idx="333">
                  <c:v>15.2</c:v>
                </c:pt>
                <c:pt idx="334">
                  <c:v>10.4</c:v>
                </c:pt>
                <c:pt idx="335">
                  <c:v>10.8</c:v>
                </c:pt>
                <c:pt idx="336">
                  <c:v>18.4</c:v>
                </c:pt>
                <c:pt idx="337">
                  <c:v>10.9</c:v>
                </c:pt>
                <c:pt idx="338">
                  <c:v>12.5</c:v>
                </c:pt>
                <c:pt idx="339">
                  <c:v>8.9</c:v>
                </c:pt>
                <c:pt idx="340">
                  <c:v>8.0</c:v>
                </c:pt>
                <c:pt idx="341">
                  <c:v>7.4</c:v>
                </c:pt>
                <c:pt idx="342">
                  <c:v>9.0</c:v>
                </c:pt>
                <c:pt idx="343">
                  <c:v>9.5</c:v>
                </c:pt>
                <c:pt idx="344">
                  <c:v>10.4</c:v>
                </c:pt>
                <c:pt idx="345">
                  <c:v>7.8</c:v>
                </c:pt>
                <c:pt idx="346">
                  <c:v>19.5</c:v>
                </c:pt>
                <c:pt idx="347">
                  <c:v>9.8</c:v>
                </c:pt>
                <c:pt idx="348">
                  <c:v>18.9</c:v>
                </c:pt>
                <c:pt idx="349">
                  <c:v>6.2</c:v>
                </c:pt>
                <c:pt idx="350">
                  <c:v>17.1</c:v>
                </c:pt>
                <c:pt idx="351">
                  <c:v>4.7</c:v>
                </c:pt>
                <c:pt idx="352">
                  <c:v>4.5</c:v>
                </c:pt>
                <c:pt idx="353">
                  <c:v>4.8</c:v>
                </c:pt>
                <c:pt idx="354">
                  <c:v>12.0</c:v>
                </c:pt>
                <c:pt idx="355">
                  <c:v>10.0</c:v>
                </c:pt>
                <c:pt idx="356">
                  <c:v>6.6</c:v>
                </c:pt>
                <c:pt idx="357">
                  <c:v>5.0</c:v>
                </c:pt>
                <c:pt idx="358">
                  <c:v>20.7</c:v>
                </c:pt>
                <c:pt idx="359">
                  <c:v>26.7</c:v>
                </c:pt>
                <c:pt idx="360">
                  <c:v>9.3</c:v>
                </c:pt>
                <c:pt idx="361">
                  <c:v>6.8</c:v>
                </c:pt>
                <c:pt idx="362">
                  <c:v>34.4</c:v>
                </c:pt>
                <c:pt idx="363">
                  <c:v>17.0</c:v>
                </c:pt>
                <c:pt idx="364">
                  <c:v>17.2</c:v>
                </c:pt>
                <c:pt idx="365">
                  <c:v>40.80000000000001</c:v>
                </c:pt>
                <c:pt idx="366">
                  <c:v>11.1</c:v>
                </c:pt>
                <c:pt idx="367">
                  <c:v>48.8</c:v>
                </c:pt>
                <c:pt idx="368">
                  <c:v>11.9</c:v>
                </c:pt>
                <c:pt idx="369">
                  <c:v>10.6</c:v>
                </c:pt>
                <c:pt idx="370">
                  <c:v>26.1</c:v>
                </c:pt>
                <c:pt idx="371">
                  <c:v>14.4</c:v>
                </c:pt>
                <c:pt idx="372">
                  <c:v>51.7</c:v>
                </c:pt>
                <c:pt idx="373">
                  <c:v>24.7</c:v>
                </c:pt>
                <c:pt idx="374">
                  <c:v>6.8</c:v>
                </c:pt>
                <c:pt idx="375">
                  <c:v>56.7</c:v>
                </c:pt>
                <c:pt idx="376">
                  <c:v>12.6</c:v>
                </c:pt>
                <c:pt idx="377">
                  <c:v>11.2</c:v>
                </c:pt>
                <c:pt idx="378">
                  <c:v>40.7</c:v>
                </c:pt>
                <c:pt idx="379">
                  <c:v>14.4</c:v>
                </c:pt>
                <c:pt idx="380">
                  <c:v>43.6</c:v>
                </c:pt>
                <c:pt idx="381">
                  <c:v>11.6</c:v>
                </c:pt>
                <c:pt idx="382">
                  <c:v>33.4</c:v>
                </c:pt>
                <c:pt idx="383">
                  <c:v>5.3</c:v>
                </c:pt>
                <c:pt idx="384">
                  <c:v>10.0</c:v>
                </c:pt>
                <c:pt idx="385">
                  <c:v>5.4</c:v>
                </c:pt>
                <c:pt idx="386">
                  <c:v>9.3</c:v>
                </c:pt>
                <c:pt idx="387">
                  <c:v>6.8</c:v>
                </c:pt>
                <c:pt idx="388">
                  <c:v>3.1</c:v>
                </c:pt>
                <c:pt idx="389">
                  <c:v>17.0</c:v>
                </c:pt>
                <c:pt idx="390">
                  <c:v>3.7</c:v>
                </c:pt>
                <c:pt idx="391">
                  <c:v>17.2</c:v>
                </c:pt>
                <c:pt idx="392">
                  <c:v>11.1</c:v>
                </c:pt>
                <c:pt idx="393">
                  <c:v>11.9</c:v>
                </c:pt>
                <c:pt idx="394">
                  <c:v>14.4</c:v>
                </c:pt>
                <c:pt idx="395">
                  <c:v>6.8</c:v>
                </c:pt>
                <c:pt idx="396">
                  <c:v>7.8</c:v>
                </c:pt>
                <c:pt idx="397">
                  <c:v>4.1</c:v>
                </c:pt>
                <c:pt idx="398">
                  <c:v>14.4</c:v>
                </c:pt>
                <c:pt idx="399">
                  <c:v>11.6</c:v>
                </c:pt>
                <c:pt idx="400">
                  <c:v>7.0</c:v>
                </c:pt>
                <c:pt idx="401">
                  <c:v>4.5</c:v>
                </c:pt>
                <c:pt idx="402">
                  <c:v>9.0</c:v>
                </c:pt>
                <c:pt idx="403">
                  <c:v>9.8</c:v>
                </c:pt>
                <c:pt idx="404">
                  <c:v>33.9</c:v>
                </c:pt>
                <c:pt idx="405">
                  <c:v>6.8</c:v>
                </c:pt>
                <c:pt idx="406">
                  <c:v>23.6</c:v>
                </c:pt>
                <c:pt idx="407">
                  <c:v>25.9</c:v>
                </c:pt>
                <c:pt idx="408">
                  <c:v>14.2</c:v>
                </c:pt>
                <c:pt idx="409">
                  <c:v>13.6</c:v>
                </c:pt>
                <c:pt idx="410">
                  <c:v>8.200000000000001</c:v>
                </c:pt>
                <c:pt idx="411">
                  <c:v>20.3</c:v>
                </c:pt>
                <c:pt idx="412">
                  <c:v>12.9</c:v>
                </c:pt>
                <c:pt idx="413">
                  <c:v>12.8</c:v>
                </c:pt>
                <c:pt idx="414">
                  <c:v>18.0</c:v>
                </c:pt>
                <c:pt idx="415">
                  <c:v>33.0</c:v>
                </c:pt>
                <c:pt idx="416">
                  <c:v>2.6</c:v>
                </c:pt>
                <c:pt idx="417">
                  <c:v>23.0</c:v>
                </c:pt>
                <c:pt idx="418">
                  <c:v>11.0</c:v>
                </c:pt>
                <c:pt idx="419">
                  <c:v>17.6</c:v>
                </c:pt>
                <c:pt idx="420">
                  <c:v>23.9</c:v>
                </c:pt>
                <c:pt idx="421">
                  <c:v>15.8</c:v>
                </c:pt>
                <c:pt idx="422">
                  <c:v>12.7</c:v>
                </c:pt>
                <c:pt idx="423">
                  <c:v>12.7</c:v>
                </c:pt>
                <c:pt idx="424">
                  <c:v>8.9</c:v>
                </c:pt>
                <c:pt idx="425">
                  <c:v>6.4</c:v>
                </c:pt>
                <c:pt idx="426">
                  <c:v>12.5</c:v>
                </c:pt>
                <c:pt idx="427">
                  <c:v>2.0</c:v>
                </c:pt>
                <c:pt idx="428">
                  <c:v>5.7</c:v>
                </c:pt>
                <c:pt idx="429">
                  <c:v>1.8</c:v>
                </c:pt>
                <c:pt idx="430">
                  <c:v>1.0</c:v>
                </c:pt>
                <c:pt idx="431">
                  <c:v>9.4</c:v>
                </c:pt>
                <c:pt idx="432">
                  <c:v>3.8</c:v>
                </c:pt>
                <c:pt idx="433">
                  <c:v>12.0</c:v>
                </c:pt>
                <c:pt idx="434">
                  <c:v>4.4</c:v>
                </c:pt>
                <c:pt idx="435">
                  <c:v>6.8</c:v>
                </c:pt>
                <c:pt idx="436">
                  <c:v>2.9</c:v>
                </c:pt>
                <c:pt idx="437">
                  <c:v>6.7</c:v>
                </c:pt>
                <c:pt idx="438">
                  <c:v>3.2</c:v>
                </c:pt>
                <c:pt idx="439">
                  <c:v>8.4</c:v>
                </c:pt>
                <c:pt idx="440">
                  <c:v>9.0</c:v>
                </c:pt>
                <c:pt idx="441">
                  <c:v>2.2</c:v>
                </c:pt>
                <c:pt idx="442">
                  <c:v>7.1</c:v>
                </c:pt>
                <c:pt idx="443">
                  <c:v>3.7</c:v>
                </c:pt>
                <c:pt idx="444">
                  <c:v>38.9</c:v>
                </c:pt>
                <c:pt idx="445">
                  <c:v>6.5</c:v>
                </c:pt>
                <c:pt idx="446">
                  <c:v>8.9</c:v>
                </c:pt>
                <c:pt idx="447">
                  <c:v>5.6</c:v>
                </c:pt>
                <c:pt idx="448">
                  <c:v>5.4</c:v>
                </c:pt>
                <c:pt idx="449">
                  <c:v>10.1</c:v>
                </c:pt>
                <c:pt idx="450">
                  <c:v>4.2</c:v>
                </c:pt>
                <c:pt idx="451">
                  <c:v>7.5</c:v>
                </c:pt>
                <c:pt idx="452">
                  <c:v>24.5</c:v>
                </c:pt>
                <c:pt idx="453">
                  <c:v>17.8</c:v>
                </c:pt>
                <c:pt idx="454">
                  <c:v>18.7</c:v>
                </c:pt>
                <c:pt idx="455">
                  <c:v>26.1</c:v>
                </c:pt>
                <c:pt idx="456">
                  <c:v>73.3</c:v>
                </c:pt>
                <c:pt idx="457">
                  <c:v>59.7</c:v>
                </c:pt>
                <c:pt idx="458">
                  <c:v>34.7</c:v>
                </c:pt>
                <c:pt idx="459">
                  <c:v>26.1</c:v>
                </c:pt>
                <c:pt idx="460">
                  <c:v>42.9</c:v>
                </c:pt>
                <c:pt idx="461">
                  <c:v>30.8</c:v>
                </c:pt>
                <c:pt idx="462">
                  <c:v>57.6</c:v>
                </c:pt>
                <c:pt idx="463">
                  <c:v>18.9</c:v>
                </c:pt>
                <c:pt idx="464">
                  <c:v>21.1</c:v>
                </c:pt>
                <c:pt idx="465">
                  <c:v>34.4</c:v>
                </c:pt>
                <c:pt idx="466">
                  <c:v>16.1</c:v>
                </c:pt>
                <c:pt idx="467">
                  <c:v>49.0</c:v>
                </c:pt>
                <c:pt idx="468">
                  <c:v>42.9</c:v>
                </c:pt>
                <c:pt idx="469">
                  <c:v>23.5</c:v>
                </c:pt>
                <c:pt idx="470">
                  <c:v>32.5</c:v>
                </c:pt>
                <c:pt idx="471">
                  <c:v>29.1</c:v>
                </c:pt>
                <c:pt idx="472">
                  <c:v>13.6</c:v>
                </c:pt>
                <c:pt idx="473">
                  <c:v>37.80000000000001</c:v>
                </c:pt>
                <c:pt idx="474">
                  <c:v>10.4</c:v>
                </c:pt>
                <c:pt idx="475">
                  <c:v>14.0</c:v>
                </c:pt>
                <c:pt idx="476">
                  <c:v>16.5</c:v>
                </c:pt>
                <c:pt idx="477">
                  <c:v>16.7</c:v>
                </c:pt>
                <c:pt idx="478">
                  <c:v>16.1</c:v>
                </c:pt>
                <c:pt idx="479">
                  <c:v>42.1</c:v>
                </c:pt>
                <c:pt idx="480">
                  <c:v>26.0</c:v>
                </c:pt>
                <c:pt idx="481">
                  <c:v>42.9</c:v>
                </c:pt>
                <c:pt idx="482">
                  <c:v>23.5</c:v>
                </c:pt>
                <c:pt idx="483">
                  <c:v>32.5</c:v>
                </c:pt>
                <c:pt idx="484">
                  <c:v>29.1</c:v>
                </c:pt>
                <c:pt idx="485">
                  <c:v>13.6</c:v>
                </c:pt>
                <c:pt idx="486">
                  <c:v>10.4</c:v>
                </c:pt>
                <c:pt idx="487">
                  <c:v>14.0</c:v>
                </c:pt>
                <c:pt idx="488">
                  <c:v>6.4</c:v>
                </c:pt>
                <c:pt idx="489">
                  <c:v>7.6</c:v>
                </c:pt>
                <c:pt idx="490">
                  <c:v>6.8</c:v>
                </c:pt>
                <c:pt idx="491">
                  <c:v>6.4</c:v>
                </c:pt>
                <c:pt idx="492">
                  <c:v>10.6</c:v>
                </c:pt>
                <c:pt idx="493">
                  <c:v>5.1</c:v>
                </c:pt>
                <c:pt idx="494">
                  <c:v>7.6</c:v>
                </c:pt>
                <c:pt idx="495">
                  <c:v>20.9</c:v>
                </c:pt>
                <c:pt idx="496">
                  <c:v>9.700000000000001</c:v>
                </c:pt>
                <c:pt idx="497">
                  <c:v>12.2</c:v>
                </c:pt>
                <c:pt idx="498">
                  <c:v>9.6</c:v>
                </c:pt>
                <c:pt idx="499">
                  <c:v>27.7</c:v>
                </c:pt>
                <c:pt idx="500">
                  <c:v>24.4</c:v>
                </c:pt>
                <c:pt idx="501">
                  <c:v>11.4</c:v>
                </c:pt>
                <c:pt idx="502">
                  <c:v>19.9</c:v>
                </c:pt>
                <c:pt idx="503">
                  <c:v>6.6</c:v>
                </c:pt>
                <c:pt idx="504">
                  <c:v>19.5</c:v>
                </c:pt>
                <c:pt idx="505">
                  <c:v>47.4</c:v>
                </c:pt>
                <c:pt idx="506">
                  <c:v>5.5</c:v>
                </c:pt>
                <c:pt idx="507">
                  <c:v>134.1</c:v>
                </c:pt>
                <c:pt idx="508">
                  <c:v>21.8</c:v>
                </c:pt>
                <c:pt idx="509">
                  <c:v>8.9</c:v>
                </c:pt>
                <c:pt idx="510">
                  <c:v>14.5</c:v>
                </c:pt>
                <c:pt idx="511">
                  <c:v>5.9</c:v>
                </c:pt>
                <c:pt idx="512">
                  <c:v>1.9</c:v>
                </c:pt>
                <c:pt idx="513">
                  <c:v>10.6</c:v>
                </c:pt>
                <c:pt idx="514">
                  <c:v>5.9</c:v>
                </c:pt>
                <c:pt idx="515">
                  <c:v>42.4</c:v>
                </c:pt>
                <c:pt idx="516">
                  <c:v>38.5</c:v>
                </c:pt>
                <c:pt idx="517">
                  <c:v>9.700000000000001</c:v>
                </c:pt>
                <c:pt idx="518">
                  <c:v>5.4</c:v>
                </c:pt>
                <c:pt idx="519">
                  <c:v>18.9</c:v>
                </c:pt>
                <c:pt idx="520">
                  <c:v>8.4</c:v>
                </c:pt>
                <c:pt idx="521">
                  <c:v>10.9</c:v>
                </c:pt>
                <c:pt idx="522">
                  <c:v>7.9</c:v>
                </c:pt>
                <c:pt idx="523">
                  <c:v>26.6</c:v>
                </c:pt>
                <c:pt idx="524">
                  <c:v>155.1</c:v>
                </c:pt>
                <c:pt idx="525">
                  <c:v>16.0</c:v>
                </c:pt>
                <c:pt idx="526">
                  <c:v>16.8</c:v>
                </c:pt>
                <c:pt idx="527">
                  <c:v>12.7</c:v>
                </c:pt>
                <c:pt idx="528">
                  <c:v>22.2</c:v>
                </c:pt>
                <c:pt idx="529">
                  <c:v>18.6</c:v>
                </c:pt>
                <c:pt idx="530">
                  <c:v>28.8</c:v>
                </c:pt>
                <c:pt idx="531">
                  <c:v>25.8</c:v>
                </c:pt>
                <c:pt idx="532">
                  <c:v>11.9</c:v>
                </c:pt>
                <c:pt idx="533">
                  <c:v>7.5</c:v>
                </c:pt>
                <c:pt idx="534">
                  <c:v>10.8</c:v>
                </c:pt>
                <c:pt idx="535">
                  <c:v>39.2</c:v>
                </c:pt>
                <c:pt idx="536">
                  <c:v>10.7</c:v>
                </c:pt>
                <c:pt idx="537">
                  <c:v>6.3</c:v>
                </c:pt>
                <c:pt idx="538">
                  <c:v>21.6</c:v>
                </c:pt>
                <c:pt idx="539">
                  <c:v>11.7</c:v>
                </c:pt>
                <c:pt idx="540">
                  <c:v>11.5</c:v>
                </c:pt>
                <c:pt idx="541">
                  <c:v>31.9</c:v>
                </c:pt>
                <c:pt idx="542">
                  <c:v>16.4</c:v>
                </c:pt>
                <c:pt idx="543">
                  <c:v>10.6</c:v>
                </c:pt>
                <c:pt idx="544">
                  <c:v>17.8</c:v>
                </c:pt>
                <c:pt idx="545">
                  <c:v>11.9</c:v>
                </c:pt>
                <c:pt idx="546">
                  <c:v>7.1</c:v>
                </c:pt>
                <c:pt idx="547">
                  <c:v>10.0</c:v>
                </c:pt>
                <c:pt idx="548">
                  <c:v>11.7</c:v>
                </c:pt>
                <c:pt idx="549">
                  <c:v>10.3</c:v>
                </c:pt>
                <c:pt idx="550">
                  <c:v>13.8</c:v>
                </c:pt>
                <c:pt idx="551">
                  <c:v>18.6</c:v>
                </c:pt>
                <c:pt idx="552">
                  <c:v>26.6</c:v>
                </c:pt>
                <c:pt idx="553">
                  <c:v>13.0</c:v>
                </c:pt>
                <c:pt idx="554">
                  <c:v>5.6</c:v>
                </c:pt>
                <c:pt idx="555">
                  <c:v>7.5</c:v>
                </c:pt>
                <c:pt idx="556">
                  <c:v>21.9</c:v>
                </c:pt>
                <c:pt idx="557">
                  <c:v>10.0</c:v>
                </c:pt>
                <c:pt idx="558">
                  <c:v>6.1</c:v>
                </c:pt>
                <c:pt idx="559">
                  <c:v>6.3</c:v>
                </c:pt>
                <c:pt idx="560">
                  <c:v>16.6</c:v>
                </c:pt>
                <c:pt idx="561">
                  <c:v>10.6</c:v>
                </c:pt>
                <c:pt idx="562">
                  <c:v>2.8</c:v>
                </c:pt>
                <c:pt idx="563">
                  <c:v>5.6</c:v>
                </c:pt>
                <c:pt idx="564">
                  <c:v>18.8</c:v>
                </c:pt>
                <c:pt idx="565">
                  <c:v>4.8</c:v>
                </c:pt>
                <c:pt idx="566">
                  <c:v>28.0</c:v>
                </c:pt>
                <c:pt idx="567">
                  <c:v>9.5</c:v>
                </c:pt>
                <c:pt idx="568">
                  <c:v>6.2</c:v>
                </c:pt>
                <c:pt idx="569">
                  <c:v>5.4</c:v>
                </c:pt>
                <c:pt idx="570">
                  <c:v>38.5</c:v>
                </c:pt>
                <c:pt idx="571">
                  <c:v>4.2</c:v>
                </c:pt>
                <c:pt idx="572">
                  <c:v>15.2</c:v>
                </c:pt>
                <c:pt idx="573">
                  <c:v>7.5</c:v>
                </c:pt>
                <c:pt idx="574">
                  <c:v>4.0</c:v>
                </c:pt>
                <c:pt idx="575">
                  <c:v>12.2</c:v>
                </c:pt>
                <c:pt idx="576">
                  <c:v>11.8</c:v>
                </c:pt>
                <c:pt idx="577">
                  <c:v>16.4</c:v>
                </c:pt>
                <c:pt idx="578">
                  <c:v>20.6</c:v>
                </c:pt>
                <c:pt idx="579">
                  <c:v>7.7</c:v>
                </c:pt>
                <c:pt idx="580">
                  <c:v>29.6</c:v>
                </c:pt>
                <c:pt idx="581">
                  <c:v>37.7</c:v>
                </c:pt>
                <c:pt idx="582">
                  <c:v>10.4</c:v>
                </c:pt>
                <c:pt idx="583">
                  <c:v>22.2</c:v>
                </c:pt>
                <c:pt idx="584">
                  <c:v>9.9</c:v>
                </c:pt>
                <c:pt idx="585">
                  <c:v>17.0</c:v>
                </c:pt>
                <c:pt idx="586">
                  <c:v>14.6</c:v>
                </c:pt>
                <c:pt idx="587">
                  <c:v>12.8</c:v>
                </c:pt>
                <c:pt idx="588">
                  <c:v>22.5</c:v>
                </c:pt>
                <c:pt idx="589">
                  <c:v>31.8</c:v>
                </c:pt>
                <c:pt idx="590">
                  <c:v>13.9</c:v>
                </c:pt>
                <c:pt idx="591">
                  <c:v>24.2</c:v>
                </c:pt>
                <c:pt idx="592">
                  <c:v>30.5</c:v>
                </c:pt>
                <c:pt idx="593">
                  <c:v>10.2</c:v>
                </c:pt>
                <c:pt idx="594">
                  <c:v>26.7</c:v>
                </c:pt>
                <c:pt idx="595">
                  <c:v>29.2</c:v>
                </c:pt>
                <c:pt idx="596">
                  <c:v>12.8</c:v>
                </c:pt>
                <c:pt idx="597">
                  <c:v>15.9</c:v>
                </c:pt>
                <c:pt idx="598">
                  <c:v>13.3</c:v>
                </c:pt>
                <c:pt idx="599">
                  <c:v>10.4</c:v>
                </c:pt>
                <c:pt idx="600">
                  <c:v>13.0</c:v>
                </c:pt>
                <c:pt idx="601">
                  <c:v>17.4</c:v>
                </c:pt>
                <c:pt idx="602">
                  <c:v>11.5</c:v>
                </c:pt>
                <c:pt idx="603">
                  <c:v>12.7</c:v>
                </c:pt>
                <c:pt idx="604">
                  <c:v>9.700000000000001</c:v>
                </c:pt>
                <c:pt idx="605">
                  <c:v>25.0</c:v>
                </c:pt>
                <c:pt idx="606">
                  <c:v>11.4</c:v>
                </c:pt>
                <c:pt idx="607">
                  <c:v>11.9</c:v>
                </c:pt>
                <c:pt idx="608">
                  <c:v>9.3</c:v>
                </c:pt>
                <c:pt idx="609">
                  <c:v>39.0</c:v>
                </c:pt>
                <c:pt idx="610">
                  <c:v>15.6</c:v>
                </c:pt>
                <c:pt idx="611">
                  <c:v>38.6</c:v>
                </c:pt>
                <c:pt idx="612">
                  <c:v>19.3</c:v>
                </c:pt>
                <c:pt idx="613">
                  <c:v>9.5</c:v>
                </c:pt>
                <c:pt idx="614">
                  <c:v>13.0</c:v>
                </c:pt>
                <c:pt idx="615">
                  <c:v>9.0</c:v>
                </c:pt>
                <c:pt idx="616">
                  <c:v>10.0</c:v>
                </c:pt>
                <c:pt idx="617">
                  <c:v>18.9</c:v>
                </c:pt>
                <c:pt idx="618">
                  <c:v>12.0</c:v>
                </c:pt>
                <c:pt idx="619">
                  <c:v>15.0</c:v>
                </c:pt>
                <c:pt idx="620">
                  <c:v>14.3</c:v>
                </c:pt>
                <c:pt idx="621">
                  <c:v>29.1</c:v>
                </c:pt>
                <c:pt idx="622">
                  <c:v>14.4</c:v>
                </c:pt>
                <c:pt idx="623">
                  <c:v>13.6</c:v>
                </c:pt>
                <c:pt idx="624">
                  <c:v>10.6</c:v>
                </c:pt>
                <c:pt idx="625">
                  <c:v>5.9</c:v>
                </c:pt>
                <c:pt idx="626">
                  <c:v>7.3</c:v>
                </c:pt>
                <c:pt idx="627">
                  <c:v>6.0</c:v>
                </c:pt>
                <c:pt idx="628">
                  <c:v>3.4</c:v>
                </c:pt>
                <c:pt idx="629">
                  <c:v>7.9</c:v>
                </c:pt>
                <c:pt idx="630">
                  <c:v>8.3</c:v>
                </c:pt>
                <c:pt idx="631">
                  <c:v>3.2</c:v>
                </c:pt>
                <c:pt idx="632">
                  <c:v>8.0</c:v>
                </c:pt>
                <c:pt idx="633">
                  <c:v>6.6</c:v>
                </c:pt>
                <c:pt idx="634">
                  <c:v>8.9</c:v>
                </c:pt>
                <c:pt idx="635">
                  <c:v>2.5</c:v>
                </c:pt>
                <c:pt idx="636">
                  <c:v>3.2</c:v>
                </c:pt>
                <c:pt idx="637">
                  <c:v>2.5</c:v>
                </c:pt>
                <c:pt idx="638">
                  <c:v>12.6</c:v>
                </c:pt>
                <c:pt idx="639">
                  <c:v>3.4</c:v>
                </c:pt>
                <c:pt idx="640">
                  <c:v>2.4</c:v>
                </c:pt>
                <c:pt idx="641">
                  <c:v>7.4</c:v>
                </c:pt>
                <c:pt idx="642">
                  <c:v>12.4</c:v>
                </c:pt>
                <c:pt idx="643">
                  <c:v>4.3</c:v>
                </c:pt>
                <c:pt idx="644">
                  <c:v>3.5</c:v>
                </c:pt>
                <c:pt idx="645">
                  <c:v>3.3</c:v>
                </c:pt>
                <c:pt idx="646">
                  <c:v>12.0</c:v>
                </c:pt>
                <c:pt idx="647">
                  <c:v>7.8</c:v>
                </c:pt>
                <c:pt idx="648">
                  <c:v>152.7</c:v>
                </c:pt>
                <c:pt idx="649">
                  <c:v>3.2</c:v>
                </c:pt>
                <c:pt idx="650">
                  <c:v>19.1</c:v>
                </c:pt>
                <c:pt idx="651">
                  <c:v>11.7</c:v>
                </c:pt>
                <c:pt idx="652">
                  <c:v>6.9</c:v>
                </c:pt>
                <c:pt idx="653">
                  <c:v>10.7</c:v>
                </c:pt>
                <c:pt idx="654">
                  <c:v>19.7</c:v>
                </c:pt>
                <c:pt idx="655">
                  <c:v>9.6</c:v>
                </c:pt>
                <c:pt idx="656">
                  <c:v>9.8</c:v>
                </c:pt>
                <c:pt idx="657">
                  <c:v>27.7</c:v>
                </c:pt>
                <c:pt idx="658">
                  <c:v>27.8</c:v>
                </c:pt>
                <c:pt idx="659">
                  <c:v>13.7</c:v>
                </c:pt>
                <c:pt idx="660">
                  <c:v>12.6</c:v>
                </c:pt>
                <c:pt idx="661">
                  <c:v>5.4</c:v>
                </c:pt>
                <c:pt idx="662">
                  <c:v>10.8</c:v>
                </c:pt>
                <c:pt idx="663">
                  <c:v>10.7</c:v>
                </c:pt>
                <c:pt idx="664">
                  <c:v>9.8</c:v>
                </c:pt>
                <c:pt idx="665">
                  <c:v>6.4</c:v>
                </c:pt>
                <c:pt idx="666">
                  <c:v>13.4</c:v>
                </c:pt>
                <c:pt idx="667">
                  <c:v>12.9</c:v>
                </c:pt>
                <c:pt idx="668">
                  <c:v>1.8</c:v>
                </c:pt>
                <c:pt idx="669">
                  <c:v>8.6</c:v>
                </c:pt>
                <c:pt idx="670">
                  <c:v>12.6</c:v>
                </c:pt>
                <c:pt idx="671">
                  <c:v>10.2</c:v>
                </c:pt>
                <c:pt idx="672">
                  <c:v>8.4</c:v>
                </c:pt>
                <c:pt idx="673">
                  <c:v>10.8</c:v>
                </c:pt>
                <c:pt idx="674">
                  <c:v>6.7</c:v>
                </c:pt>
                <c:pt idx="675">
                  <c:v>14.8</c:v>
                </c:pt>
                <c:pt idx="676">
                  <c:v>10.6</c:v>
                </c:pt>
                <c:pt idx="677">
                  <c:v>4.8</c:v>
                </c:pt>
                <c:pt idx="678">
                  <c:v>7.2</c:v>
                </c:pt>
                <c:pt idx="679">
                  <c:v>8.4</c:v>
                </c:pt>
                <c:pt idx="680">
                  <c:v>13.3</c:v>
                </c:pt>
                <c:pt idx="681">
                  <c:v>10.3</c:v>
                </c:pt>
                <c:pt idx="682">
                  <c:v>12.3</c:v>
                </c:pt>
                <c:pt idx="683">
                  <c:v>8.0</c:v>
                </c:pt>
                <c:pt idx="684">
                  <c:v>6.0</c:v>
                </c:pt>
                <c:pt idx="685">
                  <c:v>4.0</c:v>
                </c:pt>
                <c:pt idx="686">
                  <c:v>4.6</c:v>
                </c:pt>
                <c:pt idx="687">
                  <c:v>2.7</c:v>
                </c:pt>
                <c:pt idx="688">
                  <c:v>7.4</c:v>
                </c:pt>
                <c:pt idx="689">
                  <c:v>6.8</c:v>
                </c:pt>
                <c:pt idx="690">
                  <c:v>4.6</c:v>
                </c:pt>
                <c:pt idx="691">
                  <c:v>10.9</c:v>
                </c:pt>
                <c:pt idx="692">
                  <c:v>4.1</c:v>
                </c:pt>
                <c:pt idx="693">
                  <c:v>3.9</c:v>
                </c:pt>
                <c:pt idx="694">
                  <c:v>3.7</c:v>
                </c:pt>
                <c:pt idx="695">
                  <c:v>6.7</c:v>
                </c:pt>
                <c:pt idx="696">
                  <c:v>4.0</c:v>
                </c:pt>
                <c:pt idx="697">
                  <c:v>7.1</c:v>
                </c:pt>
                <c:pt idx="698">
                  <c:v>3.2</c:v>
                </c:pt>
                <c:pt idx="699">
                  <c:v>5.8</c:v>
                </c:pt>
                <c:pt idx="700">
                  <c:v>3.9</c:v>
                </c:pt>
                <c:pt idx="701">
                  <c:v>6.2</c:v>
                </c:pt>
                <c:pt idx="702">
                  <c:v>4.3</c:v>
                </c:pt>
                <c:pt idx="703">
                  <c:v>3.9</c:v>
                </c:pt>
                <c:pt idx="704">
                  <c:v>1.4</c:v>
                </c:pt>
                <c:pt idx="705">
                  <c:v>5.5</c:v>
                </c:pt>
                <c:pt idx="706">
                  <c:v>6.3</c:v>
                </c:pt>
                <c:pt idx="707">
                  <c:v>3.9</c:v>
                </c:pt>
                <c:pt idx="708">
                  <c:v>5.3</c:v>
                </c:pt>
                <c:pt idx="709">
                  <c:v>8.4</c:v>
                </c:pt>
                <c:pt idx="710">
                  <c:v>4.8</c:v>
                </c:pt>
                <c:pt idx="711">
                  <c:v>16.0</c:v>
                </c:pt>
                <c:pt idx="712">
                  <c:v>9.8</c:v>
                </c:pt>
                <c:pt idx="713">
                  <c:v>2.6</c:v>
                </c:pt>
                <c:pt idx="714">
                  <c:v>7.7</c:v>
                </c:pt>
                <c:pt idx="715">
                  <c:v>13.7</c:v>
                </c:pt>
                <c:pt idx="716">
                  <c:v>2.1</c:v>
                </c:pt>
                <c:pt idx="717">
                  <c:v>13.7</c:v>
                </c:pt>
                <c:pt idx="718">
                  <c:v>25.2</c:v>
                </c:pt>
                <c:pt idx="719">
                  <c:v>5.7</c:v>
                </c:pt>
                <c:pt idx="720">
                  <c:v>16.2</c:v>
                </c:pt>
                <c:pt idx="721">
                  <c:v>13.7</c:v>
                </c:pt>
                <c:pt idx="722">
                  <c:v>113.5</c:v>
                </c:pt>
                <c:pt idx="723">
                  <c:v>6.4</c:v>
                </c:pt>
                <c:pt idx="724">
                  <c:v>10.8</c:v>
                </c:pt>
                <c:pt idx="725">
                  <c:v>9.5</c:v>
                </c:pt>
                <c:pt idx="726">
                  <c:v>12.0</c:v>
                </c:pt>
                <c:pt idx="727">
                  <c:v>48.7</c:v>
                </c:pt>
                <c:pt idx="728">
                  <c:v>8.4</c:v>
                </c:pt>
                <c:pt idx="729">
                  <c:v>10.4</c:v>
                </c:pt>
                <c:pt idx="730">
                  <c:v>10.6</c:v>
                </c:pt>
                <c:pt idx="731">
                  <c:v>8.9</c:v>
                </c:pt>
                <c:pt idx="732">
                  <c:v>7.7</c:v>
                </c:pt>
                <c:pt idx="733">
                  <c:v>14.8</c:v>
                </c:pt>
                <c:pt idx="734">
                  <c:v>15.7</c:v>
                </c:pt>
                <c:pt idx="735">
                  <c:v>8.6</c:v>
                </c:pt>
                <c:pt idx="736">
                  <c:v>8.8</c:v>
                </c:pt>
                <c:pt idx="737">
                  <c:v>4.3</c:v>
                </c:pt>
                <c:pt idx="738">
                  <c:v>11.5</c:v>
                </c:pt>
                <c:pt idx="739">
                  <c:v>9.4</c:v>
                </c:pt>
                <c:pt idx="740">
                  <c:v>12.6</c:v>
                </c:pt>
                <c:pt idx="741">
                  <c:v>7.7</c:v>
                </c:pt>
                <c:pt idx="742">
                  <c:v>7.8</c:v>
                </c:pt>
                <c:pt idx="743">
                  <c:v>7.0</c:v>
                </c:pt>
                <c:pt idx="744">
                  <c:v>7.2</c:v>
                </c:pt>
                <c:pt idx="745">
                  <c:v>12.2</c:v>
                </c:pt>
                <c:pt idx="746">
                  <c:v>8.6</c:v>
                </c:pt>
                <c:pt idx="747">
                  <c:v>7.6</c:v>
                </c:pt>
                <c:pt idx="748">
                  <c:v>6.9</c:v>
                </c:pt>
                <c:pt idx="749">
                  <c:v>15.5</c:v>
                </c:pt>
                <c:pt idx="750">
                  <c:v>9.5</c:v>
                </c:pt>
                <c:pt idx="751">
                  <c:v>8.6</c:v>
                </c:pt>
                <c:pt idx="752">
                  <c:v>4.5</c:v>
                </c:pt>
                <c:pt idx="753">
                  <c:v>9.8</c:v>
                </c:pt>
                <c:pt idx="754">
                  <c:v>7.4</c:v>
                </c:pt>
                <c:pt idx="755">
                  <c:v>8.9</c:v>
                </c:pt>
              </c:numCache>
            </c:numRef>
          </c:xVal>
          <c:yVal>
            <c:numRef>
              <c:f>[cloud_mask_landsat_5.xlsx]Sheet1!$CF$2:$CF$757</c:f>
              <c:numCache>
                <c:formatCode>General</c:formatCode>
                <c:ptCount val="756"/>
                <c:pt idx="0">
                  <c:v>-0.060556464811784</c:v>
                </c:pt>
                <c:pt idx="1">
                  <c:v>-0.200501253132832</c:v>
                </c:pt>
                <c:pt idx="2">
                  <c:v>0.0050761421319797</c:v>
                </c:pt>
                <c:pt idx="3">
                  <c:v>-0.0117222723174031</c:v>
                </c:pt>
                <c:pt idx="4">
                  <c:v>-0.0325850832729906</c:v>
                </c:pt>
                <c:pt idx="5">
                  <c:v>-0.152974504249292</c:v>
                </c:pt>
                <c:pt idx="6">
                  <c:v>0.0195177956371986</c:v>
                </c:pt>
                <c:pt idx="7">
                  <c:v>-0.0749756572541383</c:v>
                </c:pt>
                <c:pt idx="8">
                  <c:v>-0.0759013282732448</c:v>
                </c:pt>
                <c:pt idx="9">
                  <c:v>-0.128432240921169</c:v>
                </c:pt>
                <c:pt idx="10">
                  <c:v>-0.146341463414634</c:v>
                </c:pt>
                <c:pt idx="11">
                  <c:v>-0.120702267739576</c:v>
                </c:pt>
                <c:pt idx="12">
                  <c:v>-0.126903553299492</c:v>
                </c:pt>
                <c:pt idx="13">
                  <c:v>-0.148148148148148</c:v>
                </c:pt>
                <c:pt idx="14">
                  <c:v>-0.0628445424476295</c:v>
                </c:pt>
                <c:pt idx="15">
                  <c:v>-0.0404312668463612</c:v>
                </c:pt>
                <c:pt idx="16">
                  <c:v>-0.131233595800525</c:v>
                </c:pt>
                <c:pt idx="17">
                  <c:v>-0.0941597139451728</c:v>
                </c:pt>
                <c:pt idx="18">
                  <c:v>-0.149931224209078</c:v>
                </c:pt>
                <c:pt idx="19">
                  <c:v>-0.457202505219207</c:v>
                </c:pt>
                <c:pt idx="20">
                  <c:v>-0.31986531986532</c:v>
                </c:pt>
                <c:pt idx="21">
                  <c:v>-0.262210796915167</c:v>
                </c:pt>
                <c:pt idx="22">
                  <c:v>-0.148073022312373</c:v>
                </c:pt>
                <c:pt idx="23">
                  <c:v>-0.185567010309278</c:v>
                </c:pt>
                <c:pt idx="24">
                  <c:v>-0.352112676056338</c:v>
                </c:pt>
                <c:pt idx="25">
                  <c:v>-0.183730715287518</c:v>
                </c:pt>
                <c:pt idx="26">
                  <c:v>-0.17162471395881</c:v>
                </c:pt>
                <c:pt idx="27">
                  <c:v>-0.190476190476191</c:v>
                </c:pt>
                <c:pt idx="28">
                  <c:v>-0.249586776859504</c:v>
                </c:pt>
                <c:pt idx="29">
                  <c:v>-0.241379310344828</c:v>
                </c:pt>
                <c:pt idx="30">
                  <c:v>-0.11993769470405</c:v>
                </c:pt>
                <c:pt idx="31">
                  <c:v>-0.129533678756477</c:v>
                </c:pt>
                <c:pt idx="32">
                  <c:v>-0.0640952921157119</c:v>
                </c:pt>
                <c:pt idx="33">
                  <c:v>-0.170469798657718</c:v>
                </c:pt>
                <c:pt idx="34">
                  <c:v>-0.0948651000870322</c:v>
                </c:pt>
                <c:pt idx="35">
                  <c:v>-0.207430340557276</c:v>
                </c:pt>
                <c:pt idx="36">
                  <c:v>-0.155124653739612</c:v>
                </c:pt>
                <c:pt idx="37">
                  <c:v>-0.145454545454545</c:v>
                </c:pt>
                <c:pt idx="38">
                  <c:v>-0.155555555555556</c:v>
                </c:pt>
                <c:pt idx="39">
                  <c:v>-0.197812215132179</c:v>
                </c:pt>
                <c:pt idx="40">
                  <c:v>-0.201970443349754</c:v>
                </c:pt>
                <c:pt idx="41">
                  <c:v>-0.156225218080888</c:v>
                </c:pt>
                <c:pt idx="42">
                  <c:v>-0.102584181675803</c:v>
                </c:pt>
                <c:pt idx="43">
                  <c:v>-0.101980924431401</c:v>
                </c:pt>
                <c:pt idx="44">
                  <c:v>-0.159034138218152</c:v>
                </c:pt>
                <c:pt idx="45">
                  <c:v>-0.158289572393098</c:v>
                </c:pt>
                <c:pt idx="46">
                  <c:v>-0.227799227799228</c:v>
                </c:pt>
                <c:pt idx="47">
                  <c:v>-0.129427792915531</c:v>
                </c:pt>
                <c:pt idx="48">
                  <c:v>-0.104347826086957</c:v>
                </c:pt>
                <c:pt idx="49">
                  <c:v>-0.182142857142857</c:v>
                </c:pt>
                <c:pt idx="50">
                  <c:v>-0.183770883054893</c:v>
                </c:pt>
                <c:pt idx="51">
                  <c:v>-0.151187904967603</c:v>
                </c:pt>
                <c:pt idx="52">
                  <c:v>-0.180018850141376</c:v>
                </c:pt>
                <c:pt idx="53">
                  <c:v>-0.202156334231806</c:v>
                </c:pt>
                <c:pt idx="54">
                  <c:v>-0.18338399189463</c:v>
                </c:pt>
                <c:pt idx="55">
                  <c:v>-0.100158982511924</c:v>
                </c:pt>
                <c:pt idx="56">
                  <c:v>-0.148698884758364</c:v>
                </c:pt>
                <c:pt idx="57">
                  <c:v>-0.0663667041619797</c:v>
                </c:pt>
                <c:pt idx="58">
                  <c:v>-0.106355382619974</c:v>
                </c:pt>
                <c:pt idx="59">
                  <c:v>-0.0342733188720174</c:v>
                </c:pt>
                <c:pt idx="60">
                  <c:v>-0.210666666666667</c:v>
                </c:pt>
                <c:pt idx="61">
                  <c:v>-0.166380789022299</c:v>
                </c:pt>
                <c:pt idx="62">
                  <c:v>-0.145326001571092</c:v>
                </c:pt>
                <c:pt idx="63">
                  <c:v>-0.175656984785615</c:v>
                </c:pt>
                <c:pt idx="64">
                  <c:v>-0.0447941888619855</c:v>
                </c:pt>
                <c:pt idx="65">
                  <c:v>-0.0526315789473684</c:v>
                </c:pt>
                <c:pt idx="66">
                  <c:v>-0.0467625899280576</c:v>
                </c:pt>
                <c:pt idx="67">
                  <c:v>-0.0239294710327456</c:v>
                </c:pt>
                <c:pt idx="68">
                  <c:v>-0.10475100171723</c:v>
                </c:pt>
                <c:pt idx="69">
                  <c:v>-0.127158555729984</c:v>
                </c:pt>
                <c:pt idx="70">
                  <c:v>-0.132250580046404</c:v>
                </c:pt>
                <c:pt idx="71">
                  <c:v>-0.0636474908200734</c:v>
                </c:pt>
                <c:pt idx="72">
                  <c:v>-0.0769230769230769</c:v>
                </c:pt>
                <c:pt idx="73">
                  <c:v>-0.132776230269266</c:v>
                </c:pt>
                <c:pt idx="74">
                  <c:v>-0.120284697508897</c:v>
                </c:pt>
                <c:pt idx="75">
                  <c:v>-0.112561174551387</c:v>
                </c:pt>
                <c:pt idx="76">
                  <c:v>-0.141880341880342</c:v>
                </c:pt>
                <c:pt idx="77">
                  <c:v>-0.122840690978887</c:v>
                </c:pt>
                <c:pt idx="78">
                  <c:v>-0.132786885245902</c:v>
                </c:pt>
                <c:pt idx="79">
                  <c:v>-0.164904862579281</c:v>
                </c:pt>
                <c:pt idx="80">
                  <c:v>-0.0258939580764488</c:v>
                </c:pt>
                <c:pt idx="81">
                  <c:v>0.0255972696245734</c:v>
                </c:pt>
                <c:pt idx="82">
                  <c:v>-0.0314285714285714</c:v>
                </c:pt>
                <c:pt idx="83">
                  <c:v>-0.101824602707475</c:v>
                </c:pt>
                <c:pt idx="84">
                  <c:v>-0.0798934753661784</c:v>
                </c:pt>
                <c:pt idx="85">
                  <c:v>-0.0629119233073697</c:v>
                </c:pt>
                <c:pt idx="86">
                  <c:v>-0.102874432677761</c:v>
                </c:pt>
                <c:pt idx="87">
                  <c:v>-0.0692177827799662</c:v>
                </c:pt>
                <c:pt idx="88">
                  <c:v>-0.0946031746031746</c:v>
                </c:pt>
                <c:pt idx="89">
                  <c:v>-0.134964483030781</c:v>
                </c:pt>
                <c:pt idx="90">
                  <c:v>-0.105008077544426</c:v>
                </c:pt>
                <c:pt idx="91">
                  <c:v>-0.11463590483057</c:v>
                </c:pt>
                <c:pt idx="92">
                  <c:v>-0.125673249551167</c:v>
                </c:pt>
                <c:pt idx="93">
                  <c:v>-0.0355618776671408</c:v>
                </c:pt>
                <c:pt idx="94">
                  <c:v>-0.154655870445344</c:v>
                </c:pt>
                <c:pt idx="95">
                  <c:v>-0.137462235649547</c:v>
                </c:pt>
                <c:pt idx="96">
                  <c:v>-0.25776658270361</c:v>
                </c:pt>
                <c:pt idx="97">
                  <c:v>-0.304347826086957</c:v>
                </c:pt>
                <c:pt idx="98">
                  <c:v>-0.230046948356808</c:v>
                </c:pt>
                <c:pt idx="99">
                  <c:v>-0.267639902676399</c:v>
                </c:pt>
                <c:pt idx="100">
                  <c:v>-0.127562642369021</c:v>
                </c:pt>
                <c:pt idx="101">
                  <c:v>-0.110282365476825</c:v>
                </c:pt>
                <c:pt idx="102">
                  <c:v>-0.0811415780637941</c:v>
                </c:pt>
                <c:pt idx="103">
                  <c:v>-0.215123859191656</c:v>
                </c:pt>
                <c:pt idx="104">
                  <c:v>-0.144347826086956</c:v>
                </c:pt>
                <c:pt idx="105">
                  <c:v>-0.167652859960552</c:v>
                </c:pt>
                <c:pt idx="106">
                  <c:v>-0.143718592964824</c:v>
                </c:pt>
                <c:pt idx="107">
                  <c:v>-0.0194420963651733</c:v>
                </c:pt>
                <c:pt idx="108">
                  <c:v>-0.133383571966842</c:v>
                </c:pt>
                <c:pt idx="109">
                  <c:v>-0.0262751159196291</c:v>
                </c:pt>
                <c:pt idx="110">
                  <c:v>-0.210571184995737</c:v>
                </c:pt>
                <c:pt idx="111">
                  <c:v>-0.0573719925971622</c:v>
                </c:pt>
                <c:pt idx="112">
                  <c:v>-0.168813559322034</c:v>
                </c:pt>
                <c:pt idx="113">
                  <c:v>-0.231256599788807</c:v>
                </c:pt>
                <c:pt idx="114">
                  <c:v>-0.236641221374046</c:v>
                </c:pt>
                <c:pt idx="115">
                  <c:v>-0.189734188817599</c:v>
                </c:pt>
                <c:pt idx="116">
                  <c:v>-0.231473010064044</c:v>
                </c:pt>
                <c:pt idx="117">
                  <c:v>-0.0713623725671918</c:v>
                </c:pt>
                <c:pt idx="118">
                  <c:v>-0.154882154882155</c:v>
                </c:pt>
                <c:pt idx="119">
                  <c:v>-0.18150289017341</c:v>
                </c:pt>
                <c:pt idx="120">
                  <c:v>-0.14323258869908</c:v>
                </c:pt>
                <c:pt idx="121">
                  <c:v>-0.15351506456241</c:v>
                </c:pt>
                <c:pt idx="122">
                  <c:v>-0.175196850393701</c:v>
                </c:pt>
                <c:pt idx="123">
                  <c:v>-0.068075117370892</c:v>
                </c:pt>
                <c:pt idx="124">
                  <c:v>-0.167567567567568</c:v>
                </c:pt>
                <c:pt idx="125">
                  <c:v>-0.319316688567674</c:v>
                </c:pt>
                <c:pt idx="126">
                  <c:v>-0.179166666666667</c:v>
                </c:pt>
                <c:pt idx="127">
                  <c:v>-0.240488155061019</c:v>
                </c:pt>
                <c:pt idx="128">
                  <c:v>-0.0930026572187777</c:v>
                </c:pt>
                <c:pt idx="129">
                  <c:v>-0.0986283474853037</c:v>
                </c:pt>
                <c:pt idx="130">
                  <c:v>-0.0977443609022556</c:v>
                </c:pt>
                <c:pt idx="131">
                  <c:v>-0.18848167539267</c:v>
                </c:pt>
                <c:pt idx="132">
                  <c:v>-0.21195652173913</c:v>
                </c:pt>
                <c:pt idx="133">
                  <c:v>-0.134405144694534</c:v>
                </c:pt>
                <c:pt idx="134">
                  <c:v>-0.32118451025057</c:v>
                </c:pt>
                <c:pt idx="135">
                  <c:v>-0.173416407061267</c:v>
                </c:pt>
                <c:pt idx="136">
                  <c:v>-0.136219640971489</c:v>
                </c:pt>
                <c:pt idx="137">
                  <c:v>-0.182417582417582</c:v>
                </c:pt>
                <c:pt idx="138">
                  <c:v>-0.141203703703704</c:v>
                </c:pt>
                <c:pt idx="139">
                  <c:v>-0.0945626477541371</c:v>
                </c:pt>
                <c:pt idx="140">
                  <c:v>-0.177277179236043</c:v>
                </c:pt>
                <c:pt idx="141">
                  <c:v>-0.083969465648855</c:v>
                </c:pt>
                <c:pt idx="142">
                  <c:v>-0.0842332613390929</c:v>
                </c:pt>
                <c:pt idx="143">
                  <c:v>-0.0376670716889429</c:v>
                </c:pt>
                <c:pt idx="144">
                  <c:v>-0.192041522491349</c:v>
                </c:pt>
                <c:pt idx="145">
                  <c:v>-0.154953429297206</c:v>
                </c:pt>
                <c:pt idx="146">
                  <c:v>-0.212827988338192</c:v>
                </c:pt>
                <c:pt idx="147">
                  <c:v>-0.159851301115242</c:v>
                </c:pt>
                <c:pt idx="148">
                  <c:v>-0.267990074441687</c:v>
                </c:pt>
                <c:pt idx="149">
                  <c:v>-0.206422018348624</c:v>
                </c:pt>
                <c:pt idx="150">
                  <c:v>-0.152245345016429</c:v>
                </c:pt>
                <c:pt idx="151">
                  <c:v>-0.2372634643377</c:v>
                </c:pt>
                <c:pt idx="152">
                  <c:v>-0.318124207858048</c:v>
                </c:pt>
                <c:pt idx="153">
                  <c:v>-0.201739130434783</c:v>
                </c:pt>
                <c:pt idx="154">
                  <c:v>-0.165144061841181</c:v>
                </c:pt>
                <c:pt idx="155">
                  <c:v>-0.235294117647059</c:v>
                </c:pt>
                <c:pt idx="156">
                  <c:v>-0.0964966195451751</c:v>
                </c:pt>
                <c:pt idx="157">
                  <c:v>-0.105022831050228</c:v>
                </c:pt>
                <c:pt idx="158">
                  <c:v>-0.181129877693652</c:v>
                </c:pt>
                <c:pt idx="159">
                  <c:v>-0.115093039283253</c:v>
                </c:pt>
                <c:pt idx="160">
                  <c:v>-0.138069705093834</c:v>
                </c:pt>
                <c:pt idx="161">
                  <c:v>-0.0810810810810811</c:v>
                </c:pt>
                <c:pt idx="162">
                  <c:v>-0.105204872646733</c:v>
                </c:pt>
                <c:pt idx="163">
                  <c:v>-0.104608632040966</c:v>
                </c:pt>
                <c:pt idx="164">
                  <c:v>-0.102244389027431</c:v>
                </c:pt>
                <c:pt idx="165">
                  <c:v>-0.0748502994011976</c:v>
                </c:pt>
                <c:pt idx="166">
                  <c:v>-0.0772042028323436</c:v>
                </c:pt>
                <c:pt idx="167">
                  <c:v>-0.0724503922473466</c:v>
                </c:pt>
                <c:pt idx="168">
                  <c:v>-0.123136388735505</c:v>
                </c:pt>
                <c:pt idx="169">
                  <c:v>-0.0195830701200253</c:v>
                </c:pt>
                <c:pt idx="170">
                  <c:v>-0.0498504486540379</c:v>
                </c:pt>
                <c:pt idx="171">
                  <c:v>-0.0528483184625944</c:v>
                </c:pt>
                <c:pt idx="172">
                  <c:v>-0.116947472745292</c:v>
                </c:pt>
                <c:pt idx="173">
                  <c:v>-0.165334972341733</c:v>
                </c:pt>
                <c:pt idx="174">
                  <c:v>-0.0744119059049448</c:v>
                </c:pt>
                <c:pt idx="175">
                  <c:v>-0.0502948317724592</c:v>
                </c:pt>
                <c:pt idx="176">
                  <c:v>-0.0890269151138717</c:v>
                </c:pt>
                <c:pt idx="177">
                  <c:v>-0.0945802337938363</c:v>
                </c:pt>
                <c:pt idx="178">
                  <c:v>-0.0635254522507362</c:v>
                </c:pt>
                <c:pt idx="179">
                  <c:v>-0.072013093289689</c:v>
                </c:pt>
                <c:pt idx="180">
                  <c:v>-0.0566801619433198</c:v>
                </c:pt>
                <c:pt idx="181">
                  <c:v>-0.0658682634730539</c:v>
                </c:pt>
                <c:pt idx="182">
                  <c:v>-0.0199203187250996</c:v>
                </c:pt>
                <c:pt idx="183">
                  <c:v>-0.0311418685121107</c:v>
                </c:pt>
                <c:pt idx="184">
                  <c:v>-0.0686324351804779</c:v>
                </c:pt>
                <c:pt idx="185">
                  <c:v>-0.256756756756757</c:v>
                </c:pt>
                <c:pt idx="186">
                  <c:v>-0.146774193548387</c:v>
                </c:pt>
                <c:pt idx="187">
                  <c:v>-0.0997333333333333</c:v>
                </c:pt>
                <c:pt idx="188">
                  <c:v>-0.23828125</c:v>
                </c:pt>
                <c:pt idx="189">
                  <c:v>-0.206439393939394</c:v>
                </c:pt>
                <c:pt idx="190">
                  <c:v>-0.167870036101083</c:v>
                </c:pt>
                <c:pt idx="191">
                  <c:v>-0.175289575289575</c:v>
                </c:pt>
                <c:pt idx="192">
                  <c:v>-0.145935357492654</c:v>
                </c:pt>
                <c:pt idx="193">
                  <c:v>-0.160112359550562</c:v>
                </c:pt>
                <c:pt idx="194">
                  <c:v>-0.0741839762611276</c:v>
                </c:pt>
                <c:pt idx="195">
                  <c:v>-0.129859387923904</c:v>
                </c:pt>
                <c:pt idx="196">
                  <c:v>-0.109987357774968</c:v>
                </c:pt>
                <c:pt idx="197">
                  <c:v>-0.200293470286134</c:v>
                </c:pt>
                <c:pt idx="198">
                  <c:v>0.041343669250646</c:v>
                </c:pt>
                <c:pt idx="199">
                  <c:v>-0.036734693877551</c:v>
                </c:pt>
                <c:pt idx="200">
                  <c:v>-0.0684273709483793</c:v>
                </c:pt>
                <c:pt idx="201">
                  <c:v>-0.0206782464846981</c:v>
                </c:pt>
                <c:pt idx="202">
                  <c:v>-0.110874200426439</c:v>
                </c:pt>
                <c:pt idx="203">
                  <c:v>0.00402414486921529</c:v>
                </c:pt>
                <c:pt idx="204">
                  <c:v>-0.00979519145146928</c:v>
                </c:pt>
                <c:pt idx="205">
                  <c:v>-0.0639455782312925</c:v>
                </c:pt>
                <c:pt idx="206">
                  <c:v>-0.054481546572935</c:v>
                </c:pt>
                <c:pt idx="207">
                  <c:v>-0.100308641975309</c:v>
                </c:pt>
                <c:pt idx="208">
                  <c:v>-0.000653167864141084</c:v>
                </c:pt>
                <c:pt idx="209">
                  <c:v>-0.0122116689280868</c:v>
                </c:pt>
                <c:pt idx="210">
                  <c:v>0.0372429127292941</c:v>
                </c:pt>
                <c:pt idx="211">
                  <c:v>0.0599520383693046</c:v>
                </c:pt>
                <c:pt idx="212">
                  <c:v>-0.0507364975450082</c:v>
                </c:pt>
                <c:pt idx="213">
                  <c:v>-0.0598052851182198</c:v>
                </c:pt>
                <c:pt idx="214">
                  <c:v>-0.0994285714285714</c:v>
                </c:pt>
                <c:pt idx="215">
                  <c:v>0.0838709677419355</c:v>
                </c:pt>
                <c:pt idx="216">
                  <c:v>0.0120675784392599</c:v>
                </c:pt>
                <c:pt idx="217">
                  <c:v>-0.113502935420744</c:v>
                </c:pt>
                <c:pt idx="218">
                  <c:v>0.0439882697947214</c:v>
                </c:pt>
                <c:pt idx="219">
                  <c:v>0.0546021840873635</c:v>
                </c:pt>
                <c:pt idx="220">
                  <c:v>-0.0221729490022173</c:v>
                </c:pt>
                <c:pt idx="221">
                  <c:v>0.131578947368421</c:v>
                </c:pt>
                <c:pt idx="222">
                  <c:v>-0.0652818991097923</c:v>
                </c:pt>
                <c:pt idx="223">
                  <c:v>-0.261538461538462</c:v>
                </c:pt>
                <c:pt idx="224">
                  <c:v>-0.194605009633911</c:v>
                </c:pt>
                <c:pt idx="225">
                  <c:v>-0.251700680272109</c:v>
                </c:pt>
                <c:pt idx="226">
                  <c:v>-0.200557103064067</c:v>
                </c:pt>
                <c:pt idx="227">
                  <c:v>-0.278980891719745</c:v>
                </c:pt>
                <c:pt idx="228">
                  <c:v>-0.158806544754572</c:v>
                </c:pt>
                <c:pt idx="229">
                  <c:v>-0.119927862939585</c:v>
                </c:pt>
                <c:pt idx="230">
                  <c:v>-0.0793650793650794</c:v>
                </c:pt>
                <c:pt idx="231">
                  <c:v>-0.279151943462897</c:v>
                </c:pt>
                <c:pt idx="232">
                  <c:v>-0.219094247246022</c:v>
                </c:pt>
                <c:pt idx="233">
                  <c:v>-0.19921875</c:v>
                </c:pt>
                <c:pt idx="234">
                  <c:v>-0.146258503401361</c:v>
                </c:pt>
                <c:pt idx="235">
                  <c:v>-0.312348668280872</c:v>
                </c:pt>
                <c:pt idx="236">
                  <c:v>-0.24780316344464</c:v>
                </c:pt>
                <c:pt idx="237">
                  <c:v>-0.31434830230011</c:v>
                </c:pt>
                <c:pt idx="238">
                  <c:v>-0.162514827995255</c:v>
                </c:pt>
                <c:pt idx="239">
                  <c:v>-0.316062176165803</c:v>
                </c:pt>
                <c:pt idx="240">
                  <c:v>-0.229974160206718</c:v>
                </c:pt>
                <c:pt idx="241">
                  <c:v>-0.307155322862129</c:v>
                </c:pt>
                <c:pt idx="242">
                  <c:v>-0.131987577639752</c:v>
                </c:pt>
                <c:pt idx="243">
                  <c:v>-0.205246913580247</c:v>
                </c:pt>
                <c:pt idx="244">
                  <c:v>-0.0344275420336269</c:v>
                </c:pt>
                <c:pt idx="245">
                  <c:v>-0.198443579766537</c:v>
                </c:pt>
                <c:pt idx="246">
                  <c:v>-0.0965665236051502</c:v>
                </c:pt>
                <c:pt idx="247">
                  <c:v>-0.180851063829787</c:v>
                </c:pt>
                <c:pt idx="248">
                  <c:v>-0.0970760233918129</c:v>
                </c:pt>
                <c:pt idx="249">
                  <c:v>-0.241935483870968</c:v>
                </c:pt>
                <c:pt idx="250">
                  <c:v>-0.215756490599821</c:v>
                </c:pt>
                <c:pt idx="251">
                  <c:v>-0.222052067381317</c:v>
                </c:pt>
                <c:pt idx="252">
                  <c:v>-0.100117785630153</c:v>
                </c:pt>
                <c:pt idx="253">
                  <c:v>-0.23721881390593</c:v>
                </c:pt>
                <c:pt idx="254">
                  <c:v>-0.0868544600938968</c:v>
                </c:pt>
                <c:pt idx="255">
                  <c:v>-0.14743049705139</c:v>
                </c:pt>
                <c:pt idx="256">
                  <c:v>-0.226148409893993</c:v>
                </c:pt>
                <c:pt idx="257">
                  <c:v>-0.137864077669903</c:v>
                </c:pt>
                <c:pt idx="258">
                  <c:v>-0.154422788605697</c:v>
                </c:pt>
                <c:pt idx="259">
                  <c:v>-0.224576271186441</c:v>
                </c:pt>
                <c:pt idx="260">
                  <c:v>-0.188826815642458</c:v>
                </c:pt>
                <c:pt idx="261">
                  <c:v>-0.14021164021164</c:v>
                </c:pt>
                <c:pt idx="262">
                  <c:v>-0.275933609958506</c:v>
                </c:pt>
                <c:pt idx="263">
                  <c:v>-0.217621145374449</c:v>
                </c:pt>
                <c:pt idx="264">
                  <c:v>-0.00255754475703325</c:v>
                </c:pt>
                <c:pt idx="265">
                  <c:v>-0.237735849056604</c:v>
                </c:pt>
                <c:pt idx="266">
                  <c:v>-0.181236673773987</c:v>
                </c:pt>
                <c:pt idx="267">
                  <c:v>-0.264788732394366</c:v>
                </c:pt>
                <c:pt idx="268">
                  <c:v>-0.175824175824176</c:v>
                </c:pt>
                <c:pt idx="269">
                  <c:v>-0.121157323688969</c:v>
                </c:pt>
                <c:pt idx="270">
                  <c:v>-0.118546845124283</c:v>
                </c:pt>
                <c:pt idx="271">
                  <c:v>-0.246775580395529</c:v>
                </c:pt>
                <c:pt idx="272">
                  <c:v>-0.164241164241164</c:v>
                </c:pt>
                <c:pt idx="273">
                  <c:v>-0.249717514124294</c:v>
                </c:pt>
                <c:pt idx="274">
                  <c:v>-0.219003476245655</c:v>
                </c:pt>
                <c:pt idx="275">
                  <c:v>-0.198895027624309</c:v>
                </c:pt>
                <c:pt idx="276">
                  <c:v>-0.134487350199734</c:v>
                </c:pt>
                <c:pt idx="277">
                  <c:v>-0.282850779510022</c:v>
                </c:pt>
                <c:pt idx="278">
                  <c:v>-0.161702127659574</c:v>
                </c:pt>
                <c:pt idx="279">
                  <c:v>-0.266294227188082</c:v>
                </c:pt>
                <c:pt idx="280">
                  <c:v>-0.144</c:v>
                </c:pt>
                <c:pt idx="281">
                  <c:v>-0.187700192184497</c:v>
                </c:pt>
                <c:pt idx="282">
                  <c:v>-0.0755064456721915</c:v>
                </c:pt>
                <c:pt idx="283">
                  <c:v>-0.0616770616770617</c:v>
                </c:pt>
                <c:pt idx="284">
                  <c:v>-0.158962795941375</c:v>
                </c:pt>
                <c:pt idx="285">
                  <c:v>-0.0287937743190661</c:v>
                </c:pt>
                <c:pt idx="286">
                  <c:v>-0.124244459368704</c:v>
                </c:pt>
                <c:pt idx="287">
                  <c:v>-0.0546218487394958</c:v>
                </c:pt>
                <c:pt idx="288">
                  <c:v>-0.141228625712476</c:v>
                </c:pt>
                <c:pt idx="289">
                  <c:v>-0.0488372093023256</c:v>
                </c:pt>
                <c:pt idx="290">
                  <c:v>-0.121334100057504</c:v>
                </c:pt>
                <c:pt idx="291">
                  <c:v>-0.0669800235017626</c:v>
                </c:pt>
                <c:pt idx="292">
                  <c:v>-0.102885138813283</c:v>
                </c:pt>
                <c:pt idx="293">
                  <c:v>-0.0769230769230769</c:v>
                </c:pt>
                <c:pt idx="294">
                  <c:v>-0.199332777314429</c:v>
                </c:pt>
                <c:pt idx="295">
                  <c:v>-0.12046783625731</c:v>
                </c:pt>
                <c:pt idx="296">
                  <c:v>-0.131138070479492</c:v>
                </c:pt>
                <c:pt idx="297">
                  <c:v>-0.0776746458231558</c:v>
                </c:pt>
                <c:pt idx="298">
                  <c:v>-0.162629757785467</c:v>
                </c:pt>
                <c:pt idx="299">
                  <c:v>-0.17358747447243</c:v>
                </c:pt>
                <c:pt idx="300">
                  <c:v>-0.186077643908969</c:v>
                </c:pt>
                <c:pt idx="301">
                  <c:v>-0.170526315789474</c:v>
                </c:pt>
                <c:pt idx="302">
                  <c:v>-0.0518292682926829</c:v>
                </c:pt>
                <c:pt idx="303">
                  <c:v>-0.0794430794430795</c:v>
                </c:pt>
                <c:pt idx="304">
                  <c:v>-0.308433734939759</c:v>
                </c:pt>
                <c:pt idx="305">
                  <c:v>-0.0354166666666667</c:v>
                </c:pt>
                <c:pt idx="306">
                  <c:v>-0.0372340425531915</c:v>
                </c:pt>
                <c:pt idx="307">
                  <c:v>0.0283159463487332</c:v>
                </c:pt>
                <c:pt idx="308">
                  <c:v>0.0358814352574103</c:v>
                </c:pt>
                <c:pt idx="309">
                  <c:v>-0.0615384615384615</c:v>
                </c:pt>
                <c:pt idx="310">
                  <c:v>-0.0112359550561798</c:v>
                </c:pt>
                <c:pt idx="311">
                  <c:v>0.0965732087227414</c:v>
                </c:pt>
                <c:pt idx="312">
                  <c:v>-0.0296052631578947</c:v>
                </c:pt>
                <c:pt idx="313">
                  <c:v>0.137931034482759</c:v>
                </c:pt>
                <c:pt idx="314">
                  <c:v>0.0739091718610864</c:v>
                </c:pt>
                <c:pt idx="315">
                  <c:v>0.013953488372093</c:v>
                </c:pt>
                <c:pt idx="316">
                  <c:v>0.0615521855486173</c:v>
                </c:pt>
                <c:pt idx="317">
                  <c:v>0.00308166409861325</c:v>
                </c:pt>
                <c:pt idx="318">
                  <c:v>0.045531197301855</c:v>
                </c:pt>
                <c:pt idx="319">
                  <c:v>0.0550918196994992</c:v>
                </c:pt>
                <c:pt idx="320">
                  <c:v>0.0573537762634867</c:v>
                </c:pt>
                <c:pt idx="321">
                  <c:v>-0.0234986945169713</c:v>
                </c:pt>
                <c:pt idx="322">
                  <c:v>0.0484018264840183</c:v>
                </c:pt>
                <c:pt idx="323">
                  <c:v>-0.0209424083769634</c:v>
                </c:pt>
                <c:pt idx="324">
                  <c:v>-0.00103842159916926</c:v>
                </c:pt>
                <c:pt idx="325">
                  <c:v>-0.0316939890710382</c:v>
                </c:pt>
                <c:pt idx="326">
                  <c:v>-0.0078125</c:v>
                </c:pt>
                <c:pt idx="327">
                  <c:v>-0.0108991825613079</c:v>
                </c:pt>
                <c:pt idx="328">
                  <c:v>-0.0141843971631206</c:v>
                </c:pt>
                <c:pt idx="329">
                  <c:v>-0.0435510887772194</c:v>
                </c:pt>
                <c:pt idx="330">
                  <c:v>-0.0595482546201232</c:v>
                </c:pt>
                <c:pt idx="331">
                  <c:v>-0.0671936758893281</c:v>
                </c:pt>
                <c:pt idx="332">
                  <c:v>0.0170542635658915</c:v>
                </c:pt>
                <c:pt idx="333">
                  <c:v>-0.0239130434782609</c:v>
                </c:pt>
                <c:pt idx="334">
                  <c:v>-0.0360531309297913</c:v>
                </c:pt>
                <c:pt idx="335">
                  <c:v>-0.0576036866359447</c:v>
                </c:pt>
                <c:pt idx="336">
                  <c:v>-0.0156521739130435</c:v>
                </c:pt>
                <c:pt idx="337">
                  <c:v>-0.0730434782608696</c:v>
                </c:pt>
                <c:pt idx="338">
                  <c:v>-0.129979035639413</c:v>
                </c:pt>
                <c:pt idx="339">
                  <c:v>-0.00383141762452107</c:v>
                </c:pt>
                <c:pt idx="340">
                  <c:v>-0.0188235294117647</c:v>
                </c:pt>
                <c:pt idx="341">
                  <c:v>-0.0952380952380952</c:v>
                </c:pt>
                <c:pt idx="342">
                  <c:v>-0.0383912248628885</c:v>
                </c:pt>
                <c:pt idx="343">
                  <c:v>0.0280898876404494</c:v>
                </c:pt>
                <c:pt idx="344">
                  <c:v>-0.143198090692124</c:v>
                </c:pt>
                <c:pt idx="345">
                  <c:v>-0.0550964187327824</c:v>
                </c:pt>
                <c:pt idx="346">
                  <c:v>0.0513392857142857</c:v>
                </c:pt>
                <c:pt idx="347">
                  <c:v>-0.119777158774373</c:v>
                </c:pt>
                <c:pt idx="348">
                  <c:v>-0.113227513227513</c:v>
                </c:pt>
                <c:pt idx="349">
                  <c:v>-0.115191986644407</c:v>
                </c:pt>
                <c:pt idx="350">
                  <c:v>-0.0777576853526221</c:v>
                </c:pt>
                <c:pt idx="351">
                  <c:v>-0.239864864864865</c:v>
                </c:pt>
                <c:pt idx="352">
                  <c:v>-0.294532627865961</c:v>
                </c:pt>
                <c:pt idx="353">
                  <c:v>-0.230971128608924</c:v>
                </c:pt>
                <c:pt idx="354">
                  <c:v>-0.255213505461768</c:v>
                </c:pt>
                <c:pt idx="355">
                  <c:v>-0.169287696577243</c:v>
                </c:pt>
                <c:pt idx="356">
                  <c:v>-0.17989417989418</c:v>
                </c:pt>
                <c:pt idx="357">
                  <c:v>-0.194444444444444</c:v>
                </c:pt>
                <c:pt idx="358">
                  <c:v>-0.0235109717868339</c:v>
                </c:pt>
                <c:pt idx="359">
                  <c:v>-0.0838131797824696</c:v>
                </c:pt>
                <c:pt idx="360">
                  <c:v>-0.257936507936508</c:v>
                </c:pt>
                <c:pt idx="361">
                  <c:v>-0.172254335260116</c:v>
                </c:pt>
                <c:pt idx="362">
                  <c:v>-0.0727762803234501</c:v>
                </c:pt>
                <c:pt idx="363">
                  <c:v>-0.0843672456575682</c:v>
                </c:pt>
                <c:pt idx="364">
                  <c:v>-0.118210862619808</c:v>
                </c:pt>
                <c:pt idx="365">
                  <c:v>-0.134937238493724</c:v>
                </c:pt>
                <c:pt idx="366">
                  <c:v>-0.119669876203576</c:v>
                </c:pt>
                <c:pt idx="367">
                  <c:v>-0.0858164481525626</c:v>
                </c:pt>
                <c:pt idx="368">
                  <c:v>-0.223354958294717</c:v>
                </c:pt>
                <c:pt idx="369">
                  <c:v>-0.17246713070379</c:v>
                </c:pt>
                <c:pt idx="370">
                  <c:v>-0.0465116279069768</c:v>
                </c:pt>
                <c:pt idx="371">
                  <c:v>-0.0985545335085414</c:v>
                </c:pt>
                <c:pt idx="372">
                  <c:v>-0.109164420485175</c:v>
                </c:pt>
                <c:pt idx="373">
                  <c:v>-0.0980091883614089</c:v>
                </c:pt>
                <c:pt idx="374">
                  <c:v>-0.167919799498747</c:v>
                </c:pt>
                <c:pt idx="375">
                  <c:v>-0.078984485190409</c:v>
                </c:pt>
                <c:pt idx="376">
                  <c:v>-0.179028132992327</c:v>
                </c:pt>
                <c:pt idx="377">
                  <c:v>-0.179883945841393</c:v>
                </c:pt>
                <c:pt idx="378">
                  <c:v>-0.108003108003108</c:v>
                </c:pt>
                <c:pt idx="379">
                  <c:v>-0.167241379310345</c:v>
                </c:pt>
                <c:pt idx="380">
                  <c:v>-0.10797342192691</c:v>
                </c:pt>
                <c:pt idx="381">
                  <c:v>-0.109229466553768</c:v>
                </c:pt>
                <c:pt idx="382">
                  <c:v>-0.0558002936857562</c:v>
                </c:pt>
                <c:pt idx="383">
                  <c:v>-0.215031315240083</c:v>
                </c:pt>
                <c:pt idx="384">
                  <c:v>-0.167785234899329</c:v>
                </c:pt>
                <c:pt idx="385">
                  <c:v>-0.190582959641256</c:v>
                </c:pt>
                <c:pt idx="386">
                  <c:v>-0.25783619817998</c:v>
                </c:pt>
                <c:pt idx="387">
                  <c:v>-0.170731707317073</c:v>
                </c:pt>
                <c:pt idx="388">
                  <c:v>-0.288084464555053</c:v>
                </c:pt>
                <c:pt idx="389">
                  <c:v>-0.0809102402022756</c:v>
                </c:pt>
                <c:pt idx="390">
                  <c:v>-0.194154488517745</c:v>
                </c:pt>
                <c:pt idx="391">
                  <c:v>-0.117505995203837</c:v>
                </c:pt>
                <c:pt idx="392">
                  <c:v>-0.120331950207469</c:v>
                </c:pt>
                <c:pt idx="393">
                  <c:v>-0.223573433115061</c:v>
                </c:pt>
                <c:pt idx="394">
                  <c:v>-0.0983498349834984</c:v>
                </c:pt>
                <c:pt idx="395">
                  <c:v>-0.170239596469105</c:v>
                </c:pt>
                <c:pt idx="396">
                  <c:v>-0.157495256166983</c:v>
                </c:pt>
                <c:pt idx="397">
                  <c:v>-0.0682019486271036</c:v>
                </c:pt>
                <c:pt idx="398">
                  <c:v>-0.164179104477612</c:v>
                </c:pt>
                <c:pt idx="399">
                  <c:v>-0.10732538330494</c:v>
                </c:pt>
                <c:pt idx="400">
                  <c:v>-0.178893178893179</c:v>
                </c:pt>
                <c:pt idx="401">
                  <c:v>-0.171192443919717</c:v>
                </c:pt>
                <c:pt idx="402">
                  <c:v>-0.0938337801608579</c:v>
                </c:pt>
                <c:pt idx="403">
                  <c:v>-0.136556403731976</c:v>
                </c:pt>
                <c:pt idx="404">
                  <c:v>-0.085328422344997</c:v>
                </c:pt>
                <c:pt idx="405">
                  <c:v>-0.0678824721377913</c:v>
                </c:pt>
                <c:pt idx="406">
                  <c:v>-0.0782865583456425</c:v>
                </c:pt>
                <c:pt idx="407">
                  <c:v>-0.066427289048474</c:v>
                </c:pt>
                <c:pt idx="408">
                  <c:v>-0.0714900947459087</c:v>
                </c:pt>
                <c:pt idx="409">
                  <c:v>-0.0590717299578059</c:v>
                </c:pt>
                <c:pt idx="410">
                  <c:v>-0.131604226705091</c:v>
                </c:pt>
                <c:pt idx="411">
                  <c:v>-0.0135635018495684</c:v>
                </c:pt>
                <c:pt idx="412">
                  <c:v>-0.0638820638820639</c:v>
                </c:pt>
                <c:pt idx="413">
                  <c:v>-0.107142857142857</c:v>
                </c:pt>
                <c:pt idx="414">
                  <c:v>-0.0691676436107855</c:v>
                </c:pt>
                <c:pt idx="415">
                  <c:v>-0.115537848605578</c:v>
                </c:pt>
                <c:pt idx="416">
                  <c:v>-0.134860050890585</c:v>
                </c:pt>
                <c:pt idx="417">
                  <c:v>-0.0337837837837838</c:v>
                </c:pt>
                <c:pt idx="418">
                  <c:v>-0.0643776824034335</c:v>
                </c:pt>
                <c:pt idx="419">
                  <c:v>-0.0993788819875776</c:v>
                </c:pt>
                <c:pt idx="420">
                  <c:v>0.00161550888529887</c:v>
                </c:pt>
                <c:pt idx="421">
                  <c:v>-0.0745233968804159</c:v>
                </c:pt>
                <c:pt idx="422">
                  <c:v>-0.105788423153693</c:v>
                </c:pt>
                <c:pt idx="423">
                  <c:v>-0.0605128205128205</c:v>
                </c:pt>
                <c:pt idx="424">
                  <c:v>-0.169897377423033</c:v>
                </c:pt>
                <c:pt idx="425">
                  <c:v>-0.126620139581256</c:v>
                </c:pt>
                <c:pt idx="426">
                  <c:v>-0.0939112487100103</c:v>
                </c:pt>
                <c:pt idx="427">
                  <c:v>-0.0956719817767654</c:v>
                </c:pt>
                <c:pt idx="428">
                  <c:v>-0.0676506765067651</c:v>
                </c:pt>
                <c:pt idx="429">
                  <c:v>-0.219620958751394</c:v>
                </c:pt>
                <c:pt idx="430">
                  <c:v>-0.25883476599809</c:v>
                </c:pt>
                <c:pt idx="431">
                  <c:v>-0.170949720670391</c:v>
                </c:pt>
                <c:pt idx="432">
                  <c:v>-0.178885630498534</c:v>
                </c:pt>
                <c:pt idx="433">
                  <c:v>-0.191162343900096</c:v>
                </c:pt>
                <c:pt idx="434">
                  <c:v>-0.201565557729941</c:v>
                </c:pt>
                <c:pt idx="435">
                  <c:v>-0.151439299123905</c:v>
                </c:pt>
                <c:pt idx="436">
                  <c:v>-0.185542168674699</c:v>
                </c:pt>
                <c:pt idx="437">
                  <c:v>-0.230616302186879</c:v>
                </c:pt>
                <c:pt idx="438">
                  <c:v>-0.275498241500586</c:v>
                </c:pt>
                <c:pt idx="439">
                  <c:v>-0.167785234899329</c:v>
                </c:pt>
                <c:pt idx="440">
                  <c:v>-0.168361581920904</c:v>
                </c:pt>
                <c:pt idx="441">
                  <c:v>-0.243295019157088</c:v>
                </c:pt>
                <c:pt idx="442">
                  <c:v>-0.135964912280702</c:v>
                </c:pt>
                <c:pt idx="443">
                  <c:v>-0.176691729323308</c:v>
                </c:pt>
                <c:pt idx="444">
                  <c:v>-0.055472263868066</c:v>
                </c:pt>
                <c:pt idx="445">
                  <c:v>-0.1852487135506</c:v>
                </c:pt>
                <c:pt idx="446">
                  <c:v>-0.0839853938445488</c:v>
                </c:pt>
                <c:pt idx="447">
                  <c:v>-0.218344965104686</c:v>
                </c:pt>
                <c:pt idx="448">
                  <c:v>-0.180102915951973</c:v>
                </c:pt>
                <c:pt idx="449">
                  <c:v>-0.206256109481916</c:v>
                </c:pt>
                <c:pt idx="450">
                  <c:v>-0.212003872216844</c:v>
                </c:pt>
                <c:pt idx="451">
                  <c:v>-0.2</c:v>
                </c:pt>
                <c:pt idx="452">
                  <c:v>-0.0400782013685239</c:v>
                </c:pt>
                <c:pt idx="453">
                  <c:v>-0.0421179302045728</c:v>
                </c:pt>
                <c:pt idx="454">
                  <c:v>-0.0584905660377359</c:v>
                </c:pt>
                <c:pt idx="455">
                  <c:v>0.0183988065638986</c:v>
                </c:pt>
                <c:pt idx="456">
                  <c:v>0.018546365914787</c:v>
                </c:pt>
                <c:pt idx="457">
                  <c:v>0.00470957613814757</c:v>
                </c:pt>
                <c:pt idx="458">
                  <c:v>-0.00808229243203527</c:v>
                </c:pt>
                <c:pt idx="459">
                  <c:v>-0.010233918128655</c:v>
                </c:pt>
                <c:pt idx="460">
                  <c:v>-0.0123456790123457</c:v>
                </c:pt>
                <c:pt idx="461">
                  <c:v>-0.0094228504122497</c:v>
                </c:pt>
                <c:pt idx="462">
                  <c:v>0.0292285577383804</c:v>
                </c:pt>
                <c:pt idx="463">
                  <c:v>-0.0697674418604651</c:v>
                </c:pt>
                <c:pt idx="464">
                  <c:v>-0.0278637770897833</c:v>
                </c:pt>
                <c:pt idx="465">
                  <c:v>-0.024124513618677</c:v>
                </c:pt>
                <c:pt idx="466">
                  <c:v>-0.0462962962962963</c:v>
                </c:pt>
                <c:pt idx="467">
                  <c:v>0.0165369649805447</c:v>
                </c:pt>
                <c:pt idx="468">
                  <c:v>-0.0890688259109312</c:v>
                </c:pt>
                <c:pt idx="469">
                  <c:v>-0.0210249671484888</c:v>
                </c:pt>
                <c:pt idx="470">
                  <c:v>0.0411449016100179</c:v>
                </c:pt>
                <c:pt idx="471">
                  <c:v>0.00544959128065395</c:v>
                </c:pt>
                <c:pt idx="472">
                  <c:v>-0.0612244897959184</c:v>
                </c:pt>
                <c:pt idx="473">
                  <c:v>-0.0171052631578947</c:v>
                </c:pt>
                <c:pt idx="474">
                  <c:v>-0.133047210300429</c:v>
                </c:pt>
                <c:pt idx="475">
                  <c:v>-0.105485232067511</c:v>
                </c:pt>
                <c:pt idx="476">
                  <c:v>-0.114320096269555</c:v>
                </c:pt>
                <c:pt idx="477">
                  <c:v>-0.0407766990291262</c:v>
                </c:pt>
                <c:pt idx="478">
                  <c:v>-0.0421179302045728</c:v>
                </c:pt>
                <c:pt idx="479">
                  <c:v>0.0178571428571429</c:v>
                </c:pt>
                <c:pt idx="480">
                  <c:v>-0.0375838926174497</c:v>
                </c:pt>
                <c:pt idx="481">
                  <c:v>-0.0867293625914316</c:v>
                </c:pt>
                <c:pt idx="482">
                  <c:v>-0.019346230820547</c:v>
                </c:pt>
                <c:pt idx="483">
                  <c:v>0.042380522993688</c:v>
                </c:pt>
                <c:pt idx="484">
                  <c:v>0.00903405142460041</c:v>
                </c:pt>
                <c:pt idx="485">
                  <c:v>-0.0600203458799593</c:v>
                </c:pt>
                <c:pt idx="486">
                  <c:v>-0.130813953488372</c:v>
                </c:pt>
                <c:pt idx="487">
                  <c:v>-0.102453102453102</c:v>
                </c:pt>
                <c:pt idx="488">
                  <c:v>-0.210898082744702</c:v>
                </c:pt>
                <c:pt idx="489">
                  <c:v>-0.197530864197531</c:v>
                </c:pt>
                <c:pt idx="490">
                  <c:v>-0.198058252427184</c:v>
                </c:pt>
                <c:pt idx="491">
                  <c:v>-0.266579973992198</c:v>
                </c:pt>
                <c:pt idx="492">
                  <c:v>-0.169874476987448</c:v>
                </c:pt>
                <c:pt idx="493">
                  <c:v>-0.159827213822894</c:v>
                </c:pt>
                <c:pt idx="494">
                  <c:v>-0.150147203140334</c:v>
                </c:pt>
                <c:pt idx="495">
                  <c:v>-0.129434324065197</c:v>
                </c:pt>
                <c:pt idx="496">
                  <c:v>-0.0702875399361022</c:v>
                </c:pt>
                <c:pt idx="497">
                  <c:v>-0.238019169329073</c:v>
                </c:pt>
                <c:pt idx="498">
                  <c:v>-0.150044923629829</c:v>
                </c:pt>
                <c:pt idx="499">
                  <c:v>-0.123949579831933</c:v>
                </c:pt>
                <c:pt idx="500">
                  <c:v>-0.00641613198900092</c:v>
                </c:pt>
                <c:pt idx="501">
                  <c:v>-0.168627450980392</c:v>
                </c:pt>
                <c:pt idx="502">
                  <c:v>-0.133620689655172</c:v>
                </c:pt>
                <c:pt idx="503">
                  <c:v>-0.147505422993492</c:v>
                </c:pt>
                <c:pt idx="504">
                  <c:v>-0.27719298245614</c:v>
                </c:pt>
                <c:pt idx="505">
                  <c:v>-0.255340793489318</c:v>
                </c:pt>
                <c:pt idx="506">
                  <c:v>-0.239057239057239</c:v>
                </c:pt>
                <c:pt idx="507">
                  <c:v>-0.108943089430894</c:v>
                </c:pt>
                <c:pt idx="508">
                  <c:v>-0.186147186147186</c:v>
                </c:pt>
                <c:pt idx="509">
                  <c:v>-0.306397306397306</c:v>
                </c:pt>
                <c:pt idx="510">
                  <c:v>-0.0558024691358025</c:v>
                </c:pt>
                <c:pt idx="511">
                  <c:v>-0.297297297297297</c:v>
                </c:pt>
                <c:pt idx="512">
                  <c:v>-0.192219679633867</c:v>
                </c:pt>
                <c:pt idx="513">
                  <c:v>-0.096045197740113</c:v>
                </c:pt>
                <c:pt idx="514">
                  <c:v>-0.225225225225225</c:v>
                </c:pt>
                <c:pt idx="515">
                  <c:v>-0.0348923533778768</c:v>
                </c:pt>
                <c:pt idx="516">
                  <c:v>-0.0727513227513228</c:v>
                </c:pt>
                <c:pt idx="517">
                  <c:v>-0.104622871046229</c:v>
                </c:pt>
                <c:pt idx="518">
                  <c:v>-0.157254561251086</c:v>
                </c:pt>
                <c:pt idx="519">
                  <c:v>-0.114591920857378</c:v>
                </c:pt>
                <c:pt idx="520">
                  <c:v>-0.149863760217984</c:v>
                </c:pt>
                <c:pt idx="521">
                  <c:v>-0.214586255259467</c:v>
                </c:pt>
                <c:pt idx="522">
                  <c:v>-0.173728813559322</c:v>
                </c:pt>
                <c:pt idx="523">
                  <c:v>-0.161111111111111</c:v>
                </c:pt>
                <c:pt idx="524">
                  <c:v>-0.0126429861529199</c:v>
                </c:pt>
                <c:pt idx="525">
                  <c:v>-0.0528735632183908</c:v>
                </c:pt>
                <c:pt idx="526">
                  <c:v>-0.211267605633803</c:v>
                </c:pt>
                <c:pt idx="527">
                  <c:v>-0.211538461538462</c:v>
                </c:pt>
                <c:pt idx="528">
                  <c:v>-0.11858407079646</c:v>
                </c:pt>
                <c:pt idx="529">
                  <c:v>-0.171014492753623</c:v>
                </c:pt>
                <c:pt idx="530">
                  <c:v>-0.169606512890095</c:v>
                </c:pt>
                <c:pt idx="531">
                  <c:v>-0.132791327913279</c:v>
                </c:pt>
                <c:pt idx="532">
                  <c:v>-0.152941176470588</c:v>
                </c:pt>
                <c:pt idx="533">
                  <c:v>-0.193465176268272</c:v>
                </c:pt>
                <c:pt idx="534">
                  <c:v>-0.057909604519774</c:v>
                </c:pt>
                <c:pt idx="535">
                  <c:v>-0.131254532269761</c:v>
                </c:pt>
                <c:pt idx="536">
                  <c:v>-0.130434782608696</c:v>
                </c:pt>
                <c:pt idx="537">
                  <c:v>-0.229166666666667</c:v>
                </c:pt>
                <c:pt idx="538">
                  <c:v>-0.110410094637224</c:v>
                </c:pt>
                <c:pt idx="539">
                  <c:v>-0.108643933386201</c:v>
                </c:pt>
                <c:pt idx="540">
                  <c:v>-0.166666666666667</c:v>
                </c:pt>
                <c:pt idx="541">
                  <c:v>-0.150248756218905</c:v>
                </c:pt>
                <c:pt idx="542">
                  <c:v>-0.166810717372515</c:v>
                </c:pt>
                <c:pt idx="543">
                  <c:v>-0.109225874867444</c:v>
                </c:pt>
                <c:pt idx="544">
                  <c:v>-0.0648379052369077</c:v>
                </c:pt>
                <c:pt idx="545">
                  <c:v>-0.201451905626134</c:v>
                </c:pt>
                <c:pt idx="546">
                  <c:v>-0.200400801603206</c:v>
                </c:pt>
                <c:pt idx="547">
                  <c:v>-0.109211775878443</c:v>
                </c:pt>
                <c:pt idx="548">
                  <c:v>-0.125114155251142</c:v>
                </c:pt>
                <c:pt idx="549">
                  <c:v>-0.148264984227129</c:v>
                </c:pt>
                <c:pt idx="550">
                  <c:v>-0.171739130434783</c:v>
                </c:pt>
                <c:pt idx="551">
                  <c:v>-0.130801687763713</c:v>
                </c:pt>
                <c:pt idx="552">
                  <c:v>-0.18140589569161</c:v>
                </c:pt>
                <c:pt idx="553">
                  <c:v>-0.0511727078891258</c:v>
                </c:pt>
                <c:pt idx="554">
                  <c:v>-0.0572207084468665</c:v>
                </c:pt>
                <c:pt idx="555">
                  <c:v>-0.0731158605174353</c:v>
                </c:pt>
                <c:pt idx="556">
                  <c:v>-0.0930576070901034</c:v>
                </c:pt>
                <c:pt idx="557">
                  <c:v>-0.0332005312084993</c:v>
                </c:pt>
                <c:pt idx="558">
                  <c:v>-0.151821862348178</c:v>
                </c:pt>
                <c:pt idx="559">
                  <c:v>-0.190582959641256</c:v>
                </c:pt>
                <c:pt idx="560">
                  <c:v>-0.103852596314908</c:v>
                </c:pt>
                <c:pt idx="561">
                  <c:v>-0.166324435318275</c:v>
                </c:pt>
                <c:pt idx="562">
                  <c:v>-0.111308993766696</c:v>
                </c:pt>
                <c:pt idx="563">
                  <c:v>-0.154956689124158</c:v>
                </c:pt>
                <c:pt idx="564">
                  <c:v>-0.149943630214205</c:v>
                </c:pt>
                <c:pt idx="565">
                  <c:v>-0.0871459694989107</c:v>
                </c:pt>
                <c:pt idx="566">
                  <c:v>-0.0588235294117647</c:v>
                </c:pt>
                <c:pt idx="567">
                  <c:v>-0.289972899728997</c:v>
                </c:pt>
                <c:pt idx="568">
                  <c:v>-0.0998307952622673</c:v>
                </c:pt>
                <c:pt idx="569">
                  <c:v>-0.198211624441133</c:v>
                </c:pt>
                <c:pt idx="570">
                  <c:v>-0.0371389270976616</c:v>
                </c:pt>
                <c:pt idx="571">
                  <c:v>-0.101783840503673</c:v>
                </c:pt>
                <c:pt idx="572">
                  <c:v>-0.146840148698885</c:v>
                </c:pt>
                <c:pt idx="573">
                  <c:v>-0.195171026156942</c:v>
                </c:pt>
                <c:pt idx="574">
                  <c:v>-0.142227122381477</c:v>
                </c:pt>
                <c:pt idx="575">
                  <c:v>-0.129434324065197</c:v>
                </c:pt>
                <c:pt idx="576">
                  <c:v>-0.278439869989166</c:v>
                </c:pt>
                <c:pt idx="577">
                  <c:v>-0.0666666666666667</c:v>
                </c:pt>
                <c:pt idx="578">
                  <c:v>-0.0652003142183818</c:v>
                </c:pt>
                <c:pt idx="579">
                  <c:v>-0.14922480620155</c:v>
                </c:pt>
                <c:pt idx="580">
                  <c:v>-0.0879038317054846</c:v>
                </c:pt>
                <c:pt idx="581">
                  <c:v>-0.109204368174727</c:v>
                </c:pt>
                <c:pt idx="582">
                  <c:v>-0.114850036576445</c:v>
                </c:pt>
                <c:pt idx="583">
                  <c:v>-0.173374613003096</c:v>
                </c:pt>
                <c:pt idx="584">
                  <c:v>-0.114450867052023</c:v>
                </c:pt>
                <c:pt idx="585">
                  <c:v>-0.0851305334846765</c:v>
                </c:pt>
                <c:pt idx="586">
                  <c:v>-0.106822880771881</c:v>
                </c:pt>
                <c:pt idx="587">
                  <c:v>-0.153333333333333</c:v>
                </c:pt>
                <c:pt idx="588">
                  <c:v>-0.0972104818258664</c:v>
                </c:pt>
                <c:pt idx="589">
                  <c:v>-0.0670588235294118</c:v>
                </c:pt>
                <c:pt idx="590">
                  <c:v>-0.0845959595959596</c:v>
                </c:pt>
                <c:pt idx="591">
                  <c:v>-0.101802757158006</c:v>
                </c:pt>
                <c:pt idx="592">
                  <c:v>-0.0808080808080808</c:v>
                </c:pt>
                <c:pt idx="593">
                  <c:v>-0.0464432686654909</c:v>
                </c:pt>
                <c:pt idx="594">
                  <c:v>-0.172737955346651</c:v>
                </c:pt>
                <c:pt idx="595">
                  <c:v>-0.0150851581508516</c:v>
                </c:pt>
                <c:pt idx="596">
                  <c:v>-0.119924457034939</c:v>
                </c:pt>
                <c:pt idx="597">
                  <c:v>-0.00544464609800363</c:v>
                </c:pt>
                <c:pt idx="598">
                  <c:v>-0.121451104100946</c:v>
                </c:pt>
                <c:pt idx="599">
                  <c:v>-0.0990453460620525</c:v>
                </c:pt>
                <c:pt idx="600">
                  <c:v>-0.126472898664572</c:v>
                </c:pt>
                <c:pt idx="601">
                  <c:v>-0.0396785534907082</c:v>
                </c:pt>
                <c:pt idx="602">
                  <c:v>-0.0516877637130802</c:v>
                </c:pt>
                <c:pt idx="603">
                  <c:v>-0.13649564375605</c:v>
                </c:pt>
                <c:pt idx="604">
                  <c:v>-0.0590673575129534</c:v>
                </c:pt>
                <c:pt idx="605">
                  <c:v>-0.0320404721753794</c:v>
                </c:pt>
                <c:pt idx="606">
                  <c:v>-0.0809716599190283</c:v>
                </c:pt>
                <c:pt idx="607">
                  <c:v>-0.0778267254038179</c:v>
                </c:pt>
                <c:pt idx="608">
                  <c:v>-0.0384254920337394</c:v>
                </c:pt>
                <c:pt idx="609">
                  <c:v>-0.0367979341510652</c:v>
                </c:pt>
                <c:pt idx="610">
                  <c:v>-0.129032258064516</c:v>
                </c:pt>
                <c:pt idx="611">
                  <c:v>-0.227615965480043</c:v>
                </c:pt>
                <c:pt idx="612">
                  <c:v>-0.108128262490679</c:v>
                </c:pt>
                <c:pt idx="613">
                  <c:v>-0.185609157808667</c:v>
                </c:pt>
                <c:pt idx="614">
                  <c:v>-0.102886750555144</c:v>
                </c:pt>
                <c:pt idx="615">
                  <c:v>-0.138964577656676</c:v>
                </c:pt>
                <c:pt idx="616">
                  <c:v>-0.166380789022299</c:v>
                </c:pt>
                <c:pt idx="617">
                  <c:v>-0.125977410947003</c:v>
                </c:pt>
                <c:pt idx="618">
                  <c:v>-0.140255009107468</c:v>
                </c:pt>
                <c:pt idx="619">
                  <c:v>-0.108374384236453</c:v>
                </c:pt>
                <c:pt idx="620">
                  <c:v>-0.147670961347869</c:v>
                </c:pt>
                <c:pt idx="621">
                  <c:v>-0.114457831325301</c:v>
                </c:pt>
                <c:pt idx="622">
                  <c:v>-0.0442307692307692</c:v>
                </c:pt>
                <c:pt idx="623">
                  <c:v>-0.158769742310889</c:v>
                </c:pt>
                <c:pt idx="624">
                  <c:v>-0.214814814814815</c:v>
                </c:pt>
                <c:pt idx="625">
                  <c:v>-0.176470588235294</c:v>
                </c:pt>
                <c:pt idx="626">
                  <c:v>-0.179135209334248</c:v>
                </c:pt>
                <c:pt idx="627">
                  <c:v>-0.197139938712972</c:v>
                </c:pt>
                <c:pt idx="628">
                  <c:v>-0.238372093023256</c:v>
                </c:pt>
                <c:pt idx="629">
                  <c:v>-0.221945137157107</c:v>
                </c:pt>
                <c:pt idx="630">
                  <c:v>-0.14577530176416</c:v>
                </c:pt>
                <c:pt idx="631">
                  <c:v>-0.235880398671096</c:v>
                </c:pt>
                <c:pt idx="632">
                  <c:v>-0.106639839034205</c:v>
                </c:pt>
                <c:pt idx="633">
                  <c:v>-0.17406962785114</c:v>
                </c:pt>
                <c:pt idx="634">
                  <c:v>-0.182178217821782</c:v>
                </c:pt>
                <c:pt idx="635">
                  <c:v>-0.220108695652174</c:v>
                </c:pt>
                <c:pt idx="636">
                  <c:v>-0.0452572845629262</c:v>
                </c:pt>
                <c:pt idx="637">
                  <c:v>-0.183189655172414</c:v>
                </c:pt>
                <c:pt idx="638">
                  <c:v>-0.103327495621716</c:v>
                </c:pt>
                <c:pt idx="639">
                  <c:v>-0.228070175438596</c:v>
                </c:pt>
                <c:pt idx="640">
                  <c:v>-0.0918918918918919</c:v>
                </c:pt>
                <c:pt idx="641">
                  <c:v>-0.115423901940756</c:v>
                </c:pt>
                <c:pt idx="642">
                  <c:v>-0.198697068403909</c:v>
                </c:pt>
                <c:pt idx="643">
                  <c:v>-0.136894824707846</c:v>
                </c:pt>
                <c:pt idx="644">
                  <c:v>-0.212253829321663</c:v>
                </c:pt>
                <c:pt idx="645">
                  <c:v>-0.171306209850107</c:v>
                </c:pt>
                <c:pt idx="646">
                  <c:v>-0.132457027300303</c:v>
                </c:pt>
                <c:pt idx="647">
                  <c:v>-0.152317880794702</c:v>
                </c:pt>
                <c:pt idx="648">
                  <c:v>0.00980392156862745</c:v>
                </c:pt>
                <c:pt idx="649">
                  <c:v>-0.0807174887892377</c:v>
                </c:pt>
                <c:pt idx="650">
                  <c:v>-0.124293785310734</c:v>
                </c:pt>
                <c:pt idx="651">
                  <c:v>-0.188824662813102</c:v>
                </c:pt>
                <c:pt idx="652">
                  <c:v>-0.166306695464363</c:v>
                </c:pt>
                <c:pt idx="653">
                  <c:v>-0.0927672955974843</c:v>
                </c:pt>
                <c:pt idx="654">
                  <c:v>-0.11523588553751</c:v>
                </c:pt>
                <c:pt idx="655">
                  <c:v>-0.221902017291066</c:v>
                </c:pt>
                <c:pt idx="656">
                  <c:v>-0.146997929606625</c:v>
                </c:pt>
                <c:pt idx="657">
                  <c:v>-0.13081650570676</c:v>
                </c:pt>
                <c:pt idx="658">
                  <c:v>-0.13353115727003</c:v>
                </c:pt>
                <c:pt idx="659">
                  <c:v>-0.151569506726457</c:v>
                </c:pt>
                <c:pt idx="660">
                  <c:v>-0.161592505854801</c:v>
                </c:pt>
                <c:pt idx="661">
                  <c:v>-0.168949771689498</c:v>
                </c:pt>
                <c:pt idx="662">
                  <c:v>-0.218984179850125</c:v>
                </c:pt>
                <c:pt idx="663">
                  <c:v>-0.0997876857749469</c:v>
                </c:pt>
                <c:pt idx="664">
                  <c:v>-0.165454545454545</c:v>
                </c:pt>
                <c:pt idx="665">
                  <c:v>-0.173173173173173</c:v>
                </c:pt>
                <c:pt idx="666">
                  <c:v>-0.147100424328147</c:v>
                </c:pt>
                <c:pt idx="667">
                  <c:v>-0.223008849557522</c:v>
                </c:pt>
                <c:pt idx="668">
                  <c:v>-0.137737961926092</c:v>
                </c:pt>
                <c:pt idx="669">
                  <c:v>-0.13915857605178</c:v>
                </c:pt>
                <c:pt idx="670">
                  <c:v>-0.142857142857143</c:v>
                </c:pt>
                <c:pt idx="671">
                  <c:v>-0.185725871857259</c:v>
                </c:pt>
                <c:pt idx="672">
                  <c:v>-0.152432432432432</c:v>
                </c:pt>
                <c:pt idx="673">
                  <c:v>-0.178907721280603</c:v>
                </c:pt>
                <c:pt idx="674">
                  <c:v>-0.180570221752904</c:v>
                </c:pt>
                <c:pt idx="675">
                  <c:v>-0.14172604908947</c:v>
                </c:pt>
                <c:pt idx="676">
                  <c:v>-0.147859922178988</c:v>
                </c:pt>
                <c:pt idx="677">
                  <c:v>-0.103154305200341</c:v>
                </c:pt>
                <c:pt idx="678">
                  <c:v>-0.207860922146636</c:v>
                </c:pt>
                <c:pt idx="679">
                  <c:v>-0.143874643874644</c:v>
                </c:pt>
                <c:pt idx="680">
                  <c:v>-0.189827429609446</c:v>
                </c:pt>
                <c:pt idx="681">
                  <c:v>-0.175746924428823</c:v>
                </c:pt>
                <c:pt idx="682">
                  <c:v>-0.237971391417425</c:v>
                </c:pt>
                <c:pt idx="683">
                  <c:v>-0.145383104125737</c:v>
                </c:pt>
                <c:pt idx="684">
                  <c:v>-0.264069264069264</c:v>
                </c:pt>
                <c:pt idx="685">
                  <c:v>-0.182628062360802</c:v>
                </c:pt>
                <c:pt idx="686">
                  <c:v>-0.190535491905355</c:v>
                </c:pt>
                <c:pt idx="687">
                  <c:v>-0.188044831880448</c:v>
                </c:pt>
                <c:pt idx="688">
                  <c:v>-0.167604049493813</c:v>
                </c:pt>
                <c:pt idx="689">
                  <c:v>-0.120283018867925</c:v>
                </c:pt>
                <c:pt idx="690">
                  <c:v>-0.0413016270337923</c:v>
                </c:pt>
                <c:pt idx="691">
                  <c:v>-0.0471311475409836</c:v>
                </c:pt>
                <c:pt idx="692">
                  <c:v>-0.144518272425249</c:v>
                </c:pt>
                <c:pt idx="693">
                  <c:v>-0.25</c:v>
                </c:pt>
                <c:pt idx="694">
                  <c:v>-0.225658648339061</c:v>
                </c:pt>
                <c:pt idx="695">
                  <c:v>-0.000933706816059757</c:v>
                </c:pt>
                <c:pt idx="696">
                  <c:v>-0.171007927519819</c:v>
                </c:pt>
                <c:pt idx="697">
                  <c:v>-0.297101449275362</c:v>
                </c:pt>
                <c:pt idx="698">
                  <c:v>-0.156838143036386</c:v>
                </c:pt>
                <c:pt idx="699">
                  <c:v>-0.0871459694989107</c:v>
                </c:pt>
                <c:pt idx="700">
                  <c:v>-0.227129337539432</c:v>
                </c:pt>
                <c:pt idx="701">
                  <c:v>-0.207003089598352</c:v>
                </c:pt>
                <c:pt idx="702">
                  <c:v>-0.263013698630137</c:v>
                </c:pt>
                <c:pt idx="703">
                  <c:v>-0.22008547008547</c:v>
                </c:pt>
                <c:pt idx="704">
                  <c:v>-0.205510907003444</c:v>
                </c:pt>
                <c:pt idx="705">
                  <c:v>-0.212918660287081</c:v>
                </c:pt>
                <c:pt idx="706">
                  <c:v>-0.146718146718147</c:v>
                </c:pt>
                <c:pt idx="707">
                  <c:v>-0.140969162995595</c:v>
                </c:pt>
                <c:pt idx="708">
                  <c:v>-0.222488038277512</c:v>
                </c:pt>
                <c:pt idx="709">
                  <c:v>-0.0652353426919901</c:v>
                </c:pt>
                <c:pt idx="710">
                  <c:v>-0.173299101412067</c:v>
                </c:pt>
                <c:pt idx="711">
                  <c:v>-0.149206349206349</c:v>
                </c:pt>
                <c:pt idx="712">
                  <c:v>-0.137048192771084</c:v>
                </c:pt>
                <c:pt idx="713">
                  <c:v>-0.114971050454921</c:v>
                </c:pt>
                <c:pt idx="714">
                  <c:v>-0.139189189189189</c:v>
                </c:pt>
                <c:pt idx="715">
                  <c:v>-0.142642642642643</c:v>
                </c:pt>
                <c:pt idx="716">
                  <c:v>-0.0857142857142857</c:v>
                </c:pt>
                <c:pt idx="717">
                  <c:v>-0.0851351351351351</c:v>
                </c:pt>
                <c:pt idx="718">
                  <c:v>-0.167898627243928</c:v>
                </c:pt>
                <c:pt idx="719">
                  <c:v>-0.160079051383399</c:v>
                </c:pt>
                <c:pt idx="720">
                  <c:v>-0.121875</c:v>
                </c:pt>
                <c:pt idx="721">
                  <c:v>-0.0443262411347518</c:v>
                </c:pt>
                <c:pt idx="722">
                  <c:v>-0.0230125523012552</c:v>
                </c:pt>
                <c:pt idx="723">
                  <c:v>-0.0639122014202711</c:v>
                </c:pt>
                <c:pt idx="724">
                  <c:v>-0.141873278236915</c:v>
                </c:pt>
                <c:pt idx="725">
                  <c:v>-0.0764790764790765</c:v>
                </c:pt>
                <c:pt idx="726">
                  <c:v>-0.127158555729984</c:v>
                </c:pt>
                <c:pt idx="727">
                  <c:v>-0.041958041958042</c:v>
                </c:pt>
                <c:pt idx="728">
                  <c:v>-0.121245828698554</c:v>
                </c:pt>
                <c:pt idx="729">
                  <c:v>-0.0477441962330267</c:v>
                </c:pt>
                <c:pt idx="730">
                  <c:v>-0.0332986472424558</c:v>
                </c:pt>
                <c:pt idx="731">
                  <c:v>-0.0998702983138781</c:v>
                </c:pt>
                <c:pt idx="732">
                  <c:v>-0.08328611898017</c:v>
                </c:pt>
                <c:pt idx="733">
                  <c:v>-0.175695461200586</c:v>
                </c:pt>
                <c:pt idx="734">
                  <c:v>-0.0665926748057714</c:v>
                </c:pt>
                <c:pt idx="735">
                  <c:v>-0.0796324655436447</c:v>
                </c:pt>
                <c:pt idx="736">
                  <c:v>-0.13089802130898</c:v>
                </c:pt>
                <c:pt idx="737">
                  <c:v>-0.119453924914676</c:v>
                </c:pt>
                <c:pt idx="738">
                  <c:v>-0.145126353790614</c:v>
                </c:pt>
                <c:pt idx="739">
                  <c:v>-0.0348468848996832</c:v>
                </c:pt>
                <c:pt idx="740">
                  <c:v>-0.102618542108988</c:v>
                </c:pt>
                <c:pt idx="741">
                  <c:v>-0.066012002182215</c:v>
                </c:pt>
                <c:pt idx="742">
                  <c:v>-0.136460554371002</c:v>
                </c:pt>
                <c:pt idx="743">
                  <c:v>-0.138602520045819</c:v>
                </c:pt>
                <c:pt idx="744">
                  <c:v>-0.141414141414141</c:v>
                </c:pt>
                <c:pt idx="745">
                  <c:v>-0.167192429022082</c:v>
                </c:pt>
                <c:pt idx="746">
                  <c:v>-0.250544662309368</c:v>
                </c:pt>
                <c:pt idx="747">
                  <c:v>-0.230593607305936</c:v>
                </c:pt>
                <c:pt idx="748">
                  <c:v>-0.171153846153846</c:v>
                </c:pt>
                <c:pt idx="749">
                  <c:v>-0.129337539432177</c:v>
                </c:pt>
                <c:pt idx="750">
                  <c:v>-0.106476399560922</c:v>
                </c:pt>
                <c:pt idx="751">
                  <c:v>-0.140255009107468</c:v>
                </c:pt>
                <c:pt idx="752">
                  <c:v>-0.103953147877013</c:v>
                </c:pt>
                <c:pt idx="753">
                  <c:v>-0.15922107674685</c:v>
                </c:pt>
                <c:pt idx="754">
                  <c:v>-0.0789889415481833</c:v>
                </c:pt>
                <c:pt idx="755">
                  <c:v>-0.173616376042456</c:v>
                </c:pt>
              </c:numCache>
            </c:numRef>
          </c:yVal>
          <c:smooth val="0"/>
          <c:extLst xmlns:c16r2="http://schemas.microsoft.com/office/drawing/2015/06/chart">
            <c:ext xmlns:c16="http://schemas.microsoft.com/office/drawing/2014/chart" uri="{C3380CC4-5D6E-409C-BE32-E72D297353CC}">
              <c16:uniqueId val="{00000001-DB35-4DE0-A5AA-789AC9B094D4}"/>
            </c:ext>
          </c:extLst>
        </c:ser>
        <c:dLbls>
          <c:showLegendKey val="0"/>
          <c:showVal val="0"/>
          <c:showCatName val="0"/>
          <c:showSerName val="0"/>
          <c:showPercent val="0"/>
          <c:showBubbleSize val="0"/>
        </c:dLbls>
        <c:axId val="131008560"/>
        <c:axId val="131017552"/>
      </c:scatterChart>
      <c:valAx>
        <c:axId val="13100856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r>
                  <a:rPr lang="en-US" sz="1800" dirty="0">
                    <a:solidFill>
                      <a:schemeClr val="tx1">
                        <a:lumMod val="75000"/>
                      </a:schemeClr>
                    </a:solidFill>
                  </a:rPr>
                  <a:t>Turbidity</a:t>
                </a:r>
                <a:r>
                  <a:rPr lang="en-US" sz="1800" baseline="0" dirty="0">
                    <a:solidFill>
                      <a:schemeClr val="tx1">
                        <a:lumMod val="75000"/>
                      </a:schemeClr>
                    </a:solidFill>
                  </a:rPr>
                  <a:t> (NTU)</a:t>
                </a:r>
                <a:endParaRPr lang="en-US" sz="1800" dirty="0">
                  <a:solidFill>
                    <a:schemeClr val="tx1">
                      <a:lumMod val="75000"/>
                    </a:schemeClr>
                  </a:solidFill>
                </a:endParaRP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mn-lt"/>
                <a:ea typeface="+mn-ea"/>
                <a:cs typeface="+mn-cs"/>
              </a:defRPr>
            </a:pPr>
            <a:endParaRPr lang="en-US"/>
          </a:p>
        </c:txPr>
        <c:crossAx val="131017552"/>
        <c:crosses val="autoZero"/>
        <c:crossBetween val="midCat"/>
      </c:valAx>
      <c:valAx>
        <c:axId val="131017552"/>
        <c:scaling>
          <c:orientation val="minMax"/>
          <c:max val="0.3"/>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r>
                  <a:rPr lang="en-US" sz="1800" dirty="0">
                    <a:solidFill>
                      <a:schemeClr val="tx1">
                        <a:lumMod val="75000"/>
                      </a:schemeClr>
                    </a:solidFill>
                  </a:rPr>
                  <a:t>NDTI</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mn-lt"/>
                <a:ea typeface="+mn-ea"/>
                <a:cs typeface="+mn-cs"/>
              </a:defRPr>
            </a:pPr>
            <a:endParaRPr lang="en-US"/>
          </a:p>
        </c:txPr>
        <c:crossAx val="131008560"/>
        <c:crosses val="autoZero"/>
        <c:crossBetween val="midCat"/>
      </c:valAx>
      <c:spPr>
        <a:noFill/>
        <a:ln>
          <a:solidFill>
            <a:schemeClr val="tx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9" Type="http://schemas.openxmlformats.org/officeDocument/2006/relationships/chart" Target="../charts/chart1.xml"/><Relationship Id="rId20" Type="http://schemas.openxmlformats.org/officeDocument/2006/relationships/image" Target="../media/image35.png"/><Relationship Id="rId10" Type="http://schemas.openxmlformats.org/officeDocument/2006/relationships/chart" Target="../charts/chart2.xml"/><Relationship Id="rId11" Type="http://schemas.openxmlformats.org/officeDocument/2006/relationships/chart" Target="../charts/chart3.xml"/><Relationship Id="rId12" Type="http://schemas.openxmlformats.org/officeDocument/2006/relationships/chart" Target="../charts/chart4.xml"/><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oleObject" Target="../embeddings/oleObject1.bin"/><Relationship Id="rId18" Type="http://schemas.openxmlformats.org/officeDocument/2006/relationships/image" Target="../media/image23.wmf"/><Relationship Id="rId19" Type="http://schemas.openxmlformats.org/officeDocument/2006/relationships/image" Target="../media/image34.jpeg"/><Relationship Id="rId1" Type="http://schemas.openxmlformats.org/officeDocument/2006/relationships/vmlDrawing" Target="../drawings/vmlDrawing1.vml"/><Relationship Id="rId2" Type="http://schemas.openxmlformats.org/officeDocument/2006/relationships/slideLayout" Target="../slideLayouts/slideLayout9.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p:cNvCxnSpPr/>
          <p:nvPr/>
        </p:nvCxnSpPr>
        <p:spPr>
          <a:xfrm flipH="1">
            <a:off x="6908180" y="12636647"/>
            <a:ext cx="4282399" cy="407146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588356" y="12633516"/>
            <a:ext cx="4282399" cy="407146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1"/>
          </p:nvPr>
        </p:nvSpPr>
        <p:spPr>
          <a:xfrm>
            <a:off x="4009644" y="787400"/>
            <a:ext cx="19412712" cy="2624752"/>
          </a:xfrm>
        </p:spPr>
        <p:txBody>
          <a:bodyPr anchor="ctr"/>
          <a:lstStyle/>
          <a:p>
            <a:r>
              <a:rPr lang="en-US" dirty="0"/>
              <a:t>Assessing Water Clarity to Identify Potential Areas of Submerged Aquatic Vegetation (SAV) in the Chesapeake Bay</a:t>
            </a:r>
          </a:p>
        </p:txBody>
      </p:sp>
      <p:sp>
        <p:nvSpPr>
          <p:cNvPr id="5" name="Text Placeholder 4"/>
          <p:cNvSpPr>
            <a:spLocks noGrp="1"/>
          </p:cNvSpPr>
          <p:nvPr>
            <p:ph type="body" sz="quarter" idx="10"/>
          </p:nvPr>
        </p:nvSpPr>
        <p:spPr>
          <a:xfrm rot="16200000">
            <a:off x="11563124" y="18016061"/>
            <a:ext cx="28438686" cy="2435466"/>
          </a:xfrm>
        </p:spPr>
        <p:txBody>
          <a:bodyPr/>
          <a:lstStyle/>
          <a:p>
            <a:r>
              <a:rPr lang="en-US" sz="13000" b="1" dirty="0"/>
              <a:t>Chesapeake Bay</a:t>
            </a:r>
            <a:r>
              <a:rPr lang="en-US" sz="13000" dirty="0"/>
              <a:t> Water Resources</a:t>
            </a:r>
            <a:endParaRPr lang="en-US" sz="13000" b="1" dirty="0"/>
          </a:p>
        </p:txBody>
      </p:sp>
      <p:sp>
        <p:nvSpPr>
          <p:cNvPr id="9" name="Text Placeholder 16"/>
          <p:cNvSpPr txBox="1">
            <a:spLocks/>
          </p:cNvSpPr>
          <p:nvPr/>
        </p:nvSpPr>
        <p:spPr>
          <a:xfrm>
            <a:off x="14135559" y="30714842"/>
            <a:ext cx="2872251" cy="91994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Danielle Quick</a:t>
            </a:r>
          </a:p>
          <a:p>
            <a:pPr algn="ctr">
              <a:lnSpc>
                <a:spcPct val="100000"/>
              </a:lnSpc>
              <a:spcBef>
                <a:spcPts val="0"/>
              </a:spcBef>
            </a:pPr>
            <a:r>
              <a:rPr lang="en-US" i="1" dirty="0">
                <a:solidFill>
                  <a:schemeClr val="tx1">
                    <a:lumMod val="75000"/>
                  </a:schemeClr>
                </a:solidFill>
              </a:rPr>
              <a:t>Team Lead</a:t>
            </a:r>
          </a:p>
        </p:txBody>
      </p:sp>
      <p:sp>
        <p:nvSpPr>
          <p:cNvPr id="12" name="Text Placeholder 16"/>
          <p:cNvSpPr txBox="1">
            <a:spLocks/>
          </p:cNvSpPr>
          <p:nvPr/>
        </p:nvSpPr>
        <p:spPr>
          <a:xfrm>
            <a:off x="1026929" y="29990097"/>
            <a:ext cx="10972800" cy="67109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endParaRPr lang="en-US" dirty="0">
              <a:solidFill>
                <a:schemeClr val="tx1">
                  <a:lumMod val="75000"/>
                </a:schemeClr>
              </a:solidFill>
            </a:endParaRPr>
          </a:p>
        </p:txBody>
      </p:sp>
      <p:sp>
        <p:nvSpPr>
          <p:cNvPr id="14" name="Text Placeholder 16"/>
          <p:cNvSpPr txBox="1">
            <a:spLocks/>
          </p:cNvSpPr>
          <p:nvPr/>
        </p:nvSpPr>
        <p:spPr>
          <a:xfrm>
            <a:off x="20396242" y="10729632"/>
            <a:ext cx="2177563" cy="4340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solidFill>
                  <a:schemeClr val="tx1">
                    <a:lumMod val="75000"/>
                  </a:schemeClr>
                </a:solidFill>
              </a:rPr>
              <a:t>Landsat 8 OLI</a:t>
            </a:r>
          </a:p>
        </p:txBody>
      </p:sp>
      <p:sp>
        <p:nvSpPr>
          <p:cNvPr id="6" name="Text Placeholder 16"/>
          <p:cNvSpPr txBox="1">
            <a:spLocks/>
          </p:cNvSpPr>
          <p:nvPr/>
        </p:nvSpPr>
        <p:spPr>
          <a:xfrm>
            <a:off x="914400" y="5400090"/>
            <a:ext cx="11380829" cy="55956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schemeClr>
                </a:solidFill>
              </a:rPr>
              <a:t>Submerged Aquatic Vegetation (SAV) is vitally important to the Chesapeake Bay, serving as one of the primary food sources for the organisms that inhabit the Bay. This project evaluated the efficacy of remote sensing applications as a tool to monitor water quality parameters, specifically turbidity, to indicate areas that can potentially support healthy </a:t>
            </a:r>
            <a:r>
              <a:rPr lang="en-US" dirty="0" err="1">
                <a:solidFill>
                  <a:schemeClr val="tx1">
                    <a:lumMod val="75000"/>
                  </a:schemeClr>
                </a:solidFill>
              </a:rPr>
              <a:t>seagrass</a:t>
            </a:r>
            <a:r>
              <a:rPr lang="en-US" dirty="0">
                <a:solidFill>
                  <a:schemeClr val="tx1">
                    <a:lumMod val="75000"/>
                  </a:schemeClr>
                </a:solidFill>
              </a:rPr>
              <a:t> populations in the Chesapeake Bay. The resources and methods included visual analysis of the Bay utilizing Landsat 5 Thematic Mapper (TM) and Landsat 8 Operational Land Imager (OLI). By correlating the Landsat-derived Normalized Difference Turbidity Index (NDTI) to the Virginia Institute of Marine Sciences’ (VIMS) </a:t>
            </a:r>
            <a:r>
              <a:rPr lang="en-US" i="1" dirty="0">
                <a:solidFill>
                  <a:schemeClr val="tx1">
                    <a:lumMod val="75000"/>
                  </a:schemeClr>
                </a:solidFill>
              </a:rPr>
              <a:t>in situ</a:t>
            </a:r>
            <a:r>
              <a:rPr lang="en-US" dirty="0">
                <a:solidFill>
                  <a:schemeClr val="tx1">
                    <a:lumMod val="75000"/>
                  </a:schemeClr>
                </a:solidFill>
              </a:rPr>
              <a:t> monitoring data, a model was created that can be used to provide an estimate of water clarity throughout the entire bay. This model focuses on providing an additional resource for the Virginia Department of Environmental Quality (DEQ) for use in monitoring changes in water turbidity in the Chesapeake Bay and aid in monitoring efforts of SAV growth locations and Total Maximum Daily Load (TMDL) calculations of the Bay.</a:t>
            </a:r>
          </a:p>
        </p:txBody>
      </p:sp>
      <p:sp>
        <p:nvSpPr>
          <p:cNvPr id="15" name="Text Placeholder 16"/>
          <p:cNvSpPr txBox="1">
            <a:spLocks/>
          </p:cNvSpPr>
          <p:nvPr/>
        </p:nvSpPr>
        <p:spPr>
          <a:xfrm>
            <a:off x="13221676" y="5400090"/>
            <a:ext cx="10582656" cy="24626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b="1" dirty="0">
                <a:solidFill>
                  <a:srgbClr val="73A9DB"/>
                </a:solidFill>
              </a:rPr>
              <a:t>Correlate </a:t>
            </a:r>
            <a:r>
              <a:rPr lang="en-US" dirty="0">
                <a:solidFill>
                  <a:schemeClr val="tx1">
                    <a:lumMod val="75000"/>
                  </a:schemeClr>
                </a:solidFill>
              </a:rPr>
              <a:t>and model Landsat derived water clarity metrics with continuous </a:t>
            </a:r>
            <a:r>
              <a:rPr lang="en-US" i="1" dirty="0">
                <a:solidFill>
                  <a:schemeClr val="tx1">
                    <a:lumMod val="75000"/>
                  </a:schemeClr>
                </a:solidFill>
              </a:rPr>
              <a:t>in situ</a:t>
            </a:r>
            <a:r>
              <a:rPr lang="en-US" dirty="0">
                <a:solidFill>
                  <a:schemeClr val="tx1">
                    <a:lumMod val="75000"/>
                  </a:schemeClr>
                </a:solidFill>
              </a:rPr>
              <a:t> monitoring data for the extent of the Chesapeake Bay and its tributaries in Virginia</a:t>
            </a:r>
          </a:p>
          <a:p>
            <a:pPr marL="347663" indent="-347663">
              <a:buClr>
                <a:srgbClr val="73A9DB"/>
              </a:buClr>
            </a:pPr>
            <a:r>
              <a:rPr lang="en-US" b="1" dirty="0">
                <a:solidFill>
                  <a:srgbClr val="73A9DB"/>
                </a:solidFill>
              </a:rPr>
              <a:t>Assess</a:t>
            </a:r>
            <a:r>
              <a:rPr lang="en-US" dirty="0">
                <a:solidFill>
                  <a:srgbClr val="73A9DB"/>
                </a:solidFill>
              </a:rPr>
              <a:t> </a:t>
            </a:r>
            <a:r>
              <a:rPr lang="en-US" dirty="0">
                <a:solidFill>
                  <a:schemeClr val="tx1">
                    <a:lumMod val="75000"/>
                  </a:schemeClr>
                </a:solidFill>
              </a:rPr>
              <a:t>the use of NASA’s Earth observing satellites, Landsat 5 and Landsat 8, for monitoring water quality and submerged aquatic vegetation habitat</a:t>
            </a:r>
          </a:p>
        </p:txBody>
      </p:sp>
      <p:sp>
        <p:nvSpPr>
          <p:cNvPr id="16" name="TextBox 15"/>
          <p:cNvSpPr txBox="1"/>
          <p:nvPr/>
        </p:nvSpPr>
        <p:spPr>
          <a:xfrm>
            <a:off x="941829" y="4494908"/>
            <a:ext cx="11516347"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Abstract</a:t>
            </a:r>
          </a:p>
        </p:txBody>
      </p:sp>
      <p:sp>
        <p:nvSpPr>
          <p:cNvPr id="23" name="TextBox 22"/>
          <p:cNvSpPr txBox="1"/>
          <p:nvPr/>
        </p:nvSpPr>
        <p:spPr>
          <a:xfrm>
            <a:off x="13221676" y="4459411"/>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Objectives</a:t>
            </a:r>
          </a:p>
        </p:txBody>
      </p:sp>
      <p:sp>
        <p:nvSpPr>
          <p:cNvPr id="24" name="TextBox 23"/>
          <p:cNvSpPr txBox="1"/>
          <p:nvPr/>
        </p:nvSpPr>
        <p:spPr>
          <a:xfrm>
            <a:off x="941829" y="10836589"/>
            <a:ext cx="11407715"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Methodology</a:t>
            </a:r>
          </a:p>
        </p:txBody>
      </p:sp>
      <p:sp>
        <p:nvSpPr>
          <p:cNvPr id="25" name="TextBox 24"/>
          <p:cNvSpPr txBox="1"/>
          <p:nvPr/>
        </p:nvSpPr>
        <p:spPr>
          <a:xfrm>
            <a:off x="13221676" y="11703909"/>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Study Area</a:t>
            </a:r>
          </a:p>
        </p:txBody>
      </p:sp>
      <p:sp>
        <p:nvSpPr>
          <p:cNvPr id="26" name="TextBox 25"/>
          <p:cNvSpPr txBox="1"/>
          <p:nvPr/>
        </p:nvSpPr>
        <p:spPr>
          <a:xfrm>
            <a:off x="13221676" y="8128681"/>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Earth Observations</a:t>
            </a:r>
          </a:p>
        </p:txBody>
      </p:sp>
      <p:sp>
        <p:nvSpPr>
          <p:cNvPr id="27" name="TextBox 26"/>
          <p:cNvSpPr txBox="1"/>
          <p:nvPr/>
        </p:nvSpPr>
        <p:spPr>
          <a:xfrm>
            <a:off x="13221676" y="19277305"/>
            <a:ext cx="11550315"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Results</a:t>
            </a:r>
          </a:p>
        </p:txBody>
      </p:sp>
      <p:sp>
        <p:nvSpPr>
          <p:cNvPr id="28" name="TextBox 27"/>
          <p:cNvSpPr txBox="1"/>
          <p:nvPr/>
        </p:nvSpPr>
        <p:spPr>
          <a:xfrm>
            <a:off x="941829" y="27609543"/>
            <a:ext cx="3799388"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Conclusions</a:t>
            </a:r>
          </a:p>
        </p:txBody>
      </p:sp>
      <p:sp>
        <p:nvSpPr>
          <p:cNvPr id="29" name="TextBox 28"/>
          <p:cNvSpPr txBox="1"/>
          <p:nvPr/>
        </p:nvSpPr>
        <p:spPr>
          <a:xfrm>
            <a:off x="941829" y="31088507"/>
            <a:ext cx="7055511"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Acknowledgements</a:t>
            </a:r>
          </a:p>
        </p:txBody>
      </p:sp>
      <p:sp>
        <p:nvSpPr>
          <p:cNvPr id="30" name="TextBox 29"/>
          <p:cNvSpPr txBox="1"/>
          <p:nvPr/>
        </p:nvSpPr>
        <p:spPr>
          <a:xfrm>
            <a:off x="941829" y="25493831"/>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Project Partners</a:t>
            </a:r>
          </a:p>
        </p:txBody>
      </p:sp>
      <p:sp>
        <p:nvSpPr>
          <p:cNvPr id="31" name="TextBox 30"/>
          <p:cNvSpPr txBox="1"/>
          <p:nvPr/>
        </p:nvSpPr>
        <p:spPr>
          <a:xfrm>
            <a:off x="13221676" y="27407940"/>
            <a:ext cx="4542503"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Team Members</a:t>
            </a:r>
          </a:p>
        </p:txBody>
      </p:sp>
      <p:sp>
        <p:nvSpPr>
          <p:cNvPr id="34" name="Text Placeholder 16"/>
          <p:cNvSpPr txBox="1">
            <a:spLocks/>
          </p:cNvSpPr>
          <p:nvPr/>
        </p:nvSpPr>
        <p:spPr>
          <a:xfrm>
            <a:off x="18359577" y="33843651"/>
            <a:ext cx="3073727" cy="4112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Gregory </a:t>
            </a:r>
            <a:r>
              <a:rPr lang="en-US" dirty="0" err="1">
                <a:solidFill>
                  <a:schemeClr val="tx1">
                    <a:lumMod val="75000"/>
                  </a:schemeClr>
                </a:solidFill>
              </a:rPr>
              <a:t>Hoobchaak</a:t>
            </a:r>
            <a:endParaRPr lang="en-US" dirty="0">
              <a:solidFill>
                <a:schemeClr val="tx1">
                  <a:lumMod val="75000"/>
                </a:schemeClr>
              </a:solidFill>
            </a:endParaRPr>
          </a:p>
        </p:txBody>
      </p:sp>
      <p:sp>
        <p:nvSpPr>
          <p:cNvPr id="36" name="Text Placeholder 16"/>
          <p:cNvSpPr txBox="1">
            <a:spLocks/>
          </p:cNvSpPr>
          <p:nvPr/>
        </p:nvSpPr>
        <p:spPr>
          <a:xfrm>
            <a:off x="15485910" y="33843651"/>
            <a:ext cx="3002160" cy="4112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Collin Henson</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2983" y="28394281"/>
            <a:ext cx="2057404" cy="208178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63541" y="31543473"/>
            <a:ext cx="2057404" cy="2081788"/>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6502" y="31620597"/>
            <a:ext cx="2057404" cy="2081788"/>
          </a:xfrm>
          <a:prstGeom prst="rect">
            <a:avLst/>
          </a:prstGeom>
        </p:spPr>
      </p:pic>
      <p:sp>
        <p:nvSpPr>
          <p:cNvPr id="38" name="TextBox 37"/>
          <p:cNvSpPr txBox="1"/>
          <p:nvPr/>
        </p:nvSpPr>
        <p:spPr>
          <a:xfrm>
            <a:off x="843099" y="34694241"/>
            <a:ext cx="18035451" cy="871515"/>
          </a:xfrm>
          <a:prstGeom prst="rect">
            <a:avLst/>
          </a:prstGeom>
          <a:noFill/>
        </p:spPr>
        <p:txBody>
          <a:bodyPr wrap="square" rtlCol="0">
            <a:noAutofit/>
          </a:bodyPr>
          <a:lstStyle/>
          <a:p>
            <a:pPr lvl="0"/>
            <a:r>
              <a:rPr lang="en-US" sz="4800" dirty="0">
                <a:solidFill>
                  <a:schemeClr val="bg1"/>
                </a:solidFill>
                <a:latin typeface="+mj-lt"/>
              </a:rPr>
              <a:t>NASA Langley Research Center – 2017 Spring</a:t>
            </a:r>
            <a:endParaRPr lang="en-US" sz="4800" dirty="0">
              <a:solidFill>
                <a:srgbClr val="FFFFFF"/>
              </a:solidFill>
              <a:latin typeface="Century Gothic"/>
            </a:endParaRPr>
          </a:p>
        </p:txBody>
      </p:sp>
      <p:sp>
        <p:nvSpPr>
          <p:cNvPr id="39" name="Text Placeholder 16"/>
          <p:cNvSpPr txBox="1">
            <a:spLocks/>
          </p:cNvSpPr>
          <p:nvPr/>
        </p:nvSpPr>
        <p:spPr>
          <a:xfrm>
            <a:off x="19512813" y="30716076"/>
            <a:ext cx="2872251" cy="4094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Cole Cowher</a:t>
            </a:r>
          </a:p>
        </p:txBody>
      </p:sp>
      <p:sp>
        <p:nvSpPr>
          <p:cNvPr id="40" name="Text Placeholder 16"/>
          <p:cNvSpPr txBox="1">
            <a:spLocks/>
          </p:cNvSpPr>
          <p:nvPr/>
        </p:nvSpPr>
        <p:spPr>
          <a:xfrm>
            <a:off x="16793508" y="30694688"/>
            <a:ext cx="3002160" cy="4094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Amanda Clayton</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9355" y="28388317"/>
            <a:ext cx="2057404" cy="2081788"/>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0324" y="28388317"/>
            <a:ext cx="2057404" cy="2081788"/>
          </a:xfrm>
          <a:prstGeom prst="rect">
            <a:avLst/>
          </a:prstGeom>
        </p:spPr>
      </p:pic>
      <p:sp>
        <p:nvSpPr>
          <p:cNvPr id="43" name="Text Placeholder 16"/>
          <p:cNvSpPr txBox="1">
            <a:spLocks/>
          </p:cNvSpPr>
          <p:nvPr/>
        </p:nvSpPr>
        <p:spPr>
          <a:xfrm>
            <a:off x="15572232" y="9515400"/>
            <a:ext cx="2177563" cy="4340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00" dirty="0">
                <a:solidFill>
                  <a:schemeClr val="tx1">
                    <a:lumMod val="75000"/>
                  </a:schemeClr>
                </a:solidFill>
              </a:rPr>
              <a:t>Landsat 5 TM</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81801" y="9612949"/>
            <a:ext cx="2573252" cy="210312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47930" y="8931652"/>
            <a:ext cx="2839395" cy="2743200"/>
          </a:xfrm>
          <a:prstGeom prst="rect">
            <a:avLst/>
          </a:prstGeom>
        </p:spPr>
      </p:pic>
      <p:sp>
        <p:nvSpPr>
          <p:cNvPr id="44" name="Text Placeholder 16"/>
          <p:cNvSpPr txBox="1">
            <a:spLocks/>
          </p:cNvSpPr>
          <p:nvPr/>
        </p:nvSpPr>
        <p:spPr>
          <a:xfrm>
            <a:off x="1122168" y="31910391"/>
            <a:ext cx="9407348" cy="241585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a:solidFill>
                  <a:schemeClr val="tx1">
                    <a:lumMod val="75000"/>
                  </a:schemeClr>
                </a:solidFill>
              </a:rPr>
              <a:t>Dr. Kenton Ross, NASA Langley Research Center</a:t>
            </a:r>
          </a:p>
          <a:p>
            <a:pPr marL="0" indent="0">
              <a:buClr>
                <a:srgbClr val="75AADB"/>
              </a:buClr>
              <a:buNone/>
            </a:pPr>
            <a:r>
              <a:rPr lang="en-US" dirty="0">
                <a:solidFill>
                  <a:schemeClr val="tx1">
                    <a:lumMod val="75000"/>
                  </a:schemeClr>
                </a:solidFill>
              </a:rPr>
              <a:t>Tish Robertson, Virginia Department of Environmental Quality</a:t>
            </a:r>
          </a:p>
          <a:p>
            <a:pPr marL="0" indent="0">
              <a:buClr>
                <a:srgbClr val="75AADB"/>
              </a:buClr>
              <a:buNone/>
            </a:pPr>
            <a:r>
              <a:rPr lang="en-US" dirty="0">
                <a:solidFill>
                  <a:schemeClr val="tx1">
                    <a:lumMod val="75000"/>
                  </a:schemeClr>
                </a:solidFill>
              </a:rPr>
              <a:t>Peter Tango, </a:t>
            </a:r>
            <a:r>
              <a:rPr lang="en-US" dirty="0" smtClean="0">
                <a:solidFill>
                  <a:schemeClr val="tx1">
                    <a:lumMod val="75000"/>
                  </a:schemeClr>
                </a:solidFill>
              </a:rPr>
              <a:t>USGS, Water Science Center</a:t>
            </a:r>
            <a:endParaRPr lang="en-US" dirty="0">
              <a:solidFill>
                <a:schemeClr val="tx1">
                  <a:lumMod val="75000"/>
                </a:schemeClr>
              </a:solidFill>
            </a:endParaRPr>
          </a:p>
          <a:p>
            <a:pPr marL="0" indent="0">
              <a:buClr>
                <a:srgbClr val="75AADB"/>
              </a:buClr>
              <a:buNone/>
            </a:pPr>
            <a:r>
              <a:rPr lang="en-US" dirty="0">
                <a:solidFill>
                  <a:schemeClr val="tx1">
                    <a:lumMod val="75000"/>
                  </a:schemeClr>
                </a:solidFill>
              </a:rPr>
              <a:t>David Wilcox &amp; </a:t>
            </a:r>
            <a:r>
              <a:rPr lang="en-US" dirty="0" smtClean="0">
                <a:solidFill>
                  <a:schemeClr val="tx1">
                    <a:lumMod val="75000"/>
                  </a:schemeClr>
                </a:solidFill>
              </a:rPr>
              <a:t>Bob </a:t>
            </a:r>
            <a:r>
              <a:rPr lang="en-US" dirty="0">
                <a:solidFill>
                  <a:schemeClr val="tx1">
                    <a:lumMod val="75000"/>
                  </a:schemeClr>
                </a:solidFill>
              </a:rPr>
              <a:t>Orth, Virginia Institute of Marine </a:t>
            </a:r>
            <a:r>
              <a:rPr lang="en-US" dirty="0" smtClean="0">
                <a:solidFill>
                  <a:schemeClr val="tx1">
                    <a:lumMod val="75000"/>
                  </a:schemeClr>
                </a:solidFill>
              </a:rPr>
              <a:t>Science</a:t>
            </a:r>
          </a:p>
        </p:txBody>
      </p:sp>
      <p:sp>
        <p:nvSpPr>
          <p:cNvPr id="45" name="Text Placeholder 16"/>
          <p:cNvSpPr txBox="1">
            <a:spLocks/>
          </p:cNvSpPr>
          <p:nvPr/>
        </p:nvSpPr>
        <p:spPr>
          <a:xfrm>
            <a:off x="1140586" y="26360378"/>
            <a:ext cx="7156397" cy="12038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a:solidFill>
                  <a:schemeClr val="tx1">
                    <a:lumMod val="75000"/>
                  </a:schemeClr>
                </a:solidFill>
              </a:rPr>
              <a:t>Virginia Department of Environmental Quality</a:t>
            </a:r>
          </a:p>
          <a:p>
            <a:pPr marL="347663" indent="-347663">
              <a:buClr>
                <a:srgbClr val="75AADB"/>
              </a:buClr>
            </a:pPr>
            <a:r>
              <a:rPr lang="en-US" dirty="0">
                <a:solidFill>
                  <a:schemeClr val="tx1">
                    <a:lumMod val="75000"/>
                  </a:schemeClr>
                </a:solidFill>
              </a:rPr>
              <a:t>US Geological Survey, Water Science Center</a:t>
            </a:r>
          </a:p>
        </p:txBody>
      </p:sp>
      <p:sp>
        <p:nvSpPr>
          <p:cNvPr id="50" name="Rectangle 49"/>
          <p:cNvSpPr/>
          <p:nvPr/>
        </p:nvSpPr>
        <p:spPr>
          <a:xfrm>
            <a:off x="3687915" y="18274775"/>
            <a:ext cx="6400800" cy="646331"/>
          </a:xfrm>
          <a:prstGeom prst="rect">
            <a:avLst/>
          </a:prstGeom>
          <a:gradFill>
            <a:gsLst>
              <a:gs pos="0">
                <a:srgbClr val="AFDBBB"/>
              </a:gs>
              <a:gs pos="50000">
                <a:srgbClr val="AFDBBB"/>
              </a:gs>
              <a:gs pos="100000">
                <a:srgbClr val="92CEA2"/>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1" name="Rectangle 50"/>
          <p:cNvSpPr/>
          <p:nvPr/>
        </p:nvSpPr>
        <p:spPr>
          <a:xfrm>
            <a:off x="7053498" y="11806688"/>
            <a:ext cx="5852160" cy="1129632"/>
          </a:xfrm>
          <a:prstGeom prst="rect">
            <a:avLst/>
          </a:prstGeom>
          <a:solidFill>
            <a:srgbClr val="AFDBBB"/>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2" name="Rectangle 51"/>
          <p:cNvSpPr/>
          <p:nvPr/>
        </p:nvSpPr>
        <p:spPr>
          <a:xfrm>
            <a:off x="947441" y="11806688"/>
            <a:ext cx="5852160" cy="1124495"/>
          </a:xfrm>
          <a:prstGeom prst="rect">
            <a:avLst/>
          </a:prstGeom>
          <a:solidFill>
            <a:srgbClr val="AFDBB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lumMod val="75000"/>
                </a:schemeClr>
              </a:solidFill>
            </a:endParaRPr>
          </a:p>
        </p:txBody>
      </p:sp>
      <p:sp>
        <p:nvSpPr>
          <p:cNvPr id="53" name="TextBox 52"/>
          <p:cNvSpPr txBox="1"/>
          <p:nvPr/>
        </p:nvSpPr>
        <p:spPr>
          <a:xfrm>
            <a:off x="812321" y="11878304"/>
            <a:ext cx="6122400" cy="907941"/>
          </a:xfrm>
          <a:prstGeom prst="rect">
            <a:avLst/>
          </a:prstGeom>
          <a:noFill/>
        </p:spPr>
        <p:txBody>
          <a:bodyPr wrap="square" rtlCol="0">
            <a:spAutoFit/>
          </a:bodyPr>
          <a:lstStyle/>
          <a:p>
            <a:pPr algn="ctr"/>
            <a:r>
              <a:rPr lang="en-US" sz="2800" b="1" dirty="0">
                <a:solidFill>
                  <a:schemeClr val="tx1">
                    <a:lumMod val="75000"/>
                  </a:schemeClr>
                </a:solidFill>
              </a:rPr>
              <a:t>Virginia Institute of Marine Science</a:t>
            </a:r>
          </a:p>
          <a:p>
            <a:pPr algn="ctr"/>
            <a:r>
              <a:rPr lang="en-US" sz="2400" dirty="0"/>
              <a:t>Virginia Estuarine &amp; Coastal Observing System</a:t>
            </a:r>
          </a:p>
        </p:txBody>
      </p:sp>
      <p:sp>
        <p:nvSpPr>
          <p:cNvPr id="54" name="TextBox 53"/>
          <p:cNvSpPr txBox="1"/>
          <p:nvPr/>
        </p:nvSpPr>
        <p:spPr>
          <a:xfrm>
            <a:off x="7477782" y="12124585"/>
            <a:ext cx="5003593" cy="523220"/>
          </a:xfrm>
          <a:prstGeom prst="rect">
            <a:avLst/>
          </a:prstGeom>
          <a:noFill/>
        </p:spPr>
        <p:txBody>
          <a:bodyPr wrap="square" rtlCol="0">
            <a:spAutoFit/>
          </a:bodyPr>
          <a:lstStyle/>
          <a:p>
            <a:r>
              <a:rPr lang="en-US" sz="2800" b="1" dirty="0">
                <a:solidFill>
                  <a:schemeClr val="tx1">
                    <a:lumMod val="75000"/>
                  </a:schemeClr>
                </a:solidFill>
              </a:rPr>
              <a:t>Landsat 5 TM &amp; Landsat 8 OLI</a:t>
            </a:r>
          </a:p>
        </p:txBody>
      </p:sp>
      <p:sp>
        <p:nvSpPr>
          <p:cNvPr id="55" name="TextBox 54"/>
          <p:cNvSpPr txBox="1"/>
          <p:nvPr/>
        </p:nvSpPr>
        <p:spPr>
          <a:xfrm>
            <a:off x="5265462" y="18315172"/>
            <a:ext cx="3245707" cy="523220"/>
          </a:xfrm>
          <a:prstGeom prst="rect">
            <a:avLst/>
          </a:prstGeom>
          <a:noFill/>
        </p:spPr>
        <p:txBody>
          <a:bodyPr wrap="square" rtlCol="0">
            <a:spAutoFit/>
          </a:bodyPr>
          <a:lstStyle/>
          <a:p>
            <a:pPr algn="ctr"/>
            <a:r>
              <a:rPr lang="en-US" sz="2800" b="1" dirty="0">
                <a:solidFill>
                  <a:schemeClr val="tx1">
                    <a:lumMod val="75000"/>
                  </a:schemeClr>
                </a:solidFill>
              </a:rPr>
              <a:t>Correlate &amp; Model</a:t>
            </a:r>
          </a:p>
        </p:txBody>
      </p:sp>
      <p:sp>
        <p:nvSpPr>
          <p:cNvPr id="56" name="Rectangle 55"/>
          <p:cNvSpPr/>
          <p:nvPr/>
        </p:nvSpPr>
        <p:spPr>
          <a:xfrm>
            <a:off x="7692529" y="13319299"/>
            <a:ext cx="4574098" cy="867019"/>
          </a:xfrm>
          <a:prstGeom prst="rect">
            <a:avLst/>
          </a:prstGeom>
          <a:solidFill>
            <a:srgbClr val="AFDBB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7" name="Rectangle 56"/>
          <p:cNvSpPr/>
          <p:nvPr/>
        </p:nvSpPr>
        <p:spPr>
          <a:xfrm>
            <a:off x="1587521" y="13319299"/>
            <a:ext cx="4572000" cy="867019"/>
          </a:xfrm>
          <a:prstGeom prst="rect">
            <a:avLst/>
          </a:prstGeom>
          <a:solidFill>
            <a:srgbClr val="AFDBB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8" name="TextBox 57"/>
          <p:cNvSpPr txBox="1"/>
          <p:nvPr/>
        </p:nvSpPr>
        <p:spPr>
          <a:xfrm>
            <a:off x="1499521" y="13486510"/>
            <a:ext cx="4748000" cy="492443"/>
          </a:xfrm>
          <a:prstGeom prst="rect">
            <a:avLst/>
          </a:prstGeom>
          <a:noFill/>
        </p:spPr>
        <p:txBody>
          <a:bodyPr wrap="square" rtlCol="0">
            <a:spAutoFit/>
          </a:bodyPr>
          <a:lstStyle/>
          <a:p>
            <a:pPr algn="ctr"/>
            <a:r>
              <a:rPr lang="en-US" sz="2600" i="1" dirty="0">
                <a:solidFill>
                  <a:schemeClr val="tx1">
                    <a:lumMod val="75000"/>
                  </a:schemeClr>
                </a:solidFill>
              </a:rPr>
              <a:t>In situ </a:t>
            </a:r>
            <a:r>
              <a:rPr lang="en-US" sz="2600" dirty="0">
                <a:solidFill>
                  <a:schemeClr val="tx1">
                    <a:lumMod val="75000"/>
                  </a:schemeClr>
                </a:solidFill>
              </a:rPr>
              <a:t>continuous monitoring data</a:t>
            </a:r>
          </a:p>
        </p:txBody>
      </p:sp>
      <p:sp>
        <p:nvSpPr>
          <p:cNvPr id="59" name="TextBox 58"/>
          <p:cNvSpPr txBox="1"/>
          <p:nvPr/>
        </p:nvSpPr>
        <p:spPr>
          <a:xfrm>
            <a:off x="8631960" y="13483597"/>
            <a:ext cx="2695237" cy="492443"/>
          </a:xfrm>
          <a:prstGeom prst="rect">
            <a:avLst/>
          </a:prstGeom>
          <a:noFill/>
        </p:spPr>
        <p:txBody>
          <a:bodyPr wrap="square" rtlCol="0">
            <a:spAutoFit/>
          </a:bodyPr>
          <a:lstStyle/>
          <a:p>
            <a:r>
              <a:rPr lang="en-US" sz="2600" dirty="0">
                <a:solidFill>
                  <a:schemeClr val="tx1">
                    <a:lumMod val="75000"/>
                  </a:schemeClr>
                </a:solidFill>
              </a:rPr>
              <a:t>Surface Reflectance</a:t>
            </a:r>
          </a:p>
        </p:txBody>
      </p:sp>
      <p:sp>
        <p:nvSpPr>
          <p:cNvPr id="60" name="Rectangle 59"/>
          <p:cNvSpPr/>
          <p:nvPr/>
        </p:nvSpPr>
        <p:spPr>
          <a:xfrm>
            <a:off x="3142001" y="14508751"/>
            <a:ext cx="3657600" cy="1737360"/>
          </a:xfrm>
          <a:prstGeom prst="rect">
            <a:avLst/>
          </a:prstGeom>
          <a:solidFill>
            <a:srgbClr val="AFDBB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1" name="Rectangle 60"/>
          <p:cNvSpPr/>
          <p:nvPr/>
        </p:nvSpPr>
        <p:spPr>
          <a:xfrm>
            <a:off x="7053498" y="14508751"/>
            <a:ext cx="3657600" cy="1737360"/>
          </a:xfrm>
          <a:prstGeom prst="rect">
            <a:avLst/>
          </a:prstGeom>
          <a:solidFill>
            <a:srgbClr val="AFDBBB"/>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2" name="TextBox 61"/>
          <p:cNvSpPr txBox="1"/>
          <p:nvPr/>
        </p:nvSpPr>
        <p:spPr>
          <a:xfrm>
            <a:off x="3530826" y="15115821"/>
            <a:ext cx="2879951" cy="523220"/>
          </a:xfrm>
          <a:prstGeom prst="rect">
            <a:avLst/>
          </a:prstGeom>
          <a:noFill/>
        </p:spPr>
        <p:txBody>
          <a:bodyPr wrap="square" rtlCol="0">
            <a:spAutoFit/>
          </a:bodyPr>
          <a:lstStyle/>
          <a:p>
            <a:pPr algn="ctr"/>
            <a:r>
              <a:rPr lang="en-US" sz="2800" b="1" dirty="0">
                <a:solidFill>
                  <a:schemeClr val="tx1">
                    <a:lumMod val="75000"/>
                  </a:schemeClr>
                </a:solidFill>
              </a:rPr>
              <a:t>Turbidity (</a:t>
            </a:r>
            <a:r>
              <a:rPr lang="en-US" sz="2800" b="1" dirty="0" err="1">
                <a:solidFill>
                  <a:schemeClr val="tx1">
                    <a:lumMod val="75000"/>
                  </a:schemeClr>
                </a:solidFill>
              </a:rPr>
              <a:t>ntu</a:t>
            </a:r>
            <a:r>
              <a:rPr lang="en-US" sz="2800" b="1" dirty="0">
                <a:solidFill>
                  <a:schemeClr val="tx1">
                    <a:lumMod val="75000"/>
                  </a:schemeClr>
                </a:solidFill>
              </a:rPr>
              <a:t>)</a:t>
            </a:r>
            <a:endParaRPr lang="en-US" sz="2800" dirty="0">
              <a:solidFill>
                <a:schemeClr val="tx1">
                  <a:lumMod val="75000"/>
                </a:schemeClr>
              </a:solidFill>
            </a:endParaRPr>
          </a:p>
        </p:txBody>
      </p:sp>
      <p:sp>
        <p:nvSpPr>
          <p:cNvPr id="63" name="TextBox 62"/>
          <p:cNvSpPr txBox="1"/>
          <p:nvPr/>
        </p:nvSpPr>
        <p:spPr>
          <a:xfrm>
            <a:off x="7042347" y="14508751"/>
            <a:ext cx="3692200" cy="954107"/>
          </a:xfrm>
          <a:prstGeom prst="rect">
            <a:avLst/>
          </a:prstGeom>
          <a:noFill/>
        </p:spPr>
        <p:txBody>
          <a:bodyPr wrap="square" rtlCol="0">
            <a:spAutoFit/>
          </a:bodyPr>
          <a:lstStyle/>
          <a:p>
            <a:r>
              <a:rPr lang="en-US" sz="2800" b="1" dirty="0">
                <a:solidFill>
                  <a:schemeClr val="tx1">
                    <a:lumMod val="75000"/>
                  </a:schemeClr>
                </a:solidFill>
              </a:rPr>
              <a:t>Normalized Difference Turbidity Index </a:t>
            </a:r>
          </a:p>
        </p:txBody>
      </p:sp>
      <p:sp>
        <p:nvSpPr>
          <p:cNvPr id="64" name="Rectangle 63"/>
          <p:cNvSpPr/>
          <p:nvPr/>
        </p:nvSpPr>
        <p:spPr>
          <a:xfrm>
            <a:off x="3687915" y="16722881"/>
            <a:ext cx="6400800" cy="1097280"/>
          </a:xfrm>
          <a:prstGeom prst="rect">
            <a:avLst/>
          </a:prstGeom>
          <a:gradFill>
            <a:gsLst>
              <a:gs pos="0">
                <a:schemeClr val="accent1">
                  <a:lumMod val="20000"/>
                  <a:lumOff val="80000"/>
                </a:schemeClr>
              </a:gs>
              <a:gs pos="0">
                <a:srgbClr val="AFDBBB"/>
              </a:gs>
              <a:gs pos="50000">
                <a:srgbClr val="AFDBBB"/>
              </a:gs>
              <a:gs pos="100000">
                <a:srgbClr val="92CEA2"/>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p:cNvSpPr txBox="1"/>
              <p:nvPr/>
            </p:nvSpPr>
            <p:spPr>
              <a:xfrm>
                <a:off x="7292119" y="15493263"/>
                <a:ext cx="3180358" cy="671274"/>
              </a:xfrm>
              <a:prstGeom prst="rect">
                <a:avLst/>
              </a:prstGeom>
              <a:noFill/>
            </p:spPr>
            <p:txBody>
              <a:bodyPr wrap="none" lIns="0" tIns="0" rIns="0" bIns="0" rtlCol="0">
                <a:spAutoFit/>
              </a:bodyPr>
              <a:lstStyle/>
              <a:p>
                <a14:m>
                  <m:oMath xmlns:m="http://schemas.openxmlformats.org/officeDocument/2006/math">
                    <m:r>
                      <m:rPr>
                        <m:nor/>
                      </m:rPr>
                      <a:rPr lang="en-US" sz="2400" b="0" i="0" smtClean="0">
                        <a:solidFill>
                          <a:schemeClr val="tx1"/>
                        </a:solidFill>
                      </a:rPr>
                      <m:t>NDTI</m:t>
                    </m:r>
                    <m:r>
                      <m:rPr>
                        <m:nor/>
                      </m:rPr>
                      <a:rPr lang="en-US" sz="2400" b="0" i="0" smtClean="0">
                        <a:solidFill>
                          <a:schemeClr val="tx1"/>
                        </a:solidFill>
                      </a:rPr>
                      <m:t> = </m:t>
                    </m:r>
                    <m:f>
                      <m:fPr>
                        <m:ctrlPr>
                          <a:rPr lang="en-US" sz="2400" b="0" i="1" smtClean="0">
                            <a:solidFill>
                              <a:schemeClr val="tx1"/>
                            </a:solidFill>
                            <a:latin typeface="Cambria Math" charset="0"/>
                          </a:rPr>
                        </m:ctrlPr>
                      </m:fPr>
                      <m:num>
                        <m:r>
                          <m:rPr>
                            <m:nor/>
                          </m:rPr>
                          <a:rPr lang="en-US" sz="2400" b="0" i="0" smtClean="0">
                            <a:solidFill>
                              <a:schemeClr val="tx1"/>
                            </a:solidFill>
                          </a:rPr>
                          <m:t>(</m:t>
                        </m:r>
                        <m:r>
                          <m:rPr>
                            <m:nor/>
                          </m:rPr>
                          <a:rPr lang="en-US" sz="2400" b="0" i="0" smtClean="0">
                            <a:solidFill>
                              <a:schemeClr val="tx1"/>
                            </a:solidFill>
                          </a:rPr>
                          <m:t>Red</m:t>
                        </m:r>
                        <m:r>
                          <m:rPr>
                            <m:nor/>
                          </m:rPr>
                          <a:rPr lang="en-US" sz="2400" b="0" i="0" smtClean="0">
                            <a:solidFill>
                              <a:schemeClr val="tx1"/>
                            </a:solidFill>
                          </a:rPr>
                          <m:t> − </m:t>
                        </m:r>
                        <m:r>
                          <m:rPr>
                            <m:nor/>
                          </m:rPr>
                          <a:rPr lang="en-US" sz="2400" b="0" i="0" smtClean="0">
                            <a:solidFill>
                              <a:schemeClr val="tx1"/>
                            </a:solidFill>
                          </a:rPr>
                          <m:t>Green</m:t>
                        </m:r>
                        <m:r>
                          <m:rPr>
                            <m:nor/>
                          </m:rPr>
                          <a:rPr lang="en-US" sz="2400" b="0" i="0" smtClean="0">
                            <a:solidFill>
                              <a:schemeClr val="tx1"/>
                            </a:solidFill>
                          </a:rPr>
                          <m:t>)</m:t>
                        </m:r>
                      </m:num>
                      <m:den>
                        <m:r>
                          <m:rPr>
                            <m:nor/>
                          </m:rPr>
                          <a:rPr lang="en-US" sz="2400" b="0" i="0" smtClean="0">
                            <a:solidFill>
                              <a:schemeClr val="tx1"/>
                            </a:solidFill>
                          </a:rPr>
                          <m:t>(</m:t>
                        </m:r>
                        <m:r>
                          <m:rPr>
                            <m:nor/>
                          </m:rPr>
                          <a:rPr lang="en-US" sz="2400" b="0" i="0" smtClean="0">
                            <a:solidFill>
                              <a:schemeClr val="tx1"/>
                            </a:solidFill>
                          </a:rPr>
                          <m:t>Red</m:t>
                        </m:r>
                        <m:r>
                          <m:rPr>
                            <m:nor/>
                          </m:rPr>
                          <a:rPr lang="en-US" sz="2400" b="0" i="0" smtClean="0">
                            <a:solidFill>
                              <a:schemeClr val="tx1"/>
                            </a:solidFill>
                          </a:rPr>
                          <m:t> + </m:t>
                        </m:r>
                        <m:r>
                          <m:rPr>
                            <m:nor/>
                          </m:rPr>
                          <a:rPr lang="en-US" sz="2400" b="0" i="0" smtClean="0">
                            <a:solidFill>
                              <a:schemeClr val="tx1"/>
                            </a:solidFill>
                          </a:rPr>
                          <m:t>Green</m:t>
                        </m:r>
                        <m:r>
                          <m:rPr>
                            <m:nor/>
                          </m:rPr>
                          <a:rPr lang="en-US" sz="2400" b="0" i="0" smtClean="0">
                            <a:solidFill>
                              <a:schemeClr val="tx1"/>
                            </a:solidFill>
                          </a:rPr>
                          <m:t>) </m:t>
                        </m:r>
                      </m:den>
                    </m:f>
                  </m:oMath>
                </a14:m>
                <a:r>
                  <a:rPr lang="en-US" sz="2400" dirty="0">
                    <a:solidFill>
                      <a:schemeClr val="tx1">
                        <a:lumMod val="75000"/>
                      </a:schemeClr>
                    </a:solidFill>
                  </a:rPr>
                  <a:t>  </a:t>
                </a:r>
              </a:p>
            </p:txBody>
          </p:sp>
        </mc:Choice>
        <mc:Fallback xmlns="">
          <p:sp>
            <p:nvSpPr>
              <p:cNvPr id="65" name="TextBox 64"/>
              <p:cNvSpPr txBox="1">
                <a:spLocks noRot="1" noChangeAspect="1" noMove="1" noResize="1" noEditPoints="1" noAdjustHandles="1" noChangeArrowheads="1" noChangeShapeType="1" noTextEdit="1"/>
              </p:cNvSpPr>
              <p:nvPr/>
            </p:nvSpPr>
            <p:spPr>
              <a:xfrm>
                <a:off x="7292119" y="15493263"/>
                <a:ext cx="3180358" cy="671274"/>
              </a:xfrm>
              <a:prstGeom prst="rect">
                <a:avLst/>
              </a:prstGeom>
              <a:blipFill rotWithShape="0">
                <a:blip r:embed="rId6"/>
                <a:stretch>
                  <a:fillRect/>
                </a:stretch>
              </a:blipFill>
            </p:spPr>
            <p:txBody>
              <a:bodyPr/>
              <a:lstStyle/>
              <a:p>
                <a:r>
                  <a:rPr lang="en-US">
                    <a:noFill/>
                  </a:rPr>
                  <a:t> </a:t>
                </a:r>
              </a:p>
            </p:txBody>
          </p:sp>
        </mc:Fallback>
      </mc:AlternateContent>
      <p:sp>
        <p:nvSpPr>
          <p:cNvPr id="66" name="TextBox 65"/>
          <p:cNvSpPr txBox="1"/>
          <p:nvPr/>
        </p:nvSpPr>
        <p:spPr>
          <a:xfrm>
            <a:off x="3693065" y="16781077"/>
            <a:ext cx="6390500" cy="923330"/>
          </a:xfrm>
          <a:prstGeom prst="rect">
            <a:avLst/>
          </a:prstGeom>
          <a:noFill/>
        </p:spPr>
        <p:txBody>
          <a:bodyPr wrap="square" rtlCol="0">
            <a:spAutoFit/>
          </a:bodyPr>
          <a:lstStyle/>
          <a:p>
            <a:pPr algn="ctr"/>
            <a:r>
              <a:rPr lang="en-US" sz="2800" b="1" dirty="0">
                <a:solidFill>
                  <a:schemeClr val="tx1">
                    <a:lumMod val="75000"/>
                  </a:schemeClr>
                </a:solidFill>
              </a:rPr>
              <a:t>Google Earth Engine</a:t>
            </a:r>
          </a:p>
          <a:p>
            <a:pPr algn="ctr"/>
            <a:r>
              <a:rPr lang="en-US" sz="2600" dirty="0"/>
              <a:t>Co-locate data for single date and overpass time</a:t>
            </a:r>
          </a:p>
        </p:txBody>
      </p:sp>
      <p:cxnSp>
        <p:nvCxnSpPr>
          <p:cNvPr id="88" name="Straight Arrow Connector 87"/>
          <p:cNvCxnSpPr/>
          <p:nvPr/>
        </p:nvCxnSpPr>
        <p:spPr>
          <a:xfrm flipH="1">
            <a:off x="6898075" y="17813082"/>
            <a:ext cx="3382"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40586" y="28391627"/>
            <a:ext cx="11812771" cy="2585323"/>
          </a:xfrm>
          <a:prstGeom prst="rect">
            <a:avLst/>
          </a:prstGeom>
        </p:spPr>
        <p:txBody>
          <a:bodyPr wrap="square">
            <a:spAutoFit/>
          </a:bodyPr>
          <a:lstStyle/>
          <a:p>
            <a:pPr marL="457200" indent="-457200">
              <a:buClr>
                <a:srgbClr val="73A9DB"/>
              </a:buClr>
              <a:buFont typeface="Webdings" panose="05030102010509060703" pitchFamily="18" charset="2"/>
              <a:buChar char="4"/>
            </a:pPr>
            <a:r>
              <a:rPr lang="en-US" sz="2700" dirty="0" smtClean="0">
                <a:solidFill>
                  <a:schemeClr val="tx1">
                    <a:lumMod val="75000"/>
                  </a:schemeClr>
                </a:solidFill>
              </a:rPr>
              <a:t>Annual aggregates of NDTI vs. turbidity had a stronger correlation than daily </a:t>
            </a:r>
            <a:r>
              <a:rPr lang="en-US" sz="2700" dirty="0" smtClean="0">
                <a:solidFill>
                  <a:schemeClr val="tx1">
                    <a:lumMod val="75000"/>
                  </a:schemeClr>
                </a:solidFill>
              </a:rPr>
              <a:t>turbidity station </a:t>
            </a:r>
            <a:r>
              <a:rPr lang="en-US" sz="2700" dirty="0" smtClean="0">
                <a:solidFill>
                  <a:schemeClr val="tx1">
                    <a:lumMod val="75000"/>
                  </a:schemeClr>
                </a:solidFill>
              </a:rPr>
              <a:t>data.</a:t>
            </a:r>
          </a:p>
          <a:p>
            <a:pPr marL="457200" indent="-457200">
              <a:buClr>
                <a:srgbClr val="73A9DB"/>
              </a:buClr>
              <a:buFont typeface="Webdings" panose="05030102010509060703" pitchFamily="18" charset="2"/>
              <a:buChar char="4"/>
            </a:pPr>
            <a:r>
              <a:rPr lang="en-US" sz="2700" dirty="0">
                <a:solidFill>
                  <a:schemeClr val="tx1">
                    <a:lumMod val="75000"/>
                  </a:schemeClr>
                </a:solidFill>
              </a:rPr>
              <a:t>T</a:t>
            </a:r>
            <a:r>
              <a:rPr lang="en-US" sz="2700" dirty="0" smtClean="0">
                <a:solidFill>
                  <a:schemeClr val="tx1">
                    <a:lumMod val="75000"/>
                  </a:schemeClr>
                </a:solidFill>
              </a:rPr>
              <a:t>here </a:t>
            </a:r>
            <a:r>
              <a:rPr lang="en-US" sz="2700" dirty="0">
                <a:solidFill>
                  <a:schemeClr val="tx1">
                    <a:lumMod val="75000"/>
                  </a:schemeClr>
                </a:solidFill>
              </a:rPr>
              <a:t>is a margin of error caused by several underlying factors such as bottom </a:t>
            </a:r>
            <a:r>
              <a:rPr lang="en-US" sz="2700" dirty="0" smtClean="0">
                <a:solidFill>
                  <a:schemeClr val="tx1">
                    <a:lumMod val="75000"/>
                  </a:schemeClr>
                </a:solidFill>
              </a:rPr>
              <a:t>effects caused by </a:t>
            </a:r>
            <a:r>
              <a:rPr lang="en-US" sz="2700" dirty="0">
                <a:solidFill>
                  <a:schemeClr val="tx1">
                    <a:lumMod val="75000"/>
                  </a:schemeClr>
                </a:solidFill>
              </a:rPr>
              <a:t>differences in substrate </a:t>
            </a:r>
            <a:r>
              <a:rPr lang="en-US" sz="2700" dirty="0" smtClean="0">
                <a:solidFill>
                  <a:schemeClr val="tx1">
                    <a:lumMod val="75000"/>
                  </a:schemeClr>
                </a:solidFill>
              </a:rPr>
              <a:t>types </a:t>
            </a:r>
            <a:r>
              <a:rPr lang="en-US" sz="2700" dirty="0">
                <a:solidFill>
                  <a:schemeClr val="tx1">
                    <a:lumMod val="75000"/>
                  </a:schemeClr>
                </a:solidFill>
              </a:rPr>
              <a:t>and the SAV’s growing season</a:t>
            </a:r>
            <a:r>
              <a:rPr lang="en-US" sz="2700" dirty="0" smtClean="0">
                <a:solidFill>
                  <a:schemeClr val="tx1">
                    <a:lumMod val="75000"/>
                  </a:schemeClr>
                </a:solidFill>
              </a:rPr>
              <a:t>.</a:t>
            </a:r>
          </a:p>
          <a:p>
            <a:pPr marL="457200" indent="-457200">
              <a:buClr>
                <a:srgbClr val="73A9DB"/>
              </a:buClr>
              <a:buFont typeface="Webdings" panose="05030102010509060703" pitchFamily="18" charset="2"/>
              <a:buChar char="4"/>
            </a:pPr>
            <a:r>
              <a:rPr lang="en-US" sz="2700" dirty="0" smtClean="0">
                <a:solidFill>
                  <a:schemeClr val="tx1">
                    <a:lumMod val="75000"/>
                  </a:schemeClr>
                </a:solidFill>
              </a:rPr>
              <a:t>Data from Landsat 8 may be capable of predicting turbidity values if these compounding factors are factored out of the analysis. </a:t>
            </a:r>
            <a:endParaRPr lang="en-US" sz="2700" dirty="0">
              <a:solidFill>
                <a:schemeClr val="tx1">
                  <a:lumMod val="75000"/>
                </a:schemeClr>
              </a:solidFill>
            </a:endParaRPr>
          </a:p>
        </p:txBody>
      </p:sp>
      <p:pic>
        <p:nvPicPr>
          <p:cNvPr id="74" name="Picture 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25507" y="12568534"/>
            <a:ext cx="8457614" cy="6535428"/>
          </a:xfrm>
          <a:prstGeom prst="rect">
            <a:avLst/>
          </a:prstGeom>
        </p:spPr>
      </p:pic>
      <p:sp>
        <p:nvSpPr>
          <p:cNvPr id="78" name="TextBox 77"/>
          <p:cNvSpPr txBox="1"/>
          <p:nvPr/>
        </p:nvSpPr>
        <p:spPr>
          <a:xfrm>
            <a:off x="20614635" y="12392878"/>
            <a:ext cx="1066885" cy="338554"/>
          </a:xfrm>
          <a:prstGeom prst="rect">
            <a:avLst/>
          </a:prstGeom>
          <a:noFill/>
        </p:spPr>
        <p:txBody>
          <a:bodyPr wrap="square" rtlCol="0">
            <a:spAutoFit/>
          </a:bodyPr>
          <a:lstStyle/>
          <a:p>
            <a:r>
              <a:rPr lang="en-US" sz="1600" b="1" dirty="0">
                <a:solidFill>
                  <a:schemeClr val="tx1">
                    <a:lumMod val="75000"/>
                  </a:schemeClr>
                </a:solidFill>
              </a:rPr>
              <a:t>Legend</a:t>
            </a:r>
          </a:p>
        </p:txBody>
      </p:sp>
      <p:pic>
        <p:nvPicPr>
          <p:cNvPr id="1026" name="Picture 2" descr="north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49606" y="14737161"/>
            <a:ext cx="1219200" cy="123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Chart 66"/>
          <p:cNvGraphicFramePr/>
          <p:nvPr>
            <p:extLst>
              <p:ext uri="{D42A27DB-BD31-4B8C-83A1-F6EECF244321}">
                <p14:modId xmlns:p14="http://schemas.microsoft.com/office/powerpoint/2010/main" val="300973399"/>
              </p:ext>
            </p:extLst>
          </p:nvPr>
        </p:nvGraphicFramePr>
        <p:xfrm>
          <a:off x="18353201" y="20361266"/>
          <a:ext cx="5473800" cy="34431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8" name="Chart 67"/>
          <p:cNvGraphicFramePr/>
          <p:nvPr>
            <p:extLst>
              <p:ext uri="{D42A27DB-BD31-4B8C-83A1-F6EECF244321}">
                <p14:modId xmlns:p14="http://schemas.microsoft.com/office/powerpoint/2010/main" val="3246423212"/>
              </p:ext>
            </p:extLst>
          </p:nvPr>
        </p:nvGraphicFramePr>
        <p:xfrm>
          <a:off x="18359577" y="23848564"/>
          <a:ext cx="5473800" cy="34431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0" name="Chart 69"/>
          <p:cNvGraphicFramePr/>
          <p:nvPr>
            <p:extLst>
              <p:ext uri="{D42A27DB-BD31-4B8C-83A1-F6EECF244321}">
                <p14:modId xmlns:p14="http://schemas.microsoft.com/office/powerpoint/2010/main" val="3846561912"/>
              </p:ext>
            </p:extLst>
          </p:nvPr>
        </p:nvGraphicFramePr>
        <p:xfrm>
          <a:off x="12782309" y="23873364"/>
          <a:ext cx="5619349" cy="33935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1" name="Chart 70"/>
          <p:cNvGraphicFramePr>
            <a:graphicFrameLocks/>
          </p:cNvGraphicFramePr>
          <p:nvPr>
            <p:extLst>
              <p:ext uri="{D42A27DB-BD31-4B8C-83A1-F6EECF244321}">
                <p14:modId xmlns:p14="http://schemas.microsoft.com/office/powerpoint/2010/main" val="1174602273"/>
              </p:ext>
            </p:extLst>
          </p:nvPr>
        </p:nvGraphicFramePr>
        <p:xfrm>
          <a:off x="12760398" y="20371947"/>
          <a:ext cx="5619349" cy="3393527"/>
        </p:xfrm>
        <a:graphic>
          <a:graphicData uri="http://schemas.openxmlformats.org/drawingml/2006/chart">
            <c:chart xmlns:c="http://schemas.openxmlformats.org/drawingml/2006/chart" xmlns:r="http://schemas.openxmlformats.org/officeDocument/2006/relationships" r:id="rId12"/>
          </a:graphicData>
        </a:graphic>
      </p:graphicFrame>
      <p:sp>
        <p:nvSpPr>
          <p:cNvPr id="20" name="AutoShape 4" descr="Displaying Copy of DSC_027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 name="Picture 32"/>
          <p:cNvPicPr>
            <a:picLocks noChangeAspect="1"/>
          </p:cNvPicPr>
          <p:nvPr/>
        </p:nvPicPr>
        <p:blipFill rotWithShape="1">
          <a:blip r:embed="rId13" cstate="print">
            <a:extLst>
              <a:ext uri="{28A0092B-C50C-407E-A947-70E740481C1C}">
                <a14:useLocalDpi xmlns:a14="http://schemas.microsoft.com/office/drawing/2010/main" val="0"/>
              </a:ext>
            </a:extLst>
          </a:blip>
          <a:srcRect l="16394" t="8539" r="17699" b="45858"/>
          <a:stretch/>
        </p:blipFill>
        <p:spPr>
          <a:xfrm>
            <a:off x="16162244" y="31838531"/>
            <a:ext cx="1645920" cy="1645920"/>
          </a:xfrm>
          <a:prstGeom prst="flowChartConnector">
            <a:avLst/>
          </a:prstGeom>
        </p:spPr>
      </p:pic>
      <p:pic>
        <p:nvPicPr>
          <p:cNvPr id="46" name="Picture 45"/>
          <p:cNvPicPr>
            <a:picLocks/>
          </p:cNvPicPr>
          <p:nvPr/>
        </p:nvPicPr>
        <p:blipFill rotWithShape="1">
          <a:blip r:embed="rId14" cstate="print">
            <a:extLst>
              <a:ext uri="{28A0092B-C50C-407E-A947-70E740481C1C}">
                <a14:useLocalDpi xmlns:a14="http://schemas.microsoft.com/office/drawing/2010/main" val="0"/>
              </a:ext>
            </a:extLst>
          </a:blip>
          <a:srcRect l="13778" t="7868" r="14952" b="44842"/>
          <a:stretch/>
        </p:blipFill>
        <p:spPr>
          <a:xfrm>
            <a:off x="14748725" y="28612215"/>
            <a:ext cx="1645920" cy="1645920"/>
          </a:xfrm>
          <a:prstGeom prst="ellipse">
            <a:avLst/>
          </a:prstGeom>
        </p:spPr>
      </p:pic>
      <p:pic>
        <p:nvPicPr>
          <p:cNvPr id="47" name="Picture 46"/>
          <p:cNvPicPr>
            <a:picLocks noChangeAspect="1"/>
          </p:cNvPicPr>
          <p:nvPr/>
        </p:nvPicPr>
        <p:blipFill rotWithShape="1">
          <a:blip r:embed="rId15" cstate="print">
            <a:extLst>
              <a:ext uri="{28A0092B-C50C-407E-A947-70E740481C1C}">
                <a14:useLocalDpi xmlns:a14="http://schemas.microsoft.com/office/drawing/2010/main" val="0"/>
              </a:ext>
            </a:extLst>
          </a:blip>
          <a:srcRect l="13949" t="12121" r="14266" b="40008"/>
          <a:stretch/>
        </p:blipFill>
        <p:spPr>
          <a:xfrm>
            <a:off x="19069341" y="31761407"/>
            <a:ext cx="1645805" cy="1645920"/>
          </a:xfrm>
          <a:prstGeom prst="ellipse">
            <a:avLst/>
          </a:prstGeom>
        </p:spPr>
      </p:pic>
      <p:pic>
        <p:nvPicPr>
          <p:cNvPr id="7" name="Picture 6"/>
          <p:cNvPicPr>
            <a:picLocks/>
          </p:cNvPicPr>
          <p:nvPr/>
        </p:nvPicPr>
        <p:blipFill rotWithShape="1">
          <a:blip r:embed="rId16" cstate="print">
            <a:extLst>
              <a:ext uri="{28A0092B-C50C-407E-A947-70E740481C1C}">
                <a14:useLocalDpi xmlns:a14="http://schemas.microsoft.com/office/drawing/2010/main" val="0"/>
              </a:ext>
            </a:extLst>
          </a:blip>
          <a:srcRect l="13066" t="7350" r="17371" b="46947"/>
          <a:stretch/>
        </p:blipFill>
        <p:spPr>
          <a:xfrm>
            <a:off x="17476066" y="28606251"/>
            <a:ext cx="1645920" cy="1645920"/>
          </a:xfrm>
          <a:prstGeom prst="ellipse">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4284597853"/>
              </p:ext>
            </p:extLst>
          </p:nvPr>
        </p:nvGraphicFramePr>
        <p:xfrm>
          <a:off x="20521998" y="12736769"/>
          <a:ext cx="1206500" cy="1739900"/>
        </p:xfrm>
        <a:graphic>
          <a:graphicData uri="http://schemas.openxmlformats.org/presentationml/2006/ole">
            <mc:AlternateContent xmlns:mc="http://schemas.openxmlformats.org/markup-compatibility/2006">
              <mc:Choice xmlns:v="urn:schemas-microsoft-com:vml" Requires="v">
                <p:oleObj spid="_x0000_s1103" r:id="rId17" imgW="1206000" imgH="1739520" progId="">
                  <p:embed/>
                </p:oleObj>
              </mc:Choice>
              <mc:Fallback>
                <p:oleObj r:id="rId17" imgW="1206000" imgH="1739520" progId="">
                  <p:embed/>
                  <p:pic>
                    <p:nvPicPr>
                      <p:cNvPr id="0" name=""/>
                      <p:cNvPicPr/>
                      <p:nvPr/>
                    </p:nvPicPr>
                    <p:blipFill>
                      <a:blip r:embed="rId18"/>
                      <a:stretch>
                        <a:fillRect/>
                      </a:stretch>
                    </p:blipFill>
                    <p:spPr>
                      <a:xfrm>
                        <a:off x="20521998" y="12736769"/>
                        <a:ext cx="1206500" cy="1739900"/>
                      </a:xfrm>
                      <a:prstGeom prst="rect">
                        <a:avLst/>
                      </a:prstGeom>
                    </p:spPr>
                  </p:pic>
                </p:oleObj>
              </mc:Fallback>
            </mc:AlternateContent>
          </a:graphicData>
        </a:graphic>
      </p:graphicFrame>
      <p:cxnSp>
        <p:nvCxnSpPr>
          <p:cNvPr id="79" name="Straight Arrow Connector 78"/>
          <p:cNvCxnSpPr>
            <a:cxnSpLocks/>
          </p:cNvCxnSpPr>
          <p:nvPr/>
        </p:nvCxnSpPr>
        <p:spPr>
          <a:xfrm>
            <a:off x="8429763" y="23252093"/>
            <a:ext cx="2097875" cy="82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cxnSpLocks/>
          </p:cNvCxnSpPr>
          <p:nvPr/>
        </p:nvCxnSpPr>
        <p:spPr>
          <a:xfrm>
            <a:off x="7487738" y="23911374"/>
            <a:ext cx="2097875" cy="82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a:off x="6458055" y="24510284"/>
            <a:ext cx="2097875" cy="82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cxnSpLocks/>
          </p:cNvCxnSpPr>
          <p:nvPr/>
        </p:nvCxnSpPr>
        <p:spPr>
          <a:xfrm>
            <a:off x="5540236" y="25176361"/>
            <a:ext cx="2097875" cy="827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461782" y="22779743"/>
            <a:ext cx="4250010" cy="492443"/>
          </a:xfrm>
          <a:prstGeom prst="rect">
            <a:avLst/>
          </a:prstGeom>
          <a:noFill/>
        </p:spPr>
        <p:txBody>
          <a:bodyPr wrap="none" rtlCol="0">
            <a:spAutoFit/>
          </a:bodyPr>
          <a:lstStyle/>
          <a:p>
            <a:r>
              <a:rPr lang="en-US" sz="2600" dirty="0">
                <a:solidFill>
                  <a:schemeClr val="tx1">
                    <a:lumMod val="75000"/>
                  </a:schemeClr>
                </a:solidFill>
              </a:rPr>
              <a:t>Monitoring </a:t>
            </a:r>
            <a:r>
              <a:rPr lang="en-US" sz="2600" dirty="0" smtClean="0">
                <a:solidFill>
                  <a:schemeClr val="tx1">
                    <a:lumMod val="75000"/>
                  </a:schemeClr>
                </a:solidFill>
              </a:rPr>
              <a:t>Station </a:t>
            </a:r>
            <a:r>
              <a:rPr lang="en-US" sz="2600" dirty="0">
                <a:solidFill>
                  <a:schemeClr val="tx1">
                    <a:lumMod val="75000"/>
                  </a:schemeClr>
                </a:solidFill>
              </a:rPr>
              <a:t>D</a:t>
            </a:r>
            <a:r>
              <a:rPr lang="en-US" sz="2600" dirty="0" smtClean="0">
                <a:solidFill>
                  <a:schemeClr val="tx1">
                    <a:lumMod val="75000"/>
                  </a:schemeClr>
                </a:solidFill>
              </a:rPr>
              <a:t>ata </a:t>
            </a:r>
            <a:r>
              <a:rPr lang="en-US" sz="2600" dirty="0">
                <a:solidFill>
                  <a:schemeClr val="tx1">
                    <a:lumMod val="75000"/>
                  </a:schemeClr>
                </a:solidFill>
              </a:rPr>
              <a:t>P</a:t>
            </a:r>
            <a:r>
              <a:rPr lang="en-US" sz="2600" dirty="0" smtClean="0">
                <a:solidFill>
                  <a:schemeClr val="tx1">
                    <a:lumMod val="75000"/>
                  </a:schemeClr>
                </a:solidFill>
              </a:rPr>
              <a:t>oints</a:t>
            </a:r>
            <a:endParaRPr lang="en-US" sz="2600" dirty="0">
              <a:solidFill>
                <a:schemeClr val="tx1">
                  <a:lumMod val="75000"/>
                </a:schemeClr>
              </a:solidFill>
            </a:endParaRPr>
          </a:p>
        </p:txBody>
      </p:sp>
      <p:sp>
        <p:nvSpPr>
          <p:cNvPr id="48" name="TextBox 47"/>
          <p:cNvSpPr txBox="1"/>
          <p:nvPr/>
        </p:nvSpPr>
        <p:spPr>
          <a:xfrm>
            <a:off x="7430586" y="23484030"/>
            <a:ext cx="5305555" cy="492443"/>
          </a:xfrm>
          <a:prstGeom prst="rect">
            <a:avLst/>
          </a:prstGeom>
          <a:noFill/>
        </p:spPr>
        <p:txBody>
          <a:bodyPr wrap="none" rtlCol="0">
            <a:spAutoFit/>
          </a:bodyPr>
          <a:lstStyle/>
          <a:p>
            <a:r>
              <a:rPr lang="en-US" sz="2600" dirty="0">
                <a:solidFill>
                  <a:schemeClr val="tx1">
                    <a:lumMod val="75000"/>
                  </a:schemeClr>
                </a:solidFill>
              </a:rPr>
              <a:t>Normalized Difference Turbidity Index</a:t>
            </a:r>
          </a:p>
        </p:txBody>
      </p:sp>
      <p:sp>
        <p:nvSpPr>
          <p:cNvPr id="49" name="TextBox 48"/>
          <p:cNvSpPr txBox="1"/>
          <p:nvPr/>
        </p:nvSpPr>
        <p:spPr>
          <a:xfrm>
            <a:off x="6390449" y="24095701"/>
            <a:ext cx="3819956" cy="492443"/>
          </a:xfrm>
          <a:prstGeom prst="rect">
            <a:avLst/>
          </a:prstGeom>
          <a:noFill/>
        </p:spPr>
        <p:txBody>
          <a:bodyPr wrap="none" rtlCol="0">
            <a:spAutoFit/>
          </a:bodyPr>
          <a:lstStyle/>
          <a:p>
            <a:r>
              <a:rPr lang="en-US" sz="2600" dirty="0">
                <a:solidFill>
                  <a:schemeClr val="tx1">
                    <a:lumMod val="75000"/>
                  </a:schemeClr>
                </a:solidFill>
              </a:rPr>
              <a:t>Landsat Surface Reflectance</a:t>
            </a:r>
          </a:p>
        </p:txBody>
      </p:sp>
      <p:sp>
        <p:nvSpPr>
          <p:cNvPr id="69" name="TextBox 68"/>
          <p:cNvSpPr txBox="1"/>
          <p:nvPr/>
        </p:nvSpPr>
        <p:spPr>
          <a:xfrm>
            <a:off x="5483084" y="24724056"/>
            <a:ext cx="3768147" cy="492443"/>
          </a:xfrm>
          <a:prstGeom prst="rect">
            <a:avLst/>
          </a:prstGeom>
          <a:noFill/>
        </p:spPr>
        <p:txBody>
          <a:bodyPr wrap="none" rtlCol="0">
            <a:spAutoFit/>
          </a:bodyPr>
          <a:lstStyle/>
          <a:p>
            <a:r>
              <a:rPr lang="en-US" sz="2600" dirty="0">
                <a:solidFill>
                  <a:schemeClr val="tx1">
                    <a:lumMod val="75000"/>
                  </a:schemeClr>
                </a:solidFill>
              </a:rPr>
              <a:t>Chesapeake Bay Study Area</a:t>
            </a:r>
          </a:p>
        </p:txBody>
      </p:sp>
      <p:sp>
        <p:nvSpPr>
          <p:cNvPr id="8" name="TextBox 7"/>
          <p:cNvSpPr txBox="1"/>
          <p:nvPr/>
        </p:nvSpPr>
        <p:spPr>
          <a:xfrm>
            <a:off x="19924119" y="19971066"/>
            <a:ext cx="2733761" cy="523220"/>
          </a:xfrm>
          <a:prstGeom prst="rect">
            <a:avLst/>
          </a:prstGeom>
          <a:noFill/>
        </p:spPr>
        <p:txBody>
          <a:bodyPr wrap="square" rtlCol="0">
            <a:spAutoFit/>
          </a:bodyPr>
          <a:lstStyle/>
          <a:p>
            <a:pPr algn="ctr"/>
            <a:r>
              <a:rPr lang="en-US" sz="2800" dirty="0">
                <a:solidFill>
                  <a:schemeClr val="tx1">
                    <a:lumMod val="75000"/>
                  </a:schemeClr>
                </a:solidFill>
              </a:rPr>
              <a:t>Landsat 8 OLI</a:t>
            </a:r>
          </a:p>
        </p:txBody>
      </p:sp>
      <p:sp>
        <p:nvSpPr>
          <p:cNvPr id="84" name="TextBox 83"/>
          <p:cNvSpPr txBox="1"/>
          <p:nvPr/>
        </p:nvSpPr>
        <p:spPr>
          <a:xfrm>
            <a:off x="14355819" y="19968611"/>
            <a:ext cx="2813514" cy="536356"/>
          </a:xfrm>
          <a:prstGeom prst="rect">
            <a:avLst/>
          </a:prstGeom>
          <a:noFill/>
        </p:spPr>
        <p:txBody>
          <a:bodyPr wrap="square" rtlCol="0">
            <a:spAutoFit/>
          </a:bodyPr>
          <a:lstStyle/>
          <a:p>
            <a:pPr algn="ctr"/>
            <a:r>
              <a:rPr lang="en-US" sz="2800" dirty="0">
                <a:solidFill>
                  <a:schemeClr val="tx1">
                    <a:lumMod val="75000"/>
                  </a:schemeClr>
                </a:solidFill>
              </a:rPr>
              <a:t>Landsat 5 TM</a:t>
            </a:r>
          </a:p>
        </p:txBody>
      </p:sp>
      <p:sp>
        <p:nvSpPr>
          <p:cNvPr id="10" name="TextBox 9"/>
          <p:cNvSpPr txBox="1"/>
          <p:nvPr/>
        </p:nvSpPr>
        <p:spPr>
          <a:xfrm>
            <a:off x="22403931" y="22655166"/>
            <a:ext cx="1223953" cy="338554"/>
          </a:xfrm>
          <a:prstGeom prst="rect">
            <a:avLst/>
          </a:prstGeom>
          <a:noFill/>
        </p:spPr>
        <p:txBody>
          <a:bodyPr wrap="square" rtlCol="0">
            <a:spAutoFit/>
          </a:bodyPr>
          <a:lstStyle/>
          <a:p>
            <a:r>
              <a:rPr lang="en-US" sz="1600" dirty="0"/>
              <a:t>R</a:t>
            </a:r>
            <a:r>
              <a:rPr lang="en-US" sz="1600" baseline="30000" dirty="0"/>
              <a:t>2</a:t>
            </a:r>
            <a:r>
              <a:rPr lang="en-US" sz="1600" dirty="0"/>
              <a:t> = 0.1692 </a:t>
            </a:r>
          </a:p>
        </p:txBody>
      </p:sp>
      <p:sp>
        <p:nvSpPr>
          <p:cNvPr id="11" name="TextBox 10"/>
          <p:cNvSpPr txBox="1"/>
          <p:nvPr/>
        </p:nvSpPr>
        <p:spPr>
          <a:xfrm>
            <a:off x="16964316" y="22618294"/>
            <a:ext cx="1201987" cy="349877"/>
          </a:xfrm>
          <a:prstGeom prst="rect">
            <a:avLst/>
          </a:prstGeom>
          <a:noFill/>
        </p:spPr>
        <p:txBody>
          <a:bodyPr wrap="square" rtlCol="0">
            <a:spAutoFit/>
          </a:bodyPr>
          <a:lstStyle/>
          <a:p>
            <a:r>
              <a:rPr lang="en-US" sz="1600" dirty="0"/>
              <a:t>R</a:t>
            </a:r>
            <a:r>
              <a:rPr lang="en-US" sz="1600" baseline="30000" dirty="0"/>
              <a:t>2</a:t>
            </a:r>
            <a:r>
              <a:rPr lang="en-US" sz="1600" dirty="0"/>
              <a:t> = </a:t>
            </a:r>
            <a:r>
              <a:rPr lang="en-US" sz="1600" dirty="0">
                <a:solidFill>
                  <a:schemeClr val="tx1">
                    <a:lumMod val="75000"/>
                  </a:schemeClr>
                </a:solidFill>
              </a:rPr>
              <a:t>0.1197</a:t>
            </a:r>
            <a:r>
              <a:rPr lang="en-US" sz="1600" dirty="0"/>
              <a:t> </a:t>
            </a:r>
          </a:p>
        </p:txBody>
      </p:sp>
      <p:sp>
        <p:nvSpPr>
          <p:cNvPr id="21" name="TextBox 20"/>
          <p:cNvSpPr txBox="1"/>
          <p:nvPr/>
        </p:nvSpPr>
        <p:spPr>
          <a:xfrm>
            <a:off x="22480108" y="26154229"/>
            <a:ext cx="1219114" cy="338554"/>
          </a:xfrm>
          <a:prstGeom prst="rect">
            <a:avLst/>
          </a:prstGeom>
          <a:noFill/>
        </p:spPr>
        <p:txBody>
          <a:bodyPr wrap="square" rtlCol="0">
            <a:spAutoFit/>
          </a:bodyPr>
          <a:lstStyle/>
          <a:p>
            <a:r>
              <a:rPr lang="en-US" sz="1600" dirty="0"/>
              <a:t>R</a:t>
            </a:r>
            <a:r>
              <a:rPr lang="en-US" sz="1600" baseline="30000" dirty="0"/>
              <a:t>2</a:t>
            </a:r>
            <a:r>
              <a:rPr lang="en-US" sz="1600" dirty="0"/>
              <a:t> = 0.3481 </a:t>
            </a:r>
          </a:p>
        </p:txBody>
      </p:sp>
      <p:sp>
        <p:nvSpPr>
          <p:cNvPr id="75" name="TextBox 74"/>
          <p:cNvSpPr txBox="1"/>
          <p:nvPr/>
        </p:nvSpPr>
        <p:spPr>
          <a:xfrm>
            <a:off x="17005816" y="26182378"/>
            <a:ext cx="1165728" cy="336584"/>
          </a:xfrm>
          <a:prstGeom prst="rect">
            <a:avLst/>
          </a:prstGeom>
          <a:noFill/>
        </p:spPr>
        <p:txBody>
          <a:bodyPr wrap="square" rtlCol="0">
            <a:spAutoFit/>
          </a:bodyPr>
          <a:lstStyle/>
          <a:p>
            <a:r>
              <a:rPr lang="en-US" sz="1600" dirty="0"/>
              <a:t>R</a:t>
            </a:r>
            <a:r>
              <a:rPr lang="en-US" sz="1600" baseline="30000" dirty="0"/>
              <a:t>2</a:t>
            </a:r>
            <a:r>
              <a:rPr lang="en-US" sz="1600" dirty="0"/>
              <a:t> = </a:t>
            </a:r>
            <a:r>
              <a:rPr lang="en-US" sz="1600" dirty="0">
                <a:solidFill>
                  <a:schemeClr val="tx1">
                    <a:lumMod val="75000"/>
                  </a:schemeClr>
                </a:solidFill>
              </a:rPr>
              <a:t>0.2088</a:t>
            </a:r>
          </a:p>
        </p:txBody>
      </p:sp>
      <p:pic>
        <p:nvPicPr>
          <p:cNvPr id="76" name="Picture 75"/>
          <p:cNvPicPr>
            <a:picLocks/>
          </p:cNvPicPr>
          <p:nvPr/>
        </p:nvPicPr>
        <p:blipFill rotWithShape="1">
          <a:blip r:embed="rId19" cstate="print">
            <a:extLst>
              <a:ext uri="{28A0092B-C50C-407E-A947-70E740481C1C}">
                <a14:useLocalDpi xmlns:a14="http://schemas.microsoft.com/office/drawing/2010/main" val="0"/>
              </a:ext>
            </a:extLst>
          </a:blip>
          <a:srcRect l="21972" t="13450" r="22423" b="44861"/>
          <a:stretch/>
        </p:blipFill>
        <p:spPr>
          <a:xfrm>
            <a:off x="20113399" y="28613673"/>
            <a:ext cx="1645908" cy="1645920"/>
          </a:xfrm>
          <a:prstGeom prst="ellipse">
            <a:avLst/>
          </a:prstGeom>
        </p:spPr>
      </p:pic>
      <p:pic>
        <p:nvPicPr>
          <p:cNvPr id="91" name="Picture 9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74095" y="19399690"/>
            <a:ext cx="6533779" cy="5904857"/>
          </a:xfrm>
          <a:prstGeom prst="rect">
            <a:avLst/>
          </a:prstGeom>
        </p:spPr>
      </p:pic>
      <p:sp>
        <p:nvSpPr>
          <p:cNvPr id="77" name="TextBox 76"/>
          <p:cNvSpPr txBox="1"/>
          <p:nvPr/>
        </p:nvSpPr>
        <p:spPr>
          <a:xfrm>
            <a:off x="21594471" y="12865573"/>
            <a:ext cx="2618011" cy="1631216"/>
          </a:xfrm>
          <a:prstGeom prst="rect">
            <a:avLst/>
          </a:prstGeom>
          <a:noFill/>
        </p:spPr>
        <p:txBody>
          <a:bodyPr wrap="square" rtlCol="0">
            <a:spAutoFit/>
          </a:bodyPr>
          <a:lstStyle/>
          <a:p>
            <a:pPr>
              <a:spcAft>
                <a:spcPts val="600"/>
              </a:spcAft>
            </a:pPr>
            <a:r>
              <a:rPr lang="en-US" sz="1600" dirty="0" smtClean="0">
                <a:solidFill>
                  <a:schemeClr val="tx1">
                    <a:lumMod val="75000"/>
                  </a:schemeClr>
                </a:solidFill>
              </a:rPr>
              <a:t>Land</a:t>
            </a:r>
          </a:p>
          <a:p>
            <a:pPr>
              <a:spcAft>
                <a:spcPts val="600"/>
              </a:spcAft>
            </a:pPr>
            <a:endParaRPr lang="en-US" sz="1600" dirty="0">
              <a:solidFill>
                <a:schemeClr val="tx1">
                  <a:lumMod val="75000"/>
                </a:schemeClr>
              </a:solidFill>
            </a:endParaRPr>
          </a:p>
          <a:p>
            <a:pPr>
              <a:spcAft>
                <a:spcPts val="600"/>
              </a:spcAft>
            </a:pPr>
            <a:r>
              <a:rPr lang="en-US" sz="1600" dirty="0">
                <a:solidFill>
                  <a:schemeClr val="tx1">
                    <a:lumMod val="75000"/>
                  </a:schemeClr>
                </a:solidFill>
              </a:rPr>
              <a:t>Virginia Chesapeake Bay</a:t>
            </a:r>
          </a:p>
          <a:p>
            <a:pPr>
              <a:spcAft>
                <a:spcPts val="600"/>
              </a:spcAft>
            </a:pPr>
            <a:endParaRPr lang="en-US" sz="1600" dirty="0">
              <a:solidFill>
                <a:schemeClr val="tx1">
                  <a:lumMod val="75000"/>
                </a:schemeClr>
              </a:solidFill>
            </a:endParaRPr>
          </a:p>
          <a:p>
            <a:pPr>
              <a:spcAft>
                <a:spcPts val="600"/>
              </a:spcAft>
            </a:pPr>
            <a:r>
              <a:rPr lang="en-US" sz="1600" dirty="0">
                <a:solidFill>
                  <a:schemeClr val="tx1">
                    <a:lumMod val="75000"/>
                  </a:schemeClr>
                </a:solidFill>
              </a:rPr>
              <a:t>State Area</a:t>
            </a:r>
          </a:p>
        </p:txBody>
      </p:sp>
    </p:spTree>
    <p:extLst>
      <p:ext uri="{BB962C8B-B14F-4D97-AF65-F5344CB8AC3E}">
        <p14:creationId xmlns:p14="http://schemas.microsoft.com/office/powerpoint/2010/main" val="280137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5874</TotalTime>
  <Words>566</Words>
  <Application>Microsoft Macintosh PowerPoint</Application>
  <PresentationFormat>Custom</PresentationFormat>
  <Paragraphs>72</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vt:i4>
      </vt:variant>
    </vt:vector>
  </HeadingPairs>
  <TitlesOfParts>
    <vt:vector size="7" baseType="lpstr">
      <vt:lpstr>Arial</vt:lpstr>
      <vt:lpstr>Cambria Math</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Emily Gotschalk</cp:lastModifiedBy>
  <cp:revision>251</cp:revision>
  <dcterms:created xsi:type="dcterms:W3CDTF">2015-06-02T14:58:58Z</dcterms:created>
  <dcterms:modified xsi:type="dcterms:W3CDTF">2017-03-21T18:50:26Z</dcterms:modified>
</cp:coreProperties>
</file>