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9A8"/>
    <a:srgbClr val="8A2E63"/>
    <a:srgbClr val="006666"/>
    <a:srgbClr val="EAF2F1"/>
    <a:srgbClr val="7DB761"/>
    <a:srgbClr val="964135"/>
    <a:srgbClr val="E97844"/>
    <a:srgbClr val="7DB961"/>
    <a:srgbClr val="238754"/>
    <a:srgbClr val="75A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9" autoAdjust="0"/>
    <p:restoredTop sz="95748" autoAdjust="0"/>
  </p:normalViewPr>
  <p:slideViewPr>
    <p:cSldViewPr snapToGrid="0">
      <p:cViewPr>
        <p:scale>
          <a:sx n="80" d="100"/>
          <a:sy n="80" d="100"/>
        </p:scale>
        <p:origin x="-4044" y="-12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929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929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9299A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34531885"/>
            <a:ext cx="4480560" cy="90372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7676" y="876300"/>
            <a:ext cx="2502846" cy="2171700"/>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9/23/2019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jpe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jp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9600" b="1" dirty="0"/>
              <a:t>Powder River Basin</a:t>
            </a:r>
            <a:r>
              <a:rPr lang="en-US" sz="9600" dirty="0"/>
              <a:t> Transportation &amp; Infrastructure</a:t>
            </a:r>
          </a:p>
        </p:txBody>
      </p:sp>
      <p:sp>
        <p:nvSpPr>
          <p:cNvPr id="14" name="Text Placeholder 16"/>
          <p:cNvSpPr txBox="1">
            <a:spLocks/>
          </p:cNvSpPr>
          <p:nvPr/>
        </p:nvSpPr>
        <p:spPr>
          <a:xfrm>
            <a:off x="12801599" y="5258729"/>
            <a:ext cx="11430001" cy="298384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9299A8"/>
              </a:buClr>
            </a:pPr>
            <a:r>
              <a:rPr lang="en-US" sz="2400" b="1" dirty="0">
                <a:solidFill>
                  <a:srgbClr val="9299A8"/>
                </a:solidFill>
                <a:latin typeface="Garamond" panose="02020404030301010803" pitchFamily="18" charset="0"/>
              </a:rPr>
              <a:t>Classify</a:t>
            </a:r>
            <a:r>
              <a:rPr lang="en-US" sz="2400" dirty="0">
                <a:solidFill>
                  <a:schemeClr val="tx1">
                    <a:lumMod val="75000"/>
                    <a:lumOff val="25000"/>
                  </a:schemeClr>
                </a:solidFill>
                <a:latin typeface="Garamond" panose="02020404030301010803" pitchFamily="18" charset="0"/>
              </a:rPr>
              <a:t> reclamation and land disturbance throughout the Powder River Basin</a:t>
            </a:r>
          </a:p>
          <a:p>
            <a:pPr>
              <a:lnSpc>
                <a:spcPct val="100000"/>
              </a:lnSpc>
              <a:spcBef>
                <a:spcPts val="0"/>
              </a:spcBef>
              <a:spcAft>
                <a:spcPts val="600"/>
              </a:spcAft>
              <a:buClr>
                <a:srgbClr val="9299A8"/>
              </a:buClr>
            </a:pPr>
            <a:r>
              <a:rPr lang="en-US" sz="2400" b="1" dirty="0">
                <a:solidFill>
                  <a:srgbClr val="9299A8"/>
                </a:solidFill>
                <a:latin typeface="Garamond" panose="02020404030301010803" pitchFamily="18" charset="0"/>
              </a:rPr>
              <a:t>Analyze</a:t>
            </a:r>
            <a:r>
              <a:rPr lang="en-US" sz="2400" dirty="0">
                <a:solidFill>
                  <a:schemeClr val="tx1">
                    <a:lumMod val="75000"/>
                    <a:lumOff val="25000"/>
                  </a:schemeClr>
                </a:solidFill>
                <a:latin typeface="Garamond" panose="02020404030301010803" pitchFamily="18" charset="0"/>
              </a:rPr>
              <a:t> the extent and distribution of water and vegetation change around coal mines throughout the Powder River Basin over time</a:t>
            </a:r>
            <a:endParaRPr lang="en-US" sz="2400"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9299A8"/>
              </a:buClr>
            </a:pPr>
            <a:r>
              <a:rPr lang="en-US" sz="2400" b="1" dirty="0">
                <a:solidFill>
                  <a:srgbClr val="9299A8"/>
                </a:solidFill>
                <a:latin typeface="Garamond" panose="02020404030301010803" pitchFamily="18" charset="0"/>
              </a:rPr>
              <a:t>Provide</a:t>
            </a:r>
            <a:r>
              <a:rPr lang="en-US" sz="2400" dirty="0">
                <a:solidFill>
                  <a:schemeClr val="tx1">
                    <a:lumMod val="75000"/>
                    <a:lumOff val="25000"/>
                  </a:schemeClr>
                </a:solidFill>
                <a:latin typeface="Garamond" panose="02020404030301010803" pitchFamily="18" charset="0"/>
              </a:rPr>
              <a:t> the CMAT to project partners, allowing them to monitor land reclamation efforts into the future and review the success of previous efforts</a:t>
            </a:r>
          </a:p>
          <a:p>
            <a:pPr>
              <a:lnSpc>
                <a:spcPct val="100000"/>
              </a:lnSpc>
              <a:spcBef>
                <a:spcPts val="0"/>
              </a:spcBef>
              <a:spcAft>
                <a:spcPts val="600"/>
              </a:spcAft>
              <a:buClr>
                <a:srgbClr val="9299A8"/>
              </a:buClr>
            </a:pPr>
            <a:r>
              <a:rPr lang="en-US" sz="2400" b="1" dirty="0">
                <a:solidFill>
                  <a:srgbClr val="9299A8"/>
                </a:solidFill>
                <a:latin typeface="Garamond" panose="02020404030301010803" pitchFamily="18" charset="0"/>
              </a:rPr>
              <a:t>Produce</a:t>
            </a:r>
            <a:r>
              <a:rPr lang="en-US" sz="2400" dirty="0">
                <a:solidFill>
                  <a:schemeClr val="tx1">
                    <a:lumMod val="75000"/>
                    <a:lumOff val="25000"/>
                  </a:schemeClr>
                </a:solidFill>
                <a:latin typeface="Garamond" panose="02020404030301010803" pitchFamily="18" charset="0"/>
              </a:rPr>
              <a:t> output data from CMAT that can be used as inputs for broader analyses on energy extraction</a:t>
            </a:r>
          </a:p>
        </p:txBody>
      </p:sp>
      <p:sp>
        <p:nvSpPr>
          <p:cNvPr id="16" name="TextBox 15"/>
          <p:cNvSpPr txBox="1"/>
          <p:nvPr/>
        </p:nvSpPr>
        <p:spPr>
          <a:xfrm>
            <a:off x="12743140" y="4489317"/>
            <a:ext cx="3127779" cy="769441"/>
          </a:xfrm>
          <a:prstGeom prst="rect">
            <a:avLst/>
          </a:prstGeom>
          <a:noFill/>
        </p:spPr>
        <p:txBody>
          <a:bodyPr wrap="none" rtlCol="0">
            <a:spAutoFit/>
          </a:bodyPr>
          <a:lstStyle/>
          <a:p>
            <a:r>
              <a:rPr lang="en-US" sz="4400" b="1" dirty="0">
                <a:solidFill>
                  <a:srgbClr val="9299A8"/>
                </a:solidFill>
                <a:latin typeface="Century Gothic" panose="020B0502020202020204" pitchFamily="34" charset="0"/>
              </a:rPr>
              <a:t>Objectives</a:t>
            </a:r>
          </a:p>
        </p:txBody>
      </p:sp>
      <p:sp>
        <p:nvSpPr>
          <p:cNvPr id="17" name="TextBox 16"/>
          <p:cNvSpPr txBox="1"/>
          <p:nvPr/>
        </p:nvSpPr>
        <p:spPr>
          <a:xfrm>
            <a:off x="868453" y="12752185"/>
            <a:ext cx="3849131" cy="769441"/>
          </a:xfrm>
          <a:prstGeom prst="rect">
            <a:avLst/>
          </a:prstGeom>
          <a:noFill/>
        </p:spPr>
        <p:txBody>
          <a:bodyPr wrap="none" rtlCol="0" anchor="ctr">
            <a:spAutoFit/>
          </a:bodyPr>
          <a:lstStyle/>
          <a:p>
            <a:r>
              <a:rPr lang="en-US" sz="4400" b="1" dirty="0">
                <a:solidFill>
                  <a:srgbClr val="9299A8"/>
                </a:solidFill>
                <a:latin typeface="Century Gothic" panose="020B0502020202020204" pitchFamily="34" charset="0"/>
              </a:rPr>
              <a:t>Methodology</a:t>
            </a:r>
          </a:p>
        </p:txBody>
      </p:sp>
      <p:sp>
        <p:nvSpPr>
          <p:cNvPr id="18" name="TextBox 17"/>
          <p:cNvSpPr txBox="1"/>
          <p:nvPr/>
        </p:nvSpPr>
        <p:spPr>
          <a:xfrm>
            <a:off x="927700" y="19776253"/>
            <a:ext cx="3172663" cy="769441"/>
          </a:xfrm>
          <a:prstGeom prst="rect">
            <a:avLst/>
          </a:prstGeom>
          <a:noFill/>
        </p:spPr>
        <p:txBody>
          <a:bodyPr wrap="none" rtlCol="0" anchor="ctr">
            <a:spAutoFit/>
          </a:bodyPr>
          <a:lstStyle/>
          <a:p>
            <a:r>
              <a:rPr lang="en-US" sz="4400" b="1" dirty="0">
                <a:solidFill>
                  <a:srgbClr val="9299A8"/>
                </a:solidFill>
                <a:latin typeface="Century Gothic" panose="020B0502020202020204" pitchFamily="34" charset="0"/>
              </a:rPr>
              <a:t>Study Area</a:t>
            </a:r>
          </a:p>
        </p:txBody>
      </p:sp>
      <p:sp>
        <p:nvSpPr>
          <p:cNvPr id="19" name="TextBox 18"/>
          <p:cNvSpPr txBox="1"/>
          <p:nvPr/>
        </p:nvSpPr>
        <p:spPr>
          <a:xfrm>
            <a:off x="6896723" y="19790010"/>
            <a:ext cx="5272597" cy="769441"/>
          </a:xfrm>
          <a:prstGeom prst="rect">
            <a:avLst/>
          </a:prstGeom>
          <a:noFill/>
        </p:spPr>
        <p:txBody>
          <a:bodyPr wrap="none" rtlCol="0">
            <a:spAutoFit/>
          </a:bodyPr>
          <a:lstStyle/>
          <a:p>
            <a:r>
              <a:rPr lang="en-US" sz="4400" b="1" dirty="0">
                <a:solidFill>
                  <a:srgbClr val="9299A8"/>
                </a:solidFill>
                <a:latin typeface="Century Gothic" panose="020B0502020202020204" pitchFamily="34" charset="0"/>
              </a:rPr>
              <a:t>Earth Observations</a:t>
            </a:r>
          </a:p>
        </p:txBody>
      </p:sp>
      <p:sp>
        <p:nvSpPr>
          <p:cNvPr id="20" name="TextBox 19"/>
          <p:cNvSpPr txBox="1"/>
          <p:nvPr/>
        </p:nvSpPr>
        <p:spPr>
          <a:xfrm>
            <a:off x="12743140" y="8206003"/>
            <a:ext cx="2012089" cy="769441"/>
          </a:xfrm>
          <a:prstGeom prst="rect">
            <a:avLst/>
          </a:prstGeom>
          <a:noFill/>
        </p:spPr>
        <p:txBody>
          <a:bodyPr wrap="none" rtlCol="0">
            <a:spAutoFit/>
          </a:bodyPr>
          <a:lstStyle/>
          <a:p>
            <a:r>
              <a:rPr lang="en-US" sz="4400" b="1" dirty="0">
                <a:solidFill>
                  <a:srgbClr val="9299A8"/>
                </a:solidFill>
                <a:latin typeface="Century Gothic" panose="020B0502020202020204" pitchFamily="34" charset="0"/>
              </a:rPr>
              <a:t>Results</a:t>
            </a:r>
          </a:p>
        </p:txBody>
      </p:sp>
      <p:sp>
        <p:nvSpPr>
          <p:cNvPr id="9" name="Text Placeholder 16"/>
          <p:cNvSpPr txBox="1">
            <a:spLocks/>
          </p:cNvSpPr>
          <p:nvPr/>
        </p:nvSpPr>
        <p:spPr>
          <a:xfrm>
            <a:off x="12780929" y="24915301"/>
            <a:ext cx="11430000" cy="16073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9299A8"/>
              </a:buClr>
            </a:pPr>
            <a:r>
              <a:rPr lang="en-US" sz="2400" dirty="0">
                <a:solidFill>
                  <a:schemeClr val="tx1">
                    <a:lumMod val="75000"/>
                    <a:lumOff val="25000"/>
                  </a:schemeClr>
                </a:solidFill>
                <a:latin typeface="Garamond" panose="02020404030301010803" pitchFamily="18" charset="0"/>
              </a:rPr>
              <a:t>The Coal Mining Assessment Tool (CMAT) determines the magnitude and persistence of land change over a 34 year time period, which partner organizations can use to effectively monitor mining land disturbance and reclamation efforts.</a:t>
            </a:r>
          </a:p>
          <a:p>
            <a:pPr>
              <a:lnSpc>
                <a:spcPct val="100000"/>
              </a:lnSpc>
              <a:spcBef>
                <a:spcPts val="0"/>
              </a:spcBef>
              <a:spcAft>
                <a:spcPts val="600"/>
              </a:spcAft>
              <a:buClr>
                <a:srgbClr val="9299A8"/>
              </a:buClr>
            </a:pPr>
            <a:r>
              <a:rPr lang="en-US" sz="2400" dirty="0">
                <a:solidFill>
                  <a:schemeClr val="tx1">
                    <a:lumMod val="75000"/>
                    <a:lumOff val="25000"/>
                  </a:schemeClr>
                </a:solidFill>
                <a:latin typeface="Garamond" panose="02020404030301010803" pitchFamily="18" charset="0"/>
              </a:rPr>
              <a:t>While NDVI and NDWI can be helpful indices for evaluating land disturbance, the spatial and temporal patterns of mining and reclamation call for more advanced methods.</a:t>
            </a:r>
          </a:p>
          <a:p>
            <a:pPr>
              <a:lnSpc>
                <a:spcPct val="100000"/>
              </a:lnSpc>
              <a:spcBef>
                <a:spcPts val="0"/>
              </a:spcBef>
              <a:spcAft>
                <a:spcPts val="600"/>
              </a:spcAft>
              <a:buClr>
                <a:srgbClr val="9299A8"/>
              </a:buClr>
            </a:pPr>
            <a:r>
              <a:rPr lang="en-US" sz="2400" dirty="0">
                <a:solidFill>
                  <a:schemeClr val="tx1">
                    <a:lumMod val="75000"/>
                    <a:lumOff val="25000"/>
                  </a:schemeClr>
                </a:solidFill>
                <a:latin typeface="Garamond" panose="02020404030301010803" pitchFamily="18" charset="0"/>
              </a:rPr>
              <a:t>Tasseled cap greenness and tasseled cap angle values indicate that mines that engage in thorough contemporaneous reclamation can restore vegetation closer to previous levels than other mines.</a:t>
            </a:r>
          </a:p>
        </p:txBody>
      </p:sp>
      <p:sp>
        <p:nvSpPr>
          <p:cNvPr id="21" name="TextBox 20"/>
          <p:cNvSpPr txBox="1"/>
          <p:nvPr/>
        </p:nvSpPr>
        <p:spPr>
          <a:xfrm>
            <a:off x="12710483" y="24215419"/>
            <a:ext cx="3486852" cy="769441"/>
          </a:xfrm>
          <a:prstGeom prst="rect">
            <a:avLst/>
          </a:prstGeom>
          <a:noFill/>
        </p:spPr>
        <p:txBody>
          <a:bodyPr wrap="none" rtlCol="0">
            <a:spAutoFit/>
          </a:bodyPr>
          <a:lstStyle/>
          <a:p>
            <a:r>
              <a:rPr lang="en-US" sz="4400" b="1" dirty="0">
                <a:solidFill>
                  <a:srgbClr val="9299A8"/>
                </a:solidFill>
                <a:latin typeface="Century Gothic" panose="020B0502020202020204" pitchFamily="34" charset="0"/>
              </a:rPr>
              <a:t>Conclusions</a:t>
            </a:r>
          </a:p>
        </p:txBody>
      </p:sp>
      <p:sp>
        <p:nvSpPr>
          <p:cNvPr id="7" name="Text Placeholder 16"/>
          <p:cNvSpPr txBox="1">
            <a:spLocks/>
          </p:cNvSpPr>
          <p:nvPr/>
        </p:nvSpPr>
        <p:spPr>
          <a:xfrm>
            <a:off x="12801598" y="28883638"/>
            <a:ext cx="11518495" cy="32271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Shannon Anderson</a:t>
            </a:r>
            <a:r>
              <a:rPr lang="en-US" sz="2400" dirty="0">
                <a:solidFill>
                  <a:schemeClr val="tx1">
                    <a:lumMod val="75000"/>
                    <a:lumOff val="25000"/>
                  </a:schemeClr>
                </a:solidFill>
                <a:latin typeface="Garamond" panose="02020404030301010803" pitchFamily="18" charset="0"/>
              </a:rPr>
              <a:t>, Powder River Basin Resource Council, Staff Attorney</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Dan Cohn</a:t>
            </a:r>
            <a:r>
              <a:rPr lang="en-US" sz="2400" dirty="0">
                <a:solidFill>
                  <a:schemeClr val="tx1">
                    <a:lumMod val="75000"/>
                    <a:lumOff val="25000"/>
                  </a:schemeClr>
                </a:solidFill>
                <a:latin typeface="Garamond" panose="02020404030301010803" pitchFamily="18" charset="0"/>
              </a:rPr>
              <a:t>, Western Organization of Resource Councils, Regional </a:t>
            </a:r>
            <a:r>
              <a:rPr lang="en-US" sz="2400" dirty="0" smtClean="0">
                <a:solidFill>
                  <a:schemeClr val="tx1">
                    <a:lumMod val="75000"/>
                    <a:lumOff val="25000"/>
                  </a:schemeClr>
                </a:solidFill>
                <a:latin typeface="Garamond" panose="02020404030301010803" pitchFamily="18" charset="0"/>
              </a:rPr>
              <a:t>Organizer</a:t>
            </a:r>
          </a:p>
          <a:p>
            <a:pPr>
              <a:lnSpc>
                <a:spcPct val="100000"/>
              </a:lnSpc>
              <a:spcBef>
                <a:spcPts val="0"/>
              </a:spcBef>
              <a:spcAft>
                <a:spcPts val="600"/>
              </a:spcAft>
            </a:pPr>
            <a:r>
              <a:rPr lang="en-US" sz="2400" b="1">
                <a:solidFill>
                  <a:schemeClr val="tx1">
                    <a:lumMod val="75000"/>
                    <a:lumOff val="25000"/>
                  </a:schemeClr>
                </a:solidFill>
                <a:latin typeface="Garamond" panose="02020404030301010803" pitchFamily="18" charset="0"/>
              </a:rPr>
              <a:t>Jason Whiteman</a:t>
            </a:r>
            <a:r>
              <a:rPr lang="en-US" sz="2400">
                <a:solidFill>
                  <a:schemeClr val="tx1">
                    <a:lumMod val="75000"/>
                    <a:lumOff val="25000"/>
                  </a:schemeClr>
                </a:solidFill>
                <a:latin typeface="Garamond" panose="02020404030301010803" pitchFamily="18" charset="0"/>
              </a:rPr>
              <a:t>, Northern Cheyenne Tribe, Water and Natural Resources Administrator</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r>
              <a:rPr lang="en-US" sz="2400" b="1" dirty="0" smtClean="0">
                <a:solidFill>
                  <a:schemeClr val="tx1">
                    <a:lumMod val="75000"/>
                    <a:lumOff val="25000"/>
                  </a:schemeClr>
                </a:solidFill>
                <a:latin typeface="Garamond" panose="02020404030301010803" pitchFamily="18" charset="0"/>
              </a:rPr>
              <a:t>Dr</a:t>
            </a:r>
            <a:r>
              <a:rPr lang="en-US" sz="2400" b="1" dirty="0">
                <a:solidFill>
                  <a:schemeClr val="tx1">
                    <a:lumMod val="75000"/>
                    <a:lumOff val="25000"/>
                  </a:schemeClr>
                </a:solidFill>
                <a:latin typeface="Garamond" panose="02020404030301010803" pitchFamily="18" charset="0"/>
              </a:rPr>
              <a:t>. </a:t>
            </a:r>
            <a:r>
              <a:rPr lang="en-US" sz="2400" b="1" dirty="0" err="1">
                <a:solidFill>
                  <a:schemeClr val="tx1">
                    <a:lumMod val="75000"/>
                    <a:lumOff val="25000"/>
                  </a:schemeClr>
                </a:solidFill>
                <a:latin typeface="Garamond" panose="02020404030301010803" pitchFamily="18" charset="0"/>
              </a:rPr>
              <a:t>Mik</a:t>
            </a:r>
            <a:r>
              <a:rPr lang="en-US" sz="2400" b="1" dirty="0">
                <a:solidFill>
                  <a:schemeClr val="tx1">
                    <a:lumMod val="75000"/>
                    <a:lumOff val="25000"/>
                  </a:schemeClr>
                </a:solidFill>
                <a:latin typeface="Garamond" panose="02020404030301010803" pitchFamily="18" charset="0"/>
              </a:rPr>
              <a:t> </a:t>
            </a:r>
            <a:r>
              <a:rPr lang="en-US" sz="2400" b="1" dirty="0" err="1">
                <a:solidFill>
                  <a:schemeClr val="tx1">
                    <a:lumMod val="75000"/>
                    <a:lumOff val="25000"/>
                  </a:schemeClr>
                </a:solidFill>
                <a:latin typeface="Garamond" panose="02020404030301010803" pitchFamily="18" charset="0"/>
              </a:rPr>
              <a:t>Carbajales</a:t>
            </a:r>
            <a:r>
              <a:rPr lang="en-US" sz="2400" b="1" dirty="0">
                <a:solidFill>
                  <a:schemeClr val="tx1">
                    <a:lumMod val="75000"/>
                    <a:lumOff val="25000"/>
                  </a:schemeClr>
                </a:solidFill>
                <a:latin typeface="Garamond" panose="02020404030301010803" pitchFamily="18" charset="0"/>
              </a:rPr>
              <a:t>-Dale</a:t>
            </a:r>
            <a:r>
              <a:rPr lang="en-US" sz="2400" dirty="0">
                <a:solidFill>
                  <a:schemeClr val="tx1">
                    <a:lumMod val="75000"/>
                    <a:lumOff val="25000"/>
                  </a:schemeClr>
                </a:solidFill>
                <a:latin typeface="Garamond" panose="02020404030301010803" pitchFamily="18" charset="0"/>
              </a:rPr>
              <a:t>, Clemson Energy-Economy-Environment (E3) Systems Analysis Group</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Christian Thomas</a:t>
            </a:r>
            <a:r>
              <a:rPr lang="en-US" sz="2400" dirty="0">
                <a:solidFill>
                  <a:schemeClr val="tx1">
                    <a:lumMod val="75000"/>
                    <a:lumOff val="25000"/>
                  </a:schemeClr>
                </a:solidFill>
                <a:latin typeface="Garamond" panose="02020404030301010803" pitchFamily="18" charset="0"/>
              </a:rPr>
              <a:t>, </a:t>
            </a:r>
            <a:r>
              <a:rPr lang="en-US" sz="2400" dirty="0" err="1">
                <a:solidFill>
                  <a:schemeClr val="tx1">
                    <a:lumMod val="75000"/>
                    <a:lumOff val="25000"/>
                  </a:schemeClr>
                </a:solidFill>
                <a:latin typeface="Garamond" panose="02020404030301010803" pitchFamily="18" charset="0"/>
              </a:rPr>
              <a:t>SkyTruth</a:t>
            </a:r>
            <a:r>
              <a:rPr lang="en-US" sz="2400" dirty="0">
                <a:solidFill>
                  <a:schemeClr val="tx1">
                    <a:lumMod val="75000"/>
                    <a:lumOff val="25000"/>
                  </a:schemeClr>
                </a:solidFill>
                <a:latin typeface="Garamond" panose="02020404030301010803" pitchFamily="18" charset="0"/>
              </a:rPr>
              <a:t>, Geospatial Engineer</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Juan Torres-Pérez</a:t>
            </a:r>
            <a:r>
              <a:rPr lang="en-US" sz="2400" dirty="0">
                <a:solidFill>
                  <a:schemeClr val="tx1">
                    <a:lumMod val="75000"/>
                    <a:lumOff val="25000"/>
                  </a:schemeClr>
                </a:solidFill>
                <a:latin typeface="Garamond" panose="02020404030301010803" pitchFamily="18" charset="0"/>
              </a:rPr>
              <a:t>, Bay Area Environmental Research Institute, NASA Ames Research Center, Science Adviser</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Kenton Ross</a:t>
            </a:r>
            <a:r>
              <a:rPr lang="en-US" sz="2400" dirty="0">
                <a:solidFill>
                  <a:schemeClr val="tx1">
                    <a:lumMod val="75000"/>
                    <a:lumOff val="25000"/>
                  </a:schemeClr>
                </a:solidFill>
                <a:latin typeface="Garamond" panose="02020404030301010803" pitchFamily="18" charset="0"/>
              </a:rPr>
              <a:t>, NASA Langley Research Center, Science Adviser</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John </a:t>
            </a:r>
            <a:r>
              <a:rPr lang="en-US" sz="2400" b="1" dirty="0" err="1">
                <a:solidFill>
                  <a:schemeClr val="tx1">
                    <a:lumMod val="75000"/>
                    <a:lumOff val="25000"/>
                  </a:schemeClr>
                </a:solidFill>
                <a:latin typeface="Garamond" panose="02020404030301010803" pitchFamily="18" charset="0"/>
              </a:rPr>
              <a:t>Dilger</a:t>
            </a:r>
            <a:r>
              <a:rPr lang="en-US" sz="2400" dirty="0">
                <a:solidFill>
                  <a:schemeClr val="tx1">
                    <a:lumMod val="75000"/>
                    <a:lumOff val="25000"/>
                  </a:schemeClr>
                </a:solidFill>
                <a:latin typeface="Garamond" panose="02020404030301010803" pitchFamily="18" charset="0"/>
              </a:rPr>
              <a:t>, Spatial Informatics Group, LLC, Science Adviser</a:t>
            </a:r>
          </a:p>
          <a:p>
            <a:pPr>
              <a:lnSpc>
                <a:spcPct val="100000"/>
              </a:lnSpc>
              <a:spcBef>
                <a:spcPts val="0"/>
              </a:spcBef>
              <a:spcAft>
                <a:spcPts val="600"/>
              </a:spcAft>
            </a:pPr>
            <a:r>
              <a:rPr lang="en-US" sz="2400" b="1" dirty="0" err="1">
                <a:solidFill>
                  <a:schemeClr val="tx1">
                    <a:lumMod val="75000"/>
                    <a:lumOff val="25000"/>
                  </a:schemeClr>
                </a:solidFill>
                <a:latin typeface="Garamond" panose="02020404030301010803" pitchFamily="18" charset="0"/>
              </a:rPr>
              <a:t>Farnaz</a:t>
            </a:r>
            <a:r>
              <a:rPr lang="en-US" sz="2400" b="1" dirty="0">
                <a:solidFill>
                  <a:schemeClr val="tx1">
                    <a:lumMod val="75000"/>
                    <a:lumOff val="25000"/>
                  </a:schemeClr>
                </a:solidFill>
                <a:latin typeface="Garamond" panose="02020404030301010803" pitchFamily="18" charset="0"/>
              </a:rPr>
              <a:t> </a:t>
            </a:r>
            <a:r>
              <a:rPr lang="en-US" sz="2400" b="1" dirty="0" err="1">
                <a:solidFill>
                  <a:schemeClr val="tx1">
                    <a:lumMod val="75000"/>
                    <a:lumOff val="25000"/>
                  </a:schemeClr>
                </a:solidFill>
                <a:latin typeface="Garamond" panose="02020404030301010803" pitchFamily="18" charset="0"/>
              </a:rPr>
              <a:t>Bayat</a:t>
            </a:r>
            <a:r>
              <a:rPr lang="en-US" sz="2400" dirty="0">
                <a:solidFill>
                  <a:schemeClr val="tx1">
                    <a:lumMod val="75000"/>
                    <a:lumOff val="25000"/>
                  </a:schemeClr>
                </a:solidFill>
                <a:latin typeface="Garamond" panose="02020404030301010803" pitchFamily="18" charset="0"/>
              </a:rPr>
              <a:t>, DEVELOP National Program, California – Ames Node Center Lead</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Jerrold </a:t>
            </a:r>
            <a:r>
              <a:rPr lang="en-US" sz="2400" b="1" dirty="0" err="1">
                <a:solidFill>
                  <a:schemeClr val="tx1">
                    <a:lumMod val="75000"/>
                    <a:lumOff val="25000"/>
                  </a:schemeClr>
                </a:solidFill>
                <a:latin typeface="Garamond" panose="02020404030301010803" pitchFamily="18" charset="0"/>
              </a:rPr>
              <a:t>Acdan</a:t>
            </a:r>
            <a:r>
              <a:rPr lang="en-US" sz="2400" dirty="0">
                <a:solidFill>
                  <a:schemeClr val="tx1">
                    <a:lumMod val="75000"/>
                    <a:lumOff val="25000"/>
                  </a:schemeClr>
                </a:solidFill>
                <a:latin typeface="Garamond" panose="02020404030301010803" pitchFamily="18" charset="0"/>
              </a:rPr>
              <a:t>, DEVELOP National Program, California – Ames Node Project Coordination Fellow</a:t>
            </a:r>
          </a:p>
        </p:txBody>
      </p:sp>
      <p:sp>
        <p:nvSpPr>
          <p:cNvPr id="22" name="TextBox 21"/>
          <p:cNvSpPr txBox="1"/>
          <p:nvPr/>
        </p:nvSpPr>
        <p:spPr>
          <a:xfrm>
            <a:off x="12743140" y="28187145"/>
            <a:ext cx="5687776" cy="769441"/>
          </a:xfrm>
          <a:prstGeom prst="rect">
            <a:avLst/>
          </a:prstGeom>
          <a:noFill/>
        </p:spPr>
        <p:txBody>
          <a:bodyPr wrap="none" rtlCol="0">
            <a:spAutoFit/>
          </a:bodyPr>
          <a:lstStyle/>
          <a:p>
            <a:r>
              <a:rPr lang="en-US" sz="4400" b="1" dirty="0">
                <a:solidFill>
                  <a:srgbClr val="9299A8"/>
                </a:solidFill>
                <a:latin typeface="Century Gothic" panose="020B0502020202020204" pitchFamily="34" charset="0"/>
              </a:rPr>
              <a:t>Acknowledgements</a:t>
            </a:r>
          </a:p>
        </p:txBody>
      </p:sp>
      <p:grpSp>
        <p:nvGrpSpPr>
          <p:cNvPr id="93" name="Group 92"/>
          <p:cNvGrpSpPr/>
          <p:nvPr/>
        </p:nvGrpSpPr>
        <p:grpSpPr>
          <a:xfrm>
            <a:off x="858537" y="32000538"/>
            <a:ext cx="11521618" cy="2700915"/>
            <a:chOff x="12743140" y="26446844"/>
            <a:chExt cx="11521618" cy="2700915"/>
          </a:xfrm>
        </p:grpSpPr>
        <p:sp>
          <p:nvSpPr>
            <p:cNvPr id="6" name="Text Placeholder 16"/>
            <p:cNvSpPr txBox="1">
              <a:spLocks/>
            </p:cNvSpPr>
            <p:nvPr/>
          </p:nvSpPr>
          <p:spPr>
            <a:xfrm>
              <a:off x="12801599" y="27235454"/>
              <a:ext cx="11463159" cy="19123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Powder River Basin Resource Council (PRBRC), Western Organization of Resource Councils (WORC</a:t>
              </a:r>
              <a:r>
                <a:rPr lang="en-US" sz="2400" dirty="0" smtClean="0">
                  <a:solidFill>
                    <a:schemeClr val="tx1">
                      <a:lumMod val="75000"/>
                      <a:lumOff val="25000"/>
                    </a:schemeClr>
                  </a:solidFill>
                  <a:latin typeface="Garamond" panose="02020404030301010803" pitchFamily="18" charset="0"/>
                </a:rPr>
                <a:t>), Clemson </a:t>
              </a:r>
              <a:r>
                <a:rPr lang="en-US" sz="2400" dirty="0">
                  <a:solidFill>
                    <a:schemeClr val="tx1">
                      <a:lumMod val="75000"/>
                      <a:lumOff val="25000"/>
                    </a:schemeClr>
                  </a:solidFill>
                  <a:latin typeface="Garamond" panose="02020404030301010803" pitchFamily="18" charset="0"/>
                </a:rPr>
                <a:t>University – Energy-Economy-Environment Systems Analysis Group, </a:t>
              </a:r>
              <a:r>
                <a:rPr lang="en-US" sz="2400" dirty="0" err="1">
                  <a:solidFill>
                    <a:schemeClr val="tx1">
                      <a:lumMod val="75000"/>
                      <a:lumOff val="25000"/>
                    </a:schemeClr>
                  </a:solidFill>
                  <a:latin typeface="Garamond" panose="02020404030301010803" pitchFamily="18" charset="0"/>
                </a:rPr>
                <a:t>SkyTruth</a:t>
              </a:r>
              <a:endParaRPr lang="en-US" sz="2400" dirty="0">
                <a:solidFill>
                  <a:schemeClr val="tx1">
                    <a:lumMod val="75000"/>
                    <a:lumOff val="25000"/>
                  </a:schemeClr>
                </a:solidFill>
                <a:latin typeface="Garamond" panose="02020404030301010803" pitchFamily="18" charset="0"/>
              </a:endParaRPr>
            </a:p>
          </p:txBody>
        </p:sp>
        <p:sp>
          <p:nvSpPr>
            <p:cNvPr id="23" name="TextBox 22"/>
            <p:cNvSpPr txBox="1"/>
            <p:nvPr/>
          </p:nvSpPr>
          <p:spPr>
            <a:xfrm>
              <a:off x="12743140" y="26446844"/>
              <a:ext cx="4403770" cy="769441"/>
            </a:xfrm>
            <a:prstGeom prst="rect">
              <a:avLst/>
            </a:prstGeom>
            <a:noFill/>
          </p:spPr>
          <p:txBody>
            <a:bodyPr wrap="none" rtlCol="0">
              <a:spAutoFit/>
            </a:bodyPr>
            <a:lstStyle/>
            <a:p>
              <a:r>
                <a:rPr lang="en-US" sz="4400" b="1" dirty="0">
                  <a:solidFill>
                    <a:srgbClr val="9299A8"/>
                  </a:solidFill>
                  <a:latin typeface="Century Gothic" panose="020B0502020202020204" pitchFamily="34" charset="0"/>
                </a:rPr>
                <a:t>Project Partners</a:t>
              </a:r>
            </a:p>
          </p:txBody>
        </p:sp>
      </p:grpSp>
      <p:sp>
        <p:nvSpPr>
          <p:cNvPr id="43" name="Text Placeholder 42"/>
          <p:cNvSpPr>
            <a:spLocks noGrp="1"/>
          </p:cNvSpPr>
          <p:nvPr>
            <p:ph type="body" sz="quarter" idx="11"/>
          </p:nvPr>
        </p:nvSpPr>
        <p:spPr>
          <a:xfrm>
            <a:off x="4704382" y="876300"/>
            <a:ext cx="18023236" cy="2171700"/>
          </a:xfrm>
        </p:spPr>
        <p:txBody>
          <a:bodyPr>
            <a:normAutofit/>
          </a:bodyPr>
          <a:lstStyle/>
          <a:p>
            <a:r>
              <a:rPr lang="en-US" dirty="0"/>
              <a:t>Monitoring Land Disturbances Caused by Coal Mining in the Powder River Basin Using Remote Sensing</a:t>
            </a:r>
            <a:endParaRPr lang="en-US" b="0" dirty="0"/>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400" dirty="0"/>
              <a:t> California – Ames | Summer 2019</a:t>
            </a:r>
          </a:p>
        </p:txBody>
      </p:sp>
      <p:sp>
        <p:nvSpPr>
          <p:cNvPr id="81" name="Text Placeholder 16"/>
          <p:cNvSpPr txBox="1">
            <a:spLocks/>
          </p:cNvSpPr>
          <p:nvPr/>
        </p:nvSpPr>
        <p:spPr>
          <a:xfrm>
            <a:off x="928914" y="5239679"/>
            <a:ext cx="11491686" cy="33740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Coal mines in the Powder River Basin of Wyoming account for approximately 41 percent of coal production in the United States, causing significant land disturbances. Without proper reclamation practices, orphan mines create barren, unstable lands unlikely to recover. Where mines have been successfully reclaimed, human and natural communities have benefited from reconnected hydrology, functioning ecosystems, and economic opportunities, but the financial decline of the coal industry has raised concerns about the stability of long-term reclamation efforts. The Powder River Basin Transportation &amp; Infrastructure team partnered with the Powder River Basin Resource Council and the Western Organization of Resource Councils to create a Coal Mining Assessment Tool (CMAT) in Google Earth Engine to monitor the impacts and reclamation efforts of coal mines in the basin. The tool incorporates Earth observations from Landsat 5 Thematic Mapper (TM), Landsat 7 Enhanced Thematic Mapper Plus (ETM+), and Landsat 8 Operational Land Imager (OLI), and utilizes the </a:t>
            </a:r>
            <a:r>
              <a:rPr lang="en-US" sz="2400" dirty="0" err="1">
                <a:solidFill>
                  <a:schemeClr val="tx1">
                    <a:lumMod val="75000"/>
                    <a:lumOff val="25000"/>
                  </a:schemeClr>
                </a:solidFill>
                <a:latin typeface="Garamond" panose="02020404030301010803" pitchFamily="18" charset="0"/>
              </a:rPr>
              <a:t>LandTrendr</a:t>
            </a:r>
            <a:r>
              <a:rPr lang="en-US" sz="2400" dirty="0">
                <a:solidFill>
                  <a:schemeClr val="tx1">
                    <a:lumMod val="75000"/>
                    <a:lumOff val="25000"/>
                  </a:schemeClr>
                </a:solidFill>
                <a:latin typeface="Garamond" panose="02020404030301010803" pitchFamily="18" charset="0"/>
              </a:rPr>
              <a:t> change detection algorithm to assess land disturbance. CMAT outputs include land disturbance maps and charts showing how land cover, Normalized Difference Vegetation Index (NDVI), Normalized Difference Water Index (NDWI), and tasseled cap transformations have changed from 1985 to 2018. In a case study of three neighboring mines, results showed that the mine nationally recognized for its reclamation practices recovered land up to 78 percent faster than its neighbors. The ability to visualize and assess how coal mining and reclamation has progressed over the study period will allow partners to better understand and advocate for regional reclamation practices.</a:t>
            </a:r>
          </a:p>
        </p:txBody>
      </p:sp>
      <p:sp>
        <p:nvSpPr>
          <p:cNvPr id="82" name="TextBox 81"/>
          <p:cNvSpPr txBox="1"/>
          <p:nvPr/>
        </p:nvSpPr>
        <p:spPr>
          <a:xfrm>
            <a:off x="878674" y="4484915"/>
            <a:ext cx="2475358" cy="769441"/>
          </a:xfrm>
          <a:prstGeom prst="rect">
            <a:avLst/>
          </a:prstGeom>
          <a:noFill/>
        </p:spPr>
        <p:txBody>
          <a:bodyPr wrap="none" rtlCol="0">
            <a:spAutoFit/>
          </a:bodyPr>
          <a:lstStyle/>
          <a:p>
            <a:r>
              <a:rPr lang="en-US" sz="4400" b="1" dirty="0">
                <a:solidFill>
                  <a:srgbClr val="9299A8"/>
                </a:solidFill>
                <a:latin typeface="Century Gothic" panose="020B0502020202020204" pitchFamily="34" charset="0"/>
              </a:rPr>
              <a:t>Abstract</a:t>
            </a:r>
          </a:p>
        </p:txBody>
      </p:sp>
      <p:grpSp>
        <p:nvGrpSpPr>
          <p:cNvPr id="92" name="Group 91"/>
          <p:cNvGrpSpPr/>
          <p:nvPr/>
        </p:nvGrpSpPr>
        <p:grpSpPr>
          <a:xfrm>
            <a:off x="844023" y="27839709"/>
            <a:ext cx="11593464" cy="4014492"/>
            <a:chOff x="844023" y="29869891"/>
            <a:chExt cx="11593464" cy="4014492"/>
          </a:xfrm>
        </p:grpSpPr>
        <p:sp>
          <p:nvSpPr>
            <p:cNvPr id="24" name="TextBox 23"/>
            <p:cNvSpPr txBox="1"/>
            <p:nvPr/>
          </p:nvSpPr>
          <p:spPr>
            <a:xfrm>
              <a:off x="868453" y="29869891"/>
              <a:ext cx="4542503" cy="769441"/>
            </a:xfrm>
            <a:prstGeom prst="rect">
              <a:avLst/>
            </a:prstGeom>
            <a:noFill/>
          </p:spPr>
          <p:txBody>
            <a:bodyPr wrap="none" rtlCol="0" anchor="ctr">
              <a:spAutoFit/>
            </a:bodyPr>
            <a:lstStyle/>
            <a:p>
              <a:r>
                <a:rPr lang="en-US" sz="4400" b="1" dirty="0">
                  <a:solidFill>
                    <a:srgbClr val="9299A8"/>
                  </a:solidFill>
                  <a:latin typeface="Century Gothic" panose="020B0502020202020204" pitchFamily="34" charset="0"/>
                </a:rPr>
                <a:t>Team Members</a:t>
              </a:r>
            </a:p>
          </p:txBody>
        </p:sp>
        <p:grpSp>
          <p:nvGrpSpPr>
            <p:cNvPr id="91" name="Group 90"/>
            <p:cNvGrpSpPr/>
            <p:nvPr/>
          </p:nvGrpSpPr>
          <p:grpSpPr>
            <a:xfrm>
              <a:off x="844023" y="30792850"/>
              <a:ext cx="11593464" cy="3091533"/>
              <a:chOff x="844023" y="30792850"/>
              <a:chExt cx="11593464" cy="3091533"/>
            </a:xfrm>
          </p:grpSpPr>
          <p:grpSp>
            <p:nvGrpSpPr>
              <p:cNvPr id="46" name="Group 45"/>
              <p:cNvGrpSpPr/>
              <p:nvPr/>
            </p:nvGrpSpPr>
            <p:grpSpPr>
              <a:xfrm>
                <a:off x="844023" y="30792850"/>
                <a:ext cx="2834640" cy="3091533"/>
                <a:chOff x="844023" y="30792850"/>
                <a:chExt cx="2834640" cy="3091533"/>
              </a:xfrm>
            </p:grpSpPr>
            <p:grpSp>
              <p:nvGrpSpPr>
                <p:cNvPr id="3" name="Group 2"/>
                <p:cNvGrpSpPr/>
                <p:nvPr/>
              </p:nvGrpSpPr>
              <p:grpSpPr>
                <a:xfrm>
                  <a:off x="844023" y="30792850"/>
                  <a:ext cx="2834640" cy="3091533"/>
                  <a:chOff x="844023" y="30799944"/>
                  <a:chExt cx="2834640" cy="3091533"/>
                </a:xfrm>
              </p:grpSpPr>
              <p:pic>
                <p:nvPicPr>
                  <p:cNvPr id="39" name="Picture 3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09783" y="30799944"/>
                    <a:ext cx="2103120" cy="2103120"/>
                  </a:xfrm>
                  <a:prstGeom prst="rect">
                    <a:avLst/>
                  </a:prstGeom>
                </p:spPr>
              </p:pic>
              <p:sp>
                <p:nvSpPr>
                  <p:cNvPr id="70" name="Text Placeholder 16"/>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Gina Cova</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436" t="22982" r="11270" b="26821"/>
                <a:stretch/>
              </p:blipFill>
              <p:spPr>
                <a:xfrm>
                  <a:off x="1431910" y="31024987"/>
                  <a:ext cx="1645920" cy="1645921"/>
                </a:xfrm>
                <a:prstGeom prst="ellipse">
                  <a:avLst/>
                </a:prstGeom>
              </p:spPr>
            </p:pic>
          </p:grpSp>
          <p:grpSp>
            <p:nvGrpSpPr>
              <p:cNvPr id="90" name="Group 89"/>
              <p:cNvGrpSpPr/>
              <p:nvPr/>
            </p:nvGrpSpPr>
            <p:grpSpPr>
              <a:xfrm>
                <a:off x="9602847" y="30792850"/>
                <a:ext cx="2834640" cy="2672616"/>
                <a:chOff x="9602847" y="30792850"/>
                <a:chExt cx="2834640" cy="2672616"/>
              </a:xfrm>
            </p:grpSpPr>
            <p:grpSp>
              <p:nvGrpSpPr>
                <p:cNvPr id="13" name="Group 12"/>
                <p:cNvGrpSpPr/>
                <p:nvPr/>
              </p:nvGrpSpPr>
              <p:grpSpPr>
                <a:xfrm>
                  <a:off x="9602847" y="30792850"/>
                  <a:ext cx="2834640" cy="2672616"/>
                  <a:chOff x="9602847" y="30803362"/>
                  <a:chExt cx="2834640" cy="2672616"/>
                </a:xfrm>
              </p:grpSpPr>
              <p:pic>
                <p:nvPicPr>
                  <p:cNvPr id="42" name="Picture 4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968607" y="30803362"/>
                    <a:ext cx="2103120" cy="2103120"/>
                  </a:xfrm>
                  <a:prstGeom prst="rect">
                    <a:avLst/>
                  </a:prstGeom>
                </p:spPr>
              </p:pic>
              <p:sp>
                <p:nvSpPr>
                  <p:cNvPr id="76" name="Text Placeholder 16"/>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Hayley Pippin</a:t>
                    </a:r>
                  </a:p>
                </p:txBody>
              </p:sp>
            </p:gr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24301" t="16431" r="32174" b="18287"/>
                <a:stretch/>
              </p:blipFill>
              <p:spPr>
                <a:xfrm rot="5400000">
                  <a:off x="10197947" y="31035884"/>
                  <a:ext cx="1644439" cy="1644410"/>
                </a:xfrm>
                <a:prstGeom prst="ellipse">
                  <a:avLst/>
                </a:prstGeom>
              </p:spPr>
            </p:pic>
          </p:grpSp>
          <p:grpSp>
            <p:nvGrpSpPr>
              <p:cNvPr id="47" name="Group 46"/>
              <p:cNvGrpSpPr/>
              <p:nvPr/>
            </p:nvGrpSpPr>
            <p:grpSpPr>
              <a:xfrm>
                <a:off x="3763631" y="30792850"/>
                <a:ext cx="2834640" cy="2683128"/>
                <a:chOff x="3763631" y="30792850"/>
                <a:chExt cx="2834640" cy="2683128"/>
              </a:xfrm>
            </p:grpSpPr>
            <p:grpSp>
              <p:nvGrpSpPr>
                <p:cNvPr id="4" name="Group 3"/>
                <p:cNvGrpSpPr/>
                <p:nvPr/>
              </p:nvGrpSpPr>
              <p:grpSpPr>
                <a:xfrm>
                  <a:off x="3763631" y="30792850"/>
                  <a:ext cx="2834640" cy="2683128"/>
                  <a:chOff x="3763631" y="30792850"/>
                  <a:chExt cx="2834640" cy="2683128"/>
                </a:xfrm>
              </p:grpSpPr>
              <p:pic>
                <p:nvPicPr>
                  <p:cNvPr id="40" name="Picture 3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129391" y="30792850"/>
                    <a:ext cx="2103120" cy="2103120"/>
                  </a:xfrm>
                  <a:prstGeom prst="rect">
                    <a:avLst/>
                  </a:prstGeom>
                </p:spPr>
              </p:pic>
              <p:sp>
                <p:nvSpPr>
                  <p:cNvPr id="79" name="Text Placeholder 16"/>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Andrew Bake</a:t>
                    </a:r>
                  </a:p>
                </p:txBody>
              </p:sp>
            </p:grpSp>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32197" t="5823" r="28683" b="35423"/>
                <a:stretch/>
              </p:blipFill>
              <p:spPr>
                <a:xfrm>
                  <a:off x="4356839" y="31026469"/>
                  <a:ext cx="1642373" cy="1644439"/>
                </a:xfrm>
                <a:prstGeom prst="ellipse">
                  <a:avLst/>
                </a:prstGeom>
              </p:spPr>
            </p:pic>
          </p:grpSp>
          <p:grpSp>
            <p:nvGrpSpPr>
              <p:cNvPr id="89" name="Group 88"/>
              <p:cNvGrpSpPr/>
              <p:nvPr/>
            </p:nvGrpSpPr>
            <p:grpSpPr>
              <a:xfrm>
                <a:off x="6683239" y="30792850"/>
                <a:ext cx="2834640" cy="2683128"/>
                <a:chOff x="6683239" y="30792850"/>
                <a:chExt cx="2834640" cy="2683128"/>
              </a:xfrm>
            </p:grpSpPr>
            <p:grpSp>
              <p:nvGrpSpPr>
                <p:cNvPr id="5" name="Group 4"/>
                <p:cNvGrpSpPr/>
                <p:nvPr/>
              </p:nvGrpSpPr>
              <p:grpSpPr>
                <a:xfrm>
                  <a:off x="6683239" y="30792850"/>
                  <a:ext cx="2834640" cy="2683128"/>
                  <a:chOff x="6683239" y="30792850"/>
                  <a:chExt cx="2834640" cy="2683128"/>
                </a:xfrm>
              </p:grpSpPr>
              <p:pic>
                <p:nvPicPr>
                  <p:cNvPr id="41" name="Picture 4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048999" y="30792850"/>
                    <a:ext cx="2103120" cy="2103120"/>
                  </a:xfrm>
                  <a:prstGeom prst="rect">
                    <a:avLst/>
                  </a:prstGeom>
                </p:spPr>
              </p:pic>
              <p:sp>
                <p:nvSpPr>
                  <p:cNvPr id="73" name="Text Placeholder 16"/>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Claudia Herbert</a:t>
                    </a:r>
                  </a:p>
                </p:txBody>
              </p:sp>
            </p:grpSp>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19642" t="8418" r="27158" b="11738"/>
                <a:stretch/>
              </p:blipFill>
              <p:spPr>
                <a:xfrm rot="5400000">
                  <a:off x="7275410" y="31035398"/>
                  <a:ext cx="1650297" cy="1651240"/>
                </a:xfrm>
                <a:prstGeom prst="ellipse">
                  <a:avLst/>
                </a:prstGeom>
              </p:spPr>
            </p:pic>
          </p:grpSp>
        </p:grpSp>
      </p:grpSp>
      <p:grpSp>
        <p:nvGrpSpPr>
          <p:cNvPr id="264" name="Group 263"/>
          <p:cNvGrpSpPr/>
          <p:nvPr/>
        </p:nvGrpSpPr>
        <p:grpSpPr>
          <a:xfrm>
            <a:off x="893278" y="13464052"/>
            <a:ext cx="11409985" cy="6213411"/>
            <a:chOff x="893278" y="13254502"/>
            <a:chExt cx="11409985" cy="6213411"/>
          </a:xfrm>
        </p:grpSpPr>
        <p:grpSp>
          <p:nvGrpSpPr>
            <p:cNvPr id="262" name="Group 261"/>
            <p:cNvGrpSpPr/>
            <p:nvPr/>
          </p:nvGrpSpPr>
          <p:grpSpPr>
            <a:xfrm>
              <a:off x="893278" y="13254502"/>
              <a:ext cx="11409985" cy="6213411"/>
              <a:chOff x="893278" y="13254502"/>
              <a:chExt cx="11409985" cy="6213411"/>
            </a:xfrm>
          </p:grpSpPr>
          <p:sp>
            <p:nvSpPr>
              <p:cNvPr id="48" name="Google Shape;53;p1"/>
              <p:cNvSpPr txBox="1"/>
              <p:nvPr/>
            </p:nvSpPr>
            <p:spPr>
              <a:xfrm>
                <a:off x="913395" y="13723437"/>
                <a:ext cx="8677726" cy="5744476"/>
              </a:xfrm>
              <a:prstGeom prst="rect">
                <a:avLst/>
              </a:prstGeom>
              <a:solidFill>
                <a:schemeClr val="bg1">
                  <a:lumMod val="95000"/>
                </a:schemeClr>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54" name="Google Shape;60;p1"/>
              <p:cNvSpPr/>
              <p:nvPr/>
            </p:nvSpPr>
            <p:spPr>
              <a:xfrm>
                <a:off x="4761139" y="16812731"/>
                <a:ext cx="418348" cy="2492692"/>
              </a:xfrm>
              <a:custGeom>
                <a:avLst/>
                <a:gdLst/>
                <a:ahLst/>
                <a:cxnLst/>
                <a:rect l="l" t="t" r="r" b="b"/>
                <a:pathLst>
                  <a:path w="20796" h="85088" extrusionOk="0">
                    <a:moveTo>
                      <a:pt x="19977" y="0"/>
                    </a:moveTo>
                    <a:lnTo>
                      <a:pt x="20796" y="85088"/>
                    </a:lnTo>
                    <a:lnTo>
                      <a:pt x="0" y="85088"/>
                    </a:lnTo>
                  </a:path>
                </a:pathLst>
              </a:custGeom>
              <a:noFill/>
              <a:ln w="19050" cap="flat" cmpd="sng">
                <a:solidFill>
                  <a:srgbClr val="3F3F3F"/>
                </a:solidFill>
                <a:prstDash val="dash"/>
                <a:round/>
                <a:headEnd type="none" w="med" len="med"/>
                <a:tailEnd type="none" w="med" len="med"/>
              </a:ln>
            </p:spPr>
          </p:sp>
          <p:grpSp>
            <p:nvGrpSpPr>
              <p:cNvPr id="260" name="Group 259"/>
              <p:cNvGrpSpPr/>
              <p:nvPr/>
            </p:nvGrpSpPr>
            <p:grpSpPr>
              <a:xfrm>
                <a:off x="893278" y="13254502"/>
                <a:ext cx="11409985" cy="5807485"/>
                <a:chOff x="893278" y="13254502"/>
                <a:chExt cx="11409985" cy="5807485"/>
              </a:xfrm>
            </p:grpSpPr>
            <p:sp>
              <p:nvSpPr>
                <p:cNvPr id="67" name="Google Shape;73;p1"/>
                <p:cNvSpPr txBox="1"/>
                <p:nvPr/>
              </p:nvSpPr>
              <p:spPr>
                <a:xfrm>
                  <a:off x="893278" y="13257855"/>
                  <a:ext cx="8677726" cy="51270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rgbClr val="3F3F3F"/>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Google Earth Engine – </a:t>
                  </a:r>
                  <a:r>
                    <a:rPr lang="en-US" sz="1800" b="1" dirty="0">
                      <a:solidFill>
                        <a:srgbClr val="3F3F3F"/>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Coal Mining Assessment Tool (CMAT)</a:t>
                  </a:r>
                  <a:endParaRPr sz="1800" b="1" dirty="0">
                    <a:solidFill>
                      <a:srgbClr val="3F3F3F"/>
                    </a:solidFill>
                    <a:latin typeface="Century Gothic"/>
                    <a:ea typeface="Century Gothic"/>
                    <a:cs typeface="Century Gothic"/>
                    <a:sym typeface="Century Gothic"/>
                  </a:endParaRPr>
                </a:p>
              </p:txBody>
            </p:sp>
            <p:sp>
              <p:nvSpPr>
                <p:cNvPr id="77" name="Google Shape;80;p1"/>
                <p:cNvSpPr txBox="1"/>
                <p:nvPr/>
              </p:nvSpPr>
              <p:spPr>
                <a:xfrm>
                  <a:off x="9979111" y="13254502"/>
                  <a:ext cx="2161535" cy="51270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solidFill>
                        <a:srgbClr val="3F3F3F"/>
                      </a:solidFill>
                      <a:latin typeface="Century Gothic"/>
                      <a:ea typeface="Century Gothic"/>
                      <a:cs typeface="Century Gothic"/>
                      <a:sym typeface="Century Gothic"/>
                    </a:rPr>
                    <a:t>Outputs</a:t>
                  </a:r>
                  <a:endParaRPr sz="1800" b="1" dirty="0">
                    <a:solidFill>
                      <a:srgbClr val="3F3F3F"/>
                    </a:solidFill>
                    <a:latin typeface="Century Gothic"/>
                    <a:ea typeface="Century Gothic"/>
                    <a:cs typeface="Century Gothic"/>
                    <a:sym typeface="Century Gothic"/>
                  </a:endParaRPr>
                </a:p>
              </p:txBody>
            </p:sp>
            <p:grpSp>
              <p:nvGrpSpPr>
                <p:cNvPr id="259" name="Group 258"/>
                <p:cNvGrpSpPr/>
                <p:nvPr/>
              </p:nvGrpSpPr>
              <p:grpSpPr>
                <a:xfrm>
                  <a:off x="1098056" y="13859035"/>
                  <a:ext cx="11205207" cy="5202952"/>
                  <a:chOff x="1098056" y="13859035"/>
                  <a:chExt cx="11205207" cy="5202952"/>
                </a:xfrm>
              </p:grpSpPr>
              <p:pic>
                <p:nvPicPr>
                  <p:cNvPr id="49" name="Google Shape;54;p1"/>
                  <p:cNvPicPr preferRelativeResize="0"/>
                  <p:nvPr/>
                </p:nvPicPr>
                <p:blipFill>
                  <a:blip r:embed="rId7">
                    <a:alphaModFix/>
                    <a:duotone>
                      <a:prstClr val="black"/>
                      <a:srgbClr val="D9C3A5">
                        <a:tint val="50000"/>
                        <a:satMod val="180000"/>
                      </a:srgbClr>
                    </a:duotone>
                  </a:blip>
                  <a:stretch>
                    <a:fillRect/>
                  </a:stretch>
                </p:blipFill>
                <p:spPr>
                  <a:xfrm>
                    <a:off x="1098056" y="15731922"/>
                    <a:ext cx="1718682" cy="1653070"/>
                  </a:xfrm>
                  <a:prstGeom prst="roundRect">
                    <a:avLst/>
                  </a:prstGeom>
                  <a:noFill/>
                  <a:ln>
                    <a:noFill/>
                  </a:ln>
                </p:spPr>
              </p:pic>
              <p:sp>
                <p:nvSpPr>
                  <p:cNvPr id="50" name="Google Shape;55;p1"/>
                  <p:cNvSpPr txBox="1"/>
                  <p:nvPr/>
                </p:nvSpPr>
                <p:spPr>
                  <a:xfrm>
                    <a:off x="1239199" y="15731146"/>
                    <a:ext cx="1427185" cy="1270454"/>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b="1" dirty="0">
                        <a:solidFill>
                          <a:schemeClr val="bg1"/>
                        </a:solidFill>
                        <a:latin typeface="Century Gothic"/>
                        <a:ea typeface="Century Gothic"/>
                        <a:cs typeface="Century Gothic"/>
                        <a:sym typeface="Century Gothic"/>
                      </a:rPr>
                      <a:t>Landsat 5</a:t>
                    </a:r>
                    <a:endParaRPr sz="2000" b="1" dirty="0">
                      <a:solidFill>
                        <a:schemeClr val="bg1"/>
                      </a:solidFill>
                      <a:latin typeface="Century Gothic"/>
                      <a:ea typeface="Century Gothic"/>
                      <a:cs typeface="Century Gothic"/>
                      <a:sym typeface="Century Gothic"/>
                    </a:endParaRPr>
                  </a:p>
                  <a:p>
                    <a:pPr marL="0" lvl="0" indent="0" algn="ctr" rtl="0">
                      <a:lnSpc>
                        <a:spcPct val="150000"/>
                      </a:lnSpc>
                      <a:spcBef>
                        <a:spcPts val="0"/>
                      </a:spcBef>
                      <a:spcAft>
                        <a:spcPts val="0"/>
                      </a:spcAft>
                      <a:buNone/>
                    </a:pPr>
                    <a:r>
                      <a:rPr lang="en-US" sz="2000" b="1" dirty="0">
                        <a:solidFill>
                          <a:schemeClr val="bg1"/>
                        </a:solidFill>
                        <a:latin typeface="Century Gothic"/>
                        <a:ea typeface="Century Gothic"/>
                        <a:cs typeface="Century Gothic"/>
                        <a:sym typeface="Century Gothic"/>
                      </a:rPr>
                      <a:t>Landsat 7</a:t>
                    </a:r>
                    <a:endParaRPr sz="2000" b="1" dirty="0">
                      <a:solidFill>
                        <a:schemeClr val="bg1"/>
                      </a:solidFill>
                      <a:latin typeface="Century Gothic"/>
                      <a:ea typeface="Century Gothic"/>
                      <a:cs typeface="Century Gothic"/>
                      <a:sym typeface="Century Gothic"/>
                    </a:endParaRPr>
                  </a:p>
                  <a:p>
                    <a:pPr marL="0" lvl="0" indent="0" algn="ctr" rtl="0">
                      <a:lnSpc>
                        <a:spcPct val="150000"/>
                      </a:lnSpc>
                      <a:spcBef>
                        <a:spcPts val="0"/>
                      </a:spcBef>
                      <a:spcAft>
                        <a:spcPts val="0"/>
                      </a:spcAft>
                      <a:buNone/>
                    </a:pPr>
                    <a:r>
                      <a:rPr lang="en-US" sz="2000" b="1" dirty="0">
                        <a:solidFill>
                          <a:schemeClr val="bg1"/>
                        </a:solidFill>
                        <a:latin typeface="Century Gothic"/>
                        <a:ea typeface="Century Gothic"/>
                        <a:cs typeface="Century Gothic"/>
                        <a:sym typeface="Century Gothic"/>
                      </a:rPr>
                      <a:t>Landsat 8</a:t>
                    </a:r>
                    <a:endParaRPr sz="2000" b="1" dirty="0">
                      <a:solidFill>
                        <a:schemeClr val="bg1"/>
                      </a:solidFill>
                      <a:latin typeface="Century Gothic"/>
                      <a:ea typeface="Century Gothic"/>
                      <a:cs typeface="Century Gothic"/>
                      <a:sym typeface="Century Gothic"/>
                    </a:endParaRPr>
                  </a:p>
                </p:txBody>
              </p:sp>
              <p:sp>
                <p:nvSpPr>
                  <p:cNvPr id="51" name="Google Shape;56;p1"/>
                  <p:cNvSpPr/>
                  <p:nvPr/>
                </p:nvSpPr>
                <p:spPr>
                  <a:xfrm>
                    <a:off x="2960607" y="16491432"/>
                    <a:ext cx="576210" cy="167244"/>
                  </a:xfrm>
                  <a:prstGeom prst="rightArrow">
                    <a:avLst>
                      <a:gd name="adj1" fmla="val 50000"/>
                      <a:gd name="adj2" fmla="val 50000"/>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9;p1"/>
                  <p:cNvSpPr/>
                  <p:nvPr/>
                </p:nvSpPr>
                <p:spPr>
                  <a:xfrm>
                    <a:off x="4761139" y="13859035"/>
                    <a:ext cx="418348" cy="3038524"/>
                  </a:xfrm>
                  <a:custGeom>
                    <a:avLst/>
                    <a:gdLst/>
                    <a:ahLst/>
                    <a:cxnLst/>
                    <a:rect l="l" t="t" r="r" b="b"/>
                    <a:pathLst>
                      <a:path w="20796" h="107697" extrusionOk="0">
                        <a:moveTo>
                          <a:pt x="20120" y="107697"/>
                        </a:moveTo>
                        <a:lnTo>
                          <a:pt x="20796" y="0"/>
                        </a:lnTo>
                        <a:lnTo>
                          <a:pt x="0" y="0"/>
                        </a:lnTo>
                      </a:path>
                    </a:pathLst>
                  </a:custGeom>
                  <a:noFill/>
                  <a:ln w="19050" cap="flat" cmpd="sng">
                    <a:solidFill>
                      <a:srgbClr val="3F3F3F"/>
                    </a:solidFill>
                    <a:prstDash val="dash"/>
                    <a:round/>
                    <a:headEnd type="none" w="med" len="med"/>
                    <a:tailEnd type="none" w="med" len="med"/>
                  </a:ln>
                </p:spPr>
              </p:sp>
              <p:sp>
                <p:nvSpPr>
                  <p:cNvPr id="55" name="Google Shape;61;p1"/>
                  <p:cNvSpPr/>
                  <p:nvPr/>
                </p:nvSpPr>
                <p:spPr>
                  <a:xfrm>
                    <a:off x="5282320" y="16491446"/>
                    <a:ext cx="599817" cy="167244"/>
                  </a:xfrm>
                  <a:prstGeom prst="rightArrow">
                    <a:avLst>
                      <a:gd name="adj1" fmla="val 50000"/>
                      <a:gd name="adj2" fmla="val 50000"/>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2;p1"/>
                  <p:cNvSpPr/>
                  <p:nvPr/>
                </p:nvSpPr>
                <p:spPr>
                  <a:xfrm>
                    <a:off x="6013998" y="16005757"/>
                    <a:ext cx="2436839" cy="1150757"/>
                  </a:xfrm>
                  <a:prstGeom prst="roundRect">
                    <a:avLst>
                      <a:gd name="adj" fmla="val 16667"/>
                    </a:avLst>
                  </a:prstGeom>
                  <a:solidFill>
                    <a:srgbClr val="8A2E63"/>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3;p1"/>
                  <p:cNvSpPr/>
                  <p:nvPr/>
                </p:nvSpPr>
                <p:spPr>
                  <a:xfrm>
                    <a:off x="8582698" y="16481138"/>
                    <a:ext cx="825912" cy="167244"/>
                  </a:xfrm>
                  <a:prstGeom prst="rightArrow">
                    <a:avLst>
                      <a:gd name="adj1" fmla="val 50000"/>
                      <a:gd name="adj2" fmla="val 50000"/>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4;p1"/>
                  <p:cNvSpPr/>
                  <p:nvPr/>
                </p:nvSpPr>
                <p:spPr>
                  <a:xfrm rot="5400000">
                    <a:off x="6989199" y="17466212"/>
                    <a:ext cx="486437" cy="167244"/>
                  </a:xfrm>
                  <a:prstGeom prst="rightArrow">
                    <a:avLst>
                      <a:gd name="adj1" fmla="val 50000"/>
                      <a:gd name="adj2" fmla="val 50000"/>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p1"/>
                  <p:cNvSpPr/>
                  <p:nvPr/>
                </p:nvSpPr>
                <p:spPr>
                  <a:xfrm>
                    <a:off x="6008844" y="17944812"/>
                    <a:ext cx="2436839" cy="1117175"/>
                  </a:xfrm>
                  <a:prstGeom prst="roundRect">
                    <a:avLst>
                      <a:gd name="adj" fmla="val 16667"/>
                    </a:avLst>
                  </a:prstGeom>
                  <a:solidFill>
                    <a:srgbClr val="006666"/>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6;p1"/>
                  <p:cNvSpPr/>
                  <p:nvPr/>
                </p:nvSpPr>
                <p:spPr>
                  <a:xfrm>
                    <a:off x="8617803" y="18438163"/>
                    <a:ext cx="825912" cy="167244"/>
                  </a:xfrm>
                  <a:prstGeom prst="rightArrow">
                    <a:avLst>
                      <a:gd name="adj1" fmla="val 50000"/>
                      <a:gd name="adj2" fmla="val 50000"/>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p1"/>
                  <p:cNvSpPr/>
                  <p:nvPr/>
                </p:nvSpPr>
                <p:spPr>
                  <a:xfrm>
                    <a:off x="5265529" y="14487789"/>
                    <a:ext cx="4143191" cy="167244"/>
                  </a:xfrm>
                  <a:prstGeom prst="rightArrow">
                    <a:avLst>
                      <a:gd name="adj1" fmla="val 50000"/>
                      <a:gd name="adj2" fmla="val 50000"/>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1;p1"/>
                  <p:cNvSpPr/>
                  <p:nvPr/>
                </p:nvSpPr>
                <p:spPr>
                  <a:xfrm>
                    <a:off x="9722733" y="15228322"/>
                    <a:ext cx="292932" cy="1219582"/>
                  </a:xfrm>
                  <a:custGeom>
                    <a:avLst/>
                    <a:gdLst/>
                    <a:ahLst/>
                    <a:cxnLst/>
                    <a:rect l="l" t="t" r="r" b="b"/>
                    <a:pathLst>
                      <a:path w="10317" h="41538" extrusionOk="0">
                        <a:moveTo>
                          <a:pt x="0" y="41538"/>
                        </a:moveTo>
                        <a:lnTo>
                          <a:pt x="72" y="0"/>
                        </a:lnTo>
                        <a:lnTo>
                          <a:pt x="10317" y="0"/>
                        </a:lnTo>
                      </a:path>
                    </a:pathLst>
                  </a:custGeom>
                  <a:noFill/>
                  <a:ln w="19050" cap="flat" cmpd="sng">
                    <a:solidFill>
                      <a:srgbClr val="3F3F3F"/>
                    </a:solidFill>
                    <a:prstDash val="dash"/>
                    <a:round/>
                    <a:headEnd type="none" w="med" len="med"/>
                    <a:tailEnd type="none" w="med" len="med"/>
                  </a:ln>
                </p:spPr>
              </p:sp>
              <p:sp>
                <p:nvSpPr>
                  <p:cNvPr id="66" name="Google Shape;72;p1"/>
                  <p:cNvSpPr/>
                  <p:nvPr/>
                </p:nvSpPr>
                <p:spPr>
                  <a:xfrm>
                    <a:off x="9724671" y="16535085"/>
                    <a:ext cx="290993" cy="1333164"/>
                  </a:xfrm>
                  <a:custGeom>
                    <a:avLst/>
                    <a:gdLst/>
                    <a:ahLst/>
                    <a:cxnLst/>
                    <a:rect l="l" t="t" r="r" b="b"/>
                    <a:pathLst>
                      <a:path w="10177" h="48398" extrusionOk="0">
                        <a:moveTo>
                          <a:pt x="0" y="0"/>
                        </a:moveTo>
                        <a:lnTo>
                          <a:pt x="212" y="48398"/>
                        </a:lnTo>
                        <a:lnTo>
                          <a:pt x="10177" y="48398"/>
                        </a:lnTo>
                      </a:path>
                    </a:pathLst>
                  </a:custGeom>
                  <a:noFill/>
                  <a:ln w="19050" cap="flat" cmpd="sng">
                    <a:solidFill>
                      <a:srgbClr val="3F3F3F"/>
                    </a:solidFill>
                    <a:prstDash val="dash"/>
                    <a:round/>
                    <a:headEnd type="none" w="med" len="med"/>
                    <a:tailEnd type="none" w="med" len="med"/>
                  </a:ln>
                </p:spPr>
              </p:sp>
              <p:sp>
                <p:nvSpPr>
                  <p:cNvPr id="68" name="Google Shape;74;p1"/>
                  <p:cNvSpPr txBox="1"/>
                  <p:nvPr/>
                </p:nvSpPr>
                <p:spPr>
                  <a:xfrm>
                    <a:off x="6013997" y="16089794"/>
                    <a:ext cx="2426532" cy="11171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err="1">
                        <a:solidFill>
                          <a:schemeClr val="bg1"/>
                        </a:solidFill>
                        <a:latin typeface="Century Gothic"/>
                        <a:ea typeface="Century Gothic"/>
                        <a:cs typeface="Century Gothic"/>
                        <a:sym typeface="Century Gothic"/>
                      </a:rPr>
                      <a:t>LandTrendr</a:t>
                    </a:r>
                    <a:r>
                      <a:rPr lang="en-US" sz="1700" b="1" dirty="0">
                        <a:solidFill>
                          <a:schemeClr val="bg1"/>
                        </a:solidFill>
                        <a:latin typeface="Century Gothic"/>
                        <a:ea typeface="Century Gothic"/>
                        <a:cs typeface="Century Gothic"/>
                        <a:sym typeface="Century Gothic"/>
                      </a:rPr>
                      <a:t> change detection pixel time series analysis</a:t>
                    </a:r>
                    <a:endParaRPr sz="1700" b="1" dirty="0">
                      <a:solidFill>
                        <a:schemeClr val="bg1"/>
                      </a:solidFill>
                      <a:latin typeface="Century Gothic"/>
                      <a:ea typeface="Century Gothic"/>
                      <a:cs typeface="Century Gothic"/>
                      <a:sym typeface="Century Gothic"/>
                    </a:endParaRPr>
                  </a:p>
                </p:txBody>
              </p:sp>
              <p:sp>
                <p:nvSpPr>
                  <p:cNvPr id="69" name="Google Shape;75;p1"/>
                  <p:cNvSpPr txBox="1"/>
                  <p:nvPr/>
                </p:nvSpPr>
                <p:spPr>
                  <a:xfrm>
                    <a:off x="6146496" y="18141899"/>
                    <a:ext cx="2161535" cy="7610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a:solidFill>
                          <a:schemeClr val="bg1"/>
                        </a:solidFill>
                        <a:latin typeface="Century Gothic"/>
                        <a:ea typeface="Century Gothic"/>
                        <a:cs typeface="Century Gothic"/>
                        <a:sym typeface="Century Gothic"/>
                      </a:rPr>
                      <a:t>Land disturbance classification </a:t>
                    </a:r>
                    <a:endParaRPr sz="1700" b="1" dirty="0">
                      <a:solidFill>
                        <a:schemeClr val="bg1"/>
                      </a:solidFill>
                      <a:latin typeface="Century Gothic"/>
                      <a:ea typeface="Century Gothic"/>
                      <a:cs typeface="Century Gothic"/>
                      <a:sym typeface="Century Gothic"/>
                    </a:endParaRPr>
                  </a:p>
                </p:txBody>
              </p:sp>
              <p:grpSp>
                <p:nvGrpSpPr>
                  <p:cNvPr id="30" name="Group 29"/>
                  <p:cNvGrpSpPr/>
                  <p:nvPr/>
                </p:nvGrpSpPr>
                <p:grpSpPr>
                  <a:xfrm>
                    <a:off x="9860384" y="15324355"/>
                    <a:ext cx="2436839" cy="1117175"/>
                    <a:chOff x="9860384" y="15997704"/>
                    <a:chExt cx="2436839" cy="1117175"/>
                  </a:xfrm>
                </p:grpSpPr>
                <p:sp>
                  <p:nvSpPr>
                    <p:cNvPr id="62" name="Google Shape;68;p1"/>
                    <p:cNvSpPr/>
                    <p:nvPr/>
                  </p:nvSpPr>
                  <p:spPr>
                    <a:xfrm>
                      <a:off x="9860384" y="15997704"/>
                      <a:ext cx="2436839" cy="1117175"/>
                    </a:xfrm>
                    <a:prstGeom prst="roundRect">
                      <a:avLst>
                        <a:gd name="adj" fmla="val 16667"/>
                      </a:avLst>
                    </a:prstGeom>
                    <a:noFill/>
                    <a:ln w="38100"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7;p1"/>
                    <p:cNvSpPr txBox="1"/>
                    <p:nvPr/>
                  </p:nvSpPr>
                  <p:spPr>
                    <a:xfrm>
                      <a:off x="10101275" y="16070954"/>
                      <a:ext cx="1955057" cy="93817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a:solidFill>
                            <a:srgbClr val="3F3F3F"/>
                          </a:solidFill>
                          <a:latin typeface="Century Gothic"/>
                          <a:ea typeface="Century Gothic"/>
                          <a:cs typeface="Century Gothic"/>
                          <a:sym typeface="Century Gothic"/>
                        </a:rPr>
                        <a:t>Water and vegetation time series graphs</a:t>
                      </a:r>
                      <a:endParaRPr sz="1700" b="1" dirty="0">
                        <a:solidFill>
                          <a:srgbClr val="3F3F3F"/>
                        </a:solidFill>
                        <a:latin typeface="Century Gothic"/>
                        <a:ea typeface="Century Gothic"/>
                        <a:cs typeface="Century Gothic"/>
                        <a:sym typeface="Century Gothic"/>
                      </a:endParaRPr>
                    </a:p>
                  </p:txBody>
                </p:sp>
              </p:grpSp>
              <p:grpSp>
                <p:nvGrpSpPr>
                  <p:cNvPr id="31" name="Group 30"/>
                  <p:cNvGrpSpPr/>
                  <p:nvPr/>
                </p:nvGrpSpPr>
                <p:grpSpPr>
                  <a:xfrm>
                    <a:off x="9860371" y="16643811"/>
                    <a:ext cx="2436839" cy="1117175"/>
                    <a:chOff x="9860371" y="17203379"/>
                    <a:chExt cx="2436839" cy="1117175"/>
                  </a:xfrm>
                </p:grpSpPr>
                <p:sp>
                  <p:nvSpPr>
                    <p:cNvPr id="63" name="Google Shape;69;p1"/>
                    <p:cNvSpPr/>
                    <p:nvPr/>
                  </p:nvSpPr>
                  <p:spPr>
                    <a:xfrm>
                      <a:off x="9860371" y="17203379"/>
                      <a:ext cx="2436839" cy="1117175"/>
                    </a:xfrm>
                    <a:prstGeom prst="roundRect">
                      <a:avLst>
                        <a:gd name="adj" fmla="val 16667"/>
                      </a:avLst>
                    </a:prstGeom>
                    <a:noFill/>
                    <a:ln w="38100"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8;p1"/>
                    <p:cNvSpPr txBox="1"/>
                    <p:nvPr/>
                  </p:nvSpPr>
                  <p:spPr>
                    <a:xfrm>
                      <a:off x="9897124" y="17395347"/>
                      <a:ext cx="2363358" cy="85284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a:solidFill>
                            <a:srgbClr val="3F3F3F"/>
                          </a:solidFill>
                          <a:latin typeface="Century Gothic"/>
                          <a:ea typeface="Century Gothic"/>
                          <a:cs typeface="Century Gothic"/>
                          <a:sym typeface="Century Gothic"/>
                        </a:rPr>
                        <a:t>Land disturbance time series graphs</a:t>
                      </a:r>
                      <a:endParaRPr sz="1700" b="1" dirty="0">
                        <a:solidFill>
                          <a:srgbClr val="3F3F3F"/>
                        </a:solidFill>
                        <a:latin typeface="Century Gothic"/>
                        <a:ea typeface="Century Gothic"/>
                        <a:cs typeface="Century Gothic"/>
                        <a:sym typeface="Century Gothic"/>
                      </a:endParaRPr>
                    </a:p>
                  </p:txBody>
                </p:sp>
              </p:grpSp>
              <p:grpSp>
                <p:nvGrpSpPr>
                  <p:cNvPr id="32" name="Group 31"/>
                  <p:cNvGrpSpPr/>
                  <p:nvPr/>
                </p:nvGrpSpPr>
                <p:grpSpPr>
                  <a:xfrm>
                    <a:off x="9866424" y="17963267"/>
                    <a:ext cx="2436839" cy="1028732"/>
                    <a:chOff x="9866424" y="18543837"/>
                    <a:chExt cx="2436839" cy="1028732"/>
                  </a:xfrm>
                </p:grpSpPr>
                <p:sp>
                  <p:nvSpPr>
                    <p:cNvPr id="64" name="Google Shape;70;p1"/>
                    <p:cNvSpPr/>
                    <p:nvPr/>
                  </p:nvSpPr>
                  <p:spPr>
                    <a:xfrm>
                      <a:off x="9866424" y="18543837"/>
                      <a:ext cx="2436839" cy="1028732"/>
                    </a:xfrm>
                    <a:prstGeom prst="roundRect">
                      <a:avLst>
                        <a:gd name="adj" fmla="val 16667"/>
                      </a:avLst>
                    </a:prstGeom>
                    <a:noFill/>
                    <a:ln w="38100"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9;p1"/>
                    <p:cNvSpPr txBox="1"/>
                    <p:nvPr/>
                  </p:nvSpPr>
                  <p:spPr>
                    <a:xfrm>
                      <a:off x="9981910" y="18730375"/>
                      <a:ext cx="2193787" cy="7610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a:solidFill>
                            <a:srgbClr val="3F3F3F"/>
                          </a:solidFill>
                          <a:latin typeface="Century Gothic"/>
                          <a:ea typeface="Century Gothic"/>
                          <a:cs typeface="Century Gothic"/>
                          <a:sym typeface="Century Gothic"/>
                        </a:rPr>
                        <a:t>Land disturbance maps</a:t>
                      </a:r>
                      <a:endParaRPr sz="1700" b="1" dirty="0">
                        <a:solidFill>
                          <a:srgbClr val="3F3F3F"/>
                        </a:solidFill>
                        <a:latin typeface="Century Gothic"/>
                        <a:ea typeface="Century Gothic"/>
                        <a:cs typeface="Century Gothic"/>
                        <a:sym typeface="Century Gothic"/>
                      </a:endParaRPr>
                    </a:p>
                  </p:txBody>
                </p:sp>
              </p:grpSp>
              <p:grpSp>
                <p:nvGrpSpPr>
                  <p:cNvPr id="29" name="Group 28"/>
                  <p:cNvGrpSpPr/>
                  <p:nvPr/>
                </p:nvGrpSpPr>
                <p:grpSpPr>
                  <a:xfrm>
                    <a:off x="9860371" y="14093342"/>
                    <a:ext cx="2436839" cy="1028732"/>
                    <a:chOff x="9860371" y="14673912"/>
                    <a:chExt cx="2436839" cy="1028732"/>
                  </a:xfrm>
                </p:grpSpPr>
                <p:sp>
                  <p:nvSpPr>
                    <p:cNvPr id="71" name="Google Shape;76;p1"/>
                    <p:cNvSpPr txBox="1"/>
                    <p:nvPr/>
                  </p:nvSpPr>
                  <p:spPr>
                    <a:xfrm>
                      <a:off x="9998036" y="14823151"/>
                      <a:ext cx="2161535" cy="663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a:solidFill>
                            <a:srgbClr val="3F3F3F"/>
                          </a:solidFill>
                          <a:latin typeface="Century Gothic"/>
                          <a:ea typeface="Century Gothic"/>
                          <a:cs typeface="Century Gothic"/>
                          <a:sym typeface="Century Gothic"/>
                        </a:rPr>
                        <a:t>Water and vegetation maps</a:t>
                      </a:r>
                      <a:endParaRPr sz="1700" b="1" dirty="0">
                        <a:solidFill>
                          <a:srgbClr val="3F3F3F"/>
                        </a:solidFill>
                        <a:latin typeface="Century Gothic"/>
                        <a:ea typeface="Century Gothic"/>
                        <a:cs typeface="Century Gothic"/>
                        <a:sym typeface="Century Gothic"/>
                      </a:endParaRPr>
                    </a:p>
                  </p:txBody>
                </p:sp>
                <p:sp>
                  <p:nvSpPr>
                    <p:cNvPr id="78" name="Google Shape;81;p1"/>
                    <p:cNvSpPr/>
                    <p:nvPr/>
                  </p:nvSpPr>
                  <p:spPr>
                    <a:xfrm>
                      <a:off x="9860371" y="14673912"/>
                      <a:ext cx="2436839" cy="1028732"/>
                    </a:xfrm>
                    <a:prstGeom prst="roundRect">
                      <a:avLst>
                        <a:gd name="adj" fmla="val 16667"/>
                      </a:avLst>
                    </a:prstGeom>
                    <a:noFill/>
                    <a:ln w="38100"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3" name="Group 32"/>
            <p:cNvGrpSpPr/>
            <p:nvPr/>
          </p:nvGrpSpPr>
          <p:grpSpPr>
            <a:xfrm>
              <a:off x="3674358" y="13993881"/>
              <a:ext cx="1369205" cy="5194333"/>
              <a:chOff x="3674358" y="14574451"/>
              <a:chExt cx="1369205" cy="5194333"/>
            </a:xfrm>
          </p:grpSpPr>
          <p:pic>
            <p:nvPicPr>
              <p:cNvPr id="88" name="Google Shape;57;p1"/>
              <p:cNvPicPr preferRelativeResize="0"/>
              <p:nvPr/>
            </p:nvPicPr>
            <p:blipFill>
              <a:blip r:embed="rId8">
                <a:alphaModFix/>
              </a:blip>
              <a:stretch>
                <a:fillRect/>
              </a:stretch>
            </p:blipFill>
            <p:spPr>
              <a:xfrm>
                <a:off x="3711296" y="14574451"/>
                <a:ext cx="1280160" cy="1234440"/>
              </a:xfrm>
              <a:prstGeom prst="roundRect">
                <a:avLst/>
              </a:prstGeom>
              <a:noFill/>
              <a:ln>
                <a:noFill/>
              </a:ln>
            </p:spPr>
          </p:pic>
          <p:pic>
            <p:nvPicPr>
              <p:cNvPr id="80" name="Google Shape;125;p1"/>
              <p:cNvPicPr preferRelativeResize="0"/>
              <p:nvPr/>
            </p:nvPicPr>
            <p:blipFill>
              <a:blip r:embed="rId9">
                <a:alphaModFix/>
              </a:blip>
              <a:stretch>
                <a:fillRect/>
              </a:stretch>
            </p:blipFill>
            <p:spPr>
              <a:xfrm>
                <a:off x="3711105" y="17214379"/>
                <a:ext cx="1280160" cy="1234440"/>
              </a:xfrm>
              <a:prstGeom prst="roundRect">
                <a:avLst/>
              </a:prstGeom>
              <a:noFill/>
              <a:ln>
                <a:noFill/>
              </a:ln>
            </p:spPr>
          </p:pic>
          <p:pic>
            <p:nvPicPr>
              <p:cNvPr id="83" name="Google Shape;126;p1"/>
              <p:cNvPicPr preferRelativeResize="0"/>
              <p:nvPr/>
            </p:nvPicPr>
            <p:blipFill rotWithShape="1">
              <a:blip r:embed="rId10">
                <a:alphaModFix/>
              </a:blip>
              <a:srcRect b="10626"/>
              <a:stretch/>
            </p:blipFill>
            <p:spPr>
              <a:xfrm>
                <a:off x="3711118" y="18534344"/>
                <a:ext cx="1280160" cy="1234440"/>
              </a:xfrm>
              <a:prstGeom prst="roundRect">
                <a:avLst/>
              </a:prstGeom>
              <a:noFill/>
              <a:ln>
                <a:noFill/>
              </a:ln>
            </p:spPr>
          </p:pic>
          <p:sp>
            <p:nvSpPr>
              <p:cNvPr id="84" name="Google Shape;127;p1"/>
              <p:cNvSpPr txBox="1"/>
              <p:nvPr/>
            </p:nvSpPr>
            <p:spPr>
              <a:xfrm>
                <a:off x="3674358" y="17335736"/>
                <a:ext cx="1369205" cy="102341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FFFF"/>
                    </a:solidFill>
                    <a:latin typeface="Century Gothic"/>
                    <a:ea typeface="Century Gothic"/>
                    <a:cs typeface="Century Gothic"/>
                    <a:sym typeface="Century Gothic"/>
                  </a:rPr>
                  <a:t>Tasseled Cap Greenness</a:t>
                </a:r>
                <a:endParaRPr b="1" dirty="0">
                  <a:solidFill>
                    <a:srgbClr val="FFFFFF"/>
                  </a:solidFill>
                  <a:latin typeface="Century Gothic"/>
                  <a:ea typeface="Century Gothic"/>
                  <a:cs typeface="Century Gothic"/>
                  <a:sym typeface="Century Gothic"/>
                </a:endParaRPr>
              </a:p>
            </p:txBody>
          </p:sp>
          <p:sp>
            <p:nvSpPr>
              <p:cNvPr id="85" name="Google Shape;128;p1"/>
              <p:cNvSpPr txBox="1"/>
              <p:nvPr/>
            </p:nvSpPr>
            <p:spPr>
              <a:xfrm>
                <a:off x="3730050" y="18643259"/>
                <a:ext cx="1257820" cy="88675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FFFF"/>
                    </a:solidFill>
                    <a:latin typeface="Century Gothic"/>
                    <a:ea typeface="Century Gothic"/>
                    <a:cs typeface="Century Gothic"/>
                    <a:sym typeface="Century Gothic"/>
                  </a:rPr>
                  <a:t>Tasseled Cap </a:t>
                </a:r>
                <a:endParaRPr b="1" dirty="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US" b="1" dirty="0">
                    <a:solidFill>
                      <a:srgbClr val="FFFFFF"/>
                    </a:solidFill>
                    <a:latin typeface="Century Gothic"/>
                    <a:ea typeface="Century Gothic"/>
                    <a:cs typeface="Century Gothic"/>
                    <a:sym typeface="Century Gothic"/>
                  </a:rPr>
                  <a:t>Angle</a:t>
                </a:r>
                <a:endParaRPr b="1" dirty="0">
                  <a:solidFill>
                    <a:srgbClr val="FFFFFF"/>
                  </a:solidFill>
                  <a:latin typeface="Century Gothic"/>
                  <a:ea typeface="Century Gothic"/>
                  <a:cs typeface="Century Gothic"/>
                  <a:sym typeface="Century Gothic"/>
                </a:endParaRPr>
              </a:p>
            </p:txBody>
          </p:sp>
          <p:pic>
            <p:nvPicPr>
              <p:cNvPr id="86" name="Google Shape;129;p1"/>
              <p:cNvPicPr preferRelativeResize="0"/>
              <p:nvPr/>
            </p:nvPicPr>
            <p:blipFill>
              <a:blip r:embed="rId11">
                <a:alphaModFix/>
              </a:blip>
              <a:stretch>
                <a:fillRect/>
              </a:stretch>
            </p:blipFill>
            <p:spPr>
              <a:xfrm>
                <a:off x="3711132" y="15894415"/>
                <a:ext cx="1280160" cy="1234440"/>
              </a:xfrm>
              <a:prstGeom prst="roundRect">
                <a:avLst/>
              </a:prstGeom>
              <a:noFill/>
              <a:ln>
                <a:noFill/>
              </a:ln>
            </p:spPr>
          </p:pic>
          <p:sp>
            <p:nvSpPr>
              <p:cNvPr id="87" name="Google Shape;130;p1"/>
              <p:cNvSpPr txBox="1"/>
              <p:nvPr/>
            </p:nvSpPr>
            <p:spPr>
              <a:xfrm>
                <a:off x="3946004" y="16275698"/>
                <a:ext cx="825912" cy="4864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bg1"/>
                    </a:solidFill>
                    <a:latin typeface="Century Gothic"/>
                    <a:ea typeface="Century Gothic"/>
                    <a:cs typeface="Century Gothic"/>
                    <a:sym typeface="Century Gothic"/>
                  </a:rPr>
                  <a:t>NDWI</a:t>
                </a:r>
                <a:endParaRPr b="1" dirty="0">
                  <a:solidFill>
                    <a:schemeClr val="bg1"/>
                  </a:solidFill>
                  <a:latin typeface="Century Gothic"/>
                  <a:ea typeface="Century Gothic"/>
                  <a:cs typeface="Century Gothic"/>
                  <a:sym typeface="Century Gothic"/>
                </a:endParaRPr>
              </a:p>
            </p:txBody>
          </p:sp>
          <p:sp>
            <p:nvSpPr>
              <p:cNvPr id="52" name="Google Shape;58;p1"/>
              <p:cNvSpPr txBox="1"/>
              <p:nvPr/>
            </p:nvSpPr>
            <p:spPr>
              <a:xfrm>
                <a:off x="3946004" y="14973738"/>
                <a:ext cx="825912" cy="4864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bg1"/>
                    </a:solidFill>
                    <a:latin typeface="Century Gothic"/>
                    <a:ea typeface="Century Gothic"/>
                    <a:cs typeface="Century Gothic"/>
                    <a:sym typeface="Century Gothic"/>
                  </a:rPr>
                  <a:t>NDVI</a:t>
                </a:r>
                <a:endParaRPr b="1" dirty="0">
                  <a:solidFill>
                    <a:schemeClr val="bg1"/>
                  </a:solidFill>
                  <a:latin typeface="Century Gothic"/>
                  <a:ea typeface="Century Gothic"/>
                  <a:cs typeface="Century Gothic"/>
                  <a:sym typeface="Century Gothic"/>
                </a:endParaRPr>
              </a:p>
            </p:txBody>
          </p:sp>
        </p:grpSp>
      </p:grpSp>
      <p:pic>
        <p:nvPicPr>
          <p:cNvPr id="105" name="Google Shape;47;p1"/>
          <p:cNvPicPr preferRelativeResize="0"/>
          <p:nvPr/>
        </p:nvPicPr>
        <p:blipFill>
          <a:blip r:embed="rId12">
            <a:alphaModFix/>
          </a:blip>
          <a:stretch>
            <a:fillRect/>
          </a:stretch>
        </p:blipFill>
        <p:spPr>
          <a:xfrm>
            <a:off x="7199387" y="20730879"/>
            <a:ext cx="1979370" cy="1912299"/>
          </a:xfrm>
          <a:prstGeom prst="rect">
            <a:avLst/>
          </a:prstGeom>
          <a:noFill/>
          <a:ln>
            <a:noFill/>
          </a:ln>
        </p:spPr>
      </p:pic>
      <p:pic>
        <p:nvPicPr>
          <p:cNvPr id="106" name="Google Shape;48;p1"/>
          <p:cNvPicPr preferRelativeResize="0"/>
          <p:nvPr/>
        </p:nvPicPr>
        <p:blipFill>
          <a:blip r:embed="rId13">
            <a:alphaModFix/>
          </a:blip>
          <a:stretch>
            <a:fillRect/>
          </a:stretch>
        </p:blipFill>
        <p:spPr>
          <a:xfrm rot="-1316966">
            <a:off x="8313000" y="23451180"/>
            <a:ext cx="3877238" cy="1576749"/>
          </a:xfrm>
          <a:prstGeom prst="rect">
            <a:avLst/>
          </a:prstGeom>
          <a:noFill/>
          <a:ln>
            <a:noFill/>
          </a:ln>
        </p:spPr>
      </p:pic>
      <p:pic>
        <p:nvPicPr>
          <p:cNvPr id="107" name="Google Shape;49;p1"/>
          <p:cNvPicPr preferRelativeResize="0"/>
          <p:nvPr/>
        </p:nvPicPr>
        <p:blipFill>
          <a:blip r:embed="rId14">
            <a:alphaModFix/>
          </a:blip>
          <a:stretch>
            <a:fillRect/>
          </a:stretch>
        </p:blipFill>
        <p:spPr>
          <a:xfrm>
            <a:off x="7022213" y="25835931"/>
            <a:ext cx="2132525" cy="1742922"/>
          </a:xfrm>
          <a:prstGeom prst="rect">
            <a:avLst/>
          </a:prstGeom>
          <a:noFill/>
          <a:ln>
            <a:noFill/>
          </a:ln>
        </p:spPr>
      </p:pic>
      <p:sp>
        <p:nvSpPr>
          <p:cNvPr id="108" name="Google Shape;50;p1"/>
          <p:cNvSpPr txBox="1"/>
          <p:nvPr/>
        </p:nvSpPr>
        <p:spPr>
          <a:xfrm>
            <a:off x="9572575" y="21322567"/>
            <a:ext cx="1950300" cy="84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Garamond"/>
                <a:ea typeface="Garamond"/>
                <a:cs typeface="Garamond"/>
                <a:sym typeface="Garamond"/>
              </a:rPr>
              <a:t>Landsat 5 TM</a:t>
            </a:r>
            <a:endParaRPr sz="2400">
              <a:latin typeface="Garamond"/>
              <a:ea typeface="Garamond"/>
              <a:cs typeface="Garamond"/>
              <a:sym typeface="Garamond"/>
            </a:endParaRPr>
          </a:p>
          <a:p>
            <a:pPr marL="0" lvl="0" indent="0" algn="ctr" rtl="0">
              <a:spcBef>
                <a:spcPts val="0"/>
              </a:spcBef>
              <a:spcAft>
                <a:spcPts val="0"/>
              </a:spcAft>
              <a:buNone/>
            </a:pPr>
            <a:r>
              <a:rPr lang="en-US" sz="2400">
                <a:latin typeface="Garamond"/>
                <a:ea typeface="Garamond"/>
                <a:cs typeface="Garamond"/>
                <a:sym typeface="Garamond"/>
              </a:rPr>
              <a:t>(1985 - 2011)</a:t>
            </a:r>
            <a:endParaRPr sz="2400">
              <a:latin typeface="Garamond"/>
              <a:ea typeface="Garamond"/>
              <a:cs typeface="Garamond"/>
              <a:sym typeface="Garamond"/>
            </a:endParaRPr>
          </a:p>
        </p:txBody>
      </p:sp>
      <p:sp>
        <p:nvSpPr>
          <p:cNvPr id="109" name="Google Shape;51;p1"/>
          <p:cNvSpPr txBox="1"/>
          <p:nvPr/>
        </p:nvSpPr>
        <p:spPr>
          <a:xfrm>
            <a:off x="7040513" y="23289298"/>
            <a:ext cx="2297100" cy="92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Garamond"/>
                <a:ea typeface="Garamond"/>
                <a:cs typeface="Garamond"/>
                <a:sym typeface="Garamond"/>
              </a:rPr>
              <a:t>Landsat 7 ETM+</a:t>
            </a:r>
            <a:endParaRPr sz="2400">
              <a:latin typeface="Garamond"/>
              <a:ea typeface="Garamond"/>
              <a:cs typeface="Garamond"/>
              <a:sym typeface="Garamond"/>
            </a:endParaRPr>
          </a:p>
          <a:p>
            <a:pPr marL="0" lvl="0" indent="0" algn="ctr" rtl="0">
              <a:spcBef>
                <a:spcPts val="0"/>
              </a:spcBef>
              <a:spcAft>
                <a:spcPts val="0"/>
              </a:spcAft>
              <a:buNone/>
            </a:pPr>
            <a:r>
              <a:rPr lang="en-US" sz="2400">
                <a:latin typeface="Garamond"/>
                <a:ea typeface="Garamond"/>
                <a:cs typeface="Garamond"/>
                <a:sym typeface="Garamond"/>
              </a:rPr>
              <a:t>(2012)</a:t>
            </a:r>
            <a:endParaRPr sz="2400">
              <a:latin typeface="Garamond"/>
              <a:ea typeface="Garamond"/>
              <a:cs typeface="Garamond"/>
              <a:sym typeface="Garamond"/>
            </a:endParaRPr>
          </a:p>
        </p:txBody>
      </p:sp>
      <p:sp>
        <p:nvSpPr>
          <p:cNvPr id="110" name="Google Shape;52;p1"/>
          <p:cNvSpPr txBox="1"/>
          <p:nvPr/>
        </p:nvSpPr>
        <p:spPr>
          <a:xfrm>
            <a:off x="9572588" y="26310542"/>
            <a:ext cx="1950300" cy="92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Garamond"/>
                <a:ea typeface="Garamond"/>
                <a:cs typeface="Garamond"/>
                <a:sym typeface="Garamond"/>
              </a:rPr>
              <a:t>Landsat 8 OLI</a:t>
            </a:r>
            <a:endParaRPr sz="2400">
              <a:latin typeface="Garamond"/>
              <a:ea typeface="Garamond"/>
              <a:cs typeface="Garamond"/>
              <a:sym typeface="Garamond"/>
            </a:endParaRPr>
          </a:p>
          <a:p>
            <a:pPr marL="0" lvl="0" indent="0" algn="ctr" rtl="0">
              <a:spcBef>
                <a:spcPts val="0"/>
              </a:spcBef>
              <a:spcAft>
                <a:spcPts val="0"/>
              </a:spcAft>
              <a:buNone/>
            </a:pPr>
            <a:r>
              <a:rPr lang="en-US" sz="2400">
                <a:latin typeface="Garamond"/>
                <a:ea typeface="Garamond"/>
                <a:cs typeface="Garamond"/>
                <a:sym typeface="Garamond"/>
              </a:rPr>
              <a:t>(2013 - 2018)</a:t>
            </a:r>
            <a:endParaRPr sz="2400">
              <a:latin typeface="Garamond"/>
              <a:ea typeface="Garamond"/>
              <a:cs typeface="Garamond"/>
              <a:sym typeface="Garamond"/>
            </a:endParaRPr>
          </a:p>
        </p:txBody>
      </p:sp>
      <p:sp>
        <p:nvSpPr>
          <p:cNvPr id="117" name="Google Shape;96;p1"/>
          <p:cNvSpPr txBox="1"/>
          <p:nvPr/>
        </p:nvSpPr>
        <p:spPr>
          <a:xfrm>
            <a:off x="12834256" y="18643645"/>
            <a:ext cx="11430001" cy="68980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Garamond"/>
                <a:ea typeface="Garamond"/>
                <a:cs typeface="Garamond"/>
                <a:sym typeface="Garamond"/>
              </a:rPr>
              <a:t>Figure 2. Tasseled cap angle imagery </a:t>
            </a:r>
            <a:r>
              <a:rPr lang="en-US" sz="1600" dirty="0">
                <a:solidFill>
                  <a:schemeClr val="dk1"/>
                </a:solidFill>
                <a:latin typeface="Garamond"/>
                <a:ea typeface="Garamond"/>
                <a:cs typeface="Garamond"/>
                <a:sym typeface="Garamond"/>
              </a:rPr>
              <a:t>for the North Antelope-Rochelle mine </a:t>
            </a:r>
            <a:r>
              <a:rPr lang="en-US" sz="1600" dirty="0">
                <a:latin typeface="Garamond"/>
                <a:ea typeface="Garamond"/>
                <a:cs typeface="Garamond"/>
                <a:sym typeface="Garamond"/>
              </a:rPr>
              <a:t>generated from Landsat data in Google Earth Engine. Lighter blue values show higher ratios of barren to vegetated land. </a:t>
            </a:r>
            <a:endParaRPr sz="1600" dirty="0">
              <a:latin typeface="Garamond"/>
              <a:ea typeface="Garamond"/>
              <a:cs typeface="Garamond"/>
              <a:sym typeface="Garamond"/>
            </a:endParaRPr>
          </a:p>
        </p:txBody>
      </p:sp>
      <p:sp>
        <p:nvSpPr>
          <p:cNvPr id="118" name="Google Shape;97;p1"/>
          <p:cNvSpPr txBox="1"/>
          <p:nvPr/>
        </p:nvSpPr>
        <p:spPr>
          <a:xfrm>
            <a:off x="12834256" y="23685941"/>
            <a:ext cx="11943963" cy="52084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Garamond"/>
                <a:ea typeface="Garamond"/>
                <a:cs typeface="Garamond"/>
                <a:sym typeface="Garamond"/>
              </a:rPr>
              <a:t>Figure 3. Tasseled cap greenness imagery </a:t>
            </a:r>
            <a:r>
              <a:rPr lang="en-US" sz="1600" dirty="0">
                <a:solidFill>
                  <a:schemeClr val="dk1"/>
                </a:solidFill>
                <a:latin typeface="Garamond"/>
                <a:ea typeface="Garamond"/>
                <a:cs typeface="Garamond"/>
                <a:sym typeface="Garamond"/>
              </a:rPr>
              <a:t>for the North Antelope-Rochelle mine </a:t>
            </a:r>
            <a:r>
              <a:rPr lang="en-US" sz="1600" dirty="0">
                <a:latin typeface="Garamond"/>
                <a:ea typeface="Garamond"/>
                <a:cs typeface="Garamond"/>
                <a:sym typeface="Garamond"/>
              </a:rPr>
              <a:t>generated from Landsat data in Google Earth Engine.</a:t>
            </a:r>
            <a:endParaRPr sz="1600" dirty="0">
              <a:latin typeface="Garamond"/>
              <a:ea typeface="Garamond"/>
              <a:cs typeface="Garamond"/>
              <a:sym typeface="Garamond"/>
            </a:endParaRPr>
          </a:p>
        </p:txBody>
      </p:sp>
      <p:pic>
        <p:nvPicPr>
          <p:cNvPr id="132" name="Google Shape;113;p1"/>
          <p:cNvPicPr preferRelativeResize="0"/>
          <p:nvPr/>
        </p:nvPicPr>
        <p:blipFill>
          <a:blip r:embed="rId15">
            <a:alphaModFix/>
          </a:blip>
          <a:stretch>
            <a:fillRect/>
          </a:stretch>
        </p:blipFill>
        <p:spPr>
          <a:xfrm>
            <a:off x="13116925" y="12693629"/>
            <a:ext cx="2834700" cy="252143"/>
          </a:xfrm>
          <a:prstGeom prst="rect">
            <a:avLst/>
          </a:prstGeom>
          <a:noFill/>
          <a:ln>
            <a:noFill/>
          </a:ln>
        </p:spPr>
      </p:pic>
      <p:pic>
        <p:nvPicPr>
          <p:cNvPr id="133" name="Google Shape;114;p1"/>
          <p:cNvPicPr preferRelativeResize="0"/>
          <p:nvPr/>
        </p:nvPicPr>
        <p:blipFill>
          <a:blip r:embed="rId16">
            <a:alphaModFix/>
          </a:blip>
          <a:stretch>
            <a:fillRect/>
          </a:stretch>
        </p:blipFill>
        <p:spPr>
          <a:xfrm>
            <a:off x="13087910" y="13027104"/>
            <a:ext cx="2834700" cy="251475"/>
          </a:xfrm>
          <a:prstGeom prst="rect">
            <a:avLst/>
          </a:prstGeom>
          <a:noFill/>
          <a:ln>
            <a:noFill/>
          </a:ln>
        </p:spPr>
      </p:pic>
      <p:sp>
        <p:nvSpPr>
          <p:cNvPr id="135" name="Google Shape;116;p1"/>
          <p:cNvSpPr txBox="1"/>
          <p:nvPr/>
        </p:nvSpPr>
        <p:spPr>
          <a:xfrm>
            <a:off x="13087910" y="13212904"/>
            <a:ext cx="2822316"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entury Gothic"/>
                <a:ea typeface="Century Gothic"/>
                <a:cs typeface="Century Gothic"/>
                <a:sym typeface="Century Gothic"/>
              </a:rPr>
              <a:t>lower 	        		  higher</a:t>
            </a:r>
            <a:endParaRPr sz="1600" dirty="0">
              <a:latin typeface="Century Gothic"/>
              <a:ea typeface="Century Gothic"/>
              <a:cs typeface="Century Gothic"/>
              <a:sym typeface="Century Gothic"/>
            </a:endParaRPr>
          </a:p>
        </p:txBody>
      </p:sp>
      <p:sp>
        <p:nvSpPr>
          <p:cNvPr id="136" name="Google Shape;117;p1"/>
          <p:cNvSpPr txBox="1"/>
          <p:nvPr/>
        </p:nvSpPr>
        <p:spPr>
          <a:xfrm>
            <a:off x="15951601" y="12599279"/>
            <a:ext cx="24753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Disturbance</a:t>
            </a:r>
            <a:endParaRPr sz="1600" b="1" dirty="0">
              <a:latin typeface="Century Gothic"/>
              <a:ea typeface="Century Gothic"/>
              <a:cs typeface="Century Gothic"/>
              <a:sym typeface="Century Gothic"/>
            </a:endParaRPr>
          </a:p>
        </p:txBody>
      </p:sp>
      <p:sp>
        <p:nvSpPr>
          <p:cNvPr id="137" name="Google Shape;118;p1"/>
          <p:cNvSpPr txBox="1"/>
          <p:nvPr/>
        </p:nvSpPr>
        <p:spPr>
          <a:xfrm>
            <a:off x="15941849" y="12948316"/>
            <a:ext cx="2751900" cy="2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Reclamation</a:t>
            </a:r>
            <a:endParaRPr sz="1600" b="1">
              <a:latin typeface="Century Gothic"/>
              <a:ea typeface="Century Gothic"/>
              <a:cs typeface="Century Gothic"/>
              <a:sym typeface="Century Gothic"/>
            </a:endParaRPr>
          </a:p>
        </p:txBody>
      </p:sp>
      <p:sp>
        <p:nvSpPr>
          <p:cNvPr id="138" name="Google Shape;119;p1"/>
          <p:cNvSpPr txBox="1"/>
          <p:nvPr/>
        </p:nvSpPr>
        <p:spPr>
          <a:xfrm>
            <a:off x="12834256" y="13704412"/>
            <a:ext cx="11429999" cy="64943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Garamond"/>
                <a:ea typeface="Garamond"/>
                <a:cs typeface="Garamond"/>
                <a:sym typeface="Garamond"/>
              </a:rPr>
              <a:t>Figure 1. </a:t>
            </a:r>
            <a:r>
              <a:rPr lang="en-US" sz="1600" dirty="0" err="1">
                <a:latin typeface="Garamond"/>
                <a:ea typeface="Garamond"/>
                <a:cs typeface="Garamond"/>
                <a:sym typeface="Garamond"/>
              </a:rPr>
              <a:t>LandTrendr</a:t>
            </a:r>
            <a:r>
              <a:rPr lang="en-US" sz="1600" dirty="0">
                <a:latin typeface="Garamond"/>
                <a:ea typeface="Garamond"/>
                <a:cs typeface="Garamond"/>
                <a:sym typeface="Garamond"/>
              </a:rPr>
              <a:t> pixel time series analysis imagery indicating the extent of land disturbance and land revegetation (reclamation) over three ten-year periods for the North Antelope-Rochelle mine.</a:t>
            </a:r>
            <a:endParaRPr sz="1600" dirty="0">
              <a:latin typeface="Garamond"/>
              <a:ea typeface="Garamond"/>
              <a:cs typeface="Garamond"/>
              <a:sym typeface="Garamond"/>
            </a:endParaRPr>
          </a:p>
        </p:txBody>
      </p:sp>
      <p:grpSp>
        <p:nvGrpSpPr>
          <p:cNvPr id="103" name="Group 102"/>
          <p:cNvGrpSpPr/>
          <p:nvPr/>
        </p:nvGrpSpPr>
        <p:grpSpPr>
          <a:xfrm>
            <a:off x="13014222" y="18051132"/>
            <a:ext cx="5297250" cy="681137"/>
            <a:chOff x="12406875" y="18962888"/>
            <a:chExt cx="5297250" cy="681137"/>
          </a:xfrm>
        </p:grpSpPr>
        <p:pic>
          <p:nvPicPr>
            <p:cNvPr id="119" name="Google Shape;98;p1"/>
            <p:cNvPicPr preferRelativeResize="0"/>
            <p:nvPr/>
          </p:nvPicPr>
          <p:blipFill>
            <a:blip r:embed="rId17">
              <a:alphaModFix/>
            </a:blip>
            <a:stretch>
              <a:fillRect/>
            </a:stretch>
          </p:blipFill>
          <p:spPr>
            <a:xfrm>
              <a:off x="12406875" y="19052038"/>
              <a:ext cx="2834700" cy="242541"/>
            </a:xfrm>
            <a:prstGeom prst="rect">
              <a:avLst/>
            </a:prstGeom>
            <a:noFill/>
            <a:ln>
              <a:noFill/>
            </a:ln>
          </p:spPr>
        </p:pic>
        <p:sp>
          <p:nvSpPr>
            <p:cNvPr id="121" name="Google Shape;102;p1"/>
            <p:cNvSpPr txBox="1"/>
            <p:nvPr/>
          </p:nvSpPr>
          <p:spPr>
            <a:xfrm>
              <a:off x="12448275" y="19205125"/>
              <a:ext cx="2751900" cy="4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entury Gothic"/>
                  <a:ea typeface="Century Gothic"/>
                  <a:cs typeface="Century Gothic"/>
                  <a:sym typeface="Century Gothic"/>
                </a:rPr>
                <a:t>-91				       907</a:t>
              </a:r>
              <a:endParaRPr sz="1600" dirty="0">
                <a:latin typeface="Century Gothic"/>
                <a:ea typeface="Century Gothic"/>
                <a:cs typeface="Century Gothic"/>
                <a:sym typeface="Century Gothic"/>
              </a:endParaRPr>
            </a:p>
          </p:txBody>
        </p:sp>
        <p:sp>
          <p:nvSpPr>
            <p:cNvPr id="139" name="Google Shape;120;p1"/>
            <p:cNvSpPr txBox="1"/>
            <p:nvPr/>
          </p:nvSpPr>
          <p:spPr>
            <a:xfrm>
              <a:off x="15228825" y="18962888"/>
              <a:ext cx="24753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Tasseled Cap Angle</a:t>
              </a:r>
              <a:endParaRPr sz="1600" b="1" dirty="0">
                <a:latin typeface="Century Gothic"/>
                <a:ea typeface="Century Gothic"/>
                <a:cs typeface="Century Gothic"/>
                <a:sym typeface="Century Gothic"/>
              </a:endParaRPr>
            </a:p>
          </p:txBody>
        </p:sp>
      </p:grpSp>
      <p:pic>
        <p:nvPicPr>
          <p:cNvPr id="120" name="Google Shape;99;p1"/>
          <p:cNvPicPr preferRelativeResize="0"/>
          <p:nvPr/>
        </p:nvPicPr>
        <p:blipFill>
          <a:blip r:embed="rId18">
            <a:alphaModFix/>
          </a:blip>
          <a:stretch>
            <a:fillRect/>
          </a:stretch>
        </p:blipFill>
        <p:spPr>
          <a:xfrm rot="10800000" flipH="1">
            <a:off x="13058254" y="23077614"/>
            <a:ext cx="2809200" cy="258075"/>
          </a:xfrm>
          <a:prstGeom prst="rect">
            <a:avLst/>
          </a:prstGeom>
          <a:noFill/>
          <a:ln>
            <a:noFill/>
          </a:ln>
        </p:spPr>
      </p:pic>
      <p:sp>
        <p:nvSpPr>
          <p:cNvPr id="122" name="Google Shape;103;p1"/>
          <p:cNvSpPr txBox="1"/>
          <p:nvPr/>
        </p:nvSpPr>
        <p:spPr>
          <a:xfrm>
            <a:off x="13086904" y="23273439"/>
            <a:ext cx="2751900" cy="29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Century Gothic"/>
                <a:ea typeface="Century Gothic"/>
                <a:cs typeface="Century Gothic"/>
                <a:sym typeface="Century Gothic"/>
              </a:rPr>
              <a:t>-75				       805</a:t>
            </a:r>
            <a:endParaRPr sz="1600">
              <a:latin typeface="Century Gothic"/>
              <a:ea typeface="Century Gothic"/>
              <a:cs typeface="Century Gothic"/>
              <a:sym typeface="Century Gothic"/>
            </a:endParaRPr>
          </a:p>
        </p:txBody>
      </p:sp>
      <p:sp>
        <p:nvSpPr>
          <p:cNvPr id="140" name="Google Shape;121;p1"/>
          <p:cNvSpPr txBox="1"/>
          <p:nvPr/>
        </p:nvSpPr>
        <p:spPr>
          <a:xfrm>
            <a:off x="15838804" y="22979314"/>
            <a:ext cx="34275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Tasseled Cap Greenness</a:t>
            </a:r>
            <a:endParaRPr sz="1600" b="1">
              <a:latin typeface="Century Gothic"/>
              <a:ea typeface="Century Gothic"/>
              <a:cs typeface="Century Gothic"/>
              <a:sym typeface="Century Gothic"/>
            </a:endParaRPr>
          </a:p>
        </p:txBody>
      </p:sp>
      <p:grpSp>
        <p:nvGrpSpPr>
          <p:cNvPr id="185" name="Group 184"/>
          <p:cNvGrpSpPr/>
          <p:nvPr/>
        </p:nvGrpSpPr>
        <p:grpSpPr>
          <a:xfrm>
            <a:off x="12967939" y="19338074"/>
            <a:ext cx="11245830" cy="3726907"/>
            <a:chOff x="12967939" y="19566674"/>
            <a:chExt cx="11245830" cy="3726907"/>
          </a:xfrm>
        </p:grpSpPr>
        <p:grpSp>
          <p:nvGrpSpPr>
            <p:cNvPr id="1055" name="Group 1054"/>
            <p:cNvGrpSpPr/>
            <p:nvPr/>
          </p:nvGrpSpPr>
          <p:grpSpPr>
            <a:xfrm>
              <a:off x="12967939" y="19566674"/>
              <a:ext cx="11245830" cy="3726907"/>
              <a:chOff x="12910789" y="19566674"/>
              <a:chExt cx="11245830" cy="3726907"/>
            </a:xfrm>
          </p:grpSpPr>
          <p:grpSp>
            <p:nvGrpSpPr>
              <p:cNvPr id="1052" name="Group 1051"/>
              <p:cNvGrpSpPr/>
              <p:nvPr/>
            </p:nvGrpSpPr>
            <p:grpSpPr>
              <a:xfrm>
                <a:off x="12910789" y="19575377"/>
                <a:ext cx="3747732" cy="3713849"/>
                <a:chOff x="12910789" y="19575377"/>
                <a:chExt cx="3747732" cy="3713849"/>
              </a:xfrm>
            </p:grpSpPr>
            <p:pic>
              <p:nvPicPr>
                <p:cNvPr id="114" name="Google Shape;93;p1"/>
                <p:cNvPicPr preferRelativeResize="0"/>
                <p:nvPr/>
              </p:nvPicPr>
              <p:blipFill rotWithShape="1">
                <a:blip r:embed="rId19">
                  <a:alphaModFix/>
                </a:blip>
                <a:srcRect l="1304" r="1304"/>
                <a:stretch/>
              </p:blipFill>
              <p:spPr>
                <a:xfrm>
                  <a:off x="13072776" y="19752495"/>
                  <a:ext cx="3438144" cy="3438144"/>
                </a:xfrm>
                <a:prstGeom prst="rect">
                  <a:avLst/>
                </a:prstGeom>
                <a:noFill/>
                <a:ln>
                  <a:noFill/>
                </a:ln>
              </p:spPr>
            </p:pic>
            <p:grpSp>
              <p:nvGrpSpPr>
                <p:cNvPr id="176" name="Group 175"/>
                <p:cNvGrpSpPr/>
                <p:nvPr/>
              </p:nvGrpSpPr>
              <p:grpSpPr>
                <a:xfrm>
                  <a:off x="12910789" y="19575377"/>
                  <a:ext cx="3747732" cy="3713849"/>
                  <a:chOff x="12861632" y="9056006"/>
                  <a:chExt cx="3964536" cy="3967696"/>
                </a:xfrm>
              </p:grpSpPr>
              <p:sp>
                <p:nvSpPr>
                  <p:cNvPr id="177" name="Freeform 176"/>
                  <p:cNvSpPr/>
                  <p:nvPr/>
                </p:nvSpPr>
                <p:spPr>
                  <a:xfrm>
                    <a:off x="12861632" y="9056006"/>
                    <a:ext cx="3964536" cy="3967696"/>
                  </a:xfrm>
                  <a:custGeom>
                    <a:avLst/>
                    <a:gdLst>
                      <a:gd name="connsiteX0" fmla="*/ 870858 w 3587932"/>
                      <a:gd name="connsiteY0" fmla="*/ 52252 h 3701143"/>
                      <a:gd name="connsiteX1" fmla="*/ 862149 w 3587932"/>
                      <a:gd name="connsiteY1" fmla="*/ 287383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9566 w 3587932"/>
                      <a:gd name="connsiteY0" fmla="*/ 130629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9566 w 3587932"/>
                      <a:gd name="connsiteY30" fmla="*/ 130629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165463 w 3587932"/>
                      <a:gd name="connsiteY19" fmla="*/ 2307772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148046 w 3587932"/>
                      <a:gd name="connsiteY20" fmla="*/ 923108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909983 w 3587932"/>
                      <a:gd name="connsiteY0" fmla="*/ 152420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09983 w 3587932"/>
                      <a:gd name="connsiteY30" fmla="*/ 152420 h 3701143"/>
                      <a:gd name="connsiteX0" fmla="*/ 909983 w 3587932"/>
                      <a:gd name="connsiteY0" fmla="*/ 152420 h 3829044"/>
                      <a:gd name="connsiteX1" fmla="*/ 910150 w 3587932"/>
                      <a:gd name="connsiteY1" fmla="*/ 304800 h 3829044"/>
                      <a:gd name="connsiteX2" fmla="*/ 1811383 w 3587932"/>
                      <a:gd name="connsiteY2" fmla="*/ 296092 h 3829044"/>
                      <a:gd name="connsiteX3" fmla="*/ 1811383 w 3587932"/>
                      <a:gd name="connsiteY3" fmla="*/ 461554 h 3829044"/>
                      <a:gd name="connsiteX4" fmla="*/ 2229395 w 3587932"/>
                      <a:gd name="connsiteY4" fmla="*/ 452846 h 3829044"/>
                      <a:gd name="connsiteX5" fmla="*/ 2586446 w 3587932"/>
                      <a:gd name="connsiteY5" fmla="*/ 914400 h 3829044"/>
                      <a:gd name="connsiteX6" fmla="*/ 3004458 w 3587932"/>
                      <a:gd name="connsiteY6" fmla="*/ 914400 h 3829044"/>
                      <a:gd name="connsiteX7" fmla="*/ 3431178 w 3587932"/>
                      <a:gd name="connsiteY7" fmla="*/ 1436914 h 3829044"/>
                      <a:gd name="connsiteX8" fmla="*/ 3448595 w 3587932"/>
                      <a:gd name="connsiteY8" fmla="*/ 1828800 h 3829044"/>
                      <a:gd name="connsiteX9" fmla="*/ 3300549 w 3587932"/>
                      <a:gd name="connsiteY9" fmla="*/ 1863634 h 3829044"/>
                      <a:gd name="connsiteX10" fmla="*/ 3291840 w 3587932"/>
                      <a:gd name="connsiteY10" fmla="*/ 2638697 h 3829044"/>
                      <a:gd name="connsiteX11" fmla="*/ 2412275 w 3587932"/>
                      <a:gd name="connsiteY11" fmla="*/ 2638697 h 3829044"/>
                      <a:gd name="connsiteX12" fmla="*/ 2403566 w 3587932"/>
                      <a:gd name="connsiteY12" fmla="*/ 3561806 h 3829044"/>
                      <a:gd name="connsiteX13" fmla="*/ 1584960 w 3587932"/>
                      <a:gd name="connsiteY13" fmla="*/ 3561806 h 3829044"/>
                      <a:gd name="connsiteX14" fmla="*/ 1489166 w 3587932"/>
                      <a:gd name="connsiteY14" fmla="*/ 3230880 h 3829044"/>
                      <a:gd name="connsiteX15" fmla="*/ 957943 w 3587932"/>
                      <a:gd name="connsiteY15" fmla="*/ 3021874 h 3829044"/>
                      <a:gd name="connsiteX16" fmla="*/ 940526 w 3587932"/>
                      <a:gd name="connsiteY16" fmla="*/ 2699657 h 3829044"/>
                      <a:gd name="connsiteX17" fmla="*/ 748938 w 3587932"/>
                      <a:gd name="connsiteY17" fmla="*/ 2673532 h 3829044"/>
                      <a:gd name="connsiteX18" fmla="*/ 574766 w 3587932"/>
                      <a:gd name="connsiteY18" fmla="*/ 2473234 h 3829044"/>
                      <a:gd name="connsiteX19" fmla="*/ 226423 w 3587932"/>
                      <a:gd name="connsiteY19" fmla="*/ 2342606 h 3829044"/>
                      <a:gd name="connsiteX20" fmla="*/ 217715 w 3587932"/>
                      <a:gd name="connsiteY20" fmla="*/ 931817 h 3829044"/>
                      <a:gd name="connsiteX21" fmla="*/ 478972 w 3587932"/>
                      <a:gd name="connsiteY21" fmla="*/ 923109 h 3829044"/>
                      <a:gd name="connsiteX22" fmla="*/ 505098 w 3587932"/>
                      <a:gd name="connsiteY22" fmla="*/ 661852 h 3829044"/>
                      <a:gd name="connsiteX23" fmla="*/ 923109 w 3587932"/>
                      <a:gd name="connsiteY23" fmla="*/ 679269 h 3829044"/>
                      <a:gd name="connsiteX24" fmla="*/ 914400 w 3587932"/>
                      <a:gd name="connsiteY24" fmla="*/ 304800 h 3829044"/>
                      <a:gd name="connsiteX25" fmla="*/ 914400 w 3587932"/>
                      <a:gd name="connsiteY25" fmla="*/ 0 h 3829044"/>
                      <a:gd name="connsiteX26" fmla="*/ 0 w 3587932"/>
                      <a:gd name="connsiteY26" fmla="*/ 165462 h 3829044"/>
                      <a:gd name="connsiteX27" fmla="*/ 60960 w 3587932"/>
                      <a:gd name="connsiteY27" fmla="*/ 3829044 h 3829044"/>
                      <a:gd name="connsiteX28" fmla="*/ 3587932 w 3587932"/>
                      <a:gd name="connsiteY28" fmla="*/ 3701143 h 3829044"/>
                      <a:gd name="connsiteX29" fmla="*/ 3570515 w 3587932"/>
                      <a:gd name="connsiteY29" fmla="*/ 148046 h 3829044"/>
                      <a:gd name="connsiteX30" fmla="*/ 909983 w 3587932"/>
                      <a:gd name="connsiteY30" fmla="*/ 152420 h 3829044"/>
                      <a:gd name="connsiteX0" fmla="*/ 909983 w 3587932"/>
                      <a:gd name="connsiteY0" fmla="*/ 152420 h 3870680"/>
                      <a:gd name="connsiteX1" fmla="*/ 910150 w 3587932"/>
                      <a:gd name="connsiteY1" fmla="*/ 304800 h 3870680"/>
                      <a:gd name="connsiteX2" fmla="*/ 1811383 w 3587932"/>
                      <a:gd name="connsiteY2" fmla="*/ 296092 h 3870680"/>
                      <a:gd name="connsiteX3" fmla="*/ 1811383 w 3587932"/>
                      <a:gd name="connsiteY3" fmla="*/ 461554 h 3870680"/>
                      <a:gd name="connsiteX4" fmla="*/ 2229395 w 3587932"/>
                      <a:gd name="connsiteY4" fmla="*/ 452846 h 3870680"/>
                      <a:gd name="connsiteX5" fmla="*/ 2586446 w 3587932"/>
                      <a:gd name="connsiteY5" fmla="*/ 914400 h 3870680"/>
                      <a:gd name="connsiteX6" fmla="*/ 3004458 w 3587932"/>
                      <a:gd name="connsiteY6" fmla="*/ 914400 h 3870680"/>
                      <a:gd name="connsiteX7" fmla="*/ 3431178 w 3587932"/>
                      <a:gd name="connsiteY7" fmla="*/ 1436914 h 3870680"/>
                      <a:gd name="connsiteX8" fmla="*/ 3448595 w 3587932"/>
                      <a:gd name="connsiteY8" fmla="*/ 1828800 h 3870680"/>
                      <a:gd name="connsiteX9" fmla="*/ 3300549 w 3587932"/>
                      <a:gd name="connsiteY9" fmla="*/ 1863634 h 3870680"/>
                      <a:gd name="connsiteX10" fmla="*/ 3291840 w 3587932"/>
                      <a:gd name="connsiteY10" fmla="*/ 2638697 h 3870680"/>
                      <a:gd name="connsiteX11" fmla="*/ 2412275 w 3587932"/>
                      <a:gd name="connsiteY11" fmla="*/ 2638697 h 3870680"/>
                      <a:gd name="connsiteX12" fmla="*/ 2403566 w 3587932"/>
                      <a:gd name="connsiteY12" fmla="*/ 3561806 h 3870680"/>
                      <a:gd name="connsiteX13" fmla="*/ 1584960 w 3587932"/>
                      <a:gd name="connsiteY13" fmla="*/ 3561806 h 3870680"/>
                      <a:gd name="connsiteX14" fmla="*/ 1489166 w 3587932"/>
                      <a:gd name="connsiteY14" fmla="*/ 3230880 h 3870680"/>
                      <a:gd name="connsiteX15" fmla="*/ 957943 w 3587932"/>
                      <a:gd name="connsiteY15" fmla="*/ 3021874 h 3870680"/>
                      <a:gd name="connsiteX16" fmla="*/ 940526 w 3587932"/>
                      <a:gd name="connsiteY16" fmla="*/ 2699657 h 3870680"/>
                      <a:gd name="connsiteX17" fmla="*/ 748938 w 3587932"/>
                      <a:gd name="connsiteY17" fmla="*/ 2673532 h 3870680"/>
                      <a:gd name="connsiteX18" fmla="*/ 574766 w 3587932"/>
                      <a:gd name="connsiteY18" fmla="*/ 2473234 h 3870680"/>
                      <a:gd name="connsiteX19" fmla="*/ 226423 w 3587932"/>
                      <a:gd name="connsiteY19" fmla="*/ 2342606 h 3870680"/>
                      <a:gd name="connsiteX20" fmla="*/ 217715 w 3587932"/>
                      <a:gd name="connsiteY20" fmla="*/ 931817 h 3870680"/>
                      <a:gd name="connsiteX21" fmla="*/ 478972 w 3587932"/>
                      <a:gd name="connsiteY21" fmla="*/ 923109 h 3870680"/>
                      <a:gd name="connsiteX22" fmla="*/ 505098 w 3587932"/>
                      <a:gd name="connsiteY22" fmla="*/ 661852 h 3870680"/>
                      <a:gd name="connsiteX23" fmla="*/ 923109 w 3587932"/>
                      <a:gd name="connsiteY23" fmla="*/ 679269 h 3870680"/>
                      <a:gd name="connsiteX24" fmla="*/ 914400 w 3587932"/>
                      <a:gd name="connsiteY24" fmla="*/ 304800 h 3870680"/>
                      <a:gd name="connsiteX25" fmla="*/ 914400 w 3587932"/>
                      <a:gd name="connsiteY25" fmla="*/ 0 h 3870680"/>
                      <a:gd name="connsiteX26" fmla="*/ 0 w 3587932"/>
                      <a:gd name="connsiteY26" fmla="*/ 165462 h 3870680"/>
                      <a:gd name="connsiteX27" fmla="*/ 60960 w 3587932"/>
                      <a:gd name="connsiteY27" fmla="*/ 3829044 h 3870680"/>
                      <a:gd name="connsiteX28" fmla="*/ 3587932 w 3587932"/>
                      <a:gd name="connsiteY28" fmla="*/ 3870680 h 3870680"/>
                      <a:gd name="connsiteX29" fmla="*/ 3570515 w 3587932"/>
                      <a:gd name="connsiteY29" fmla="*/ 148046 h 3870680"/>
                      <a:gd name="connsiteX30" fmla="*/ 909983 w 3587932"/>
                      <a:gd name="connsiteY30" fmla="*/ 152420 h 3870680"/>
                      <a:gd name="connsiteX0" fmla="*/ 909983 w 3798172"/>
                      <a:gd name="connsiteY0" fmla="*/ 196910 h 3915170"/>
                      <a:gd name="connsiteX1" fmla="*/ 910150 w 3798172"/>
                      <a:gd name="connsiteY1" fmla="*/ 349290 h 3915170"/>
                      <a:gd name="connsiteX2" fmla="*/ 1811383 w 3798172"/>
                      <a:gd name="connsiteY2" fmla="*/ 340582 h 3915170"/>
                      <a:gd name="connsiteX3" fmla="*/ 1811383 w 3798172"/>
                      <a:gd name="connsiteY3" fmla="*/ 506044 h 3915170"/>
                      <a:gd name="connsiteX4" fmla="*/ 2229395 w 3798172"/>
                      <a:gd name="connsiteY4" fmla="*/ 497336 h 3915170"/>
                      <a:gd name="connsiteX5" fmla="*/ 2586446 w 3798172"/>
                      <a:gd name="connsiteY5" fmla="*/ 958890 h 3915170"/>
                      <a:gd name="connsiteX6" fmla="*/ 3004458 w 3798172"/>
                      <a:gd name="connsiteY6" fmla="*/ 958890 h 3915170"/>
                      <a:gd name="connsiteX7" fmla="*/ 3431178 w 3798172"/>
                      <a:gd name="connsiteY7" fmla="*/ 1481404 h 3915170"/>
                      <a:gd name="connsiteX8" fmla="*/ 3448595 w 3798172"/>
                      <a:gd name="connsiteY8" fmla="*/ 1873290 h 3915170"/>
                      <a:gd name="connsiteX9" fmla="*/ 3300549 w 3798172"/>
                      <a:gd name="connsiteY9" fmla="*/ 1908124 h 3915170"/>
                      <a:gd name="connsiteX10" fmla="*/ 3291840 w 3798172"/>
                      <a:gd name="connsiteY10" fmla="*/ 2683187 h 3915170"/>
                      <a:gd name="connsiteX11" fmla="*/ 2412275 w 3798172"/>
                      <a:gd name="connsiteY11" fmla="*/ 2683187 h 3915170"/>
                      <a:gd name="connsiteX12" fmla="*/ 2403566 w 3798172"/>
                      <a:gd name="connsiteY12" fmla="*/ 3606296 h 3915170"/>
                      <a:gd name="connsiteX13" fmla="*/ 1584960 w 3798172"/>
                      <a:gd name="connsiteY13" fmla="*/ 3606296 h 3915170"/>
                      <a:gd name="connsiteX14" fmla="*/ 1489166 w 3798172"/>
                      <a:gd name="connsiteY14" fmla="*/ 3275370 h 3915170"/>
                      <a:gd name="connsiteX15" fmla="*/ 957943 w 3798172"/>
                      <a:gd name="connsiteY15" fmla="*/ 3066364 h 3915170"/>
                      <a:gd name="connsiteX16" fmla="*/ 940526 w 3798172"/>
                      <a:gd name="connsiteY16" fmla="*/ 2744147 h 3915170"/>
                      <a:gd name="connsiteX17" fmla="*/ 748938 w 3798172"/>
                      <a:gd name="connsiteY17" fmla="*/ 2718022 h 3915170"/>
                      <a:gd name="connsiteX18" fmla="*/ 574766 w 3798172"/>
                      <a:gd name="connsiteY18" fmla="*/ 2517724 h 3915170"/>
                      <a:gd name="connsiteX19" fmla="*/ 226423 w 3798172"/>
                      <a:gd name="connsiteY19" fmla="*/ 2387096 h 3915170"/>
                      <a:gd name="connsiteX20" fmla="*/ 217715 w 3798172"/>
                      <a:gd name="connsiteY20" fmla="*/ 976307 h 3915170"/>
                      <a:gd name="connsiteX21" fmla="*/ 478972 w 3798172"/>
                      <a:gd name="connsiteY21" fmla="*/ 967599 h 3915170"/>
                      <a:gd name="connsiteX22" fmla="*/ 505098 w 3798172"/>
                      <a:gd name="connsiteY22" fmla="*/ 706342 h 3915170"/>
                      <a:gd name="connsiteX23" fmla="*/ 923109 w 3798172"/>
                      <a:gd name="connsiteY23" fmla="*/ 723759 h 3915170"/>
                      <a:gd name="connsiteX24" fmla="*/ 914400 w 3798172"/>
                      <a:gd name="connsiteY24" fmla="*/ 349290 h 3915170"/>
                      <a:gd name="connsiteX25" fmla="*/ 914400 w 3798172"/>
                      <a:gd name="connsiteY25" fmla="*/ 44490 h 3915170"/>
                      <a:gd name="connsiteX26" fmla="*/ 0 w 3798172"/>
                      <a:gd name="connsiteY26" fmla="*/ 209952 h 3915170"/>
                      <a:gd name="connsiteX27" fmla="*/ 60960 w 3798172"/>
                      <a:gd name="connsiteY27" fmla="*/ 3873534 h 3915170"/>
                      <a:gd name="connsiteX28" fmla="*/ 3587932 w 3798172"/>
                      <a:gd name="connsiteY28" fmla="*/ 3915170 h 3915170"/>
                      <a:gd name="connsiteX29" fmla="*/ 3798059 w 3798172"/>
                      <a:gd name="connsiteY29" fmla="*/ 0 h 3915170"/>
                      <a:gd name="connsiteX30" fmla="*/ 909983 w 3798172"/>
                      <a:gd name="connsiteY30" fmla="*/ 196910 h 3915170"/>
                      <a:gd name="connsiteX0" fmla="*/ 1015003 w 3903191"/>
                      <a:gd name="connsiteY0" fmla="*/ 196910 h 3915170"/>
                      <a:gd name="connsiteX1" fmla="*/ 1015170 w 3903191"/>
                      <a:gd name="connsiteY1" fmla="*/ 349290 h 3915170"/>
                      <a:gd name="connsiteX2" fmla="*/ 1916403 w 3903191"/>
                      <a:gd name="connsiteY2" fmla="*/ 340582 h 3915170"/>
                      <a:gd name="connsiteX3" fmla="*/ 1916403 w 3903191"/>
                      <a:gd name="connsiteY3" fmla="*/ 506044 h 3915170"/>
                      <a:gd name="connsiteX4" fmla="*/ 2334415 w 3903191"/>
                      <a:gd name="connsiteY4" fmla="*/ 497336 h 3915170"/>
                      <a:gd name="connsiteX5" fmla="*/ 2691466 w 3903191"/>
                      <a:gd name="connsiteY5" fmla="*/ 958890 h 3915170"/>
                      <a:gd name="connsiteX6" fmla="*/ 3109478 w 3903191"/>
                      <a:gd name="connsiteY6" fmla="*/ 958890 h 3915170"/>
                      <a:gd name="connsiteX7" fmla="*/ 3536198 w 3903191"/>
                      <a:gd name="connsiteY7" fmla="*/ 1481404 h 3915170"/>
                      <a:gd name="connsiteX8" fmla="*/ 3553615 w 3903191"/>
                      <a:gd name="connsiteY8" fmla="*/ 1873290 h 3915170"/>
                      <a:gd name="connsiteX9" fmla="*/ 3405569 w 3903191"/>
                      <a:gd name="connsiteY9" fmla="*/ 1908124 h 3915170"/>
                      <a:gd name="connsiteX10" fmla="*/ 3396860 w 3903191"/>
                      <a:gd name="connsiteY10" fmla="*/ 2683187 h 3915170"/>
                      <a:gd name="connsiteX11" fmla="*/ 2517295 w 3903191"/>
                      <a:gd name="connsiteY11" fmla="*/ 2683187 h 3915170"/>
                      <a:gd name="connsiteX12" fmla="*/ 2508586 w 3903191"/>
                      <a:gd name="connsiteY12" fmla="*/ 3606296 h 3915170"/>
                      <a:gd name="connsiteX13" fmla="*/ 1689980 w 3903191"/>
                      <a:gd name="connsiteY13" fmla="*/ 3606296 h 3915170"/>
                      <a:gd name="connsiteX14" fmla="*/ 1594186 w 3903191"/>
                      <a:gd name="connsiteY14" fmla="*/ 3275370 h 3915170"/>
                      <a:gd name="connsiteX15" fmla="*/ 1062963 w 3903191"/>
                      <a:gd name="connsiteY15" fmla="*/ 3066364 h 3915170"/>
                      <a:gd name="connsiteX16" fmla="*/ 1045546 w 3903191"/>
                      <a:gd name="connsiteY16" fmla="*/ 2744147 h 3915170"/>
                      <a:gd name="connsiteX17" fmla="*/ 853958 w 3903191"/>
                      <a:gd name="connsiteY17" fmla="*/ 2718022 h 3915170"/>
                      <a:gd name="connsiteX18" fmla="*/ 679786 w 3903191"/>
                      <a:gd name="connsiteY18" fmla="*/ 2517724 h 3915170"/>
                      <a:gd name="connsiteX19" fmla="*/ 331443 w 3903191"/>
                      <a:gd name="connsiteY19" fmla="*/ 2387096 h 3915170"/>
                      <a:gd name="connsiteX20" fmla="*/ 322735 w 3903191"/>
                      <a:gd name="connsiteY20" fmla="*/ 976307 h 3915170"/>
                      <a:gd name="connsiteX21" fmla="*/ 583992 w 3903191"/>
                      <a:gd name="connsiteY21" fmla="*/ 967599 h 3915170"/>
                      <a:gd name="connsiteX22" fmla="*/ 610118 w 3903191"/>
                      <a:gd name="connsiteY22" fmla="*/ 706342 h 3915170"/>
                      <a:gd name="connsiteX23" fmla="*/ 1028129 w 3903191"/>
                      <a:gd name="connsiteY23" fmla="*/ 723759 h 3915170"/>
                      <a:gd name="connsiteX24" fmla="*/ 1019420 w 3903191"/>
                      <a:gd name="connsiteY24" fmla="*/ 349290 h 3915170"/>
                      <a:gd name="connsiteX25" fmla="*/ 1019420 w 3903191"/>
                      <a:gd name="connsiteY25" fmla="*/ 44490 h 3915170"/>
                      <a:gd name="connsiteX26" fmla="*/ 0 w 3903191"/>
                      <a:gd name="connsiteY26" fmla="*/ 52421 h 3915170"/>
                      <a:gd name="connsiteX27" fmla="*/ 165980 w 3903191"/>
                      <a:gd name="connsiteY27" fmla="*/ 3873534 h 3915170"/>
                      <a:gd name="connsiteX28" fmla="*/ 3692952 w 3903191"/>
                      <a:gd name="connsiteY28" fmla="*/ 3915170 h 3915170"/>
                      <a:gd name="connsiteX29" fmla="*/ 3903079 w 3903191"/>
                      <a:gd name="connsiteY29" fmla="*/ 0 h 3915170"/>
                      <a:gd name="connsiteX30" fmla="*/ 1015003 w 3903191"/>
                      <a:gd name="connsiteY30" fmla="*/ 196910 h 3915170"/>
                      <a:gd name="connsiteX0" fmla="*/ 1024057 w 3912245"/>
                      <a:gd name="connsiteY0" fmla="*/ 196910 h 3943548"/>
                      <a:gd name="connsiteX1" fmla="*/ 1024224 w 3912245"/>
                      <a:gd name="connsiteY1" fmla="*/ 349290 h 3943548"/>
                      <a:gd name="connsiteX2" fmla="*/ 1925457 w 3912245"/>
                      <a:gd name="connsiteY2" fmla="*/ 340582 h 3943548"/>
                      <a:gd name="connsiteX3" fmla="*/ 1925457 w 3912245"/>
                      <a:gd name="connsiteY3" fmla="*/ 506044 h 3943548"/>
                      <a:gd name="connsiteX4" fmla="*/ 2343469 w 3912245"/>
                      <a:gd name="connsiteY4" fmla="*/ 497336 h 3943548"/>
                      <a:gd name="connsiteX5" fmla="*/ 2700520 w 3912245"/>
                      <a:gd name="connsiteY5" fmla="*/ 958890 h 3943548"/>
                      <a:gd name="connsiteX6" fmla="*/ 3118532 w 3912245"/>
                      <a:gd name="connsiteY6" fmla="*/ 958890 h 3943548"/>
                      <a:gd name="connsiteX7" fmla="*/ 3545252 w 3912245"/>
                      <a:gd name="connsiteY7" fmla="*/ 1481404 h 3943548"/>
                      <a:gd name="connsiteX8" fmla="*/ 3562669 w 3912245"/>
                      <a:gd name="connsiteY8" fmla="*/ 1873290 h 3943548"/>
                      <a:gd name="connsiteX9" fmla="*/ 3414623 w 3912245"/>
                      <a:gd name="connsiteY9" fmla="*/ 1908124 h 3943548"/>
                      <a:gd name="connsiteX10" fmla="*/ 3405914 w 3912245"/>
                      <a:gd name="connsiteY10" fmla="*/ 2683187 h 3943548"/>
                      <a:gd name="connsiteX11" fmla="*/ 2526349 w 3912245"/>
                      <a:gd name="connsiteY11" fmla="*/ 2683187 h 3943548"/>
                      <a:gd name="connsiteX12" fmla="*/ 2517640 w 3912245"/>
                      <a:gd name="connsiteY12" fmla="*/ 3606296 h 3943548"/>
                      <a:gd name="connsiteX13" fmla="*/ 1699034 w 3912245"/>
                      <a:gd name="connsiteY13" fmla="*/ 3606296 h 3943548"/>
                      <a:gd name="connsiteX14" fmla="*/ 1603240 w 3912245"/>
                      <a:gd name="connsiteY14" fmla="*/ 3275370 h 3943548"/>
                      <a:gd name="connsiteX15" fmla="*/ 1072017 w 3912245"/>
                      <a:gd name="connsiteY15" fmla="*/ 3066364 h 3943548"/>
                      <a:gd name="connsiteX16" fmla="*/ 1054600 w 3912245"/>
                      <a:gd name="connsiteY16" fmla="*/ 2744147 h 3943548"/>
                      <a:gd name="connsiteX17" fmla="*/ 863012 w 3912245"/>
                      <a:gd name="connsiteY17" fmla="*/ 2718022 h 3943548"/>
                      <a:gd name="connsiteX18" fmla="*/ 688840 w 3912245"/>
                      <a:gd name="connsiteY18" fmla="*/ 2517724 h 3943548"/>
                      <a:gd name="connsiteX19" fmla="*/ 340497 w 3912245"/>
                      <a:gd name="connsiteY19" fmla="*/ 2387096 h 3943548"/>
                      <a:gd name="connsiteX20" fmla="*/ 331789 w 3912245"/>
                      <a:gd name="connsiteY20" fmla="*/ 976307 h 3943548"/>
                      <a:gd name="connsiteX21" fmla="*/ 593046 w 3912245"/>
                      <a:gd name="connsiteY21" fmla="*/ 967599 h 3943548"/>
                      <a:gd name="connsiteX22" fmla="*/ 619172 w 3912245"/>
                      <a:gd name="connsiteY22" fmla="*/ 706342 h 3943548"/>
                      <a:gd name="connsiteX23" fmla="*/ 1037183 w 3912245"/>
                      <a:gd name="connsiteY23" fmla="*/ 723759 h 3943548"/>
                      <a:gd name="connsiteX24" fmla="*/ 1028474 w 3912245"/>
                      <a:gd name="connsiteY24" fmla="*/ 349290 h 3943548"/>
                      <a:gd name="connsiteX25" fmla="*/ 1028474 w 3912245"/>
                      <a:gd name="connsiteY25" fmla="*/ 44490 h 3943548"/>
                      <a:gd name="connsiteX26" fmla="*/ 9054 w 3912245"/>
                      <a:gd name="connsiteY26" fmla="*/ 52421 h 3943548"/>
                      <a:gd name="connsiteX27" fmla="*/ 0 w 3912245"/>
                      <a:gd name="connsiteY27" fmla="*/ 3943548 h 3943548"/>
                      <a:gd name="connsiteX28" fmla="*/ 3702006 w 3912245"/>
                      <a:gd name="connsiteY28" fmla="*/ 3915170 h 3943548"/>
                      <a:gd name="connsiteX29" fmla="*/ 3912133 w 3912245"/>
                      <a:gd name="connsiteY29" fmla="*/ 0 h 3943548"/>
                      <a:gd name="connsiteX30" fmla="*/ 1024057 w 3912245"/>
                      <a:gd name="connsiteY30" fmla="*/ 196910 h 3943548"/>
                      <a:gd name="connsiteX0" fmla="*/ 1024057 w 3912901"/>
                      <a:gd name="connsiteY0" fmla="*/ 196910 h 3967680"/>
                      <a:gd name="connsiteX1" fmla="*/ 1024224 w 3912901"/>
                      <a:gd name="connsiteY1" fmla="*/ 349290 h 3967680"/>
                      <a:gd name="connsiteX2" fmla="*/ 1925457 w 3912901"/>
                      <a:gd name="connsiteY2" fmla="*/ 340582 h 3967680"/>
                      <a:gd name="connsiteX3" fmla="*/ 1925457 w 3912901"/>
                      <a:gd name="connsiteY3" fmla="*/ 506044 h 3967680"/>
                      <a:gd name="connsiteX4" fmla="*/ 2343469 w 3912901"/>
                      <a:gd name="connsiteY4" fmla="*/ 497336 h 3967680"/>
                      <a:gd name="connsiteX5" fmla="*/ 2700520 w 3912901"/>
                      <a:gd name="connsiteY5" fmla="*/ 958890 h 3967680"/>
                      <a:gd name="connsiteX6" fmla="*/ 3118532 w 3912901"/>
                      <a:gd name="connsiteY6" fmla="*/ 958890 h 3967680"/>
                      <a:gd name="connsiteX7" fmla="*/ 3545252 w 3912901"/>
                      <a:gd name="connsiteY7" fmla="*/ 1481404 h 3967680"/>
                      <a:gd name="connsiteX8" fmla="*/ 3562669 w 3912901"/>
                      <a:gd name="connsiteY8" fmla="*/ 1873290 h 3967680"/>
                      <a:gd name="connsiteX9" fmla="*/ 3414623 w 3912901"/>
                      <a:gd name="connsiteY9" fmla="*/ 1908124 h 3967680"/>
                      <a:gd name="connsiteX10" fmla="*/ 3405914 w 3912901"/>
                      <a:gd name="connsiteY10" fmla="*/ 2683187 h 3967680"/>
                      <a:gd name="connsiteX11" fmla="*/ 2526349 w 3912901"/>
                      <a:gd name="connsiteY11" fmla="*/ 2683187 h 3967680"/>
                      <a:gd name="connsiteX12" fmla="*/ 2517640 w 3912901"/>
                      <a:gd name="connsiteY12" fmla="*/ 3606296 h 3967680"/>
                      <a:gd name="connsiteX13" fmla="*/ 1699034 w 3912901"/>
                      <a:gd name="connsiteY13" fmla="*/ 3606296 h 3967680"/>
                      <a:gd name="connsiteX14" fmla="*/ 1603240 w 3912901"/>
                      <a:gd name="connsiteY14" fmla="*/ 3275370 h 3967680"/>
                      <a:gd name="connsiteX15" fmla="*/ 1072017 w 3912901"/>
                      <a:gd name="connsiteY15" fmla="*/ 3066364 h 3967680"/>
                      <a:gd name="connsiteX16" fmla="*/ 1054600 w 3912901"/>
                      <a:gd name="connsiteY16" fmla="*/ 2744147 h 3967680"/>
                      <a:gd name="connsiteX17" fmla="*/ 863012 w 3912901"/>
                      <a:gd name="connsiteY17" fmla="*/ 2718022 h 3967680"/>
                      <a:gd name="connsiteX18" fmla="*/ 688840 w 3912901"/>
                      <a:gd name="connsiteY18" fmla="*/ 2517724 h 3967680"/>
                      <a:gd name="connsiteX19" fmla="*/ 340497 w 3912901"/>
                      <a:gd name="connsiteY19" fmla="*/ 2387096 h 3967680"/>
                      <a:gd name="connsiteX20" fmla="*/ 331789 w 3912901"/>
                      <a:gd name="connsiteY20" fmla="*/ 976307 h 3967680"/>
                      <a:gd name="connsiteX21" fmla="*/ 593046 w 3912901"/>
                      <a:gd name="connsiteY21" fmla="*/ 967599 h 3967680"/>
                      <a:gd name="connsiteX22" fmla="*/ 619172 w 3912901"/>
                      <a:gd name="connsiteY22" fmla="*/ 706342 h 3967680"/>
                      <a:gd name="connsiteX23" fmla="*/ 1037183 w 3912901"/>
                      <a:gd name="connsiteY23" fmla="*/ 723759 h 3967680"/>
                      <a:gd name="connsiteX24" fmla="*/ 1028474 w 3912901"/>
                      <a:gd name="connsiteY24" fmla="*/ 349290 h 3967680"/>
                      <a:gd name="connsiteX25" fmla="*/ 1028474 w 3912901"/>
                      <a:gd name="connsiteY25" fmla="*/ 44490 h 3967680"/>
                      <a:gd name="connsiteX26" fmla="*/ 9054 w 3912901"/>
                      <a:gd name="connsiteY26" fmla="*/ 52421 h 3967680"/>
                      <a:gd name="connsiteX27" fmla="*/ 0 w 3912901"/>
                      <a:gd name="connsiteY27" fmla="*/ 3943548 h 3967680"/>
                      <a:gd name="connsiteX28" fmla="*/ 3894543 w 3912901"/>
                      <a:gd name="connsiteY28" fmla="*/ 3967680 h 3967680"/>
                      <a:gd name="connsiteX29" fmla="*/ 3912133 w 3912901"/>
                      <a:gd name="connsiteY29" fmla="*/ 0 h 3967680"/>
                      <a:gd name="connsiteX30" fmla="*/ 1024057 w 3912901"/>
                      <a:gd name="connsiteY30" fmla="*/ 196910 h 3967680"/>
                      <a:gd name="connsiteX0" fmla="*/ 1024057 w 3964556"/>
                      <a:gd name="connsiteY0" fmla="*/ 19691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24057 w 3964556"/>
                      <a:gd name="connsiteY30" fmla="*/ 196910 h 3967680"/>
                      <a:gd name="connsiteX0" fmla="*/ 1006554 w 3964556"/>
                      <a:gd name="connsiteY0" fmla="*/ 3938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06554 w 3964556"/>
                      <a:gd name="connsiteY30" fmla="*/ 39380 h 396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64556" h="3967680">
                        <a:moveTo>
                          <a:pt x="1006554" y="39380"/>
                        </a:moveTo>
                        <a:cubicBezTo>
                          <a:pt x="1006554" y="88729"/>
                          <a:pt x="1024224" y="299941"/>
                          <a:pt x="1024224" y="349290"/>
                        </a:cubicBezTo>
                        <a:lnTo>
                          <a:pt x="1925457" y="340582"/>
                        </a:lnTo>
                        <a:lnTo>
                          <a:pt x="1925457" y="506044"/>
                        </a:lnTo>
                        <a:lnTo>
                          <a:pt x="2343469" y="497336"/>
                        </a:lnTo>
                        <a:lnTo>
                          <a:pt x="2700520" y="958890"/>
                        </a:lnTo>
                        <a:lnTo>
                          <a:pt x="3118532" y="958890"/>
                        </a:lnTo>
                        <a:lnTo>
                          <a:pt x="3545252" y="1481404"/>
                        </a:lnTo>
                        <a:lnTo>
                          <a:pt x="3562669" y="1873290"/>
                        </a:lnTo>
                        <a:lnTo>
                          <a:pt x="3414623" y="1908124"/>
                        </a:lnTo>
                        <a:lnTo>
                          <a:pt x="3405914" y="2683187"/>
                        </a:lnTo>
                        <a:lnTo>
                          <a:pt x="2526349" y="2683187"/>
                        </a:lnTo>
                        <a:lnTo>
                          <a:pt x="2517640" y="3606296"/>
                        </a:lnTo>
                        <a:lnTo>
                          <a:pt x="1699034" y="3606296"/>
                        </a:lnTo>
                        <a:lnTo>
                          <a:pt x="1603240" y="3275370"/>
                        </a:lnTo>
                        <a:lnTo>
                          <a:pt x="1072017" y="3066364"/>
                        </a:lnTo>
                        <a:lnTo>
                          <a:pt x="1054600" y="2744147"/>
                        </a:lnTo>
                        <a:lnTo>
                          <a:pt x="863012" y="2718022"/>
                        </a:lnTo>
                        <a:lnTo>
                          <a:pt x="688840" y="2517724"/>
                        </a:lnTo>
                        <a:lnTo>
                          <a:pt x="340497" y="2387096"/>
                        </a:lnTo>
                        <a:cubicBezTo>
                          <a:pt x="337594" y="1925542"/>
                          <a:pt x="334692" y="1437861"/>
                          <a:pt x="331789" y="976307"/>
                        </a:cubicBezTo>
                        <a:lnTo>
                          <a:pt x="593046" y="967599"/>
                        </a:lnTo>
                        <a:lnTo>
                          <a:pt x="619172" y="706342"/>
                        </a:lnTo>
                        <a:lnTo>
                          <a:pt x="1037183" y="723759"/>
                        </a:lnTo>
                        <a:lnTo>
                          <a:pt x="1028474" y="349290"/>
                        </a:lnTo>
                        <a:lnTo>
                          <a:pt x="1028474" y="44490"/>
                        </a:lnTo>
                        <a:lnTo>
                          <a:pt x="9054" y="52421"/>
                        </a:lnTo>
                        <a:lnTo>
                          <a:pt x="0" y="3943548"/>
                        </a:lnTo>
                        <a:lnTo>
                          <a:pt x="3964556" y="3967680"/>
                        </a:lnTo>
                        <a:cubicBezTo>
                          <a:pt x="3958750" y="2783314"/>
                          <a:pt x="3917939" y="1184366"/>
                          <a:pt x="3912133" y="0"/>
                        </a:cubicBezTo>
                        <a:lnTo>
                          <a:pt x="1006554" y="39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3812701" y="9137675"/>
                    <a:ext cx="239287" cy="262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Google Shape;107;p1"/>
                <p:cNvSpPr txBox="1"/>
                <p:nvPr/>
              </p:nvSpPr>
              <p:spPr>
                <a:xfrm>
                  <a:off x="13430433" y="22705838"/>
                  <a:ext cx="810772" cy="3730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1985</a:t>
                  </a:r>
                  <a:endParaRPr sz="1600" b="1" dirty="0">
                    <a:latin typeface="Century Gothic"/>
                    <a:ea typeface="Century Gothic"/>
                    <a:cs typeface="Century Gothic"/>
                    <a:sym typeface="Century Gothic"/>
                  </a:endParaRPr>
                </a:p>
              </p:txBody>
            </p:sp>
          </p:grpSp>
          <p:grpSp>
            <p:nvGrpSpPr>
              <p:cNvPr id="1053" name="Group 1052"/>
              <p:cNvGrpSpPr/>
              <p:nvPr/>
            </p:nvGrpSpPr>
            <p:grpSpPr>
              <a:xfrm>
                <a:off x="16729506" y="19579732"/>
                <a:ext cx="3747732" cy="3713849"/>
                <a:chOff x="16729506" y="19579732"/>
                <a:chExt cx="3747732" cy="3713849"/>
              </a:xfrm>
            </p:grpSpPr>
            <p:pic>
              <p:nvPicPr>
                <p:cNvPr id="115" name="Google Shape;94;p1"/>
                <p:cNvPicPr preferRelativeResize="0"/>
                <p:nvPr/>
              </p:nvPicPr>
              <p:blipFill rotWithShape="1">
                <a:blip r:embed="rId20">
                  <a:alphaModFix/>
                </a:blip>
                <a:srcRect l="2262" r="2262"/>
                <a:stretch/>
              </p:blipFill>
              <p:spPr>
                <a:xfrm>
                  <a:off x="16818898" y="19752495"/>
                  <a:ext cx="3438144" cy="3438144"/>
                </a:xfrm>
                <a:prstGeom prst="rect">
                  <a:avLst/>
                </a:prstGeom>
                <a:noFill/>
                <a:ln>
                  <a:noFill/>
                </a:ln>
              </p:spPr>
            </p:pic>
            <p:grpSp>
              <p:nvGrpSpPr>
                <p:cNvPr id="179" name="Group 178"/>
                <p:cNvGrpSpPr/>
                <p:nvPr/>
              </p:nvGrpSpPr>
              <p:grpSpPr>
                <a:xfrm>
                  <a:off x="16729506" y="19579732"/>
                  <a:ext cx="3747732" cy="3713849"/>
                  <a:chOff x="12861632" y="9056006"/>
                  <a:chExt cx="3964536" cy="3967696"/>
                </a:xfrm>
              </p:grpSpPr>
              <p:sp>
                <p:nvSpPr>
                  <p:cNvPr id="180" name="Freeform 179"/>
                  <p:cNvSpPr/>
                  <p:nvPr/>
                </p:nvSpPr>
                <p:spPr>
                  <a:xfrm>
                    <a:off x="12861632" y="9056006"/>
                    <a:ext cx="3964536" cy="3967696"/>
                  </a:xfrm>
                  <a:custGeom>
                    <a:avLst/>
                    <a:gdLst>
                      <a:gd name="connsiteX0" fmla="*/ 870858 w 3587932"/>
                      <a:gd name="connsiteY0" fmla="*/ 52252 h 3701143"/>
                      <a:gd name="connsiteX1" fmla="*/ 862149 w 3587932"/>
                      <a:gd name="connsiteY1" fmla="*/ 287383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9566 w 3587932"/>
                      <a:gd name="connsiteY0" fmla="*/ 130629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9566 w 3587932"/>
                      <a:gd name="connsiteY30" fmla="*/ 130629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165463 w 3587932"/>
                      <a:gd name="connsiteY19" fmla="*/ 2307772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148046 w 3587932"/>
                      <a:gd name="connsiteY20" fmla="*/ 923108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909983 w 3587932"/>
                      <a:gd name="connsiteY0" fmla="*/ 152420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09983 w 3587932"/>
                      <a:gd name="connsiteY30" fmla="*/ 152420 h 3701143"/>
                      <a:gd name="connsiteX0" fmla="*/ 909983 w 3587932"/>
                      <a:gd name="connsiteY0" fmla="*/ 152420 h 3829044"/>
                      <a:gd name="connsiteX1" fmla="*/ 910150 w 3587932"/>
                      <a:gd name="connsiteY1" fmla="*/ 304800 h 3829044"/>
                      <a:gd name="connsiteX2" fmla="*/ 1811383 w 3587932"/>
                      <a:gd name="connsiteY2" fmla="*/ 296092 h 3829044"/>
                      <a:gd name="connsiteX3" fmla="*/ 1811383 w 3587932"/>
                      <a:gd name="connsiteY3" fmla="*/ 461554 h 3829044"/>
                      <a:gd name="connsiteX4" fmla="*/ 2229395 w 3587932"/>
                      <a:gd name="connsiteY4" fmla="*/ 452846 h 3829044"/>
                      <a:gd name="connsiteX5" fmla="*/ 2586446 w 3587932"/>
                      <a:gd name="connsiteY5" fmla="*/ 914400 h 3829044"/>
                      <a:gd name="connsiteX6" fmla="*/ 3004458 w 3587932"/>
                      <a:gd name="connsiteY6" fmla="*/ 914400 h 3829044"/>
                      <a:gd name="connsiteX7" fmla="*/ 3431178 w 3587932"/>
                      <a:gd name="connsiteY7" fmla="*/ 1436914 h 3829044"/>
                      <a:gd name="connsiteX8" fmla="*/ 3448595 w 3587932"/>
                      <a:gd name="connsiteY8" fmla="*/ 1828800 h 3829044"/>
                      <a:gd name="connsiteX9" fmla="*/ 3300549 w 3587932"/>
                      <a:gd name="connsiteY9" fmla="*/ 1863634 h 3829044"/>
                      <a:gd name="connsiteX10" fmla="*/ 3291840 w 3587932"/>
                      <a:gd name="connsiteY10" fmla="*/ 2638697 h 3829044"/>
                      <a:gd name="connsiteX11" fmla="*/ 2412275 w 3587932"/>
                      <a:gd name="connsiteY11" fmla="*/ 2638697 h 3829044"/>
                      <a:gd name="connsiteX12" fmla="*/ 2403566 w 3587932"/>
                      <a:gd name="connsiteY12" fmla="*/ 3561806 h 3829044"/>
                      <a:gd name="connsiteX13" fmla="*/ 1584960 w 3587932"/>
                      <a:gd name="connsiteY13" fmla="*/ 3561806 h 3829044"/>
                      <a:gd name="connsiteX14" fmla="*/ 1489166 w 3587932"/>
                      <a:gd name="connsiteY14" fmla="*/ 3230880 h 3829044"/>
                      <a:gd name="connsiteX15" fmla="*/ 957943 w 3587932"/>
                      <a:gd name="connsiteY15" fmla="*/ 3021874 h 3829044"/>
                      <a:gd name="connsiteX16" fmla="*/ 940526 w 3587932"/>
                      <a:gd name="connsiteY16" fmla="*/ 2699657 h 3829044"/>
                      <a:gd name="connsiteX17" fmla="*/ 748938 w 3587932"/>
                      <a:gd name="connsiteY17" fmla="*/ 2673532 h 3829044"/>
                      <a:gd name="connsiteX18" fmla="*/ 574766 w 3587932"/>
                      <a:gd name="connsiteY18" fmla="*/ 2473234 h 3829044"/>
                      <a:gd name="connsiteX19" fmla="*/ 226423 w 3587932"/>
                      <a:gd name="connsiteY19" fmla="*/ 2342606 h 3829044"/>
                      <a:gd name="connsiteX20" fmla="*/ 217715 w 3587932"/>
                      <a:gd name="connsiteY20" fmla="*/ 931817 h 3829044"/>
                      <a:gd name="connsiteX21" fmla="*/ 478972 w 3587932"/>
                      <a:gd name="connsiteY21" fmla="*/ 923109 h 3829044"/>
                      <a:gd name="connsiteX22" fmla="*/ 505098 w 3587932"/>
                      <a:gd name="connsiteY22" fmla="*/ 661852 h 3829044"/>
                      <a:gd name="connsiteX23" fmla="*/ 923109 w 3587932"/>
                      <a:gd name="connsiteY23" fmla="*/ 679269 h 3829044"/>
                      <a:gd name="connsiteX24" fmla="*/ 914400 w 3587932"/>
                      <a:gd name="connsiteY24" fmla="*/ 304800 h 3829044"/>
                      <a:gd name="connsiteX25" fmla="*/ 914400 w 3587932"/>
                      <a:gd name="connsiteY25" fmla="*/ 0 h 3829044"/>
                      <a:gd name="connsiteX26" fmla="*/ 0 w 3587932"/>
                      <a:gd name="connsiteY26" fmla="*/ 165462 h 3829044"/>
                      <a:gd name="connsiteX27" fmla="*/ 60960 w 3587932"/>
                      <a:gd name="connsiteY27" fmla="*/ 3829044 h 3829044"/>
                      <a:gd name="connsiteX28" fmla="*/ 3587932 w 3587932"/>
                      <a:gd name="connsiteY28" fmla="*/ 3701143 h 3829044"/>
                      <a:gd name="connsiteX29" fmla="*/ 3570515 w 3587932"/>
                      <a:gd name="connsiteY29" fmla="*/ 148046 h 3829044"/>
                      <a:gd name="connsiteX30" fmla="*/ 909983 w 3587932"/>
                      <a:gd name="connsiteY30" fmla="*/ 152420 h 3829044"/>
                      <a:gd name="connsiteX0" fmla="*/ 909983 w 3587932"/>
                      <a:gd name="connsiteY0" fmla="*/ 152420 h 3870680"/>
                      <a:gd name="connsiteX1" fmla="*/ 910150 w 3587932"/>
                      <a:gd name="connsiteY1" fmla="*/ 304800 h 3870680"/>
                      <a:gd name="connsiteX2" fmla="*/ 1811383 w 3587932"/>
                      <a:gd name="connsiteY2" fmla="*/ 296092 h 3870680"/>
                      <a:gd name="connsiteX3" fmla="*/ 1811383 w 3587932"/>
                      <a:gd name="connsiteY3" fmla="*/ 461554 h 3870680"/>
                      <a:gd name="connsiteX4" fmla="*/ 2229395 w 3587932"/>
                      <a:gd name="connsiteY4" fmla="*/ 452846 h 3870680"/>
                      <a:gd name="connsiteX5" fmla="*/ 2586446 w 3587932"/>
                      <a:gd name="connsiteY5" fmla="*/ 914400 h 3870680"/>
                      <a:gd name="connsiteX6" fmla="*/ 3004458 w 3587932"/>
                      <a:gd name="connsiteY6" fmla="*/ 914400 h 3870680"/>
                      <a:gd name="connsiteX7" fmla="*/ 3431178 w 3587932"/>
                      <a:gd name="connsiteY7" fmla="*/ 1436914 h 3870680"/>
                      <a:gd name="connsiteX8" fmla="*/ 3448595 w 3587932"/>
                      <a:gd name="connsiteY8" fmla="*/ 1828800 h 3870680"/>
                      <a:gd name="connsiteX9" fmla="*/ 3300549 w 3587932"/>
                      <a:gd name="connsiteY9" fmla="*/ 1863634 h 3870680"/>
                      <a:gd name="connsiteX10" fmla="*/ 3291840 w 3587932"/>
                      <a:gd name="connsiteY10" fmla="*/ 2638697 h 3870680"/>
                      <a:gd name="connsiteX11" fmla="*/ 2412275 w 3587932"/>
                      <a:gd name="connsiteY11" fmla="*/ 2638697 h 3870680"/>
                      <a:gd name="connsiteX12" fmla="*/ 2403566 w 3587932"/>
                      <a:gd name="connsiteY12" fmla="*/ 3561806 h 3870680"/>
                      <a:gd name="connsiteX13" fmla="*/ 1584960 w 3587932"/>
                      <a:gd name="connsiteY13" fmla="*/ 3561806 h 3870680"/>
                      <a:gd name="connsiteX14" fmla="*/ 1489166 w 3587932"/>
                      <a:gd name="connsiteY14" fmla="*/ 3230880 h 3870680"/>
                      <a:gd name="connsiteX15" fmla="*/ 957943 w 3587932"/>
                      <a:gd name="connsiteY15" fmla="*/ 3021874 h 3870680"/>
                      <a:gd name="connsiteX16" fmla="*/ 940526 w 3587932"/>
                      <a:gd name="connsiteY16" fmla="*/ 2699657 h 3870680"/>
                      <a:gd name="connsiteX17" fmla="*/ 748938 w 3587932"/>
                      <a:gd name="connsiteY17" fmla="*/ 2673532 h 3870680"/>
                      <a:gd name="connsiteX18" fmla="*/ 574766 w 3587932"/>
                      <a:gd name="connsiteY18" fmla="*/ 2473234 h 3870680"/>
                      <a:gd name="connsiteX19" fmla="*/ 226423 w 3587932"/>
                      <a:gd name="connsiteY19" fmla="*/ 2342606 h 3870680"/>
                      <a:gd name="connsiteX20" fmla="*/ 217715 w 3587932"/>
                      <a:gd name="connsiteY20" fmla="*/ 931817 h 3870680"/>
                      <a:gd name="connsiteX21" fmla="*/ 478972 w 3587932"/>
                      <a:gd name="connsiteY21" fmla="*/ 923109 h 3870680"/>
                      <a:gd name="connsiteX22" fmla="*/ 505098 w 3587932"/>
                      <a:gd name="connsiteY22" fmla="*/ 661852 h 3870680"/>
                      <a:gd name="connsiteX23" fmla="*/ 923109 w 3587932"/>
                      <a:gd name="connsiteY23" fmla="*/ 679269 h 3870680"/>
                      <a:gd name="connsiteX24" fmla="*/ 914400 w 3587932"/>
                      <a:gd name="connsiteY24" fmla="*/ 304800 h 3870680"/>
                      <a:gd name="connsiteX25" fmla="*/ 914400 w 3587932"/>
                      <a:gd name="connsiteY25" fmla="*/ 0 h 3870680"/>
                      <a:gd name="connsiteX26" fmla="*/ 0 w 3587932"/>
                      <a:gd name="connsiteY26" fmla="*/ 165462 h 3870680"/>
                      <a:gd name="connsiteX27" fmla="*/ 60960 w 3587932"/>
                      <a:gd name="connsiteY27" fmla="*/ 3829044 h 3870680"/>
                      <a:gd name="connsiteX28" fmla="*/ 3587932 w 3587932"/>
                      <a:gd name="connsiteY28" fmla="*/ 3870680 h 3870680"/>
                      <a:gd name="connsiteX29" fmla="*/ 3570515 w 3587932"/>
                      <a:gd name="connsiteY29" fmla="*/ 148046 h 3870680"/>
                      <a:gd name="connsiteX30" fmla="*/ 909983 w 3587932"/>
                      <a:gd name="connsiteY30" fmla="*/ 152420 h 3870680"/>
                      <a:gd name="connsiteX0" fmla="*/ 909983 w 3798172"/>
                      <a:gd name="connsiteY0" fmla="*/ 196910 h 3915170"/>
                      <a:gd name="connsiteX1" fmla="*/ 910150 w 3798172"/>
                      <a:gd name="connsiteY1" fmla="*/ 349290 h 3915170"/>
                      <a:gd name="connsiteX2" fmla="*/ 1811383 w 3798172"/>
                      <a:gd name="connsiteY2" fmla="*/ 340582 h 3915170"/>
                      <a:gd name="connsiteX3" fmla="*/ 1811383 w 3798172"/>
                      <a:gd name="connsiteY3" fmla="*/ 506044 h 3915170"/>
                      <a:gd name="connsiteX4" fmla="*/ 2229395 w 3798172"/>
                      <a:gd name="connsiteY4" fmla="*/ 497336 h 3915170"/>
                      <a:gd name="connsiteX5" fmla="*/ 2586446 w 3798172"/>
                      <a:gd name="connsiteY5" fmla="*/ 958890 h 3915170"/>
                      <a:gd name="connsiteX6" fmla="*/ 3004458 w 3798172"/>
                      <a:gd name="connsiteY6" fmla="*/ 958890 h 3915170"/>
                      <a:gd name="connsiteX7" fmla="*/ 3431178 w 3798172"/>
                      <a:gd name="connsiteY7" fmla="*/ 1481404 h 3915170"/>
                      <a:gd name="connsiteX8" fmla="*/ 3448595 w 3798172"/>
                      <a:gd name="connsiteY8" fmla="*/ 1873290 h 3915170"/>
                      <a:gd name="connsiteX9" fmla="*/ 3300549 w 3798172"/>
                      <a:gd name="connsiteY9" fmla="*/ 1908124 h 3915170"/>
                      <a:gd name="connsiteX10" fmla="*/ 3291840 w 3798172"/>
                      <a:gd name="connsiteY10" fmla="*/ 2683187 h 3915170"/>
                      <a:gd name="connsiteX11" fmla="*/ 2412275 w 3798172"/>
                      <a:gd name="connsiteY11" fmla="*/ 2683187 h 3915170"/>
                      <a:gd name="connsiteX12" fmla="*/ 2403566 w 3798172"/>
                      <a:gd name="connsiteY12" fmla="*/ 3606296 h 3915170"/>
                      <a:gd name="connsiteX13" fmla="*/ 1584960 w 3798172"/>
                      <a:gd name="connsiteY13" fmla="*/ 3606296 h 3915170"/>
                      <a:gd name="connsiteX14" fmla="*/ 1489166 w 3798172"/>
                      <a:gd name="connsiteY14" fmla="*/ 3275370 h 3915170"/>
                      <a:gd name="connsiteX15" fmla="*/ 957943 w 3798172"/>
                      <a:gd name="connsiteY15" fmla="*/ 3066364 h 3915170"/>
                      <a:gd name="connsiteX16" fmla="*/ 940526 w 3798172"/>
                      <a:gd name="connsiteY16" fmla="*/ 2744147 h 3915170"/>
                      <a:gd name="connsiteX17" fmla="*/ 748938 w 3798172"/>
                      <a:gd name="connsiteY17" fmla="*/ 2718022 h 3915170"/>
                      <a:gd name="connsiteX18" fmla="*/ 574766 w 3798172"/>
                      <a:gd name="connsiteY18" fmla="*/ 2517724 h 3915170"/>
                      <a:gd name="connsiteX19" fmla="*/ 226423 w 3798172"/>
                      <a:gd name="connsiteY19" fmla="*/ 2387096 h 3915170"/>
                      <a:gd name="connsiteX20" fmla="*/ 217715 w 3798172"/>
                      <a:gd name="connsiteY20" fmla="*/ 976307 h 3915170"/>
                      <a:gd name="connsiteX21" fmla="*/ 478972 w 3798172"/>
                      <a:gd name="connsiteY21" fmla="*/ 967599 h 3915170"/>
                      <a:gd name="connsiteX22" fmla="*/ 505098 w 3798172"/>
                      <a:gd name="connsiteY22" fmla="*/ 706342 h 3915170"/>
                      <a:gd name="connsiteX23" fmla="*/ 923109 w 3798172"/>
                      <a:gd name="connsiteY23" fmla="*/ 723759 h 3915170"/>
                      <a:gd name="connsiteX24" fmla="*/ 914400 w 3798172"/>
                      <a:gd name="connsiteY24" fmla="*/ 349290 h 3915170"/>
                      <a:gd name="connsiteX25" fmla="*/ 914400 w 3798172"/>
                      <a:gd name="connsiteY25" fmla="*/ 44490 h 3915170"/>
                      <a:gd name="connsiteX26" fmla="*/ 0 w 3798172"/>
                      <a:gd name="connsiteY26" fmla="*/ 209952 h 3915170"/>
                      <a:gd name="connsiteX27" fmla="*/ 60960 w 3798172"/>
                      <a:gd name="connsiteY27" fmla="*/ 3873534 h 3915170"/>
                      <a:gd name="connsiteX28" fmla="*/ 3587932 w 3798172"/>
                      <a:gd name="connsiteY28" fmla="*/ 3915170 h 3915170"/>
                      <a:gd name="connsiteX29" fmla="*/ 3798059 w 3798172"/>
                      <a:gd name="connsiteY29" fmla="*/ 0 h 3915170"/>
                      <a:gd name="connsiteX30" fmla="*/ 909983 w 3798172"/>
                      <a:gd name="connsiteY30" fmla="*/ 196910 h 3915170"/>
                      <a:gd name="connsiteX0" fmla="*/ 1015003 w 3903191"/>
                      <a:gd name="connsiteY0" fmla="*/ 196910 h 3915170"/>
                      <a:gd name="connsiteX1" fmla="*/ 1015170 w 3903191"/>
                      <a:gd name="connsiteY1" fmla="*/ 349290 h 3915170"/>
                      <a:gd name="connsiteX2" fmla="*/ 1916403 w 3903191"/>
                      <a:gd name="connsiteY2" fmla="*/ 340582 h 3915170"/>
                      <a:gd name="connsiteX3" fmla="*/ 1916403 w 3903191"/>
                      <a:gd name="connsiteY3" fmla="*/ 506044 h 3915170"/>
                      <a:gd name="connsiteX4" fmla="*/ 2334415 w 3903191"/>
                      <a:gd name="connsiteY4" fmla="*/ 497336 h 3915170"/>
                      <a:gd name="connsiteX5" fmla="*/ 2691466 w 3903191"/>
                      <a:gd name="connsiteY5" fmla="*/ 958890 h 3915170"/>
                      <a:gd name="connsiteX6" fmla="*/ 3109478 w 3903191"/>
                      <a:gd name="connsiteY6" fmla="*/ 958890 h 3915170"/>
                      <a:gd name="connsiteX7" fmla="*/ 3536198 w 3903191"/>
                      <a:gd name="connsiteY7" fmla="*/ 1481404 h 3915170"/>
                      <a:gd name="connsiteX8" fmla="*/ 3553615 w 3903191"/>
                      <a:gd name="connsiteY8" fmla="*/ 1873290 h 3915170"/>
                      <a:gd name="connsiteX9" fmla="*/ 3405569 w 3903191"/>
                      <a:gd name="connsiteY9" fmla="*/ 1908124 h 3915170"/>
                      <a:gd name="connsiteX10" fmla="*/ 3396860 w 3903191"/>
                      <a:gd name="connsiteY10" fmla="*/ 2683187 h 3915170"/>
                      <a:gd name="connsiteX11" fmla="*/ 2517295 w 3903191"/>
                      <a:gd name="connsiteY11" fmla="*/ 2683187 h 3915170"/>
                      <a:gd name="connsiteX12" fmla="*/ 2508586 w 3903191"/>
                      <a:gd name="connsiteY12" fmla="*/ 3606296 h 3915170"/>
                      <a:gd name="connsiteX13" fmla="*/ 1689980 w 3903191"/>
                      <a:gd name="connsiteY13" fmla="*/ 3606296 h 3915170"/>
                      <a:gd name="connsiteX14" fmla="*/ 1594186 w 3903191"/>
                      <a:gd name="connsiteY14" fmla="*/ 3275370 h 3915170"/>
                      <a:gd name="connsiteX15" fmla="*/ 1062963 w 3903191"/>
                      <a:gd name="connsiteY15" fmla="*/ 3066364 h 3915170"/>
                      <a:gd name="connsiteX16" fmla="*/ 1045546 w 3903191"/>
                      <a:gd name="connsiteY16" fmla="*/ 2744147 h 3915170"/>
                      <a:gd name="connsiteX17" fmla="*/ 853958 w 3903191"/>
                      <a:gd name="connsiteY17" fmla="*/ 2718022 h 3915170"/>
                      <a:gd name="connsiteX18" fmla="*/ 679786 w 3903191"/>
                      <a:gd name="connsiteY18" fmla="*/ 2517724 h 3915170"/>
                      <a:gd name="connsiteX19" fmla="*/ 331443 w 3903191"/>
                      <a:gd name="connsiteY19" fmla="*/ 2387096 h 3915170"/>
                      <a:gd name="connsiteX20" fmla="*/ 322735 w 3903191"/>
                      <a:gd name="connsiteY20" fmla="*/ 976307 h 3915170"/>
                      <a:gd name="connsiteX21" fmla="*/ 583992 w 3903191"/>
                      <a:gd name="connsiteY21" fmla="*/ 967599 h 3915170"/>
                      <a:gd name="connsiteX22" fmla="*/ 610118 w 3903191"/>
                      <a:gd name="connsiteY22" fmla="*/ 706342 h 3915170"/>
                      <a:gd name="connsiteX23" fmla="*/ 1028129 w 3903191"/>
                      <a:gd name="connsiteY23" fmla="*/ 723759 h 3915170"/>
                      <a:gd name="connsiteX24" fmla="*/ 1019420 w 3903191"/>
                      <a:gd name="connsiteY24" fmla="*/ 349290 h 3915170"/>
                      <a:gd name="connsiteX25" fmla="*/ 1019420 w 3903191"/>
                      <a:gd name="connsiteY25" fmla="*/ 44490 h 3915170"/>
                      <a:gd name="connsiteX26" fmla="*/ 0 w 3903191"/>
                      <a:gd name="connsiteY26" fmla="*/ 52421 h 3915170"/>
                      <a:gd name="connsiteX27" fmla="*/ 165980 w 3903191"/>
                      <a:gd name="connsiteY27" fmla="*/ 3873534 h 3915170"/>
                      <a:gd name="connsiteX28" fmla="*/ 3692952 w 3903191"/>
                      <a:gd name="connsiteY28" fmla="*/ 3915170 h 3915170"/>
                      <a:gd name="connsiteX29" fmla="*/ 3903079 w 3903191"/>
                      <a:gd name="connsiteY29" fmla="*/ 0 h 3915170"/>
                      <a:gd name="connsiteX30" fmla="*/ 1015003 w 3903191"/>
                      <a:gd name="connsiteY30" fmla="*/ 196910 h 3915170"/>
                      <a:gd name="connsiteX0" fmla="*/ 1024057 w 3912245"/>
                      <a:gd name="connsiteY0" fmla="*/ 196910 h 3943548"/>
                      <a:gd name="connsiteX1" fmla="*/ 1024224 w 3912245"/>
                      <a:gd name="connsiteY1" fmla="*/ 349290 h 3943548"/>
                      <a:gd name="connsiteX2" fmla="*/ 1925457 w 3912245"/>
                      <a:gd name="connsiteY2" fmla="*/ 340582 h 3943548"/>
                      <a:gd name="connsiteX3" fmla="*/ 1925457 w 3912245"/>
                      <a:gd name="connsiteY3" fmla="*/ 506044 h 3943548"/>
                      <a:gd name="connsiteX4" fmla="*/ 2343469 w 3912245"/>
                      <a:gd name="connsiteY4" fmla="*/ 497336 h 3943548"/>
                      <a:gd name="connsiteX5" fmla="*/ 2700520 w 3912245"/>
                      <a:gd name="connsiteY5" fmla="*/ 958890 h 3943548"/>
                      <a:gd name="connsiteX6" fmla="*/ 3118532 w 3912245"/>
                      <a:gd name="connsiteY6" fmla="*/ 958890 h 3943548"/>
                      <a:gd name="connsiteX7" fmla="*/ 3545252 w 3912245"/>
                      <a:gd name="connsiteY7" fmla="*/ 1481404 h 3943548"/>
                      <a:gd name="connsiteX8" fmla="*/ 3562669 w 3912245"/>
                      <a:gd name="connsiteY8" fmla="*/ 1873290 h 3943548"/>
                      <a:gd name="connsiteX9" fmla="*/ 3414623 w 3912245"/>
                      <a:gd name="connsiteY9" fmla="*/ 1908124 h 3943548"/>
                      <a:gd name="connsiteX10" fmla="*/ 3405914 w 3912245"/>
                      <a:gd name="connsiteY10" fmla="*/ 2683187 h 3943548"/>
                      <a:gd name="connsiteX11" fmla="*/ 2526349 w 3912245"/>
                      <a:gd name="connsiteY11" fmla="*/ 2683187 h 3943548"/>
                      <a:gd name="connsiteX12" fmla="*/ 2517640 w 3912245"/>
                      <a:gd name="connsiteY12" fmla="*/ 3606296 h 3943548"/>
                      <a:gd name="connsiteX13" fmla="*/ 1699034 w 3912245"/>
                      <a:gd name="connsiteY13" fmla="*/ 3606296 h 3943548"/>
                      <a:gd name="connsiteX14" fmla="*/ 1603240 w 3912245"/>
                      <a:gd name="connsiteY14" fmla="*/ 3275370 h 3943548"/>
                      <a:gd name="connsiteX15" fmla="*/ 1072017 w 3912245"/>
                      <a:gd name="connsiteY15" fmla="*/ 3066364 h 3943548"/>
                      <a:gd name="connsiteX16" fmla="*/ 1054600 w 3912245"/>
                      <a:gd name="connsiteY16" fmla="*/ 2744147 h 3943548"/>
                      <a:gd name="connsiteX17" fmla="*/ 863012 w 3912245"/>
                      <a:gd name="connsiteY17" fmla="*/ 2718022 h 3943548"/>
                      <a:gd name="connsiteX18" fmla="*/ 688840 w 3912245"/>
                      <a:gd name="connsiteY18" fmla="*/ 2517724 h 3943548"/>
                      <a:gd name="connsiteX19" fmla="*/ 340497 w 3912245"/>
                      <a:gd name="connsiteY19" fmla="*/ 2387096 h 3943548"/>
                      <a:gd name="connsiteX20" fmla="*/ 331789 w 3912245"/>
                      <a:gd name="connsiteY20" fmla="*/ 976307 h 3943548"/>
                      <a:gd name="connsiteX21" fmla="*/ 593046 w 3912245"/>
                      <a:gd name="connsiteY21" fmla="*/ 967599 h 3943548"/>
                      <a:gd name="connsiteX22" fmla="*/ 619172 w 3912245"/>
                      <a:gd name="connsiteY22" fmla="*/ 706342 h 3943548"/>
                      <a:gd name="connsiteX23" fmla="*/ 1037183 w 3912245"/>
                      <a:gd name="connsiteY23" fmla="*/ 723759 h 3943548"/>
                      <a:gd name="connsiteX24" fmla="*/ 1028474 w 3912245"/>
                      <a:gd name="connsiteY24" fmla="*/ 349290 h 3943548"/>
                      <a:gd name="connsiteX25" fmla="*/ 1028474 w 3912245"/>
                      <a:gd name="connsiteY25" fmla="*/ 44490 h 3943548"/>
                      <a:gd name="connsiteX26" fmla="*/ 9054 w 3912245"/>
                      <a:gd name="connsiteY26" fmla="*/ 52421 h 3943548"/>
                      <a:gd name="connsiteX27" fmla="*/ 0 w 3912245"/>
                      <a:gd name="connsiteY27" fmla="*/ 3943548 h 3943548"/>
                      <a:gd name="connsiteX28" fmla="*/ 3702006 w 3912245"/>
                      <a:gd name="connsiteY28" fmla="*/ 3915170 h 3943548"/>
                      <a:gd name="connsiteX29" fmla="*/ 3912133 w 3912245"/>
                      <a:gd name="connsiteY29" fmla="*/ 0 h 3943548"/>
                      <a:gd name="connsiteX30" fmla="*/ 1024057 w 3912245"/>
                      <a:gd name="connsiteY30" fmla="*/ 196910 h 3943548"/>
                      <a:gd name="connsiteX0" fmla="*/ 1024057 w 3912901"/>
                      <a:gd name="connsiteY0" fmla="*/ 196910 h 3967680"/>
                      <a:gd name="connsiteX1" fmla="*/ 1024224 w 3912901"/>
                      <a:gd name="connsiteY1" fmla="*/ 349290 h 3967680"/>
                      <a:gd name="connsiteX2" fmla="*/ 1925457 w 3912901"/>
                      <a:gd name="connsiteY2" fmla="*/ 340582 h 3967680"/>
                      <a:gd name="connsiteX3" fmla="*/ 1925457 w 3912901"/>
                      <a:gd name="connsiteY3" fmla="*/ 506044 h 3967680"/>
                      <a:gd name="connsiteX4" fmla="*/ 2343469 w 3912901"/>
                      <a:gd name="connsiteY4" fmla="*/ 497336 h 3967680"/>
                      <a:gd name="connsiteX5" fmla="*/ 2700520 w 3912901"/>
                      <a:gd name="connsiteY5" fmla="*/ 958890 h 3967680"/>
                      <a:gd name="connsiteX6" fmla="*/ 3118532 w 3912901"/>
                      <a:gd name="connsiteY6" fmla="*/ 958890 h 3967680"/>
                      <a:gd name="connsiteX7" fmla="*/ 3545252 w 3912901"/>
                      <a:gd name="connsiteY7" fmla="*/ 1481404 h 3967680"/>
                      <a:gd name="connsiteX8" fmla="*/ 3562669 w 3912901"/>
                      <a:gd name="connsiteY8" fmla="*/ 1873290 h 3967680"/>
                      <a:gd name="connsiteX9" fmla="*/ 3414623 w 3912901"/>
                      <a:gd name="connsiteY9" fmla="*/ 1908124 h 3967680"/>
                      <a:gd name="connsiteX10" fmla="*/ 3405914 w 3912901"/>
                      <a:gd name="connsiteY10" fmla="*/ 2683187 h 3967680"/>
                      <a:gd name="connsiteX11" fmla="*/ 2526349 w 3912901"/>
                      <a:gd name="connsiteY11" fmla="*/ 2683187 h 3967680"/>
                      <a:gd name="connsiteX12" fmla="*/ 2517640 w 3912901"/>
                      <a:gd name="connsiteY12" fmla="*/ 3606296 h 3967680"/>
                      <a:gd name="connsiteX13" fmla="*/ 1699034 w 3912901"/>
                      <a:gd name="connsiteY13" fmla="*/ 3606296 h 3967680"/>
                      <a:gd name="connsiteX14" fmla="*/ 1603240 w 3912901"/>
                      <a:gd name="connsiteY14" fmla="*/ 3275370 h 3967680"/>
                      <a:gd name="connsiteX15" fmla="*/ 1072017 w 3912901"/>
                      <a:gd name="connsiteY15" fmla="*/ 3066364 h 3967680"/>
                      <a:gd name="connsiteX16" fmla="*/ 1054600 w 3912901"/>
                      <a:gd name="connsiteY16" fmla="*/ 2744147 h 3967680"/>
                      <a:gd name="connsiteX17" fmla="*/ 863012 w 3912901"/>
                      <a:gd name="connsiteY17" fmla="*/ 2718022 h 3967680"/>
                      <a:gd name="connsiteX18" fmla="*/ 688840 w 3912901"/>
                      <a:gd name="connsiteY18" fmla="*/ 2517724 h 3967680"/>
                      <a:gd name="connsiteX19" fmla="*/ 340497 w 3912901"/>
                      <a:gd name="connsiteY19" fmla="*/ 2387096 h 3967680"/>
                      <a:gd name="connsiteX20" fmla="*/ 331789 w 3912901"/>
                      <a:gd name="connsiteY20" fmla="*/ 976307 h 3967680"/>
                      <a:gd name="connsiteX21" fmla="*/ 593046 w 3912901"/>
                      <a:gd name="connsiteY21" fmla="*/ 967599 h 3967680"/>
                      <a:gd name="connsiteX22" fmla="*/ 619172 w 3912901"/>
                      <a:gd name="connsiteY22" fmla="*/ 706342 h 3967680"/>
                      <a:gd name="connsiteX23" fmla="*/ 1037183 w 3912901"/>
                      <a:gd name="connsiteY23" fmla="*/ 723759 h 3967680"/>
                      <a:gd name="connsiteX24" fmla="*/ 1028474 w 3912901"/>
                      <a:gd name="connsiteY24" fmla="*/ 349290 h 3967680"/>
                      <a:gd name="connsiteX25" fmla="*/ 1028474 w 3912901"/>
                      <a:gd name="connsiteY25" fmla="*/ 44490 h 3967680"/>
                      <a:gd name="connsiteX26" fmla="*/ 9054 w 3912901"/>
                      <a:gd name="connsiteY26" fmla="*/ 52421 h 3967680"/>
                      <a:gd name="connsiteX27" fmla="*/ 0 w 3912901"/>
                      <a:gd name="connsiteY27" fmla="*/ 3943548 h 3967680"/>
                      <a:gd name="connsiteX28" fmla="*/ 3894543 w 3912901"/>
                      <a:gd name="connsiteY28" fmla="*/ 3967680 h 3967680"/>
                      <a:gd name="connsiteX29" fmla="*/ 3912133 w 3912901"/>
                      <a:gd name="connsiteY29" fmla="*/ 0 h 3967680"/>
                      <a:gd name="connsiteX30" fmla="*/ 1024057 w 3912901"/>
                      <a:gd name="connsiteY30" fmla="*/ 196910 h 3967680"/>
                      <a:gd name="connsiteX0" fmla="*/ 1024057 w 3964556"/>
                      <a:gd name="connsiteY0" fmla="*/ 19691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24057 w 3964556"/>
                      <a:gd name="connsiteY30" fmla="*/ 196910 h 3967680"/>
                      <a:gd name="connsiteX0" fmla="*/ 1006554 w 3964556"/>
                      <a:gd name="connsiteY0" fmla="*/ 3938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06554 w 3964556"/>
                      <a:gd name="connsiteY30" fmla="*/ 39380 h 396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64556" h="3967680">
                        <a:moveTo>
                          <a:pt x="1006554" y="39380"/>
                        </a:moveTo>
                        <a:cubicBezTo>
                          <a:pt x="1006554" y="88729"/>
                          <a:pt x="1024224" y="299941"/>
                          <a:pt x="1024224" y="349290"/>
                        </a:cubicBezTo>
                        <a:lnTo>
                          <a:pt x="1925457" y="340582"/>
                        </a:lnTo>
                        <a:lnTo>
                          <a:pt x="1925457" y="506044"/>
                        </a:lnTo>
                        <a:lnTo>
                          <a:pt x="2343469" y="497336"/>
                        </a:lnTo>
                        <a:lnTo>
                          <a:pt x="2700520" y="958890"/>
                        </a:lnTo>
                        <a:lnTo>
                          <a:pt x="3118532" y="958890"/>
                        </a:lnTo>
                        <a:lnTo>
                          <a:pt x="3545252" y="1481404"/>
                        </a:lnTo>
                        <a:lnTo>
                          <a:pt x="3562669" y="1873290"/>
                        </a:lnTo>
                        <a:lnTo>
                          <a:pt x="3414623" y="1908124"/>
                        </a:lnTo>
                        <a:lnTo>
                          <a:pt x="3405914" y="2683187"/>
                        </a:lnTo>
                        <a:lnTo>
                          <a:pt x="2526349" y="2683187"/>
                        </a:lnTo>
                        <a:lnTo>
                          <a:pt x="2517640" y="3606296"/>
                        </a:lnTo>
                        <a:lnTo>
                          <a:pt x="1699034" y="3606296"/>
                        </a:lnTo>
                        <a:lnTo>
                          <a:pt x="1603240" y="3275370"/>
                        </a:lnTo>
                        <a:lnTo>
                          <a:pt x="1072017" y="3066364"/>
                        </a:lnTo>
                        <a:lnTo>
                          <a:pt x="1054600" y="2744147"/>
                        </a:lnTo>
                        <a:lnTo>
                          <a:pt x="863012" y="2718022"/>
                        </a:lnTo>
                        <a:lnTo>
                          <a:pt x="688840" y="2517724"/>
                        </a:lnTo>
                        <a:lnTo>
                          <a:pt x="340497" y="2387096"/>
                        </a:lnTo>
                        <a:cubicBezTo>
                          <a:pt x="337594" y="1925542"/>
                          <a:pt x="334692" y="1437861"/>
                          <a:pt x="331789" y="976307"/>
                        </a:cubicBezTo>
                        <a:lnTo>
                          <a:pt x="593046" y="967599"/>
                        </a:lnTo>
                        <a:lnTo>
                          <a:pt x="619172" y="706342"/>
                        </a:lnTo>
                        <a:lnTo>
                          <a:pt x="1037183" y="723759"/>
                        </a:lnTo>
                        <a:lnTo>
                          <a:pt x="1028474" y="349290"/>
                        </a:lnTo>
                        <a:lnTo>
                          <a:pt x="1028474" y="44490"/>
                        </a:lnTo>
                        <a:lnTo>
                          <a:pt x="9054" y="52421"/>
                        </a:lnTo>
                        <a:lnTo>
                          <a:pt x="0" y="3943548"/>
                        </a:lnTo>
                        <a:lnTo>
                          <a:pt x="3964556" y="3967680"/>
                        </a:lnTo>
                        <a:cubicBezTo>
                          <a:pt x="3958750" y="2783314"/>
                          <a:pt x="3917939" y="1184366"/>
                          <a:pt x="3912133" y="0"/>
                        </a:cubicBezTo>
                        <a:lnTo>
                          <a:pt x="1006554" y="39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3812701" y="9137675"/>
                    <a:ext cx="239287" cy="262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Google Shape;108;p1"/>
                <p:cNvSpPr txBox="1"/>
                <p:nvPr/>
              </p:nvSpPr>
              <p:spPr>
                <a:xfrm>
                  <a:off x="17220646" y="22685684"/>
                  <a:ext cx="659852" cy="4134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2001</a:t>
                  </a:r>
                  <a:endParaRPr sz="1600" b="1" dirty="0">
                    <a:latin typeface="Century Gothic"/>
                    <a:ea typeface="Century Gothic"/>
                    <a:cs typeface="Century Gothic"/>
                    <a:sym typeface="Century Gothic"/>
                  </a:endParaRPr>
                </a:p>
              </p:txBody>
            </p:sp>
          </p:grpSp>
          <p:grpSp>
            <p:nvGrpSpPr>
              <p:cNvPr id="1054" name="Group 1053"/>
              <p:cNvGrpSpPr/>
              <p:nvPr/>
            </p:nvGrpSpPr>
            <p:grpSpPr>
              <a:xfrm>
                <a:off x="20408887" y="19566674"/>
                <a:ext cx="3747732" cy="3713849"/>
                <a:chOff x="20408887" y="19566674"/>
                <a:chExt cx="3747732" cy="3713849"/>
              </a:xfrm>
            </p:grpSpPr>
            <p:pic>
              <p:nvPicPr>
                <p:cNvPr id="116" name="Google Shape;95;p1"/>
                <p:cNvPicPr preferRelativeResize="0"/>
                <p:nvPr/>
              </p:nvPicPr>
              <p:blipFill rotWithShape="1">
                <a:blip r:embed="rId21">
                  <a:alphaModFix/>
                </a:blip>
                <a:srcRect l="1691" r="1691"/>
                <a:stretch/>
              </p:blipFill>
              <p:spPr>
                <a:xfrm>
                  <a:off x="20565021" y="19752495"/>
                  <a:ext cx="3438144" cy="3438144"/>
                </a:xfrm>
                <a:prstGeom prst="rect">
                  <a:avLst/>
                </a:prstGeom>
                <a:noFill/>
                <a:ln>
                  <a:noFill/>
                </a:ln>
              </p:spPr>
            </p:pic>
            <p:grpSp>
              <p:nvGrpSpPr>
                <p:cNvPr id="182" name="Group 181"/>
                <p:cNvGrpSpPr/>
                <p:nvPr/>
              </p:nvGrpSpPr>
              <p:grpSpPr>
                <a:xfrm>
                  <a:off x="20408887" y="19566674"/>
                  <a:ext cx="3747732" cy="3713849"/>
                  <a:chOff x="12861632" y="9056006"/>
                  <a:chExt cx="3964536" cy="3967696"/>
                </a:xfrm>
              </p:grpSpPr>
              <p:sp>
                <p:nvSpPr>
                  <p:cNvPr id="183" name="Freeform 182"/>
                  <p:cNvSpPr/>
                  <p:nvPr/>
                </p:nvSpPr>
                <p:spPr>
                  <a:xfrm>
                    <a:off x="12861632" y="9056006"/>
                    <a:ext cx="3964536" cy="3967696"/>
                  </a:xfrm>
                  <a:custGeom>
                    <a:avLst/>
                    <a:gdLst>
                      <a:gd name="connsiteX0" fmla="*/ 870858 w 3587932"/>
                      <a:gd name="connsiteY0" fmla="*/ 52252 h 3701143"/>
                      <a:gd name="connsiteX1" fmla="*/ 862149 w 3587932"/>
                      <a:gd name="connsiteY1" fmla="*/ 287383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9566 w 3587932"/>
                      <a:gd name="connsiteY0" fmla="*/ 130629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9566 w 3587932"/>
                      <a:gd name="connsiteY30" fmla="*/ 130629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165463 w 3587932"/>
                      <a:gd name="connsiteY19" fmla="*/ 2307772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148046 w 3587932"/>
                      <a:gd name="connsiteY20" fmla="*/ 923108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909983 w 3587932"/>
                      <a:gd name="connsiteY0" fmla="*/ 152420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09983 w 3587932"/>
                      <a:gd name="connsiteY30" fmla="*/ 152420 h 3701143"/>
                      <a:gd name="connsiteX0" fmla="*/ 909983 w 3587932"/>
                      <a:gd name="connsiteY0" fmla="*/ 152420 h 3829044"/>
                      <a:gd name="connsiteX1" fmla="*/ 910150 w 3587932"/>
                      <a:gd name="connsiteY1" fmla="*/ 304800 h 3829044"/>
                      <a:gd name="connsiteX2" fmla="*/ 1811383 w 3587932"/>
                      <a:gd name="connsiteY2" fmla="*/ 296092 h 3829044"/>
                      <a:gd name="connsiteX3" fmla="*/ 1811383 w 3587932"/>
                      <a:gd name="connsiteY3" fmla="*/ 461554 h 3829044"/>
                      <a:gd name="connsiteX4" fmla="*/ 2229395 w 3587932"/>
                      <a:gd name="connsiteY4" fmla="*/ 452846 h 3829044"/>
                      <a:gd name="connsiteX5" fmla="*/ 2586446 w 3587932"/>
                      <a:gd name="connsiteY5" fmla="*/ 914400 h 3829044"/>
                      <a:gd name="connsiteX6" fmla="*/ 3004458 w 3587932"/>
                      <a:gd name="connsiteY6" fmla="*/ 914400 h 3829044"/>
                      <a:gd name="connsiteX7" fmla="*/ 3431178 w 3587932"/>
                      <a:gd name="connsiteY7" fmla="*/ 1436914 h 3829044"/>
                      <a:gd name="connsiteX8" fmla="*/ 3448595 w 3587932"/>
                      <a:gd name="connsiteY8" fmla="*/ 1828800 h 3829044"/>
                      <a:gd name="connsiteX9" fmla="*/ 3300549 w 3587932"/>
                      <a:gd name="connsiteY9" fmla="*/ 1863634 h 3829044"/>
                      <a:gd name="connsiteX10" fmla="*/ 3291840 w 3587932"/>
                      <a:gd name="connsiteY10" fmla="*/ 2638697 h 3829044"/>
                      <a:gd name="connsiteX11" fmla="*/ 2412275 w 3587932"/>
                      <a:gd name="connsiteY11" fmla="*/ 2638697 h 3829044"/>
                      <a:gd name="connsiteX12" fmla="*/ 2403566 w 3587932"/>
                      <a:gd name="connsiteY12" fmla="*/ 3561806 h 3829044"/>
                      <a:gd name="connsiteX13" fmla="*/ 1584960 w 3587932"/>
                      <a:gd name="connsiteY13" fmla="*/ 3561806 h 3829044"/>
                      <a:gd name="connsiteX14" fmla="*/ 1489166 w 3587932"/>
                      <a:gd name="connsiteY14" fmla="*/ 3230880 h 3829044"/>
                      <a:gd name="connsiteX15" fmla="*/ 957943 w 3587932"/>
                      <a:gd name="connsiteY15" fmla="*/ 3021874 h 3829044"/>
                      <a:gd name="connsiteX16" fmla="*/ 940526 w 3587932"/>
                      <a:gd name="connsiteY16" fmla="*/ 2699657 h 3829044"/>
                      <a:gd name="connsiteX17" fmla="*/ 748938 w 3587932"/>
                      <a:gd name="connsiteY17" fmla="*/ 2673532 h 3829044"/>
                      <a:gd name="connsiteX18" fmla="*/ 574766 w 3587932"/>
                      <a:gd name="connsiteY18" fmla="*/ 2473234 h 3829044"/>
                      <a:gd name="connsiteX19" fmla="*/ 226423 w 3587932"/>
                      <a:gd name="connsiteY19" fmla="*/ 2342606 h 3829044"/>
                      <a:gd name="connsiteX20" fmla="*/ 217715 w 3587932"/>
                      <a:gd name="connsiteY20" fmla="*/ 931817 h 3829044"/>
                      <a:gd name="connsiteX21" fmla="*/ 478972 w 3587932"/>
                      <a:gd name="connsiteY21" fmla="*/ 923109 h 3829044"/>
                      <a:gd name="connsiteX22" fmla="*/ 505098 w 3587932"/>
                      <a:gd name="connsiteY22" fmla="*/ 661852 h 3829044"/>
                      <a:gd name="connsiteX23" fmla="*/ 923109 w 3587932"/>
                      <a:gd name="connsiteY23" fmla="*/ 679269 h 3829044"/>
                      <a:gd name="connsiteX24" fmla="*/ 914400 w 3587932"/>
                      <a:gd name="connsiteY24" fmla="*/ 304800 h 3829044"/>
                      <a:gd name="connsiteX25" fmla="*/ 914400 w 3587932"/>
                      <a:gd name="connsiteY25" fmla="*/ 0 h 3829044"/>
                      <a:gd name="connsiteX26" fmla="*/ 0 w 3587932"/>
                      <a:gd name="connsiteY26" fmla="*/ 165462 h 3829044"/>
                      <a:gd name="connsiteX27" fmla="*/ 60960 w 3587932"/>
                      <a:gd name="connsiteY27" fmla="*/ 3829044 h 3829044"/>
                      <a:gd name="connsiteX28" fmla="*/ 3587932 w 3587932"/>
                      <a:gd name="connsiteY28" fmla="*/ 3701143 h 3829044"/>
                      <a:gd name="connsiteX29" fmla="*/ 3570515 w 3587932"/>
                      <a:gd name="connsiteY29" fmla="*/ 148046 h 3829044"/>
                      <a:gd name="connsiteX30" fmla="*/ 909983 w 3587932"/>
                      <a:gd name="connsiteY30" fmla="*/ 152420 h 3829044"/>
                      <a:gd name="connsiteX0" fmla="*/ 909983 w 3587932"/>
                      <a:gd name="connsiteY0" fmla="*/ 152420 h 3870680"/>
                      <a:gd name="connsiteX1" fmla="*/ 910150 w 3587932"/>
                      <a:gd name="connsiteY1" fmla="*/ 304800 h 3870680"/>
                      <a:gd name="connsiteX2" fmla="*/ 1811383 w 3587932"/>
                      <a:gd name="connsiteY2" fmla="*/ 296092 h 3870680"/>
                      <a:gd name="connsiteX3" fmla="*/ 1811383 w 3587932"/>
                      <a:gd name="connsiteY3" fmla="*/ 461554 h 3870680"/>
                      <a:gd name="connsiteX4" fmla="*/ 2229395 w 3587932"/>
                      <a:gd name="connsiteY4" fmla="*/ 452846 h 3870680"/>
                      <a:gd name="connsiteX5" fmla="*/ 2586446 w 3587932"/>
                      <a:gd name="connsiteY5" fmla="*/ 914400 h 3870680"/>
                      <a:gd name="connsiteX6" fmla="*/ 3004458 w 3587932"/>
                      <a:gd name="connsiteY6" fmla="*/ 914400 h 3870680"/>
                      <a:gd name="connsiteX7" fmla="*/ 3431178 w 3587932"/>
                      <a:gd name="connsiteY7" fmla="*/ 1436914 h 3870680"/>
                      <a:gd name="connsiteX8" fmla="*/ 3448595 w 3587932"/>
                      <a:gd name="connsiteY8" fmla="*/ 1828800 h 3870680"/>
                      <a:gd name="connsiteX9" fmla="*/ 3300549 w 3587932"/>
                      <a:gd name="connsiteY9" fmla="*/ 1863634 h 3870680"/>
                      <a:gd name="connsiteX10" fmla="*/ 3291840 w 3587932"/>
                      <a:gd name="connsiteY10" fmla="*/ 2638697 h 3870680"/>
                      <a:gd name="connsiteX11" fmla="*/ 2412275 w 3587932"/>
                      <a:gd name="connsiteY11" fmla="*/ 2638697 h 3870680"/>
                      <a:gd name="connsiteX12" fmla="*/ 2403566 w 3587932"/>
                      <a:gd name="connsiteY12" fmla="*/ 3561806 h 3870680"/>
                      <a:gd name="connsiteX13" fmla="*/ 1584960 w 3587932"/>
                      <a:gd name="connsiteY13" fmla="*/ 3561806 h 3870680"/>
                      <a:gd name="connsiteX14" fmla="*/ 1489166 w 3587932"/>
                      <a:gd name="connsiteY14" fmla="*/ 3230880 h 3870680"/>
                      <a:gd name="connsiteX15" fmla="*/ 957943 w 3587932"/>
                      <a:gd name="connsiteY15" fmla="*/ 3021874 h 3870680"/>
                      <a:gd name="connsiteX16" fmla="*/ 940526 w 3587932"/>
                      <a:gd name="connsiteY16" fmla="*/ 2699657 h 3870680"/>
                      <a:gd name="connsiteX17" fmla="*/ 748938 w 3587932"/>
                      <a:gd name="connsiteY17" fmla="*/ 2673532 h 3870680"/>
                      <a:gd name="connsiteX18" fmla="*/ 574766 w 3587932"/>
                      <a:gd name="connsiteY18" fmla="*/ 2473234 h 3870680"/>
                      <a:gd name="connsiteX19" fmla="*/ 226423 w 3587932"/>
                      <a:gd name="connsiteY19" fmla="*/ 2342606 h 3870680"/>
                      <a:gd name="connsiteX20" fmla="*/ 217715 w 3587932"/>
                      <a:gd name="connsiteY20" fmla="*/ 931817 h 3870680"/>
                      <a:gd name="connsiteX21" fmla="*/ 478972 w 3587932"/>
                      <a:gd name="connsiteY21" fmla="*/ 923109 h 3870680"/>
                      <a:gd name="connsiteX22" fmla="*/ 505098 w 3587932"/>
                      <a:gd name="connsiteY22" fmla="*/ 661852 h 3870680"/>
                      <a:gd name="connsiteX23" fmla="*/ 923109 w 3587932"/>
                      <a:gd name="connsiteY23" fmla="*/ 679269 h 3870680"/>
                      <a:gd name="connsiteX24" fmla="*/ 914400 w 3587932"/>
                      <a:gd name="connsiteY24" fmla="*/ 304800 h 3870680"/>
                      <a:gd name="connsiteX25" fmla="*/ 914400 w 3587932"/>
                      <a:gd name="connsiteY25" fmla="*/ 0 h 3870680"/>
                      <a:gd name="connsiteX26" fmla="*/ 0 w 3587932"/>
                      <a:gd name="connsiteY26" fmla="*/ 165462 h 3870680"/>
                      <a:gd name="connsiteX27" fmla="*/ 60960 w 3587932"/>
                      <a:gd name="connsiteY27" fmla="*/ 3829044 h 3870680"/>
                      <a:gd name="connsiteX28" fmla="*/ 3587932 w 3587932"/>
                      <a:gd name="connsiteY28" fmla="*/ 3870680 h 3870680"/>
                      <a:gd name="connsiteX29" fmla="*/ 3570515 w 3587932"/>
                      <a:gd name="connsiteY29" fmla="*/ 148046 h 3870680"/>
                      <a:gd name="connsiteX30" fmla="*/ 909983 w 3587932"/>
                      <a:gd name="connsiteY30" fmla="*/ 152420 h 3870680"/>
                      <a:gd name="connsiteX0" fmla="*/ 909983 w 3798172"/>
                      <a:gd name="connsiteY0" fmla="*/ 196910 h 3915170"/>
                      <a:gd name="connsiteX1" fmla="*/ 910150 w 3798172"/>
                      <a:gd name="connsiteY1" fmla="*/ 349290 h 3915170"/>
                      <a:gd name="connsiteX2" fmla="*/ 1811383 w 3798172"/>
                      <a:gd name="connsiteY2" fmla="*/ 340582 h 3915170"/>
                      <a:gd name="connsiteX3" fmla="*/ 1811383 w 3798172"/>
                      <a:gd name="connsiteY3" fmla="*/ 506044 h 3915170"/>
                      <a:gd name="connsiteX4" fmla="*/ 2229395 w 3798172"/>
                      <a:gd name="connsiteY4" fmla="*/ 497336 h 3915170"/>
                      <a:gd name="connsiteX5" fmla="*/ 2586446 w 3798172"/>
                      <a:gd name="connsiteY5" fmla="*/ 958890 h 3915170"/>
                      <a:gd name="connsiteX6" fmla="*/ 3004458 w 3798172"/>
                      <a:gd name="connsiteY6" fmla="*/ 958890 h 3915170"/>
                      <a:gd name="connsiteX7" fmla="*/ 3431178 w 3798172"/>
                      <a:gd name="connsiteY7" fmla="*/ 1481404 h 3915170"/>
                      <a:gd name="connsiteX8" fmla="*/ 3448595 w 3798172"/>
                      <a:gd name="connsiteY8" fmla="*/ 1873290 h 3915170"/>
                      <a:gd name="connsiteX9" fmla="*/ 3300549 w 3798172"/>
                      <a:gd name="connsiteY9" fmla="*/ 1908124 h 3915170"/>
                      <a:gd name="connsiteX10" fmla="*/ 3291840 w 3798172"/>
                      <a:gd name="connsiteY10" fmla="*/ 2683187 h 3915170"/>
                      <a:gd name="connsiteX11" fmla="*/ 2412275 w 3798172"/>
                      <a:gd name="connsiteY11" fmla="*/ 2683187 h 3915170"/>
                      <a:gd name="connsiteX12" fmla="*/ 2403566 w 3798172"/>
                      <a:gd name="connsiteY12" fmla="*/ 3606296 h 3915170"/>
                      <a:gd name="connsiteX13" fmla="*/ 1584960 w 3798172"/>
                      <a:gd name="connsiteY13" fmla="*/ 3606296 h 3915170"/>
                      <a:gd name="connsiteX14" fmla="*/ 1489166 w 3798172"/>
                      <a:gd name="connsiteY14" fmla="*/ 3275370 h 3915170"/>
                      <a:gd name="connsiteX15" fmla="*/ 957943 w 3798172"/>
                      <a:gd name="connsiteY15" fmla="*/ 3066364 h 3915170"/>
                      <a:gd name="connsiteX16" fmla="*/ 940526 w 3798172"/>
                      <a:gd name="connsiteY16" fmla="*/ 2744147 h 3915170"/>
                      <a:gd name="connsiteX17" fmla="*/ 748938 w 3798172"/>
                      <a:gd name="connsiteY17" fmla="*/ 2718022 h 3915170"/>
                      <a:gd name="connsiteX18" fmla="*/ 574766 w 3798172"/>
                      <a:gd name="connsiteY18" fmla="*/ 2517724 h 3915170"/>
                      <a:gd name="connsiteX19" fmla="*/ 226423 w 3798172"/>
                      <a:gd name="connsiteY19" fmla="*/ 2387096 h 3915170"/>
                      <a:gd name="connsiteX20" fmla="*/ 217715 w 3798172"/>
                      <a:gd name="connsiteY20" fmla="*/ 976307 h 3915170"/>
                      <a:gd name="connsiteX21" fmla="*/ 478972 w 3798172"/>
                      <a:gd name="connsiteY21" fmla="*/ 967599 h 3915170"/>
                      <a:gd name="connsiteX22" fmla="*/ 505098 w 3798172"/>
                      <a:gd name="connsiteY22" fmla="*/ 706342 h 3915170"/>
                      <a:gd name="connsiteX23" fmla="*/ 923109 w 3798172"/>
                      <a:gd name="connsiteY23" fmla="*/ 723759 h 3915170"/>
                      <a:gd name="connsiteX24" fmla="*/ 914400 w 3798172"/>
                      <a:gd name="connsiteY24" fmla="*/ 349290 h 3915170"/>
                      <a:gd name="connsiteX25" fmla="*/ 914400 w 3798172"/>
                      <a:gd name="connsiteY25" fmla="*/ 44490 h 3915170"/>
                      <a:gd name="connsiteX26" fmla="*/ 0 w 3798172"/>
                      <a:gd name="connsiteY26" fmla="*/ 209952 h 3915170"/>
                      <a:gd name="connsiteX27" fmla="*/ 60960 w 3798172"/>
                      <a:gd name="connsiteY27" fmla="*/ 3873534 h 3915170"/>
                      <a:gd name="connsiteX28" fmla="*/ 3587932 w 3798172"/>
                      <a:gd name="connsiteY28" fmla="*/ 3915170 h 3915170"/>
                      <a:gd name="connsiteX29" fmla="*/ 3798059 w 3798172"/>
                      <a:gd name="connsiteY29" fmla="*/ 0 h 3915170"/>
                      <a:gd name="connsiteX30" fmla="*/ 909983 w 3798172"/>
                      <a:gd name="connsiteY30" fmla="*/ 196910 h 3915170"/>
                      <a:gd name="connsiteX0" fmla="*/ 1015003 w 3903191"/>
                      <a:gd name="connsiteY0" fmla="*/ 196910 h 3915170"/>
                      <a:gd name="connsiteX1" fmla="*/ 1015170 w 3903191"/>
                      <a:gd name="connsiteY1" fmla="*/ 349290 h 3915170"/>
                      <a:gd name="connsiteX2" fmla="*/ 1916403 w 3903191"/>
                      <a:gd name="connsiteY2" fmla="*/ 340582 h 3915170"/>
                      <a:gd name="connsiteX3" fmla="*/ 1916403 w 3903191"/>
                      <a:gd name="connsiteY3" fmla="*/ 506044 h 3915170"/>
                      <a:gd name="connsiteX4" fmla="*/ 2334415 w 3903191"/>
                      <a:gd name="connsiteY4" fmla="*/ 497336 h 3915170"/>
                      <a:gd name="connsiteX5" fmla="*/ 2691466 w 3903191"/>
                      <a:gd name="connsiteY5" fmla="*/ 958890 h 3915170"/>
                      <a:gd name="connsiteX6" fmla="*/ 3109478 w 3903191"/>
                      <a:gd name="connsiteY6" fmla="*/ 958890 h 3915170"/>
                      <a:gd name="connsiteX7" fmla="*/ 3536198 w 3903191"/>
                      <a:gd name="connsiteY7" fmla="*/ 1481404 h 3915170"/>
                      <a:gd name="connsiteX8" fmla="*/ 3553615 w 3903191"/>
                      <a:gd name="connsiteY8" fmla="*/ 1873290 h 3915170"/>
                      <a:gd name="connsiteX9" fmla="*/ 3405569 w 3903191"/>
                      <a:gd name="connsiteY9" fmla="*/ 1908124 h 3915170"/>
                      <a:gd name="connsiteX10" fmla="*/ 3396860 w 3903191"/>
                      <a:gd name="connsiteY10" fmla="*/ 2683187 h 3915170"/>
                      <a:gd name="connsiteX11" fmla="*/ 2517295 w 3903191"/>
                      <a:gd name="connsiteY11" fmla="*/ 2683187 h 3915170"/>
                      <a:gd name="connsiteX12" fmla="*/ 2508586 w 3903191"/>
                      <a:gd name="connsiteY12" fmla="*/ 3606296 h 3915170"/>
                      <a:gd name="connsiteX13" fmla="*/ 1689980 w 3903191"/>
                      <a:gd name="connsiteY13" fmla="*/ 3606296 h 3915170"/>
                      <a:gd name="connsiteX14" fmla="*/ 1594186 w 3903191"/>
                      <a:gd name="connsiteY14" fmla="*/ 3275370 h 3915170"/>
                      <a:gd name="connsiteX15" fmla="*/ 1062963 w 3903191"/>
                      <a:gd name="connsiteY15" fmla="*/ 3066364 h 3915170"/>
                      <a:gd name="connsiteX16" fmla="*/ 1045546 w 3903191"/>
                      <a:gd name="connsiteY16" fmla="*/ 2744147 h 3915170"/>
                      <a:gd name="connsiteX17" fmla="*/ 853958 w 3903191"/>
                      <a:gd name="connsiteY17" fmla="*/ 2718022 h 3915170"/>
                      <a:gd name="connsiteX18" fmla="*/ 679786 w 3903191"/>
                      <a:gd name="connsiteY18" fmla="*/ 2517724 h 3915170"/>
                      <a:gd name="connsiteX19" fmla="*/ 331443 w 3903191"/>
                      <a:gd name="connsiteY19" fmla="*/ 2387096 h 3915170"/>
                      <a:gd name="connsiteX20" fmla="*/ 322735 w 3903191"/>
                      <a:gd name="connsiteY20" fmla="*/ 976307 h 3915170"/>
                      <a:gd name="connsiteX21" fmla="*/ 583992 w 3903191"/>
                      <a:gd name="connsiteY21" fmla="*/ 967599 h 3915170"/>
                      <a:gd name="connsiteX22" fmla="*/ 610118 w 3903191"/>
                      <a:gd name="connsiteY22" fmla="*/ 706342 h 3915170"/>
                      <a:gd name="connsiteX23" fmla="*/ 1028129 w 3903191"/>
                      <a:gd name="connsiteY23" fmla="*/ 723759 h 3915170"/>
                      <a:gd name="connsiteX24" fmla="*/ 1019420 w 3903191"/>
                      <a:gd name="connsiteY24" fmla="*/ 349290 h 3915170"/>
                      <a:gd name="connsiteX25" fmla="*/ 1019420 w 3903191"/>
                      <a:gd name="connsiteY25" fmla="*/ 44490 h 3915170"/>
                      <a:gd name="connsiteX26" fmla="*/ 0 w 3903191"/>
                      <a:gd name="connsiteY26" fmla="*/ 52421 h 3915170"/>
                      <a:gd name="connsiteX27" fmla="*/ 165980 w 3903191"/>
                      <a:gd name="connsiteY27" fmla="*/ 3873534 h 3915170"/>
                      <a:gd name="connsiteX28" fmla="*/ 3692952 w 3903191"/>
                      <a:gd name="connsiteY28" fmla="*/ 3915170 h 3915170"/>
                      <a:gd name="connsiteX29" fmla="*/ 3903079 w 3903191"/>
                      <a:gd name="connsiteY29" fmla="*/ 0 h 3915170"/>
                      <a:gd name="connsiteX30" fmla="*/ 1015003 w 3903191"/>
                      <a:gd name="connsiteY30" fmla="*/ 196910 h 3915170"/>
                      <a:gd name="connsiteX0" fmla="*/ 1024057 w 3912245"/>
                      <a:gd name="connsiteY0" fmla="*/ 196910 h 3943548"/>
                      <a:gd name="connsiteX1" fmla="*/ 1024224 w 3912245"/>
                      <a:gd name="connsiteY1" fmla="*/ 349290 h 3943548"/>
                      <a:gd name="connsiteX2" fmla="*/ 1925457 w 3912245"/>
                      <a:gd name="connsiteY2" fmla="*/ 340582 h 3943548"/>
                      <a:gd name="connsiteX3" fmla="*/ 1925457 w 3912245"/>
                      <a:gd name="connsiteY3" fmla="*/ 506044 h 3943548"/>
                      <a:gd name="connsiteX4" fmla="*/ 2343469 w 3912245"/>
                      <a:gd name="connsiteY4" fmla="*/ 497336 h 3943548"/>
                      <a:gd name="connsiteX5" fmla="*/ 2700520 w 3912245"/>
                      <a:gd name="connsiteY5" fmla="*/ 958890 h 3943548"/>
                      <a:gd name="connsiteX6" fmla="*/ 3118532 w 3912245"/>
                      <a:gd name="connsiteY6" fmla="*/ 958890 h 3943548"/>
                      <a:gd name="connsiteX7" fmla="*/ 3545252 w 3912245"/>
                      <a:gd name="connsiteY7" fmla="*/ 1481404 h 3943548"/>
                      <a:gd name="connsiteX8" fmla="*/ 3562669 w 3912245"/>
                      <a:gd name="connsiteY8" fmla="*/ 1873290 h 3943548"/>
                      <a:gd name="connsiteX9" fmla="*/ 3414623 w 3912245"/>
                      <a:gd name="connsiteY9" fmla="*/ 1908124 h 3943548"/>
                      <a:gd name="connsiteX10" fmla="*/ 3405914 w 3912245"/>
                      <a:gd name="connsiteY10" fmla="*/ 2683187 h 3943548"/>
                      <a:gd name="connsiteX11" fmla="*/ 2526349 w 3912245"/>
                      <a:gd name="connsiteY11" fmla="*/ 2683187 h 3943548"/>
                      <a:gd name="connsiteX12" fmla="*/ 2517640 w 3912245"/>
                      <a:gd name="connsiteY12" fmla="*/ 3606296 h 3943548"/>
                      <a:gd name="connsiteX13" fmla="*/ 1699034 w 3912245"/>
                      <a:gd name="connsiteY13" fmla="*/ 3606296 h 3943548"/>
                      <a:gd name="connsiteX14" fmla="*/ 1603240 w 3912245"/>
                      <a:gd name="connsiteY14" fmla="*/ 3275370 h 3943548"/>
                      <a:gd name="connsiteX15" fmla="*/ 1072017 w 3912245"/>
                      <a:gd name="connsiteY15" fmla="*/ 3066364 h 3943548"/>
                      <a:gd name="connsiteX16" fmla="*/ 1054600 w 3912245"/>
                      <a:gd name="connsiteY16" fmla="*/ 2744147 h 3943548"/>
                      <a:gd name="connsiteX17" fmla="*/ 863012 w 3912245"/>
                      <a:gd name="connsiteY17" fmla="*/ 2718022 h 3943548"/>
                      <a:gd name="connsiteX18" fmla="*/ 688840 w 3912245"/>
                      <a:gd name="connsiteY18" fmla="*/ 2517724 h 3943548"/>
                      <a:gd name="connsiteX19" fmla="*/ 340497 w 3912245"/>
                      <a:gd name="connsiteY19" fmla="*/ 2387096 h 3943548"/>
                      <a:gd name="connsiteX20" fmla="*/ 331789 w 3912245"/>
                      <a:gd name="connsiteY20" fmla="*/ 976307 h 3943548"/>
                      <a:gd name="connsiteX21" fmla="*/ 593046 w 3912245"/>
                      <a:gd name="connsiteY21" fmla="*/ 967599 h 3943548"/>
                      <a:gd name="connsiteX22" fmla="*/ 619172 w 3912245"/>
                      <a:gd name="connsiteY22" fmla="*/ 706342 h 3943548"/>
                      <a:gd name="connsiteX23" fmla="*/ 1037183 w 3912245"/>
                      <a:gd name="connsiteY23" fmla="*/ 723759 h 3943548"/>
                      <a:gd name="connsiteX24" fmla="*/ 1028474 w 3912245"/>
                      <a:gd name="connsiteY24" fmla="*/ 349290 h 3943548"/>
                      <a:gd name="connsiteX25" fmla="*/ 1028474 w 3912245"/>
                      <a:gd name="connsiteY25" fmla="*/ 44490 h 3943548"/>
                      <a:gd name="connsiteX26" fmla="*/ 9054 w 3912245"/>
                      <a:gd name="connsiteY26" fmla="*/ 52421 h 3943548"/>
                      <a:gd name="connsiteX27" fmla="*/ 0 w 3912245"/>
                      <a:gd name="connsiteY27" fmla="*/ 3943548 h 3943548"/>
                      <a:gd name="connsiteX28" fmla="*/ 3702006 w 3912245"/>
                      <a:gd name="connsiteY28" fmla="*/ 3915170 h 3943548"/>
                      <a:gd name="connsiteX29" fmla="*/ 3912133 w 3912245"/>
                      <a:gd name="connsiteY29" fmla="*/ 0 h 3943548"/>
                      <a:gd name="connsiteX30" fmla="*/ 1024057 w 3912245"/>
                      <a:gd name="connsiteY30" fmla="*/ 196910 h 3943548"/>
                      <a:gd name="connsiteX0" fmla="*/ 1024057 w 3912901"/>
                      <a:gd name="connsiteY0" fmla="*/ 196910 h 3967680"/>
                      <a:gd name="connsiteX1" fmla="*/ 1024224 w 3912901"/>
                      <a:gd name="connsiteY1" fmla="*/ 349290 h 3967680"/>
                      <a:gd name="connsiteX2" fmla="*/ 1925457 w 3912901"/>
                      <a:gd name="connsiteY2" fmla="*/ 340582 h 3967680"/>
                      <a:gd name="connsiteX3" fmla="*/ 1925457 w 3912901"/>
                      <a:gd name="connsiteY3" fmla="*/ 506044 h 3967680"/>
                      <a:gd name="connsiteX4" fmla="*/ 2343469 w 3912901"/>
                      <a:gd name="connsiteY4" fmla="*/ 497336 h 3967680"/>
                      <a:gd name="connsiteX5" fmla="*/ 2700520 w 3912901"/>
                      <a:gd name="connsiteY5" fmla="*/ 958890 h 3967680"/>
                      <a:gd name="connsiteX6" fmla="*/ 3118532 w 3912901"/>
                      <a:gd name="connsiteY6" fmla="*/ 958890 h 3967680"/>
                      <a:gd name="connsiteX7" fmla="*/ 3545252 w 3912901"/>
                      <a:gd name="connsiteY7" fmla="*/ 1481404 h 3967680"/>
                      <a:gd name="connsiteX8" fmla="*/ 3562669 w 3912901"/>
                      <a:gd name="connsiteY8" fmla="*/ 1873290 h 3967680"/>
                      <a:gd name="connsiteX9" fmla="*/ 3414623 w 3912901"/>
                      <a:gd name="connsiteY9" fmla="*/ 1908124 h 3967680"/>
                      <a:gd name="connsiteX10" fmla="*/ 3405914 w 3912901"/>
                      <a:gd name="connsiteY10" fmla="*/ 2683187 h 3967680"/>
                      <a:gd name="connsiteX11" fmla="*/ 2526349 w 3912901"/>
                      <a:gd name="connsiteY11" fmla="*/ 2683187 h 3967680"/>
                      <a:gd name="connsiteX12" fmla="*/ 2517640 w 3912901"/>
                      <a:gd name="connsiteY12" fmla="*/ 3606296 h 3967680"/>
                      <a:gd name="connsiteX13" fmla="*/ 1699034 w 3912901"/>
                      <a:gd name="connsiteY13" fmla="*/ 3606296 h 3967680"/>
                      <a:gd name="connsiteX14" fmla="*/ 1603240 w 3912901"/>
                      <a:gd name="connsiteY14" fmla="*/ 3275370 h 3967680"/>
                      <a:gd name="connsiteX15" fmla="*/ 1072017 w 3912901"/>
                      <a:gd name="connsiteY15" fmla="*/ 3066364 h 3967680"/>
                      <a:gd name="connsiteX16" fmla="*/ 1054600 w 3912901"/>
                      <a:gd name="connsiteY16" fmla="*/ 2744147 h 3967680"/>
                      <a:gd name="connsiteX17" fmla="*/ 863012 w 3912901"/>
                      <a:gd name="connsiteY17" fmla="*/ 2718022 h 3967680"/>
                      <a:gd name="connsiteX18" fmla="*/ 688840 w 3912901"/>
                      <a:gd name="connsiteY18" fmla="*/ 2517724 h 3967680"/>
                      <a:gd name="connsiteX19" fmla="*/ 340497 w 3912901"/>
                      <a:gd name="connsiteY19" fmla="*/ 2387096 h 3967680"/>
                      <a:gd name="connsiteX20" fmla="*/ 331789 w 3912901"/>
                      <a:gd name="connsiteY20" fmla="*/ 976307 h 3967680"/>
                      <a:gd name="connsiteX21" fmla="*/ 593046 w 3912901"/>
                      <a:gd name="connsiteY21" fmla="*/ 967599 h 3967680"/>
                      <a:gd name="connsiteX22" fmla="*/ 619172 w 3912901"/>
                      <a:gd name="connsiteY22" fmla="*/ 706342 h 3967680"/>
                      <a:gd name="connsiteX23" fmla="*/ 1037183 w 3912901"/>
                      <a:gd name="connsiteY23" fmla="*/ 723759 h 3967680"/>
                      <a:gd name="connsiteX24" fmla="*/ 1028474 w 3912901"/>
                      <a:gd name="connsiteY24" fmla="*/ 349290 h 3967680"/>
                      <a:gd name="connsiteX25" fmla="*/ 1028474 w 3912901"/>
                      <a:gd name="connsiteY25" fmla="*/ 44490 h 3967680"/>
                      <a:gd name="connsiteX26" fmla="*/ 9054 w 3912901"/>
                      <a:gd name="connsiteY26" fmla="*/ 52421 h 3967680"/>
                      <a:gd name="connsiteX27" fmla="*/ 0 w 3912901"/>
                      <a:gd name="connsiteY27" fmla="*/ 3943548 h 3967680"/>
                      <a:gd name="connsiteX28" fmla="*/ 3894543 w 3912901"/>
                      <a:gd name="connsiteY28" fmla="*/ 3967680 h 3967680"/>
                      <a:gd name="connsiteX29" fmla="*/ 3912133 w 3912901"/>
                      <a:gd name="connsiteY29" fmla="*/ 0 h 3967680"/>
                      <a:gd name="connsiteX30" fmla="*/ 1024057 w 3912901"/>
                      <a:gd name="connsiteY30" fmla="*/ 196910 h 3967680"/>
                      <a:gd name="connsiteX0" fmla="*/ 1024057 w 3964556"/>
                      <a:gd name="connsiteY0" fmla="*/ 19691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24057 w 3964556"/>
                      <a:gd name="connsiteY30" fmla="*/ 196910 h 3967680"/>
                      <a:gd name="connsiteX0" fmla="*/ 1006554 w 3964556"/>
                      <a:gd name="connsiteY0" fmla="*/ 3938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06554 w 3964556"/>
                      <a:gd name="connsiteY30" fmla="*/ 39380 h 396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64556" h="3967680">
                        <a:moveTo>
                          <a:pt x="1006554" y="39380"/>
                        </a:moveTo>
                        <a:cubicBezTo>
                          <a:pt x="1006554" y="88729"/>
                          <a:pt x="1024224" y="299941"/>
                          <a:pt x="1024224" y="349290"/>
                        </a:cubicBezTo>
                        <a:lnTo>
                          <a:pt x="1925457" y="340582"/>
                        </a:lnTo>
                        <a:lnTo>
                          <a:pt x="1925457" y="506044"/>
                        </a:lnTo>
                        <a:lnTo>
                          <a:pt x="2343469" y="497336"/>
                        </a:lnTo>
                        <a:lnTo>
                          <a:pt x="2700520" y="958890"/>
                        </a:lnTo>
                        <a:lnTo>
                          <a:pt x="3118532" y="958890"/>
                        </a:lnTo>
                        <a:lnTo>
                          <a:pt x="3545252" y="1481404"/>
                        </a:lnTo>
                        <a:lnTo>
                          <a:pt x="3562669" y="1873290"/>
                        </a:lnTo>
                        <a:lnTo>
                          <a:pt x="3414623" y="1908124"/>
                        </a:lnTo>
                        <a:lnTo>
                          <a:pt x="3405914" y="2683187"/>
                        </a:lnTo>
                        <a:lnTo>
                          <a:pt x="2526349" y="2683187"/>
                        </a:lnTo>
                        <a:lnTo>
                          <a:pt x="2517640" y="3606296"/>
                        </a:lnTo>
                        <a:lnTo>
                          <a:pt x="1699034" y="3606296"/>
                        </a:lnTo>
                        <a:lnTo>
                          <a:pt x="1603240" y="3275370"/>
                        </a:lnTo>
                        <a:lnTo>
                          <a:pt x="1072017" y="3066364"/>
                        </a:lnTo>
                        <a:lnTo>
                          <a:pt x="1054600" y="2744147"/>
                        </a:lnTo>
                        <a:lnTo>
                          <a:pt x="863012" y="2718022"/>
                        </a:lnTo>
                        <a:lnTo>
                          <a:pt x="688840" y="2517724"/>
                        </a:lnTo>
                        <a:lnTo>
                          <a:pt x="340497" y="2387096"/>
                        </a:lnTo>
                        <a:cubicBezTo>
                          <a:pt x="337594" y="1925542"/>
                          <a:pt x="334692" y="1437861"/>
                          <a:pt x="331789" y="976307"/>
                        </a:cubicBezTo>
                        <a:lnTo>
                          <a:pt x="593046" y="967599"/>
                        </a:lnTo>
                        <a:lnTo>
                          <a:pt x="619172" y="706342"/>
                        </a:lnTo>
                        <a:lnTo>
                          <a:pt x="1037183" y="723759"/>
                        </a:lnTo>
                        <a:lnTo>
                          <a:pt x="1028474" y="349290"/>
                        </a:lnTo>
                        <a:lnTo>
                          <a:pt x="1028474" y="44490"/>
                        </a:lnTo>
                        <a:lnTo>
                          <a:pt x="9054" y="52421"/>
                        </a:lnTo>
                        <a:lnTo>
                          <a:pt x="0" y="3943548"/>
                        </a:lnTo>
                        <a:lnTo>
                          <a:pt x="3964556" y="3967680"/>
                        </a:lnTo>
                        <a:cubicBezTo>
                          <a:pt x="3958750" y="2783314"/>
                          <a:pt x="3917939" y="1184366"/>
                          <a:pt x="3912133" y="0"/>
                        </a:cubicBezTo>
                        <a:lnTo>
                          <a:pt x="1006554" y="39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3812701" y="9137675"/>
                    <a:ext cx="239287" cy="262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Google Shape;109;p1"/>
                <p:cNvSpPr txBox="1"/>
                <p:nvPr/>
              </p:nvSpPr>
              <p:spPr>
                <a:xfrm>
                  <a:off x="20862985" y="22720027"/>
                  <a:ext cx="719783" cy="3447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2018</a:t>
                  </a:r>
                  <a:endParaRPr sz="1600" b="1" dirty="0">
                    <a:latin typeface="Century Gothic"/>
                    <a:ea typeface="Century Gothic"/>
                    <a:cs typeface="Century Gothic"/>
                    <a:sym typeface="Century Gothic"/>
                  </a:endParaRPr>
                </a:p>
              </p:txBody>
            </p:sp>
          </p:grpSp>
        </p:grpSp>
        <p:grpSp>
          <p:nvGrpSpPr>
            <p:cNvPr id="166" name="Group 165"/>
            <p:cNvGrpSpPr/>
            <p:nvPr/>
          </p:nvGrpSpPr>
          <p:grpSpPr>
            <a:xfrm>
              <a:off x="15426530" y="22178304"/>
              <a:ext cx="970515" cy="781594"/>
              <a:chOff x="15426530" y="22195685"/>
              <a:chExt cx="970515" cy="781594"/>
            </a:xfrm>
          </p:grpSpPr>
          <p:sp>
            <p:nvSpPr>
              <p:cNvPr id="150" name="Up Arrow 149"/>
              <p:cNvSpPr/>
              <p:nvPr/>
            </p:nvSpPr>
            <p:spPr>
              <a:xfrm>
                <a:off x="15619036" y="22195685"/>
                <a:ext cx="210677" cy="261374"/>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flipV="1">
                <a:off x="15426530" y="22633844"/>
                <a:ext cx="537103" cy="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15715899" y="22638725"/>
                <a:ext cx="681146" cy="338554"/>
              </a:xfrm>
              <a:prstGeom prst="rect">
                <a:avLst/>
              </a:prstGeom>
              <a:noFill/>
            </p:spPr>
            <p:txBody>
              <a:bodyPr wrap="square" rtlCol="0">
                <a:spAutoFit/>
              </a:bodyPr>
              <a:lstStyle/>
              <a:p>
                <a:r>
                  <a:rPr lang="en-US" sz="1600" dirty="0"/>
                  <a:t>2 mi</a:t>
                </a:r>
              </a:p>
            </p:txBody>
          </p:sp>
        </p:grpSp>
        <p:grpSp>
          <p:nvGrpSpPr>
            <p:cNvPr id="217" name="Group 216"/>
            <p:cNvGrpSpPr/>
            <p:nvPr/>
          </p:nvGrpSpPr>
          <p:grpSpPr>
            <a:xfrm>
              <a:off x="19250342" y="22178304"/>
              <a:ext cx="970515" cy="781594"/>
              <a:chOff x="15426530" y="22195685"/>
              <a:chExt cx="970515" cy="781594"/>
            </a:xfrm>
          </p:grpSpPr>
          <p:sp>
            <p:nvSpPr>
              <p:cNvPr id="218" name="Up Arrow 217"/>
              <p:cNvSpPr/>
              <p:nvPr/>
            </p:nvSpPr>
            <p:spPr>
              <a:xfrm>
                <a:off x="15619036" y="22195685"/>
                <a:ext cx="210677" cy="261374"/>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p:cNvCxnSpPr/>
              <p:nvPr/>
            </p:nvCxnSpPr>
            <p:spPr>
              <a:xfrm flipV="1">
                <a:off x="15426530" y="22633844"/>
                <a:ext cx="537103" cy="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15715899" y="22638725"/>
                <a:ext cx="681146" cy="338554"/>
              </a:xfrm>
              <a:prstGeom prst="rect">
                <a:avLst/>
              </a:prstGeom>
              <a:noFill/>
            </p:spPr>
            <p:txBody>
              <a:bodyPr wrap="square" rtlCol="0">
                <a:spAutoFit/>
              </a:bodyPr>
              <a:lstStyle/>
              <a:p>
                <a:r>
                  <a:rPr lang="en-US" sz="1600" dirty="0"/>
                  <a:t>2 mi</a:t>
                </a:r>
              </a:p>
            </p:txBody>
          </p:sp>
        </p:grpSp>
        <p:grpSp>
          <p:nvGrpSpPr>
            <p:cNvPr id="221" name="Group 220"/>
            <p:cNvGrpSpPr/>
            <p:nvPr/>
          </p:nvGrpSpPr>
          <p:grpSpPr>
            <a:xfrm>
              <a:off x="22932110" y="22178304"/>
              <a:ext cx="970515" cy="781594"/>
              <a:chOff x="15426530" y="22195685"/>
              <a:chExt cx="970515" cy="781594"/>
            </a:xfrm>
          </p:grpSpPr>
          <p:sp>
            <p:nvSpPr>
              <p:cNvPr id="222" name="Up Arrow 221"/>
              <p:cNvSpPr/>
              <p:nvPr/>
            </p:nvSpPr>
            <p:spPr>
              <a:xfrm>
                <a:off x="15619036" y="22195685"/>
                <a:ext cx="210677" cy="261374"/>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flipV="1">
                <a:off x="15426530" y="22633844"/>
                <a:ext cx="537103" cy="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4" name="TextBox 223"/>
              <p:cNvSpPr txBox="1"/>
              <p:nvPr/>
            </p:nvSpPr>
            <p:spPr>
              <a:xfrm>
                <a:off x="15715899" y="22638725"/>
                <a:ext cx="681146" cy="338554"/>
              </a:xfrm>
              <a:prstGeom prst="rect">
                <a:avLst/>
              </a:prstGeom>
              <a:noFill/>
            </p:spPr>
            <p:txBody>
              <a:bodyPr wrap="square" rtlCol="0">
                <a:spAutoFit/>
              </a:bodyPr>
              <a:lstStyle/>
              <a:p>
                <a:r>
                  <a:rPr lang="en-US" sz="1600" dirty="0"/>
                  <a:t>2 mi</a:t>
                </a:r>
              </a:p>
            </p:txBody>
          </p:sp>
        </p:grpSp>
      </p:grpSp>
      <p:grpSp>
        <p:nvGrpSpPr>
          <p:cNvPr id="186" name="Group 185"/>
          <p:cNvGrpSpPr/>
          <p:nvPr/>
        </p:nvGrpSpPr>
        <p:grpSpPr>
          <a:xfrm>
            <a:off x="13060088" y="14361119"/>
            <a:ext cx="11175454" cy="3779163"/>
            <a:chOff x="13060088" y="14589719"/>
            <a:chExt cx="11175454" cy="3779163"/>
          </a:xfrm>
        </p:grpSpPr>
        <p:grpSp>
          <p:nvGrpSpPr>
            <p:cNvPr id="144" name="Group 143"/>
            <p:cNvGrpSpPr/>
            <p:nvPr/>
          </p:nvGrpSpPr>
          <p:grpSpPr>
            <a:xfrm>
              <a:off x="13060088" y="14589719"/>
              <a:ext cx="11175454" cy="3779163"/>
              <a:chOff x="13002938" y="14589719"/>
              <a:chExt cx="11175454" cy="3779163"/>
            </a:xfrm>
          </p:grpSpPr>
          <p:grpSp>
            <p:nvGrpSpPr>
              <p:cNvPr id="1047" name="Group 1046"/>
              <p:cNvGrpSpPr/>
              <p:nvPr/>
            </p:nvGrpSpPr>
            <p:grpSpPr>
              <a:xfrm>
                <a:off x="13002938" y="14700943"/>
                <a:ext cx="3637677" cy="3640543"/>
                <a:chOff x="13002938" y="14700943"/>
                <a:chExt cx="3637677" cy="3640543"/>
              </a:xfrm>
            </p:grpSpPr>
            <p:pic>
              <p:nvPicPr>
                <p:cNvPr id="111" name="Google Shape;90;p1"/>
                <p:cNvPicPr preferRelativeResize="0"/>
                <p:nvPr/>
              </p:nvPicPr>
              <p:blipFill rotWithShape="1">
                <a:blip r:embed="rId22">
                  <a:alphaModFix/>
                </a:blip>
                <a:srcRect t="230" b="230"/>
                <a:stretch/>
              </p:blipFill>
              <p:spPr>
                <a:xfrm>
                  <a:off x="13072776" y="14793070"/>
                  <a:ext cx="3438144" cy="3438144"/>
                </a:xfrm>
                <a:prstGeom prst="rect">
                  <a:avLst/>
                </a:prstGeom>
                <a:noFill/>
                <a:ln>
                  <a:noFill/>
                </a:ln>
              </p:spPr>
            </p:pic>
            <p:grpSp>
              <p:nvGrpSpPr>
                <p:cNvPr id="167" name="Group 166"/>
                <p:cNvGrpSpPr/>
                <p:nvPr/>
              </p:nvGrpSpPr>
              <p:grpSpPr>
                <a:xfrm>
                  <a:off x="13002938" y="14700943"/>
                  <a:ext cx="3637677" cy="3640543"/>
                  <a:chOff x="12861632" y="9056006"/>
                  <a:chExt cx="3964536" cy="3967696"/>
                </a:xfrm>
              </p:grpSpPr>
              <p:sp>
                <p:nvSpPr>
                  <p:cNvPr id="168" name="Freeform 167"/>
                  <p:cNvSpPr/>
                  <p:nvPr/>
                </p:nvSpPr>
                <p:spPr>
                  <a:xfrm>
                    <a:off x="12861632" y="9056006"/>
                    <a:ext cx="3964536" cy="3967696"/>
                  </a:xfrm>
                  <a:custGeom>
                    <a:avLst/>
                    <a:gdLst>
                      <a:gd name="connsiteX0" fmla="*/ 870858 w 3587932"/>
                      <a:gd name="connsiteY0" fmla="*/ 52252 h 3701143"/>
                      <a:gd name="connsiteX1" fmla="*/ 862149 w 3587932"/>
                      <a:gd name="connsiteY1" fmla="*/ 287383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9566 w 3587932"/>
                      <a:gd name="connsiteY0" fmla="*/ 130629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9566 w 3587932"/>
                      <a:gd name="connsiteY30" fmla="*/ 130629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165463 w 3587932"/>
                      <a:gd name="connsiteY19" fmla="*/ 2307772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148046 w 3587932"/>
                      <a:gd name="connsiteY20" fmla="*/ 923108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909983 w 3587932"/>
                      <a:gd name="connsiteY0" fmla="*/ 152420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09983 w 3587932"/>
                      <a:gd name="connsiteY30" fmla="*/ 152420 h 3701143"/>
                      <a:gd name="connsiteX0" fmla="*/ 909983 w 3587932"/>
                      <a:gd name="connsiteY0" fmla="*/ 152420 h 3829044"/>
                      <a:gd name="connsiteX1" fmla="*/ 910150 w 3587932"/>
                      <a:gd name="connsiteY1" fmla="*/ 304800 h 3829044"/>
                      <a:gd name="connsiteX2" fmla="*/ 1811383 w 3587932"/>
                      <a:gd name="connsiteY2" fmla="*/ 296092 h 3829044"/>
                      <a:gd name="connsiteX3" fmla="*/ 1811383 w 3587932"/>
                      <a:gd name="connsiteY3" fmla="*/ 461554 h 3829044"/>
                      <a:gd name="connsiteX4" fmla="*/ 2229395 w 3587932"/>
                      <a:gd name="connsiteY4" fmla="*/ 452846 h 3829044"/>
                      <a:gd name="connsiteX5" fmla="*/ 2586446 w 3587932"/>
                      <a:gd name="connsiteY5" fmla="*/ 914400 h 3829044"/>
                      <a:gd name="connsiteX6" fmla="*/ 3004458 w 3587932"/>
                      <a:gd name="connsiteY6" fmla="*/ 914400 h 3829044"/>
                      <a:gd name="connsiteX7" fmla="*/ 3431178 w 3587932"/>
                      <a:gd name="connsiteY7" fmla="*/ 1436914 h 3829044"/>
                      <a:gd name="connsiteX8" fmla="*/ 3448595 w 3587932"/>
                      <a:gd name="connsiteY8" fmla="*/ 1828800 h 3829044"/>
                      <a:gd name="connsiteX9" fmla="*/ 3300549 w 3587932"/>
                      <a:gd name="connsiteY9" fmla="*/ 1863634 h 3829044"/>
                      <a:gd name="connsiteX10" fmla="*/ 3291840 w 3587932"/>
                      <a:gd name="connsiteY10" fmla="*/ 2638697 h 3829044"/>
                      <a:gd name="connsiteX11" fmla="*/ 2412275 w 3587932"/>
                      <a:gd name="connsiteY11" fmla="*/ 2638697 h 3829044"/>
                      <a:gd name="connsiteX12" fmla="*/ 2403566 w 3587932"/>
                      <a:gd name="connsiteY12" fmla="*/ 3561806 h 3829044"/>
                      <a:gd name="connsiteX13" fmla="*/ 1584960 w 3587932"/>
                      <a:gd name="connsiteY13" fmla="*/ 3561806 h 3829044"/>
                      <a:gd name="connsiteX14" fmla="*/ 1489166 w 3587932"/>
                      <a:gd name="connsiteY14" fmla="*/ 3230880 h 3829044"/>
                      <a:gd name="connsiteX15" fmla="*/ 957943 w 3587932"/>
                      <a:gd name="connsiteY15" fmla="*/ 3021874 h 3829044"/>
                      <a:gd name="connsiteX16" fmla="*/ 940526 w 3587932"/>
                      <a:gd name="connsiteY16" fmla="*/ 2699657 h 3829044"/>
                      <a:gd name="connsiteX17" fmla="*/ 748938 w 3587932"/>
                      <a:gd name="connsiteY17" fmla="*/ 2673532 h 3829044"/>
                      <a:gd name="connsiteX18" fmla="*/ 574766 w 3587932"/>
                      <a:gd name="connsiteY18" fmla="*/ 2473234 h 3829044"/>
                      <a:gd name="connsiteX19" fmla="*/ 226423 w 3587932"/>
                      <a:gd name="connsiteY19" fmla="*/ 2342606 h 3829044"/>
                      <a:gd name="connsiteX20" fmla="*/ 217715 w 3587932"/>
                      <a:gd name="connsiteY20" fmla="*/ 931817 h 3829044"/>
                      <a:gd name="connsiteX21" fmla="*/ 478972 w 3587932"/>
                      <a:gd name="connsiteY21" fmla="*/ 923109 h 3829044"/>
                      <a:gd name="connsiteX22" fmla="*/ 505098 w 3587932"/>
                      <a:gd name="connsiteY22" fmla="*/ 661852 h 3829044"/>
                      <a:gd name="connsiteX23" fmla="*/ 923109 w 3587932"/>
                      <a:gd name="connsiteY23" fmla="*/ 679269 h 3829044"/>
                      <a:gd name="connsiteX24" fmla="*/ 914400 w 3587932"/>
                      <a:gd name="connsiteY24" fmla="*/ 304800 h 3829044"/>
                      <a:gd name="connsiteX25" fmla="*/ 914400 w 3587932"/>
                      <a:gd name="connsiteY25" fmla="*/ 0 h 3829044"/>
                      <a:gd name="connsiteX26" fmla="*/ 0 w 3587932"/>
                      <a:gd name="connsiteY26" fmla="*/ 165462 h 3829044"/>
                      <a:gd name="connsiteX27" fmla="*/ 60960 w 3587932"/>
                      <a:gd name="connsiteY27" fmla="*/ 3829044 h 3829044"/>
                      <a:gd name="connsiteX28" fmla="*/ 3587932 w 3587932"/>
                      <a:gd name="connsiteY28" fmla="*/ 3701143 h 3829044"/>
                      <a:gd name="connsiteX29" fmla="*/ 3570515 w 3587932"/>
                      <a:gd name="connsiteY29" fmla="*/ 148046 h 3829044"/>
                      <a:gd name="connsiteX30" fmla="*/ 909983 w 3587932"/>
                      <a:gd name="connsiteY30" fmla="*/ 152420 h 3829044"/>
                      <a:gd name="connsiteX0" fmla="*/ 909983 w 3587932"/>
                      <a:gd name="connsiteY0" fmla="*/ 152420 h 3870680"/>
                      <a:gd name="connsiteX1" fmla="*/ 910150 w 3587932"/>
                      <a:gd name="connsiteY1" fmla="*/ 304800 h 3870680"/>
                      <a:gd name="connsiteX2" fmla="*/ 1811383 w 3587932"/>
                      <a:gd name="connsiteY2" fmla="*/ 296092 h 3870680"/>
                      <a:gd name="connsiteX3" fmla="*/ 1811383 w 3587932"/>
                      <a:gd name="connsiteY3" fmla="*/ 461554 h 3870680"/>
                      <a:gd name="connsiteX4" fmla="*/ 2229395 w 3587932"/>
                      <a:gd name="connsiteY4" fmla="*/ 452846 h 3870680"/>
                      <a:gd name="connsiteX5" fmla="*/ 2586446 w 3587932"/>
                      <a:gd name="connsiteY5" fmla="*/ 914400 h 3870680"/>
                      <a:gd name="connsiteX6" fmla="*/ 3004458 w 3587932"/>
                      <a:gd name="connsiteY6" fmla="*/ 914400 h 3870680"/>
                      <a:gd name="connsiteX7" fmla="*/ 3431178 w 3587932"/>
                      <a:gd name="connsiteY7" fmla="*/ 1436914 h 3870680"/>
                      <a:gd name="connsiteX8" fmla="*/ 3448595 w 3587932"/>
                      <a:gd name="connsiteY8" fmla="*/ 1828800 h 3870680"/>
                      <a:gd name="connsiteX9" fmla="*/ 3300549 w 3587932"/>
                      <a:gd name="connsiteY9" fmla="*/ 1863634 h 3870680"/>
                      <a:gd name="connsiteX10" fmla="*/ 3291840 w 3587932"/>
                      <a:gd name="connsiteY10" fmla="*/ 2638697 h 3870680"/>
                      <a:gd name="connsiteX11" fmla="*/ 2412275 w 3587932"/>
                      <a:gd name="connsiteY11" fmla="*/ 2638697 h 3870680"/>
                      <a:gd name="connsiteX12" fmla="*/ 2403566 w 3587932"/>
                      <a:gd name="connsiteY12" fmla="*/ 3561806 h 3870680"/>
                      <a:gd name="connsiteX13" fmla="*/ 1584960 w 3587932"/>
                      <a:gd name="connsiteY13" fmla="*/ 3561806 h 3870680"/>
                      <a:gd name="connsiteX14" fmla="*/ 1489166 w 3587932"/>
                      <a:gd name="connsiteY14" fmla="*/ 3230880 h 3870680"/>
                      <a:gd name="connsiteX15" fmla="*/ 957943 w 3587932"/>
                      <a:gd name="connsiteY15" fmla="*/ 3021874 h 3870680"/>
                      <a:gd name="connsiteX16" fmla="*/ 940526 w 3587932"/>
                      <a:gd name="connsiteY16" fmla="*/ 2699657 h 3870680"/>
                      <a:gd name="connsiteX17" fmla="*/ 748938 w 3587932"/>
                      <a:gd name="connsiteY17" fmla="*/ 2673532 h 3870680"/>
                      <a:gd name="connsiteX18" fmla="*/ 574766 w 3587932"/>
                      <a:gd name="connsiteY18" fmla="*/ 2473234 h 3870680"/>
                      <a:gd name="connsiteX19" fmla="*/ 226423 w 3587932"/>
                      <a:gd name="connsiteY19" fmla="*/ 2342606 h 3870680"/>
                      <a:gd name="connsiteX20" fmla="*/ 217715 w 3587932"/>
                      <a:gd name="connsiteY20" fmla="*/ 931817 h 3870680"/>
                      <a:gd name="connsiteX21" fmla="*/ 478972 w 3587932"/>
                      <a:gd name="connsiteY21" fmla="*/ 923109 h 3870680"/>
                      <a:gd name="connsiteX22" fmla="*/ 505098 w 3587932"/>
                      <a:gd name="connsiteY22" fmla="*/ 661852 h 3870680"/>
                      <a:gd name="connsiteX23" fmla="*/ 923109 w 3587932"/>
                      <a:gd name="connsiteY23" fmla="*/ 679269 h 3870680"/>
                      <a:gd name="connsiteX24" fmla="*/ 914400 w 3587932"/>
                      <a:gd name="connsiteY24" fmla="*/ 304800 h 3870680"/>
                      <a:gd name="connsiteX25" fmla="*/ 914400 w 3587932"/>
                      <a:gd name="connsiteY25" fmla="*/ 0 h 3870680"/>
                      <a:gd name="connsiteX26" fmla="*/ 0 w 3587932"/>
                      <a:gd name="connsiteY26" fmla="*/ 165462 h 3870680"/>
                      <a:gd name="connsiteX27" fmla="*/ 60960 w 3587932"/>
                      <a:gd name="connsiteY27" fmla="*/ 3829044 h 3870680"/>
                      <a:gd name="connsiteX28" fmla="*/ 3587932 w 3587932"/>
                      <a:gd name="connsiteY28" fmla="*/ 3870680 h 3870680"/>
                      <a:gd name="connsiteX29" fmla="*/ 3570515 w 3587932"/>
                      <a:gd name="connsiteY29" fmla="*/ 148046 h 3870680"/>
                      <a:gd name="connsiteX30" fmla="*/ 909983 w 3587932"/>
                      <a:gd name="connsiteY30" fmla="*/ 152420 h 3870680"/>
                      <a:gd name="connsiteX0" fmla="*/ 909983 w 3798172"/>
                      <a:gd name="connsiteY0" fmla="*/ 196910 h 3915170"/>
                      <a:gd name="connsiteX1" fmla="*/ 910150 w 3798172"/>
                      <a:gd name="connsiteY1" fmla="*/ 349290 h 3915170"/>
                      <a:gd name="connsiteX2" fmla="*/ 1811383 w 3798172"/>
                      <a:gd name="connsiteY2" fmla="*/ 340582 h 3915170"/>
                      <a:gd name="connsiteX3" fmla="*/ 1811383 w 3798172"/>
                      <a:gd name="connsiteY3" fmla="*/ 506044 h 3915170"/>
                      <a:gd name="connsiteX4" fmla="*/ 2229395 w 3798172"/>
                      <a:gd name="connsiteY4" fmla="*/ 497336 h 3915170"/>
                      <a:gd name="connsiteX5" fmla="*/ 2586446 w 3798172"/>
                      <a:gd name="connsiteY5" fmla="*/ 958890 h 3915170"/>
                      <a:gd name="connsiteX6" fmla="*/ 3004458 w 3798172"/>
                      <a:gd name="connsiteY6" fmla="*/ 958890 h 3915170"/>
                      <a:gd name="connsiteX7" fmla="*/ 3431178 w 3798172"/>
                      <a:gd name="connsiteY7" fmla="*/ 1481404 h 3915170"/>
                      <a:gd name="connsiteX8" fmla="*/ 3448595 w 3798172"/>
                      <a:gd name="connsiteY8" fmla="*/ 1873290 h 3915170"/>
                      <a:gd name="connsiteX9" fmla="*/ 3300549 w 3798172"/>
                      <a:gd name="connsiteY9" fmla="*/ 1908124 h 3915170"/>
                      <a:gd name="connsiteX10" fmla="*/ 3291840 w 3798172"/>
                      <a:gd name="connsiteY10" fmla="*/ 2683187 h 3915170"/>
                      <a:gd name="connsiteX11" fmla="*/ 2412275 w 3798172"/>
                      <a:gd name="connsiteY11" fmla="*/ 2683187 h 3915170"/>
                      <a:gd name="connsiteX12" fmla="*/ 2403566 w 3798172"/>
                      <a:gd name="connsiteY12" fmla="*/ 3606296 h 3915170"/>
                      <a:gd name="connsiteX13" fmla="*/ 1584960 w 3798172"/>
                      <a:gd name="connsiteY13" fmla="*/ 3606296 h 3915170"/>
                      <a:gd name="connsiteX14" fmla="*/ 1489166 w 3798172"/>
                      <a:gd name="connsiteY14" fmla="*/ 3275370 h 3915170"/>
                      <a:gd name="connsiteX15" fmla="*/ 957943 w 3798172"/>
                      <a:gd name="connsiteY15" fmla="*/ 3066364 h 3915170"/>
                      <a:gd name="connsiteX16" fmla="*/ 940526 w 3798172"/>
                      <a:gd name="connsiteY16" fmla="*/ 2744147 h 3915170"/>
                      <a:gd name="connsiteX17" fmla="*/ 748938 w 3798172"/>
                      <a:gd name="connsiteY17" fmla="*/ 2718022 h 3915170"/>
                      <a:gd name="connsiteX18" fmla="*/ 574766 w 3798172"/>
                      <a:gd name="connsiteY18" fmla="*/ 2517724 h 3915170"/>
                      <a:gd name="connsiteX19" fmla="*/ 226423 w 3798172"/>
                      <a:gd name="connsiteY19" fmla="*/ 2387096 h 3915170"/>
                      <a:gd name="connsiteX20" fmla="*/ 217715 w 3798172"/>
                      <a:gd name="connsiteY20" fmla="*/ 976307 h 3915170"/>
                      <a:gd name="connsiteX21" fmla="*/ 478972 w 3798172"/>
                      <a:gd name="connsiteY21" fmla="*/ 967599 h 3915170"/>
                      <a:gd name="connsiteX22" fmla="*/ 505098 w 3798172"/>
                      <a:gd name="connsiteY22" fmla="*/ 706342 h 3915170"/>
                      <a:gd name="connsiteX23" fmla="*/ 923109 w 3798172"/>
                      <a:gd name="connsiteY23" fmla="*/ 723759 h 3915170"/>
                      <a:gd name="connsiteX24" fmla="*/ 914400 w 3798172"/>
                      <a:gd name="connsiteY24" fmla="*/ 349290 h 3915170"/>
                      <a:gd name="connsiteX25" fmla="*/ 914400 w 3798172"/>
                      <a:gd name="connsiteY25" fmla="*/ 44490 h 3915170"/>
                      <a:gd name="connsiteX26" fmla="*/ 0 w 3798172"/>
                      <a:gd name="connsiteY26" fmla="*/ 209952 h 3915170"/>
                      <a:gd name="connsiteX27" fmla="*/ 60960 w 3798172"/>
                      <a:gd name="connsiteY27" fmla="*/ 3873534 h 3915170"/>
                      <a:gd name="connsiteX28" fmla="*/ 3587932 w 3798172"/>
                      <a:gd name="connsiteY28" fmla="*/ 3915170 h 3915170"/>
                      <a:gd name="connsiteX29" fmla="*/ 3798059 w 3798172"/>
                      <a:gd name="connsiteY29" fmla="*/ 0 h 3915170"/>
                      <a:gd name="connsiteX30" fmla="*/ 909983 w 3798172"/>
                      <a:gd name="connsiteY30" fmla="*/ 196910 h 3915170"/>
                      <a:gd name="connsiteX0" fmla="*/ 1015003 w 3903191"/>
                      <a:gd name="connsiteY0" fmla="*/ 196910 h 3915170"/>
                      <a:gd name="connsiteX1" fmla="*/ 1015170 w 3903191"/>
                      <a:gd name="connsiteY1" fmla="*/ 349290 h 3915170"/>
                      <a:gd name="connsiteX2" fmla="*/ 1916403 w 3903191"/>
                      <a:gd name="connsiteY2" fmla="*/ 340582 h 3915170"/>
                      <a:gd name="connsiteX3" fmla="*/ 1916403 w 3903191"/>
                      <a:gd name="connsiteY3" fmla="*/ 506044 h 3915170"/>
                      <a:gd name="connsiteX4" fmla="*/ 2334415 w 3903191"/>
                      <a:gd name="connsiteY4" fmla="*/ 497336 h 3915170"/>
                      <a:gd name="connsiteX5" fmla="*/ 2691466 w 3903191"/>
                      <a:gd name="connsiteY5" fmla="*/ 958890 h 3915170"/>
                      <a:gd name="connsiteX6" fmla="*/ 3109478 w 3903191"/>
                      <a:gd name="connsiteY6" fmla="*/ 958890 h 3915170"/>
                      <a:gd name="connsiteX7" fmla="*/ 3536198 w 3903191"/>
                      <a:gd name="connsiteY7" fmla="*/ 1481404 h 3915170"/>
                      <a:gd name="connsiteX8" fmla="*/ 3553615 w 3903191"/>
                      <a:gd name="connsiteY8" fmla="*/ 1873290 h 3915170"/>
                      <a:gd name="connsiteX9" fmla="*/ 3405569 w 3903191"/>
                      <a:gd name="connsiteY9" fmla="*/ 1908124 h 3915170"/>
                      <a:gd name="connsiteX10" fmla="*/ 3396860 w 3903191"/>
                      <a:gd name="connsiteY10" fmla="*/ 2683187 h 3915170"/>
                      <a:gd name="connsiteX11" fmla="*/ 2517295 w 3903191"/>
                      <a:gd name="connsiteY11" fmla="*/ 2683187 h 3915170"/>
                      <a:gd name="connsiteX12" fmla="*/ 2508586 w 3903191"/>
                      <a:gd name="connsiteY12" fmla="*/ 3606296 h 3915170"/>
                      <a:gd name="connsiteX13" fmla="*/ 1689980 w 3903191"/>
                      <a:gd name="connsiteY13" fmla="*/ 3606296 h 3915170"/>
                      <a:gd name="connsiteX14" fmla="*/ 1594186 w 3903191"/>
                      <a:gd name="connsiteY14" fmla="*/ 3275370 h 3915170"/>
                      <a:gd name="connsiteX15" fmla="*/ 1062963 w 3903191"/>
                      <a:gd name="connsiteY15" fmla="*/ 3066364 h 3915170"/>
                      <a:gd name="connsiteX16" fmla="*/ 1045546 w 3903191"/>
                      <a:gd name="connsiteY16" fmla="*/ 2744147 h 3915170"/>
                      <a:gd name="connsiteX17" fmla="*/ 853958 w 3903191"/>
                      <a:gd name="connsiteY17" fmla="*/ 2718022 h 3915170"/>
                      <a:gd name="connsiteX18" fmla="*/ 679786 w 3903191"/>
                      <a:gd name="connsiteY18" fmla="*/ 2517724 h 3915170"/>
                      <a:gd name="connsiteX19" fmla="*/ 331443 w 3903191"/>
                      <a:gd name="connsiteY19" fmla="*/ 2387096 h 3915170"/>
                      <a:gd name="connsiteX20" fmla="*/ 322735 w 3903191"/>
                      <a:gd name="connsiteY20" fmla="*/ 976307 h 3915170"/>
                      <a:gd name="connsiteX21" fmla="*/ 583992 w 3903191"/>
                      <a:gd name="connsiteY21" fmla="*/ 967599 h 3915170"/>
                      <a:gd name="connsiteX22" fmla="*/ 610118 w 3903191"/>
                      <a:gd name="connsiteY22" fmla="*/ 706342 h 3915170"/>
                      <a:gd name="connsiteX23" fmla="*/ 1028129 w 3903191"/>
                      <a:gd name="connsiteY23" fmla="*/ 723759 h 3915170"/>
                      <a:gd name="connsiteX24" fmla="*/ 1019420 w 3903191"/>
                      <a:gd name="connsiteY24" fmla="*/ 349290 h 3915170"/>
                      <a:gd name="connsiteX25" fmla="*/ 1019420 w 3903191"/>
                      <a:gd name="connsiteY25" fmla="*/ 44490 h 3915170"/>
                      <a:gd name="connsiteX26" fmla="*/ 0 w 3903191"/>
                      <a:gd name="connsiteY26" fmla="*/ 52421 h 3915170"/>
                      <a:gd name="connsiteX27" fmla="*/ 165980 w 3903191"/>
                      <a:gd name="connsiteY27" fmla="*/ 3873534 h 3915170"/>
                      <a:gd name="connsiteX28" fmla="*/ 3692952 w 3903191"/>
                      <a:gd name="connsiteY28" fmla="*/ 3915170 h 3915170"/>
                      <a:gd name="connsiteX29" fmla="*/ 3903079 w 3903191"/>
                      <a:gd name="connsiteY29" fmla="*/ 0 h 3915170"/>
                      <a:gd name="connsiteX30" fmla="*/ 1015003 w 3903191"/>
                      <a:gd name="connsiteY30" fmla="*/ 196910 h 3915170"/>
                      <a:gd name="connsiteX0" fmla="*/ 1024057 w 3912245"/>
                      <a:gd name="connsiteY0" fmla="*/ 196910 h 3943548"/>
                      <a:gd name="connsiteX1" fmla="*/ 1024224 w 3912245"/>
                      <a:gd name="connsiteY1" fmla="*/ 349290 h 3943548"/>
                      <a:gd name="connsiteX2" fmla="*/ 1925457 w 3912245"/>
                      <a:gd name="connsiteY2" fmla="*/ 340582 h 3943548"/>
                      <a:gd name="connsiteX3" fmla="*/ 1925457 w 3912245"/>
                      <a:gd name="connsiteY3" fmla="*/ 506044 h 3943548"/>
                      <a:gd name="connsiteX4" fmla="*/ 2343469 w 3912245"/>
                      <a:gd name="connsiteY4" fmla="*/ 497336 h 3943548"/>
                      <a:gd name="connsiteX5" fmla="*/ 2700520 w 3912245"/>
                      <a:gd name="connsiteY5" fmla="*/ 958890 h 3943548"/>
                      <a:gd name="connsiteX6" fmla="*/ 3118532 w 3912245"/>
                      <a:gd name="connsiteY6" fmla="*/ 958890 h 3943548"/>
                      <a:gd name="connsiteX7" fmla="*/ 3545252 w 3912245"/>
                      <a:gd name="connsiteY7" fmla="*/ 1481404 h 3943548"/>
                      <a:gd name="connsiteX8" fmla="*/ 3562669 w 3912245"/>
                      <a:gd name="connsiteY8" fmla="*/ 1873290 h 3943548"/>
                      <a:gd name="connsiteX9" fmla="*/ 3414623 w 3912245"/>
                      <a:gd name="connsiteY9" fmla="*/ 1908124 h 3943548"/>
                      <a:gd name="connsiteX10" fmla="*/ 3405914 w 3912245"/>
                      <a:gd name="connsiteY10" fmla="*/ 2683187 h 3943548"/>
                      <a:gd name="connsiteX11" fmla="*/ 2526349 w 3912245"/>
                      <a:gd name="connsiteY11" fmla="*/ 2683187 h 3943548"/>
                      <a:gd name="connsiteX12" fmla="*/ 2517640 w 3912245"/>
                      <a:gd name="connsiteY12" fmla="*/ 3606296 h 3943548"/>
                      <a:gd name="connsiteX13" fmla="*/ 1699034 w 3912245"/>
                      <a:gd name="connsiteY13" fmla="*/ 3606296 h 3943548"/>
                      <a:gd name="connsiteX14" fmla="*/ 1603240 w 3912245"/>
                      <a:gd name="connsiteY14" fmla="*/ 3275370 h 3943548"/>
                      <a:gd name="connsiteX15" fmla="*/ 1072017 w 3912245"/>
                      <a:gd name="connsiteY15" fmla="*/ 3066364 h 3943548"/>
                      <a:gd name="connsiteX16" fmla="*/ 1054600 w 3912245"/>
                      <a:gd name="connsiteY16" fmla="*/ 2744147 h 3943548"/>
                      <a:gd name="connsiteX17" fmla="*/ 863012 w 3912245"/>
                      <a:gd name="connsiteY17" fmla="*/ 2718022 h 3943548"/>
                      <a:gd name="connsiteX18" fmla="*/ 688840 w 3912245"/>
                      <a:gd name="connsiteY18" fmla="*/ 2517724 h 3943548"/>
                      <a:gd name="connsiteX19" fmla="*/ 340497 w 3912245"/>
                      <a:gd name="connsiteY19" fmla="*/ 2387096 h 3943548"/>
                      <a:gd name="connsiteX20" fmla="*/ 331789 w 3912245"/>
                      <a:gd name="connsiteY20" fmla="*/ 976307 h 3943548"/>
                      <a:gd name="connsiteX21" fmla="*/ 593046 w 3912245"/>
                      <a:gd name="connsiteY21" fmla="*/ 967599 h 3943548"/>
                      <a:gd name="connsiteX22" fmla="*/ 619172 w 3912245"/>
                      <a:gd name="connsiteY22" fmla="*/ 706342 h 3943548"/>
                      <a:gd name="connsiteX23" fmla="*/ 1037183 w 3912245"/>
                      <a:gd name="connsiteY23" fmla="*/ 723759 h 3943548"/>
                      <a:gd name="connsiteX24" fmla="*/ 1028474 w 3912245"/>
                      <a:gd name="connsiteY24" fmla="*/ 349290 h 3943548"/>
                      <a:gd name="connsiteX25" fmla="*/ 1028474 w 3912245"/>
                      <a:gd name="connsiteY25" fmla="*/ 44490 h 3943548"/>
                      <a:gd name="connsiteX26" fmla="*/ 9054 w 3912245"/>
                      <a:gd name="connsiteY26" fmla="*/ 52421 h 3943548"/>
                      <a:gd name="connsiteX27" fmla="*/ 0 w 3912245"/>
                      <a:gd name="connsiteY27" fmla="*/ 3943548 h 3943548"/>
                      <a:gd name="connsiteX28" fmla="*/ 3702006 w 3912245"/>
                      <a:gd name="connsiteY28" fmla="*/ 3915170 h 3943548"/>
                      <a:gd name="connsiteX29" fmla="*/ 3912133 w 3912245"/>
                      <a:gd name="connsiteY29" fmla="*/ 0 h 3943548"/>
                      <a:gd name="connsiteX30" fmla="*/ 1024057 w 3912245"/>
                      <a:gd name="connsiteY30" fmla="*/ 196910 h 3943548"/>
                      <a:gd name="connsiteX0" fmla="*/ 1024057 w 3912901"/>
                      <a:gd name="connsiteY0" fmla="*/ 196910 h 3967680"/>
                      <a:gd name="connsiteX1" fmla="*/ 1024224 w 3912901"/>
                      <a:gd name="connsiteY1" fmla="*/ 349290 h 3967680"/>
                      <a:gd name="connsiteX2" fmla="*/ 1925457 w 3912901"/>
                      <a:gd name="connsiteY2" fmla="*/ 340582 h 3967680"/>
                      <a:gd name="connsiteX3" fmla="*/ 1925457 w 3912901"/>
                      <a:gd name="connsiteY3" fmla="*/ 506044 h 3967680"/>
                      <a:gd name="connsiteX4" fmla="*/ 2343469 w 3912901"/>
                      <a:gd name="connsiteY4" fmla="*/ 497336 h 3967680"/>
                      <a:gd name="connsiteX5" fmla="*/ 2700520 w 3912901"/>
                      <a:gd name="connsiteY5" fmla="*/ 958890 h 3967680"/>
                      <a:gd name="connsiteX6" fmla="*/ 3118532 w 3912901"/>
                      <a:gd name="connsiteY6" fmla="*/ 958890 h 3967680"/>
                      <a:gd name="connsiteX7" fmla="*/ 3545252 w 3912901"/>
                      <a:gd name="connsiteY7" fmla="*/ 1481404 h 3967680"/>
                      <a:gd name="connsiteX8" fmla="*/ 3562669 w 3912901"/>
                      <a:gd name="connsiteY8" fmla="*/ 1873290 h 3967680"/>
                      <a:gd name="connsiteX9" fmla="*/ 3414623 w 3912901"/>
                      <a:gd name="connsiteY9" fmla="*/ 1908124 h 3967680"/>
                      <a:gd name="connsiteX10" fmla="*/ 3405914 w 3912901"/>
                      <a:gd name="connsiteY10" fmla="*/ 2683187 h 3967680"/>
                      <a:gd name="connsiteX11" fmla="*/ 2526349 w 3912901"/>
                      <a:gd name="connsiteY11" fmla="*/ 2683187 h 3967680"/>
                      <a:gd name="connsiteX12" fmla="*/ 2517640 w 3912901"/>
                      <a:gd name="connsiteY12" fmla="*/ 3606296 h 3967680"/>
                      <a:gd name="connsiteX13" fmla="*/ 1699034 w 3912901"/>
                      <a:gd name="connsiteY13" fmla="*/ 3606296 h 3967680"/>
                      <a:gd name="connsiteX14" fmla="*/ 1603240 w 3912901"/>
                      <a:gd name="connsiteY14" fmla="*/ 3275370 h 3967680"/>
                      <a:gd name="connsiteX15" fmla="*/ 1072017 w 3912901"/>
                      <a:gd name="connsiteY15" fmla="*/ 3066364 h 3967680"/>
                      <a:gd name="connsiteX16" fmla="*/ 1054600 w 3912901"/>
                      <a:gd name="connsiteY16" fmla="*/ 2744147 h 3967680"/>
                      <a:gd name="connsiteX17" fmla="*/ 863012 w 3912901"/>
                      <a:gd name="connsiteY17" fmla="*/ 2718022 h 3967680"/>
                      <a:gd name="connsiteX18" fmla="*/ 688840 w 3912901"/>
                      <a:gd name="connsiteY18" fmla="*/ 2517724 h 3967680"/>
                      <a:gd name="connsiteX19" fmla="*/ 340497 w 3912901"/>
                      <a:gd name="connsiteY19" fmla="*/ 2387096 h 3967680"/>
                      <a:gd name="connsiteX20" fmla="*/ 331789 w 3912901"/>
                      <a:gd name="connsiteY20" fmla="*/ 976307 h 3967680"/>
                      <a:gd name="connsiteX21" fmla="*/ 593046 w 3912901"/>
                      <a:gd name="connsiteY21" fmla="*/ 967599 h 3967680"/>
                      <a:gd name="connsiteX22" fmla="*/ 619172 w 3912901"/>
                      <a:gd name="connsiteY22" fmla="*/ 706342 h 3967680"/>
                      <a:gd name="connsiteX23" fmla="*/ 1037183 w 3912901"/>
                      <a:gd name="connsiteY23" fmla="*/ 723759 h 3967680"/>
                      <a:gd name="connsiteX24" fmla="*/ 1028474 w 3912901"/>
                      <a:gd name="connsiteY24" fmla="*/ 349290 h 3967680"/>
                      <a:gd name="connsiteX25" fmla="*/ 1028474 w 3912901"/>
                      <a:gd name="connsiteY25" fmla="*/ 44490 h 3967680"/>
                      <a:gd name="connsiteX26" fmla="*/ 9054 w 3912901"/>
                      <a:gd name="connsiteY26" fmla="*/ 52421 h 3967680"/>
                      <a:gd name="connsiteX27" fmla="*/ 0 w 3912901"/>
                      <a:gd name="connsiteY27" fmla="*/ 3943548 h 3967680"/>
                      <a:gd name="connsiteX28" fmla="*/ 3894543 w 3912901"/>
                      <a:gd name="connsiteY28" fmla="*/ 3967680 h 3967680"/>
                      <a:gd name="connsiteX29" fmla="*/ 3912133 w 3912901"/>
                      <a:gd name="connsiteY29" fmla="*/ 0 h 3967680"/>
                      <a:gd name="connsiteX30" fmla="*/ 1024057 w 3912901"/>
                      <a:gd name="connsiteY30" fmla="*/ 196910 h 3967680"/>
                      <a:gd name="connsiteX0" fmla="*/ 1024057 w 3964556"/>
                      <a:gd name="connsiteY0" fmla="*/ 19691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24057 w 3964556"/>
                      <a:gd name="connsiteY30" fmla="*/ 196910 h 3967680"/>
                      <a:gd name="connsiteX0" fmla="*/ 1006554 w 3964556"/>
                      <a:gd name="connsiteY0" fmla="*/ 3938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06554 w 3964556"/>
                      <a:gd name="connsiteY30" fmla="*/ 39380 h 396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64556" h="3967680">
                        <a:moveTo>
                          <a:pt x="1006554" y="39380"/>
                        </a:moveTo>
                        <a:cubicBezTo>
                          <a:pt x="1006554" y="88729"/>
                          <a:pt x="1024224" y="299941"/>
                          <a:pt x="1024224" y="349290"/>
                        </a:cubicBezTo>
                        <a:lnTo>
                          <a:pt x="1925457" y="340582"/>
                        </a:lnTo>
                        <a:lnTo>
                          <a:pt x="1925457" y="506044"/>
                        </a:lnTo>
                        <a:lnTo>
                          <a:pt x="2343469" y="497336"/>
                        </a:lnTo>
                        <a:lnTo>
                          <a:pt x="2700520" y="958890"/>
                        </a:lnTo>
                        <a:lnTo>
                          <a:pt x="3118532" y="958890"/>
                        </a:lnTo>
                        <a:lnTo>
                          <a:pt x="3545252" y="1481404"/>
                        </a:lnTo>
                        <a:lnTo>
                          <a:pt x="3562669" y="1873290"/>
                        </a:lnTo>
                        <a:lnTo>
                          <a:pt x="3414623" y="1908124"/>
                        </a:lnTo>
                        <a:lnTo>
                          <a:pt x="3405914" y="2683187"/>
                        </a:lnTo>
                        <a:lnTo>
                          <a:pt x="2526349" y="2683187"/>
                        </a:lnTo>
                        <a:lnTo>
                          <a:pt x="2517640" y="3606296"/>
                        </a:lnTo>
                        <a:lnTo>
                          <a:pt x="1699034" y="3606296"/>
                        </a:lnTo>
                        <a:lnTo>
                          <a:pt x="1603240" y="3275370"/>
                        </a:lnTo>
                        <a:lnTo>
                          <a:pt x="1072017" y="3066364"/>
                        </a:lnTo>
                        <a:lnTo>
                          <a:pt x="1054600" y="2744147"/>
                        </a:lnTo>
                        <a:lnTo>
                          <a:pt x="863012" y="2718022"/>
                        </a:lnTo>
                        <a:lnTo>
                          <a:pt x="688840" y="2517724"/>
                        </a:lnTo>
                        <a:lnTo>
                          <a:pt x="340497" y="2387096"/>
                        </a:lnTo>
                        <a:cubicBezTo>
                          <a:pt x="337594" y="1925542"/>
                          <a:pt x="334692" y="1437861"/>
                          <a:pt x="331789" y="976307"/>
                        </a:cubicBezTo>
                        <a:lnTo>
                          <a:pt x="593046" y="967599"/>
                        </a:lnTo>
                        <a:lnTo>
                          <a:pt x="619172" y="706342"/>
                        </a:lnTo>
                        <a:lnTo>
                          <a:pt x="1037183" y="723759"/>
                        </a:lnTo>
                        <a:lnTo>
                          <a:pt x="1028474" y="349290"/>
                        </a:lnTo>
                        <a:lnTo>
                          <a:pt x="1028474" y="44490"/>
                        </a:lnTo>
                        <a:lnTo>
                          <a:pt x="9054" y="52421"/>
                        </a:lnTo>
                        <a:lnTo>
                          <a:pt x="0" y="3943548"/>
                        </a:lnTo>
                        <a:lnTo>
                          <a:pt x="3964556" y="3967680"/>
                        </a:lnTo>
                        <a:cubicBezTo>
                          <a:pt x="3958750" y="2783314"/>
                          <a:pt x="3917939" y="1184366"/>
                          <a:pt x="3912133" y="0"/>
                        </a:cubicBezTo>
                        <a:lnTo>
                          <a:pt x="1006554" y="39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3812701" y="9137675"/>
                    <a:ext cx="239287" cy="262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Google Shape;104;p1"/>
                <p:cNvSpPr txBox="1"/>
                <p:nvPr/>
              </p:nvSpPr>
              <p:spPr>
                <a:xfrm>
                  <a:off x="13496173" y="17746637"/>
                  <a:ext cx="777964" cy="3782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1985</a:t>
                  </a:r>
                  <a:endParaRPr sz="1600" b="1" dirty="0">
                    <a:latin typeface="Century Gothic"/>
                    <a:ea typeface="Century Gothic"/>
                    <a:cs typeface="Century Gothic"/>
                    <a:sym typeface="Century Gothic"/>
                  </a:endParaRPr>
                </a:p>
              </p:txBody>
            </p:sp>
          </p:grpSp>
          <p:grpSp>
            <p:nvGrpSpPr>
              <p:cNvPr id="1049" name="Group 1048"/>
              <p:cNvGrpSpPr/>
              <p:nvPr/>
            </p:nvGrpSpPr>
            <p:grpSpPr>
              <a:xfrm>
                <a:off x="16707735" y="14655033"/>
                <a:ext cx="3747732" cy="3713849"/>
                <a:chOff x="16707735" y="14655033"/>
                <a:chExt cx="3747732" cy="3713849"/>
              </a:xfrm>
            </p:grpSpPr>
            <p:grpSp>
              <p:nvGrpSpPr>
                <p:cNvPr id="1048" name="Group 1047"/>
                <p:cNvGrpSpPr/>
                <p:nvPr/>
              </p:nvGrpSpPr>
              <p:grpSpPr>
                <a:xfrm>
                  <a:off x="16707735" y="14655033"/>
                  <a:ext cx="3747732" cy="3713849"/>
                  <a:chOff x="16707735" y="14655033"/>
                  <a:chExt cx="3747732" cy="3713849"/>
                </a:xfrm>
              </p:grpSpPr>
              <p:pic>
                <p:nvPicPr>
                  <p:cNvPr id="112" name="Google Shape;91;p1"/>
                  <p:cNvPicPr preferRelativeResize="0"/>
                  <p:nvPr/>
                </p:nvPicPr>
                <p:blipFill rotWithShape="1">
                  <a:blip r:embed="rId23">
                    <a:alphaModFix/>
                  </a:blip>
                  <a:srcRect l="3812" r="3812"/>
                  <a:stretch/>
                </p:blipFill>
                <p:spPr>
                  <a:xfrm>
                    <a:off x="16819080" y="14793070"/>
                    <a:ext cx="3438144" cy="3438144"/>
                  </a:xfrm>
                  <a:prstGeom prst="rect">
                    <a:avLst/>
                  </a:prstGeom>
                  <a:noFill/>
                  <a:ln>
                    <a:noFill/>
                  </a:ln>
                </p:spPr>
              </p:pic>
              <p:grpSp>
                <p:nvGrpSpPr>
                  <p:cNvPr id="170" name="Group 169"/>
                  <p:cNvGrpSpPr/>
                  <p:nvPr/>
                </p:nvGrpSpPr>
                <p:grpSpPr>
                  <a:xfrm>
                    <a:off x="16707735" y="14655033"/>
                    <a:ext cx="3747732" cy="3713849"/>
                    <a:chOff x="12861632" y="9056006"/>
                    <a:chExt cx="3964536" cy="3967696"/>
                  </a:xfrm>
                </p:grpSpPr>
                <p:sp>
                  <p:nvSpPr>
                    <p:cNvPr id="171" name="Freeform 170"/>
                    <p:cNvSpPr/>
                    <p:nvPr/>
                  </p:nvSpPr>
                  <p:spPr>
                    <a:xfrm>
                      <a:off x="12861632" y="9056006"/>
                      <a:ext cx="3964536" cy="3967696"/>
                    </a:xfrm>
                    <a:custGeom>
                      <a:avLst/>
                      <a:gdLst>
                        <a:gd name="connsiteX0" fmla="*/ 870858 w 3587932"/>
                        <a:gd name="connsiteY0" fmla="*/ 52252 h 3701143"/>
                        <a:gd name="connsiteX1" fmla="*/ 862149 w 3587932"/>
                        <a:gd name="connsiteY1" fmla="*/ 287383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9566 w 3587932"/>
                        <a:gd name="connsiteY0" fmla="*/ 130629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9566 w 3587932"/>
                        <a:gd name="connsiteY30" fmla="*/ 130629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165463 w 3587932"/>
                        <a:gd name="connsiteY19" fmla="*/ 2307772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148046 w 3587932"/>
                        <a:gd name="connsiteY20" fmla="*/ 923108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909983 w 3587932"/>
                        <a:gd name="connsiteY0" fmla="*/ 152420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09983 w 3587932"/>
                        <a:gd name="connsiteY30" fmla="*/ 152420 h 3701143"/>
                        <a:gd name="connsiteX0" fmla="*/ 909983 w 3587932"/>
                        <a:gd name="connsiteY0" fmla="*/ 152420 h 3829044"/>
                        <a:gd name="connsiteX1" fmla="*/ 910150 w 3587932"/>
                        <a:gd name="connsiteY1" fmla="*/ 304800 h 3829044"/>
                        <a:gd name="connsiteX2" fmla="*/ 1811383 w 3587932"/>
                        <a:gd name="connsiteY2" fmla="*/ 296092 h 3829044"/>
                        <a:gd name="connsiteX3" fmla="*/ 1811383 w 3587932"/>
                        <a:gd name="connsiteY3" fmla="*/ 461554 h 3829044"/>
                        <a:gd name="connsiteX4" fmla="*/ 2229395 w 3587932"/>
                        <a:gd name="connsiteY4" fmla="*/ 452846 h 3829044"/>
                        <a:gd name="connsiteX5" fmla="*/ 2586446 w 3587932"/>
                        <a:gd name="connsiteY5" fmla="*/ 914400 h 3829044"/>
                        <a:gd name="connsiteX6" fmla="*/ 3004458 w 3587932"/>
                        <a:gd name="connsiteY6" fmla="*/ 914400 h 3829044"/>
                        <a:gd name="connsiteX7" fmla="*/ 3431178 w 3587932"/>
                        <a:gd name="connsiteY7" fmla="*/ 1436914 h 3829044"/>
                        <a:gd name="connsiteX8" fmla="*/ 3448595 w 3587932"/>
                        <a:gd name="connsiteY8" fmla="*/ 1828800 h 3829044"/>
                        <a:gd name="connsiteX9" fmla="*/ 3300549 w 3587932"/>
                        <a:gd name="connsiteY9" fmla="*/ 1863634 h 3829044"/>
                        <a:gd name="connsiteX10" fmla="*/ 3291840 w 3587932"/>
                        <a:gd name="connsiteY10" fmla="*/ 2638697 h 3829044"/>
                        <a:gd name="connsiteX11" fmla="*/ 2412275 w 3587932"/>
                        <a:gd name="connsiteY11" fmla="*/ 2638697 h 3829044"/>
                        <a:gd name="connsiteX12" fmla="*/ 2403566 w 3587932"/>
                        <a:gd name="connsiteY12" fmla="*/ 3561806 h 3829044"/>
                        <a:gd name="connsiteX13" fmla="*/ 1584960 w 3587932"/>
                        <a:gd name="connsiteY13" fmla="*/ 3561806 h 3829044"/>
                        <a:gd name="connsiteX14" fmla="*/ 1489166 w 3587932"/>
                        <a:gd name="connsiteY14" fmla="*/ 3230880 h 3829044"/>
                        <a:gd name="connsiteX15" fmla="*/ 957943 w 3587932"/>
                        <a:gd name="connsiteY15" fmla="*/ 3021874 h 3829044"/>
                        <a:gd name="connsiteX16" fmla="*/ 940526 w 3587932"/>
                        <a:gd name="connsiteY16" fmla="*/ 2699657 h 3829044"/>
                        <a:gd name="connsiteX17" fmla="*/ 748938 w 3587932"/>
                        <a:gd name="connsiteY17" fmla="*/ 2673532 h 3829044"/>
                        <a:gd name="connsiteX18" fmla="*/ 574766 w 3587932"/>
                        <a:gd name="connsiteY18" fmla="*/ 2473234 h 3829044"/>
                        <a:gd name="connsiteX19" fmla="*/ 226423 w 3587932"/>
                        <a:gd name="connsiteY19" fmla="*/ 2342606 h 3829044"/>
                        <a:gd name="connsiteX20" fmla="*/ 217715 w 3587932"/>
                        <a:gd name="connsiteY20" fmla="*/ 931817 h 3829044"/>
                        <a:gd name="connsiteX21" fmla="*/ 478972 w 3587932"/>
                        <a:gd name="connsiteY21" fmla="*/ 923109 h 3829044"/>
                        <a:gd name="connsiteX22" fmla="*/ 505098 w 3587932"/>
                        <a:gd name="connsiteY22" fmla="*/ 661852 h 3829044"/>
                        <a:gd name="connsiteX23" fmla="*/ 923109 w 3587932"/>
                        <a:gd name="connsiteY23" fmla="*/ 679269 h 3829044"/>
                        <a:gd name="connsiteX24" fmla="*/ 914400 w 3587932"/>
                        <a:gd name="connsiteY24" fmla="*/ 304800 h 3829044"/>
                        <a:gd name="connsiteX25" fmla="*/ 914400 w 3587932"/>
                        <a:gd name="connsiteY25" fmla="*/ 0 h 3829044"/>
                        <a:gd name="connsiteX26" fmla="*/ 0 w 3587932"/>
                        <a:gd name="connsiteY26" fmla="*/ 165462 h 3829044"/>
                        <a:gd name="connsiteX27" fmla="*/ 60960 w 3587932"/>
                        <a:gd name="connsiteY27" fmla="*/ 3829044 h 3829044"/>
                        <a:gd name="connsiteX28" fmla="*/ 3587932 w 3587932"/>
                        <a:gd name="connsiteY28" fmla="*/ 3701143 h 3829044"/>
                        <a:gd name="connsiteX29" fmla="*/ 3570515 w 3587932"/>
                        <a:gd name="connsiteY29" fmla="*/ 148046 h 3829044"/>
                        <a:gd name="connsiteX30" fmla="*/ 909983 w 3587932"/>
                        <a:gd name="connsiteY30" fmla="*/ 152420 h 3829044"/>
                        <a:gd name="connsiteX0" fmla="*/ 909983 w 3587932"/>
                        <a:gd name="connsiteY0" fmla="*/ 152420 h 3870680"/>
                        <a:gd name="connsiteX1" fmla="*/ 910150 w 3587932"/>
                        <a:gd name="connsiteY1" fmla="*/ 304800 h 3870680"/>
                        <a:gd name="connsiteX2" fmla="*/ 1811383 w 3587932"/>
                        <a:gd name="connsiteY2" fmla="*/ 296092 h 3870680"/>
                        <a:gd name="connsiteX3" fmla="*/ 1811383 w 3587932"/>
                        <a:gd name="connsiteY3" fmla="*/ 461554 h 3870680"/>
                        <a:gd name="connsiteX4" fmla="*/ 2229395 w 3587932"/>
                        <a:gd name="connsiteY4" fmla="*/ 452846 h 3870680"/>
                        <a:gd name="connsiteX5" fmla="*/ 2586446 w 3587932"/>
                        <a:gd name="connsiteY5" fmla="*/ 914400 h 3870680"/>
                        <a:gd name="connsiteX6" fmla="*/ 3004458 w 3587932"/>
                        <a:gd name="connsiteY6" fmla="*/ 914400 h 3870680"/>
                        <a:gd name="connsiteX7" fmla="*/ 3431178 w 3587932"/>
                        <a:gd name="connsiteY7" fmla="*/ 1436914 h 3870680"/>
                        <a:gd name="connsiteX8" fmla="*/ 3448595 w 3587932"/>
                        <a:gd name="connsiteY8" fmla="*/ 1828800 h 3870680"/>
                        <a:gd name="connsiteX9" fmla="*/ 3300549 w 3587932"/>
                        <a:gd name="connsiteY9" fmla="*/ 1863634 h 3870680"/>
                        <a:gd name="connsiteX10" fmla="*/ 3291840 w 3587932"/>
                        <a:gd name="connsiteY10" fmla="*/ 2638697 h 3870680"/>
                        <a:gd name="connsiteX11" fmla="*/ 2412275 w 3587932"/>
                        <a:gd name="connsiteY11" fmla="*/ 2638697 h 3870680"/>
                        <a:gd name="connsiteX12" fmla="*/ 2403566 w 3587932"/>
                        <a:gd name="connsiteY12" fmla="*/ 3561806 h 3870680"/>
                        <a:gd name="connsiteX13" fmla="*/ 1584960 w 3587932"/>
                        <a:gd name="connsiteY13" fmla="*/ 3561806 h 3870680"/>
                        <a:gd name="connsiteX14" fmla="*/ 1489166 w 3587932"/>
                        <a:gd name="connsiteY14" fmla="*/ 3230880 h 3870680"/>
                        <a:gd name="connsiteX15" fmla="*/ 957943 w 3587932"/>
                        <a:gd name="connsiteY15" fmla="*/ 3021874 h 3870680"/>
                        <a:gd name="connsiteX16" fmla="*/ 940526 w 3587932"/>
                        <a:gd name="connsiteY16" fmla="*/ 2699657 h 3870680"/>
                        <a:gd name="connsiteX17" fmla="*/ 748938 w 3587932"/>
                        <a:gd name="connsiteY17" fmla="*/ 2673532 h 3870680"/>
                        <a:gd name="connsiteX18" fmla="*/ 574766 w 3587932"/>
                        <a:gd name="connsiteY18" fmla="*/ 2473234 h 3870680"/>
                        <a:gd name="connsiteX19" fmla="*/ 226423 w 3587932"/>
                        <a:gd name="connsiteY19" fmla="*/ 2342606 h 3870680"/>
                        <a:gd name="connsiteX20" fmla="*/ 217715 w 3587932"/>
                        <a:gd name="connsiteY20" fmla="*/ 931817 h 3870680"/>
                        <a:gd name="connsiteX21" fmla="*/ 478972 w 3587932"/>
                        <a:gd name="connsiteY21" fmla="*/ 923109 h 3870680"/>
                        <a:gd name="connsiteX22" fmla="*/ 505098 w 3587932"/>
                        <a:gd name="connsiteY22" fmla="*/ 661852 h 3870680"/>
                        <a:gd name="connsiteX23" fmla="*/ 923109 w 3587932"/>
                        <a:gd name="connsiteY23" fmla="*/ 679269 h 3870680"/>
                        <a:gd name="connsiteX24" fmla="*/ 914400 w 3587932"/>
                        <a:gd name="connsiteY24" fmla="*/ 304800 h 3870680"/>
                        <a:gd name="connsiteX25" fmla="*/ 914400 w 3587932"/>
                        <a:gd name="connsiteY25" fmla="*/ 0 h 3870680"/>
                        <a:gd name="connsiteX26" fmla="*/ 0 w 3587932"/>
                        <a:gd name="connsiteY26" fmla="*/ 165462 h 3870680"/>
                        <a:gd name="connsiteX27" fmla="*/ 60960 w 3587932"/>
                        <a:gd name="connsiteY27" fmla="*/ 3829044 h 3870680"/>
                        <a:gd name="connsiteX28" fmla="*/ 3587932 w 3587932"/>
                        <a:gd name="connsiteY28" fmla="*/ 3870680 h 3870680"/>
                        <a:gd name="connsiteX29" fmla="*/ 3570515 w 3587932"/>
                        <a:gd name="connsiteY29" fmla="*/ 148046 h 3870680"/>
                        <a:gd name="connsiteX30" fmla="*/ 909983 w 3587932"/>
                        <a:gd name="connsiteY30" fmla="*/ 152420 h 3870680"/>
                        <a:gd name="connsiteX0" fmla="*/ 909983 w 3798172"/>
                        <a:gd name="connsiteY0" fmla="*/ 196910 h 3915170"/>
                        <a:gd name="connsiteX1" fmla="*/ 910150 w 3798172"/>
                        <a:gd name="connsiteY1" fmla="*/ 349290 h 3915170"/>
                        <a:gd name="connsiteX2" fmla="*/ 1811383 w 3798172"/>
                        <a:gd name="connsiteY2" fmla="*/ 340582 h 3915170"/>
                        <a:gd name="connsiteX3" fmla="*/ 1811383 w 3798172"/>
                        <a:gd name="connsiteY3" fmla="*/ 506044 h 3915170"/>
                        <a:gd name="connsiteX4" fmla="*/ 2229395 w 3798172"/>
                        <a:gd name="connsiteY4" fmla="*/ 497336 h 3915170"/>
                        <a:gd name="connsiteX5" fmla="*/ 2586446 w 3798172"/>
                        <a:gd name="connsiteY5" fmla="*/ 958890 h 3915170"/>
                        <a:gd name="connsiteX6" fmla="*/ 3004458 w 3798172"/>
                        <a:gd name="connsiteY6" fmla="*/ 958890 h 3915170"/>
                        <a:gd name="connsiteX7" fmla="*/ 3431178 w 3798172"/>
                        <a:gd name="connsiteY7" fmla="*/ 1481404 h 3915170"/>
                        <a:gd name="connsiteX8" fmla="*/ 3448595 w 3798172"/>
                        <a:gd name="connsiteY8" fmla="*/ 1873290 h 3915170"/>
                        <a:gd name="connsiteX9" fmla="*/ 3300549 w 3798172"/>
                        <a:gd name="connsiteY9" fmla="*/ 1908124 h 3915170"/>
                        <a:gd name="connsiteX10" fmla="*/ 3291840 w 3798172"/>
                        <a:gd name="connsiteY10" fmla="*/ 2683187 h 3915170"/>
                        <a:gd name="connsiteX11" fmla="*/ 2412275 w 3798172"/>
                        <a:gd name="connsiteY11" fmla="*/ 2683187 h 3915170"/>
                        <a:gd name="connsiteX12" fmla="*/ 2403566 w 3798172"/>
                        <a:gd name="connsiteY12" fmla="*/ 3606296 h 3915170"/>
                        <a:gd name="connsiteX13" fmla="*/ 1584960 w 3798172"/>
                        <a:gd name="connsiteY13" fmla="*/ 3606296 h 3915170"/>
                        <a:gd name="connsiteX14" fmla="*/ 1489166 w 3798172"/>
                        <a:gd name="connsiteY14" fmla="*/ 3275370 h 3915170"/>
                        <a:gd name="connsiteX15" fmla="*/ 957943 w 3798172"/>
                        <a:gd name="connsiteY15" fmla="*/ 3066364 h 3915170"/>
                        <a:gd name="connsiteX16" fmla="*/ 940526 w 3798172"/>
                        <a:gd name="connsiteY16" fmla="*/ 2744147 h 3915170"/>
                        <a:gd name="connsiteX17" fmla="*/ 748938 w 3798172"/>
                        <a:gd name="connsiteY17" fmla="*/ 2718022 h 3915170"/>
                        <a:gd name="connsiteX18" fmla="*/ 574766 w 3798172"/>
                        <a:gd name="connsiteY18" fmla="*/ 2517724 h 3915170"/>
                        <a:gd name="connsiteX19" fmla="*/ 226423 w 3798172"/>
                        <a:gd name="connsiteY19" fmla="*/ 2387096 h 3915170"/>
                        <a:gd name="connsiteX20" fmla="*/ 217715 w 3798172"/>
                        <a:gd name="connsiteY20" fmla="*/ 976307 h 3915170"/>
                        <a:gd name="connsiteX21" fmla="*/ 478972 w 3798172"/>
                        <a:gd name="connsiteY21" fmla="*/ 967599 h 3915170"/>
                        <a:gd name="connsiteX22" fmla="*/ 505098 w 3798172"/>
                        <a:gd name="connsiteY22" fmla="*/ 706342 h 3915170"/>
                        <a:gd name="connsiteX23" fmla="*/ 923109 w 3798172"/>
                        <a:gd name="connsiteY23" fmla="*/ 723759 h 3915170"/>
                        <a:gd name="connsiteX24" fmla="*/ 914400 w 3798172"/>
                        <a:gd name="connsiteY24" fmla="*/ 349290 h 3915170"/>
                        <a:gd name="connsiteX25" fmla="*/ 914400 w 3798172"/>
                        <a:gd name="connsiteY25" fmla="*/ 44490 h 3915170"/>
                        <a:gd name="connsiteX26" fmla="*/ 0 w 3798172"/>
                        <a:gd name="connsiteY26" fmla="*/ 209952 h 3915170"/>
                        <a:gd name="connsiteX27" fmla="*/ 60960 w 3798172"/>
                        <a:gd name="connsiteY27" fmla="*/ 3873534 h 3915170"/>
                        <a:gd name="connsiteX28" fmla="*/ 3587932 w 3798172"/>
                        <a:gd name="connsiteY28" fmla="*/ 3915170 h 3915170"/>
                        <a:gd name="connsiteX29" fmla="*/ 3798059 w 3798172"/>
                        <a:gd name="connsiteY29" fmla="*/ 0 h 3915170"/>
                        <a:gd name="connsiteX30" fmla="*/ 909983 w 3798172"/>
                        <a:gd name="connsiteY30" fmla="*/ 196910 h 3915170"/>
                        <a:gd name="connsiteX0" fmla="*/ 1015003 w 3903191"/>
                        <a:gd name="connsiteY0" fmla="*/ 196910 h 3915170"/>
                        <a:gd name="connsiteX1" fmla="*/ 1015170 w 3903191"/>
                        <a:gd name="connsiteY1" fmla="*/ 349290 h 3915170"/>
                        <a:gd name="connsiteX2" fmla="*/ 1916403 w 3903191"/>
                        <a:gd name="connsiteY2" fmla="*/ 340582 h 3915170"/>
                        <a:gd name="connsiteX3" fmla="*/ 1916403 w 3903191"/>
                        <a:gd name="connsiteY3" fmla="*/ 506044 h 3915170"/>
                        <a:gd name="connsiteX4" fmla="*/ 2334415 w 3903191"/>
                        <a:gd name="connsiteY4" fmla="*/ 497336 h 3915170"/>
                        <a:gd name="connsiteX5" fmla="*/ 2691466 w 3903191"/>
                        <a:gd name="connsiteY5" fmla="*/ 958890 h 3915170"/>
                        <a:gd name="connsiteX6" fmla="*/ 3109478 w 3903191"/>
                        <a:gd name="connsiteY6" fmla="*/ 958890 h 3915170"/>
                        <a:gd name="connsiteX7" fmla="*/ 3536198 w 3903191"/>
                        <a:gd name="connsiteY7" fmla="*/ 1481404 h 3915170"/>
                        <a:gd name="connsiteX8" fmla="*/ 3553615 w 3903191"/>
                        <a:gd name="connsiteY8" fmla="*/ 1873290 h 3915170"/>
                        <a:gd name="connsiteX9" fmla="*/ 3405569 w 3903191"/>
                        <a:gd name="connsiteY9" fmla="*/ 1908124 h 3915170"/>
                        <a:gd name="connsiteX10" fmla="*/ 3396860 w 3903191"/>
                        <a:gd name="connsiteY10" fmla="*/ 2683187 h 3915170"/>
                        <a:gd name="connsiteX11" fmla="*/ 2517295 w 3903191"/>
                        <a:gd name="connsiteY11" fmla="*/ 2683187 h 3915170"/>
                        <a:gd name="connsiteX12" fmla="*/ 2508586 w 3903191"/>
                        <a:gd name="connsiteY12" fmla="*/ 3606296 h 3915170"/>
                        <a:gd name="connsiteX13" fmla="*/ 1689980 w 3903191"/>
                        <a:gd name="connsiteY13" fmla="*/ 3606296 h 3915170"/>
                        <a:gd name="connsiteX14" fmla="*/ 1594186 w 3903191"/>
                        <a:gd name="connsiteY14" fmla="*/ 3275370 h 3915170"/>
                        <a:gd name="connsiteX15" fmla="*/ 1062963 w 3903191"/>
                        <a:gd name="connsiteY15" fmla="*/ 3066364 h 3915170"/>
                        <a:gd name="connsiteX16" fmla="*/ 1045546 w 3903191"/>
                        <a:gd name="connsiteY16" fmla="*/ 2744147 h 3915170"/>
                        <a:gd name="connsiteX17" fmla="*/ 853958 w 3903191"/>
                        <a:gd name="connsiteY17" fmla="*/ 2718022 h 3915170"/>
                        <a:gd name="connsiteX18" fmla="*/ 679786 w 3903191"/>
                        <a:gd name="connsiteY18" fmla="*/ 2517724 h 3915170"/>
                        <a:gd name="connsiteX19" fmla="*/ 331443 w 3903191"/>
                        <a:gd name="connsiteY19" fmla="*/ 2387096 h 3915170"/>
                        <a:gd name="connsiteX20" fmla="*/ 322735 w 3903191"/>
                        <a:gd name="connsiteY20" fmla="*/ 976307 h 3915170"/>
                        <a:gd name="connsiteX21" fmla="*/ 583992 w 3903191"/>
                        <a:gd name="connsiteY21" fmla="*/ 967599 h 3915170"/>
                        <a:gd name="connsiteX22" fmla="*/ 610118 w 3903191"/>
                        <a:gd name="connsiteY22" fmla="*/ 706342 h 3915170"/>
                        <a:gd name="connsiteX23" fmla="*/ 1028129 w 3903191"/>
                        <a:gd name="connsiteY23" fmla="*/ 723759 h 3915170"/>
                        <a:gd name="connsiteX24" fmla="*/ 1019420 w 3903191"/>
                        <a:gd name="connsiteY24" fmla="*/ 349290 h 3915170"/>
                        <a:gd name="connsiteX25" fmla="*/ 1019420 w 3903191"/>
                        <a:gd name="connsiteY25" fmla="*/ 44490 h 3915170"/>
                        <a:gd name="connsiteX26" fmla="*/ 0 w 3903191"/>
                        <a:gd name="connsiteY26" fmla="*/ 52421 h 3915170"/>
                        <a:gd name="connsiteX27" fmla="*/ 165980 w 3903191"/>
                        <a:gd name="connsiteY27" fmla="*/ 3873534 h 3915170"/>
                        <a:gd name="connsiteX28" fmla="*/ 3692952 w 3903191"/>
                        <a:gd name="connsiteY28" fmla="*/ 3915170 h 3915170"/>
                        <a:gd name="connsiteX29" fmla="*/ 3903079 w 3903191"/>
                        <a:gd name="connsiteY29" fmla="*/ 0 h 3915170"/>
                        <a:gd name="connsiteX30" fmla="*/ 1015003 w 3903191"/>
                        <a:gd name="connsiteY30" fmla="*/ 196910 h 3915170"/>
                        <a:gd name="connsiteX0" fmla="*/ 1024057 w 3912245"/>
                        <a:gd name="connsiteY0" fmla="*/ 196910 h 3943548"/>
                        <a:gd name="connsiteX1" fmla="*/ 1024224 w 3912245"/>
                        <a:gd name="connsiteY1" fmla="*/ 349290 h 3943548"/>
                        <a:gd name="connsiteX2" fmla="*/ 1925457 w 3912245"/>
                        <a:gd name="connsiteY2" fmla="*/ 340582 h 3943548"/>
                        <a:gd name="connsiteX3" fmla="*/ 1925457 w 3912245"/>
                        <a:gd name="connsiteY3" fmla="*/ 506044 h 3943548"/>
                        <a:gd name="connsiteX4" fmla="*/ 2343469 w 3912245"/>
                        <a:gd name="connsiteY4" fmla="*/ 497336 h 3943548"/>
                        <a:gd name="connsiteX5" fmla="*/ 2700520 w 3912245"/>
                        <a:gd name="connsiteY5" fmla="*/ 958890 h 3943548"/>
                        <a:gd name="connsiteX6" fmla="*/ 3118532 w 3912245"/>
                        <a:gd name="connsiteY6" fmla="*/ 958890 h 3943548"/>
                        <a:gd name="connsiteX7" fmla="*/ 3545252 w 3912245"/>
                        <a:gd name="connsiteY7" fmla="*/ 1481404 h 3943548"/>
                        <a:gd name="connsiteX8" fmla="*/ 3562669 w 3912245"/>
                        <a:gd name="connsiteY8" fmla="*/ 1873290 h 3943548"/>
                        <a:gd name="connsiteX9" fmla="*/ 3414623 w 3912245"/>
                        <a:gd name="connsiteY9" fmla="*/ 1908124 h 3943548"/>
                        <a:gd name="connsiteX10" fmla="*/ 3405914 w 3912245"/>
                        <a:gd name="connsiteY10" fmla="*/ 2683187 h 3943548"/>
                        <a:gd name="connsiteX11" fmla="*/ 2526349 w 3912245"/>
                        <a:gd name="connsiteY11" fmla="*/ 2683187 h 3943548"/>
                        <a:gd name="connsiteX12" fmla="*/ 2517640 w 3912245"/>
                        <a:gd name="connsiteY12" fmla="*/ 3606296 h 3943548"/>
                        <a:gd name="connsiteX13" fmla="*/ 1699034 w 3912245"/>
                        <a:gd name="connsiteY13" fmla="*/ 3606296 h 3943548"/>
                        <a:gd name="connsiteX14" fmla="*/ 1603240 w 3912245"/>
                        <a:gd name="connsiteY14" fmla="*/ 3275370 h 3943548"/>
                        <a:gd name="connsiteX15" fmla="*/ 1072017 w 3912245"/>
                        <a:gd name="connsiteY15" fmla="*/ 3066364 h 3943548"/>
                        <a:gd name="connsiteX16" fmla="*/ 1054600 w 3912245"/>
                        <a:gd name="connsiteY16" fmla="*/ 2744147 h 3943548"/>
                        <a:gd name="connsiteX17" fmla="*/ 863012 w 3912245"/>
                        <a:gd name="connsiteY17" fmla="*/ 2718022 h 3943548"/>
                        <a:gd name="connsiteX18" fmla="*/ 688840 w 3912245"/>
                        <a:gd name="connsiteY18" fmla="*/ 2517724 h 3943548"/>
                        <a:gd name="connsiteX19" fmla="*/ 340497 w 3912245"/>
                        <a:gd name="connsiteY19" fmla="*/ 2387096 h 3943548"/>
                        <a:gd name="connsiteX20" fmla="*/ 331789 w 3912245"/>
                        <a:gd name="connsiteY20" fmla="*/ 976307 h 3943548"/>
                        <a:gd name="connsiteX21" fmla="*/ 593046 w 3912245"/>
                        <a:gd name="connsiteY21" fmla="*/ 967599 h 3943548"/>
                        <a:gd name="connsiteX22" fmla="*/ 619172 w 3912245"/>
                        <a:gd name="connsiteY22" fmla="*/ 706342 h 3943548"/>
                        <a:gd name="connsiteX23" fmla="*/ 1037183 w 3912245"/>
                        <a:gd name="connsiteY23" fmla="*/ 723759 h 3943548"/>
                        <a:gd name="connsiteX24" fmla="*/ 1028474 w 3912245"/>
                        <a:gd name="connsiteY24" fmla="*/ 349290 h 3943548"/>
                        <a:gd name="connsiteX25" fmla="*/ 1028474 w 3912245"/>
                        <a:gd name="connsiteY25" fmla="*/ 44490 h 3943548"/>
                        <a:gd name="connsiteX26" fmla="*/ 9054 w 3912245"/>
                        <a:gd name="connsiteY26" fmla="*/ 52421 h 3943548"/>
                        <a:gd name="connsiteX27" fmla="*/ 0 w 3912245"/>
                        <a:gd name="connsiteY27" fmla="*/ 3943548 h 3943548"/>
                        <a:gd name="connsiteX28" fmla="*/ 3702006 w 3912245"/>
                        <a:gd name="connsiteY28" fmla="*/ 3915170 h 3943548"/>
                        <a:gd name="connsiteX29" fmla="*/ 3912133 w 3912245"/>
                        <a:gd name="connsiteY29" fmla="*/ 0 h 3943548"/>
                        <a:gd name="connsiteX30" fmla="*/ 1024057 w 3912245"/>
                        <a:gd name="connsiteY30" fmla="*/ 196910 h 3943548"/>
                        <a:gd name="connsiteX0" fmla="*/ 1024057 w 3912901"/>
                        <a:gd name="connsiteY0" fmla="*/ 196910 h 3967680"/>
                        <a:gd name="connsiteX1" fmla="*/ 1024224 w 3912901"/>
                        <a:gd name="connsiteY1" fmla="*/ 349290 h 3967680"/>
                        <a:gd name="connsiteX2" fmla="*/ 1925457 w 3912901"/>
                        <a:gd name="connsiteY2" fmla="*/ 340582 h 3967680"/>
                        <a:gd name="connsiteX3" fmla="*/ 1925457 w 3912901"/>
                        <a:gd name="connsiteY3" fmla="*/ 506044 h 3967680"/>
                        <a:gd name="connsiteX4" fmla="*/ 2343469 w 3912901"/>
                        <a:gd name="connsiteY4" fmla="*/ 497336 h 3967680"/>
                        <a:gd name="connsiteX5" fmla="*/ 2700520 w 3912901"/>
                        <a:gd name="connsiteY5" fmla="*/ 958890 h 3967680"/>
                        <a:gd name="connsiteX6" fmla="*/ 3118532 w 3912901"/>
                        <a:gd name="connsiteY6" fmla="*/ 958890 h 3967680"/>
                        <a:gd name="connsiteX7" fmla="*/ 3545252 w 3912901"/>
                        <a:gd name="connsiteY7" fmla="*/ 1481404 h 3967680"/>
                        <a:gd name="connsiteX8" fmla="*/ 3562669 w 3912901"/>
                        <a:gd name="connsiteY8" fmla="*/ 1873290 h 3967680"/>
                        <a:gd name="connsiteX9" fmla="*/ 3414623 w 3912901"/>
                        <a:gd name="connsiteY9" fmla="*/ 1908124 h 3967680"/>
                        <a:gd name="connsiteX10" fmla="*/ 3405914 w 3912901"/>
                        <a:gd name="connsiteY10" fmla="*/ 2683187 h 3967680"/>
                        <a:gd name="connsiteX11" fmla="*/ 2526349 w 3912901"/>
                        <a:gd name="connsiteY11" fmla="*/ 2683187 h 3967680"/>
                        <a:gd name="connsiteX12" fmla="*/ 2517640 w 3912901"/>
                        <a:gd name="connsiteY12" fmla="*/ 3606296 h 3967680"/>
                        <a:gd name="connsiteX13" fmla="*/ 1699034 w 3912901"/>
                        <a:gd name="connsiteY13" fmla="*/ 3606296 h 3967680"/>
                        <a:gd name="connsiteX14" fmla="*/ 1603240 w 3912901"/>
                        <a:gd name="connsiteY14" fmla="*/ 3275370 h 3967680"/>
                        <a:gd name="connsiteX15" fmla="*/ 1072017 w 3912901"/>
                        <a:gd name="connsiteY15" fmla="*/ 3066364 h 3967680"/>
                        <a:gd name="connsiteX16" fmla="*/ 1054600 w 3912901"/>
                        <a:gd name="connsiteY16" fmla="*/ 2744147 h 3967680"/>
                        <a:gd name="connsiteX17" fmla="*/ 863012 w 3912901"/>
                        <a:gd name="connsiteY17" fmla="*/ 2718022 h 3967680"/>
                        <a:gd name="connsiteX18" fmla="*/ 688840 w 3912901"/>
                        <a:gd name="connsiteY18" fmla="*/ 2517724 h 3967680"/>
                        <a:gd name="connsiteX19" fmla="*/ 340497 w 3912901"/>
                        <a:gd name="connsiteY19" fmla="*/ 2387096 h 3967680"/>
                        <a:gd name="connsiteX20" fmla="*/ 331789 w 3912901"/>
                        <a:gd name="connsiteY20" fmla="*/ 976307 h 3967680"/>
                        <a:gd name="connsiteX21" fmla="*/ 593046 w 3912901"/>
                        <a:gd name="connsiteY21" fmla="*/ 967599 h 3967680"/>
                        <a:gd name="connsiteX22" fmla="*/ 619172 w 3912901"/>
                        <a:gd name="connsiteY22" fmla="*/ 706342 h 3967680"/>
                        <a:gd name="connsiteX23" fmla="*/ 1037183 w 3912901"/>
                        <a:gd name="connsiteY23" fmla="*/ 723759 h 3967680"/>
                        <a:gd name="connsiteX24" fmla="*/ 1028474 w 3912901"/>
                        <a:gd name="connsiteY24" fmla="*/ 349290 h 3967680"/>
                        <a:gd name="connsiteX25" fmla="*/ 1028474 w 3912901"/>
                        <a:gd name="connsiteY25" fmla="*/ 44490 h 3967680"/>
                        <a:gd name="connsiteX26" fmla="*/ 9054 w 3912901"/>
                        <a:gd name="connsiteY26" fmla="*/ 52421 h 3967680"/>
                        <a:gd name="connsiteX27" fmla="*/ 0 w 3912901"/>
                        <a:gd name="connsiteY27" fmla="*/ 3943548 h 3967680"/>
                        <a:gd name="connsiteX28" fmla="*/ 3894543 w 3912901"/>
                        <a:gd name="connsiteY28" fmla="*/ 3967680 h 3967680"/>
                        <a:gd name="connsiteX29" fmla="*/ 3912133 w 3912901"/>
                        <a:gd name="connsiteY29" fmla="*/ 0 h 3967680"/>
                        <a:gd name="connsiteX30" fmla="*/ 1024057 w 3912901"/>
                        <a:gd name="connsiteY30" fmla="*/ 196910 h 3967680"/>
                        <a:gd name="connsiteX0" fmla="*/ 1024057 w 3964556"/>
                        <a:gd name="connsiteY0" fmla="*/ 19691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24057 w 3964556"/>
                        <a:gd name="connsiteY30" fmla="*/ 196910 h 3967680"/>
                        <a:gd name="connsiteX0" fmla="*/ 1006554 w 3964556"/>
                        <a:gd name="connsiteY0" fmla="*/ 3938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06554 w 3964556"/>
                        <a:gd name="connsiteY30" fmla="*/ 39380 h 396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64556" h="3967680">
                          <a:moveTo>
                            <a:pt x="1006554" y="39380"/>
                          </a:moveTo>
                          <a:cubicBezTo>
                            <a:pt x="1006554" y="88729"/>
                            <a:pt x="1024224" y="299941"/>
                            <a:pt x="1024224" y="349290"/>
                          </a:cubicBezTo>
                          <a:lnTo>
                            <a:pt x="1925457" y="340582"/>
                          </a:lnTo>
                          <a:lnTo>
                            <a:pt x="1925457" y="506044"/>
                          </a:lnTo>
                          <a:lnTo>
                            <a:pt x="2343469" y="497336"/>
                          </a:lnTo>
                          <a:lnTo>
                            <a:pt x="2700520" y="958890"/>
                          </a:lnTo>
                          <a:lnTo>
                            <a:pt x="3118532" y="958890"/>
                          </a:lnTo>
                          <a:lnTo>
                            <a:pt x="3545252" y="1481404"/>
                          </a:lnTo>
                          <a:lnTo>
                            <a:pt x="3562669" y="1873290"/>
                          </a:lnTo>
                          <a:lnTo>
                            <a:pt x="3414623" y="1908124"/>
                          </a:lnTo>
                          <a:lnTo>
                            <a:pt x="3405914" y="2683187"/>
                          </a:lnTo>
                          <a:lnTo>
                            <a:pt x="2526349" y="2683187"/>
                          </a:lnTo>
                          <a:lnTo>
                            <a:pt x="2517640" y="3606296"/>
                          </a:lnTo>
                          <a:lnTo>
                            <a:pt x="1699034" y="3606296"/>
                          </a:lnTo>
                          <a:lnTo>
                            <a:pt x="1603240" y="3275370"/>
                          </a:lnTo>
                          <a:lnTo>
                            <a:pt x="1072017" y="3066364"/>
                          </a:lnTo>
                          <a:lnTo>
                            <a:pt x="1054600" y="2744147"/>
                          </a:lnTo>
                          <a:lnTo>
                            <a:pt x="863012" y="2718022"/>
                          </a:lnTo>
                          <a:lnTo>
                            <a:pt x="688840" y="2517724"/>
                          </a:lnTo>
                          <a:lnTo>
                            <a:pt x="340497" y="2387096"/>
                          </a:lnTo>
                          <a:cubicBezTo>
                            <a:pt x="337594" y="1925542"/>
                            <a:pt x="334692" y="1437861"/>
                            <a:pt x="331789" y="976307"/>
                          </a:cubicBezTo>
                          <a:lnTo>
                            <a:pt x="593046" y="967599"/>
                          </a:lnTo>
                          <a:lnTo>
                            <a:pt x="619172" y="706342"/>
                          </a:lnTo>
                          <a:lnTo>
                            <a:pt x="1037183" y="723759"/>
                          </a:lnTo>
                          <a:lnTo>
                            <a:pt x="1028474" y="349290"/>
                          </a:lnTo>
                          <a:lnTo>
                            <a:pt x="1028474" y="44490"/>
                          </a:lnTo>
                          <a:lnTo>
                            <a:pt x="9054" y="52421"/>
                          </a:lnTo>
                          <a:lnTo>
                            <a:pt x="0" y="3943548"/>
                          </a:lnTo>
                          <a:lnTo>
                            <a:pt x="3964556" y="3967680"/>
                          </a:lnTo>
                          <a:cubicBezTo>
                            <a:pt x="3958750" y="2783314"/>
                            <a:pt x="3917939" y="1184366"/>
                            <a:pt x="3912133" y="0"/>
                          </a:cubicBezTo>
                          <a:lnTo>
                            <a:pt x="1006554" y="39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13812701" y="9137675"/>
                      <a:ext cx="239287" cy="262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4" name="Google Shape;105;p1"/>
                <p:cNvSpPr txBox="1"/>
                <p:nvPr/>
              </p:nvSpPr>
              <p:spPr>
                <a:xfrm>
                  <a:off x="17213692" y="17768405"/>
                  <a:ext cx="839522" cy="3346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2001</a:t>
                  </a:r>
                  <a:endParaRPr sz="1600" b="1" dirty="0">
                    <a:latin typeface="Century Gothic"/>
                    <a:ea typeface="Century Gothic"/>
                    <a:cs typeface="Century Gothic"/>
                    <a:sym typeface="Century Gothic"/>
                  </a:endParaRPr>
                </a:p>
              </p:txBody>
            </p:sp>
          </p:grpSp>
          <p:grpSp>
            <p:nvGrpSpPr>
              <p:cNvPr id="1051" name="Group 1050"/>
              <p:cNvGrpSpPr/>
              <p:nvPr/>
            </p:nvGrpSpPr>
            <p:grpSpPr>
              <a:xfrm>
                <a:off x="20430660" y="14589719"/>
                <a:ext cx="3747732" cy="3713849"/>
                <a:chOff x="20430660" y="14589719"/>
                <a:chExt cx="3747732" cy="3713849"/>
              </a:xfrm>
            </p:grpSpPr>
            <p:grpSp>
              <p:nvGrpSpPr>
                <p:cNvPr id="1050" name="Group 1049"/>
                <p:cNvGrpSpPr/>
                <p:nvPr/>
              </p:nvGrpSpPr>
              <p:grpSpPr>
                <a:xfrm>
                  <a:off x="20430660" y="14589719"/>
                  <a:ext cx="3747732" cy="3713849"/>
                  <a:chOff x="20430660" y="14589719"/>
                  <a:chExt cx="3747732" cy="3713849"/>
                </a:xfrm>
              </p:grpSpPr>
              <p:pic>
                <p:nvPicPr>
                  <p:cNvPr id="113" name="Google Shape;92;p1"/>
                  <p:cNvPicPr preferRelativeResize="0"/>
                  <p:nvPr/>
                </p:nvPicPr>
                <p:blipFill rotWithShape="1">
                  <a:blip r:embed="rId24">
                    <a:alphaModFix/>
                  </a:blip>
                  <a:srcRect l="592" t="811" r="2232" b="3145"/>
                  <a:stretch/>
                </p:blipFill>
                <p:spPr>
                  <a:xfrm>
                    <a:off x="20565385" y="14793070"/>
                    <a:ext cx="3438144" cy="3438144"/>
                  </a:xfrm>
                  <a:prstGeom prst="rect">
                    <a:avLst/>
                  </a:prstGeom>
                  <a:noFill/>
                  <a:ln>
                    <a:noFill/>
                  </a:ln>
                </p:spPr>
              </p:pic>
              <p:grpSp>
                <p:nvGrpSpPr>
                  <p:cNvPr id="173" name="Group 172"/>
                  <p:cNvGrpSpPr/>
                  <p:nvPr/>
                </p:nvGrpSpPr>
                <p:grpSpPr>
                  <a:xfrm>
                    <a:off x="20430660" y="14589719"/>
                    <a:ext cx="3747732" cy="3713849"/>
                    <a:chOff x="12861632" y="9056006"/>
                    <a:chExt cx="3964536" cy="3967696"/>
                  </a:xfrm>
                </p:grpSpPr>
                <p:sp>
                  <p:nvSpPr>
                    <p:cNvPr id="174" name="Freeform 173"/>
                    <p:cNvSpPr/>
                    <p:nvPr/>
                  </p:nvSpPr>
                  <p:spPr>
                    <a:xfrm>
                      <a:off x="12861632" y="9056006"/>
                      <a:ext cx="3964536" cy="3967696"/>
                    </a:xfrm>
                    <a:custGeom>
                      <a:avLst/>
                      <a:gdLst>
                        <a:gd name="connsiteX0" fmla="*/ 870858 w 3587932"/>
                        <a:gd name="connsiteY0" fmla="*/ 52252 h 3701143"/>
                        <a:gd name="connsiteX1" fmla="*/ 862149 w 3587932"/>
                        <a:gd name="connsiteY1" fmla="*/ 287383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9566 w 3587932"/>
                        <a:gd name="connsiteY0" fmla="*/ 130629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9566 w 3587932"/>
                        <a:gd name="connsiteY30" fmla="*/ 130629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165463 w 3587932"/>
                        <a:gd name="connsiteY19" fmla="*/ 2307772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148046 w 3587932"/>
                        <a:gd name="connsiteY20" fmla="*/ 923108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909983 w 3587932"/>
                        <a:gd name="connsiteY0" fmla="*/ 152420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09983 w 3587932"/>
                        <a:gd name="connsiteY30" fmla="*/ 152420 h 3701143"/>
                        <a:gd name="connsiteX0" fmla="*/ 909983 w 3587932"/>
                        <a:gd name="connsiteY0" fmla="*/ 152420 h 3829044"/>
                        <a:gd name="connsiteX1" fmla="*/ 910150 w 3587932"/>
                        <a:gd name="connsiteY1" fmla="*/ 304800 h 3829044"/>
                        <a:gd name="connsiteX2" fmla="*/ 1811383 w 3587932"/>
                        <a:gd name="connsiteY2" fmla="*/ 296092 h 3829044"/>
                        <a:gd name="connsiteX3" fmla="*/ 1811383 w 3587932"/>
                        <a:gd name="connsiteY3" fmla="*/ 461554 h 3829044"/>
                        <a:gd name="connsiteX4" fmla="*/ 2229395 w 3587932"/>
                        <a:gd name="connsiteY4" fmla="*/ 452846 h 3829044"/>
                        <a:gd name="connsiteX5" fmla="*/ 2586446 w 3587932"/>
                        <a:gd name="connsiteY5" fmla="*/ 914400 h 3829044"/>
                        <a:gd name="connsiteX6" fmla="*/ 3004458 w 3587932"/>
                        <a:gd name="connsiteY6" fmla="*/ 914400 h 3829044"/>
                        <a:gd name="connsiteX7" fmla="*/ 3431178 w 3587932"/>
                        <a:gd name="connsiteY7" fmla="*/ 1436914 h 3829044"/>
                        <a:gd name="connsiteX8" fmla="*/ 3448595 w 3587932"/>
                        <a:gd name="connsiteY8" fmla="*/ 1828800 h 3829044"/>
                        <a:gd name="connsiteX9" fmla="*/ 3300549 w 3587932"/>
                        <a:gd name="connsiteY9" fmla="*/ 1863634 h 3829044"/>
                        <a:gd name="connsiteX10" fmla="*/ 3291840 w 3587932"/>
                        <a:gd name="connsiteY10" fmla="*/ 2638697 h 3829044"/>
                        <a:gd name="connsiteX11" fmla="*/ 2412275 w 3587932"/>
                        <a:gd name="connsiteY11" fmla="*/ 2638697 h 3829044"/>
                        <a:gd name="connsiteX12" fmla="*/ 2403566 w 3587932"/>
                        <a:gd name="connsiteY12" fmla="*/ 3561806 h 3829044"/>
                        <a:gd name="connsiteX13" fmla="*/ 1584960 w 3587932"/>
                        <a:gd name="connsiteY13" fmla="*/ 3561806 h 3829044"/>
                        <a:gd name="connsiteX14" fmla="*/ 1489166 w 3587932"/>
                        <a:gd name="connsiteY14" fmla="*/ 3230880 h 3829044"/>
                        <a:gd name="connsiteX15" fmla="*/ 957943 w 3587932"/>
                        <a:gd name="connsiteY15" fmla="*/ 3021874 h 3829044"/>
                        <a:gd name="connsiteX16" fmla="*/ 940526 w 3587932"/>
                        <a:gd name="connsiteY16" fmla="*/ 2699657 h 3829044"/>
                        <a:gd name="connsiteX17" fmla="*/ 748938 w 3587932"/>
                        <a:gd name="connsiteY17" fmla="*/ 2673532 h 3829044"/>
                        <a:gd name="connsiteX18" fmla="*/ 574766 w 3587932"/>
                        <a:gd name="connsiteY18" fmla="*/ 2473234 h 3829044"/>
                        <a:gd name="connsiteX19" fmla="*/ 226423 w 3587932"/>
                        <a:gd name="connsiteY19" fmla="*/ 2342606 h 3829044"/>
                        <a:gd name="connsiteX20" fmla="*/ 217715 w 3587932"/>
                        <a:gd name="connsiteY20" fmla="*/ 931817 h 3829044"/>
                        <a:gd name="connsiteX21" fmla="*/ 478972 w 3587932"/>
                        <a:gd name="connsiteY21" fmla="*/ 923109 h 3829044"/>
                        <a:gd name="connsiteX22" fmla="*/ 505098 w 3587932"/>
                        <a:gd name="connsiteY22" fmla="*/ 661852 h 3829044"/>
                        <a:gd name="connsiteX23" fmla="*/ 923109 w 3587932"/>
                        <a:gd name="connsiteY23" fmla="*/ 679269 h 3829044"/>
                        <a:gd name="connsiteX24" fmla="*/ 914400 w 3587932"/>
                        <a:gd name="connsiteY24" fmla="*/ 304800 h 3829044"/>
                        <a:gd name="connsiteX25" fmla="*/ 914400 w 3587932"/>
                        <a:gd name="connsiteY25" fmla="*/ 0 h 3829044"/>
                        <a:gd name="connsiteX26" fmla="*/ 0 w 3587932"/>
                        <a:gd name="connsiteY26" fmla="*/ 165462 h 3829044"/>
                        <a:gd name="connsiteX27" fmla="*/ 60960 w 3587932"/>
                        <a:gd name="connsiteY27" fmla="*/ 3829044 h 3829044"/>
                        <a:gd name="connsiteX28" fmla="*/ 3587932 w 3587932"/>
                        <a:gd name="connsiteY28" fmla="*/ 3701143 h 3829044"/>
                        <a:gd name="connsiteX29" fmla="*/ 3570515 w 3587932"/>
                        <a:gd name="connsiteY29" fmla="*/ 148046 h 3829044"/>
                        <a:gd name="connsiteX30" fmla="*/ 909983 w 3587932"/>
                        <a:gd name="connsiteY30" fmla="*/ 152420 h 3829044"/>
                        <a:gd name="connsiteX0" fmla="*/ 909983 w 3587932"/>
                        <a:gd name="connsiteY0" fmla="*/ 152420 h 3870680"/>
                        <a:gd name="connsiteX1" fmla="*/ 910150 w 3587932"/>
                        <a:gd name="connsiteY1" fmla="*/ 304800 h 3870680"/>
                        <a:gd name="connsiteX2" fmla="*/ 1811383 w 3587932"/>
                        <a:gd name="connsiteY2" fmla="*/ 296092 h 3870680"/>
                        <a:gd name="connsiteX3" fmla="*/ 1811383 w 3587932"/>
                        <a:gd name="connsiteY3" fmla="*/ 461554 h 3870680"/>
                        <a:gd name="connsiteX4" fmla="*/ 2229395 w 3587932"/>
                        <a:gd name="connsiteY4" fmla="*/ 452846 h 3870680"/>
                        <a:gd name="connsiteX5" fmla="*/ 2586446 w 3587932"/>
                        <a:gd name="connsiteY5" fmla="*/ 914400 h 3870680"/>
                        <a:gd name="connsiteX6" fmla="*/ 3004458 w 3587932"/>
                        <a:gd name="connsiteY6" fmla="*/ 914400 h 3870680"/>
                        <a:gd name="connsiteX7" fmla="*/ 3431178 w 3587932"/>
                        <a:gd name="connsiteY7" fmla="*/ 1436914 h 3870680"/>
                        <a:gd name="connsiteX8" fmla="*/ 3448595 w 3587932"/>
                        <a:gd name="connsiteY8" fmla="*/ 1828800 h 3870680"/>
                        <a:gd name="connsiteX9" fmla="*/ 3300549 w 3587932"/>
                        <a:gd name="connsiteY9" fmla="*/ 1863634 h 3870680"/>
                        <a:gd name="connsiteX10" fmla="*/ 3291840 w 3587932"/>
                        <a:gd name="connsiteY10" fmla="*/ 2638697 h 3870680"/>
                        <a:gd name="connsiteX11" fmla="*/ 2412275 w 3587932"/>
                        <a:gd name="connsiteY11" fmla="*/ 2638697 h 3870680"/>
                        <a:gd name="connsiteX12" fmla="*/ 2403566 w 3587932"/>
                        <a:gd name="connsiteY12" fmla="*/ 3561806 h 3870680"/>
                        <a:gd name="connsiteX13" fmla="*/ 1584960 w 3587932"/>
                        <a:gd name="connsiteY13" fmla="*/ 3561806 h 3870680"/>
                        <a:gd name="connsiteX14" fmla="*/ 1489166 w 3587932"/>
                        <a:gd name="connsiteY14" fmla="*/ 3230880 h 3870680"/>
                        <a:gd name="connsiteX15" fmla="*/ 957943 w 3587932"/>
                        <a:gd name="connsiteY15" fmla="*/ 3021874 h 3870680"/>
                        <a:gd name="connsiteX16" fmla="*/ 940526 w 3587932"/>
                        <a:gd name="connsiteY16" fmla="*/ 2699657 h 3870680"/>
                        <a:gd name="connsiteX17" fmla="*/ 748938 w 3587932"/>
                        <a:gd name="connsiteY17" fmla="*/ 2673532 h 3870680"/>
                        <a:gd name="connsiteX18" fmla="*/ 574766 w 3587932"/>
                        <a:gd name="connsiteY18" fmla="*/ 2473234 h 3870680"/>
                        <a:gd name="connsiteX19" fmla="*/ 226423 w 3587932"/>
                        <a:gd name="connsiteY19" fmla="*/ 2342606 h 3870680"/>
                        <a:gd name="connsiteX20" fmla="*/ 217715 w 3587932"/>
                        <a:gd name="connsiteY20" fmla="*/ 931817 h 3870680"/>
                        <a:gd name="connsiteX21" fmla="*/ 478972 w 3587932"/>
                        <a:gd name="connsiteY21" fmla="*/ 923109 h 3870680"/>
                        <a:gd name="connsiteX22" fmla="*/ 505098 w 3587932"/>
                        <a:gd name="connsiteY22" fmla="*/ 661852 h 3870680"/>
                        <a:gd name="connsiteX23" fmla="*/ 923109 w 3587932"/>
                        <a:gd name="connsiteY23" fmla="*/ 679269 h 3870680"/>
                        <a:gd name="connsiteX24" fmla="*/ 914400 w 3587932"/>
                        <a:gd name="connsiteY24" fmla="*/ 304800 h 3870680"/>
                        <a:gd name="connsiteX25" fmla="*/ 914400 w 3587932"/>
                        <a:gd name="connsiteY25" fmla="*/ 0 h 3870680"/>
                        <a:gd name="connsiteX26" fmla="*/ 0 w 3587932"/>
                        <a:gd name="connsiteY26" fmla="*/ 165462 h 3870680"/>
                        <a:gd name="connsiteX27" fmla="*/ 60960 w 3587932"/>
                        <a:gd name="connsiteY27" fmla="*/ 3829044 h 3870680"/>
                        <a:gd name="connsiteX28" fmla="*/ 3587932 w 3587932"/>
                        <a:gd name="connsiteY28" fmla="*/ 3870680 h 3870680"/>
                        <a:gd name="connsiteX29" fmla="*/ 3570515 w 3587932"/>
                        <a:gd name="connsiteY29" fmla="*/ 148046 h 3870680"/>
                        <a:gd name="connsiteX30" fmla="*/ 909983 w 3587932"/>
                        <a:gd name="connsiteY30" fmla="*/ 152420 h 3870680"/>
                        <a:gd name="connsiteX0" fmla="*/ 909983 w 3798172"/>
                        <a:gd name="connsiteY0" fmla="*/ 196910 h 3915170"/>
                        <a:gd name="connsiteX1" fmla="*/ 910150 w 3798172"/>
                        <a:gd name="connsiteY1" fmla="*/ 349290 h 3915170"/>
                        <a:gd name="connsiteX2" fmla="*/ 1811383 w 3798172"/>
                        <a:gd name="connsiteY2" fmla="*/ 340582 h 3915170"/>
                        <a:gd name="connsiteX3" fmla="*/ 1811383 w 3798172"/>
                        <a:gd name="connsiteY3" fmla="*/ 506044 h 3915170"/>
                        <a:gd name="connsiteX4" fmla="*/ 2229395 w 3798172"/>
                        <a:gd name="connsiteY4" fmla="*/ 497336 h 3915170"/>
                        <a:gd name="connsiteX5" fmla="*/ 2586446 w 3798172"/>
                        <a:gd name="connsiteY5" fmla="*/ 958890 h 3915170"/>
                        <a:gd name="connsiteX6" fmla="*/ 3004458 w 3798172"/>
                        <a:gd name="connsiteY6" fmla="*/ 958890 h 3915170"/>
                        <a:gd name="connsiteX7" fmla="*/ 3431178 w 3798172"/>
                        <a:gd name="connsiteY7" fmla="*/ 1481404 h 3915170"/>
                        <a:gd name="connsiteX8" fmla="*/ 3448595 w 3798172"/>
                        <a:gd name="connsiteY8" fmla="*/ 1873290 h 3915170"/>
                        <a:gd name="connsiteX9" fmla="*/ 3300549 w 3798172"/>
                        <a:gd name="connsiteY9" fmla="*/ 1908124 h 3915170"/>
                        <a:gd name="connsiteX10" fmla="*/ 3291840 w 3798172"/>
                        <a:gd name="connsiteY10" fmla="*/ 2683187 h 3915170"/>
                        <a:gd name="connsiteX11" fmla="*/ 2412275 w 3798172"/>
                        <a:gd name="connsiteY11" fmla="*/ 2683187 h 3915170"/>
                        <a:gd name="connsiteX12" fmla="*/ 2403566 w 3798172"/>
                        <a:gd name="connsiteY12" fmla="*/ 3606296 h 3915170"/>
                        <a:gd name="connsiteX13" fmla="*/ 1584960 w 3798172"/>
                        <a:gd name="connsiteY13" fmla="*/ 3606296 h 3915170"/>
                        <a:gd name="connsiteX14" fmla="*/ 1489166 w 3798172"/>
                        <a:gd name="connsiteY14" fmla="*/ 3275370 h 3915170"/>
                        <a:gd name="connsiteX15" fmla="*/ 957943 w 3798172"/>
                        <a:gd name="connsiteY15" fmla="*/ 3066364 h 3915170"/>
                        <a:gd name="connsiteX16" fmla="*/ 940526 w 3798172"/>
                        <a:gd name="connsiteY16" fmla="*/ 2744147 h 3915170"/>
                        <a:gd name="connsiteX17" fmla="*/ 748938 w 3798172"/>
                        <a:gd name="connsiteY17" fmla="*/ 2718022 h 3915170"/>
                        <a:gd name="connsiteX18" fmla="*/ 574766 w 3798172"/>
                        <a:gd name="connsiteY18" fmla="*/ 2517724 h 3915170"/>
                        <a:gd name="connsiteX19" fmla="*/ 226423 w 3798172"/>
                        <a:gd name="connsiteY19" fmla="*/ 2387096 h 3915170"/>
                        <a:gd name="connsiteX20" fmla="*/ 217715 w 3798172"/>
                        <a:gd name="connsiteY20" fmla="*/ 976307 h 3915170"/>
                        <a:gd name="connsiteX21" fmla="*/ 478972 w 3798172"/>
                        <a:gd name="connsiteY21" fmla="*/ 967599 h 3915170"/>
                        <a:gd name="connsiteX22" fmla="*/ 505098 w 3798172"/>
                        <a:gd name="connsiteY22" fmla="*/ 706342 h 3915170"/>
                        <a:gd name="connsiteX23" fmla="*/ 923109 w 3798172"/>
                        <a:gd name="connsiteY23" fmla="*/ 723759 h 3915170"/>
                        <a:gd name="connsiteX24" fmla="*/ 914400 w 3798172"/>
                        <a:gd name="connsiteY24" fmla="*/ 349290 h 3915170"/>
                        <a:gd name="connsiteX25" fmla="*/ 914400 w 3798172"/>
                        <a:gd name="connsiteY25" fmla="*/ 44490 h 3915170"/>
                        <a:gd name="connsiteX26" fmla="*/ 0 w 3798172"/>
                        <a:gd name="connsiteY26" fmla="*/ 209952 h 3915170"/>
                        <a:gd name="connsiteX27" fmla="*/ 60960 w 3798172"/>
                        <a:gd name="connsiteY27" fmla="*/ 3873534 h 3915170"/>
                        <a:gd name="connsiteX28" fmla="*/ 3587932 w 3798172"/>
                        <a:gd name="connsiteY28" fmla="*/ 3915170 h 3915170"/>
                        <a:gd name="connsiteX29" fmla="*/ 3798059 w 3798172"/>
                        <a:gd name="connsiteY29" fmla="*/ 0 h 3915170"/>
                        <a:gd name="connsiteX30" fmla="*/ 909983 w 3798172"/>
                        <a:gd name="connsiteY30" fmla="*/ 196910 h 3915170"/>
                        <a:gd name="connsiteX0" fmla="*/ 1015003 w 3903191"/>
                        <a:gd name="connsiteY0" fmla="*/ 196910 h 3915170"/>
                        <a:gd name="connsiteX1" fmla="*/ 1015170 w 3903191"/>
                        <a:gd name="connsiteY1" fmla="*/ 349290 h 3915170"/>
                        <a:gd name="connsiteX2" fmla="*/ 1916403 w 3903191"/>
                        <a:gd name="connsiteY2" fmla="*/ 340582 h 3915170"/>
                        <a:gd name="connsiteX3" fmla="*/ 1916403 w 3903191"/>
                        <a:gd name="connsiteY3" fmla="*/ 506044 h 3915170"/>
                        <a:gd name="connsiteX4" fmla="*/ 2334415 w 3903191"/>
                        <a:gd name="connsiteY4" fmla="*/ 497336 h 3915170"/>
                        <a:gd name="connsiteX5" fmla="*/ 2691466 w 3903191"/>
                        <a:gd name="connsiteY5" fmla="*/ 958890 h 3915170"/>
                        <a:gd name="connsiteX6" fmla="*/ 3109478 w 3903191"/>
                        <a:gd name="connsiteY6" fmla="*/ 958890 h 3915170"/>
                        <a:gd name="connsiteX7" fmla="*/ 3536198 w 3903191"/>
                        <a:gd name="connsiteY7" fmla="*/ 1481404 h 3915170"/>
                        <a:gd name="connsiteX8" fmla="*/ 3553615 w 3903191"/>
                        <a:gd name="connsiteY8" fmla="*/ 1873290 h 3915170"/>
                        <a:gd name="connsiteX9" fmla="*/ 3405569 w 3903191"/>
                        <a:gd name="connsiteY9" fmla="*/ 1908124 h 3915170"/>
                        <a:gd name="connsiteX10" fmla="*/ 3396860 w 3903191"/>
                        <a:gd name="connsiteY10" fmla="*/ 2683187 h 3915170"/>
                        <a:gd name="connsiteX11" fmla="*/ 2517295 w 3903191"/>
                        <a:gd name="connsiteY11" fmla="*/ 2683187 h 3915170"/>
                        <a:gd name="connsiteX12" fmla="*/ 2508586 w 3903191"/>
                        <a:gd name="connsiteY12" fmla="*/ 3606296 h 3915170"/>
                        <a:gd name="connsiteX13" fmla="*/ 1689980 w 3903191"/>
                        <a:gd name="connsiteY13" fmla="*/ 3606296 h 3915170"/>
                        <a:gd name="connsiteX14" fmla="*/ 1594186 w 3903191"/>
                        <a:gd name="connsiteY14" fmla="*/ 3275370 h 3915170"/>
                        <a:gd name="connsiteX15" fmla="*/ 1062963 w 3903191"/>
                        <a:gd name="connsiteY15" fmla="*/ 3066364 h 3915170"/>
                        <a:gd name="connsiteX16" fmla="*/ 1045546 w 3903191"/>
                        <a:gd name="connsiteY16" fmla="*/ 2744147 h 3915170"/>
                        <a:gd name="connsiteX17" fmla="*/ 853958 w 3903191"/>
                        <a:gd name="connsiteY17" fmla="*/ 2718022 h 3915170"/>
                        <a:gd name="connsiteX18" fmla="*/ 679786 w 3903191"/>
                        <a:gd name="connsiteY18" fmla="*/ 2517724 h 3915170"/>
                        <a:gd name="connsiteX19" fmla="*/ 331443 w 3903191"/>
                        <a:gd name="connsiteY19" fmla="*/ 2387096 h 3915170"/>
                        <a:gd name="connsiteX20" fmla="*/ 322735 w 3903191"/>
                        <a:gd name="connsiteY20" fmla="*/ 976307 h 3915170"/>
                        <a:gd name="connsiteX21" fmla="*/ 583992 w 3903191"/>
                        <a:gd name="connsiteY21" fmla="*/ 967599 h 3915170"/>
                        <a:gd name="connsiteX22" fmla="*/ 610118 w 3903191"/>
                        <a:gd name="connsiteY22" fmla="*/ 706342 h 3915170"/>
                        <a:gd name="connsiteX23" fmla="*/ 1028129 w 3903191"/>
                        <a:gd name="connsiteY23" fmla="*/ 723759 h 3915170"/>
                        <a:gd name="connsiteX24" fmla="*/ 1019420 w 3903191"/>
                        <a:gd name="connsiteY24" fmla="*/ 349290 h 3915170"/>
                        <a:gd name="connsiteX25" fmla="*/ 1019420 w 3903191"/>
                        <a:gd name="connsiteY25" fmla="*/ 44490 h 3915170"/>
                        <a:gd name="connsiteX26" fmla="*/ 0 w 3903191"/>
                        <a:gd name="connsiteY26" fmla="*/ 52421 h 3915170"/>
                        <a:gd name="connsiteX27" fmla="*/ 165980 w 3903191"/>
                        <a:gd name="connsiteY27" fmla="*/ 3873534 h 3915170"/>
                        <a:gd name="connsiteX28" fmla="*/ 3692952 w 3903191"/>
                        <a:gd name="connsiteY28" fmla="*/ 3915170 h 3915170"/>
                        <a:gd name="connsiteX29" fmla="*/ 3903079 w 3903191"/>
                        <a:gd name="connsiteY29" fmla="*/ 0 h 3915170"/>
                        <a:gd name="connsiteX30" fmla="*/ 1015003 w 3903191"/>
                        <a:gd name="connsiteY30" fmla="*/ 196910 h 3915170"/>
                        <a:gd name="connsiteX0" fmla="*/ 1024057 w 3912245"/>
                        <a:gd name="connsiteY0" fmla="*/ 196910 h 3943548"/>
                        <a:gd name="connsiteX1" fmla="*/ 1024224 w 3912245"/>
                        <a:gd name="connsiteY1" fmla="*/ 349290 h 3943548"/>
                        <a:gd name="connsiteX2" fmla="*/ 1925457 w 3912245"/>
                        <a:gd name="connsiteY2" fmla="*/ 340582 h 3943548"/>
                        <a:gd name="connsiteX3" fmla="*/ 1925457 w 3912245"/>
                        <a:gd name="connsiteY3" fmla="*/ 506044 h 3943548"/>
                        <a:gd name="connsiteX4" fmla="*/ 2343469 w 3912245"/>
                        <a:gd name="connsiteY4" fmla="*/ 497336 h 3943548"/>
                        <a:gd name="connsiteX5" fmla="*/ 2700520 w 3912245"/>
                        <a:gd name="connsiteY5" fmla="*/ 958890 h 3943548"/>
                        <a:gd name="connsiteX6" fmla="*/ 3118532 w 3912245"/>
                        <a:gd name="connsiteY6" fmla="*/ 958890 h 3943548"/>
                        <a:gd name="connsiteX7" fmla="*/ 3545252 w 3912245"/>
                        <a:gd name="connsiteY7" fmla="*/ 1481404 h 3943548"/>
                        <a:gd name="connsiteX8" fmla="*/ 3562669 w 3912245"/>
                        <a:gd name="connsiteY8" fmla="*/ 1873290 h 3943548"/>
                        <a:gd name="connsiteX9" fmla="*/ 3414623 w 3912245"/>
                        <a:gd name="connsiteY9" fmla="*/ 1908124 h 3943548"/>
                        <a:gd name="connsiteX10" fmla="*/ 3405914 w 3912245"/>
                        <a:gd name="connsiteY10" fmla="*/ 2683187 h 3943548"/>
                        <a:gd name="connsiteX11" fmla="*/ 2526349 w 3912245"/>
                        <a:gd name="connsiteY11" fmla="*/ 2683187 h 3943548"/>
                        <a:gd name="connsiteX12" fmla="*/ 2517640 w 3912245"/>
                        <a:gd name="connsiteY12" fmla="*/ 3606296 h 3943548"/>
                        <a:gd name="connsiteX13" fmla="*/ 1699034 w 3912245"/>
                        <a:gd name="connsiteY13" fmla="*/ 3606296 h 3943548"/>
                        <a:gd name="connsiteX14" fmla="*/ 1603240 w 3912245"/>
                        <a:gd name="connsiteY14" fmla="*/ 3275370 h 3943548"/>
                        <a:gd name="connsiteX15" fmla="*/ 1072017 w 3912245"/>
                        <a:gd name="connsiteY15" fmla="*/ 3066364 h 3943548"/>
                        <a:gd name="connsiteX16" fmla="*/ 1054600 w 3912245"/>
                        <a:gd name="connsiteY16" fmla="*/ 2744147 h 3943548"/>
                        <a:gd name="connsiteX17" fmla="*/ 863012 w 3912245"/>
                        <a:gd name="connsiteY17" fmla="*/ 2718022 h 3943548"/>
                        <a:gd name="connsiteX18" fmla="*/ 688840 w 3912245"/>
                        <a:gd name="connsiteY18" fmla="*/ 2517724 h 3943548"/>
                        <a:gd name="connsiteX19" fmla="*/ 340497 w 3912245"/>
                        <a:gd name="connsiteY19" fmla="*/ 2387096 h 3943548"/>
                        <a:gd name="connsiteX20" fmla="*/ 331789 w 3912245"/>
                        <a:gd name="connsiteY20" fmla="*/ 976307 h 3943548"/>
                        <a:gd name="connsiteX21" fmla="*/ 593046 w 3912245"/>
                        <a:gd name="connsiteY21" fmla="*/ 967599 h 3943548"/>
                        <a:gd name="connsiteX22" fmla="*/ 619172 w 3912245"/>
                        <a:gd name="connsiteY22" fmla="*/ 706342 h 3943548"/>
                        <a:gd name="connsiteX23" fmla="*/ 1037183 w 3912245"/>
                        <a:gd name="connsiteY23" fmla="*/ 723759 h 3943548"/>
                        <a:gd name="connsiteX24" fmla="*/ 1028474 w 3912245"/>
                        <a:gd name="connsiteY24" fmla="*/ 349290 h 3943548"/>
                        <a:gd name="connsiteX25" fmla="*/ 1028474 w 3912245"/>
                        <a:gd name="connsiteY25" fmla="*/ 44490 h 3943548"/>
                        <a:gd name="connsiteX26" fmla="*/ 9054 w 3912245"/>
                        <a:gd name="connsiteY26" fmla="*/ 52421 h 3943548"/>
                        <a:gd name="connsiteX27" fmla="*/ 0 w 3912245"/>
                        <a:gd name="connsiteY27" fmla="*/ 3943548 h 3943548"/>
                        <a:gd name="connsiteX28" fmla="*/ 3702006 w 3912245"/>
                        <a:gd name="connsiteY28" fmla="*/ 3915170 h 3943548"/>
                        <a:gd name="connsiteX29" fmla="*/ 3912133 w 3912245"/>
                        <a:gd name="connsiteY29" fmla="*/ 0 h 3943548"/>
                        <a:gd name="connsiteX30" fmla="*/ 1024057 w 3912245"/>
                        <a:gd name="connsiteY30" fmla="*/ 196910 h 3943548"/>
                        <a:gd name="connsiteX0" fmla="*/ 1024057 w 3912901"/>
                        <a:gd name="connsiteY0" fmla="*/ 196910 h 3967680"/>
                        <a:gd name="connsiteX1" fmla="*/ 1024224 w 3912901"/>
                        <a:gd name="connsiteY1" fmla="*/ 349290 h 3967680"/>
                        <a:gd name="connsiteX2" fmla="*/ 1925457 w 3912901"/>
                        <a:gd name="connsiteY2" fmla="*/ 340582 h 3967680"/>
                        <a:gd name="connsiteX3" fmla="*/ 1925457 w 3912901"/>
                        <a:gd name="connsiteY3" fmla="*/ 506044 h 3967680"/>
                        <a:gd name="connsiteX4" fmla="*/ 2343469 w 3912901"/>
                        <a:gd name="connsiteY4" fmla="*/ 497336 h 3967680"/>
                        <a:gd name="connsiteX5" fmla="*/ 2700520 w 3912901"/>
                        <a:gd name="connsiteY5" fmla="*/ 958890 h 3967680"/>
                        <a:gd name="connsiteX6" fmla="*/ 3118532 w 3912901"/>
                        <a:gd name="connsiteY6" fmla="*/ 958890 h 3967680"/>
                        <a:gd name="connsiteX7" fmla="*/ 3545252 w 3912901"/>
                        <a:gd name="connsiteY7" fmla="*/ 1481404 h 3967680"/>
                        <a:gd name="connsiteX8" fmla="*/ 3562669 w 3912901"/>
                        <a:gd name="connsiteY8" fmla="*/ 1873290 h 3967680"/>
                        <a:gd name="connsiteX9" fmla="*/ 3414623 w 3912901"/>
                        <a:gd name="connsiteY9" fmla="*/ 1908124 h 3967680"/>
                        <a:gd name="connsiteX10" fmla="*/ 3405914 w 3912901"/>
                        <a:gd name="connsiteY10" fmla="*/ 2683187 h 3967680"/>
                        <a:gd name="connsiteX11" fmla="*/ 2526349 w 3912901"/>
                        <a:gd name="connsiteY11" fmla="*/ 2683187 h 3967680"/>
                        <a:gd name="connsiteX12" fmla="*/ 2517640 w 3912901"/>
                        <a:gd name="connsiteY12" fmla="*/ 3606296 h 3967680"/>
                        <a:gd name="connsiteX13" fmla="*/ 1699034 w 3912901"/>
                        <a:gd name="connsiteY13" fmla="*/ 3606296 h 3967680"/>
                        <a:gd name="connsiteX14" fmla="*/ 1603240 w 3912901"/>
                        <a:gd name="connsiteY14" fmla="*/ 3275370 h 3967680"/>
                        <a:gd name="connsiteX15" fmla="*/ 1072017 w 3912901"/>
                        <a:gd name="connsiteY15" fmla="*/ 3066364 h 3967680"/>
                        <a:gd name="connsiteX16" fmla="*/ 1054600 w 3912901"/>
                        <a:gd name="connsiteY16" fmla="*/ 2744147 h 3967680"/>
                        <a:gd name="connsiteX17" fmla="*/ 863012 w 3912901"/>
                        <a:gd name="connsiteY17" fmla="*/ 2718022 h 3967680"/>
                        <a:gd name="connsiteX18" fmla="*/ 688840 w 3912901"/>
                        <a:gd name="connsiteY18" fmla="*/ 2517724 h 3967680"/>
                        <a:gd name="connsiteX19" fmla="*/ 340497 w 3912901"/>
                        <a:gd name="connsiteY19" fmla="*/ 2387096 h 3967680"/>
                        <a:gd name="connsiteX20" fmla="*/ 331789 w 3912901"/>
                        <a:gd name="connsiteY20" fmla="*/ 976307 h 3967680"/>
                        <a:gd name="connsiteX21" fmla="*/ 593046 w 3912901"/>
                        <a:gd name="connsiteY21" fmla="*/ 967599 h 3967680"/>
                        <a:gd name="connsiteX22" fmla="*/ 619172 w 3912901"/>
                        <a:gd name="connsiteY22" fmla="*/ 706342 h 3967680"/>
                        <a:gd name="connsiteX23" fmla="*/ 1037183 w 3912901"/>
                        <a:gd name="connsiteY23" fmla="*/ 723759 h 3967680"/>
                        <a:gd name="connsiteX24" fmla="*/ 1028474 w 3912901"/>
                        <a:gd name="connsiteY24" fmla="*/ 349290 h 3967680"/>
                        <a:gd name="connsiteX25" fmla="*/ 1028474 w 3912901"/>
                        <a:gd name="connsiteY25" fmla="*/ 44490 h 3967680"/>
                        <a:gd name="connsiteX26" fmla="*/ 9054 w 3912901"/>
                        <a:gd name="connsiteY26" fmla="*/ 52421 h 3967680"/>
                        <a:gd name="connsiteX27" fmla="*/ 0 w 3912901"/>
                        <a:gd name="connsiteY27" fmla="*/ 3943548 h 3967680"/>
                        <a:gd name="connsiteX28" fmla="*/ 3894543 w 3912901"/>
                        <a:gd name="connsiteY28" fmla="*/ 3967680 h 3967680"/>
                        <a:gd name="connsiteX29" fmla="*/ 3912133 w 3912901"/>
                        <a:gd name="connsiteY29" fmla="*/ 0 h 3967680"/>
                        <a:gd name="connsiteX30" fmla="*/ 1024057 w 3912901"/>
                        <a:gd name="connsiteY30" fmla="*/ 196910 h 3967680"/>
                        <a:gd name="connsiteX0" fmla="*/ 1024057 w 3964556"/>
                        <a:gd name="connsiteY0" fmla="*/ 19691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24057 w 3964556"/>
                        <a:gd name="connsiteY30" fmla="*/ 196910 h 3967680"/>
                        <a:gd name="connsiteX0" fmla="*/ 1006554 w 3964556"/>
                        <a:gd name="connsiteY0" fmla="*/ 39380 h 3967680"/>
                        <a:gd name="connsiteX1" fmla="*/ 1024224 w 3964556"/>
                        <a:gd name="connsiteY1" fmla="*/ 349290 h 3967680"/>
                        <a:gd name="connsiteX2" fmla="*/ 1925457 w 3964556"/>
                        <a:gd name="connsiteY2" fmla="*/ 340582 h 3967680"/>
                        <a:gd name="connsiteX3" fmla="*/ 1925457 w 3964556"/>
                        <a:gd name="connsiteY3" fmla="*/ 506044 h 3967680"/>
                        <a:gd name="connsiteX4" fmla="*/ 2343469 w 3964556"/>
                        <a:gd name="connsiteY4" fmla="*/ 497336 h 3967680"/>
                        <a:gd name="connsiteX5" fmla="*/ 2700520 w 3964556"/>
                        <a:gd name="connsiteY5" fmla="*/ 958890 h 3967680"/>
                        <a:gd name="connsiteX6" fmla="*/ 3118532 w 3964556"/>
                        <a:gd name="connsiteY6" fmla="*/ 958890 h 3967680"/>
                        <a:gd name="connsiteX7" fmla="*/ 3545252 w 3964556"/>
                        <a:gd name="connsiteY7" fmla="*/ 1481404 h 3967680"/>
                        <a:gd name="connsiteX8" fmla="*/ 3562669 w 3964556"/>
                        <a:gd name="connsiteY8" fmla="*/ 1873290 h 3967680"/>
                        <a:gd name="connsiteX9" fmla="*/ 3414623 w 3964556"/>
                        <a:gd name="connsiteY9" fmla="*/ 1908124 h 3967680"/>
                        <a:gd name="connsiteX10" fmla="*/ 3405914 w 3964556"/>
                        <a:gd name="connsiteY10" fmla="*/ 2683187 h 3967680"/>
                        <a:gd name="connsiteX11" fmla="*/ 2526349 w 3964556"/>
                        <a:gd name="connsiteY11" fmla="*/ 2683187 h 3967680"/>
                        <a:gd name="connsiteX12" fmla="*/ 2517640 w 3964556"/>
                        <a:gd name="connsiteY12" fmla="*/ 3606296 h 3967680"/>
                        <a:gd name="connsiteX13" fmla="*/ 1699034 w 3964556"/>
                        <a:gd name="connsiteY13" fmla="*/ 3606296 h 3967680"/>
                        <a:gd name="connsiteX14" fmla="*/ 1603240 w 3964556"/>
                        <a:gd name="connsiteY14" fmla="*/ 3275370 h 3967680"/>
                        <a:gd name="connsiteX15" fmla="*/ 1072017 w 3964556"/>
                        <a:gd name="connsiteY15" fmla="*/ 3066364 h 3967680"/>
                        <a:gd name="connsiteX16" fmla="*/ 1054600 w 3964556"/>
                        <a:gd name="connsiteY16" fmla="*/ 2744147 h 3967680"/>
                        <a:gd name="connsiteX17" fmla="*/ 863012 w 3964556"/>
                        <a:gd name="connsiteY17" fmla="*/ 2718022 h 3967680"/>
                        <a:gd name="connsiteX18" fmla="*/ 688840 w 3964556"/>
                        <a:gd name="connsiteY18" fmla="*/ 2517724 h 3967680"/>
                        <a:gd name="connsiteX19" fmla="*/ 340497 w 3964556"/>
                        <a:gd name="connsiteY19" fmla="*/ 2387096 h 3967680"/>
                        <a:gd name="connsiteX20" fmla="*/ 331789 w 3964556"/>
                        <a:gd name="connsiteY20" fmla="*/ 976307 h 3967680"/>
                        <a:gd name="connsiteX21" fmla="*/ 593046 w 3964556"/>
                        <a:gd name="connsiteY21" fmla="*/ 967599 h 3967680"/>
                        <a:gd name="connsiteX22" fmla="*/ 619172 w 3964556"/>
                        <a:gd name="connsiteY22" fmla="*/ 706342 h 3967680"/>
                        <a:gd name="connsiteX23" fmla="*/ 1037183 w 3964556"/>
                        <a:gd name="connsiteY23" fmla="*/ 723759 h 3967680"/>
                        <a:gd name="connsiteX24" fmla="*/ 1028474 w 3964556"/>
                        <a:gd name="connsiteY24" fmla="*/ 349290 h 3967680"/>
                        <a:gd name="connsiteX25" fmla="*/ 1028474 w 3964556"/>
                        <a:gd name="connsiteY25" fmla="*/ 44490 h 3967680"/>
                        <a:gd name="connsiteX26" fmla="*/ 9054 w 3964556"/>
                        <a:gd name="connsiteY26" fmla="*/ 52421 h 3967680"/>
                        <a:gd name="connsiteX27" fmla="*/ 0 w 3964556"/>
                        <a:gd name="connsiteY27" fmla="*/ 3943548 h 3967680"/>
                        <a:gd name="connsiteX28" fmla="*/ 3964556 w 3964556"/>
                        <a:gd name="connsiteY28" fmla="*/ 3967680 h 3967680"/>
                        <a:gd name="connsiteX29" fmla="*/ 3912133 w 3964556"/>
                        <a:gd name="connsiteY29" fmla="*/ 0 h 3967680"/>
                        <a:gd name="connsiteX30" fmla="*/ 1006554 w 3964556"/>
                        <a:gd name="connsiteY30" fmla="*/ 39380 h 396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64556" h="3967680">
                          <a:moveTo>
                            <a:pt x="1006554" y="39380"/>
                          </a:moveTo>
                          <a:cubicBezTo>
                            <a:pt x="1006554" y="88729"/>
                            <a:pt x="1024224" y="299941"/>
                            <a:pt x="1024224" y="349290"/>
                          </a:cubicBezTo>
                          <a:lnTo>
                            <a:pt x="1925457" y="340582"/>
                          </a:lnTo>
                          <a:lnTo>
                            <a:pt x="1925457" y="506044"/>
                          </a:lnTo>
                          <a:lnTo>
                            <a:pt x="2343469" y="497336"/>
                          </a:lnTo>
                          <a:lnTo>
                            <a:pt x="2700520" y="958890"/>
                          </a:lnTo>
                          <a:lnTo>
                            <a:pt x="3118532" y="958890"/>
                          </a:lnTo>
                          <a:lnTo>
                            <a:pt x="3545252" y="1481404"/>
                          </a:lnTo>
                          <a:lnTo>
                            <a:pt x="3562669" y="1873290"/>
                          </a:lnTo>
                          <a:lnTo>
                            <a:pt x="3414623" y="1908124"/>
                          </a:lnTo>
                          <a:lnTo>
                            <a:pt x="3405914" y="2683187"/>
                          </a:lnTo>
                          <a:lnTo>
                            <a:pt x="2526349" y="2683187"/>
                          </a:lnTo>
                          <a:lnTo>
                            <a:pt x="2517640" y="3606296"/>
                          </a:lnTo>
                          <a:lnTo>
                            <a:pt x="1699034" y="3606296"/>
                          </a:lnTo>
                          <a:lnTo>
                            <a:pt x="1603240" y="3275370"/>
                          </a:lnTo>
                          <a:lnTo>
                            <a:pt x="1072017" y="3066364"/>
                          </a:lnTo>
                          <a:lnTo>
                            <a:pt x="1054600" y="2744147"/>
                          </a:lnTo>
                          <a:lnTo>
                            <a:pt x="863012" y="2718022"/>
                          </a:lnTo>
                          <a:lnTo>
                            <a:pt x="688840" y="2517724"/>
                          </a:lnTo>
                          <a:lnTo>
                            <a:pt x="340497" y="2387096"/>
                          </a:lnTo>
                          <a:cubicBezTo>
                            <a:pt x="337594" y="1925542"/>
                            <a:pt x="334692" y="1437861"/>
                            <a:pt x="331789" y="976307"/>
                          </a:cubicBezTo>
                          <a:lnTo>
                            <a:pt x="593046" y="967599"/>
                          </a:lnTo>
                          <a:lnTo>
                            <a:pt x="619172" y="706342"/>
                          </a:lnTo>
                          <a:lnTo>
                            <a:pt x="1037183" y="723759"/>
                          </a:lnTo>
                          <a:lnTo>
                            <a:pt x="1028474" y="349290"/>
                          </a:lnTo>
                          <a:lnTo>
                            <a:pt x="1028474" y="44490"/>
                          </a:lnTo>
                          <a:lnTo>
                            <a:pt x="9054" y="52421"/>
                          </a:lnTo>
                          <a:lnTo>
                            <a:pt x="0" y="3943548"/>
                          </a:lnTo>
                          <a:lnTo>
                            <a:pt x="3964556" y="3967680"/>
                          </a:lnTo>
                          <a:cubicBezTo>
                            <a:pt x="3958750" y="2783314"/>
                            <a:pt x="3917939" y="1184366"/>
                            <a:pt x="3912133" y="0"/>
                          </a:cubicBezTo>
                          <a:lnTo>
                            <a:pt x="1006554" y="393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3812701" y="9137675"/>
                      <a:ext cx="239287" cy="262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Google Shape;106;p1"/>
                <p:cNvSpPr txBox="1"/>
                <p:nvPr/>
              </p:nvSpPr>
              <p:spPr>
                <a:xfrm>
                  <a:off x="20925809" y="17768411"/>
                  <a:ext cx="720151" cy="3346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2018</a:t>
                  </a:r>
                  <a:endParaRPr sz="1600" b="1" dirty="0">
                    <a:latin typeface="Century Gothic"/>
                    <a:ea typeface="Century Gothic"/>
                    <a:cs typeface="Century Gothic"/>
                    <a:sym typeface="Century Gothic"/>
                  </a:endParaRPr>
                </a:p>
              </p:txBody>
            </p:sp>
          </p:grpSp>
        </p:grpSp>
        <p:grpSp>
          <p:nvGrpSpPr>
            <p:cNvPr id="225" name="Group 224"/>
            <p:cNvGrpSpPr/>
            <p:nvPr/>
          </p:nvGrpSpPr>
          <p:grpSpPr>
            <a:xfrm>
              <a:off x="22956136" y="17182426"/>
              <a:ext cx="970515" cy="781594"/>
              <a:chOff x="15426530" y="22195685"/>
              <a:chExt cx="970515" cy="781594"/>
            </a:xfrm>
          </p:grpSpPr>
          <p:sp>
            <p:nvSpPr>
              <p:cNvPr id="226" name="Up Arrow 225"/>
              <p:cNvSpPr/>
              <p:nvPr/>
            </p:nvSpPr>
            <p:spPr>
              <a:xfrm>
                <a:off x="15619036" y="22195685"/>
                <a:ext cx="210677" cy="261374"/>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p:cNvCxnSpPr/>
              <p:nvPr/>
            </p:nvCxnSpPr>
            <p:spPr>
              <a:xfrm flipV="1">
                <a:off x="15426530" y="22633844"/>
                <a:ext cx="537103" cy="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15715899" y="22638725"/>
                <a:ext cx="681146" cy="338554"/>
              </a:xfrm>
              <a:prstGeom prst="rect">
                <a:avLst/>
              </a:prstGeom>
              <a:noFill/>
            </p:spPr>
            <p:txBody>
              <a:bodyPr wrap="square" rtlCol="0">
                <a:spAutoFit/>
              </a:bodyPr>
              <a:lstStyle/>
              <a:p>
                <a:r>
                  <a:rPr lang="en-US" sz="1600" dirty="0"/>
                  <a:t>2 mi</a:t>
                </a:r>
              </a:p>
            </p:txBody>
          </p:sp>
        </p:grpSp>
        <p:grpSp>
          <p:nvGrpSpPr>
            <p:cNvPr id="229" name="Group 228"/>
            <p:cNvGrpSpPr/>
            <p:nvPr/>
          </p:nvGrpSpPr>
          <p:grpSpPr>
            <a:xfrm>
              <a:off x="19231745" y="17250569"/>
              <a:ext cx="970515" cy="781594"/>
              <a:chOff x="15426530" y="22195685"/>
              <a:chExt cx="970515" cy="781594"/>
            </a:xfrm>
          </p:grpSpPr>
          <p:sp>
            <p:nvSpPr>
              <p:cNvPr id="230" name="Up Arrow 229"/>
              <p:cNvSpPr/>
              <p:nvPr/>
            </p:nvSpPr>
            <p:spPr>
              <a:xfrm>
                <a:off x="15619036" y="22195685"/>
                <a:ext cx="210677" cy="261374"/>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p:cNvCxnSpPr/>
              <p:nvPr/>
            </p:nvCxnSpPr>
            <p:spPr>
              <a:xfrm flipV="1">
                <a:off x="15426530" y="22633844"/>
                <a:ext cx="537103" cy="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15715899" y="22638725"/>
                <a:ext cx="681146" cy="338554"/>
              </a:xfrm>
              <a:prstGeom prst="rect">
                <a:avLst/>
              </a:prstGeom>
              <a:noFill/>
            </p:spPr>
            <p:txBody>
              <a:bodyPr wrap="square" rtlCol="0">
                <a:spAutoFit/>
              </a:bodyPr>
              <a:lstStyle/>
              <a:p>
                <a:r>
                  <a:rPr lang="en-US" sz="1600" dirty="0"/>
                  <a:t>2 mi</a:t>
                </a:r>
              </a:p>
            </p:txBody>
          </p:sp>
        </p:grpSp>
        <p:grpSp>
          <p:nvGrpSpPr>
            <p:cNvPr id="233" name="Group 232"/>
            <p:cNvGrpSpPr/>
            <p:nvPr/>
          </p:nvGrpSpPr>
          <p:grpSpPr>
            <a:xfrm>
              <a:off x="15465275" y="17246532"/>
              <a:ext cx="970515" cy="781594"/>
              <a:chOff x="15426530" y="22195685"/>
              <a:chExt cx="970515" cy="781594"/>
            </a:xfrm>
          </p:grpSpPr>
          <p:sp>
            <p:nvSpPr>
              <p:cNvPr id="234" name="Up Arrow 233"/>
              <p:cNvSpPr/>
              <p:nvPr/>
            </p:nvSpPr>
            <p:spPr>
              <a:xfrm>
                <a:off x="15619036" y="22195685"/>
                <a:ext cx="210677" cy="261374"/>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p:cNvCxnSpPr/>
              <p:nvPr/>
            </p:nvCxnSpPr>
            <p:spPr>
              <a:xfrm flipV="1">
                <a:off x="15426530" y="22633844"/>
                <a:ext cx="537103" cy="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15715899" y="22638725"/>
                <a:ext cx="681146" cy="338554"/>
              </a:xfrm>
              <a:prstGeom prst="rect">
                <a:avLst/>
              </a:prstGeom>
              <a:noFill/>
            </p:spPr>
            <p:txBody>
              <a:bodyPr wrap="square" rtlCol="0">
                <a:spAutoFit/>
              </a:bodyPr>
              <a:lstStyle/>
              <a:p>
                <a:r>
                  <a:rPr lang="en-US" sz="1600" dirty="0"/>
                  <a:t>2 mi</a:t>
                </a:r>
              </a:p>
            </p:txBody>
          </p:sp>
        </p:grpSp>
      </p:grpSp>
      <p:grpSp>
        <p:nvGrpSpPr>
          <p:cNvPr id="187" name="Group 186"/>
          <p:cNvGrpSpPr/>
          <p:nvPr/>
        </p:nvGrpSpPr>
        <p:grpSpPr>
          <a:xfrm>
            <a:off x="13032921" y="8871857"/>
            <a:ext cx="11067825" cy="3848143"/>
            <a:chOff x="13032921" y="9100457"/>
            <a:chExt cx="11067825" cy="3848143"/>
          </a:xfrm>
        </p:grpSpPr>
        <p:grpSp>
          <p:nvGrpSpPr>
            <p:cNvPr id="1046" name="Group 1045"/>
            <p:cNvGrpSpPr/>
            <p:nvPr/>
          </p:nvGrpSpPr>
          <p:grpSpPr>
            <a:xfrm>
              <a:off x="13032921" y="9100457"/>
              <a:ext cx="11067825" cy="3848143"/>
              <a:chOff x="12975771" y="9100457"/>
              <a:chExt cx="11067825" cy="3848143"/>
            </a:xfrm>
          </p:grpSpPr>
          <p:grpSp>
            <p:nvGrpSpPr>
              <p:cNvPr id="1045" name="Group 1044"/>
              <p:cNvGrpSpPr/>
              <p:nvPr/>
            </p:nvGrpSpPr>
            <p:grpSpPr>
              <a:xfrm>
                <a:off x="12975771" y="9100457"/>
                <a:ext cx="3587932" cy="3701143"/>
                <a:chOff x="12975771" y="9100457"/>
                <a:chExt cx="3587932" cy="3701143"/>
              </a:xfrm>
            </p:grpSpPr>
            <p:pic>
              <p:nvPicPr>
                <p:cNvPr id="130" name="Google Shape;111;p1"/>
                <p:cNvPicPr preferRelativeResize="0"/>
                <p:nvPr/>
              </p:nvPicPr>
              <p:blipFill rotWithShape="1">
                <a:blip r:embed="rId25">
                  <a:alphaModFix/>
                </a:blip>
                <a:srcRect l="4949" t="-423" r="3880" b="423"/>
                <a:stretch/>
              </p:blipFill>
              <p:spPr>
                <a:xfrm>
                  <a:off x="13079770" y="9332275"/>
                  <a:ext cx="3433134" cy="3433134"/>
                </a:xfrm>
                <a:prstGeom prst="rect">
                  <a:avLst/>
                </a:prstGeom>
                <a:noFill/>
                <a:ln>
                  <a:noFill/>
                </a:ln>
              </p:spPr>
            </p:pic>
            <p:grpSp>
              <p:nvGrpSpPr>
                <p:cNvPr id="1042" name="Group 1041"/>
                <p:cNvGrpSpPr/>
                <p:nvPr/>
              </p:nvGrpSpPr>
              <p:grpSpPr>
                <a:xfrm>
                  <a:off x="12975771" y="9100457"/>
                  <a:ext cx="3587932" cy="3701143"/>
                  <a:chOff x="12975771" y="9100457"/>
                  <a:chExt cx="3587932" cy="3701143"/>
                </a:xfrm>
              </p:grpSpPr>
              <p:grpSp>
                <p:nvGrpSpPr>
                  <p:cNvPr id="1040" name="Group 1039"/>
                  <p:cNvGrpSpPr/>
                  <p:nvPr/>
                </p:nvGrpSpPr>
                <p:grpSpPr>
                  <a:xfrm>
                    <a:off x="12975771" y="9100457"/>
                    <a:ext cx="3587932" cy="3701143"/>
                    <a:chOff x="12975771" y="9100457"/>
                    <a:chExt cx="3587932" cy="3701143"/>
                  </a:xfrm>
                </p:grpSpPr>
                <p:sp>
                  <p:nvSpPr>
                    <p:cNvPr id="1035" name="Freeform 1034"/>
                    <p:cNvSpPr/>
                    <p:nvPr/>
                  </p:nvSpPr>
                  <p:spPr>
                    <a:xfrm>
                      <a:off x="12975771" y="9100457"/>
                      <a:ext cx="3587932" cy="3701143"/>
                    </a:xfrm>
                    <a:custGeom>
                      <a:avLst/>
                      <a:gdLst>
                        <a:gd name="connsiteX0" fmla="*/ 870858 w 3587932"/>
                        <a:gd name="connsiteY0" fmla="*/ 52252 h 3701143"/>
                        <a:gd name="connsiteX1" fmla="*/ 862149 w 3587932"/>
                        <a:gd name="connsiteY1" fmla="*/ 287383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9566 w 3587932"/>
                        <a:gd name="connsiteY0" fmla="*/ 130629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9566 w 3587932"/>
                        <a:gd name="connsiteY30" fmla="*/ 130629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165463 w 3587932"/>
                        <a:gd name="connsiteY19" fmla="*/ 2307772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148046 w 3587932"/>
                        <a:gd name="connsiteY20" fmla="*/ 923108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909983 w 3587932"/>
                        <a:gd name="connsiteY0" fmla="*/ 152420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09983 w 3587932"/>
                        <a:gd name="connsiteY30" fmla="*/ 152420 h 370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7932" h="3701143">
                          <a:moveTo>
                            <a:pt x="909983" y="152420"/>
                          </a:moveTo>
                          <a:cubicBezTo>
                            <a:pt x="909983" y="201769"/>
                            <a:pt x="910150" y="255451"/>
                            <a:pt x="910150" y="304800"/>
                          </a:cubicBezTo>
                          <a:lnTo>
                            <a:pt x="1811383" y="296092"/>
                          </a:lnTo>
                          <a:lnTo>
                            <a:pt x="1811383" y="461554"/>
                          </a:lnTo>
                          <a:lnTo>
                            <a:pt x="2229395" y="452846"/>
                          </a:lnTo>
                          <a:lnTo>
                            <a:pt x="2586446" y="914400"/>
                          </a:lnTo>
                          <a:lnTo>
                            <a:pt x="3004458" y="914400"/>
                          </a:lnTo>
                          <a:lnTo>
                            <a:pt x="3431178" y="1436914"/>
                          </a:lnTo>
                          <a:lnTo>
                            <a:pt x="3448595" y="1828800"/>
                          </a:lnTo>
                          <a:lnTo>
                            <a:pt x="3300549" y="1863634"/>
                          </a:lnTo>
                          <a:lnTo>
                            <a:pt x="3291840" y="2638697"/>
                          </a:lnTo>
                          <a:lnTo>
                            <a:pt x="2412275" y="2638697"/>
                          </a:lnTo>
                          <a:lnTo>
                            <a:pt x="2403566" y="3561806"/>
                          </a:lnTo>
                          <a:lnTo>
                            <a:pt x="1584960" y="3561806"/>
                          </a:lnTo>
                          <a:lnTo>
                            <a:pt x="1489166" y="3230880"/>
                          </a:lnTo>
                          <a:lnTo>
                            <a:pt x="957943" y="3021874"/>
                          </a:lnTo>
                          <a:lnTo>
                            <a:pt x="940526" y="2699657"/>
                          </a:lnTo>
                          <a:lnTo>
                            <a:pt x="748938" y="2673532"/>
                          </a:lnTo>
                          <a:lnTo>
                            <a:pt x="574766" y="2473234"/>
                          </a:lnTo>
                          <a:lnTo>
                            <a:pt x="226423" y="2342606"/>
                          </a:lnTo>
                          <a:cubicBezTo>
                            <a:pt x="223520" y="1881052"/>
                            <a:pt x="220618" y="1393371"/>
                            <a:pt x="217715" y="931817"/>
                          </a:cubicBezTo>
                          <a:lnTo>
                            <a:pt x="478972" y="923109"/>
                          </a:lnTo>
                          <a:lnTo>
                            <a:pt x="505098" y="661852"/>
                          </a:lnTo>
                          <a:lnTo>
                            <a:pt x="923109" y="679269"/>
                          </a:lnTo>
                          <a:lnTo>
                            <a:pt x="914400" y="304800"/>
                          </a:lnTo>
                          <a:lnTo>
                            <a:pt x="914400" y="0"/>
                          </a:lnTo>
                          <a:lnTo>
                            <a:pt x="0" y="165462"/>
                          </a:lnTo>
                          <a:lnTo>
                            <a:pt x="60960" y="3683726"/>
                          </a:lnTo>
                          <a:lnTo>
                            <a:pt x="3587932" y="3701143"/>
                          </a:lnTo>
                          <a:cubicBezTo>
                            <a:pt x="3582126" y="2516777"/>
                            <a:pt x="3576321" y="1332412"/>
                            <a:pt x="3570515" y="148046"/>
                          </a:cubicBezTo>
                          <a:lnTo>
                            <a:pt x="909983" y="1524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p:cNvSpPr/>
                    <p:nvPr/>
                  </p:nvSpPr>
                  <p:spPr>
                    <a:xfrm>
                      <a:off x="13820008" y="9329339"/>
                      <a:ext cx="92179" cy="70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Google Shape;122;p1"/>
                  <p:cNvSpPr txBox="1"/>
                  <p:nvPr/>
                </p:nvSpPr>
                <p:spPr>
                  <a:xfrm>
                    <a:off x="13121081" y="12344641"/>
                    <a:ext cx="1465882" cy="3228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1985 - 1995</a:t>
                    </a:r>
                    <a:endParaRPr sz="1600" b="1" dirty="0">
                      <a:latin typeface="Century Gothic"/>
                      <a:ea typeface="Century Gothic"/>
                      <a:cs typeface="Century Gothic"/>
                      <a:sym typeface="Century Gothic"/>
                    </a:endParaRPr>
                  </a:p>
                </p:txBody>
              </p:sp>
            </p:grpSp>
          </p:grpSp>
          <p:grpSp>
            <p:nvGrpSpPr>
              <p:cNvPr id="1044" name="Group 1043"/>
              <p:cNvGrpSpPr/>
              <p:nvPr/>
            </p:nvGrpSpPr>
            <p:grpSpPr>
              <a:xfrm>
                <a:off x="20478837" y="9102919"/>
                <a:ext cx="3564759" cy="3845681"/>
                <a:chOff x="20478837" y="9102919"/>
                <a:chExt cx="3564759" cy="3845681"/>
              </a:xfrm>
            </p:grpSpPr>
            <p:pic>
              <p:nvPicPr>
                <p:cNvPr id="129" name="Google Shape;110;p1"/>
                <p:cNvPicPr preferRelativeResize="0"/>
                <p:nvPr/>
              </p:nvPicPr>
              <p:blipFill rotWithShape="1">
                <a:blip r:embed="rId26">
                  <a:alphaModFix/>
                </a:blip>
                <a:srcRect l="538" r="538"/>
                <a:stretch/>
              </p:blipFill>
              <p:spPr>
                <a:xfrm>
                  <a:off x="20565409" y="9329339"/>
                  <a:ext cx="3437368" cy="3437368"/>
                </a:xfrm>
                <a:prstGeom prst="rect">
                  <a:avLst/>
                </a:prstGeom>
                <a:noFill/>
                <a:ln>
                  <a:noFill/>
                </a:ln>
              </p:spPr>
            </p:pic>
            <p:grpSp>
              <p:nvGrpSpPr>
                <p:cNvPr id="163" name="Group 162"/>
                <p:cNvGrpSpPr/>
                <p:nvPr/>
              </p:nvGrpSpPr>
              <p:grpSpPr>
                <a:xfrm>
                  <a:off x="20478837" y="9102919"/>
                  <a:ext cx="3564759" cy="3845681"/>
                  <a:chOff x="12975771" y="9100458"/>
                  <a:chExt cx="3587932" cy="3870680"/>
                </a:xfrm>
              </p:grpSpPr>
              <p:sp>
                <p:nvSpPr>
                  <p:cNvPr id="164" name="Freeform 163"/>
                  <p:cNvSpPr/>
                  <p:nvPr/>
                </p:nvSpPr>
                <p:spPr>
                  <a:xfrm>
                    <a:off x="12975771" y="9100458"/>
                    <a:ext cx="3587932" cy="3870680"/>
                  </a:xfrm>
                  <a:custGeom>
                    <a:avLst/>
                    <a:gdLst>
                      <a:gd name="connsiteX0" fmla="*/ 870858 w 3587932"/>
                      <a:gd name="connsiteY0" fmla="*/ 52252 h 3701143"/>
                      <a:gd name="connsiteX1" fmla="*/ 862149 w 3587932"/>
                      <a:gd name="connsiteY1" fmla="*/ 287383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9566 w 3587932"/>
                      <a:gd name="connsiteY0" fmla="*/ 130629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9566 w 3587932"/>
                      <a:gd name="connsiteY30" fmla="*/ 130629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165463 w 3587932"/>
                      <a:gd name="connsiteY19" fmla="*/ 2307772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148046 w 3587932"/>
                      <a:gd name="connsiteY20" fmla="*/ 923108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909983 w 3587932"/>
                      <a:gd name="connsiteY0" fmla="*/ 152420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09983 w 3587932"/>
                      <a:gd name="connsiteY30" fmla="*/ 152420 h 3701143"/>
                      <a:gd name="connsiteX0" fmla="*/ 909983 w 3587932"/>
                      <a:gd name="connsiteY0" fmla="*/ 152420 h 3829044"/>
                      <a:gd name="connsiteX1" fmla="*/ 910150 w 3587932"/>
                      <a:gd name="connsiteY1" fmla="*/ 304800 h 3829044"/>
                      <a:gd name="connsiteX2" fmla="*/ 1811383 w 3587932"/>
                      <a:gd name="connsiteY2" fmla="*/ 296092 h 3829044"/>
                      <a:gd name="connsiteX3" fmla="*/ 1811383 w 3587932"/>
                      <a:gd name="connsiteY3" fmla="*/ 461554 h 3829044"/>
                      <a:gd name="connsiteX4" fmla="*/ 2229395 w 3587932"/>
                      <a:gd name="connsiteY4" fmla="*/ 452846 h 3829044"/>
                      <a:gd name="connsiteX5" fmla="*/ 2586446 w 3587932"/>
                      <a:gd name="connsiteY5" fmla="*/ 914400 h 3829044"/>
                      <a:gd name="connsiteX6" fmla="*/ 3004458 w 3587932"/>
                      <a:gd name="connsiteY6" fmla="*/ 914400 h 3829044"/>
                      <a:gd name="connsiteX7" fmla="*/ 3431178 w 3587932"/>
                      <a:gd name="connsiteY7" fmla="*/ 1436914 h 3829044"/>
                      <a:gd name="connsiteX8" fmla="*/ 3448595 w 3587932"/>
                      <a:gd name="connsiteY8" fmla="*/ 1828800 h 3829044"/>
                      <a:gd name="connsiteX9" fmla="*/ 3300549 w 3587932"/>
                      <a:gd name="connsiteY9" fmla="*/ 1863634 h 3829044"/>
                      <a:gd name="connsiteX10" fmla="*/ 3291840 w 3587932"/>
                      <a:gd name="connsiteY10" fmla="*/ 2638697 h 3829044"/>
                      <a:gd name="connsiteX11" fmla="*/ 2412275 w 3587932"/>
                      <a:gd name="connsiteY11" fmla="*/ 2638697 h 3829044"/>
                      <a:gd name="connsiteX12" fmla="*/ 2403566 w 3587932"/>
                      <a:gd name="connsiteY12" fmla="*/ 3561806 h 3829044"/>
                      <a:gd name="connsiteX13" fmla="*/ 1584960 w 3587932"/>
                      <a:gd name="connsiteY13" fmla="*/ 3561806 h 3829044"/>
                      <a:gd name="connsiteX14" fmla="*/ 1489166 w 3587932"/>
                      <a:gd name="connsiteY14" fmla="*/ 3230880 h 3829044"/>
                      <a:gd name="connsiteX15" fmla="*/ 957943 w 3587932"/>
                      <a:gd name="connsiteY15" fmla="*/ 3021874 h 3829044"/>
                      <a:gd name="connsiteX16" fmla="*/ 940526 w 3587932"/>
                      <a:gd name="connsiteY16" fmla="*/ 2699657 h 3829044"/>
                      <a:gd name="connsiteX17" fmla="*/ 748938 w 3587932"/>
                      <a:gd name="connsiteY17" fmla="*/ 2673532 h 3829044"/>
                      <a:gd name="connsiteX18" fmla="*/ 574766 w 3587932"/>
                      <a:gd name="connsiteY18" fmla="*/ 2473234 h 3829044"/>
                      <a:gd name="connsiteX19" fmla="*/ 226423 w 3587932"/>
                      <a:gd name="connsiteY19" fmla="*/ 2342606 h 3829044"/>
                      <a:gd name="connsiteX20" fmla="*/ 217715 w 3587932"/>
                      <a:gd name="connsiteY20" fmla="*/ 931817 h 3829044"/>
                      <a:gd name="connsiteX21" fmla="*/ 478972 w 3587932"/>
                      <a:gd name="connsiteY21" fmla="*/ 923109 h 3829044"/>
                      <a:gd name="connsiteX22" fmla="*/ 505098 w 3587932"/>
                      <a:gd name="connsiteY22" fmla="*/ 661852 h 3829044"/>
                      <a:gd name="connsiteX23" fmla="*/ 923109 w 3587932"/>
                      <a:gd name="connsiteY23" fmla="*/ 679269 h 3829044"/>
                      <a:gd name="connsiteX24" fmla="*/ 914400 w 3587932"/>
                      <a:gd name="connsiteY24" fmla="*/ 304800 h 3829044"/>
                      <a:gd name="connsiteX25" fmla="*/ 914400 w 3587932"/>
                      <a:gd name="connsiteY25" fmla="*/ 0 h 3829044"/>
                      <a:gd name="connsiteX26" fmla="*/ 0 w 3587932"/>
                      <a:gd name="connsiteY26" fmla="*/ 165462 h 3829044"/>
                      <a:gd name="connsiteX27" fmla="*/ 60960 w 3587932"/>
                      <a:gd name="connsiteY27" fmla="*/ 3829044 h 3829044"/>
                      <a:gd name="connsiteX28" fmla="*/ 3587932 w 3587932"/>
                      <a:gd name="connsiteY28" fmla="*/ 3701143 h 3829044"/>
                      <a:gd name="connsiteX29" fmla="*/ 3570515 w 3587932"/>
                      <a:gd name="connsiteY29" fmla="*/ 148046 h 3829044"/>
                      <a:gd name="connsiteX30" fmla="*/ 909983 w 3587932"/>
                      <a:gd name="connsiteY30" fmla="*/ 152420 h 3829044"/>
                      <a:gd name="connsiteX0" fmla="*/ 909983 w 3587932"/>
                      <a:gd name="connsiteY0" fmla="*/ 152420 h 3870680"/>
                      <a:gd name="connsiteX1" fmla="*/ 910150 w 3587932"/>
                      <a:gd name="connsiteY1" fmla="*/ 304800 h 3870680"/>
                      <a:gd name="connsiteX2" fmla="*/ 1811383 w 3587932"/>
                      <a:gd name="connsiteY2" fmla="*/ 296092 h 3870680"/>
                      <a:gd name="connsiteX3" fmla="*/ 1811383 w 3587932"/>
                      <a:gd name="connsiteY3" fmla="*/ 461554 h 3870680"/>
                      <a:gd name="connsiteX4" fmla="*/ 2229395 w 3587932"/>
                      <a:gd name="connsiteY4" fmla="*/ 452846 h 3870680"/>
                      <a:gd name="connsiteX5" fmla="*/ 2586446 w 3587932"/>
                      <a:gd name="connsiteY5" fmla="*/ 914400 h 3870680"/>
                      <a:gd name="connsiteX6" fmla="*/ 3004458 w 3587932"/>
                      <a:gd name="connsiteY6" fmla="*/ 914400 h 3870680"/>
                      <a:gd name="connsiteX7" fmla="*/ 3431178 w 3587932"/>
                      <a:gd name="connsiteY7" fmla="*/ 1436914 h 3870680"/>
                      <a:gd name="connsiteX8" fmla="*/ 3448595 w 3587932"/>
                      <a:gd name="connsiteY8" fmla="*/ 1828800 h 3870680"/>
                      <a:gd name="connsiteX9" fmla="*/ 3300549 w 3587932"/>
                      <a:gd name="connsiteY9" fmla="*/ 1863634 h 3870680"/>
                      <a:gd name="connsiteX10" fmla="*/ 3291840 w 3587932"/>
                      <a:gd name="connsiteY10" fmla="*/ 2638697 h 3870680"/>
                      <a:gd name="connsiteX11" fmla="*/ 2412275 w 3587932"/>
                      <a:gd name="connsiteY11" fmla="*/ 2638697 h 3870680"/>
                      <a:gd name="connsiteX12" fmla="*/ 2403566 w 3587932"/>
                      <a:gd name="connsiteY12" fmla="*/ 3561806 h 3870680"/>
                      <a:gd name="connsiteX13" fmla="*/ 1584960 w 3587932"/>
                      <a:gd name="connsiteY13" fmla="*/ 3561806 h 3870680"/>
                      <a:gd name="connsiteX14" fmla="*/ 1489166 w 3587932"/>
                      <a:gd name="connsiteY14" fmla="*/ 3230880 h 3870680"/>
                      <a:gd name="connsiteX15" fmla="*/ 957943 w 3587932"/>
                      <a:gd name="connsiteY15" fmla="*/ 3021874 h 3870680"/>
                      <a:gd name="connsiteX16" fmla="*/ 940526 w 3587932"/>
                      <a:gd name="connsiteY16" fmla="*/ 2699657 h 3870680"/>
                      <a:gd name="connsiteX17" fmla="*/ 748938 w 3587932"/>
                      <a:gd name="connsiteY17" fmla="*/ 2673532 h 3870680"/>
                      <a:gd name="connsiteX18" fmla="*/ 574766 w 3587932"/>
                      <a:gd name="connsiteY18" fmla="*/ 2473234 h 3870680"/>
                      <a:gd name="connsiteX19" fmla="*/ 226423 w 3587932"/>
                      <a:gd name="connsiteY19" fmla="*/ 2342606 h 3870680"/>
                      <a:gd name="connsiteX20" fmla="*/ 217715 w 3587932"/>
                      <a:gd name="connsiteY20" fmla="*/ 931817 h 3870680"/>
                      <a:gd name="connsiteX21" fmla="*/ 478972 w 3587932"/>
                      <a:gd name="connsiteY21" fmla="*/ 923109 h 3870680"/>
                      <a:gd name="connsiteX22" fmla="*/ 505098 w 3587932"/>
                      <a:gd name="connsiteY22" fmla="*/ 661852 h 3870680"/>
                      <a:gd name="connsiteX23" fmla="*/ 923109 w 3587932"/>
                      <a:gd name="connsiteY23" fmla="*/ 679269 h 3870680"/>
                      <a:gd name="connsiteX24" fmla="*/ 914400 w 3587932"/>
                      <a:gd name="connsiteY24" fmla="*/ 304800 h 3870680"/>
                      <a:gd name="connsiteX25" fmla="*/ 914400 w 3587932"/>
                      <a:gd name="connsiteY25" fmla="*/ 0 h 3870680"/>
                      <a:gd name="connsiteX26" fmla="*/ 0 w 3587932"/>
                      <a:gd name="connsiteY26" fmla="*/ 165462 h 3870680"/>
                      <a:gd name="connsiteX27" fmla="*/ 60960 w 3587932"/>
                      <a:gd name="connsiteY27" fmla="*/ 3829044 h 3870680"/>
                      <a:gd name="connsiteX28" fmla="*/ 3587932 w 3587932"/>
                      <a:gd name="connsiteY28" fmla="*/ 3870680 h 3870680"/>
                      <a:gd name="connsiteX29" fmla="*/ 3570515 w 3587932"/>
                      <a:gd name="connsiteY29" fmla="*/ 148046 h 3870680"/>
                      <a:gd name="connsiteX30" fmla="*/ 909983 w 3587932"/>
                      <a:gd name="connsiteY30" fmla="*/ 152420 h 387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7932" h="3870680">
                        <a:moveTo>
                          <a:pt x="909983" y="152420"/>
                        </a:moveTo>
                        <a:cubicBezTo>
                          <a:pt x="909983" y="201769"/>
                          <a:pt x="910150" y="255451"/>
                          <a:pt x="910150" y="304800"/>
                        </a:cubicBezTo>
                        <a:lnTo>
                          <a:pt x="1811383" y="296092"/>
                        </a:lnTo>
                        <a:lnTo>
                          <a:pt x="1811383" y="461554"/>
                        </a:lnTo>
                        <a:lnTo>
                          <a:pt x="2229395" y="452846"/>
                        </a:lnTo>
                        <a:lnTo>
                          <a:pt x="2586446" y="914400"/>
                        </a:lnTo>
                        <a:lnTo>
                          <a:pt x="3004458" y="914400"/>
                        </a:lnTo>
                        <a:lnTo>
                          <a:pt x="3431178" y="1436914"/>
                        </a:lnTo>
                        <a:lnTo>
                          <a:pt x="3448595" y="1828800"/>
                        </a:lnTo>
                        <a:lnTo>
                          <a:pt x="3300549" y="1863634"/>
                        </a:lnTo>
                        <a:lnTo>
                          <a:pt x="3291840" y="2638697"/>
                        </a:lnTo>
                        <a:lnTo>
                          <a:pt x="2412275" y="2638697"/>
                        </a:lnTo>
                        <a:lnTo>
                          <a:pt x="2403566" y="3561806"/>
                        </a:lnTo>
                        <a:lnTo>
                          <a:pt x="1584960" y="3561806"/>
                        </a:lnTo>
                        <a:lnTo>
                          <a:pt x="1489166" y="3230880"/>
                        </a:lnTo>
                        <a:lnTo>
                          <a:pt x="957943" y="3021874"/>
                        </a:lnTo>
                        <a:lnTo>
                          <a:pt x="940526" y="2699657"/>
                        </a:lnTo>
                        <a:lnTo>
                          <a:pt x="748938" y="2673532"/>
                        </a:lnTo>
                        <a:lnTo>
                          <a:pt x="574766" y="2473234"/>
                        </a:lnTo>
                        <a:lnTo>
                          <a:pt x="226423" y="2342606"/>
                        </a:lnTo>
                        <a:cubicBezTo>
                          <a:pt x="223520" y="1881052"/>
                          <a:pt x="220618" y="1393371"/>
                          <a:pt x="217715" y="931817"/>
                        </a:cubicBezTo>
                        <a:lnTo>
                          <a:pt x="478972" y="923109"/>
                        </a:lnTo>
                        <a:lnTo>
                          <a:pt x="505098" y="661852"/>
                        </a:lnTo>
                        <a:lnTo>
                          <a:pt x="923109" y="679269"/>
                        </a:lnTo>
                        <a:lnTo>
                          <a:pt x="914400" y="304800"/>
                        </a:lnTo>
                        <a:lnTo>
                          <a:pt x="914400" y="0"/>
                        </a:lnTo>
                        <a:lnTo>
                          <a:pt x="0" y="165462"/>
                        </a:lnTo>
                        <a:lnTo>
                          <a:pt x="60960" y="3829044"/>
                        </a:lnTo>
                        <a:lnTo>
                          <a:pt x="3587932" y="3870680"/>
                        </a:lnTo>
                        <a:cubicBezTo>
                          <a:pt x="3582126" y="2686314"/>
                          <a:pt x="3576321" y="1332412"/>
                          <a:pt x="3570515" y="148046"/>
                        </a:cubicBezTo>
                        <a:lnTo>
                          <a:pt x="909983" y="1524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3820008" y="9329339"/>
                    <a:ext cx="92179" cy="70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Google Shape;124;p1"/>
                <p:cNvSpPr txBox="1"/>
                <p:nvPr/>
              </p:nvSpPr>
              <p:spPr>
                <a:xfrm>
                  <a:off x="20646249" y="12344645"/>
                  <a:ext cx="1434911" cy="3228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2008 - 2018</a:t>
                  </a:r>
                  <a:endParaRPr sz="1600" b="1" dirty="0">
                    <a:latin typeface="Century Gothic"/>
                    <a:ea typeface="Century Gothic"/>
                    <a:cs typeface="Century Gothic"/>
                    <a:sym typeface="Century Gothic"/>
                  </a:endParaRPr>
                </a:p>
              </p:txBody>
            </p:sp>
          </p:grpSp>
          <p:grpSp>
            <p:nvGrpSpPr>
              <p:cNvPr id="1043" name="Group 1042"/>
              <p:cNvGrpSpPr/>
              <p:nvPr/>
            </p:nvGrpSpPr>
            <p:grpSpPr>
              <a:xfrm>
                <a:off x="16719406" y="9120124"/>
                <a:ext cx="3587932" cy="3701143"/>
                <a:chOff x="16719406" y="9120124"/>
                <a:chExt cx="3587932" cy="3701143"/>
              </a:xfrm>
            </p:grpSpPr>
            <p:pic>
              <p:nvPicPr>
                <p:cNvPr id="131" name="Google Shape;112;p1"/>
                <p:cNvPicPr preferRelativeResize="0"/>
                <p:nvPr/>
              </p:nvPicPr>
              <p:blipFill rotWithShape="1">
                <a:blip r:embed="rId27">
                  <a:alphaModFix/>
                </a:blip>
                <a:srcRect l="1304" t="199" r="1304"/>
                <a:stretch/>
              </p:blipFill>
              <p:spPr>
                <a:xfrm>
                  <a:off x="16820084" y="9339901"/>
                  <a:ext cx="3438144" cy="3438144"/>
                </a:xfrm>
                <a:prstGeom prst="rect">
                  <a:avLst/>
                </a:prstGeom>
                <a:noFill/>
                <a:ln>
                  <a:noFill/>
                </a:ln>
              </p:spPr>
            </p:pic>
            <p:grpSp>
              <p:nvGrpSpPr>
                <p:cNvPr id="160" name="Group 159"/>
                <p:cNvGrpSpPr/>
                <p:nvPr/>
              </p:nvGrpSpPr>
              <p:grpSpPr>
                <a:xfrm>
                  <a:off x="16719406" y="9120124"/>
                  <a:ext cx="3587932" cy="3701143"/>
                  <a:chOff x="12975771" y="9100457"/>
                  <a:chExt cx="3587932" cy="3701143"/>
                </a:xfrm>
              </p:grpSpPr>
              <p:sp>
                <p:nvSpPr>
                  <p:cNvPr id="161" name="Freeform 160"/>
                  <p:cNvSpPr/>
                  <p:nvPr/>
                </p:nvSpPr>
                <p:spPr>
                  <a:xfrm>
                    <a:off x="12975771" y="9100457"/>
                    <a:ext cx="3587932" cy="3701143"/>
                  </a:xfrm>
                  <a:custGeom>
                    <a:avLst/>
                    <a:gdLst>
                      <a:gd name="connsiteX0" fmla="*/ 870858 w 3587932"/>
                      <a:gd name="connsiteY0" fmla="*/ 52252 h 3701143"/>
                      <a:gd name="connsiteX1" fmla="*/ 862149 w 3587932"/>
                      <a:gd name="connsiteY1" fmla="*/ 287383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7417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0858 w 3587932"/>
                      <a:gd name="connsiteY0" fmla="*/ 52252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0858 w 3587932"/>
                      <a:gd name="connsiteY30" fmla="*/ 52252 h 3701143"/>
                      <a:gd name="connsiteX0" fmla="*/ 879566 w 3587932"/>
                      <a:gd name="connsiteY0" fmla="*/ 130629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79566 w 3587932"/>
                      <a:gd name="connsiteY30" fmla="*/ 130629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16480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165463 w 3587932"/>
                      <a:gd name="connsiteY19" fmla="*/ 2307772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148046 w 3587932"/>
                      <a:gd name="connsiteY20" fmla="*/ 923108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931817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31817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40526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31818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896982 w 3587932"/>
                      <a:gd name="connsiteY0" fmla="*/ 156754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896982 w 3587932"/>
                      <a:gd name="connsiteY30" fmla="*/ 156754 h 3701143"/>
                      <a:gd name="connsiteX0" fmla="*/ 909983 w 3587932"/>
                      <a:gd name="connsiteY0" fmla="*/ 152420 h 3701143"/>
                      <a:gd name="connsiteX1" fmla="*/ 910150 w 3587932"/>
                      <a:gd name="connsiteY1" fmla="*/ 304800 h 3701143"/>
                      <a:gd name="connsiteX2" fmla="*/ 1811383 w 3587932"/>
                      <a:gd name="connsiteY2" fmla="*/ 296092 h 3701143"/>
                      <a:gd name="connsiteX3" fmla="*/ 1811383 w 3587932"/>
                      <a:gd name="connsiteY3" fmla="*/ 461554 h 3701143"/>
                      <a:gd name="connsiteX4" fmla="*/ 2229395 w 3587932"/>
                      <a:gd name="connsiteY4" fmla="*/ 452846 h 3701143"/>
                      <a:gd name="connsiteX5" fmla="*/ 2586446 w 3587932"/>
                      <a:gd name="connsiteY5" fmla="*/ 914400 h 3701143"/>
                      <a:gd name="connsiteX6" fmla="*/ 3004458 w 3587932"/>
                      <a:gd name="connsiteY6" fmla="*/ 914400 h 3701143"/>
                      <a:gd name="connsiteX7" fmla="*/ 3431178 w 3587932"/>
                      <a:gd name="connsiteY7" fmla="*/ 1436914 h 3701143"/>
                      <a:gd name="connsiteX8" fmla="*/ 3448595 w 3587932"/>
                      <a:gd name="connsiteY8" fmla="*/ 1828800 h 3701143"/>
                      <a:gd name="connsiteX9" fmla="*/ 3300549 w 3587932"/>
                      <a:gd name="connsiteY9" fmla="*/ 1863634 h 3701143"/>
                      <a:gd name="connsiteX10" fmla="*/ 3291840 w 3587932"/>
                      <a:gd name="connsiteY10" fmla="*/ 2638697 h 3701143"/>
                      <a:gd name="connsiteX11" fmla="*/ 2412275 w 3587932"/>
                      <a:gd name="connsiteY11" fmla="*/ 2638697 h 3701143"/>
                      <a:gd name="connsiteX12" fmla="*/ 2403566 w 3587932"/>
                      <a:gd name="connsiteY12" fmla="*/ 3561806 h 3701143"/>
                      <a:gd name="connsiteX13" fmla="*/ 1584960 w 3587932"/>
                      <a:gd name="connsiteY13" fmla="*/ 3561806 h 3701143"/>
                      <a:gd name="connsiteX14" fmla="*/ 1489166 w 3587932"/>
                      <a:gd name="connsiteY14" fmla="*/ 3230880 h 3701143"/>
                      <a:gd name="connsiteX15" fmla="*/ 957943 w 3587932"/>
                      <a:gd name="connsiteY15" fmla="*/ 3021874 h 3701143"/>
                      <a:gd name="connsiteX16" fmla="*/ 940526 w 3587932"/>
                      <a:gd name="connsiteY16" fmla="*/ 2699657 h 3701143"/>
                      <a:gd name="connsiteX17" fmla="*/ 748938 w 3587932"/>
                      <a:gd name="connsiteY17" fmla="*/ 2673532 h 3701143"/>
                      <a:gd name="connsiteX18" fmla="*/ 574766 w 3587932"/>
                      <a:gd name="connsiteY18" fmla="*/ 2473234 h 3701143"/>
                      <a:gd name="connsiteX19" fmla="*/ 226423 w 3587932"/>
                      <a:gd name="connsiteY19" fmla="*/ 2342606 h 3701143"/>
                      <a:gd name="connsiteX20" fmla="*/ 217715 w 3587932"/>
                      <a:gd name="connsiteY20" fmla="*/ 931817 h 3701143"/>
                      <a:gd name="connsiteX21" fmla="*/ 478972 w 3587932"/>
                      <a:gd name="connsiteY21" fmla="*/ 923109 h 3701143"/>
                      <a:gd name="connsiteX22" fmla="*/ 505098 w 3587932"/>
                      <a:gd name="connsiteY22" fmla="*/ 661852 h 3701143"/>
                      <a:gd name="connsiteX23" fmla="*/ 923109 w 3587932"/>
                      <a:gd name="connsiteY23" fmla="*/ 679269 h 3701143"/>
                      <a:gd name="connsiteX24" fmla="*/ 914400 w 3587932"/>
                      <a:gd name="connsiteY24" fmla="*/ 304800 h 3701143"/>
                      <a:gd name="connsiteX25" fmla="*/ 914400 w 3587932"/>
                      <a:gd name="connsiteY25" fmla="*/ 0 h 3701143"/>
                      <a:gd name="connsiteX26" fmla="*/ 0 w 3587932"/>
                      <a:gd name="connsiteY26" fmla="*/ 165462 h 3701143"/>
                      <a:gd name="connsiteX27" fmla="*/ 60960 w 3587932"/>
                      <a:gd name="connsiteY27" fmla="*/ 3683726 h 3701143"/>
                      <a:gd name="connsiteX28" fmla="*/ 3587932 w 3587932"/>
                      <a:gd name="connsiteY28" fmla="*/ 3701143 h 3701143"/>
                      <a:gd name="connsiteX29" fmla="*/ 3570515 w 3587932"/>
                      <a:gd name="connsiteY29" fmla="*/ 148046 h 3701143"/>
                      <a:gd name="connsiteX30" fmla="*/ 909983 w 3587932"/>
                      <a:gd name="connsiteY30" fmla="*/ 152420 h 370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7932" h="3701143">
                        <a:moveTo>
                          <a:pt x="909983" y="152420"/>
                        </a:moveTo>
                        <a:cubicBezTo>
                          <a:pt x="909983" y="201769"/>
                          <a:pt x="910150" y="255451"/>
                          <a:pt x="910150" y="304800"/>
                        </a:cubicBezTo>
                        <a:lnTo>
                          <a:pt x="1811383" y="296092"/>
                        </a:lnTo>
                        <a:lnTo>
                          <a:pt x="1811383" y="461554"/>
                        </a:lnTo>
                        <a:lnTo>
                          <a:pt x="2229395" y="452846"/>
                        </a:lnTo>
                        <a:lnTo>
                          <a:pt x="2586446" y="914400"/>
                        </a:lnTo>
                        <a:lnTo>
                          <a:pt x="3004458" y="914400"/>
                        </a:lnTo>
                        <a:lnTo>
                          <a:pt x="3431178" y="1436914"/>
                        </a:lnTo>
                        <a:lnTo>
                          <a:pt x="3448595" y="1828800"/>
                        </a:lnTo>
                        <a:lnTo>
                          <a:pt x="3300549" y="1863634"/>
                        </a:lnTo>
                        <a:lnTo>
                          <a:pt x="3291840" y="2638697"/>
                        </a:lnTo>
                        <a:lnTo>
                          <a:pt x="2412275" y="2638697"/>
                        </a:lnTo>
                        <a:lnTo>
                          <a:pt x="2403566" y="3561806"/>
                        </a:lnTo>
                        <a:lnTo>
                          <a:pt x="1584960" y="3561806"/>
                        </a:lnTo>
                        <a:lnTo>
                          <a:pt x="1489166" y="3230880"/>
                        </a:lnTo>
                        <a:lnTo>
                          <a:pt x="957943" y="3021874"/>
                        </a:lnTo>
                        <a:lnTo>
                          <a:pt x="940526" y="2699657"/>
                        </a:lnTo>
                        <a:lnTo>
                          <a:pt x="748938" y="2673532"/>
                        </a:lnTo>
                        <a:lnTo>
                          <a:pt x="574766" y="2473234"/>
                        </a:lnTo>
                        <a:lnTo>
                          <a:pt x="226423" y="2342606"/>
                        </a:lnTo>
                        <a:cubicBezTo>
                          <a:pt x="223520" y="1881052"/>
                          <a:pt x="220618" y="1393371"/>
                          <a:pt x="217715" y="931817"/>
                        </a:cubicBezTo>
                        <a:lnTo>
                          <a:pt x="478972" y="923109"/>
                        </a:lnTo>
                        <a:lnTo>
                          <a:pt x="505098" y="661852"/>
                        </a:lnTo>
                        <a:lnTo>
                          <a:pt x="923109" y="679269"/>
                        </a:lnTo>
                        <a:lnTo>
                          <a:pt x="914400" y="304800"/>
                        </a:lnTo>
                        <a:lnTo>
                          <a:pt x="914400" y="0"/>
                        </a:lnTo>
                        <a:lnTo>
                          <a:pt x="0" y="165462"/>
                        </a:lnTo>
                        <a:lnTo>
                          <a:pt x="60960" y="3683726"/>
                        </a:lnTo>
                        <a:lnTo>
                          <a:pt x="3587932" y="3701143"/>
                        </a:lnTo>
                        <a:cubicBezTo>
                          <a:pt x="3582126" y="2516777"/>
                          <a:pt x="3576321" y="1332412"/>
                          <a:pt x="3570515" y="148046"/>
                        </a:cubicBezTo>
                        <a:lnTo>
                          <a:pt x="909983" y="1524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3820008" y="9329339"/>
                    <a:ext cx="92179" cy="70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Google Shape;123;p1"/>
                <p:cNvSpPr txBox="1"/>
                <p:nvPr/>
              </p:nvSpPr>
              <p:spPr>
                <a:xfrm>
                  <a:off x="16872554" y="12344645"/>
                  <a:ext cx="1438918" cy="3228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1996 - 2007</a:t>
                  </a:r>
                  <a:endParaRPr sz="1600" b="1" dirty="0">
                    <a:latin typeface="Century Gothic"/>
                    <a:ea typeface="Century Gothic"/>
                    <a:cs typeface="Century Gothic"/>
                    <a:sym typeface="Century Gothic"/>
                  </a:endParaRPr>
                </a:p>
              </p:txBody>
            </p:sp>
          </p:grpSp>
        </p:grpSp>
        <p:grpSp>
          <p:nvGrpSpPr>
            <p:cNvPr id="237" name="Group 236"/>
            <p:cNvGrpSpPr/>
            <p:nvPr/>
          </p:nvGrpSpPr>
          <p:grpSpPr>
            <a:xfrm>
              <a:off x="15521981" y="11821337"/>
              <a:ext cx="970515" cy="781594"/>
              <a:chOff x="15426530" y="22195685"/>
              <a:chExt cx="970515" cy="781594"/>
            </a:xfrm>
          </p:grpSpPr>
          <p:sp>
            <p:nvSpPr>
              <p:cNvPr id="238" name="Up Arrow 237"/>
              <p:cNvSpPr/>
              <p:nvPr/>
            </p:nvSpPr>
            <p:spPr>
              <a:xfrm>
                <a:off x="15619036" y="22195685"/>
                <a:ext cx="210677" cy="261374"/>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Connector 238"/>
              <p:cNvCxnSpPr/>
              <p:nvPr/>
            </p:nvCxnSpPr>
            <p:spPr>
              <a:xfrm flipV="1">
                <a:off x="15426530" y="22633844"/>
                <a:ext cx="537103" cy="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15715899" y="22638725"/>
                <a:ext cx="681146" cy="338554"/>
              </a:xfrm>
              <a:prstGeom prst="rect">
                <a:avLst/>
              </a:prstGeom>
              <a:noFill/>
            </p:spPr>
            <p:txBody>
              <a:bodyPr wrap="square" rtlCol="0">
                <a:spAutoFit/>
              </a:bodyPr>
              <a:lstStyle/>
              <a:p>
                <a:r>
                  <a:rPr lang="en-US" sz="1600" dirty="0"/>
                  <a:t>2 mi</a:t>
                </a:r>
              </a:p>
            </p:txBody>
          </p:sp>
        </p:grpSp>
        <p:grpSp>
          <p:nvGrpSpPr>
            <p:cNvPr id="241" name="Group 240"/>
            <p:cNvGrpSpPr/>
            <p:nvPr/>
          </p:nvGrpSpPr>
          <p:grpSpPr>
            <a:xfrm>
              <a:off x="19271558" y="11842939"/>
              <a:ext cx="970515" cy="781594"/>
              <a:chOff x="15426530" y="22195685"/>
              <a:chExt cx="970515" cy="781594"/>
            </a:xfrm>
          </p:grpSpPr>
          <p:sp>
            <p:nvSpPr>
              <p:cNvPr id="242" name="Up Arrow 241"/>
              <p:cNvSpPr/>
              <p:nvPr/>
            </p:nvSpPr>
            <p:spPr>
              <a:xfrm>
                <a:off x="15619036" y="22195685"/>
                <a:ext cx="210677" cy="261374"/>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3" name="Straight Connector 242"/>
              <p:cNvCxnSpPr/>
              <p:nvPr/>
            </p:nvCxnSpPr>
            <p:spPr>
              <a:xfrm flipV="1">
                <a:off x="15426530" y="22633844"/>
                <a:ext cx="537103" cy="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15715899" y="22638725"/>
                <a:ext cx="681146" cy="338554"/>
              </a:xfrm>
              <a:prstGeom prst="rect">
                <a:avLst/>
              </a:prstGeom>
              <a:noFill/>
            </p:spPr>
            <p:txBody>
              <a:bodyPr wrap="square" rtlCol="0">
                <a:spAutoFit/>
              </a:bodyPr>
              <a:lstStyle/>
              <a:p>
                <a:r>
                  <a:rPr lang="en-US" sz="1600" dirty="0"/>
                  <a:t>2 mi</a:t>
                </a:r>
              </a:p>
            </p:txBody>
          </p:sp>
        </p:grpSp>
        <p:grpSp>
          <p:nvGrpSpPr>
            <p:cNvPr id="245" name="Group 244"/>
            <p:cNvGrpSpPr/>
            <p:nvPr/>
          </p:nvGrpSpPr>
          <p:grpSpPr>
            <a:xfrm>
              <a:off x="23005188" y="11801671"/>
              <a:ext cx="970515" cy="781594"/>
              <a:chOff x="15426530" y="22195685"/>
              <a:chExt cx="970515" cy="781594"/>
            </a:xfrm>
          </p:grpSpPr>
          <p:sp>
            <p:nvSpPr>
              <p:cNvPr id="246" name="Up Arrow 245"/>
              <p:cNvSpPr/>
              <p:nvPr/>
            </p:nvSpPr>
            <p:spPr>
              <a:xfrm>
                <a:off x="15619036" y="22195685"/>
                <a:ext cx="210677" cy="261374"/>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7" name="Straight Connector 246"/>
              <p:cNvCxnSpPr/>
              <p:nvPr/>
            </p:nvCxnSpPr>
            <p:spPr>
              <a:xfrm flipV="1">
                <a:off x="15426530" y="22633844"/>
                <a:ext cx="537103" cy="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15715899" y="22638725"/>
                <a:ext cx="681146" cy="338554"/>
              </a:xfrm>
              <a:prstGeom prst="rect">
                <a:avLst/>
              </a:prstGeom>
              <a:noFill/>
            </p:spPr>
            <p:txBody>
              <a:bodyPr wrap="square" rtlCol="0">
                <a:spAutoFit/>
              </a:bodyPr>
              <a:lstStyle/>
              <a:p>
                <a:r>
                  <a:rPr lang="en-US" sz="1600" dirty="0"/>
                  <a:t>2 mi</a:t>
                </a:r>
              </a:p>
            </p:txBody>
          </p:sp>
        </p:grpSp>
      </p:grpSp>
      <p:grpSp>
        <p:nvGrpSpPr>
          <p:cNvPr id="257" name="Group 256"/>
          <p:cNvGrpSpPr/>
          <p:nvPr/>
        </p:nvGrpSpPr>
        <p:grpSpPr>
          <a:xfrm>
            <a:off x="936903" y="20646992"/>
            <a:ext cx="5024236" cy="7033931"/>
            <a:chOff x="936903" y="20570792"/>
            <a:chExt cx="5024236" cy="7033931"/>
          </a:xfrm>
        </p:grpSpPr>
        <p:pic>
          <p:nvPicPr>
            <p:cNvPr id="1038" name="Picture 14"/>
            <p:cNvPicPr>
              <a:picLocks noChangeAspect="1" noChangeArrowheads="1"/>
            </p:cNvPicPr>
            <p:nvPr/>
          </p:nvPicPr>
          <p:blipFill>
            <a:blip r:embed="rId28" cstate="print">
              <a:extLst>
                <a:ext uri="{28A0092B-C50C-407E-A947-70E740481C1C}">
                  <a14:useLocalDpi xmlns:a14="http://schemas.microsoft.com/office/drawing/2010/main" val="0"/>
                </a:ext>
              </a:extLst>
            </a:blip>
            <a:stretch>
              <a:fillRect/>
            </a:stretch>
          </p:blipFill>
          <p:spPr bwMode="auto">
            <a:xfrm>
              <a:off x="936903" y="20570792"/>
              <a:ext cx="5024236" cy="7033931"/>
            </a:xfrm>
            <a:prstGeom prst="rect">
              <a:avLst/>
            </a:prstGeom>
            <a:noFill/>
            <a:extLst>
              <a:ext uri="{909E8E84-426E-40DD-AFC4-6F175D3DCCD1}">
                <a14:hiddenFill xmlns:a14="http://schemas.microsoft.com/office/drawing/2010/main">
                  <a:solidFill>
                    <a:srgbClr val="FFFFFF"/>
                  </a:solidFill>
                </a14:hiddenFill>
              </a:ext>
            </a:extLst>
          </p:spPr>
        </p:pic>
        <p:sp>
          <p:nvSpPr>
            <p:cNvPr id="188" name="TextBox 187"/>
            <p:cNvSpPr txBox="1"/>
            <p:nvPr/>
          </p:nvSpPr>
          <p:spPr>
            <a:xfrm>
              <a:off x="4626403" y="21347752"/>
              <a:ext cx="557925" cy="338554"/>
            </a:xfrm>
            <a:prstGeom prst="rect">
              <a:avLst/>
            </a:prstGeom>
            <a:noFill/>
          </p:spPr>
          <p:txBody>
            <a:bodyPr wrap="square" rtlCol="0">
              <a:spAutoFit/>
            </a:bodyPr>
            <a:lstStyle/>
            <a:p>
              <a:r>
                <a:rPr lang="en-US" sz="1600" b="1" dirty="0">
                  <a:solidFill>
                    <a:srgbClr val="9299A8"/>
                  </a:solidFill>
                </a:rPr>
                <a:t>WY</a:t>
              </a:r>
            </a:p>
          </p:txBody>
        </p:sp>
        <p:grpSp>
          <p:nvGrpSpPr>
            <p:cNvPr id="251" name="Group 250"/>
            <p:cNvGrpSpPr/>
            <p:nvPr/>
          </p:nvGrpSpPr>
          <p:grpSpPr>
            <a:xfrm>
              <a:off x="4326864" y="27046628"/>
              <a:ext cx="1507428" cy="372523"/>
              <a:chOff x="1227083" y="27033097"/>
              <a:chExt cx="1507428" cy="372523"/>
            </a:xfrm>
          </p:grpSpPr>
          <p:sp>
            <p:nvSpPr>
              <p:cNvPr id="189" name="Rectangle 188"/>
              <p:cNvSpPr/>
              <p:nvPr/>
            </p:nvSpPr>
            <p:spPr>
              <a:xfrm>
                <a:off x="1227083" y="27033097"/>
                <a:ext cx="106082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2033283" y="27067066"/>
                <a:ext cx="701228" cy="338554"/>
              </a:xfrm>
              <a:prstGeom prst="rect">
                <a:avLst/>
              </a:prstGeom>
              <a:noFill/>
            </p:spPr>
            <p:txBody>
              <a:bodyPr wrap="square" rtlCol="0">
                <a:spAutoFit/>
              </a:bodyPr>
              <a:lstStyle/>
              <a:p>
                <a:r>
                  <a:rPr lang="en-US" sz="1600" dirty="0">
                    <a:solidFill>
                      <a:schemeClr val="bg1"/>
                    </a:solidFill>
                  </a:rPr>
                  <a:t>12 mi</a:t>
                </a:r>
              </a:p>
            </p:txBody>
          </p:sp>
        </p:grpSp>
        <p:grpSp>
          <p:nvGrpSpPr>
            <p:cNvPr id="250" name="Group 249"/>
            <p:cNvGrpSpPr/>
            <p:nvPr/>
          </p:nvGrpSpPr>
          <p:grpSpPr>
            <a:xfrm>
              <a:off x="5380666" y="26157638"/>
              <a:ext cx="388758" cy="697562"/>
              <a:chOff x="1179381" y="26156452"/>
              <a:chExt cx="388758" cy="697562"/>
            </a:xfrm>
          </p:grpSpPr>
          <p:sp>
            <p:nvSpPr>
              <p:cNvPr id="191" name="Up Arrow 190"/>
              <p:cNvSpPr/>
              <p:nvPr/>
            </p:nvSpPr>
            <p:spPr>
              <a:xfrm>
                <a:off x="1233514" y="26156452"/>
                <a:ext cx="246832" cy="342199"/>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p:cNvSpPr txBox="1"/>
              <p:nvPr/>
            </p:nvSpPr>
            <p:spPr>
              <a:xfrm>
                <a:off x="1179381" y="26484682"/>
                <a:ext cx="388758" cy="369332"/>
              </a:xfrm>
              <a:prstGeom prst="rect">
                <a:avLst/>
              </a:prstGeom>
              <a:noFill/>
            </p:spPr>
            <p:txBody>
              <a:bodyPr wrap="square" rtlCol="0">
                <a:spAutoFit/>
              </a:bodyPr>
              <a:lstStyle/>
              <a:p>
                <a:r>
                  <a:rPr lang="en-US" dirty="0">
                    <a:solidFill>
                      <a:schemeClr val="bg1"/>
                    </a:solidFill>
                  </a:rPr>
                  <a:t>N</a:t>
                </a:r>
              </a:p>
            </p:txBody>
          </p:sp>
        </p:grpSp>
        <p:grpSp>
          <p:nvGrpSpPr>
            <p:cNvPr id="256" name="Group 255"/>
            <p:cNvGrpSpPr/>
            <p:nvPr/>
          </p:nvGrpSpPr>
          <p:grpSpPr>
            <a:xfrm>
              <a:off x="1210273" y="26783521"/>
              <a:ext cx="1693098" cy="584775"/>
              <a:chOff x="1243107" y="26278413"/>
              <a:chExt cx="1693098" cy="584775"/>
            </a:xfrm>
          </p:grpSpPr>
          <p:sp>
            <p:nvSpPr>
              <p:cNvPr id="254" name="Freeform 253"/>
              <p:cNvSpPr/>
              <p:nvPr/>
            </p:nvSpPr>
            <p:spPr>
              <a:xfrm>
                <a:off x="1243107" y="26454957"/>
                <a:ext cx="319420" cy="251336"/>
              </a:xfrm>
              <a:custGeom>
                <a:avLst/>
                <a:gdLst>
                  <a:gd name="connsiteX0" fmla="*/ 12032 w 1720516"/>
                  <a:gd name="connsiteY0" fmla="*/ 0 h 1203158"/>
                  <a:gd name="connsiteX1" fmla="*/ 0 w 1720516"/>
                  <a:gd name="connsiteY1" fmla="*/ 1203158 h 1203158"/>
                  <a:gd name="connsiteX2" fmla="*/ 1696453 w 1720516"/>
                  <a:gd name="connsiteY2" fmla="*/ 1203158 h 1203158"/>
                  <a:gd name="connsiteX3" fmla="*/ 1720516 w 1720516"/>
                  <a:gd name="connsiteY3" fmla="*/ 372979 h 1203158"/>
                  <a:gd name="connsiteX4" fmla="*/ 902369 w 1720516"/>
                  <a:gd name="connsiteY4" fmla="*/ 372979 h 1203158"/>
                  <a:gd name="connsiteX5" fmla="*/ 914400 w 1720516"/>
                  <a:gd name="connsiteY5" fmla="*/ 24063 h 1203158"/>
                  <a:gd name="connsiteX6" fmla="*/ 12032 w 1720516"/>
                  <a:gd name="connsiteY6" fmla="*/ 0 h 120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516" h="1203158">
                    <a:moveTo>
                      <a:pt x="12032" y="0"/>
                    </a:moveTo>
                    <a:lnTo>
                      <a:pt x="0" y="1203158"/>
                    </a:lnTo>
                    <a:lnTo>
                      <a:pt x="1696453" y="1203158"/>
                    </a:lnTo>
                    <a:lnTo>
                      <a:pt x="1720516" y="372979"/>
                    </a:lnTo>
                    <a:lnTo>
                      <a:pt x="902369" y="372979"/>
                    </a:lnTo>
                    <a:lnTo>
                      <a:pt x="914400" y="24063"/>
                    </a:lnTo>
                    <a:lnTo>
                      <a:pt x="12032" y="0"/>
                    </a:lnTo>
                    <a:close/>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p:cNvSpPr txBox="1"/>
              <p:nvPr/>
            </p:nvSpPr>
            <p:spPr>
              <a:xfrm>
                <a:off x="1616660" y="26278413"/>
                <a:ext cx="1319545" cy="584775"/>
              </a:xfrm>
              <a:prstGeom prst="rect">
                <a:avLst/>
              </a:prstGeom>
              <a:noFill/>
            </p:spPr>
            <p:txBody>
              <a:bodyPr wrap="square" rtlCol="0">
                <a:spAutoFit/>
              </a:bodyPr>
              <a:lstStyle/>
              <a:p>
                <a:r>
                  <a:rPr lang="en-US" sz="1600" dirty="0">
                    <a:solidFill>
                      <a:schemeClr val="bg1"/>
                    </a:solidFill>
                  </a:rPr>
                  <a:t>Coal mine</a:t>
                </a:r>
                <a:br>
                  <a:rPr lang="en-US" sz="1600" dirty="0">
                    <a:solidFill>
                      <a:schemeClr val="bg1"/>
                    </a:solidFill>
                  </a:rPr>
                </a:br>
                <a:r>
                  <a:rPr lang="en-US" sz="1600" dirty="0">
                    <a:solidFill>
                      <a:schemeClr val="bg1"/>
                    </a:solidFill>
                  </a:rPr>
                  <a:t>boundaries</a:t>
                </a:r>
              </a:p>
            </p:txBody>
          </p:sp>
        </p:grpSp>
      </p:grp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2853</TotalTime>
  <Words>850</Words>
  <Application>Microsoft Office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Bengtsson, Zachary A. (ARC-SGE)[SSAI DEVELOP]</cp:lastModifiedBy>
  <cp:revision>221</cp:revision>
  <dcterms:created xsi:type="dcterms:W3CDTF">2019-02-05T16:32:03Z</dcterms:created>
  <dcterms:modified xsi:type="dcterms:W3CDTF">2019-09-24T00:59:17Z</dcterms:modified>
</cp:coreProperties>
</file>