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EF3C39"/>
    <a:srgbClr val="4DAEB3"/>
    <a:srgbClr val="236F99"/>
    <a:srgbClr val="BA3A50"/>
    <a:srgbClr val="8A5A9A"/>
    <a:srgbClr val="9DB23F"/>
    <a:srgbClr val="69A478"/>
    <a:srgbClr val="6CA47A"/>
    <a:srgbClr val="CD7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075BD-E60C-A2FC-369B-1EAE1889F9A5}" v="18" dt="2022-02-10T22:38:39.163"/>
    <p1510:client id="{9D31964B-550A-B74C-9043-22C00F3056F7}" v="8" dt="2022-02-10T23:19:09.583"/>
    <p1510:client id="{B30C9F92-528E-3386-6C1D-BB5DA57D3280}" v="4" dt="2022-02-13T18:04:34.262"/>
    <p1510:client id="{B34ED79D-85E9-A57C-55D6-F93BD146B687}" v="1" dt="2022-02-10T23:06:25.790"/>
    <p1510:client id="{BB0F47A2-08CF-1D66-44A6-61B57D7E00AA}" v="10" dt="2022-02-10T23:26:43.642"/>
    <p1510:client id="{C66A6C78-725E-F71D-0C21-A9EF9CC7B73B}" v="4" dt="2022-03-01T18:33:20.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B30C9F92-528E-3386-6C1D-BB5DA57D3280}"/>
    <pc:docChg chg="modSld">
      <pc:chgData name="Tamara Barbakova" userId="S::tamara.barbakova@ssaihq.com::c5b038eb-f46c-42fd-a929-91fca4bff84e" providerId="AD" clId="Web-{B30C9F92-528E-3386-6C1D-BB5DA57D3280}" dt="2022-02-13T18:04:34.262" v="1" actId="20577"/>
      <pc:docMkLst>
        <pc:docMk/>
      </pc:docMkLst>
      <pc:sldChg chg="modSp">
        <pc:chgData name="Tamara Barbakova" userId="S::tamara.barbakova@ssaihq.com::c5b038eb-f46c-42fd-a929-91fca4bff84e" providerId="AD" clId="Web-{B30C9F92-528E-3386-6C1D-BB5DA57D3280}" dt="2022-02-13T18:04:34.262" v="1" actId="20577"/>
        <pc:sldMkLst>
          <pc:docMk/>
          <pc:sldMk cId="3457887769" sldId="321"/>
        </pc:sldMkLst>
        <pc:spChg chg="mod">
          <ac:chgData name="Tamara Barbakova" userId="S::tamara.barbakova@ssaihq.com::c5b038eb-f46c-42fd-a929-91fca4bff84e" providerId="AD" clId="Web-{B30C9F92-528E-3386-6C1D-BB5DA57D3280}" dt="2022-02-13T18:04:34.262" v="1" actId="20577"/>
          <ac:spMkLst>
            <pc:docMk/>
            <pc:sldMk cId="3457887769" sldId="321"/>
            <ac:spMk id="5" creationId="{14A2CAFE-C138-4653-8B25-02CD974F84D4}"/>
          </ac:spMkLst>
        </pc:spChg>
        <pc:spChg chg="mod">
          <ac:chgData name="Tamara Barbakova" userId="S::tamara.barbakova@ssaihq.com::c5b038eb-f46c-42fd-a929-91fca4bff84e" providerId="AD" clId="Web-{B30C9F92-528E-3386-6C1D-BB5DA57D3280}" dt="2022-02-13T18:04:30.730" v="0"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C66A6C78-725E-F71D-0C21-A9EF9CC7B73B}"/>
    <pc:docChg chg="modSld">
      <pc:chgData name="Sophia Skoglund" userId="S::sophia.skoglund@ssaihq.com::e785ee75-321d-4883-8c8f-abbe80df506e" providerId="AD" clId="Web-{C66A6C78-725E-F71D-0C21-A9EF9CC7B73B}" dt="2022-03-01T18:39:54.189" v="20"/>
      <pc:docMkLst>
        <pc:docMk/>
      </pc:docMkLst>
      <pc:sldChg chg="modNotes">
        <pc:chgData name="Sophia Skoglund" userId="S::sophia.skoglund@ssaihq.com::e785ee75-321d-4883-8c8f-abbe80df506e" providerId="AD" clId="Web-{C66A6C78-725E-F71D-0C21-A9EF9CC7B73B}" dt="2022-03-01T18:24:20.879" v="2"/>
        <pc:sldMkLst>
          <pc:docMk/>
          <pc:sldMk cId="3646699976" sldId="282"/>
        </pc:sldMkLst>
      </pc:sldChg>
      <pc:sldChg chg="modNotes">
        <pc:chgData name="Sophia Skoglund" userId="S::sophia.skoglund@ssaihq.com::e785ee75-321d-4883-8c8f-abbe80df506e" providerId="AD" clId="Web-{C66A6C78-725E-F71D-0C21-A9EF9CC7B73B}" dt="2022-03-01T18:26:05.679" v="5"/>
        <pc:sldMkLst>
          <pc:docMk/>
          <pc:sldMk cId="4290289962" sldId="313"/>
        </pc:sldMkLst>
      </pc:sldChg>
      <pc:sldChg chg="modNotes">
        <pc:chgData name="Sophia Skoglund" userId="S::sophia.skoglund@ssaihq.com::e785ee75-321d-4883-8c8f-abbe80df506e" providerId="AD" clId="Web-{C66A6C78-725E-F71D-0C21-A9EF9CC7B73B}" dt="2022-03-01T18:28:30.731" v="10"/>
        <pc:sldMkLst>
          <pc:docMk/>
          <pc:sldMk cId="583009979" sldId="314"/>
        </pc:sldMkLst>
      </pc:sldChg>
      <pc:sldChg chg="modNotes">
        <pc:chgData name="Sophia Skoglund" userId="S::sophia.skoglund@ssaihq.com::e785ee75-321d-4883-8c8f-abbe80df506e" providerId="AD" clId="Web-{C66A6C78-725E-F71D-0C21-A9EF9CC7B73B}" dt="2022-03-01T18:33:20.818" v="16"/>
        <pc:sldMkLst>
          <pc:docMk/>
          <pc:sldMk cId="430371861" sldId="315"/>
        </pc:sldMkLst>
      </pc:sldChg>
      <pc:sldChg chg="modNotes">
        <pc:chgData name="Sophia Skoglund" userId="S::sophia.skoglund@ssaihq.com::e785ee75-321d-4883-8c8f-abbe80df506e" providerId="AD" clId="Web-{C66A6C78-725E-F71D-0C21-A9EF9CC7B73B}" dt="2022-03-01T18:39:54.189" v="20"/>
        <pc:sldMkLst>
          <pc:docMk/>
          <pc:sldMk cId="1923026911" sldId="316"/>
        </pc:sldMkLst>
      </pc:sldChg>
    </pc:docChg>
  </pc:docChgLst>
  <pc:docChgLst>
    <pc:chgData name="Tamara Barbakova" userId="S::tamara.barbakova@ssaihq.com::c5b038eb-f46c-42fd-a929-91fca4bff84e" providerId="AD" clId="Web-{BB0F47A2-08CF-1D66-44A6-61B57D7E00AA}"/>
    <pc:docChg chg="addSld delSld modSld">
      <pc:chgData name="Tamara Barbakova" userId="S::tamara.barbakova@ssaihq.com::c5b038eb-f46c-42fd-a929-91fca4bff84e" providerId="AD" clId="Web-{BB0F47A2-08CF-1D66-44A6-61B57D7E00AA}" dt="2022-02-10T23:26:43.033" v="6" actId="20577"/>
      <pc:docMkLst>
        <pc:docMk/>
      </pc:docMkLst>
      <pc:sldChg chg="modSp">
        <pc:chgData name="Tamara Barbakova" userId="S::tamara.barbakova@ssaihq.com::c5b038eb-f46c-42fd-a929-91fca4bff84e" providerId="AD" clId="Web-{BB0F47A2-08CF-1D66-44A6-61B57D7E00AA}" dt="2022-02-10T23:26:43.033" v="6" actId="20577"/>
        <pc:sldMkLst>
          <pc:docMk/>
          <pc:sldMk cId="3457887769" sldId="321"/>
        </pc:sldMkLst>
        <pc:spChg chg="mod">
          <ac:chgData name="Tamara Barbakova" userId="S::tamara.barbakova@ssaihq.com::c5b038eb-f46c-42fd-a929-91fca4bff84e" providerId="AD" clId="Web-{BB0F47A2-08CF-1D66-44A6-61B57D7E00AA}" dt="2022-02-10T23:26:43.033" v="6" actId="20577"/>
          <ac:spMkLst>
            <pc:docMk/>
            <pc:sldMk cId="3457887769" sldId="321"/>
            <ac:spMk id="6" creationId="{D9D34997-050B-417C-A703-B12B2478D61D}"/>
          </ac:spMkLst>
        </pc:spChg>
      </pc:sldChg>
      <pc:sldChg chg="add del">
        <pc:chgData name="Tamara Barbakova" userId="S::tamara.barbakova@ssaihq.com::c5b038eb-f46c-42fd-a929-91fca4bff84e" providerId="AD" clId="Web-{BB0F47A2-08CF-1D66-44A6-61B57D7E00AA}" dt="2022-02-10T23:26:29.423" v="1"/>
        <pc:sldMkLst>
          <pc:docMk/>
          <pc:sldMk cId="1044680444" sldId="322"/>
        </pc:sldMkLst>
      </pc:sldChg>
      <pc:sldMasterChg chg="addSldLayout">
        <pc:chgData name="Tamara Barbakova" userId="S::tamara.barbakova@ssaihq.com::c5b038eb-f46c-42fd-a929-91fca4bff84e" providerId="AD" clId="Web-{BB0F47A2-08CF-1D66-44A6-61B57D7E00AA}" dt="2022-02-10T23:25:43.062" v="0"/>
        <pc:sldMasterMkLst>
          <pc:docMk/>
          <pc:sldMasterMk cId="1253241661" sldId="2147483666"/>
        </pc:sldMasterMkLst>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BB0F47A2-08CF-1D66-44A6-61B57D7E00AA}" dt="2022-02-10T23:25:43.062"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579075BD-E60C-A2FC-369B-1EAE1889F9A5}"/>
    <pc:docChg chg="modSld">
      <pc:chgData name="Tamara Barbakova" userId="S::tamara.barbakova@ssaihq.com::c5b038eb-f46c-42fd-a929-91fca4bff84e" providerId="AD" clId="Web-{579075BD-E60C-A2FC-369B-1EAE1889F9A5}" dt="2022-02-10T22:38:37.475" v="8" actId="20577"/>
      <pc:docMkLst>
        <pc:docMk/>
      </pc:docMkLst>
      <pc:sldChg chg="modSp">
        <pc:chgData name="Tamara Barbakova" userId="S::tamara.barbakova@ssaihq.com::c5b038eb-f46c-42fd-a929-91fca4bff84e" providerId="AD" clId="Web-{579075BD-E60C-A2FC-369B-1EAE1889F9A5}" dt="2022-02-10T22:38:37.475" v="8" actId="20577"/>
        <pc:sldMkLst>
          <pc:docMk/>
          <pc:sldMk cId="3457887769" sldId="321"/>
        </pc:sldMkLst>
        <pc:spChg chg="mod">
          <ac:chgData name="Tamara Barbakova" userId="S::tamara.barbakova@ssaihq.com::c5b038eb-f46c-42fd-a929-91fca4bff84e" providerId="AD" clId="Web-{579075BD-E60C-A2FC-369B-1EAE1889F9A5}" dt="2022-02-10T22:38:37.475" v="8"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B34ED79D-85E9-A57C-55D6-F93BD146B687}"/>
    <pc:docChg chg="modSld">
      <pc:chgData name="Tamara Barbakova" userId="S::tamara.barbakova@ssaihq.com::c5b038eb-f46c-42fd-a929-91fca4bff84e" providerId="AD" clId="Web-{B34ED79D-85E9-A57C-55D6-F93BD146B687}" dt="2022-02-10T23:06:25.790" v="0"/>
      <pc:docMkLst>
        <pc:docMk/>
      </pc:docMkLst>
      <pc:sldChg chg="addSp">
        <pc:chgData name="Tamara Barbakova" userId="S::tamara.barbakova@ssaihq.com::c5b038eb-f46c-42fd-a929-91fca4bff84e" providerId="AD" clId="Web-{B34ED79D-85E9-A57C-55D6-F93BD146B687}" dt="2022-02-10T23:06:25.790" v="0"/>
        <pc:sldMkLst>
          <pc:docMk/>
          <pc:sldMk cId="1509242897" sldId="320"/>
        </pc:sldMkLst>
        <pc:spChg chg="add">
          <ac:chgData name="Tamara Barbakova" userId="S::tamara.barbakova@ssaihq.com::c5b038eb-f46c-42fd-a929-91fca4bff84e" providerId="AD" clId="Web-{B34ED79D-85E9-A57C-55D6-F93BD146B687}" dt="2022-02-10T23:06:25.790" v="0"/>
          <ac:spMkLst>
            <pc:docMk/>
            <pc:sldMk cId="1509242897" sldId="320"/>
            <ac:spMk id="14" creationId="{82FC9912-500E-4585-A910-C114993EE2A6}"/>
          </ac:spMkLst>
        </pc:spChg>
      </pc:sldChg>
    </pc:docChg>
  </pc:docChgLst>
  <pc:docChgLst>
    <pc:chgData name="Tamara Barbakova" userId="c5b038eb-f46c-42fd-a929-91fca4bff84e" providerId="ADAL" clId="{9D31964B-550A-B74C-9043-22C00F3056F7}"/>
    <pc:docChg chg="undo redo custSel modMainMaster">
      <pc:chgData name="Tamara Barbakova" userId="c5b038eb-f46c-42fd-a929-91fca4bff84e" providerId="ADAL" clId="{9D31964B-550A-B74C-9043-22C00F3056F7}" dt="2022-02-10T23:24:55.665" v="94" actId="1076"/>
      <pc:docMkLst>
        <pc:docMk/>
      </pc:docMkLst>
      <pc:sldMasterChg chg="modSldLayout">
        <pc:chgData name="Tamara Barbakova" userId="c5b038eb-f46c-42fd-a929-91fca4bff84e" providerId="ADAL" clId="{9D31964B-550A-B74C-9043-22C00F3056F7}" dt="2022-02-10T23:24:55.665" v="94" actId="1076"/>
        <pc:sldMasterMkLst>
          <pc:docMk/>
          <pc:sldMasterMk cId="1253241661" sldId="2147483666"/>
        </pc:sldMasterMkLst>
        <pc:sldLayoutChg chg="modSp">
          <pc:chgData name="Tamara Barbakova" userId="c5b038eb-f46c-42fd-a929-91fca4bff84e" providerId="ADAL" clId="{9D31964B-550A-B74C-9043-22C00F3056F7}" dt="2022-02-10T23:24:55.665" v="94" actId="1076"/>
          <pc:sldLayoutMkLst>
            <pc:docMk/>
            <pc:sldMasterMk cId="1253241661" sldId="2147483666"/>
            <pc:sldLayoutMk cId="1199173812" sldId="2147483716"/>
          </pc:sldLayoutMkLst>
          <pc:spChg chg="mod">
            <ac:chgData name="Tamara Barbakova" userId="c5b038eb-f46c-42fd-a929-91fca4bff84e" providerId="ADAL" clId="{9D31964B-550A-B74C-9043-22C00F3056F7}" dt="2022-02-10T23:24:51.175" v="93"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9D31964B-550A-B74C-9043-22C00F3056F7}" dt="2022-02-10T23:24:55.665" v="94"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9D31964B-550A-B74C-9043-22C00F3056F7}" dt="2022-02-10T23:24:01.334" v="91"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9D31964B-550A-B74C-9043-22C00F3056F7}" dt="2022-02-10T23:23:56.253" v="89" actId="1076"/>
            <ac:picMkLst>
              <pc:docMk/>
              <pc:sldMasterMk cId="1253241661" sldId="2147483666"/>
              <pc:sldLayoutMk cId="1199173812" sldId="2147483716"/>
              <ac:picMk id="26" creationId="{9189F1FD-34B7-4E5E-94E9-86351181266C}"/>
            </ac:picMkLst>
          </pc:picChg>
        </pc:sldLayoutChg>
        <pc:sldLayoutChg chg="modSp">
          <pc:chgData name="Tamara Barbakova" userId="c5b038eb-f46c-42fd-a929-91fca4bff84e" providerId="ADAL" clId="{9D31964B-550A-B74C-9043-22C00F3056F7}" dt="2022-02-10T23:24:30.999" v="92" actId="1076"/>
          <pc:sldLayoutMkLst>
            <pc:docMk/>
            <pc:sldMasterMk cId="1253241661" sldId="2147483666"/>
            <pc:sldLayoutMk cId="2069824305" sldId="2147483717"/>
          </pc:sldLayoutMkLst>
          <pc:picChg chg="mod">
            <ac:chgData name="Tamara Barbakova" userId="c5b038eb-f46c-42fd-a929-91fca4bff84e" providerId="ADAL" clId="{9D31964B-550A-B74C-9043-22C00F3056F7}" dt="2022-02-10T23:24:30.999" v="92" actId="1076"/>
            <ac:picMkLst>
              <pc:docMk/>
              <pc:sldMasterMk cId="1253241661" sldId="2147483666"/>
              <pc:sldLayoutMk cId="2069824305" sldId="2147483717"/>
              <ac:picMk id="24" creationId="{9B605ADC-5884-47C9-B4F2-35B59264A347}"/>
            </ac:picMkLst>
          </pc:picChg>
        </pc:sldLayoutChg>
        <pc:sldLayoutChg chg="addSp delSp modSp">
          <pc:chgData name="Tamara Barbakova" userId="c5b038eb-f46c-42fd-a929-91fca4bff84e" providerId="ADAL" clId="{9D31964B-550A-B74C-9043-22C00F3056F7}" dt="2022-02-10T23:20:31.766" v="33" actId="1076"/>
          <pc:sldLayoutMkLst>
            <pc:docMk/>
            <pc:sldMasterMk cId="1253241661" sldId="2147483666"/>
            <pc:sldLayoutMk cId="1931867362" sldId="2147483719"/>
          </pc:sldLayoutMkLst>
          <pc:picChg chg="add del mod">
            <ac:chgData name="Tamara Barbakova" userId="c5b038eb-f46c-42fd-a929-91fca4bff84e" providerId="ADAL" clId="{9D31964B-550A-B74C-9043-22C00F3056F7}" dt="2022-02-10T23:18:31.523" v="12"/>
            <ac:picMkLst>
              <pc:docMk/>
              <pc:sldMasterMk cId="1253241661" sldId="2147483666"/>
              <pc:sldLayoutMk cId="1931867362" sldId="2147483719"/>
              <ac:picMk id="13" creationId="{DA52A649-92FD-2C46-8390-5EF2498F752D}"/>
            </ac:picMkLst>
          </pc:picChg>
          <pc:picChg chg="add del mod">
            <ac:chgData name="Tamara Barbakova" userId="c5b038eb-f46c-42fd-a929-91fca4bff84e" providerId="ADAL" clId="{9D31964B-550A-B74C-9043-22C00F3056F7}" dt="2022-02-10T23:19:09.583" v="23"/>
            <ac:picMkLst>
              <pc:docMk/>
              <pc:sldMasterMk cId="1253241661" sldId="2147483666"/>
              <pc:sldLayoutMk cId="1931867362" sldId="2147483719"/>
              <ac:picMk id="14" creationId="{1006CF03-799C-CE4E-9AE0-89700F516FD3}"/>
            </ac:picMkLst>
          </pc:picChg>
          <pc:picChg chg="add del mod">
            <ac:chgData name="Tamara Barbakova" userId="c5b038eb-f46c-42fd-a929-91fca4bff84e" providerId="ADAL" clId="{9D31964B-550A-B74C-9043-22C00F3056F7}" dt="2022-02-10T23:19:02.038" v="18"/>
            <ac:picMkLst>
              <pc:docMk/>
              <pc:sldMasterMk cId="1253241661" sldId="2147483666"/>
              <pc:sldLayoutMk cId="1931867362" sldId="2147483719"/>
              <ac:picMk id="15" creationId="{DBE9B617-3E41-D04F-BB19-FC8E087EEF29}"/>
            </ac:picMkLst>
          </pc:picChg>
          <pc:picChg chg="add del mod">
            <ac:chgData name="Tamara Barbakova" userId="c5b038eb-f46c-42fd-a929-91fca4bff84e" providerId="ADAL" clId="{9D31964B-550A-B74C-9043-22C00F3056F7}" dt="2022-02-10T23:19:07.111" v="21"/>
            <ac:picMkLst>
              <pc:docMk/>
              <pc:sldMasterMk cId="1253241661" sldId="2147483666"/>
              <pc:sldLayoutMk cId="1931867362" sldId="2147483719"/>
              <ac:picMk id="16" creationId="{8793DAD9-F12F-754C-AAC5-8823BC5EE7F4}"/>
            </ac:picMkLst>
          </pc:picChg>
          <pc:picChg chg="mod">
            <ac:chgData name="Tamara Barbakova" userId="c5b038eb-f46c-42fd-a929-91fca4bff84e" providerId="ADAL" clId="{9D31964B-550A-B74C-9043-22C00F3056F7}" dt="2022-02-10T23:20:31.766" v="33" actId="1076"/>
            <ac:picMkLst>
              <pc:docMk/>
              <pc:sldMasterMk cId="1253241661" sldId="2147483666"/>
              <pc:sldLayoutMk cId="1931867362" sldId="2147483719"/>
              <ac:picMk id="19" creationId="{8FEC0455-EFC2-43A4-BD61-E0878012E37F}"/>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666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3820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81809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23291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98E27A6F-D7EF-410A-9E8C-FF3B137125B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240BEEE0-EECA-49E9-AEFB-91D14424201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icon&#10;&#10;Description automatically generated">
            <a:extLst>
              <a:ext uri="{FF2B5EF4-FFF2-40B4-BE49-F238E27FC236}">
                <a16:creationId xmlns:a16="http://schemas.microsoft.com/office/drawing/2014/main" id="{505D2F46-6B6D-4327-96E5-69EA042789D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495" r="10563"/>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 icon&#10;&#10;Description automatically generated">
            <a:extLst>
              <a:ext uri="{FF2B5EF4-FFF2-40B4-BE49-F238E27FC236}">
                <a16:creationId xmlns:a16="http://schemas.microsoft.com/office/drawing/2014/main" id="{9B605ADC-5884-47C9-B4F2-35B59264A347}"/>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9495" r="10563"/>
          <a:stretch/>
        </p:blipFill>
        <p:spPr>
          <a:xfrm>
            <a:off x="3795439" y="1571244"/>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FF3333"/>
                </a:solidFill>
              </a:rPr>
              <a:t>STUDY AREA</a:t>
            </a:r>
          </a:p>
          <a:p>
            <a:pPr algn="ctr"/>
            <a:r>
              <a:rPr lang="en-US" sz="2600" b="0" spc="0" baseline="0">
                <a:solidFill>
                  <a:srgbClr val="FF3333"/>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49984"/>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298699" y="5142277"/>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6" name="Picture 25" descr="Logo, icon&#10;&#10;Description automatically generated">
            <a:extLst>
              <a:ext uri="{FF2B5EF4-FFF2-40B4-BE49-F238E27FC236}">
                <a16:creationId xmlns:a16="http://schemas.microsoft.com/office/drawing/2014/main" id="{9189F1FD-34B7-4E5E-94E9-86351181266C}"/>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6" y="1524630"/>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icon&#10;&#10;Description automatically generated">
            <a:extLst>
              <a:ext uri="{FF2B5EF4-FFF2-40B4-BE49-F238E27FC236}">
                <a16:creationId xmlns:a16="http://schemas.microsoft.com/office/drawing/2014/main" id="{8FEC0455-EFC2-43A4-BD61-E0878012E37F}"/>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l="9495" r="10563"/>
          <a:stretch/>
        </p:blipFill>
        <p:spPr>
          <a:xfrm>
            <a:off x="2624697" y="1526637"/>
            <a:ext cx="846606"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FF3333"/>
                </a:solidFill>
              </a:rPr>
              <a:t>STUDY AREA</a:t>
            </a:r>
          </a:p>
          <a:p>
            <a:pPr algn="ctr"/>
            <a:r>
              <a:rPr lang="en-US" sz="2600" b="0" spc="0" baseline="0">
                <a:solidFill>
                  <a:srgbClr val="FF3333"/>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latin typeface="Century Gothic"/>
              </a:rPr>
              <a:t>Long Title Goes Here (Title Case)</a:t>
            </a:r>
          </a:p>
          <a:p>
            <a:pPr algn="ctr">
              <a:spcBef>
                <a:spcPts val="0"/>
              </a:spcBef>
            </a:pPr>
            <a:r>
              <a:rPr lang="en-US" sz="1600" dirty="0">
                <a:solidFill>
                  <a:schemeClr val="tx1">
                    <a:lumMod val="75000"/>
                    <a:lumOff val="25000"/>
                  </a:schemeClr>
                </a:solidFill>
                <a:latin typeface="Century Gothic"/>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FF3333"/>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FF3333"/>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FF3333"/>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All other text </a:t>
            </a:r>
            <a:r>
              <a:rPr lang="en-US" sz="2000">
                <a:solidFill>
                  <a:schemeClr val="tx1">
                    <a:lumMod val="75000"/>
                    <a:lumOff val="25000"/>
                  </a:schemeClr>
                </a:solidFill>
                <a:latin typeface="Century Gothic" panose="020F0302020204030204"/>
              </a:rPr>
              <a:t>(captions, legend items, image credits) 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 point type</a:t>
            </a:r>
            <a:r>
              <a:rPr lang="en-US" sz="2000">
                <a:solidFill>
                  <a:schemeClr val="tx1">
                    <a:lumMod val="75000"/>
                    <a:lumOff val="25000"/>
                  </a:schemeClr>
                </a:solidFill>
                <a:latin typeface="Century Gothic" panose="020F0302020204030204"/>
              </a:rPr>
              <a:t>.</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FF3333"/>
              </a:buClr>
              <a:buFont typeface="Webdings" panose="05030102010509060703" pitchFamily="18" charset="2"/>
              <a:buChar char=""/>
            </a:pPr>
            <a:r>
              <a:rPr lang="en-US">
                <a:solidFill>
                  <a:schemeClr val="tx1">
                    <a:lumMod val="75000"/>
                    <a:lumOff val="25000"/>
                  </a:schemeClr>
                </a:solidFill>
                <a:latin typeface="Century Gothic" panose="020F0302020204030204"/>
              </a:rPr>
              <a:t>The standard DEVELOP bullet style is </a:t>
            </a:r>
            <a:r>
              <a:rPr lang="en-US" b="1">
                <a:solidFill>
                  <a:schemeClr val="tx1">
                    <a:lumMod val="75000"/>
                    <a:lumOff val="25000"/>
                  </a:schemeClr>
                </a:solidFill>
                <a:latin typeface="Century Gothic" panose="020F0302020204030204"/>
              </a:rPr>
              <a:t>symbol #52 </a:t>
            </a:r>
            <a:r>
              <a:rPr lang="en-US">
                <a:solidFill>
                  <a:schemeClr val="tx1">
                    <a:lumMod val="75000"/>
                    <a:lumOff val="25000"/>
                  </a:schemeClr>
                </a:solidFill>
                <a:latin typeface="Century Gothic" panose="020F0302020204030204"/>
              </a:rPr>
              <a:t>in the </a:t>
            </a:r>
            <a:r>
              <a:rPr lang="en-US" b="1">
                <a:solidFill>
                  <a:schemeClr val="tx1">
                    <a:lumMod val="75000"/>
                    <a:lumOff val="25000"/>
                  </a:schemeClr>
                </a:solidFill>
                <a:latin typeface="Century Gothic" panose="020F0302020204030204"/>
              </a:rPr>
              <a:t>Webdings</a:t>
            </a:r>
            <a:r>
              <a:rPr lang="en-US">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FF3333"/>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FF3333"/>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FF3333"/>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FF333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FF333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FF3333"/>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FF3333"/>
              </a:buClr>
              <a:buFont typeface="Webdings" panose="05030102010509060703" pitchFamily="18" charset="2"/>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333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FF3333"/>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D60599-4D8C-43A8-BF1E-FA2FF4E9FA8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6E20F4-B2D8-4E68-ADBE-034D4228851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779DF4-726E-45AD-93E8-05AE49F65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1630</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17</cp:revision>
  <dcterms:created xsi:type="dcterms:W3CDTF">2019-11-12T17:46:59Z</dcterms:created>
  <dcterms:modified xsi:type="dcterms:W3CDTF">2022-03-01T23:23:57Z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