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1D6"/>
    <a:srgbClr val="F1AB8B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264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8640" userDrawn="1">
          <p15:clr>
            <a:srgbClr val="FBAE40"/>
          </p15:clr>
        </p15:guide>
        <p15:guide id="4" orient="horz" pos="2592" userDrawn="1">
          <p15:clr>
            <a:srgbClr val="FBAE40"/>
          </p15:clr>
        </p15:guide>
        <p15:guide id="5" orient="horz" pos="2880" userDrawn="1">
          <p15:clr>
            <a:srgbClr val="FBAE40"/>
          </p15:clr>
        </p15:guide>
        <p15:guide id="6" orient="horz" pos="22752" userDrawn="1">
          <p15:clr>
            <a:srgbClr val="FBAE40"/>
          </p15:clr>
        </p15:guide>
        <p15:guide id="7" orient="horz" pos="11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  <a:prstGeom prst="rect">
            <a:avLst/>
          </a:prstGeom>
        </p:spPr>
        <p:txBody>
          <a:bodyPr anchor="b"/>
          <a:lstStyle>
            <a:lvl1pPr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3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4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7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rop-a-picture-to-fit-in-a-shape-1CE8CF89-6A19-4EE4-82CA-4F8E8146959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DO NOT PLACE IMAGES IN A BOX.</a:t>
            </a:r>
            <a:endParaRPr lang="en-US" sz="3800" b="1" dirty="0">
              <a:solidFill>
                <a:srgbClr val="FAE1D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FAE1D6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DO NOT PLACE IMAGES IN A BOX.</a:t>
            </a:r>
            <a:endParaRPr lang="en-US" sz="9000" b="1" dirty="0">
              <a:solidFill>
                <a:srgbClr val="FAE1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/>
              <a:t>Study Area </a:t>
            </a:r>
            <a:r>
              <a:rPr lang="en-US" sz="14000" dirty="0" smtClean="0"/>
              <a:t>App Area</a:t>
            </a:r>
            <a:endParaRPr lang="en-US" sz="14000" dirty="0"/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/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Start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Ensure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Do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Best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The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462376" y="3349238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47" name="Text Placeholder 16"/>
          <p:cNvSpPr txBox="1">
            <a:spLocks/>
          </p:cNvSpPr>
          <p:nvPr/>
        </p:nvSpPr>
        <p:spPr>
          <a:xfrm>
            <a:off x="2845381" y="33492379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48" name="Text Placeholder 16"/>
          <p:cNvSpPr txBox="1">
            <a:spLocks/>
          </p:cNvSpPr>
          <p:nvPr/>
        </p:nvSpPr>
        <p:spPr>
          <a:xfrm>
            <a:off x="5308648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7" y="31226765"/>
            <a:ext cx="2057404" cy="208178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04" y="31226765"/>
            <a:ext cx="2057404" cy="20817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26" y="31226765"/>
            <a:ext cx="2057404" cy="2081788"/>
          </a:xfrm>
          <a:prstGeom prst="rect">
            <a:avLst/>
          </a:prstGeom>
        </p:spPr>
      </p:pic>
      <p:sp>
        <p:nvSpPr>
          <p:cNvPr id="52" name="Text Placeholder 16"/>
          <p:cNvSpPr txBox="1">
            <a:spLocks/>
          </p:cNvSpPr>
          <p:nvPr/>
        </p:nvSpPr>
        <p:spPr>
          <a:xfrm>
            <a:off x="7999679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7" y="31226765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DO NOT PLACE IMAGES IN A BOX.</a:t>
            </a:r>
            <a:endParaRPr lang="en-US" sz="3800" b="1" dirty="0">
              <a:solidFill>
                <a:srgbClr val="FAE1D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DO NOT PLACE IMAGES IN A BOX.</a:t>
            </a:r>
            <a:endParaRPr lang="en-US" sz="9000" b="1" dirty="0">
              <a:solidFill>
                <a:srgbClr val="FAE1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462376" y="2937524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24" name="Text Placeholder 16"/>
          <p:cNvSpPr txBox="1">
            <a:spLocks/>
          </p:cNvSpPr>
          <p:nvPr/>
        </p:nvSpPr>
        <p:spPr>
          <a:xfrm>
            <a:off x="2845381" y="29375242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25" name="Text Placeholder 16"/>
          <p:cNvSpPr txBox="1">
            <a:spLocks/>
          </p:cNvSpPr>
          <p:nvPr/>
        </p:nvSpPr>
        <p:spPr>
          <a:xfrm>
            <a:off x="5308648" y="29375243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7" y="27109628"/>
            <a:ext cx="2057404" cy="20817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04" y="27109628"/>
            <a:ext cx="2057404" cy="20817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26" y="27109628"/>
            <a:ext cx="2057404" cy="2081788"/>
          </a:xfrm>
          <a:prstGeom prst="rect">
            <a:avLst/>
          </a:prstGeom>
        </p:spPr>
      </p:pic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/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7999679" y="29375243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7" y="27109628"/>
            <a:ext cx="2057404" cy="2081788"/>
          </a:xfrm>
          <a:prstGeom prst="rect">
            <a:avLst/>
          </a:prstGeom>
        </p:spPr>
      </p:pic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Start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Ensure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Do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Best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The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/>
              <a:t>Study Area </a:t>
            </a:r>
            <a:r>
              <a:rPr lang="en-US" sz="14000" dirty="0" smtClean="0"/>
              <a:t>App Area</a:t>
            </a:r>
            <a:endParaRPr lang="en-US" sz="1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839700" y="20479174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/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Start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Ensure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Do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Best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The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462376" y="3349238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40" name="Text Placeholder 16"/>
          <p:cNvSpPr txBox="1">
            <a:spLocks/>
          </p:cNvSpPr>
          <p:nvPr/>
        </p:nvSpPr>
        <p:spPr>
          <a:xfrm>
            <a:off x="2845381" y="33492379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5308648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7" y="31226765"/>
            <a:ext cx="2057404" cy="20817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04" y="31226765"/>
            <a:ext cx="2057404" cy="20817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26" y="31226765"/>
            <a:ext cx="2057404" cy="2081788"/>
          </a:xfrm>
          <a:prstGeom prst="rect">
            <a:avLst/>
          </a:prstGeom>
        </p:spPr>
      </p:pic>
      <p:sp>
        <p:nvSpPr>
          <p:cNvPr id="45" name="Text Placeholder 16"/>
          <p:cNvSpPr txBox="1">
            <a:spLocks/>
          </p:cNvSpPr>
          <p:nvPr/>
        </p:nvSpPr>
        <p:spPr>
          <a:xfrm>
            <a:off x="7999679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7" y="31226765"/>
            <a:ext cx="2057404" cy="2081788"/>
          </a:xfrm>
          <a:prstGeom prst="rect">
            <a:avLst/>
          </a:prstGeom>
        </p:spPr>
      </p:pic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/>
              <a:t>Study Area </a:t>
            </a:r>
            <a:r>
              <a:rPr lang="en-US" sz="14000" dirty="0" smtClean="0"/>
              <a:t>App Area</a:t>
            </a:r>
            <a:endParaRPr lang="en-US" sz="1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33</cp:revision>
  <dcterms:created xsi:type="dcterms:W3CDTF">2017-06-02T16:06:25Z</dcterms:created>
  <dcterms:modified xsi:type="dcterms:W3CDTF">2017-06-27T14:36:51Z</dcterms:modified>
</cp:coreProperties>
</file>