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78" r:id="rId3"/>
    <p:sldId id="285" r:id="rId4"/>
    <p:sldId id="279" r:id="rId5"/>
    <p:sldId id="280" r:id="rId6"/>
    <p:sldId id="287" r:id="rId7"/>
    <p:sldId id="288" r:id="rId8"/>
    <p:sldId id="289" r:id="rId9"/>
    <p:sldId id="290" r:id="rId10"/>
    <p:sldId id="283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C0D92C-E854-4705-A6EB-C9E45291DC09}">
          <p14:sldIdLst>
            <p14:sldId id="275"/>
            <p14:sldId id="278"/>
            <p14:sldId id="285"/>
            <p14:sldId id="279"/>
            <p14:sldId id="280"/>
            <p14:sldId id="287"/>
            <p14:sldId id="288"/>
            <p14:sldId id="289"/>
            <p14:sldId id="290"/>
            <p14:sldId id="283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ELOPE1" initials="D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1942" autoAdjust="0"/>
  </p:normalViewPr>
  <p:slideViewPr>
    <p:cSldViewPr snapToGrid="0">
      <p:cViewPr>
        <p:scale>
          <a:sx n="70" d="100"/>
          <a:sy n="70" d="100"/>
        </p:scale>
        <p:origin x="-133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F9D6A-5B5C-4282-9EDC-80A11A1443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31911-03A1-4EB7-89DB-07BE51FBCBF2}">
      <dgm:prSet phldrT="[Text]" custT="1"/>
      <dgm:spPr/>
      <dgm:t>
        <a:bodyPr/>
        <a:lstStyle/>
        <a:p>
          <a:r>
            <a:rPr lang="en-US" sz="1800" dirty="0" smtClean="0"/>
            <a:t>MERRA</a:t>
          </a:r>
          <a:endParaRPr lang="en-US" sz="1800" dirty="0"/>
        </a:p>
      </dgm:t>
    </dgm:pt>
    <dgm:pt modelId="{DE1AAF0D-E68E-4FEB-8685-A209C1E06027}" type="parTrans" cxnId="{002BB02A-0151-463E-8D3B-75CAAB2FE2A3}">
      <dgm:prSet/>
      <dgm:spPr/>
      <dgm:t>
        <a:bodyPr/>
        <a:lstStyle/>
        <a:p>
          <a:endParaRPr lang="en-US"/>
        </a:p>
      </dgm:t>
    </dgm:pt>
    <dgm:pt modelId="{A3842A09-FB0F-4BD1-A45C-F3125EA956DF}" type="sibTrans" cxnId="{002BB02A-0151-463E-8D3B-75CAAB2FE2A3}">
      <dgm:prSet/>
      <dgm:spPr/>
      <dgm:t>
        <a:bodyPr/>
        <a:lstStyle/>
        <a:p>
          <a:endParaRPr lang="en-US"/>
        </a:p>
      </dgm:t>
    </dgm:pt>
    <dgm:pt modelId="{990180F8-DAE5-4B38-A49A-2BD8666E2F8B}">
      <dgm:prSet phldrT="[Text]"/>
      <dgm:spPr/>
      <dgm:t>
        <a:bodyPr/>
        <a:lstStyle/>
        <a:p>
          <a:r>
            <a:rPr lang="en-US" dirty="0" smtClean="0"/>
            <a:t>MAT1NXSLV</a:t>
          </a:r>
          <a:endParaRPr lang="en-US" dirty="0"/>
        </a:p>
      </dgm:t>
    </dgm:pt>
    <dgm:pt modelId="{4F16496E-60C1-443A-87CE-FCEC2AAD6999}" type="parTrans" cxnId="{B25252EE-C3CB-4D24-B0BD-1E9DA85B5D9A}">
      <dgm:prSet/>
      <dgm:spPr/>
      <dgm:t>
        <a:bodyPr/>
        <a:lstStyle/>
        <a:p>
          <a:endParaRPr lang="en-US"/>
        </a:p>
      </dgm:t>
    </dgm:pt>
    <dgm:pt modelId="{6734FC2D-EB06-4677-B3A2-E2F544F4C8D4}" type="sibTrans" cxnId="{B25252EE-C3CB-4D24-B0BD-1E9DA85B5D9A}">
      <dgm:prSet/>
      <dgm:spPr/>
      <dgm:t>
        <a:bodyPr/>
        <a:lstStyle/>
        <a:p>
          <a:endParaRPr lang="en-US"/>
        </a:p>
      </dgm:t>
    </dgm:pt>
    <dgm:pt modelId="{26F5CB10-8DE6-427B-ABAD-D05DA6A1C0EA}">
      <dgm:prSet phldrT="[Text]"/>
      <dgm:spPr/>
      <dgm:t>
        <a:bodyPr/>
        <a:lstStyle/>
        <a:p>
          <a:r>
            <a:rPr lang="en-US" dirty="0" smtClean="0"/>
            <a:t>Average Surface Pressure</a:t>
          </a:r>
          <a:endParaRPr lang="en-US" dirty="0"/>
        </a:p>
      </dgm:t>
    </dgm:pt>
    <dgm:pt modelId="{F6779132-5CF9-431E-ADA6-83B953275126}" type="parTrans" cxnId="{065BACD2-0D61-46F1-9128-79F5D7928206}">
      <dgm:prSet/>
      <dgm:spPr/>
      <dgm:t>
        <a:bodyPr/>
        <a:lstStyle/>
        <a:p>
          <a:endParaRPr lang="en-US"/>
        </a:p>
      </dgm:t>
    </dgm:pt>
    <dgm:pt modelId="{4A526872-9C2C-4A07-935B-8502758C5B6B}" type="sibTrans" cxnId="{065BACD2-0D61-46F1-9128-79F5D7928206}">
      <dgm:prSet/>
      <dgm:spPr/>
      <dgm:t>
        <a:bodyPr/>
        <a:lstStyle/>
        <a:p>
          <a:endParaRPr lang="en-US"/>
        </a:p>
      </dgm:t>
    </dgm:pt>
    <dgm:pt modelId="{5582A531-E8BF-4292-8B08-8EC99DCD6B71}">
      <dgm:prSet phldrT="[Text]"/>
      <dgm:spPr/>
      <dgm:t>
        <a:bodyPr/>
        <a:lstStyle/>
        <a:p>
          <a:r>
            <a:rPr lang="en-US" dirty="0" smtClean="0"/>
            <a:t>Eastward Wind</a:t>
          </a:r>
        </a:p>
      </dgm:t>
    </dgm:pt>
    <dgm:pt modelId="{5F94A3C6-A3AE-4400-A955-FB49B66166EA}" type="parTrans" cxnId="{2F851FED-89C6-4E05-BD47-A88002BB0491}">
      <dgm:prSet/>
      <dgm:spPr/>
      <dgm:t>
        <a:bodyPr/>
        <a:lstStyle/>
        <a:p>
          <a:endParaRPr lang="en-US"/>
        </a:p>
      </dgm:t>
    </dgm:pt>
    <dgm:pt modelId="{70FFED40-B1F5-4C80-99A7-36EAD641B497}" type="sibTrans" cxnId="{2F851FED-89C6-4E05-BD47-A88002BB0491}">
      <dgm:prSet/>
      <dgm:spPr/>
      <dgm:t>
        <a:bodyPr/>
        <a:lstStyle/>
        <a:p>
          <a:endParaRPr lang="en-US"/>
        </a:p>
      </dgm:t>
    </dgm:pt>
    <dgm:pt modelId="{2E1D7E29-5BEE-4152-BBAD-970B0A93C548}">
      <dgm:prSet/>
      <dgm:spPr/>
      <dgm:t>
        <a:bodyPr/>
        <a:lstStyle/>
        <a:p>
          <a:r>
            <a:rPr lang="en-US" dirty="0" smtClean="0"/>
            <a:t>Northward Wind</a:t>
          </a:r>
          <a:endParaRPr lang="en-US" dirty="0"/>
        </a:p>
      </dgm:t>
    </dgm:pt>
    <dgm:pt modelId="{72B82B2B-5290-452E-A1A7-625DF6F36EF2}" type="parTrans" cxnId="{6F9803CA-4BBB-4BDD-8BEE-71F8883CA3C8}">
      <dgm:prSet/>
      <dgm:spPr/>
      <dgm:t>
        <a:bodyPr/>
        <a:lstStyle/>
        <a:p>
          <a:endParaRPr lang="en-US"/>
        </a:p>
      </dgm:t>
    </dgm:pt>
    <dgm:pt modelId="{B6FE9134-2103-40C1-99C7-A78BFCB28090}" type="sibTrans" cxnId="{6F9803CA-4BBB-4BDD-8BEE-71F8883CA3C8}">
      <dgm:prSet/>
      <dgm:spPr/>
      <dgm:t>
        <a:bodyPr/>
        <a:lstStyle/>
        <a:p>
          <a:endParaRPr lang="en-US"/>
        </a:p>
      </dgm:t>
    </dgm:pt>
    <dgm:pt modelId="{9D2D8AC1-503B-4671-9D6F-0AB99169DD3C}">
      <dgm:prSet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4406484C-5250-4828-9C74-F38835017356}" type="parTrans" cxnId="{F9050184-B56F-4893-9A5B-417B0CE47007}">
      <dgm:prSet/>
      <dgm:spPr/>
      <dgm:t>
        <a:bodyPr/>
        <a:lstStyle/>
        <a:p>
          <a:endParaRPr lang="en-US"/>
        </a:p>
      </dgm:t>
    </dgm:pt>
    <dgm:pt modelId="{1A08F856-4418-4411-BF90-A14577F7A628}" type="sibTrans" cxnId="{F9050184-B56F-4893-9A5B-417B0CE47007}">
      <dgm:prSet/>
      <dgm:spPr/>
      <dgm:t>
        <a:bodyPr/>
        <a:lstStyle/>
        <a:p>
          <a:endParaRPr lang="en-US"/>
        </a:p>
      </dgm:t>
    </dgm:pt>
    <dgm:pt modelId="{96948219-8AD3-457D-98E0-1EA83F7D8413}">
      <dgm:prSet/>
      <dgm:spPr/>
      <dgm:t>
        <a:bodyPr/>
        <a:lstStyle/>
        <a:p>
          <a:r>
            <a:rPr lang="en-US" dirty="0" smtClean="0"/>
            <a:t>Humidity</a:t>
          </a:r>
          <a:endParaRPr lang="en-US" dirty="0"/>
        </a:p>
      </dgm:t>
    </dgm:pt>
    <dgm:pt modelId="{2E61BA5F-BC25-43C7-A7A0-F1DCD19BF14B}" type="parTrans" cxnId="{CA3296DB-5B14-4D58-837A-E113C2239F81}">
      <dgm:prSet/>
      <dgm:spPr/>
      <dgm:t>
        <a:bodyPr/>
        <a:lstStyle/>
        <a:p>
          <a:endParaRPr lang="en-US"/>
        </a:p>
      </dgm:t>
    </dgm:pt>
    <dgm:pt modelId="{BD8F1F19-784E-4704-951A-6B53EFCC7E08}" type="sibTrans" cxnId="{CA3296DB-5B14-4D58-837A-E113C2239F81}">
      <dgm:prSet/>
      <dgm:spPr/>
      <dgm:t>
        <a:bodyPr/>
        <a:lstStyle/>
        <a:p>
          <a:endParaRPr lang="en-US"/>
        </a:p>
      </dgm:t>
    </dgm:pt>
    <dgm:pt modelId="{4548775B-E639-4A9A-8C0F-9A02A7D670FC}">
      <dgm:prSet/>
      <dgm:spPr/>
      <dgm:t>
        <a:bodyPr/>
        <a:lstStyle/>
        <a:p>
          <a:r>
            <a:rPr lang="en-US" dirty="0" smtClean="0"/>
            <a:t>Vertical Pressure Velocity</a:t>
          </a:r>
          <a:endParaRPr lang="en-US" dirty="0"/>
        </a:p>
      </dgm:t>
    </dgm:pt>
    <dgm:pt modelId="{C086D11D-0DE9-4A1F-9927-310278652262}" type="parTrans" cxnId="{F7551E60-3412-4FCC-90B4-8688D70797CE}">
      <dgm:prSet/>
      <dgm:spPr/>
      <dgm:t>
        <a:bodyPr/>
        <a:lstStyle/>
        <a:p>
          <a:endParaRPr lang="en-US"/>
        </a:p>
      </dgm:t>
    </dgm:pt>
    <dgm:pt modelId="{D12F741D-8F75-4CF7-8F1D-B9C1518C972B}" type="sibTrans" cxnId="{F7551E60-3412-4FCC-90B4-8688D70797CE}">
      <dgm:prSet/>
      <dgm:spPr/>
      <dgm:t>
        <a:bodyPr/>
        <a:lstStyle/>
        <a:p>
          <a:endParaRPr lang="en-US"/>
        </a:p>
      </dgm:t>
    </dgm:pt>
    <dgm:pt modelId="{0A15E0F8-DB7B-4F0A-9BA9-5CFCA8D78ED2}">
      <dgm:prSet/>
      <dgm:spPr/>
      <dgm:t>
        <a:bodyPr/>
        <a:lstStyle/>
        <a:p>
          <a:r>
            <a:rPr lang="en-US" dirty="0" smtClean="0"/>
            <a:t>Surface Skin Temperature</a:t>
          </a:r>
          <a:endParaRPr lang="en-US" dirty="0"/>
        </a:p>
      </dgm:t>
    </dgm:pt>
    <dgm:pt modelId="{33026583-B622-462F-8776-EB6FFC278B15}" type="parTrans" cxnId="{E3FF29E0-B1F6-4F01-A504-296A1B963068}">
      <dgm:prSet/>
      <dgm:spPr/>
      <dgm:t>
        <a:bodyPr/>
        <a:lstStyle/>
        <a:p>
          <a:endParaRPr lang="en-US"/>
        </a:p>
      </dgm:t>
    </dgm:pt>
    <dgm:pt modelId="{668A6CA8-C53C-4024-9727-3F9B43E51E4F}" type="sibTrans" cxnId="{E3FF29E0-B1F6-4F01-A504-296A1B963068}">
      <dgm:prSet/>
      <dgm:spPr/>
      <dgm:t>
        <a:bodyPr/>
        <a:lstStyle/>
        <a:p>
          <a:endParaRPr lang="en-US"/>
        </a:p>
      </dgm:t>
    </dgm:pt>
    <dgm:pt modelId="{8CF68824-92F3-4CB1-A825-5CA5387F90D7}" type="pres">
      <dgm:prSet presAssocID="{81EF9D6A-5B5C-4282-9EDC-80A11A1443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9E138-06C1-4BD5-92A7-6B78F4EBF63C}" type="pres">
      <dgm:prSet presAssocID="{05931911-03A1-4EB7-89DB-07BE51FBCBF2}" presName="root1" presStyleCnt="0"/>
      <dgm:spPr/>
    </dgm:pt>
    <dgm:pt modelId="{79C15FA6-1318-4E33-879F-8F0B94E3CFE8}" type="pres">
      <dgm:prSet presAssocID="{05931911-03A1-4EB7-89DB-07BE51FBCB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2DE65-D8C2-4B98-9DDD-0CDDEEE5FDE0}" type="pres">
      <dgm:prSet presAssocID="{05931911-03A1-4EB7-89DB-07BE51FBCBF2}" presName="level2hierChild" presStyleCnt="0"/>
      <dgm:spPr/>
    </dgm:pt>
    <dgm:pt modelId="{ACA92619-AADC-4A03-BB17-0F4A50301787}" type="pres">
      <dgm:prSet presAssocID="{4F16496E-60C1-443A-87CE-FCEC2AAD699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E951809-5D23-47D6-B02D-DF99424EB12F}" type="pres">
      <dgm:prSet presAssocID="{4F16496E-60C1-443A-87CE-FCEC2AAD699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D728676-DECA-4F3A-9DE3-E2326889CD15}" type="pres">
      <dgm:prSet presAssocID="{990180F8-DAE5-4B38-A49A-2BD8666E2F8B}" presName="root2" presStyleCnt="0"/>
      <dgm:spPr/>
    </dgm:pt>
    <dgm:pt modelId="{D1CD3017-836A-49CF-BF4B-539A3A3BCEC1}" type="pres">
      <dgm:prSet presAssocID="{990180F8-DAE5-4B38-A49A-2BD8666E2F8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3EA34-C704-4AFF-A7DF-247F27D626F6}" type="pres">
      <dgm:prSet presAssocID="{990180F8-DAE5-4B38-A49A-2BD8666E2F8B}" presName="level3hierChild" presStyleCnt="0"/>
      <dgm:spPr/>
    </dgm:pt>
    <dgm:pt modelId="{1B2FBDCD-D7B0-48EA-ABBD-CF0EDFE3CB60}" type="pres">
      <dgm:prSet presAssocID="{F6779132-5CF9-431E-ADA6-83B953275126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B0C491E8-DD33-4E9C-9DC1-80D30D6B074C}" type="pres">
      <dgm:prSet presAssocID="{F6779132-5CF9-431E-ADA6-83B953275126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AC74312-030F-48C1-A940-F9FE164DD707}" type="pres">
      <dgm:prSet presAssocID="{26F5CB10-8DE6-427B-ABAD-D05DA6A1C0EA}" presName="root2" presStyleCnt="0"/>
      <dgm:spPr/>
    </dgm:pt>
    <dgm:pt modelId="{37CD525E-FE18-47F8-8EE0-F255DCCAD871}" type="pres">
      <dgm:prSet presAssocID="{26F5CB10-8DE6-427B-ABAD-D05DA6A1C0EA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6F0A33-7AEF-48D9-B5CB-9BDF16D34E32}" type="pres">
      <dgm:prSet presAssocID="{26F5CB10-8DE6-427B-ABAD-D05DA6A1C0EA}" presName="level3hierChild" presStyleCnt="0"/>
      <dgm:spPr/>
    </dgm:pt>
    <dgm:pt modelId="{9E52ECD5-732F-4BF3-BDF3-577D6ACAED98}" type="pres">
      <dgm:prSet presAssocID="{5F94A3C6-A3AE-4400-A955-FB49B66166EA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E09E0ED8-B1BF-40AE-B9E9-D51BB2A6D9D5}" type="pres">
      <dgm:prSet presAssocID="{5F94A3C6-A3AE-4400-A955-FB49B66166EA}" presName="connTx" presStyleLbl="parChTrans1D3" presStyleIdx="1" presStyleCnt="7"/>
      <dgm:spPr/>
      <dgm:t>
        <a:bodyPr/>
        <a:lstStyle/>
        <a:p>
          <a:endParaRPr lang="en-US"/>
        </a:p>
      </dgm:t>
    </dgm:pt>
    <dgm:pt modelId="{BBBBAAE9-B2C6-4B89-9C23-199F95A5410F}" type="pres">
      <dgm:prSet presAssocID="{5582A531-E8BF-4292-8B08-8EC99DCD6B71}" presName="root2" presStyleCnt="0"/>
      <dgm:spPr/>
    </dgm:pt>
    <dgm:pt modelId="{F2E732A8-53EF-4106-8099-D3FDB49110A2}" type="pres">
      <dgm:prSet presAssocID="{5582A531-E8BF-4292-8B08-8EC99DCD6B71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DAACA-88E9-4FE8-94B2-1A638D4D1CB0}" type="pres">
      <dgm:prSet presAssocID="{5582A531-E8BF-4292-8B08-8EC99DCD6B71}" presName="level3hierChild" presStyleCnt="0"/>
      <dgm:spPr/>
    </dgm:pt>
    <dgm:pt modelId="{B096F86D-99D5-47B3-81DC-7B7E130DDE6D}" type="pres">
      <dgm:prSet presAssocID="{72B82B2B-5290-452E-A1A7-625DF6F36EF2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5971A176-8BEE-42D5-A36B-7BA04500D763}" type="pres">
      <dgm:prSet presAssocID="{72B82B2B-5290-452E-A1A7-625DF6F36EF2}" presName="connTx" presStyleLbl="parChTrans1D3" presStyleIdx="2" presStyleCnt="7"/>
      <dgm:spPr/>
      <dgm:t>
        <a:bodyPr/>
        <a:lstStyle/>
        <a:p>
          <a:endParaRPr lang="en-US"/>
        </a:p>
      </dgm:t>
    </dgm:pt>
    <dgm:pt modelId="{2E8C0578-AD58-4EE4-9C90-B3EC60805703}" type="pres">
      <dgm:prSet presAssocID="{2E1D7E29-5BEE-4152-BBAD-970B0A93C548}" presName="root2" presStyleCnt="0"/>
      <dgm:spPr/>
    </dgm:pt>
    <dgm:pt modelId="{8A1E9E39-1717-4222-95AE-7C040168B694}" type="pres">
      <dgm:prSet presAssocID="{2E1D7E29-5BEE-4152-BBAD-970B0A93C548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418AF-4E9F-4FE6-BEF6-15070985811A}" type="pres">
      <dgm:prSet presAssocID="{2E1D7E29-5BEE-4152-BBAD-970B0A93C548}" presName="level3hierChild" presStyleCnt="0"/>
      <dgm:spPr/>
    </dgm:pt>
    <dgm:pt modelId="{18C247BB-DE18-4F87-AA06-421ED95C39B0}" type="pres">
      <dgm:prSet presAssocID="{4406484C-5250-4828-9C74-F38835017356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53157CF0-62E2-4390-8666-9FE2B1E5CE34}" type="pres">
      <dgm:prSet presAssocID="{4406484C-5250-4828-9C74-F38835017356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96315BD-68BC-4B09-82B6-392ACD953660}" type="pres">
      <dgm:prSet presAssocID="{9D2D8AC1-503B-4671-9D6F-0AB99169DD3C}" presName="root2" presStyleCnt="0"/>
      <dgm:spPr/>
    </dgm:pt>
    <dgm:pt modelId="{BD20F494-E34A-40EF-AA4F-CD86134CE9FC}" type="pres">
      <dgm:prSet presAssocID="{9D2D8AC1-503B-4671-9D6F-0AB99169DD3C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16351-2D21-4B4D-87EB-C264898DA0BB}" type="pres">
      <dgm:prSet presAssocID="{9D2D8AC1-503B-4671-9D6F-0AB99169DD3C}" presName="level3hierChild" presStyleCnt="0"/>
      <dgm:spPr/>
    </dgm:pt>
    <dgm:pt modelId="{548F1442-2A29-4BC0-AE23-B4432D30A46D}" type="pres">
      <dgm:prSet presAssocID="{2E61BA5F-BC25-43C7-A7A0-F1DCD19BF14B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782406C9-6086-46BC-AED6-C7E48A083741}" type="pres">
      <dgm:prSet presAssocID="{2E61BA5F-BC25-43C7-A7A0-F1DCD19BF14B}" presName="connTx" presStyleLbl="parChTrans1D3" presStyleIdx="4" presStyleCnt="7"/>
      <dgm:spPr/>
      <dgm:t>
        <a:bodyPr/>
        <a:lstStyle/>
        <a:p>
          <a:endParaRPr lang="en-US"/>
        </a:p>
      </dgm:t>
    </dgm:pt>
    <dgm:pt modelId="{E1024259-997E-4813-850F-FB7808D90C38}" type="pres">
      <dgm:prSet presAssocID="{96948219-8AD3-457D-98E0-1EA83F7D8413}" presName="root2" presStyleCnt="0"/>
      <dgm:spPr/>
    </dgm:pt>
    <dgm:pt modelId="{BED57AF6-A857-4DA7-B7AA-2A81B8B07A84}" type="pres">
      <dgm:prSet presAssocID="{96948219-8AD3-457D-98E0-1EA83F7D8413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E7241-CA1D-45CD-8154-EFDB8F7D4CCE}" type="pres">
      <dgm:prSet presAssocID="{96948219-8AD3-457D-98E0-1EA83F7D8413}" presName="level3hierChild" presStyleCnt="0"/>
      <dgm:spPr/>
    </dgm:pt>
    <dgm:pt modelId="{5C63FEDC-8E99-444F-A715-DC4F1E3E31FD}" type="pres">
      <dgm:prSet presAssocID="{C086D11D-0DE9-4A1F-9927-310278652262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67A372B2-D27B-4E14-A494-02DDA244E3B2}" type="pres">
      <dgm:prSet presAssocID="{C086D11D-0DE9-4A1F-9927-310278652262}" presName="connTx" presStyleLbl="parChTrans1D3" presStyleIdx="5" presStyleCnt="7"/>
      <dgm:spPr/>
      <dgm:t>
        <a:bodyPr/>
        <a:lstStyle/>
        <a:p>
          <a:endParaRPr lang="en-US"/>
        </a:p>
      </dgm:t>
    </dgm:pt>
    <dgm:pt modelId="{6BCC566F-9E93-4F6D-B41E-B02B890353A5}" type="pres">
      <dgm:prSet presAssocID="{4548775B-E639-4A9A-8C0F-9A02A7D670FC}" presName="root2" presStyleCnt="0"/>
      <dgm:spPr/>
    </dgm:pt>
    <dgm:pt modelId="{3554469E-1624-4EFA-ACBC-C060AD7736BB}" type="pres">
      <dgm:prSet presAssocID="{4548775B-E639-4A9A-8C0F-9A02A7D670FC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035E9-5256-46A8-BAAC-EF0113B9FABB}" type="pres">
      <dgm:prSet presAssocID="{4548775B-E639-4A9A-8C0F-9A02A7D670FC}" presName="level3hierChild" presStyleCnt="0"/>
      <dgm:spPr/>
    </dgm:pt>
    <dgm:pt modelId="{26F8B781-7AA1-4566-9A84-34083AE48205}" type="pres">
      <dgm:prSet presAssocID="{33026583-B622-462F-8776-EB6FFC278B1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3EDC406-ABCB-47D6-98ED-4DBAA5A70C2F}" type="pres">
      <dgm:prSet presAssocID="{33026583-B622-462F-8776-EB6FFC278B1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F87B782A-6276-4BA7-B32F-7623E14988C7}" type="pres">
      <dgm:prSet presAssocID="{0A15E0F8-DB7B-4F0A-9BA9-5CFCA8D78ED2}" presName="root2" presStyleCnt="0"/>
      <dgm:spPr/>
    </dgm:pt>
    <dgm:pt modelId="{588762A4-ACFA-439E-AD5C-6FBA45F614BA}" type="pres">
      <dgm:prSet presAssocID="{0A15E0F8-DB7B-4F0A-9BA9-5CFCA8D78ED2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0EC55-735D-4081-B45E-5879CC69E98A}" type="pres">
      <dgm:prSet presAssocID="{0A15E0F8-DB7B-4F0A-9BA9-5CFCA8D78ED2}" presName="level3hierChild" presStyleCnt="0"/>
      <dgm:spPr/>
    </dgm:pt>
  </dgm:ptLst>
  <dgm:cxnLst>
    <dgm:cxn modelId="{8A23FCFF-01A7-430C-85D5-B1728103D0C2}" type="presOf" srcId="{2E1D7E29-5BEE-4152-BBAD-970B0A93C548}" destId="{8A1E9E39-1717-4222-95AE-7C040168B694}" srcOrd="0" destOrd="0" presId="urn:microsoft.com/office/officeart/2005/8/layout/hierarchy2"/>
    <dgm:cxn modelId="{5A2E0126-B50D-47D4-9F96-DBBA68996C13}" type="presOf" srcId="{4F16496E-60C1-443A-87CE-FCEC2AAD6999}" destId="{3E951809-5D23-47D6-B02D-DF99424EB12F}" srcOrd="1" destOrd="0" presId="urn:microsoft.com/office/officeart/2005/8/layout/hierarchy2"/>
    <dgm:cxn modelId="{758922E0-639B-4151-B348-F09962935472}" type="presOf" srcId="{4F16496E-60C1-443A-87CE-FCEC2AAD6999}" destId="{ACA92619-AADC-4A03-BB17-0F4A50301787}" srcOrd="0" destOrd="0" presId="urn:microsoft.com/office/officeart/2005/8/layout/hierarchy2"/>
    <dgm:cxn modelId="{0AA50CE3-F283-4055-8933-D9E19B70A176}" type="presOf" srcId="{5F94A3C6-A3AE-4400-A955-FB49B66166EA}" destId="{9E52ECD5-732F-4BF3-BDF3-577D6ACAED98}" srcOrd="0" destOrd="0" presId="urn:microsoft.com/office/officeart/2005/8/layout/hierarchy2"/>
    <dgm:cxn modelId="{065BACD2-0D61-46F1-9128-79F5D7928206}" srcId="{990180F8-DAE5-4B38-A49A-2BD8666E2F8B}" destId="{26F5CB10-8DE6-427B-ABAD-D05DA6A1C0EA}" srcOrd="0" destOrd="0" parTransId="{F6779132-5CF9-431E-ADA6-83B953275126}" sibTransId="{4A526872-9C2C-4A07-935B-8502758C5B6B}"/>
    <dgm:cxn modelId="{BCE586D6-F9BA-419D-B02D-64ADAF1D31F2}" type="presOf" srcId="{33026583-B622-462F-8776-EB6FFC278B15}" destId="{26F8B781-7AA1-4566-9A84-34083AE48205}" srcOrd="0" destOrd="0" presId="urn:microsoft.com/office/officeart/2005/8/layout/hierarchy2"/>
    <dgm:cxn modelId="{6A5B059C-42F7-4948-ACAF-BA79CD08A7B9}" type="presOf" srcId="{C086D11D-0DE9-4A1F-9927-310278652262}" destId="{67A372B2-D27B-4E14-A494-02DDA244E3B2}" srcOrd="1" destOrd="0" presId="urn:microsoft.com/office/officeart/2005/8/layout/hierarchy2"/>
    <dgm:cxn modelId="{CA3296DB-5B14-4D58-837A-E113C2239F81}" srcId="{990180F8-DAE5-4B38-A49A-2BD8666E2F8B}" destId="{96948219-8AD3-457D-98E0-1EA83F7D8413}" srcOrd="4" destOrd="0" parTransId="{2E61BA5F-BC25-43C7-A7A0-F1DCD19BF14B}" sibTransId="{BD8F1F19-784E-4704-951A-6B53EFCC7E08}"/>
    <dgm:cxn modelId="{FE961FBE-CE06-4736-92F6-A41F5ED48A99}" type="presOf" srcId="{33026583-B622-462F-8776-EB6FFC278B15}" destId="{73EDC406-ABCB-47D6-98ED-4DBAA5A70C2F}" srcOrd="1" destOrd="0" presId="urn:microsoft.com/office/officeart/2005/8/layout/hierarchy2"/>
    <dgm:cxn modelId="{2F851FED-89C6-4E05-BD47-A88002BB0491}" srcId="{990180F8-DAE5-4B38-A49A-2BD8666E2F8B}" destId="{5582A531-E8BF-4292-8B08-8EC99DCD6B71}" srcOrd="1" destOrd="0" parTransId="{5F94A3C6-A3AE-4400-A955-FB49B66166EA}" sibTransId="{70FFED40-B1F5-4C80-99A7-36EAD641B497}"/>
    <dgm:cxn modelId="{002BB02A-0151-463E-8D3B-75CAAB2FE2A3}" srcId="{81EF9D6A-5B5C-4282-9EDC-80A11A1443EF}" destId="{05931911-03A1-4EB7-89DB-07BE51FBCBF2}" srcOrd="0" destOrd="0" parTransId="{DE1AAF0D-E68E-4FEB-8685-A209C1E06027}" sibTransId="{A3842A09-FB0F-4BD1-A45C-F3125EA956DF}"/>
    <dgm:cxn modelId="{F9050184-B56F-4893-9A5B-417B0CE47007}" srcId="{990180F8-DAE5-4B38-A49A-2BD8666E2F8B}" destId="{9D2D8AC1-503B-4671-9D6F-0AB99169DD3C}" srcOrd="3" destOrd="0" parTransId="{4406484C-5250-4828-9C74-F38835017356}" sibTransId="{1A08F856-4418-4411-BF90-A14577F7A628}"/>
    <dgm:cxn modelId="{E3FF29E0-B1F6-4F01-A504-296A1B963068}" srcId="{990180F8-DAE5-4B38-A49A-2BD8666E2F8B}" destId="{0A15E0F8-DB7B-4F0A-9BA9-5CFCA8D78ED2}" srcOrd="6" destOrd="0" parTransId="{33026583-B622-462F-8776-EB6FFC278B15}" sibTransId="{668A6CA8-C53C-4024-9727-3F9B43E51E4F}"/>
    <dgm:cxn modelId="{B25252EE-C3CB-4D24-B0BD-1E9DA85B5D9A}" srcId="{05931911-03A1-4EB7-89DB-07BE51FBCBF2}" destId="{990180F8-DAE5-4B38-A49A-2BD8666E2F8B}" srcOrd="0" destOrd="0" parTransId="{4F16496E-60C1-443A-87CE-FCEC2AAD6999}" sibTransId="{6734FC2D-EB06-4677-B3A2-E2F544F4C8D4}"/>
    <dgm:cxn modelId="{7F38568A-DAB3-476A-889C-122046DAF9F8}" type="presOf" srcId="{2E61BA5F-BC25-43C7-A7A0-F1DCD19BF14B}" destId="{548F1442-2A29-4BC0-AE23-B4432D30A46D}" srcOrd="0" destOrd="0" presId="urn:microsoft.com/office/officeart/2005/8/layout/hierarchy2"/>
    <dgm:cxn modelId="{7EE5745C-0F39-4E0D-B124-38C0FA32C21F}" type="presOf" srcId="{0A15E0F8-DB7B-4F0A-9BA9-5CFCA8D78ED2}" destId="{588762A4-ACFA-439E-AD5C-6FBA45F614BA}" srcOrd="0" destOrd="0" presId="urn:microsoft.com/office/officeart/2005/8/layout/hierarchy2"/>
    <dgm:cxn modelId="{F7551E60-3412-4FCC-90B4-8688D70797CE}" srcId="{990180F8-DAE5-4B38-A49A-2BD8666E2F8B}" destId="{4548775B-E639-4A9A-8C0F-9A02A7D670FC}" srcOrd="5" destOrd="0" parTransId="{C086D11D-0DE9-4A1F-9927-310278652262}" sibTransId="{D12F741D-8F75-4CF7-8F1D-B9C1518C972B}"/>
    <dgm:cxn modelId="{46023717-AF0D-48C7-A890-6415816CB760}" type="presOf" srcId="{2E61BA5F-BC25-43C7-A7A0-F1DCD19BF14B}" destId="{782406C9-6086-46BC-AED6-C7E48A083741}" srcOrd="1" destOrd="0" presId="urn:microsoft.com/office/officeart/2005/8/layout/hierarchy2"/>
    <dgm:cxn modelId="{6F9803CA-4BBB-4BDD-8BEE-71F8883CA3C8}" srcId="{990180F8-DAE5-4B38-A49A-2BD8666E2F8B}" destId="{2E1D7E29-5BEE-4152-BBAD-970B0A93C548}" srcOrd="2" destOrd="0" parTransId="{72B82B2B-5290-452E-A1A7-625DF6F36EF2}" sibTransId="{B6FE9134-2103-40C1-99C7-A78BFCB28090}"/>
    <dgm:cxn modelId="{B48A76ED-EE05-41E7-9211-7A01FFECDFF2}" type="presOf" srcId="{9D2D8AC1-503B-4671-9D6F-0AB99169DD3C}" destId="{BD20F494-E34A-40EF-AA4F-CD86134CE9FC}" srcOrd="0" destOrd="0" presId="urn:microsoft.com/office/officeart/2005/8/layout/hierarchy2"/>
    <dgm:cxn modelId="{6987161E-DA24-4372-A586-20CB33F7C206}" type="presOf" srcId="{F6779132-5CF9-431E-ADA6-83B953275126}" destId="{1B2FBDCD-D7B0-48EA-ABBD-CF0EDFE3CB60}" srcOrd="0" destOrd="0" presId="urn:microsoft.com/office/officeart/2005/8/layout/hierarchy2"/>
    <dgm:cxn modelId="{7E53E0AE-683D-4797-841F-07B0ABF533F8}" type="presOf" srcId="{990180F8-DAE5-4B38-A49A-2BD8666E2F8B}" destId="{D1CD3017-836A-49CF-BF4B-539A3A3BCEC1}" srcOrd="0" destOrd="0" presId="urn:microsoft.com/office/officeart/2005/8/layout/hierarchy2"/>
    <dgm:cxn modelId="{6EA21826-19BC-4AF7-8EE6-3E270DA2EB8F}" type="presOf" srcId="{26F5CB10-8DE6-427B-ABAD-D05DA6A1C0EA}" destId="{37CD525E-FE18-47F8-8EE0-F255DCCAD871}" srcOrd="0" destOrd="0" presId="urn:microsoft.com/office/officeart/2005/8/layout/hierarchy2"/>
    <dgm:cxn modelId="{811C3AFA-68C5-423C-AD13-0DEAC33C6F71}" type="presOf" srcId="{72B82B2B-5290-452E-A1A7-625DF6F36EF2}" destId="{B096F86D-99D5-47B3-81DC-7B7E130DDE6D}" srcOrd="0" destOrd="0" presId="urn:microsoft.com/office/officeart/2005/8/layout/hierarchy2"/>
    <dgm:cxn modelId="{A197F8C4-37FD-48C2-9D71-D7A987FAA1B6}" type="presOf" srcId="{4406484C-5250-4828-9C74-F38835017356}" destId="{18C247BB-DE18-4F87-AA06-421ED95C39B0}" srcOrd="0" destOrd="0" presId="urn:microsoft.com/office/officeart/2005/8/layout/hierarchy2"/>
    <dgm:cxn modelId="{0348EAB7-CD6B-499D-ABE8-76983DB2022E}" type="presOf" srcId="{5F94A3C6-A3AE-4400-A955-FB49B66166EA}" destId="{E09E0ED8-B1BF-40AE-B9E9-D51BB2A6D9D5}" srcOrd="1" destOrd="0" presId="urn:microsoft.com/office/officeart/2005/8/layout/hierarchy2"/>
    <dgm:cxn modelId="{59C2F83F-34A5-4B8F-A875-F91D2BA35935}" type="presOf" srcId="{F6779132-5CF9-431E-ADA6-83B953275126}" destId="{B0C491E8-DD33-4E9C-9DC1-80D30D6B074C}" srcOrd="1" destOrd="0" presId="urn:microsoft.com/office/officeart/2005/8/layout/hierarchy2"/>
    <dgm:cxn modelId="{8EF230D7-A2B3-4C9F-9B2D-0BCA6B6055CF}" type="presOf" srcId="{72B82B2B-5290-452E-A1A7-625DF6F36EF2}" destId="{5971A176-8BEE-42D5-A36B-7BA04500D763}" srcOrd="1" destOrd="0" presId="urn:microsoft.com/office/officeart/2005/8/layout/hierarchy2"/>
    <dgm:cxn modelId="{3EAD4A84-CBD4-4F2E-A889-15044E87B939}" type="presOf" srcId="{96948219-8AD3-457D-98E0-1EA83F7D8413}" destId="{BED57AF6-A857-4DA7-B7AA-2A81B8B07A84}" srcOrd="0" destOrd="0" presId="urn:microsoft.com/office/officeart/2005/8/layout/hierarchy2"/>
    <dgm:cxn modelId="{421F05B5-B4BE-4896-8C44-AEA16BDB3E3F}" type="presOf" srcId="{81EF9D6A-5B5C-4282-9EDC-80A11A1443EF}" destId="{8CF68824-92F3-4CB1-A825-5CA5387F90D7}" srcOrd="0" destOrd="0" presId="urn:microsoft.com/office/officeart/2005/8/layout/hierarchy2"/>
    <dgm:cxn modelId="{DFC0349C-E15E-4495-A58B-F67451FD734A}" type="presOf" srcId="{C086D11D-0DE9-4A1F-9927-310278652262}" destId="{5C63FEDC-8E99-444F-A715-DC4F1E3E31FD}" srcOrd="0" destOrd="0" presId="urn:microsoft.com/office/officeart/2005/8/layout/hierarchy2"/>
    <dgm:cxn modelId="{EDCECBAE-FDA4-4582-8C43-754B35AA5157}" type="presOf" srcId="{4406484C-5250-4828-9C74-F38835017356}" destId="{53157CF0-62E2-4390-8666-9FE2B1E5CE34}" srcOrd="1" destOrd="0" presId="urn:microsoft.com/office/officeart/2005/8/layout/hierarchy2"/>
    <dgm:cxn modelId="{432FC72A-4F61-4406-8757-6FE6C385D4DC}" type="presOf" srcId="{05931911-03A1-4EB7-89DB-07BE51FBCBF2}" destId="{79C15FA6-1318-4E33-879F-8F0B94E3CFE8}" srcOrd="0" destOrd="0" presId="urn:microsoft.com/office/officeart/2005/8/layout/hierarchy2"/>
    <dgm:cxn modelId="{76E29EA6-6971-4B57-AE38-3C57D4FA322E}" type="presOf" srcId="{5582A531-E8BF-4292-8B08-8EC99DCD6B71}" destId="{F2E732A8-53EF-4106-8099-D3FDB49110A2}" srcOrd="0" destOrd="0" presId="urn:microsoft.com/office/officeart/2005/8/layout/hierarchy2"/>
    <dgm:cxn modelId="{18557559-4A45-4106-AFD0-754F0C42A752}" type="presOf" srcId="{4548775B-E639-4A9A-8C0F-9A02A7D670FC}" destId="{3554469E-1624-4EFA-ACBC-C060AD7736BB}" srcOrd="0" destOrd="0" presId="urn:microsoft.com/office/officeart/2005/8/layout/hierarchy2"/>
    <dgm:cxn modelId="{8814F53C-67FD-4146-B1AC-35EFC0F81F94}" type="presParOf" srcId="{8CF68824-92F3-4CB1-A825-5CA5387F90D7}" destId="{66C9E138-06C1-4BD5-92A7-6B78F4EBF63C}" srcOrd="0" destOrd="0" presId="urn:microsoft.com/office/officeart/2005/8/layout/hierarchy2"/>
    <dgm:cxn modelId="{F4B5C8F0-E823-4CDB-9583-90F25DE1B9B6}" type="presParOf" srcId="{66C9E138-06C1-4BD5-92A7-6B78F4EBF63C}" destId="{79C15FA6-1318-4E33-879F-8F0B94E3CFE8}" srcOrd="0" destOrd="0" presId="urn:microsoft.com/office/officeart/2005/8/layout/hierarchy2"/>
    <dgm:cxn modelId="{124065F5-BE7E-4923-AB6E-EE837AC8A703}" type="presParOf" srcId="{66C9E138-06C1-4BD5-92A7-6B78F4EBF63C}" destId="{C922DE65-D8C2-4B98-9DDD-0CDDEEE5FDE0}" srcOrd="1" destOrd="0" presId="urn:microsoft.com/office/officeart/2005/8/layout/hierarchy2"/>
    <dgm:cxn modelId="{FEA6DF9D-3E63-4361-87CD-D6A56D28C94D}" type="presParOf" srcId="{C922DE65-D8C2-4B98-9DDD-0CDDEEE5FDE0}" destId="{ACA92619-AADC-4A03-BB17-0F4A50301787}" srcOrd="0" destOrd="0" presId="urn:microsoft.com/office/officeart/2005/8/layout/hierarchy2"/>
    <dgm:cxn modelId="{C5E4E472-F313-419C-BF6B-ECFC147E0E64}" type="presParOf" srcId="{ACA92619-AADC-4A03-BB17-0F4A50301787}" destId="{3E951809-5D23-47D6-B02D-DF99424EB12F}" srcOrd="0" destOrd="0" presId="urn:microsoft.com/office/officeart/2005/8/layout/hierarchy2"/>
    <dgm:cxn modelId="{53D866BA-C9FA-494B-8C27-B5732E2E65BC}" type="presParOf" srcId="{C922DE65-D8C2-4B98-9DDD-0CDDEEE5FDE0}" destId="{7D728676-DECA-4F3A-9DE3-E2326889CD15}" srcOrd="1" destOrd="0" presId="urn:microsoft.com/office/officeart/2005/8/layout/hierarchy2"/>
    <dgm:cxn modelId="{DE19B1EF-0900-4BB8-908C-336A748FC2D5}" type="presParOf" srcId="{7D728676-DECA-4F3A-9DE3-E2326889CD15}" destId="{D1CD3017-836A-49CF-BF4B-539A3A3BCEC1}" srcOrd="0" destOrd="0" presId="urn:microsoft.com/office/officeart/2005/8/layout/hierarchy2"/>
    <dgm:cxn modelId="{18A3A760-C62E-4F61-B340-36CCE7A1EE71}" type="presParOf" srcId="{7D728676-DECA-4F3A-9DE3-E2326889CD15}" destId="{DFA3EA34-C704-4AFF-A7DF-247F27D626F6}" srcOrd="1" destOrd="0" presId="urn:microsoft.com/office/officeart/2005/8/layout/hierarchy2"/>
    <dgm:cxn modelId="{43B24BD3-EA90-4AE2-AB99-47481AC62839}" type="presParOf" srcId="{DFA3EA34-C704-4AFF-A7DF-247F27D626F6}" destId="{1B2FBDCD-D7B0-48EA-ABBD-CF0EDFE3CB60}" srcOrd="0" destOrd="0" presId="urn:microsoft.com/office/officeart/2005/8/layout/hierarchy2"/>
    <dgm:cxn modelId="{9991B146-0B7A-41B3-B3F0-6100A6AF91A1}" type="presParOf" srcId="{1B2FBDCD-D7B0-48EA-ABBD-CF0EDFE3CB60}" destId="{B0C491E8-DD33-4E9C-9DC1-80D30D6B074C}" srcOrd="0" destOrd="0" presId="urn:microsoft.com/office/officeart/2005/8/layout/hierarchy2"/>
    <dgm:cxn modelId="{3CBA30ED-4058-468B-957B-2FD0147EA354}" type="presParOf" srcId="{DFA3EA34-C704-4AFF-A7DF-247F27D626F6}" destId="{9AC74312-030F-48C1-A940-F9FE164DD707}" srcOrd="1" destOrd="0" presId="urn:microsoft.com/office/officeart/2005/8/layout/hierarchy2"/>
    <dgm:cxn modelId="{4CE65951-A741-4A18-8D55-7C34A31075DA}" type="presParOf" srcId="{9AC74312-030F-48C1-A940-F9FE164DD707}" destId="{37CD525E-FE18-47F8-8EE0-F255DCCAD871}" srcOrd="0" destOrd="0" presId="urn:microsoft.com/office/officeart/2005/8/layout/hierarchy2"/>
    <dgm:cxn modelId="{27D21738-D3D7-4EBC-BC2F-DC50CE45EA86}" type="presParOf" srcId="{9AC74312-030F-48C1-A940-F9FE164DD707}" destId="{676F0A33-7AEF-48D9-B5CB-9BDF16D34E32}" srcOrd="1" destOrd="0" presId="urn:microsoft.com/office/officeart/2005/8/layout/hierarchy2"/>
    <dgm:cxn modelId="{1EF03EB3-9134-45B3-9F12-931553E7F562}" type="presParOf" srcId="{DFA3EA34-C704-4AFF-A7DF-247F27D626F6}" destId="{9E52ECD5-732F-4BF3-BDF3-577D6ACAED98}" srcOrd="2" destOrd="0" presId="urn:microsoft.com/office/officeart/2005/8/layout/hierarchy2"/>
    <dgm:cxn modelId="{207038CD-0C24-4A32-A27A-14ED3892BE77}" type="presParOf" srcId="{9E52ECD5-732F-4BF3-BDF3-577D6ACAED98}" destId="{E09E0ED8-B1BF-40AE-B9E9-D51BB2A6D9D5}" srcOrd="0" destOrd="0" presId="urn:microsoft.com/office/officeart/2005/8/layout/hierarchy2"/>
    <dgm:cxn modelId="{B3ED24DF-74F9-4A35-9D45-EF40D98BEE29}" type="presParOf" srcId="{DFA3EA34-C704-4AFF-A7DF-247F27D626F6}" destId="{BBBBAAE9-B2C6-4B89-9C23-199F95A5410F}" srcOrd="3" destOrd="0" presId="urn:microsoft.com/office/officeart/2005/8/layout/hierarchy2"/>
    <dgm:cxn modelId="{FFF7DB2D-549C-4443-A2CD-E552F55F0289}" type="presParOf" srcId="{BBBBAAE9-B2C6-4B89-9C23-199F95A5410F}" destId="{F2E732A8-53EF-4106-8099-D3FDB49110A2}" srcOrd="0" destOrd="0" presId="urn:microsoft.com/office/officeart/2005/8/layout/hierarchy2"/>
    <dgm:cxn modelId="{2D9FAE92-D789-48ED-846A-5C3B25656E9D}" type="presParOf" srcId="{BBBBAAE9-B2C6-4B89-9C23-199F95A5410F}" destId="{7B6DAACA-88E9-4FE8-94B2-1A638D4D1CB0}" srcOrd="1" destOrd="0" presId="urn:microsoft.com/office/officeart/2005/8/layout/hierarchy2"/>
    <dgm:cxn modelId="{241F41FE-1175-4170-8847-B3C9F22CC3BC}" type="presParOf" srcId="{DFA3EA34-C704-4AFF-A7DF-247F27D626F6}" destId="{B096F86D-99D5-47B3-81DC-7B7E130DDE6D}" srcOrd="4" destOrd="0" presId="urn:microsoft.com/office/officeart/2005/8/layout/hierarchy2"/>
    <dgm:cxn modelId="{B3A79393-2987-4EF4-B3F2-AE9E2FBC64EB}" type="presParOf" srcId="{B096F86D-99D5-47B3-81DC-7B7E130DDE6D}" destId="{5971A176-8BEE-42D5-A36B-7BA04500D763}" srcOrd="0" destOrd="0" presId="urn:microsoft.com/office/officeart/2005/8/layout/hierarchy2"/>
    <dgm:cxn modelId="{C732BC13-B459-476E-A730-112E05C0AD9F}" type="presParOf" srcId="{DFA3EA34-C704-4AFF-A7DF-247F27D626F6}" destId="{2E8C0578-AD58-4EE4-9C90-B3EC60805703}" srcOrd="5" destOrd="0" presId="urn:microsoft.com/office/officeart/2005/8/layout/hierarchy2"/>
    <dgm:cxn modelId="{2B026C13-4181-4AD5-A918-B24EE806828F}" type="presParOf" srcId="{2E8C0578-AD58-4EE4-9C90-B3EC60805703}" destId="{8A1E9E39-1717-4222-95AE-7C040168B694}" srcOrd="0" destOrd="0" presId="urn:microsoft.com/office/officeart/2005/8/layout/hierarchy2"/>
    <dgm:cxn modelId="{3CD3958D-A757-488F-B247-E9AD06A18E57}" type="presParOf" srcId="{2E8C0578-AD58-4EE4-9C90-B3EC60805703}" destId="{43B418AF-4E9F-4FE6-BEF6-15070985811A}" srcOrd="1" destOrd="0" presId="urn:microsoft.com/office/officeart/2005/8/layout/hierarchy2"/>
    <dgm:cxn modelId="{EB383D7C-45B1-4BBF-9884-0A74D525ED80}" type="presParOf" srcId="{DFA3EA34-C704-4AFF-A7DF-247F27D626F6}" destId="{18C247BB-DE18-4F87-AA06-421ED95C39B0}" srcOrd="6" destOrd="0" presId="urn:microsoft.com/office/officeart/2005/8/layout/hierarchy2"/>
    <dgm:cxn modelId="{5F07A1E8-4A8A-4168-AA31-835E3F1C706E}" type="presParOf" srcId="{18C247BB-DE18-4F87-AA06-421ED95C39B0}" destId="{53157CF0-62E2-4390-8666-9FE2B1E5CE34}" srcOrd="0" destOrd="0" presId="urn:microsoft.com/office/officeart/2005/8/layout/hierarchy2"/>
    <dgm:cxn modelId="{1E897171-78C1-44F8-A393-0E409696DBA3}" type="presParOf" srcId="{DFA3EA34-C704-4AFF-A7DF-247F27D626F6}" destId="{A96315BD-68BC-4B09-82B6-392ACD953660}" srcOrd="7" destOrd="0" presId="urn:microsoft.com/office/officeart/2005/8/layout/hierarchy2"/>
    <dgm:cxn modelId="{779813F3-355D-412D-96B1-C833FF15FCE4}" type="presParOf" srcId="{A96315BD-68BC-4B09-82B6-392ACD953660}" destId="{BD20F494-E34A-40EF-AA4F-CD86134CE9FC}" srcOrd="0" destOrd="0" presId="urn:microsoft.com/office/officeart/2005/8/layout/hierarchy2"/>
    <dgm:cxn modelId="{05C03495-DD9A-46F5-809A-C62367C70951}" type="presParOf" srcId="{A96315BD-68BC-4B09-82B6-392ACD953660}" destId="{BB316351-2D21-4B4D-87EB-C264898DA0BB}" srcOrd="1" destOrd="0" presId="urn:microsoft.com/office/officeart/2005/8/layout/hierarchy2"/>
    <dgm:cxn modelId="{1AFEE091-8500-4734-96E9-852F9B2CAA75}" type="presParOf" srcId="{DFA3EA34-C704-4AFF-A7DF-247F27D626F6}" destId="{548F1442-2A29-4BC0-AE23-B4432D30A46D}" srcOrd="8" destOrd="0" presId="urn:microsoft.com/office/officeart/2005/8/layout/hierarchy2"/>
    <dgm:cxn modelId="{09A69A1C-83EC-4D00-B88B-CA78C280754A}" type="presParOf" srcId="{548F1442-2A29-4BC0-AE23-B4432D30A46D}" destId="{782406C9-6086-46BC-AED6-C7E48A083741}" srcOrd="0" destOrd="0" presId="urn:microsoft.com/office/officeart/2005/8/layout/hierarchy2"/>
    <dgm:cxn modelId="{C8C1BCD7-F357-4244-A8A9-926233A0A302}" type="presParOf" srcId="{DFA3EA34-C704-4AFF-A7DF-247F27D626F6}" destId="{E1024259-997E-4813-850F-FB7808D90C38}" srcOrd="9" destOrd="0" presId="urn:microsoft.com/office/officeart/2005/8/layout/hierarchy2"/>
    <dgm:cxn modelId="{C6A0FBD7-FF26-4716-B3AC-B34205D57A58}" type="presParOf" srcId="{E1024259-997E-4813-850F-FB7808D90C38}" destId="{BED57AF6-A857-4DA7-B7AA-2A81B8B07A84}" srcOrd="0" destOrd="0" presId="urn:microsoft.com/office/officeart/2005/8/layout/hierarchy2"/>
    <dgm:cxn modelId="{9FC62EEA-1335-4888-8509-2854236F1712}" type="presParOf" srcId="{E1024259-997E-4813-850F-FB7808D90C38}" destId="{BA5E7241-CA1D-45CD-8154-EFDB8F7D4CCE}" srcOrd="1" destOrd="0" presId="urn:microsoft.com/office/officeart/2005/8/layout/hierarchy2"/>
    <dgm:cxn modelId="{880CAC9D-F317-4CD8-AE51-4E294764C7EF}" type="presParOf" srcId="{DFA3EA34-C704-4AFF-A7DF-247F27D626F6}" destId="{5C63FEDC-8E99-444F-A715-DC4F1E3E31FD}" srcOrd="10" destOrd="0" presId="urn:microsoft.com/office/officeart/2005/8/layout/hierarchy2"/>
    <dgm:cxn modelId="{B9B276D4-E23E-4F0A-AD2F-888BDD685989}" type="presParOf" srcId="{5C63FEDC-8E99-444F-A715-DC4F1E3E31FD}" destId="{67A372B2-D27B-4E14-A494-02DDA244E3B2}" srcOrd="0" destOrd="0" presId="urn:microsoft.com/office/officeart/2005/8/layout/hierarchy2"/>
    <dgm:cxn modelId="{EA84831B-DD4C-4D8D-8CE0-AB36A7DD51CE}" type="presParOf" srcId="{DFA3EA34-C704-4AFF-A7DF-247F27D626F6}" destId="{6BCC566F-9E93-4F6D-B41E-B02B890353A5}" srcOrd="11" destOrd="0" presId="urn:microsoft.com/office/officeart/2005/8/layout/hierarchy2"/>
    <dgm:cxn modelId="{A5856E73-999B-44CE-BF1D-286101B66929}" type="presParOf" srcId="{6BCC566F-9E93-4F6D-B41E-B02B890353A5}" destId="{3554469E-1624-4EFA-ACBC-C060AD7736BB}" srcOrd="0" destOrd="0" presId="urn:microsoft.com/office/officeart/2005/8/layout/hierarchy2"/>
    <dgm:cxn modelId="{A2429B05-F23B-485C-9F12-87DB00F1B822}" type="presParOf" srcId="{6BCC566F-9E93-4F6D-B41E-B02B890353A5}" destId="{CCE035E9-5256-46A8-BAAC-EF0113B9FABB}" srcOrd="1" destOrd="0" presId="urn:microsoft.com/office/officeart/2005/8/layout/hierarchy2"/>
    <dgm:cxn modelId="{1DBF9502-67CF-4947-A55F-15CEE71DB10F}" type="presParOf" srcId="{DFA3EA34-C704-4AFF-A7DF-247F27D626F6}" destId="{26F8B781-7AA1-4566-9A84-34083AE48205}" srcOrd="12" destOrd="0" presId="urn:microsoft.com/office/officeart/2005/8/layout/hierarchy2"/>
    <dgm:cxn modelId="{24FB761F-4D65-4FBB-BB44-E2E3141CB451}" type="presParOf" srcId="{26F8B781-7AA1-4566-9A84-34083AE48205}" destId="{73EDC406-ABCB-47D6-98ED-4DBAA5A70C2F}" srcOrd="0" destOrd="0" presId="urn:microsoft.com/office/officeart/2005/8/layout/hierarchy2"/>
    <dgm:cxn modelId="{6FF74651-5A95-4063-9C24-9A5EBE9EC139}" type="presParOf" srcId="{DFA3EA34-C704-4AFF-A7DF-247F27D626F6}" destId="{F87B782A-6276-4BA7-B32F-7623E14988C7}" srcOrd="13" destOrd="0" presId="urn:microsoft.com/office/officeart/2005/8/layout/hierarchy2"/>
    <dgm:cxn modelId="{D0DEAD8C-5B2E-4A51-A17C-F19DE638DD4E}" type="presParOf" srcId="{F87B782A-6276-4BA7-B32F-7623E14988C7}" destId="{588762A4-ACFA-439E-AD5C-6FBA45F614BA}" srcOrd="0" destOrd="0" presId="urn:microsoft.com/office/officeart/2005/8/layout/hierarchy2"/>
    <dgm:cxn modelId="{85AE86EC-D8F7-4D0B-9546-2C4D77FCA149}" type="presParOf" srcId="{F87B782A-6276-4BA7-B32F-7623E14988C7}" destId="{5E40EC55-735D-4081-B45E-5879CC69E9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5FA6-1318-4E33-879F-8F0B94E3CFE8}">
      <dsp:nvSpPr>
        <dsp:cNvPr id="0" name=""/>
        <dsp:cNvSpPr/>
      </dsp:nvSpPr>
      <dsp:spPr>
        <a:xfrm>
          <a:off x="605314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MERRA</a:t>
          </a:r>
          <a:endParaRPr lang="en-US" sz="1800" kern="1200" dirty="0"/>
        </a:p>
      </dsp:txBody>
      <dsp:txXfrm>
        <a:off x="621986" y="1982541"/>
        <a:ext cx="1105080" cy="535868"/>
      </dsp:txXfrm>
    </dsp:sp>
    <dsp:sp modelId="{ACA92619-AADC-4A03-BB17-0F4A50301787}">
      <dsp:nvSpPr>
        <dsp:cNvPr id="0" name=""/>
        <dsp:cNvSpPr/>
      </dsp:nvSpPr>
      <dsp:spPr>
        <a:xfrm>
          <a:off x="1743739" y="2239094"/>
          <a:ext cx="455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36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0039" y="2239091"/>
        <a:ext cx="22768" cy="22768"/>
      </dsp:txXfrm>
    </dsp:sp>
    <dsp:sp modelId="{D1CD3017-836A-49CF-BF4B-539A3A3BCEC1}">
      <dsp:nvSpPr>
        <dsp:cNvPr id="0" name=""/>
        <dsp:cNvSpPr/>
      </dsp:nvSpPr>
      <dsp:spPr>
        <a:xfrm>
          <a:off x="2199108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MAT1NXSLV</a:t>
          </a:r>
          <a:endParaRPr lang="en-US" sz="1200" kern="1200" dirty="0"/>
        </a:p>
      </dsp:txBody>
      <dsp:txXfrm>
        <a:off x="2215780" y="1982541"/>
        <a:ext cx="1105080" cy="535868"/>
      </dsp:txXfrm>
    </dsp:sp>
    <dsp:sp modelId="{1B2FBDCD-D7B0-48EA-ABBD-CF0EDFE3CB60}">
      <dsp:nvSpPr>
        <dsp:cNvPr id="0" name=""/>
        <dsp:cNvSpPr/>
      </dsp:nvSpPr>
      <dsp:spPr>
        <a:xfrm rot="16983315">
          <a:off x="2557274" y="1257203"/>
          <a:ext cx="20158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588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14820" y="1218187"/>
        <a:ext cx="100794" cy="100794"/>
      </dsp:txXfrm>
    </dsp:sp>
    <dsp:sp modelId="{37CD525E-FE18-47F8-8EE0-F255DCCAD871}">
      <dsp:nvSpPr>
        <dsp:cNvPr id="0" name=""/>
        <dsp:cNvSpPr/>
      </dsp:nvSpPr>
      <dsp:spPr>
        <a:xfrm>
          <a:off x="3792902" y="2087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Average Surface Pressure</a:t>
          </a:r>
          <a:endParaRPr lang="en-US" sz="1200" kern="1200" dirty="0"/>
        </a:p>
      </dsp:txBody>
      <dsp:txXfrm>
        <a:off x="3809574" y="18759"/>
        <a:ext cx="1105080" cy="535868"/>
      </dsp:txXfrm>
    </dsp:sp>
    <dsp:sp modelId="{9E52ECD5-732F-4BF3-BDF3-577D6ACAED98}">
      <dsp:nvSpPr>
        <dsp:cNvPr id="0" name=""/>
        <dsp:cNvSpPr/>
      </dsp:nvSpPr>
      <dsp:spPr>
        <a:xfrm rot="17350740">
          <a:off x="2872156" y="1584500"/>
          <a:ext cx="1386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8612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565" y="1561228"/>
        <a:ext cx="69306" cy="69306"/>
      </dsp:txXfrm>
    </dsp:sp>
    <dsp:sp modelId="{F2E732A8-53EF-4106-8099-D3FDB49110A2}">
      <dsp:nvSpPr>
        <dsp:cNvPr id="0" name=""/>
        <dsp:cNvSpPr/>
      </dsp:nvSpPr>
      <dsp:spPr>
        <a:xfrm>
          <a:off x="3792902" y="656681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Eastward Wind</a:t>
          </a:r>
        </a:p>
      </dsp:txBody>
      <dsp:txXfrm>
        <a:off x="3809574" y="673353"/>
        <a:ext cx="1105080" cy="535868"/>
      </dsp:txXfrm>
    </dsp:sp>
    <dsp:sp modelId="{B096F86D-99D5-47B3-81DC-7B7E130DDE6D}">
      <dsp:nvSpPr>
        <dsp:cNvPr id="0" name=""/>
        <dsp:cNvSpPr/>
      </dsp:nvSpPr>
      <dsp:spPr>
        <a:xfrm rot="18289469">
          <a:off x="3166515" y="1911797"/>
          <a:ext cx="7974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740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82" y="1903243"/>
        <a:ext cx="39870" cy="39870"/>
      </dsp:txXfrm>
    </dsp:sp>
    <dsp:sp modelId="{8A1E9E39-1717-4222-95AE-7C040168B694}">
      <dsp:nvSpPr>
        <dsp:cNvPr id="0" name=""/>
        <dsp:cNvSpPr/>
      </dsp:nvSpPr>
      <dsp:spPr>
        <a:xfrm>
          <a:off x="3792902" y="1311275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Northward Wind</a:t>
          </a:r>
          <a:endParaRPr lang="en-US" sz="1200" kern="1200" dirty="0"/>
        </a:p>
      </dsp:txBody>
      <dsp:txXfrm>
        <a:off x="3809574" y="1327947"/>
        <a:ext cx="1105080" cy="535868"/>
      </dsp:txXfrm>
    </dsp:sp>
    <dsp:sp modelId="{18C247BB-DE18-4F87-AA06-421ED95C39B0}">
      <dsp:nvSpPr>
        <dsp:cNvPr id="0" name=""/>
        <dsp:cNvSpPr/>
      </dsp:nvSpPr>
      <dsp:spPr>
        <a:xfrm>
          <a:off x="3337533" y="2239094"/>
          <a:ext cx="455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36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3833" y="2239091"/>
        <a:ext cx="22768" cy="22768"/>
      </dsp:txXfrm>
    </dsp:sp>
    <dsp:sp modelId="{BD20F494-E34A-40EF-AA4F-CD86134CE9FC}">
      <dsp:nvSpPr>
        <dsp:cNvPr id="0" name=""/>
        <dsp:cNvSpPr/>
      </dsp:nvSpPr>
      <dsp:spPr>
        <a:xfrm>
          <a:off x="3792902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Temperature</a:t>
          </a:r>
          <a:endParaRPr lang="en-US" sz="1200" kern="1200" dirty="0"/>
        </a:p>
      </dsp:txBody>
      <dsp:txXfrm>
        <a:off x="3809574" y="1982541"/>
        <a:ext cx="1105080" cy="535868"/>
      </dsp:txXfrm>
    </dsp:sp>
    <dsp:sp modelId="{548F1442-2A29-4BC0-AE23-B4432D30A46D}">
      <dsp:nvSpPr>
        <dsp:cNvPr id="0" name=""/>
        <dsp:cNvSpPr/>
      </dsp:nvSpPr>
      <dsp:spPr>
        <a:xfrm rot="3310531">
          <a:off x="3166515" y="2566391"/>
          <a:ext cx="7974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740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82" y="2557837"/>
        <a:ext cx="39870" cy="39870"/>
      </dsp:txXfrm>
    </dsp:sp>
    <dsp:sp modelId="{BED57AF6-A857-4DA7-B7AA-2A81B8B07A84}">
      <dsp:nvSpPr>
        <dsp:cNvPr id="0" name=""/>
        <dsp:cNvSpPr/>
      </dsp:nvSpPr>
      <dsp:spPr>
        <a:xfrm>
          <a:off x="3792902" y="2620463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Humidity</a:t>
          </a:r>
          <a:endParaRPr lang="en-US" sz="1200" kern="1200" dirty="0"/>
        </a:p>
      </dsp:txBody>
      <dsp:txXfrm>
        <a:off x="3809574" y="2637135"/>
        <a:ext cx="1105080" cy="535868"/>
      </dsp:txXfrm>
    </dsp:sp>
    <dsp:sp modelId="{5C63FEDC-8E99-444F-A715-DC4F1E3E31FD}">
      <dsp:nvSpPr>
        <dsp:cNvPr id="0" name=""/>
        <dsp:cNvSpPr/>
      </dsp:nvSpPr>
      <dsp:spPr>
        <a:xfrm rot="4249260">
          <a:off x="2872156" y="2893688"/>
          <a:ext cx="1386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8612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565" y="2870416"/>
        <a:ext cx="69306" cy="69306"/>
      </dsp:txXfrm>
    </dsp:sp>
    <dsp:sp modelId="{3554469E-1624-4EFA-ACBC-C060AD7736BB}">
      <dsp:nvSpPr>
        <dsp:cNvPr id="0" name=""/>
        <dsp:cNvSpPr/>
      </dsp:nvSpPr>
      <dsp:spPr>
        <a:xfrm>
          <a:off x="3792902" y="3275057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Vertical Pressure Velocity</a:t>
          </a:r>
          <a:endParaRPr lang="en-US" sz="1200" kern="1200" dirty="0"/>
        </a:p>
      </dsp:txBody>
      <dsp:txXfrm>
        <a:off x="3809574" y="3291729"/>
        <a:ext cx="1105080" cy="535868"/>
      </dsp:txXfrm>
    </dsp:sp>
    <dsp:sp modelId="{26F8B781-7AA1-4566-9A84-34083AE48205}">
      <dsp:nvSpPr>
        <dsp:cNvPr id="0" name=""/>
        <dsp:cNvSpPr/>
      </dsp:nvSpPr>
      <dsp:spPr>
        <a:xfrm rot="4616685">
          <a:off x="2557274" y="3220985"/>
          <a:ext cx="20158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588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14820" y="3181969"/>
        <a:ext cx="100794" cy="100794"/>
      </dsp:txXfrm>
    </dsp:sp>
    <dsp:sp modelId="{588762A4-ACFA-439E-AD5C-6FBA45F614BA}">
      <dsp:nvSpPr>
        <dsp:cNvPr id="0" name=""/>
        <dsp:cNvSpPr/>
      </dsp:nvSpPr>
      <dsp:spPr>
        <a:xfrm>
          <a:off x="3792902" y="3929651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Surface Skin Temperature</a:t>
          </a:r>
          <a:endParaRPr lang="en-US" sz="1200" kern="1200" dirty="0"/>
        </a:p>
      </dsp:txBody>
      <dsp:txXfrm>
        <a:off x="3809574" y="3946323"/>
        <a:ext cx="1105080" cy="53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Lake Victoria</a:t>
            </a:r>
            <a:r>
              <a:rPr lang="en-US" baseline="0" dirty="0" smtClean="0"/>
              <a:t> – second largest freshwater lake in world in terms of surface area &amp; Lake Tanganyika second largest in terms of water volume.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Lake Victoria jurisdiction split between Uganda, Tanzania, and Kenya. The larger Lake Victoria Basin includes areas of these three nations and Burundi and Rwanda covering an area of 194,000km2.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East</a:t>
            </a:r>
            <a:r>
              <a:rPr lang="en-US" baseline="0" dirty="0" smtClean="0"/>
              <a:t> African rift a result of divergent tectonics in which a new Somali Plate is separating from the African Plate.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</a:t>
            </a:r>
            <a:r>
              <a:rPr lang="en-US" baseline="0" dirty="0" smtClean="0"/>
              <a:t> lakes sit within the ‘troughs’ or ‘grabens’ of the rift system however Lake Victoria actually sits in a depression between the two arms of the rift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Little consideration for ecosystem of lake. Most cities dumping raw sewage into tributaries into Lake, although some groups such as Lake Victoria Basin Commission advocate for lake.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Construction of fishing boats poor and warning systems not comprehensive.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Weather is intense, storms arise suddenly… Are often not part of larger storm systems that can be forecasted.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https://upload.wikimedia.org/wikipedia/commons/6/67/Tornadic_supercell.jpg</a:t>
            </a:r>
          </a:p>
          <a:p>
            <a:endParaRPr lang="en-US" dirty="0" smtClean="0"/>
          </a:p>
          <a:p>
            <a:r>
              <a:rPr lang="en-US" dirty="0" smtClean="0"/>
              <a:t>https://upload.wikimedia.org/wikipedia/commons/thumb/9/93/Cumulonimbus13_-_NOAA.jpg/1280px-Cumulonimbus13_-_NOAA.jpg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</a:t>
            </a:r>
            <a:r>
              <a:rPr lang="en-US" baseline="0" dirty="0" smtClean="0"/>
              <a:t> Data Variable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PS - Time average surface pressure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U500 – Eastward wind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V500 – Northward wind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T500 – </a:t>
            </a:r>
            <a:r>
              <a:rPr lang="en-US" baseline="0" dirty="0" err="1" smtClean="0"/>
              <a:t>Tempurature</a:t>
            </a:r>
            <a:r>
              <a:rPr lang="en-US" baseline="0" dirty="0" smtClean="0"/>
              <a:t>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Q500 – Specific humidity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OMEGA500 - Vertical pressure velocity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TS – Surface skin </a:t>
            </a:r>
            <a:r>
              <a:rPr lang="en-US" baseline="0" dirty="0" err="1" smtClean="0"/>
              <a:t>tempurature</a:t>
            </a: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a bibliography page</a:t>
            </a:r>
            <a:r>
              <a:rPr lang="en-US" baseline="0" dirty="0" smtClean="0"/>
              <a:t> for facts from the introduction…similar to bibliography cited in </a:t>
            </a:r>
            <a:r>
              <a:rPr lang="en-US" baseline="0" dirty="0" err="1" smtClean="0"/>
              <a:t>techpaper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434943" cy="21875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African Great Lakes Weather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7924" y="5354193"/>
            <a:ext cx="3182112" cy="3693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77924" y="5751575"/>
            <a:ext cx="3182112" cy="369332"/>
          </a:xfrm>
        </p:spPr>
        <p:txBody>
          <a:bodyPr/>
          <a:lstStyle/>
          <a:p>
            <a:r>
              <a:rPr lang="en-US" dirty="0"/>
              <a:t>Grant Bloomer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Annabel White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72100" y="5751575"/>
            <a:ext cx="3467101" cy="553975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Juan Antonio </a:t>
            </a:r>
            <a:r>
              <a:rPr lang="es-ES" dirty="0"/>
              <a:t>Chacón</a:t>
            </a:r>
            <a:r>
              <a:rPr lang="en-US" dirty="0"/>
              <a:t> </a:t>
            </a:r>
            <a:r>
              <a:rPr lang="en-US" dirty="0" smtClean="0"/>
              <a:t>Castro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42999" y="3988960"/>
            <a:ext cx="6912429" cy="7898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Utilizing NASA Earth observations to identify </a:t>
            </a:r>
            <a:r>
              <a:rPr lang="en-US" dirty="0" smtClean="0"/>
              <a:t>indicators</a:t>
            </a:r>
          </a:p>
          <a:p>
            <a:r>
              <a:rPr lang="en-US" dirty="0" smtClean="0"/>
              <a:t> </a:t>
            </a:r>
            <a:r>
              <a:rPr lang="en-US" dirty="0"/>
              <a:t>to help predict deadly storms over  the African Great Lakes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" y="228600"/>
            <a:ext cx="3166110" cy="640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" y="927440"/>
            <a:ext cx="8938194" cy="5027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267" y="6082933"/>
            <a:ext cx="725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left to right: </a:t>
            </a:r>
            <a:r>
              <a:rPr lang="en-US" sz="1400" b="1" dirty="0" smtClean="0"/>
              <a:t>Grant Bloomer </a:t>
            </a:r>
            <a:r>
              <a:rPr lang="en-US" sz="1400" dirty="0" smtClean="0"/>
              <a:t>(Big Stone Gap, VA),  </a:t>
            </a:r>
            <a:r>
              <a:rPr lang="en-US" sz="1400" b="1" dirty="0" smtClean="0"/>
              <a:t>Juan Antonio </a:t>
            </a:r>
            <a:r>
              <a:rPr lang="es-ES" sz="1400" b="1" dirty="0"/>
              <a:t>Chacón</a:t>
            </a:r>
          </a:p>
          <a:p>
            <a:r>
              <a:rPr lang="en-US" sz="1400" b="1" dirty="0" smtClean="0"/>
              <a:t> Castro </a:t>
            </a:r>
            <a:r>
              <a:rPr lang="en-US" sz="1400" dirty="0" smtClean="0"/>
              <a:t>(Marbella, Spain), </a:t>
            </a:r>
            <a:r>
              <a:rPr lang="en-US" sz="1400" b="1" dirty="0" smtClean="0"/>
              <a:t>Will Wilson </a:t>
            </a:r>
            <a:r>
              <a:rPr lang="en-US" sz="1400" dirty="0" smtClean="0"/>
              <a:t>(Norton, VA), </a:t>
            </a:r>
            <a:r>
              <a:rPr lang="en-US" sz="1400" b="1" dirty="0" smtClean="0"/>
              <a:t>Annabel White </a:t>
            </a:r>
            <a:r>
              <a:rPr lang="en-US" sz="1400" dirty="0" smtClean="0"/>
              <a:t>(Clintwood, VA)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421134"/>
            <a:ext cx="8051583" cy="1455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Kenton </a:t>
            </a:r>
            <a:r>
              <a:rPr lang="en-US" dirty="0" smtClean="0"/>
              <a:t>Ross</a:t>
            </a:r>
            <a:r>
              <a:rPr lang="en-US" dirty="0"/>
              <a:t> </a:t>
            </a:r>
            <a:r>
              <a:rPr lang="en-US" dirty="0" smtClean="0"/>
              <a:t>– NASA DEVELOP</a:t>
            </a:r>
          </a:p>
          <a:p>
            <a:r>
              <a:rPr lang="en-US" dirty="0" smtClean="0"/>
              <a:t>Kristopher Bedka – NASA Climate Science Branch</a:t>
            </a:r>
            <a:endParaRPr lang="en-US" dirty="0"/>
          </a:p>
          <a:p>
            <a:r>
              <a:rPr lang="en-US" dirty="0"/>
              <a:t>Dr. DeWayne </a:t>
            </a:r>
            <a:r>
              <a:rPr lang="en-US" dirty="0" smtClean="0"/>
              <a:t>Cecil</a:t>
            </a:r>
            <a:r>
              <a:rPr lang="en-US" dirty="0"/>
              <a:t> </a:t>
            </a:r>
            <a:r>
              <a:rPr lang="en-US" dirty="0" smtClean="0"/>
              <a:t>– Global Science and Technology, Inc. </a:t>
            </a:r>
          </a:p>
          <a:p>
            <a:r>
              <a:rPr lang="en-US" dirty="0" smtClean="0"/>
              <a:t>Professor Robert Vangundy – University of Virginia’s College at Wise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57" y="3521586"/>
            <a:ext cx="8051583" cy="704088"/>
          </a:xfrm>
        </p:spPr>
        <p:txBody>
          <a:bodyPr/>
          <a:lstStyle/>
          <a:p>
            <a:r>
              <a:rPr lang="en-US" dirty="0" smtClean="0"/>
              <a:t>Kenya Meteorological Department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4358" y="4618661"/>
            <a:ext cx="8051582" cy="704088"/>
          </a:xfrm>
        </p:spPr>
        <p:txBody>
          <a:bodyPr/>
          <a:lstStyle/>
          <a:p>
            <a:r>
              <a:rPr lang="en-US" dirty="0" smtClean="0"/>
              <a:t>Ms. Melanie Salyer - Mentor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" y="305108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7" y="4157026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29" y="1467944"/>
            <a:ext cx="1567895" cy="15929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391" y="579612"/>
            <a:ext cx="5269329" cy="1325880"/>
          </a:xfrm>
        </p:spPr>
        <p:txBody>
          <a:bodyPr>
            <a:noAutofit/>
          </a:bodyPr>
          <a:lstStyle/>
          <a:p>
            <a:r>
              <a:rPr lang="en-US" sz="3500" dirty="0" smtClean="0"/>
              <a:t>Lake Victoria &amp; the East African Great Lakes (EAGL)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17" y="1467945"/>
            <a:ext cx="3831803" cy="4835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4521307" y="1467945"/>
            <a:ext cx="501410" cy="796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2514" y="2484170"/>
            <a:ext cx="590203" cy="3818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2754" y="2264435"/>
            <a:ext cx="376761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27% of the </a:t>
            </a:r>
            <a:r>
              <a:rPr lang="en-US" sz="1500" dirty="0" smtClean="0"/>
              <a:t>world’s </a:t>
            </a:r>
            <a:r>
              <a:rPr lang="en-US" sz="1500" dirty="0"/>
              <a:t>freshwater 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The 3 largest lakes in Africa – Lake Malawi, Lake Tanganyika, Lake Victoria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Geologic context of the area defined by East African Rift Valley.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Environmental issues - pollution, invasive species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368" y="194310"/>
            <a:ext cx="8024938" cy="674370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</a:pPr>
            <a:r>
              <a:rPr lang="en-US" sz="3500" dirty="0" smtClean="0"/>
              <a:t>Community Livelihood &amp; Concern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1"/>
          <a:stretch/>
        </p:blipFill>
        <p:spPr>
          <a:xfrm>
            <a:off x="1510545" y="2460205"/>
            <a:ext cx="6052527" cy="4048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2510" y="827028"/>
            <a:ext cx="8688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Over 30 million people live in Lake Victoria watershed alone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One of the highest population densities in the world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</a:t>
            </a:r>
            <a:r>
              <a:rPr lang="en-US" sz="1500" dirty="0"/>
              <a:t>C</a:t>
            </a:r>
            <a:r>
              <a:rPr lang="en-US" sz="1500" dirty="0" smtClean="0"/>
              <a:t>lose </a:t>
            </a:r>
            <a:r>
              <a:rPr lang="en-US" sz="1500" dirty="0"/>
              <a:t>economic ties to the lake as a source of </a:t>
            </a:r>
            <a:r>
              <a:rPr lang="en-US" sz="1500" dirty="0" smtClean="0"/>
              <a:t>food and livelihood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</a:t>
            </a:r>
            <a:r>
              <a:rPr lang="en-US" sz="1500" b="1" dirty="0" smtClean="0"/>
              <a:t>2 </a:t>
            </a:r>
            <a:r>
              <a:rPr lang="en-US" sz="1500" b="1" dirty="0"/>
              <a:t>million </a:t>
            </a:r>
            <a:r>
              <a:rPr lang="en-US" sz="1500" b="1" dirty="0" smtClean="0"/>
              <a:t>fishermen </a:t>
            </a:r>
            <a:r>
              <a:rPr lang="en-US" sz="1500" dirty="0"/>
              <a:t>hauling in around 1 million tons of fish </a:t>
            </a:r>
            <a:r>
              <a:rPr lang="en-US" sz="1500" dirty="0" smtClean="0"/>
              <a:t>annually</a:t>
            </a:r>
            <a:endParaRPr lang="en-US" sz="1500" dirty="0"/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           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       </a:t>
            </a:r>
          </a:p>
        </p:txBody>
      </p:sp>
      <p:sp>
        <p:nvSpPr>
          <p:cNvPr id="12" name="Chevron 11"/>
          <p:cNvSpPr/>
          <p:nvPr/>
        </p:nvSpPr>
        <p:spPr>
          <a:xfrm>
            <a:off x="445834" y="1698725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5834" y="1341547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43847" y="2038283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3514" y="-229087"/>
            <a:ext cx="4660486" cy="1466335"/>
          </a:xfrm>
        </p:spPr>
        <p:txBody>
          <a:bodyPr>
            <a:noAutofit/>
          </a:bodyPr>
          <a:lstStyle/>
          <a:p>
            <a:endParaRPr lang="en-US" sz="3500" dirty="0" smtClean="0"/>
          </a:p>
          <a:p>
            <a:endParaRPr lang="en-US" sz="3500" dirty="0"/>
          </a:p>
          <a:p>
            <a:r>
              <a:rPr lang="en-US" sz="2500" dirty="0" smtClean="0"/>
              <a:t>Background Info: Overshooting </a:t>
            </a:r>
            <a:r>
              <a:rPr lang="en-US" sz="2500" dirty="0" smtClean="0"/>
              <a:t>Tops &amp; the </a:t>
            </a:r>
            <a:r>
              <a:rPr lang="en-US" sz="2500" dirty="0" smtClean="0"/>
              <a:t>HSED</a:t>
            </a:r>
            <a:endParaRPr lang="en-US" sz="2500" dirty="0"/>
          </a:p>
        </p:txBody>
      </p:sp>
      <p:pic>
        <p:nvPicPr>
          <p:cNvPr id="1028" name="Picture 4" descr="https://upload.wikimedia.org/wikipedia/commons/6/67/Tornadic_sup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752"/>
            <a:ext cx="4275117" cy="6739248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" y="118752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Wikipedia Commons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65120" y="2571020"/>
            <a:ext cx="2042560" cy="34153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EUMETSAT – SEVIRI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6" y="1223600"/>
            <a:ext cx="1312227" cy="13689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8" y="1995200"/>
            <a:ext cx="1258108" cy="14931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Text Placeholder 7"/>
          <p:cNvSpPr txBox="1">
            <a:spLocks/>
          </p:cNvSpPr>
          <p:nvPr/>
        </p:nvSpPr>
        <p:spPr>
          <a:xfrm>
            <a:off x="6929831" y="3630997"/>
            <a:ext cx="1631361" cy="341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Infrared Images</a:t>
            </a:r>
            <a:endParaRPr lang="en-US" sz="1500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7116458" y="5224303"/>
            <a:ext cx="1229100" cy="13364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Hazardous Storm Event Database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06955" y="2137558"/>
            <a:ext cx="426354" cy="3087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2052" y="5332021"/>
            <a:ext cx="357417" cy="34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54457" y="3488376"/>
            <a:ext cx="296303" cy="3833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EVELOP2\AppData\Local\Microsoft\Windows\Temporary Internet Files\Content.IE5\1B3ZX3EQ\Magnifying-Glass-Outline-Icon-2869-large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86" y="4287475"/>
            <a:ext cx="1250493" cy="18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2488" y="4581266"/>
            <a:ext cx="7824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Franklin Gothic Medium Cond" panose="020B0606030402020204" pitchFamily="34" charset="0"/>
              </a:rPr>
              <a:t>OT’s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3384765"/>
            <a:ext cx="7718961" cy="629095"/>
          </a:xfrm>
        </p:spPr>
        <p:txBody>
          <a:bodyPr/>
          <a:lstStyle/>
          <a:p>
            <a:r>
              <a:rPr lang="en-US" dirty="0" smtClean="0"/>
              <a:t>Determining the study dates </a:t>
            </a:r>
            <a:endParaRPr lang="en-US" dirty="0"/>
          </a:p>
        </p:txBody>
      </p:sp>
      <p:sp>
        <p:nvSpPr>
          <p:cNvPr id="55" name="Round Diagonal Corner Rectangle 54"/>
          <p:cNvSpPr/>
          <p:nvPr/>
        </p:nvSpPr>
        <p:spPr>
          <a:xfrm>
            <a:off x="2161309" y="4882719"/>
            <a:ext cx="1615044" cy="91593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98998" y="3333998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Wikipedia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234407" y="4710294"/>
            <a:ext cx="1345012" cy="13364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Hazardous Storm Event Database</a:t>
            </a:r>
            <a:endParaRPr lang="en-US" sz="15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776353" y="4710294"/>
            <a:ext cx="1271897" cy="1322221"/>
            <a:chOff x="1424179" y="4678878"/>
            <a:chExt cx="1271897" cy="1336441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424179" y="5311394"/>
              <a:ext cx="654003" cy="4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8182" y="5347099"/>
              <a:ext cx="0" cy="668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78182" y="4678878"/>
              <a:ext cx="0" cy="668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078182" y="4678878"/>
              <a:ext cx="6178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078182" y="6015319"/>
              <a:ext cx="6178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entagon 35"/>
          <p:cNvSpPr/>
          <p:nvPr/>
        </p:nvSpPr>
        <p:spPr>
          <a:xfrm>
            <a:off x="5127991" y="4495737"/>
            <a:ext cx="973776" cy="42911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5127991" y="5768761"/>
            <a:ext cx="973776" cy="42911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Placeholder 4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b="15240"/>
          <a:stretch>
            <a:fillRect/>
          </a:stretch>
        </p:blipFill>
        <p:spPr>
          <a:xfrm>
            <a:off x="0" y="98772"/>
            <a:ext cx="9144000" cy="3226319"/>
          </a:xfrm>
        </p:spPr>
      </p:pic>
      <p:sp>
        <p:nvSpPr>
          <p:cNvPr id="42" name="TextBox 41"/>
          <p:cNvSpPr txBox="1"/>
          <p:nvPr/>
        </p:nvSpPr>
        <p:spPr>
          <a:xfrm>
            <a:off x="5229360" y="4525627"/>
            <a:ext cx="6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38134" y="5798652"/>
            <a:ext cx="62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16045" y="5054711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 </a:t>
            </a:r>
          </a:p>
          <a:p>
            <a:r>
              <a:rPr lang="en-US" sz="1600" b="1" dirty="0" smtClean="0"/>
              <a:t>         Percentiles</a:t>
            </a:r>
            <a:endParaRPr lang="en-US" sz="160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496284" y="5371404"/>
            <a:ext cx="592866" cy="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3"/>
          </p:cNvCxnSpPr>
          <p:nvPr/>
        </p:nvCxnSpPr>
        <p:spPr>
          <a:xfrm>
            <a:off x="6101767" y="4710294"/>
            <a:ext cx="10737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3"/>
          </p:cNvCxnSpPr>
          <p:nvPr/>
        </p:nvCxnSpPr>
        <p:spPr>
          <a:xfrm>
            <a:off x="6101767" y="5983318"/>
            <a:ext cx="1073733" cy="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Multidocument 61"/>
          <p:cNvSpPr/>
          <p:nvPr/>
        </p:nvSpPr>
        <p:spPr>
          <a:xfrm>
            <a:off x="7232073" y="4346369"/>
            <a:ext cx="1151906" cy="80752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Study Dates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Flowchart: Multidocument 62"/>
          <p:cNvSpPr/>
          <p:nvPr/>
        </p:nvSpPr>
        <p:spPr>
          <a:xfrm>
            <a:off x="7249886" y="5559300"/>
            <a:ext cx="1151906" cy="80752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Study </a:t>
            </a:r>
          </a:p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Dates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61309" y="4942216"/>
            <a:ext cx="1840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Summarize</a:t>
            </a:r>
          </a:p>
          <a:p>
            <a:r>
              <a:rPr lang="en-US" sz="1500" i="1" dirty="0" smtClean="0"/>
              <a:t>OT detections / day</a:t>
            </a:r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05627"/>
              </p:ext>
            </p:extLst>
          </p:nvPr>
        </p:nvGraphicFramePr>
        <p:xfrm>
          <a:off x="446635" y="1346137"/>
          <a:ext cx="5536642" cy="450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873" y="269070"/>
            <a:ext cx="16738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500" b="1" dirty="0">
                <a:solidFill>
                  <a:schemeClr val="accent1"/>
                </a:solidFill>
              </a:rPr>
              <a:t>MERRA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637" y="793176"/>
            <a:ext cx="741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Era Retrospective-Analysis for Research and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243" y="129008"/>
            <a:ext cx="2897580" cy="676893"/>
          </a:xfrm>
        </p:spPr>
        <p:txBody>
          <a:bodyPr>
            <a:noAutofit/>
          </a:bodyPr>
          <a:lstStyle/>
          <a:p>
            <a:r>
              <a:rPr lang="en-US" sz="3500" dirty="0" smtClean="0"/>
              <a:t>TRMM - LIS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6583680"/>
            <a:ext cx="1993392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6743" y="185326"/>
            <a:ext cx="72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Tropical Radar Measuring Mission – Lightning </a:t>
            </a:r>
          </a:p>
          <a:p>
            <a:r>
              <a:rPr lang="en-US" dirty="0" smtClean="0"/>
              <a:t>Infrared Sensor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454746" y="12770487"/>
            <a:ext cx="1208324" cy="1540886"/>
            <a:chOff x="10765746" y="12921212"/>
            <a:chExt cx="1208324" cy="1540886"/>
          </a:xfrm>
        </p:grpSpPr>
        <p:sp>
          <p:nvSpPr>
            <p:cNvPr id="11" name="TextBox 10"/>
            <p:cNvSpPr txBox="1"/>
            <p:nvPr/>
          </p:nvSpPr>
          <p:spPr>
            <a:xfrm>
              <a:off x="10765746" y="12921212"/>
              <a:ext cx="58702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L.</a:t>
              </a:r>
              <a:endParaRPr lang="en-US" sz="35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45970" y="13411203"/>
              <a:ext cx="47961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I.</a:t>
              </a:r>
              <a:endParaRPr lang="en-US" sz="3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8795" y="13831156"/>
              <a:ext cx="53527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S.</a:t>
              </a:r>
              <a:endParaRPr lang="en-US" sz="35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9" y="2280451"/>
            <a:ext cx="1822217" cy="2377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" y="870160"/>
            <a:ext cx="3203410" cy="2716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76743" y="2120468"/>
            <a:ext cx="1167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462AE"/>
                </a:solidFill>
                <a:latin typeface="+mj-lt"/>
              </a:rPr>
              <a:t>TRMM</a:t>
            </a:r>
            <a:endParaRPr lang="en-US" sz="2500" dirty="0">
              <a:solidFill>
                <a:srgbClr val="3462A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236" y="4119387"/>
            <a:ext cx="1595309" cy="2327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Flashes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 smtClean="0"/>
              <a:t>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Events</a:t>
            </a:r>
            <a:endParaRPr lang="en-US" sz="25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41545" y="5628290"/>
            <a:ext cx="378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5682" y="1072055"/>
            <a:ext cx="0" cy="455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35682" y="1072055"/>
            <a:ext cx="493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28745" y="870160"/>
            <a:ext cx="381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Collections of adjacent observed pulse events in the same 2ms timeframe (lightning strikes)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694" y="18389367"/>
            <a:ext cx="176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62AE"/>
                </a:solidFill>
                <a:latin typeface="+mj-lt"/>
              </a:rPr>
              <a:t>TRMM</a:t>
            </a:r>
            <a:endParaRPr lang="en-US" sz="3200" dirty="0">
              <a:solidFill>
                <a:srgbClr val="3462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eath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94A3D4"/>
      </a:accent1>
      <a:accent2>
        <a:srgbClr val="9882BC"/>
      </a:accent2>
      <a:accent3>
        <a:srgbClr val="9A62A8"/>
      </a:accent3>
      <a:accent4>
        <a:srgbClr val="C3DC7C"/>
      </a:accent4>
      <a:accent5>
        <a:srgbClr val="D4C969"/>
      </a:accent5>
      <a:accent6>
        <a:srgbClr val="E3B757"/>
      </a:accent6>
      <a:hlink>
        <a:srgbClr val="94A3D4"/>
      </a:hlink>
      <a:folHlink>
        <a:srgbClr val="94A3D4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4001</TotalTime>
  <Words>629</Words>
  <Application>Microsoft Office PowerPoint</Application>
  <PresentationFormat>On-screen Show (4:3)</PresentationFormat>
  <Paragraphs>118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DEVELOP2</cp:lastModifiedBy>
  <cp:revision>196</cp:revision>
  <dcterms:created xsi:type="dcterms:W3CDTF">2015-05-18T13:26:09Z</dcterms:created>
  <dcterms:modified xsi:type="dcterms:W3CDTF">2015-10-22T18:19:32Z</dcterms:modified>
</cp:coreProperties>
</file>