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67A478"/>
    <a:srgbClr val="BA3A50"/>
    <a:srgbClr val="5372B3"/>
    <a:srgbClr val="D2672B"/>
    <a:srgbClr val="236F99"/>
    <a:srgbClr val="8A5A9A"/>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40" d="100"/>
          <a:sy n="40" d="100"/>
        </p:scale>
        <p:origin x="24" y="-5410"/>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8441AAD8-80A5-4950-9550-80DEDCEF44BA}" authorId="{77B347A8-9765-A4C3-5464-E43998E04CB8}" created="2025-01-27T21:31:45.637">
    <ac:deMkLst xmlns:ac="http://schemas.microsoft.com/office/drawing/2013/main/command">
      <pc:docMk xmlns:pc="http://schemas.microsoft.com/office/powerpoint/2013/main/command"/>
      <pc:sldMk xmlns:pc="http://schemas.microsoft.com/office/powerpoint/2013/main/command" cId="2680647682" sldId="290"/>
      <ac:spMk id="8" creationId="{C53BB6CA-C33B-0749-315C-0D448DC4186E}"/>
    </ac:deMkLst>
    <p188:txBody>
      <a:bodyPr/>
      <a:lstStyle/>
      <a:p>
        <a:r>
          <a:rPr lang="en-US"/>
          <a:t>Please ensure that all content fits within this red box. Delete this prior to final submission.</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9DB23F"/>
                </a:solidFill>
              </a:defRPr>
            </a:lvl1pPr>
          </a:lstStyle>
          <a:p>
            <a:pPr lvl="0"/>
            <a:r>
              <a:rPr lang="en-US" dirty="0"/>
              <a:t>Study Area Energy &amp; Infrastructure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9DB23F"/>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3BB6CA-C33B-0749-315C-0D448DC4186E}"/>
              </a:ext>
            </a:extLst>
          </p:cNvPr>
          <p:cNvSpPr/>
          <p:nvPr/>
        </p:nvSpPr>
        <p:spPr>
          <a:xfrm>
            <a:off x="9144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17536" y="29404838"/>
            <a:ext cx="2103120" cy="2103120"/>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pic>
        <p:nvPicPr>
          <p:cNvPr id="41" name="Picture 40">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98420" y="29404838"/>
            <a:ext cx="2103120" cy="2103120"/>
          </a:xfrm>
          <a:prstGeom prst="rect">
            <a:avLst/>
          </a:prstGeom>
        </p:spPr>
      </p:pic>
      <p:pic>
        <p:nvPicPr>
          <p:cNvPr id="43" name="Picture 42">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211164" y="29404838"/>
            <a:ext cx="2103120" cy="2103120"/>
          </a:xfrm>
          <a:prstGeom prst="rect">
            <a:avLst/>
          </a:prstGeom>
        </p:spPr>
      </p:pic>
      <p:pic>
        <p:nvPicPr>
          <p:cNvPr id="44" name="Picture 43">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104792" y="29404838"/>
            <a:ext cx="2103120" cy="2103120"/>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Images</a:t>
            </a: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9201301"/>
            <a:ext cx="727806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62669" y="25912374"/>
            <a:ext cx="728803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E751E73E-E509-BADA-44AB-F1D415DB94B8}"/>
              </a:ext>
            </a:extLst>
          </p:cNvPr>
          <p:cNvGrpSpPr/>
          <p:nvPr/>
        </p:nvGrpSpPr>
        <p:grpSpPr>
          <a:xfrm>
            <a:off x="1546136"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EE6CDC5E-2272-0FB9-3C70-D46AACFC4E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D82B01E9-E4AF-64DD-1CB9-BFF7A6E4FA7F}"/>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9" name="Text Placeholder 16">
            <a:extLst>
              <a:ext uri="{FF2B5EF4-FFF2-40B4-BE49-F238E27FC236}">
                <a16:creationId xmlns:a16="http://schemas.microsoft.com/office/drawing/2014/main" id="{2895CF9E-B59E-6765-AE6E-DC508A505DE7}"/>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10" name="Text Placeholder 16">
            <a:extLst>
              <a:ext uri="{FF2B5EF4-FFF2-40B4-BE49-F238E27FC236}">
                <a16:creationId xmlns:a16="http://schemas.microsoft.com/office/drawing/2014/main" id="{0B390E95-89AF-66FF-F11C-C072F7ED6F5F}"/>
              </a:ext>
            </a:extLst>
          </p:cNvPr>
          <p:cNvSpPr txBox="1">
            <a:spLocks/>
          </p:cNvSpPr>
          <p:nvPr/>
        </p:nvSpPr>
        <p:spPr>
          <a:xfrm>
            <a:off x="915319"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11" name="Text Placeholder 16">
            <a:extLst>
              <a:ext uri="{FF2B5EF4-FFF2-40B4-BE49-F238E27FC236}">
                <a16:creationId xmlns:a16="http://schemas.microsoft.com/office/drawing/2014/main" id="{6D761366-AD36-A95F-58A7-41A32501E110}"/>
              </a:ext>
            </a:extLst>
          </p:cNvPr>
          <p:cNvSpPr txBox="1">
            <a:spLocks/>
          </p:cNvSpPr>
          <p:nvPr/>
        </p:nvSpPr>
        <p:spPr>
          <a:xfrm>
            <a:off x="3853281"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2" name="Text Placeholder 16">
            <a:extLst>
              <a:ext uri="{FF2B5EF4-FFF2-40B4-BE49-F238E27FC236}">
                <a16:creationId xmlns:a16="http://schemas.microsoft.com/office/drawing/2014/main" id="{8006DE0D-3393-FE9F-464A-2A0EB7078992}"/>
              </a:ext>
            </a:extLst>
          </p:cNvPr>
          <p:cNvSpPr txBox="1">
            <a:spLocks/>
          </p:cNvSpPr>
          <p:nvPr/>
        </p:nvSpPr>
        <p:spPr>
          <a:xfrm>
            <a:off x="6694562"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3" name="Text Placeholder 16">
            <a:extLst>
              <a:ext uri="{FF2B5EF4-FFF2-40B4-BE49-F238E27FC236}">
                <a16:creationId xmlns:a16="http://schemas.microsoft.com/office/drawing/2014/main" id="{E14DEA22-A8A9-26FB-32BE-BDE75997E609}"/>
              </a:ext>
            </a:extLst>
          </p:cNvPr>
          <p:cNvSpPr txBox="1">
            <a:spLocks/>
          </p:cNvSpPr>
          <p:nvPr/>
        </p:nvSpPr>
        <p:spPr>
          <a:xfrm>
            <a:off x="9604532" y="3163399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4" name="Text Placeholder 16">
            <a:extLst>
              <a:ext uri="{FF2B5EF4-FFF2-40B4-BE49-F238E27FC236}">
                <a16:creationId xmlns:a16="http://schemas.microsoft.com/office/drawing/2014/main" id="{D7322318-C540-E20A-C6FC-19982E172418}"/>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5" name="Text Placeholder 16">
            <a:extLst>
              <a:ext uri="{FF2B5EF4-FFF2-40B4-BE49-F238E27FC236}">
                <a16:creationId xmlns:a16="http://schemas.microsoft.com/office/drawing/2014/main" id="{0C016395-B5BC-7032-946D-D43B31898066}"/>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16" name="Text Placeholder 16">
            <a:extLst>
              <a:ext uri="{FF2B5EF4-FFF2-40B4-BE49-F238E27FC236}">
                <a16:creationId xmlns:a16="http://schemas.microsoft.com/office/drawing/2014/main" id="{DD1765C8-0F38-3D5B-FF98-1A69BA639C83}"/>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16985</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98</cp:revision>
  <dcterms:created xsi:type="dcterms:W3CDTF">2019-02-05T16:32:03Z</dcterms:created>
  <dcterms:modified xsi:type="dcterms:W3CDTF">2025-01-27T21:32:37Z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