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modernComment_122_9FC77002.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handoutMasterIdLst>
    <p:handoutMasterId r:id="rId7"/>
  </p:handoutMasterIdLst>
  <p:sldIdLst>
    <p:sldId id="290" r:id="rId5"/>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7B347A8-9765-A4C3-5464-E43998E04CB8}" name="Smedsrud, Marisa J. (GSFC-E3)[RSES]" initials="MS" userId="S::mjsmedsr@ndc.nasa.gov::1b1cb6bd-eaaa-4051-8cbf-4cc1e9d80411" providerId="AD"/>
  <p188:author id="{9B671DC4-F867-8520-73EF-EAFB98317814}" name="Hunter, Shanise Y. (LARC-E3)[SSAI DEVELOP]" initials="HSY(ED" userId="S::syhunter@ndc.nasa.gov::4313d2d7-74c6-49cc-8409-3769577baa2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49" clrIdx="0">
    <p:extLst>
      <p:ext uri="{19B8F6BF-5375-455C-9EA6-DF929625EA0E}">
        <p15:presenceInfo xmlns:p15="http://schemas.microsoft.com/office/powerpoint/2012/main" userId="S-1-5-21-330711430-3775241029-4075259233-879551" providerId="AD"/>
      </p:ext>
    </p:extLst>
  </p:cmAuthor>
  <p:cmAuthor id="2" name="Ross" initials="R" lastIdx="2" clrIdx="1">
    <p:extLst>
      <p:ext uri="{19B8F6BF-5375-455C-9EA6-DF929625EA0E}">
        <p15:presenceInfo xmlns:p15="http://schemas.microsoft.com/office/powerpoint/2012/main" userId="Ross" providerId="None"/>
      </p:ext>
    </p:extLst>
  </p:cmAuthor>
  <p:cmAuthor id="3" name="Brianne Kendall" initials="BK" lastIdx="4" clrIdx="2">
    <p:extLst>
      <p:ext uri="{19B8F6BF-5375-455C-9EA6-DF929625EA0E}">
        <p15:presenceInfo xmlns:p15="http://schemas.microsoft.com/office/powerpoint/2012/main" userId="S::brianne.kendall@ssaihq.com::faea8925-10cf-4dd4-8fc8-020039f0a63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DB23F"/>
    <a:srgbClr val="67A478"/>
    <a:srgbClr val="BA3A50"/>
    <a:srgbClr val="5372B3"/>
    <a:srgbClr val="D2672B"/>
    <a:srgbClr val="236F99"/>
    <a:srgbClr val="8A5A9A"/>
    <a:srgbClr val="8A8480"/>
    <a:srgbClr val="895999"/>
    <a:srgbClr val="C13E2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12" autoAdjust="0"/>
    <p:restoredTop sz="94660"/>
  </p:normalViewPr>
  <p:slideViewPr>
    <p:cSldViewPr snapToGrid="0">
      <p:cViewPr>
        <p:scale>
          <a:sx n="40" d="100"/>
          <a:sy n="40" d="100"/>
        </p:scale>
        <p:origin x="24" y="-5410"/>
      </p:cViewPr>
      <p:guideLst/>
    </p:cSldViewPr>
  </p:slideViewPr>
  <p:notesTextViewPr>
    <p:cViewPr>
      <p:scale>
        <a:sx n="400" d="100"/>
        <a:sy n="400" d="100"/>
      </p:scale>
      <p:origin x="0" y="0"/>
    </p:cViewPr>
  </p:notesTextViewPr>
  <p:notesViewPr>
    <p:cSldViewPr snapToGrid="0" showGuides="1">
      <p:cViewPr varScale="1">
        <p:scale>
          <a:sx n="65" d="100"/>
          <a:sy n="65" d="100"/>
        </p:scale>
        <p:origin x="3154"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8/10/relationships/authors" Targe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comments/modernComment_122_9FC77002.xml><?xml version="1.0" encoding="utf-8"?>
<p188:cmLst xmlns:a="http://schemas.openxmlformats.org/drawingml/2006/main" xmlns:r="http://schemas.openxmlformats.org/officeDocument/2006/relationships" xmlns:p188="http://schemas.microsoft.com/office/powerpoint/2018/8/main">
  <p188:cm id="{4277C1DA-1501-463D-AE64-958985E67948}" authorId="{9B671DC4-F867-8520-73EF-EAFB98317814}" created="2024-01-17T16:02:20.378">
    <pc:sldMkLst xmlns:pc="http://schemas.microsoft.com/office/powerpoint/2013/main/command">
      <pc:docMk/>
      <pc:sldMk cId="2680647682" sldId="290"/>
    </pc:sldMkLst>
    <p188:pos x="12579350" y="3524250"/>
    <p188:txBody>
      <a:bodyPr/>
      <a:lstStyle/>
      <a:p>
        <a:r>
          <a:rPr lang="en-US"/>
          <a:t>Project subtitle should be between 50 to 60pt font (Century Gothic), taking up a max of 2 lines. Only shrink the text size if title cannot fit in provided text box.
Do not cross the vertical guideline to the left of the NASA meatball.</a:t>
        </a:r>
      </a:p>
    </p188:txBody>
  </p188:cm>
  <p188:cm id="{6229D38D-6870-4D31-9B27-4942389BB6AA}" authorId="{9B671DC4-F867-8520-73EF-EAFB98317814}" created="2024-01-17T16:03:36.045">
    <pc:sldMkLst xmlns:pc="http://schemas.microsoft.com/office/powerpoint/2013/main/command">
      <pc:docMk/>
      <pc:sldMk cId="2680647682" sldId="290"/>
    </pc:sldMkLst>
    <p188:pos x="12045950" y="1603375"/>
    <p188:txBody>
      <a:bodyPr/>
      <a:lstStyle/>
      <a:p>
        <a:r>
          <a:rPr lang="en-US"/>
          <a:t>Short title should be between 70 to 80pt font (Century Gothic Bold, Capitalize Each Word). Only shrink the text size if short title cannot fit in provided text box.
Do not cross the vertical guideline to the left of the NASA meatball.</a:t>
        </a:r>
      </a:p>
    </p188:txBody>
  </p188:cm>
  <p188:cm id="{CA272312-050D-46B3-BC0E-671E164A49CA}" authorId="{9B671DC4-F867-8520-73EF-EAFB98317814}" created="2024-01-17T17:27:00.515">
    <pc:sldMkLst xmlns:pc="http://schemas.microsoft.com/office/powerpoint/2013/main/command">
      <pc:docMk/>
      <pc:sldMk cId="2680647682" sldId="290"/>
    </pc:sldMkLst>
    <p188:pos x="22758400" y="2660650"/>
    <p188:txBody>
      <a:bodyPr/>
      <a:lstStyle/>
      <a:p>
        <a:r>
          <a:rPr lang="en-US"/>
          <a:t>This vertical guideline is for the Title and Subtitle only.</a:t>
        </a:r>
      </a:p>
    </p188:txBody>
  </p188:cm>
  <p188:cm id="{774DBAEC-9255-4FDC-B44D-D8D428719DAD}" authorId="{9B671DC4-F867-8520-73EF-EAFB98317814}" created="2024-01-17T18:01:49.111">
    <pc:sldMkLst xmlns:pc="http://schemas.microsoft.com/office/powerpoint/2013/main/command">
      <pc:docMk/>
      <pc:sldMk cId="2680647682" sldId="290"/>
    </pc:sldMkLst>
    <p188:pos x="12242800" y="34131250"/>
    <p188:txBody>
      <a:bodyPr/>
      <a:lstStyle/>
      <a:p>
        <a:r>
          <a:rPr lang="en-US"/>
          <a:t>The font size for the node location, term and year should be 40pt and bold.</a:t>
        </a:r>
      </a:p>
    </p188:txBody>
  </p188:cm>
  <p188:cm id="{51110BB4-D8B7-43E4-B4A7-923F0817BDFC}" authorId="{9B671DC4-F867-8520-73EF-EAFB98317814}" created="2024-01-17T18:04:17.864">
    <pc:sldMkLst xmlns:pc="http://schemas.microsoft.com/office/powerpoint/2013/main/command">
      <pc:docMk/>
      <pc:sldMk cId="2680647682" sldId="290"/>
    </pc:sldMkLst>
    <p188:pos x="4432300" y="33483550"/>
    <p188:txBody>
      <a:bodyPr/>
      <a:lstStyle/>
      <a:p>
        <a:r>
          <a:rPr lang="en-US"/>
          <a:t>This vertical guideline is for the node location, term and year only.</a:t>
        </a:r>
      </a:p>
    </p188:txBody>
  </p188:cm>
  <p188:cm id="{0C81A131-5867-4C7C-8BC5-2C0E75583E0C}" authorId="{9B671DC4-F867-8520-73EF-EAFB98317814}" created="2024-01-17T18:07:09.764">
    <pc:sldMkLst xmlns:pc="http://schemas.microsoft.com/office/powerpoint/2013/main/command">
      <pc:docMk/>
      <pc:sldMk cId="2680647682" sldId="290"/>
    </pc:sldMkLst>
    <p188:pos x="4394200" y="831850"/>
    <p188:txBody>
      <a:bodyPr/>
      <a:lstStyle/>
      <a:p>
        <a:r>
          <a:rPr lang="en-US"/>
          <a:t>This vertical guideline is for the node location, term and year at the bottom of the page only.</a:t>
        </a:r>
      </a:p>
    </p188:txBody>
  </p188:cm>
  <p188:cm id="{ABEE0CE3-6414-4ECE-9C20-B54AEE499ED1}" authorId="{9B671DC4-F867-8520-73EF-EAFB98317814}" created="2024-01-17T18:53:12.386">
    <pc:sldMkLst xmlns:pc="http://schemas.microsoft.com/office/powerpoint/2013/main/command">
      <pc:docMk/>
      <pc:sldMk cId="2680647682" sldId="290"/>
    </pc:sldMkLst>
    <p188:pos x="17881600" y="5822950"/>
    <p188:txBody>
      <a:bodyPr/>
      <a:lstStyle/>
      <a:p>
        <a:r>
          <a:rPr lang="en-US"/>
          <a:t>Headers - Century Gothic Bold, 44pt</a:t>
        </a:r>
      </a:p>
    </p188:txBody>
  </p188:cm>
  <p188:cm id="{8441AAD8-80A5-4950-9550-80DEDCEF44BA}" authorId="{77B347A8-9765-A4C3-5464-E43998E04CB8}" created="2025-01-27T21:31:45.637">
    <ac:deMkLst xmlns:ac="http://schemas.microsoft.com/office/drawing/2013/main/command">
      <pc:docMk xmlns:pc="http://schemas.microsoft.com/office/powerpoint/2013/main/command"/>
      <pc:sldMk xmlns:pc="http://schemas.microsoft.com/office/powerpoint/2013/main/command" cId="2680647682" sldId="290"/>
      <ac:spMk id="8" creationId="{C53BB6CA-C33B-0749-315C-0D448DC4186E}"/>
    </ac:deMkLst>
    <p188:txBody>
      <a:bodyPr/>
      <a:lstStyle/>
      <a:p>
        <a:r>
          <a:rPr lang="en-US"/>
          <a:t>Please ensure that all content fits within this red box. Delete this prior to final submission.</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A30F95-6DE0-4645-A35B-EBF94E38309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94E4F310-8EDA-4E5B-9D2A-ECDAB675EA8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0D43FA0-962B-44DB-B485-8C7CB4CC3BEF}" type="datetimeFigureOut">
              <a:rPr lang="en-US" smtClean="0"/>
              <a:t>1/27/2025</a:t>
            </a:fld>
            <a:endParaRPr lang="en-US"/>
          </a:p>
        </p:txBody>
      </p:sp>
      <p:sp>
        <p:nvSpPr>
          <p:cNvPr id="4" name="Footer Placeholder 3">
            <a:extLst>
              <a:ext uri="{FF2B5EF4-FFF2-40B4-BE49-F238E27FC236}">
                <a16:creationId xmlns:a16="http://schemas.microsoft.com/office/drawing/2014/main" id="{AF14E4EB-4AD3-45E9-A4B1-C1A36188A85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5843508-7985-4F58-B93B-78BA1AE70CD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8BAB051-B52A-4D88-B681-DCE3F7753CB8}" type="slidenum">
              <a:rPr lang="en-US" smtClean="0"/>
              <a:t>‹#›</a:t>
            </a:fld>
            <a:endParaRPr lang="en-US"/>
          </a:p>
        </p:txBody>
      </p:sp>
    </p:spTree>
    <p:extLst>
      <p:ext uri="{BB962C8B-B14F-4D97-AF65-F5344CB8AC3E}">
        <p14:creationId xmlns:p14="http://schemas.microsoft.com/office/powerpoint/2010/main" val="21139083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E61DB3-DD25-4C00-A9A8-4442B2C215F8}" type="datetimeFigureOut">
              <a:rPr lang="en-US" smtClean="0"/>
              <a:t>1/27/2025</a:t>
            </a:fld>
            <a:endParaRPr 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5278AE-5FD8-42EA-BE75-6A373D076E0F}" type="slidenum">
              <a:rPr lang="en-US" smtClean="0"/>
              <a:t>‹#›</a:t>
            </a:fld>
            <a:endParaRPr lang="en-US"/>
          </a:p>
        </p:txBody>
      </p:sp>
    </p:spTree>
    <p:extLst>
      <p:ext uri="{BB962C8B-B14F-4D97-AF65-F5344CB8AC3E}">
        <p14:creationId xmlns:p14="http://schemas.microsoft.com/office/powerpoint/2010/main" val="31838473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5278AE-5FD8-42EA-BE75-6A373D076E0F}" type="slidenum">
              <a:rPr lang="en-US" smtClean="0"/>
              <a:t>1</a:t>
            </a:fld>
            <a:endParaRPr lang="en-US"/>
          </a:p>
        </p:txBody>
      </p:sp>
    </p:spTree>
    <p:extLst>
      <p:ext uri="{BB962C8B-B14F-4D97-AF65-F5344CB8AC3E}">
        <p14:creationId xmlns:p14="http://schemas.microsoft.com/office/powerpoint/2010/main" val="245484889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9_Blank - Agriculture &amp; Food Security">
    <p:spTree>
      <p:nvGrpSpPr>
        <p:cNvPr id="1" name=""/>
        <p:cNvGrpSpPr/>
        <p:nvPr/>
      </p:nvGrpSpPr>
      <p:grpSpPr>
        <a:xfrm>
          <a:off x="0" y="0"/>
          <a:ext cx="0" cy="0"/>
          <a:chOff x="0" y="0"/>
          <a:chExt cx="0" cy="0"/>
        </a:xfrm>
      </p:grpSpPr>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8" name="Text Placeholder 7">
            <a:extLst>
              <a:ext uri="{FF2B5EF4-FFF2-40B4-BE49-F238E27FC236}">
                <a16:creationId xmlns:a16="http://schemas.microsoft.com/office/drawing/2014/main" id="{7F79F074-C7B5-64C6-5271-738CF499002D}"/>
              </a:ext>
            </a:extLst>
          </p:cNvPr>
          <p:cNvSpPr>
            <a:spLocks noGrp="1"/>
          </p:cNvSpPr>
          <p:nvPr>
            <p:ph type="body" sz="quarter" idx="10" hasCustomPrompt="1"/>
          </p:nvPr>
        </p:nvSpPr>
        <p:spPr>
          <a:xfrm>
            <a:off x="951596" y="898525"/>
            <a:ext cx="21756004" cy="1600992"/>
          </a:xfrm>
        </p:spPr>
        <p:txBody>
          <a:bodyPr>
            <a:normAutofit/>
          </a:bodyPr>
          <a:lstStyle>
            <a:lvl1pPr marL="0" indent="0">
              <a:buNone/>
              <a:defRPr sz="7200" b="1">
                <a:solidFill>
                  <a:srgbClr val="9DB23F"/>
                </a:solidFill>
              </a:defRPr>
            </a:lvl1pPr>
          </a:lstStyle>
          <a:p>
            <a:pPr lvl="0"/>
            <a:r>
              <a:rPr lang="en-US" dirty="0"/>
              <a:t>Study Area Energy &amp; Infrastructure</a:t>
            </a:r>
          </a:p>
        </p:txBody>
      </p:sp>
      <p:sp>
        <p:nvSpPr>
          <p:cNvPr id="4" name="Text Placeholder 7">
            <a:extLst>
              <a:ext uri="{FF2B5EF4-FFF2-40B4-BE49-F238E27FC236}">
                <a16:creationId xmlns:a16="http://schemas.microsoft.com/office/drawing/2014/main" id="{27F60BA9-A152-D388-AB29-2A57FEEB1541}"/>
              </a:ext>
            </a:extLst>
          </p:cNvPr>
          <p:cNvSpPr>
            <a:spLocks noGrp="1"/>
          </p:cNvSpPr>
          <p:nvPr>
            <p:ph type="body" sz="quarter" idx="13" hasCustomPrompt="1"/>
          </p:nvPr>
        </p:nvSpPr>
        <p:spPr>
          <a:xfrm>
            <a:off x="951596" y="2707983"/>
            <a:ext cx="21756004" cy="1731749"/>
          </a:xfrm>
        </p:spPr>
        <p:txBody>
          <a:bodyPr>
            <a:normAutofit/>
          </a:bodyPr>
          <a:lstStyle>
            <a:lvl1pPr marL="0" indent="0">
              <a:spcBef>
                <a:spcPts val="0"/>
              </a:spcBef>
              <a:buNone/>
              <a:defRPr sz="5000" b="0">
                <a:solidFill>
                  <a:schemeClr val="tx1">
                    <a:lumMod val="75000"/>
                    <a:lumOff val="25000"/>
                  </a:schemeClr>
                </a:solidFill>
              </a:defRPr>
            </a:lvl1pPr>
          </a:lstStyle>
          <a:p>
            <a:pPr lvl="0"/>
            <a:r>
              <a:rPr lang="en-US" dirty="0"/>
              <a:t>Project Subtitle</a:t>
            </a:r>
          </a:p>
        </p:txBody>
      </p:sp>
      <p:cxnSp>
        <p:nvCxnSpPr>
          <p:cNvPr id="6" name="Straight Connector 5">
            <a:extLst>
              <a:ext uri="{FF2B5EF4-FFF2-40B4-BE49-F238E27FC236}">
                <a16:creationId xmlns:a16="http://schemas.microsoft.com/office/drawing/2014/main" id="{0F8DD8F2-4045-28D7-0AA0-C0F75C99C7E8}"/>
              </a:ext>
            </a:extLst>
          </p:cNvPr>
          <p:cNvCxnSpPr>
            <a:cxnSpLocks/>
          </p:cNvCxnSpPr>
          <p:nvPr userDrawn="1"/>
        </p:nvCxnSpPr>
        <p:spPr>
          <a:xfrm>
            <a:off x="1059543" y="4215062"/>
            <a:ext cx="25258032" cy="0"/>
          </a:xfrm>
          <a:prstGeom prst="line">
            <a:avLst/>
          </a:prstGeom>
          <a:ln w="57150" cap="sq" cmpd="sng">
            <a:solidFill>
              <a:srgbClr val="9DB23F"/>
            </a:solidFill>
            <a:prstDash val="solid"/>
            <a:miter lim="800000"/>
          </a:ln>
        </p:spPr>
        <p:style>
          <a:lnRef idx="1">
            <a:schemeClr val="accent1"/>
          </a:lnRef>
          <a:fillRef idx="0">
            <a:schemeClr val="accent1"/>
          </a:fillRef>
          <a:effectRef idx="0">
            <a:schemeClr val="accent1"/>
          </a:effectRef>
          <a:fontRef idx="minor">
            <a:schemeClr val="tx1"/>
          </a:fontRef>
        </p:style>
      </p:cxnSp>
      <p:sp>
        <p:nvSpPr>
          <p:cNvPr id="9" name="Hexagon 8">
            <a:extLst>
              <a:ext uri="{FF2B5EF4-FFF2-40B4-BE49-F238E27FC236}">
                <a16:creationId xmlns:a16="http://schemas.microsoft.com/office/drawing/2014/main" id="{C66F3DFE-0DAF-AA09-1A97-68C9B68ED465}"/>
              </a:ext>
            </a:extLst>
          </p:cNvPr>
          <p:cNvSpPr/>
          <p:nvPr userDrawn="1"/>
        </p:nvSpPr>
        <p:spPr>
          <a:xfrm>
            <a:off x="884686" y="33668190"/>
            <a:ext cx="25644767" cy="945113"/>
          </a:xfrm>
          <a:prstGeom prst="hexagon">
            <a:avLst/>
          </a:prstGeom>
          <a:solidFill>
            <a:srgbClr val="9DB2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hidden="1">
            <a:extLst>
              <a:ext uri="{FF2B5EF4-FFF2-40B4-BE49-F238E27FC236}">
                <a16:creationId xmlns:a16="http://schemas.microsoft.com/office/drawing/2014/main" id="{3DC00D21-FFD6-CB04-269E-C73ECA759D76}"/>
              </a:ext>
            </a:extLst>
          </p:cNvPr>
          <p:cNvSpPr/>
          <p:nvPr userDrawn="1"/>
        </p:nvSpPr>
        <p:spPr>
          <a:xfrm>
            <a:off x="893617" y="33423594"/>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sp>
        <p:nvSpPr>
          <p:cNvPr id="13" name="Rectangle 12">
            <a:extLst>
              <a:ext uri="{FF2B5EF4-FFF2-40B4-BE49-F238E27FC236}">
                <a16:creationId xmlns:a16="http://schemas.microsoft.com/office/drawing/2014/main" id="{77E215A0-CAC8-F928-F289-8804576F388E}"/>
              </a:ext>
            </a:extLst>
          </p:cNvPr>
          <p:cNvSpPr/>
          <p:nvPr userDrawn="1"/>
        </p:nvSpPr>
        <p:spPr>
          <a:xfrm>
            <a:off x="893617" y="34655263"/>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grpSp>
        <p:nvGrpSpPr>
          <p:cNvPr id="15" name="Group 14">
            <a:extLst>
              <a:ext uri="{FF2B5EF4-FFF2-40B4-BE49-F238E27FC236}">
                <a16:creationId xmlns:a16="http://schemas.microsoft.com/office/drawing/2014/main" id="{4530CF01-49A4-BF69-0C5D-FF9BF5B7778E}"/>
              </a:ext>
            </a:extLst>
          </p:cNvPr>
          <p:cNvGrpSpPr/>
          <p:nvPr userDrawn="1"/>
        </p:nvGrpSpPr>
        <p:grpSpPr>
          <a:xfrm>
            <a:off x="24565821" y="33082292"/>
            <a:ext cx="1981493" cy="1981493"/>
            <a:chOff x="-7071360" y="11654120"/>
            <a:chExt cx="3202416" cy="3202416"/>
          </a:xfrm>
        </p:grpSpPr>
        <p:sp>
          <p:nvSpPr>
            <p:cNvPr id="16" name="Oval 15">
              <a:extLst>
                <a:ext uri="{FF2B5EF4-FFF2-40B4-BE49-F238E27FC236}">
                  <a16:creationId xmlns:a16="http://schemas.microsoft.com/office/drawing/2014/main" id="{63EAB6C9-C70C-7C6E-66FB-0BED3C9582FD}"/>
                </a:ext>
              </a:extLst>
            </p:cNvPr>
            <p:cNvSpPr/>
            <p:nvPr userDrawn="1"/>
          </p:nvSpPr>
          <p:spPr>
            <a:xfrm>
              <a:off x="-7071360" y="11654120"/>
              <a:ext cx="3202416" cy="320241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0" name="Picture 19" descr="A picture containing text, sign, device, meter&#10;&#10;Description automatically generated">
              <a:extLst>
                <a:ext uri="{FF2B5EF4-FFF2-40B4-BE49-F238E27FC236}">
                  <a16:creationId xmlns:a16="http://schemas.microsoft.com/office/drawing/2014/main" id="{5D487FCE-714F-F48E-D8F6-48B7B4B6D160}"/>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849565" y="11859962"/>
              <a:ext cx="2758827" cy="2790732"/>
            </a:xfrm>
            <a:prstGeom prst="rect">
              <a:avLst/>
            </a:prstGeom>
          </p:spPr>
        </p:pic>
      </p:grpSp>
      <p:sp>
        <p:nvSpPr>
          <p:cNvPr id="21" name="Text Placeholder 7">
            <a:extLst>
              <a:ext uri="{FF2B5EF4-FFF2-40B4-BE49-F238E27FC236}">
                <a16:creationId xmlns:a16="http://schemas.microsoft.com/office/drawing/2014/main" id="{F76C439C-C0A8-C234-7165-1A7FA058E919}"/>
              </a:ext>
            </a:extLst>
          </p:cNvPr>
          <p:cNvSpPr>
            <a:spLocks noGrp="1"/>
          </p:cNvSpPr>
          <p:nvPr>
            <p:ph type="body" sz="quarter" idx="12" hasCustomPrompt="1"/>
          </p:nvPr>
        </p:nvSpPr>
        <p:spPr>
          <a:xfrm>
            <a:off x="4410670" y="33665608"/>
            <a:ext cx="19738868" cy="942709"/>
          </a:xfrm>
        </p:spPr>
        <p:txBody>
          <a:bodyPr anchor="ctr">
            <a:normAutofit/>
          </a:bodyPr>
          <a:lstStyle>
            <a:lvl1pPr marL="0" indent="0" algn="r">
              <a:buNone/>
              <a:defRPr sz="4000" b="1">
                <a:solidFill>
                  <a:schemeClr val="bg1"/>
                </a:solidFill>
              </a:defRPr>
            </a:lvl1pPr>
          </a:lstStyle>
          <a:p>
            <a:pPr lvl="0"/>
            <a:r>
              <a:rPr lang="en-US" dirty="0"/>
              <a:t>Node Location | Term &amp; Year</a:t>
            </a:r>
          </a:p>
        </p:txBody>
      </p:sp>
      <p:grpSp>
        <p:nvGrpSpPr>
          <p:cNvPr id="22" name="Group 21">
            <a:extLst>
              <a:ext uri="{FF2B5EF4-FFF2-40B4-BE49-F238E27FC236}">
                <a16:creationId xmlns:a16="http://schemas.microsoft.com/office/drawing/2014/main" id="{F56F95B2-1EC4-4EB7-AB96-63E2A4361ED7}"/>
              </a:ext>
            </a:extLst>
          </p:cNvPr>
          <p:cNvGrpSpPr/>
          <p:nvPr userDrawn="1"/>
        </p:nvGrpSpPr>
        <p:grpSpPr>
          <a:xfrm>
            <a:off x="666185" y="33082292"/>
            <a:ext cx="1981493" cy="1981493"/>
            <a:chOff x="759974" y="33259274"/>
            <a:chExt cx="2630926" cy="2630926"/>
          </a:xfrm>
        </p:grpSpPr>
        <p:sp>
          <p:nvSpPr>
            <p:cNvPr id="23" name="Oval 22">
              <a:extLst>
                <a:ext uri="{FF2B5EF4-FFF2-40B4-BE49-F238E27FC236}">
                  <a16:creationId xmlns:a16="http://schemas.microsoft.com/office/drawing/2014/main" id="{151646B3-7721-CB59-44B2-9A201BF10D52}"/>
                </a:ext>
              </a:extLst>
            </p:cNvPr>
            <p:cNvSpPr/>
            <p:nvPr userDrawn="1"/>
          </p:nvSpPr>
          <p:spPr>
            <a:xfrm>
              <a:off x="759974" y="33259274"/>
              <a:ext cx="2630926" cy="263092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3">
              <a:extLst>
                <a:ext uri="{FF2B5EF4-FFF2-40B4-BE49-F238E27FC236}">
                  <a16:creationId xmlns:a16="http://schemas.microsoft.com/office/drawing/2014/main" id="{79FBA27B-F15D-FBE8-5620-883E867DB71F}"/>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977627" y="33476927"/>
              <a:ext cx="2195621" cy="2195621"/>
            </a:xfrm>
            <a:prstGeom prst="rect">
              <a:avLst/>
            </a:prstGeom>
          </p:spPr>
        </p:pic>
      </p:grpSp>
    </p:spTree>
    <p:extLst>
      <p:ext uri="{BB962C8B-B14F-4D97-AF65-F5344CB8AC3E}">
        <p14:creationId xmlns:p14="http://schemas.microsoft.com/office/powerpoint/2010/main" val="3823684701"/>
      </p:ext>
    </p:extLst>
  </p:cSld>
  <p:clrMapOvr>
    <a:masterClrMapping/>
  </p:clrMapOvr>
  <p:extLst>
    <p:ext uri="{DCECCB84-F9BA-43D5-87BE-67443E8EF086}">
      <p15:sldGuideLst xmlns:p15="http://schemas.microsoft.com/office/powerpoint/2012/main">
        <p15:guide id="1" orient="horz" pos="15168" userDrawn="1">
          <p15:clr>
            <a:srgbClr val="FBAE40"/>
          </p15:clr>
        </p15:guide>
        <p15:guide id="2" pos="576">
          <p15:clr>
            <a:srgbClr val="FBAE40"/>
          </p15:clr>
        </p15:guide>
        <p15:guide id="3" pos="16680" userDrawn="1">
          <p15:clr>
            <a:srgbClr val="FBAE40"/>
          </p15:clr>
        </p15:guide>
        <p15:guide id="4" orient="horz" pos="22608" userDrawn="1">
          <p15:clr>
            <a:srgbClr val="FBAE40"/>
          </p15:clr>
        </p15:guide>
        <p15:guide id="11" orient="horz" pos="2928">
          <p15:clr>
            <a:srgbClr val="FBAE40"/>
          </p15:clr>
        </p15:guide>
        <p15:guide id="12" pos="14304" userDrawn="1">
          <p15:clr>
            <a:srgbClr val="FBAE40"/>
          </p15:clr>
        </p15:guide>
        <p15:guide id="13" orient="horz" pos="20640" userDrawn="1">
          <p15:clr>
            <a:srgbClr val="FBAE40"/>
          </p15:clr>
        </p15:guide>
        <p15:guide id="14" orient="horz" pos="3312" userDrawn="1">
          <p15:clr>
            <a:srgbClr val="FBAE40"/>
          </p15:clr>
        </p15:guide>
        <p15:guide id="15" pos="2760" userDrawn="1">
          <p15:clr>
            <a:srgbClr val="FBAE40"/>
          </p15:clr>
        </p15:guide>
        <p15:guide id="16" orient="horz" pos="1680"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1/27/2025</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77"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1520" userDrawn="1">
          <p15:clr>
            <a:srgbClr val="F26B43"/>
          </p15:clr>
        </p15:guide>
        <p15:guide id="2" pos="86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microsoft.com/office/2018/10/relationships/comments" Target="../comments/modernComment_122_9FC77002.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s://support.office.com/en-us/article/Crop-a-picture-to-fit-in-a-shape-1CE8CF89-6A19-4EE4-82CA-4F8E81469590" TargetMode="External"/><Relationship Id="rId5" Type="http://schemas.openxmlformats.org/officeDocument/2006/relationships/image" Target="../media/image5.jpe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53BB6CA-C33B-0749-315C-0D448DC4186E}"/>
              </a:ext>
            </a:extLst>
          </p:cNvPr>
          <p:cNvSpPr/>
          <p:nvPr/>
        </p:nvSpPr>
        <p:spPr>
          <a:xfrm>
            <a:off x="914400" y="5257800"/>
            <a:ext cx="25512413" cy="27508200"/>
          </a:xfrm>
          <a:prstGeom prst="rect">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2" name="Picture 41">
            <a:extLst>
              <a:ext uri="{FF2B5EF4-FFF2-40B4-BE49-F238E27FC236}">
                <a16:creationId xmlns:a16="http://schemas.microsoft.com/office/drawing/2014/main" id="{6D685E01-A017-43BC-3330-1AFB0729D28F}"/>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317536" y="29404838"/>
            <a:ext cx="2103120" cy="2103120"/>
          </a:xfrm>
          <a:prstGeom prst="rect">
            <a:avLst/>
          </a:prstGeom>
        </p:spPr>
      </p:pic>
      <p:sp>
        <p:nvSpPr>
          <p:cNvPr id="2" name="Text Placeholder 1">
            <a:extLst>
              <a:ext uri="{FF2B5EF4-FFF2-40B4-BE49-F238E27FC236}">
                <a16:creationId xmlns:a16="http://schemas.microsoft.com/office/drawing/2014/main" id="{A2B06DFA-42DF-FC3A-2B20-E516F630A392}"/>
              </a:ext>
            </a:extLst>
          </p:cNvPr>
          <p:cNvSpPr>
            <a:spLocks noGrp="1"/>
          </p:cNvSpPr>
          <p:nvPr>
            <p:ph type="body" sz="quarter" idx="10"/>
          </p:nvPr>
        </p:nvSpPr>
        <p:spPr>
          <a:xfrm>
            <a:off x="951596" y="1297884"/>
            <a:ext cx="21756004" cy="1378641"/>
          </a:xfrm>
        </p:spPr>
        <p:txBody>
          <a:bodyPr>
            <a:normAutofit/>
          </a:bodyPr>
          <a:lstStyle/>
          <a:p>
            <a:endParaRPr lang="en-US" dirty="0"/>
          </a:p>
        </p:txBody>
      </p:sp>
      <p:sp>
        <p:nvSpPr>
          <p:cNvPr id="4" name="Text Placeholder 3">
            <a:extLst>
              <a:ext uri="{FF2B5EF4-FFF2-40B4-BE49-F238E27FC236}">
                <a16:creationId xmlns:a16="http://schemas.microsoft.com/office/drawing/2014/main" id="{75526CF3-D792-36A8-6B28-5EA233D20689}"/>
              </a:ext>
            </a:extLst>
          </p:cNvPr>
          <p:cNvSpPr>
            <a:spLocks noGrp="1"/>
          </p:cNvSpPr>
          <p:nvPr>
            <p:ph type="body" sz="quarter" idx="13"/>
          </p:nvPr>
        </p:nvSpPr>
        <p:spPr>
          <a:xfrm>
            <a:off x="951596" y="2407252"/>
            <a:ext cx="21756004" cy="1464841"/>
          </a:xfrm>
        </p:spPr>
        <p:txBody>
          <a:bodyPr>
            <a:normAutofit/>
          </a:bodyPr>
          <a:lstStyle/>
          <a:p>
            <a:r>
              <a:rPr lang="en-US" dirty="0"/>
              <a:t>Project Long Title</a:t>
            </a:r>
          </a:p>
        </p:txBody>
      </p:sp>
      <p:sp>
        <p:nvSpPr>
          <p:cNvPr id="3" name="Text Placeholder 2">
            <a:extLst>
              <a:ext uri="{FF2B5EF4-FFF2-40B4-BE49-F238E27FC236}">
                <a16:creationId xmlns:a16="http://schemas.microsoft.com/office/drawing/2014/main" id="{3561868E-CF2C-D0AF-3372-21FB69C5CED6}"/>
              </a:ext>
            </a:extLst>
          </p:cNvPr>
          <p:cNvSpPr>
            <a:spLocks noGrp="1"/>
          </p:cNvSpPr>
          <p:nvPr>
            <p:ph type="body" sz="quarter" idx="12"/>
          </p:nvPr>
        </p:nvSpPr>
        <p:spPr/>
        <p:txBody>
          <a:bodyPr/>
          <a:lstStyle/>
          <a:p>
            <a:endParaRPr lang="en-US" dirty="0"/>
          </a:p>
        </p:txBody>
      </p:sp>
      <p:pic>
        <p:nvPicPr>
          <p:cNvPr id="41" name="Picture 40">
            <a:extLst>
              <a:ext uri="{FF2B5EF4-FFF2-40B4-BE49-F238E27FC236}">
                <a16:creationId xmlns:a16="http://schemas.microsoft.com/office/drawing/2014/main" id="{2D7142E3-D7E3-7D15-B678-A15D1544BE77}"/>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9998420" y="29404838"/>
            <a:ext cx="2103120" cy="2103120"/>
          </a:xfrm>
          <a:prstGeom prst="rect">
            <a:avLst/>
          </a:prstGeom>
        </p:spPr>
      </p:pic>
      <p:pic>
        <p:nvPicPr>
          <p:cNvPr id="43" name="Picture 42">
            <a:extLst>
              <a:ext uri="{FF2B5EF4-FFF2-40B4-BE49-F238E27FC236}">
                <a16:creationId xmlns:a16="http://schemas.microsoft.com/office/drawing/2014/main" id="{595D6D9D-D0C5-6155-8866-12CE3A17B605}"/>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4211164" y="29404838"/>
            <a:ext cx="2103120" cy="2103120"/>
          </a:xfrm>
          <a:prstGeom prst="rect">
            <a:avLst/>
          </a:prstGeom>
        </p:spPr>
      </p:pic>
      <p:pic>
        <p:nvPicPr>
          <p:cNvPr id="44" name="Picture 43">
            <a:extLst>
              <a:ext uri="{FF2B5EF4-FFF2-40B4-BE49-F238E27FC236}">
                <a16:creationId xmlns:a16="http://schemas.microsoft.com/office/drawing/2014/main" id="{198E12C1-D674-C6AB-4117-F939EB0ADAB8}"/>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7104792" y="29404838"/>
            <a:ext cx="2103120" cy="2103120"/>
          </a:xfrm>
          <a:prstGeom prst="rect">
            <a:avLst/>
          </a:prstGeom>
        </p:spPr>
      </p:pic>
      <p:sp>
        <p:nvSpPr>
          <p:cNvPr id="45" name="TextBox 44">
            <a:extLst>
              <a:ext uri="{FF2B5EF4-FFF2-40B4-BE49-F238E27FC236}">
                <a16:creationId xmlns:a16="http://schemas.microsoft.com/office/drawing/2014/main" id="{2324FA40-E035-4679-F6D8-FB1460178696}"/>
              </a:ext>
            </a:extLst>
          </p:cNvPr>
          <p:cNvSpPr txBox="1"/>
          <p:nvPr/>
        </p:nvSpPr>
        <p:spPr>
          <a:xfrm>
            <a:off x="936787" y="25856820"/>
            <a:ext cx="4542503" cy="769441"/>
          </a:xfrm>
          <a:prstGeom prst="rect">
            <a:avLst/>
          </a:prstGeom>
          <a:noFill/>
        </p:spPr>
        <p:txBody>
          <a:bodyPr wrap="square" rtlCol="0">
            <a:spAutoFit/>
          </a:bodyPr>
          <a:lstStyle/>
          <a:p>
            <a:r>
              <a:rPr lang="en-US" sz="4400" b="1" dirty="0">
                <a:solidFill>
                  <a:srgbClr val="9DB23F"/>
                </a:solidFill>
                <a:latin typeface="Century Gothic" panose="020B0502020202020204" pitchFamily="34" charset="0"/>
              </a:rPr>
              <a:t>Team Members</a:t>
            </a:r>
          </a:p>
        </p:txBody>
      </p:sp>
      <p:sp>
        <p:nvSpPr>
          <p:cNvPr id="47" name="TextBox 46">
            <a:extLst>
              <a:ext uri="{FF2B5EF4-FFF2-40B4-BE49-F238E27FC236}">
                <a16:creationId xmlns:a16="http://schemas.microsoft.com/office/drawing/2014/main" id="{BE14472E-9230-099C-5FCA-CA605B4DCD0E}"/>
              </a:ext>
            </a:extLst>
          </p:cNvPr>
          <p:cNvSpPr txBox="1"/>
          <p:nvPr/>
        </p:nvSpPr>
        <p:spPr>
          <a:xfrm>
            <a:off x="914400" y="22674881"/>
            <a:ext cx="9628011" cy="769441"/>
          </a:xfrm>
          <a:prstGeom prst="rect">
            <a:avLst/>
          </a:prstGeom>
          <a:noFill/>
        </p:spPr>
        <p:txBody>
          <a:bodyPr wrap="square" rtlCol="0">
            <a:spAutoFit/>
          </a:bodyPr>
          <a:lstStyle/>
          <a:p>
            <a:r>
              <a:rPr lang="en-US" sz="4400" b="1" dirty="0">
                <a:solidFill>
                  <a:srgbClr val="9DB23F"/>
                </a:solidFill>
                <a:latin typeface="Century Gothic" panose="020B0502020202020204" pitchFamily="34" charset="0"/>
              </a:rPr>
              <a:t>Images</a:t>
            </a:r>
          </a:p>
        </p:txBody>
      </p:sp>
      <p:sp>
        <p:nvSpPr>
          <p:cNvPr id="49" name="TextBox 48">
            <a:extLst>
              <a:ext uri="{FF2B5EF4-FFF2-40B4-BE49-F238E27FC236}">
                <a16:creationId xmlns:a16="http://schemas.microsoft.com/office/drawing/2014/main" id="{C34B93C3-1CE7-C06A-949A-55B03973ADA4}"/>
              </a:ext>
            </a:extLst>
          </p:cNvPr>
          <p:cNvSpPr txBox="1"/>
          <p:nvPr/>
        </p:nvSpPr>
        <p:spPr>
          <a:xfrm>
            <a:off x="14630400" y="29201301"/>
            <a:ext cx="7278066" cy="769441"/>
          </a:xfrm>
          <a:prstGeom prst="rect">
            <a:avLst/>
          </a:prstGeom>
          <a:noFill/>
        </p:spPr>
        <p:txBody>
          <a:bodyPr wrap="square" rtlCol="0">
            <a:spAutoFit/>
          </a:bodyPr>
          <a:lstStyle/>
          <a:p>
            <a:r>
              <a:rPr lang="en-US" sz="4400" b="1" dirty="0">
                <a:solidFill>
                  <a:srgbClr val="9DB23F"/>
                </a:solidFill>
                <a:latin typeface="Century Gothic" panose="020B0502020202020204" pitchFamily="34" charset="0"/>
              </a:rPr>
              <a:t>Acknowledgements</a:t>
            </a:r>
          </a:p>
        </p:txBody>
      </p:sp>
      <p:sp>
        <p:nvSpPr>
          <p:cNvPr id="51" name="TextBox 50">
            <a:extLst>
              <a:ext uri="{FF2B5EF4-FFF2-40B4-BE49-F238E27FC236}">
                <a16:creationId xmlns:a16="http://schemas.microsoft.com/office/drawing/2014/main" id="{46244BA4-A793-1421-8951-7430309E1864}"/>
              </a:ext>
            </a:extLst>
          </p:cNvPr>
          <p:cNvSpPr txBox="1"/>
          <p:nvPr/>
        </p:nvSpPr>
        <p:spPr>
          <a:xfrm>
            <a:off x="14662669" y="25912374"/>
            <a:ext cx="7288030" cy="769441"/>
          </a:xfrm>
          <a:prstGeom prst="rect">
            <a:avLst/>
          </a:prstGeom>
          <a:noFill/>
        </p:spPr>
        <p:txBody>
          <a:bodyPr wrap="square" rtlCol="0">
            <a:spAutoFit/>
          </a:bodyPr>
          <a:lstStyle/>
          <a:p>
            <a:r>
              <a:rPr lang="en-US" sz="4400" b="1" dirty="0">
                <a:solidFill>
                  <a:srgbClr val="9DB23F"/>
                </a:solidFill>
                <a:latin typeface="Century Gothic" panose="020B0502020202020204" pitchFamily="34" charset="0"/>
              </a:rPr>
              <a:t>Project Partners</a:t>
            </a:r>
          </a:p>
        </p:txBody>
      </p:sp>
      <p:grpSp>
        <p:nvGrpSpPr>
          <p:cNvPr id="5" name="Group 4">
            <a:extLst>
              <a:ext uri="{FF2B5EF4-FFF2-40B4-BE49-F238E27FC236}">
                <a16:creationId xmlns:a16="http://schemas.microsoft.com/office/drawing/2014/main" id="{E751E73E-E509-BADA-44AB-F1D415DB94B8}"/>
              </a:ext>
            </a:extLst>
          </p:cNvPr>
          <p:cNvGrpSpPr/>
          <p:nvPr/>
        </p:nvGrpSpPr>
        <p:grpSpPr>
          <a:xfrm>
            <a:off x="1546136" y="29633438"/>
            <a:ext cx="1645920" cy="1645920"/>
            <a:chOff x="1394751" y="29466980"/>
            <a:chExt cx="1645920" cy="1645920"/>
          </a:xfrm>
        </p:grpSpPr>
        <p:pic>
          <p:nvPicPr>
            <p:cNvPr id="6" name="Picture 5" descr="A satellite image of the earth&#10;&#10;Description automatically generated with medium confidence">
              <a:extLst>
                <a:ext uri="{FF2B5EF4-FFF2-40B4-BE49-F238E27FC236}">
                  <a16:creationId xmlns:a16="http://schemas.microsoft.com/office/drawing/2014/main" id="{EE6CDC5E-2272-0FB9-3C70-D46AACFC4E86}"/>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394751" y="29466980"/>
              <a:ext cx="1645920" cy="1645920"/>
            </a:xfrm>
            <a:prstGeom prst="ellipse">
              <a:avLst/>
            </a:prstGeom>
          </p:spPr>
        </p:pic>
        <p:sp>
          <p:nvSpPr>
            <p:cNvPr id="7" name="TextBox 34">
              <a:extLst>
                <a:ext uri="{FF2B5EF4-FFF2-40B4-BE49-F238E27FC236}">
                  <a16:creationId xmlns:a16="http://schemas.microsoft.com/office/drawing/2014/main" id="{D82B01E9-E4AF-64DD-1CB9-BFF7A6E4FA7F}"/>
                </a:ext>
              </a:extLst>
            </p:cNvPr>
            <p:cNvSpPr txBox="1"/>
            <p:nvPr/>
          </p:nvSpPr>
          <p:spPr>
            <a:xfrm rot="20028308">
              <a:off x="1586312" y="30036079"/>
              <a:ext cx="1426712" cy="457200"/>
            </a:xfrm>
            <a:prstGeom prst="rect">
              <a:avLst/>
            </a:prstGeom>
          </p:spPr>
          <p:txBody>
            <a:bodyPr wrap="square" numCol="1" spcCol="640080"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just"/>
              <a:r>
                <a:rPr lang="en-US" sz="2000" b="1" dirty="0">
                  <a:solidFill>
                    <a:schemeClr val="bg1"/>
                  </a:solidFill>
                </a:rPr>
                <a:t>EXAMPLE</a:t>
              </a:r>
            </a:p>
          </p:txBody>
        </p:sp>
      </p:grpSp>
      <p:sp>
        <p:nvSpPr>
          <p:cNvPr id="9" name="Text Placeholder 16">
            <a:extLst>
              <a:ext uri="{FF2B5EF4-FFF2-40B4-BE49-F238E27FC236}">
                <a16:creationId xmlns:a16="http://schemas.microsoft.com/office/drawing/2014/main" id="{2895CF9E-B59E-6765-AE6E-DC508A505DE7}"/>
              </a:ext>
            </a:extLst>
          </p:cNvPr>
          <p:cNvSpPr txBox="1">
            <a:spLocks/>
          </p:cNvSpPr>
          <p:nvPr/>
        </p:nvSpPr>
        <p:spPr>
          <a:xfrm>
            <a:off x="1005187" y="26690658"/>
            <a:ext cx="9174477" cy="250601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Headshots should be a clear photo of you in front of a clean background. Please no sunglasses, hats, </a:t>
            </a:r>
            <a:r>
              <a:rPr lang="en-US" dirty="0" err="1">
                <a:solidFill>
                  <a:schemeClr val="tx1">
                    <a:lumMod val="75000"/>
                    <a:lumOff val="25000"/>
                  </a:schemeClr>
                </a:solidFill>
                <a:latin typeface="Garamond" panose="02020404030301010803" pitchFamily="18" charset="0"/>
              </a:rPr>
              <a:t>etc</a:t>
            </a:r>
            <a:r>
              <a:rPr lang="en-US" dirty="0">
                <a:solidFill>
                  <a:schemeClr val="tx1">
                    <a:lumMod val="75000"/>
                    <a:lumOff val="25000"/>
                  </a:schemeClr>
                </a:solidFill>
                <a:latin typeface="Garamond" panose="02020404030301010803" pitchFamily="18" charset="0"/>
              </a:rPr>
              <a:t>!</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6">
                  <a:extLst>
                    <a:ext uri="{A12FA001-AC4F-418D-AE19-62706E023703}">
                      <ahyp:hlinkClr xmlns:ahyp="http://schemas.microsoft.com/office/drawing/2018/hyperlinkcolor" val="tx"/>
                    </a:ext>
                  </a:extLst>
                </a:hlinkClick>
              </a:rPr>
              <a:t>here</a:t>
            </a:r>
            <a:r>
              <a:rPr lang="en-US" dirty="0">
                <a:solidFill>
                  <a:schemeClr val="tx1">
                    <a:lumMod val="75000"/>
                    <a:lumOff val="25000"/>
                  </a:schemeClr>
                </a:solidFill>
                <a:latin typeface="Garamond" panose="02020404030301010803" pitchFamily="18" charset="0"/>
              </a:rPr>
              <a:t>.</a:t>
            </a:r>
          </a:p>
        </p:txBody>
      </p:sp>
      <p:sp>
        <p:nvSpPr>
          <p:cNvPr id="10" name="Text Placeholder 16">
            <a:extLst>
              <a:ext uri="{FF2B5EF4-FFF2-40B4-BE49-F238E27FC236}">
                <a16:creationId xmlns:a16="http://schemas.microsoft.com/office/drawing/2014/main" id="{0B390E95-89AF-66FF-F11C-C072F7ED6F5F}"/>
              </a:ext>
            </a:extLst>
          </p:cNvPr>
          <p:cNvSpPr txBox="1">
            <a:spLocks/>
          </p:cNvSpPr>
          <p:nvPr/>
        </p:nvSpPr>
        <p:spPr>
          <a:xfrm>
            <a:off x="915319" y="31670507"/>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lumOff val="25000"/>
                  </a:schemeClr>
                </a:solidFill>
                <a:latin typeface="Garamond" panose="02020404030301010803" pitchFamily="18" charset="0"/>
              </a:rPr>
              <a:t>Participant Name</a:t>
            </a:r>
          </a:p>
        </p:txBody>
      </p:sp>
      <p:sp>
        <p:nvSpPr>
          <p:cNvPr id="11" name="Text Placeholder 16">
            <a:extLst>
              <a:ext uri="{FF2B5EF4-FFF2-40B4-BE49-F238E27FC236}">
                <a16:creationId xmlns:a16="http://schemas.microsoft.com/office/drawing/2014/main" id="{6D761366-AD36-A95F-58A7-41A32501E110}"/>
              </a:ext>
            </a:extLst>
          </p:cNvPr>
          <p:cNvSpPr txBox="1">
            <a:spLocks/>
          </p:cNvSpPr>
          <p:nvPr/>
        </p:nvSpPr>
        <p:spPr>
          <a:xfrm>
            <a:off x="3853281" y="31670506"/>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lumOff val="25000"/>
                  </a:schemeClr>
                </a:solidFill>
                <a:latin typeface="Garamond" panose="02020404030301010803" pitchFamily="18" charset="0"/>
              </a:rPr>
              <a:t>Participant Name</a:t>
            </a:r>
          </a:p>
        </p:txBody>
      </p:sp>
      <p:sp>
        <p:nvSpPr>
          <p:cNvPr id="12" name="Text Placeholder 16">
            <a:extLst>
              <a:ext uri="{FF2B5EF4-FFF2-40B4-BE49-F238E27FC236}">
                <a16:creationId xmlns:a16="http://schemas.microsoft.com/office/drawing/2014/main" id="{8006DE0D-3393-FE9F-464A-2A0EB7078992}"/>
              </a:ext>
            </a:extLst>
          </p:cNvPr>
          <p:cNvSpPr txBox="1">
            <a:spLocks/>
          </p:cNvSpPr>
          <p:nvPr/>
        </p:nvSpPr>
        <p:spPr>
          <a:xfrm>
            <a:off x="6694562" y="31670507"/>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lumOff val="25000"/>
                  </a:schemeClr>
                </a:solidFill>
                <a:latin typeface="Garamond" panose="02020404030301010803" pitchFamily="18" charset="0"/>
              </a:rPr>
              <a:t>Participant Name</a:t>
            </a:r>
          </a:p>
        </p:txBody>
      </p:sp>
      <p:sp>
        <p:nvSpPr>
          <p:cNvPr id="13" name="Text Placeholder 16">
            <a:extLst>
              <a:ext uri="{FF2B5EF4-FFF2-40B4-BE49-F238E27FC236}">
                <a16:creationId xmlns:a16="http://schemas.microsoft.com/office/drawing/2014/main" id="{E14DEA22-A8A9-26FB-32BE-BDE75997E609}"/>
              </a:ext>
            </a:extLst>
          </p:cNvPr>
          <p:cNvSpPr txBox="1">
            <a:spLocks/>
          </p:cNvSpPr>
          <p:nvPr/>
        </p:nvSpPr>
        <p:spPr>
          <a:xfrm>
            <a:off x="9604532" y="31633993"/>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lumOff val="25000"/>
                  </a:schemeClr>
                </a:solidFill>
                <a:latin typeface="Garamond" panose="02020404030301010803" pitchFamily="18" charset="0"/>
              </a:rPr>
              <a:t>Participant Name</a:t>
            </a:r>
          </a:p>
        </p:txBody>
      </p:sp>
      <p:sp>
        <p:nvSpPr>
          <p:cNvPr id="14" name="Text Placeholder 16">
            <a:extLst>
              <a:ext uri="{FF2B5EF4-FFF2-40B4-BE49-F238E27FC236}">
                <a16:creationId xmlns:a16="http://schemas.microsoft.com/office/drawing/2014/main" id="{D7322318-C540-E20A-C6FC-19982E172418}"/>
              </a:ext>
            </a:extLst>
          </p:cNvPr>
          <p:cNvSpPr txBox="1">
            <a:spLocks/>
          </p:cNvSpPr>
          <p:nvPr/>
        </p:nvSpPr>
        <p:spPr>
          <a:xfrm>
            <a:off x="945519" y="23556818"/>
            <a:ext cx="9628012" cy="170856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a:solidFill>
                  <a:schemeClr val="tx1">
                    <a:lumMod val="75000"/>
                    <a:lumOff val="25000"/>
                  </a:schemeClr>
                </a:solidFill>
                <a:latin typeface="Garamond" panose="02020404030301010803" pitchFamily="18" charset="0"/>
              </a:rPr>
              <a:t>For ALL images – make sure all text is separate and editable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15" name="Text Placeholder 16">
            <a:extLst>
              <a:ext uri="{FF2B5EF4-FFF2-40B4-BE49-F238E27FC236}">
                <a16:creationId xmlns:a16="http://schemas.microsoft.com/office/drawing/2014/main" id="{0C016395-B5BC-7032-946D-D43B31898066}"/>
              </a:ext>
            </a:extLst>
          </p:cNvPr>
          <p:cNvSpPr txBox="1">
            <a:spLocks/>
          </p:cNvSpPr>
          <p:nvPr/>
        </p:nvSpPr>
        <p:spPr>
          <a:xfrm>
            <a:off x="14648791" y="29975141"/>
            <a:ext cx="9704089" cy="317458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anyone who has helped you with the project.</a:t>
            </a:r>
          </a:p>
          <a:p>
            <a:r>
              <a:rPr lang="en-US" dirty="0">
                <a:solidFill>
                  <a:schemeClr val="tx1">
                    <a:lumMod val="75000"/>
                    <a:lumOff val="25000"/>
                  </a:schemeClr>
                </a:solidFill>
                <a:latin typeface="Garamond" panose="02020404030301010803" pitchFamily="18" charset="0"/>
              </a:rPr>
              <a:t>If this is a continuation project, credit the previous team members and contributors.</a:t>
            </a:r>
          </a:p>
          <a:p>
            <a:r>
              <a:rPr lang="en-US" dirty="0">
                <a:solidFill>
                  <a:schemeClr val="tx1">
                    <a:lumMod val="75000"/>
                    <a:lumOff val="25000"/>
                  </a:schemeClr>
                </a:solidFill>
                <a:latin typeface="Garamond" panose="02020404030301010803" pitchFamily="18" charset="0"/>
              </a:rPr>
              <a:t>If you are including affiliations, use DEVELOP as the affiliation for a </a:t>
            </a:r>
            <a:r>
              <a:rPr lang="en-US" dirty="0" err="1">
                <a:solidFill>
                  <a:schemeClr val="tx1">
                    <a:lumMod val="75000"/>
                    <a:lumOff val="25000"/>
                  </a:schemeClr>
                </a:solidFill>
                <a:latin typeface="Garamond" panose="02020404030301010803" pitchFamily="18" charset="0"/>
              </a:rPr>
              <a:t>DEVELOPer</a:t>
            </a:r>
            <a:r>
              <a:rPr lang="en-US" dirty="0">
                <a:solidFill>
                  <a:schemeClr val="tx1">
                    <a:lumMod val="75000"/>
                    <a:lumOff val="25000"/>
                  </a:schemeClr>
                </a:solidFill>
                <a:latin typeface="Garamond" panose="02020404030301010803" pitchFamily="18" charset="0"/>
              </a:rPr>
              <a:t> or former </a:t>
            </a:r>
            <a:r>
              <a:rPr lang="en-US" dirty="0" err="1">
                <a:solidFill>
                  <a:schemeClr val="tx1">
                    <a:lumMod val="75000"/>
                    <a:lumOff val="25000"/>
                  </a:schemeClr>
                </a:solidFill>
                <a:latin typeface="Garamond" panose="02020404030301010803" pitchFamily="18" charset="0"/>
              </a:rPr>
              <a:t>DEVELOPer</a:t>
            </a:r>
            <a:r>
              <a:rPr lang="en-US" dirty="0">
                <a:solidFill>
                  <a:schemeClr val="tx1">
                    <a:lumMod val="75000"/>
                    <a:lumOff val="25000"/>
                  </a:schemeClr>
                </a:solidFill>
                <a:latin typeface="Garamond" panose="02020404030301010803" pitchFamily="18" charset="0"/>
              </a:rPr>
              <a:t>—not their school or former school.</a:t>
            </a:r>
            <a:endParaRPr lang="en-US" sz="2800" dirty="0">
              <a:solidFill>
                <a:schemeClr val="tx1">
                  <a:lumMod val="75000"/>
                  <a:lumOff val="25000"/>
                </a:schemeClr>
              </a:solidFill>
              <a:latin typeface="Garamond" panose="02020404030301010803" pitchFamily="18" charset="0"/>
            </a:endParaRPr>
          </a:p>
          <a:p>
            <a:endParaRPr lang="en-US" dirty="0">
              <a:solidFill>
                <a:schemeClr val="tx1">
                  <a:lumMod val="75000"/>
                  <a:lumOff val="25000"/>
                </a:schemeClr>
              </a:solidFill>
            </a:endParaRPr>
          </a:p>
        </p:txBody>
      </p:sp>
      <p:sp>
        <p:nvSpPr>
          <p:cNvPr id="16" name="Text Placeholder 16">
            <a:extLst>
              <a:ext uri="{FF2B5EF4-FFF2-40B4-BE49-F238E27FC236}">
                <a16:creationId xmlns:a16="http://schemas.microsoft.com/office/drawing/2014/main" id="{DD1765C8-0F38-3D5B-FF98-1A69BA639C83}"/>
              </a:ext>
            </a:extLst>
          </p:cNvPr>
          <p:cNvSpPr txBox="1">
            <a:spLocks/>
          </p:cNvSpPr>
          <p:nvPr/>
        </p:nvSpPr>
        <p:spPr>
          <a:xfrm>
            <a:off x="14638853" y="26665451"/>
            <a:ext cx="9671794" cy="210312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p:txBody>
      </p:sp>
    </p:spTree>
    <p:extLst>
      <p:ext uri="{BB962C8B-B14F-4D97-AF65-F5344CB8AC3E}">
        <p14:creationId xmlns:p14="http://schemas.microsoft.com/office/powerpoint/2010/main" val="2680647682"/>
      </p:ext>
    </p:extLst>
  </p:cSld>
  <p:clrMapOvr>
    <a:masterClrMapping/>
  </p:clrMapOvr>
  <p:extLst>
    <p:ext uri="{6950BFC3-D8DA-4A85-94F7-54DA5524770B}">
      <p188:commentRel xmlns:p188="http://schemas.microsoft.com/office/powerpoint/2018/8/main" r:id="rId3"/>
    </p:ext>
  </p:extLs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5" ma:contentTypeDescription="Create a new document." ma:contentTypeScope="" ma:versionID="1a69bd96c8be4159b063bacaac1aa053">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0fc635af53680702e007d3b598dd7baf"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ec12c5d1-1fdc-4b92-8d04-0f37a99e2893"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f9ae0d73-79f8-420d-b8e8-564e224fd1a4}" ma:internalName="TaxCatchAll" ma:showField="CatchAllData" ma:web="7df78d0b-135a-4de7-9166-7c181cd87fb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7df78d0b-135a-4de7-9166-7c181cd87fb4" xsi:nil="true"/>
    <lcf76f155ced4ddcb4097134ff3c332f xmlns="21e6a8e8-1dff-48a6-ab9b-8d556c6946c0">
      <Terms xmlns="http://schemas.microsoft.com/office/infopath/2007/PartnerControls"/>
    </lcf76f155ced4ddcb4097134ff3c332f>
    <SharedWithUsers xmlns="7df78d0b-135a-4de7-9166-7c181cd87fb4">
      <UserInfo>
        <DisplayName/>
        <AccountId xsi:nil="true"/>
        <AccountType/>
      </UserInfo>
    </SharedWithUsers>
  </documentManagement>
</p:properties>
</file>

<file path=customXml/itemProps1.xml><?xml version="1.0" encoding="utf-8"?>
<ds:datastoreItem xmlns:ds="http://schemas.openxmlformats.org/officeDocument/2006/customXml" ds:itemID="{D90CFEE1-6CF9-48A4-847C-73FF7C6846BA}">
  <ds:schemaRefs>
    <ds:schemaRef ds:uri="http://schemas.microsoft.com/sharepoint/v3/contenttype/forms"/>
  </ds:schemaRefs>
</ds:datastoreItem>
</file>

<file path=customXml/itemProps2.xml><?xml version="1.0" encoding="utf-8"?>
<ds:datastoreItem xmlns:ds="http://schemas.openxmlformats.org/officeDocument/2006/customXml" ds:itemID="{7C809A87-E63F-4795-8107-2CBD7DD3A26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A19850C-B132-4F9E-91AE-B86D28DA0AF3}">
  <ds:schemaRefs>
    <ds:schemaRef ds:uri="00f424ab-aac1-4e85-aff3-5353efc4b0c5"/>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b82b8420-1224-434e-88dd-320f73c97df7"/>
    <ds:schemaRef ds:uri="b8b77cdf-f277-4f3c-b37c-f518764b1e28"/>
    <ds:schemaRef ds:uri="7df78d0b-135a-4de7-9166-7c181cd87fb4"/>
    <ds:schemaRef ds:uri="21e6a8e8-1dff-48a6-ab9b-8d556c6946c0"/>
  </ds:schemaRefs>
</ds:datastoreItem>
</file>

<file path=docProps/app.xml><?xml version="1.0" encoding="utf-8"?>
<Properties xmlns="http://schemas.openxmlformats.org/officeDocument/2006/extended-properties" xmlns:vt="http://schemas.openxmlformats.org/officeDocument/2006/docPropsVTypes">
  <Template>Office Theme</Template>
  <TotalTime>16985</TotalTime>
  <Words>192</Words>
  <Application>Microsoft Office PowerPoint</Application>
  <PresentationFormat>Custom</PresentationFormat>
  <Paragraphs>18</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Century Gothic</vt:lpstr>
      <vt:lpstr>Garamond</vt:lpstr>
      <vt:lpstr>Office Theme</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Smedsrud, Marisa J. (GSFC-E3)[RSES]</cp:lastModifiedBy>
  <cp:revision>98</cp:revision>
  <dcterms:created xsi:type="dcterms:W3CDTF">2019-02-05T16:32:03Z</dcterms:created>
  <dcterms:modified xsi:type="dcterms:W3CDTF">2025-01-27T21:32:37Z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y fmtid="{D5CDD505-2E9C-101B-9397-08002B2CF9AE}" pid="3" name="MediaServiceImageTags">
    <vt:lpwstr/>
  </property>
  <property fmtid="{D5CDD505-2E9C-101B-9397-08002B2CF9AE}" pid="4" name="Order">
    <vt:lpwstr>42500.0000000000</vt:lpwstr>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TemplateUrl">
    <vt:lpwstr/>
  </property>
  <property fmtid="{D5CDD505-2E9C-101B-9397-08002B2CF9AE}" pid="10" name="_ExtendedDescription">
    <vt:lpwstr/>
  </property>
  <property fmtid="{D5CDD505-2E9C-101B-9397-08002B2CF9AE}" pid="11" name="TriggerFlowInfo">
    <vt:lpwstr/>
  </property>
  <property fmtid="{D5CDD505-2E9C-101B-9397-08002B2CF9AE}" pid="12" name="xd_Signature">
    <vt:lpwstr/>
  </property>
</Properties>
</file>