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32A13C-D1D6-63C5-EEB7-6636A3AD63E8}" name="Gabi B. Davidson-Gomez" initials="GD" userId="S::gabriela.b.davidson-gomez@ama-inc.com::75b7b548-bbc4-4c28-ac57-c5ecb33dc0ad" providerId="AD"/>
  <p188:author id="{C5C56F5A-455D-B648-42C4-BFC5AEF35257}" name="Lauren Webster" initials="LW" userId="S::lauren.webster@ama-inc.com::10d628ba-dd10-40cf-b0a6-bdeafcae1e09" providerId="AD"/>
  <p188:author id="{D7216061-40ED-A98B-5E54-03874CC98444}" name="Nathan  Tesfayi" initials="NT" userId="S::nathan.tesfayi@ama-inc.com::05048609-d0f0-4677-a61e-33bb8e10fcbf" providerId="AD"/>
  <p188:author id="{4F1FBC91-9E11-0F98-1EA0-ACD55BD48BD5}" name="Tallis L. Monteiro" initials="TM" userId="S::tallis.l.monteiro@ama-inc.com::3080feb3-2a47-4df9-907d-392bcb1f231f" providerId="AD"/>
  <p188:author id="{9B671DC4-F867-8520-73EF-EAFB98317814}" name="Hunter, Shanise Y. (LARC-E3)[SSAI DEVELOP]" initials="HSY(ED" userId="S::syhunter@ndc.nasa.gov::4313d2d7-74c6-49cc-8409-3769577baa24" providerId="AD"/>
  <p188:author id="{43E0A9DF-F0D8-D5B5-6098-D909BBD1A78E}" name="Maya L. Hall" initials="MH" userId="S::maya.l.hall@ama-inc.com::2c85cfb8-5a55-4584-ae40-979e7ca382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B94"/>
    <a:srgbClr val="236F99"/>
    <a:srgbClr val="8A5A9A"/>
    <a:srgbClr val="9DB23F"/>
    <a:srgbClr val="67A478"/>
    <a:srgbClr val="BA3A50"/>
    <a:srgbClr val="5372B3"/>
    <a:srgbClr val="D2672B"/>
    <a:srgbClr val="8A8480"/>
    <a:srgbClr val="895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80832-0A06-4B85-B289-FDF724E9FDB1}" v="12" dt="2024-03-14T17:44:29.708"/>
    <p1510:client id="{0F266C62-12AE-E803-4EB1-2118722B6098}" v="429" dt="2024-03-14T19:19:06.692"/>
    <p1510:client id="{26BD8B5F-0A0D-4AEB-8F7E-06A6B1605C2F}" v="3" dt="2024-03-14T19:22:37.581"/>
    <p1510:client id="{2A4C857E-EE8C-4A4B-5D5C-6B1AB095BC46}" v="5" dt="2024-03-14T19:31:44.983"/>
    <p1510:client id="{34C03515-761B-16A0-E4CE-74E526690D00}" v="4" dt="2024-03-14T19:55:14.551"/>
    <p1510:client id="{38E208B5-5A24-4CFE-A2AB-141397FB89D4}" v="94" dt="2024-03-14T18:33:11.562"/>
    <p1510:client id="{487571BC-6109-41C6-A35A-3760241A8FDF}" v="10" dt="2024-03-14T17:49:43.705"/>
    <p1510:client id="{4DC9F81C-EC4A-3DC6-86F8-5D49F6875804}" v="59" dt="2024-03-14T18:09:45.216"/>
    <p1510:client id="{509A3323-075E-0C5C-1549-180A74045433}" v="390" dt="2024-03-14T17:59:39.082"/>
    <p1510:client id="{58C8AA1C-73EF-6896-D15B-182EA2294B66}" v="17" dt="2024-03-14T19:06:07.810"/>
    <p1510:client id="{6DBA1A7C-985E-7806-373A-6BB942F5BA34}" v="52" dt="2024-03-14T17:32:57.203"/>
    <p1510:client id="{6E6C9A3F-909D-4BFC-8582-9D539D232659}" v="26" dt="2024-03-14T19:40:38.521"/>
    <p1510:client id="{79B03257-F922-4DDA-B993-AD557C24CA53}" v="7" dt="2024-03-14T19:43:48.818"/>
    <p1510:client id="{8C67D246-D8B3-4798-A6B3-A025A7193D3E}" v="20" dt="2024-03-14T17:29:31.512"/>
    <p1510:client id="{91210BB5-14C4-F8D8-BACE-6B89163DA4C2}" v="560" dt="2024-03-14T18:50:48.429"/>
    <p1510:client id="{A72BF170-E9FF-597F-89C9-6C68BCE327E9}" v="8" dt="2024-03-14T19:45:16.389"/>
    <p1510:client id="{A8BD22C6-63B5-4565-BC9B-3E2020AD4300}" v="657" dt="2024-03-14T19:17:55.664"/>
    <p1510:client id="{B09C6013-4EEA-4F08-92D6-DE0D6CAE1454}" v="8" dt="2024-03-14T19:22:58.981"/>
    <p1510:client id="{B4A97422-6366-45F5-A5AD-36ECEACFD528}" v="3" dt="2024-03-14T19:20:33.824"/>
    <p1510:client id="{BF31E61E-617F-4959-AE41-88FEB0659FE3}" v="1" dt="2024-03-14T19:28:51.745"/>
    <p1510:client id="{DFF2FB3B-5D87-499B-AEF9-F3BAE99AF2B7}" v="30" dt="2024-03-14T19:18:49.408"/>
    <p1510:client id="{EF0CA8B9-443A-4A83-8B91-5228445CD5AD}" v="114" dt="2024-03-14T18:20:16.785"/>
    <p1510:client id="{FDE8BD4F-9BF7-94C3-EE9A-6D9875411AF4}" v="6" dt="2024-03-14T19:20:09.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p:scale>
          <a:sx n="50" d="100"/>
          <a:sy n="50" d="100"/>
        </p:scale>
        <p:origin x="738"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i B. Davidson-Gomez" userId="S::gabriela.b.davidson-gomez@ama-inc.com::75b7b548-bbc4-4c28-ac57-c5ecb33dc0ad" providerId="AD" clId="Web-{FDE8BD4F-9BF7-94C3-EE9A-6D9875411AF4}"/>
    <pc:docChg chg="modSld">
      <pc:chgData name="Gabi B. Davidson-Gomez" userId="S::gabriela.b.davidson-gomez@ama-inc.com::75b7b548-bbc4-4c28-ac57-c5ecb33dc0ad" providerId="AD" clId="Web-{FDE8BD4F-9BF7-94C3-EE9A-6D9875411AF4}" dt="2024-03-14T19:20:09.974" v="3" actId="20577"/>
      <pc:docMkLst>
        <pc:docMk/>
      </pc:docMkLst>
      <pc:sldChg chg="modSp">
        <pc:chgData name="Gabi B. Davidson-Gomez" userId="S::gabriela.b.davidson-gomez@ama-inc.com::75b7b548-bbc4-4c28-ac57-c5ecb33dc0ad" providerId="AD" clId="Web-{FDE8BD4F-9BF7-94C3-EE9A-6D9875411AF4}" dt="2024-03-14T19:20:09.974" v="3" actId="20577"/>
        <pc:sldMkLst>
          <pc:docMk/>
          <pc:sldMk cId="2680647682" sldId="290"/>
        </pc:sldMkLst>
        <pc:spChg chg="mod">
          <ac:chgData name="Gabi B. Davidson-Gomez" userId="S::gabriela.b.davidson-gomez@ama-inc.com::75b7b548-bbc4-4c28-ac57-c5ecb33dc0ad" providerId="AD" clId="Web-{FDE8BD4F-9BF7-94C3-EE9A-6D9875411AF4}" dt="2024-03-14T19:20:09.974" v="3" actId="20577"/>
          <ac:spMkLst>
            <pc:docMk/>
            <pc:sldMk cId="2680647682" sldId="290"/>
            <ac:spMk id="72" creationId="{72AAE436-9D2E-B5F2-3872-8E571DEDBD27}"/>
          </ac:spMkLst>
        </pc:spChg>
      </pc:sldChg>
    </pc:docChg>
  </pc:docChgLst>
  <pc:docChgLst>
    <pc:chgData name="Gabi B. Davidson-Gomez" userId="S::gabriela.b.davidson-gomez@ama-inc.com::75b7b548-bbc4-4c28-ac57-c5ecb33dc0ad" providerId="AD" clId="Web-{2A4C857E-EE8C-4A4B-5D5C-6B1AB095BC46}"/>
    <pc:docChg chg="modSld">
      <pc:chgData name="Gabi B. Davidson-Gomez" userId="S::gabriela.b.davidson-gomez@ama-inc.com::75b7b548-bbc4-4c28-ac57-c5ecb33dc0ad" providerId="AD" clId="Web-{2A4C857E-EE8C-4A4B-5D5C-6B1AB095BC46}" dt="2024-03-14T19:31:44.983" v="4" actId="1076"/>
      <pc:docMkLst>
        <pc:docMk/>
      </pc:docMkLst>
      <pc:sldChg chg="modSp">
        <pc:chgData name="Gabi B. Davidson-Gomez" userId="S::gabriela.b.davidson-gomez@ama-inc.com::75b7b548-bbc4-4c28-ac57-c5ecb33dc0ad" providerId="AD" clId="Web-{2A4C857E-EE8C-4A4B-5D5C-6B1AB095BC46}" dt="2024-03-14T19:31:44.983" v="4" actId="1076"/>
        <pc:sldMkLst>
          <pc:docMk/>
          <pc:sldMk cId="2680647682" sldId="290"/>
        </pc:sldMkLst>
        <pc:spChg chg="mod">
          <ac:chgData name="Gabi B. Davidson-Gomez" userId="S::gabriela.b.davidson-gomez@ama-inc.com::75b7b548-bbc4-4c28-ac57-c5ecb33dc0ad" providerId="AD" clId="Web-{2A4C857E-EE8C-4A4B-5D5C-6B1AB095BC46}" dt="2024-03-14T19:31:24.639" v="1" actId="1076"/>
          <ac:spMkLst>
            <pc:docMk/>
            <pc:sldMk cId="2680647682" sldId="290"/>
            <ac:spMk id="339" creationId="{9766DFD9-CA94-705D-3624-52B8C03C15C4}"/>
          </ac:spMkLst>
        </pc:spChg>
        <pc:spChg chg="mod">
          <ac:chgData name="Gabi B. Davidson-Gomez" userId="S::gabriela.b.davidson-gomez@ama-inc.com::75b7b548-bbc4-4c28-ac57-c5ecb33dc0ad" providerId="AD" clId="Web-{2A4C857E-EE8C-4A4B-5D5C-6B1AB095BC46}" dt="2024-03-14T19:31:32.029" v="2" actId="1076"/>
          <ac:spMkLst>
            <pc:docMk/>
            <pc:sldMk cId="2680647682" sldId="290"/>
            <ac:spMk id="420" creationId="{7954AE21-2B5E-462F-9BEE-54C92B4ACB58}"/>
          </ac:spMkLst>
        </pc:spChg>
        <pc:picChg chg="mod">
          <ac:chgData name="Gabi B. Davidson-Gomez" userId="S::gabriela.b.davidson-gomez@ama-inc.com::75b7b548-bbc4-4c28-ac57-c5ecb33dc0ad" providerId="AD" clId="Web-{2A4C857E-EE8C-4A4B-5D5C-6B1AB095BC46}" dt="2024-03-14T19:31:44.983" v="4" actId="1076"/>
          <ac:picMkLst>
            <pc:docMk/>
            <pc:sldMk cId="2680647682" sldId="290"/>
            <ac:picMk id="18" creationId="{61FD84DE-9221-C160-D6E3-5BB07DD871BC}"/>
          </ac:picMkLst>
        </pc:picChg>
        <pc:picChg chg="mod">
          <ac:chgData name="Gabi B. Davidson-Gomez" userId="S::gabriela.b.davidson-gomez@ama-inc.com::75b7b548-bbc4-4c28-ac57-c5ecb33dc0ad" providerId="AD" clId="Web-{2A4C857E-EE8C-4A4B-5D5C-6B1AB095BC46}" dt="2024-03-14T19:31:39.623" v="3" actId="1076"/>
          <ac:picMkLst>
            <pc:docMk/>
            <pc:sldMk cId="2680647682" sldId="290"/>
            <ac:picMk id="21" creationId="{10884DD5-DBE6-BAC1-6357-587A225A9A37}"/>
          </ac:picMkLst>
        </pc:picChg>
      </pc:sldChg>
    </pc:docChg>
  </pc:docChgLst>
  <pc:docChgLst>
    <pc:chgData name="Tallis L. Monteiro" userId="S::tallis.l.monteiro@ama-inc.com::3080feb3-2a47-4df9-907d-392bcb1f231f" providerId="AD" clId="Web-{B4A97422-6366-45F5-A5AD-36ECEACFD528}"/>
    <pc:docChg chg="modSld">
      <pc:chgData name="Tallis L. Monteiro" userId="S::tallis.l.monteiro@ama-inc.com::3080feb3-2a47-4df9-907d-392bcb1f231f" providerId="AD" clId="Web-{B4A97422-6366-45F5-A5AD-36ECEACFD528}" dt="2024-03-14T19:20:33.324" v="1" actId="20577"/>
      <pc:docMkLst>
        <pc:docMk/>
      </pc:docMkLst>
      <pc:sldChg chg="modSp">
        <pc:chgData name="Tallis L. Monteiro" userId="S::tallis.l.monteiro@ama-inc.com::3080feb3-2a47-4df9-907d-392bcb1f231f" providerId="AD" clId="Web-{B4A97422-6366-45F5-A5AD-36ECEACFD528}" dt="2024-03-14T19:20:33.324" v="1" actId="20577"/>
        <pc:sldMkLst>
          <pc:docMk/>
          <pc:sldMk cId="2680647682" sldId="290"/>
        </pc:sldMkLst>
        <pc:spChg chg="mod">
          <ac:chgData name="Tallis L. Monteiro" userId="S::tallis.l.monteiro@ama-inc.com::3080feb3-2a47-4df9-907d-392bcb1f231f" providerId="AD" clId="Web-{B4A97422-6366-45F5-A5AD-36ECEACFD528}" dt="2024-03-14T19:20:33.324" v="1" actId="20577"/>
          <ac:spMkLst>
            <pc:docMk/>
            <pc:sldMk cId="2680647682" sldId="290"/>
            <ac:spMk id="72" creationId="{72AAE436-9D2E-B5F2-3872-8E571DEDBD27}"/>
          </ac:spMkLst>
        </pc:spChg>
      </pc:sldChg>
    </pc:docChg>
  </pc:docChgLst>
  <pc:docChgLst>
    <pc:chgData name="Tallis L. Monteiro" userId="S::tallis.l.monteiro@ama-inc.com::3080feb3-2a47-4df9-907d-392bcb1f231f" providerId="AD" clId="Web-{487571BC-6109-41C6-A35A-3760241A8FDF}"/>
    <pc:docChg chg="modSld">
      <pc:chgData name="Tallis L. Monteiro" userId="S::tallis.l.monteiro@ama-inc.com::3080feb3-2a47-4df9-907d-392bcb1f231f" providerId="AD" clId="Web-{487571BC-6109-41C6-A35A-3760241A8FDF}" dt="2024-03-14T17:49:43.705" v="8" actId="1076"/>
      <pc:docMkLst>
        <pc:docMk/>
      </pc:docMkLst>
      <pc:sldChg chg="addSp delSp modSp">
        <pc:chgData name="Tallis L. Monteiro" userId="S::tallis.l.monteiro@ama-inc.com::3080feb3-2a47-4df9-907d-392bcb1f231f" providerId="AD" clId="Web-{487571BC-6109-41C6-A35A-3760241A8FDF}" dt="2024-03-14T17:49:43.705" v="8" actId="1076"/>
        <pc:sldMkLst>
          <pc:docMk/>
          <pc:sldMk cId="2680647682" sldId="290"/>
        </pc:sldMkLst>
        <pc:spChg chg="del mod">
          <ac:chgData name="Tallis L. Monteiro" userId="S::tallis.l.monteiro@ama-inc.com::3080feb3-2a47-4df9-907d-392bcb1f231f" providerId="AD" clId="Web-{487571BC-6109-41C6-A35A-3760241A8FDF}" dt="2024-03-14T17:48:37.250" v="2"/>
          <ac:spMkLst>
            <pc:docMk/>
            <pc:sldMk cId="2680647682" sldId="290"/>
            <ac:spMk id="63" creationId="{7465229B-2259-DE02-E8F4-01545AFC56BC}"/>
          </ac:spMkLst>
        </pc:spChg>
        <pc:picChg chg="add mod modCrop">
          <ac:chgData name="Tallis L. Monteiro" userId="S::tallis.l.monteiro@ama-inc.com::3080feb3-2a47-4df9-907d-392bcb1f231f" providerId="AD" clId="Web-{487571BC-6109-41C6-A35A-3760241A8FDF}" dt="2024-03-14T17:49:43.705" v="8" actId="1076"/>
          <ac:picMkLst>
            <pc:docMk/>
            <pc:sldMk cId="2680647682" sldId="290"/>
            <ac:picMk id="127" creationId="{882D3C73-987F-E5E7-B300-86341622CF8A}"/>
          </ac:picMkLst>
        </pc:picChg>
      </pc:sldChg>
    </pc:docChg>
  </pc:docChgLst>
  <pc:docChgLst>
    <pc:chgData name="Tallis L. Monteiro" userId="S::tallis.l.monteiro@ama-inc.com::3080feb3-2a47-4df9-907d-392bcb1f231f" providerId="AD" clId="Web-{8C67D246-D8B3-4798-A6B3-A025A7193D3E}"/>
    <pc:docChg chg="modSld">
      <pc:chgData name="Tallis L. Monteiro" userId="S::tallis.l.monteiro@ama-inc.com::3080feb3-2a47-4df9-907d-392bcb1f231f" providerId="AD" clId="Web-{8C67D246-D8B3-4798-A6B3-A025A7193D3E}" dt="2024-03-14T17:29:31.512" v="19"/>
      <pc:docMkLst>
        <pc:docMk/>
      </pc:docMkLst>
      <pc:sldChg chg="modSp modCm">
        <pc:chgData name="Tallis L. Monteiro" userId="S::tallis.l.monteiro@ama-inc.com::3080feb3-2a47-4df9-907d-392bcb1f231f" providerId="AD" clId="Web-{8C67D246-D8B3-4798-A6B3-A025A7193D3E}" dt="2024-03-14T17:29:31.512" v="19"/>
        <pc:sldMkLst>
          <pc:docMk/>
          <pc:sldMk cId="2680647682" sldId="290"/>
        </pc:sldMkLst>
        <pc:spChg chg="mod">
          <ac:chgData name="Tallis L. Monteiro" userId="S::tallis.l.monteiro@ama-inc.com::3080feb3-2a47-4df9-907d-392bcb1f231f" providerId="AD" clId="Web-{8C67D246-D8B3-4798-A6B3-A025A7193D3E}" dt="2024-03-14T17:29:27.293" v="18" actId="20577"/>
          <ac:spMkLst>
            <pc:docMk/>
            <pc:sldMk cId="2680647682" sldId="290"/>
            <ac:spMk id="37" creationId="{B208CB02-294A-6C2F-766B-2FC12AA7A368}"/>
          </ac:spMkLst>
        </pc:spChg>
        <pc:extLst>
          <p:ext xmlns:p="http://schemas.openxmlformats.org/presentationml/2006/main" uri="{D6D511B9-2390-475A-947B-AFAB55BFBCF1}">
            <pc226:cmChg xmlns="" xmlns:pc226="http://schemas.microsoft.com/office/powerpoint/2022/06/main/command" chg="mod">
              <pc226:chgData name="Tallis L. Monteiro" userId="S::tallis.l.monteiro@ama-inc.com::3080feb3-2a47-4df9-907d-392bcb1f231f" providerId="AD" clId="Web-{8C67D246-D8B3-4798-A6B3-A025A7193D3E}" dt="2024-03-14T17:29:11.558" v="6"/>
              <pc2:cmMkLst xmlns:pc2="http://schemas.microsoft.com/office/powerpoint/2019/9/main/command">
                <pc:docMk/>
                <pc:sldMk cId="2680647682" sldId="290"/>
                <pc2:cmMk id="{E45DFC09-55FA-4D86-9E4F-B6F77DB8B2D4}"/>
              </pc2:cmMkLst>
            </pc226:cmChg>
            <pc226:cmChg xmlns="" xmlns:pc226="http://schemas.microsoft.com/office/powerpoint/2022/06/main/command" chg="mod">
              <pc226:chgData name="Tallis L. Monteiro" userId="S::tallis.l.monteiro@ama-inc.com::3080feb3-2a47-4df9-907d-392bcb1f231f" providerId="AD" clId="Web-{8C67D246-D8B3-4798-A6B3-A025A7193D3E}" dt="2024-03-14T17:29:09.168" v="5"/>
              <pc2:cmMkLst xmlns:pc2="http://schemas.microsoft.com/office/powerpoint/2019/9/main/command">
                <pc:docMk/>
                <pc:sldMk cId="2680647682" sldId="290"/>
                <pc2:cmMk id="{A0483D24-58DF-43D9-BAEB-1A54FDF10567}"/>
              </pc2:cmMkLst>
            </pc226:cmChg>
            <pc226:cmChg xmlns="" xmlns:pc226="http://schemas.microsoft.com/office/powerpoint/2022/06/main/command" chg="mod">
              <pc226:chgData name="Tallis L. Monteiro" userId="S::tallis.l.monteiro@ama-inc.com::3080feb3-2a47-4df9-907d-392bcb1f231f" providerId="AD" clId="Web-{8C67D246-D8B3-4798-A6B3-A025A7193D3E}" dt="2024-03-14T17:28:39.979" v="4"/>
              <pc2:cmMkLst xmlns:pc2="http://schemas.microsoft.com/office/powerpoint/2019/9/main/command">
                <pc:docMk/>
                <pc:sldMk cId="2680647682" sldId="290"/>
                <pc2:cmMk id="{0C81A131-5867-4C7C-8BC5-2C0E75583E0C}"/>
              </pc2:cmMkLst>
            </pc226:cmChg>
            <pc226:cmChg xmlns="" xmlns:pc226="http://schemas.microsoft.com/office/powerpoint/2022/06/main/command" chg="mod">
              <pc226:chgData name="Tallis L. Monteiro" userId="S::tallis.l.monteiro@ama-inc.com::3080feb3-2a47-4df9-907d-392bcb1f231f" providerId="AD" clId="Web-{8C67D246-D8B3-4798-A6B3-A025A7193D3E}" dt="2024-03-14T17:28:08.932" v="2"/>
              <pc2:cmMkLst xmlns:pc2="http://schemas.microsoft.com/office/powerpoint/2019/9/main/command">
                <pc:docMk/>
                <pc:sldMk cId="2680647682" sldId="290"/>
                <pc2:cmMk id="{58B60F74-BCB6-4DFA-9C24-E9D2D8E07119}"/>
              </pc2:cmMkLst>
            </pc226:cmChg>
            <pc226:cmChg xmlns="" xmlns:pc226="http://schemas.microsoft.com/office/powerpoint/2022/06/main/command" chg="mod">
              <pc226:chgData name="Tallis L. Monteiro" userId="S::tallis.l.monteiro@ama-inc.com::3080feb3-2a47-4df9-907d-392bcb1f231f" providerId="AD" clId="Web-{8C67D246-D8B3-4798-A6B3-A025A7193D3E}" dt="2024-03-14T17:29:31.512" v="19"/>
              <pc2:cmMkLst xmlns:pc2="http://schemas.microsoft.com/office/powerpoint/2019/9/main/command">
                <pc:docMk/>
                <pc:sldMk cId="2680647682" sldId="290"/>
                <pc2:cmMk id="{2941778A-F831-4338-9B56-B8AD2BCBB961}"/>
              </pc2:cmMkLst>
            </pc226:cmChg>
            <pc226:cmChg xmlns="" xmlns:pc226="http://schemas.microsoft.com/office/powerpoint/2022/06/main/command" chg="mod">
              <pc226:chgData name="Tallis L. Monteiro" userId="S::tallis.l.monteiro@ama-inc.com::3080feb3-2a47-4df9-907d-392bcb1f231f" providerId="AD" clId="Web-{8C67D246-D8B3-4798-A6B3-A025A7193D3E}" dt="2024-03-14T17:28:16.135" v="3"/>
              <pc2:cmMkLst xmlns:pc2="http://schemas.microsoft.com/office/powerpoint/2019/9/main/command">
                <pc:docMk/>
                <pc:sldMk cId="2680647682" sldId="290"/>
                <pc2:cmMk id="{3860CAE5-0978-4984-911C-91B69A17CCD7}"/>
              </pc2:cmMkLst>
            </pc226:cmChg>
            <pc226:cmChg xmlns="" xmlns:pc226="http://schemas.microsoft.com/office/powerpoint/2022/06/main/command" chg="mod">
              <pc226:chgData name="Tallis L. Monteiro" userId="S::tallis.l.monteiro@ama-inc.com::3080feb3-2a47-4df9-907d-392bcb1f231f" providerId="AD" clId="Web-{8C67D246-D8B3-4798-A6B3-A025A7193D3E}" dt="2024-03-14T17:28:03.306" v="1"/>
              <pc2:cmMkLst xmlns:pc2="http://schemas.microsoft.com/office/powerpoint/2019/9/main/command">
                <pc:docMk/>
                <pc:sldMk cId="2680647682" sldId="290"/>
                <pc2:cmMk id="{A84A12F0-0409-4CB1-8A8F-A92BF236A619}"/>
              </pc2:cmMkLst>
            </pc226:cmChg>
          </p:ext>
        </pc:extLst>
      </pc:sldChg>
      <pc:sldChg chg="modCm">
        <pc:chgData name="Tallis L. Monteiro" userId="S::tallis.l.monteiro@ama-inc.com::3080feb3-2a47-4df9-907d-392bcb1f231f" providerId="AD" clId="Web-{8C67D246-D8B3-4798-A6B3-A025A7193D3E}" dt="2024-03-14T17:27:09.570" v="0"/>
        <pc:sldMkLst>
          <pc:docMk/>
          <pc:sldMk cId="3011019883" sldId="291"/>
        </pc:sldMkLst>
        <pc:extLst>
          <p:ext xmlns:p="http://schemas.openxmlformats.org/presentationml/2006/main" uri="{D6D511B9-2390-475A-947B-AFAB55BFBCF1}">
            <pc226:cmChg xmlns="" xmlns:pc226="http://schemas.microsoft.com/office/powerpoint/2022/06/main/command" chg="mod modRxn">
              <pc226:chgData name="Tallis L. Monteiro" userId="S::tallis.l.monteiro@ama-inc.com::3080feb3-2a47-4df9-907d-392bcb1f231f" providerId="AD" clId="Web-{8C67D246-D8B3-4798-A6B3-A025A7193D3E}" dt="2024-03-14T17:27:09.570" v="0"/>
              <pc2:cmMkLst xmlns:pc2="http://schemas.microsoft.com/office/powerpoint/2019/9/main/command">
                <pc:docMk/>
                <pc:sldMk cId="3011019883" sldId="291"/>
                <pc2:cmMk id="{E807E4DD-1A9F-46AD-BC94-F7649A03F9E5}"/>
              </pc2:cmMkLst>
            </pc226:cmChg>
          </p:ext>
        </pc:extLst>
      </pc:sldChg>
    </pc:docChg>
  </pc:docChgLst>
  <pc:docChgLst>
    <pc:chgData name="Tallis L. Monteiro" userId="S::tallis.l.monteiro@ama-inc.com::3080feb3-2a47-4df9-907d-392bcb1f231f" providerId="AD" clId="Web-{DFF2FB3B-5D87-499B-AEF9-F3BAE99AF2B7}"/>
    <pc:docChg chg="delSld modSld">
      <pc:chgData name="Tallis L. Monteiro" userId="S::tallis.l.monteiro@ama-inc.com::3080feb3-2a47-4df9-907d-392bcb1f231f" providerId="AD" clId="Web-{DFF2FB3B-5D87-499B-AEF9-F3BAE99AF2B7}" dt="2024-03-14T19:18:49.080" v="18" actId="20577"/>
      <pc:docMkLst>
        <pc:docMk/>
      </pc:docMkLst>
      <pc:sldChg chg="mod modShow">
        <pc:chgData name="Tallis L. Monteiro" userId="S::tallis.l.monteiro@ama-inc.com::3080feb3-2a47-4df9-907d-392bcb1f231f" providerId="AD" clId="Web-{DFF2FB3B-5D87-499B-AEF9-F3BAE99AF2B7}" dt="2024-03-14T19:14:29.695" v="2"/>
        <pc:sldMkLst>
          <pc:docMk/>
          <pc:sldMk cId="1532886728" sldId="259"/>
        </pc:sldMkLst>
      </pc:sldChg>
      <pc:sldChg chg="modSp">
        <pc:chgData name="Tallis L. Monteiro" userId="S::tallis.l.monteiro@ama-inc.com::3080feb3-2a47-4df9-907d-392bcb1f231f" providerId="AD" clId="Web-{DFF2FB3B-5D87-499B-AEF9-F3BAE99AF2B7}" dt="2024-03-14T19:18:49.080" v="18" actId="20577"/>
        <pc:sldMkLst>
          <pc:docMk/>
          <pc:sldMk cId="2680647682" sldId="290"/>
        </pc:sldMkLst>
        <pc:spChg chg="mod">
          <ac:chgData name="Tallis L. Monteiro" userId="S::tallis.l.monteiro@ama-inc.com::3080feb3-2a47-4df9-907d-392bcb1f231f" providerId="AD" clId="Web-{DFF2FB3B-5D87-499B-AEF9-F3BAE99AF2B7}" dt="2024-03-14T19:17:16.826" v="17" actId="1076"/>
          <ac:spMkLst>
            <pc:docMk/>
            <pc:sldMk cId="2680647682" sldId="290"/>
            <ac:spMk id="40" creationId="{ECBFE5F6-BB60-A66F-0415-2C498ECF5AC7}"/>
          </ac:spMkLst>
        </pc:spChg>
        <pc:spChg chg="mod">
          <ac:chgData name="Tallis L. Monteiro" userId="S::tallis.l.monteiro@ama-inc.com::3080feb3-2a47-4df9-907d-392bcb1f231f" providerId="AD" clId="Web-{DFF2FB3B-5D87-499B-AEF9-F3BAE99AF2B7}" dt="2024-03-14T19:18:49.080" v="18" actId="20577"/>
          <ac:spMkLst>
            <pc:docMk/>
            <pc:sldMk cId="2680647682" sldId="290"/>
            <ac:spMk id="72" creationId="{72AAE436-9D2E-B5F2-3872-8E571DEDBD27}"/>
          </ac:spMkLst>
        </pc:spChg>
      </pc:sldChg>
      <pc:sldChg chg="del">
        <pc:chgData name="Tallis L. Monteiro" userId="S::tallis.l.monteiro@ama-inc.com::3080feb3-2a47-4df9-907d-392bcb1f231f" providerId="AD" clId="Web-{DFF2FB3B-5D87-499B-AEF9-F3BAE99AF2B7}" dt="2024-03-14T19:14:36.007" v="3"/>
        <pc:sldMkLst>
          <pc:docMk/>
          <pc:sldMk cId="627184436" sldId="292"/>
        </pc:sldMkLst>
      </pc:sldChg>
      <pc:sldChg chg="mod modShow">
        <pc:chgData name="Tallis L. Monteiro" userId="S::tallis.l.monteiro@ama-inc.com::3080feb3-2a47-4df9-907d-392bcb1f231f" providerId="AD" clId="Web-{DFF2FB3B-5D87-499B-AEF9-F3BAE99AF2B7}" dt="2024-03-14T19:14:27.726" v="1"/>
        <pc:sldMkLst>
          <pc:docMk/>
          <pc:sldMk cId="3974589693" sldId="293"/>
        </pc:sldMkLst>
      </pc:sldChg>
      <pc:sldChg chg="mod modShow">
        <pc:chgData name="Tallis L. Monteiro" userId="S::tallis.l.monteiro@ama-inc.com::3080feb3-2a47-4df9-907d-392bcb1f231f" providerId="AD" clId="Web-{DFF2FB3B-5D87-499B-AEF9-F3BAE99AF2B7}" dt="2024-03-14T19:14:24.366" v="0"/>
        <pc:sldMkLst>
          <pc:docMk/>
          <pc:sldMk cId="974852959" sldId="294"/>
        </pc:sldMkLst>
      </pc:sldChg>
    </pc:docChg>
  </pc:docChgLst>
  <pc:docChgLst>
    <pc:chgData name="Gabi B. Davidson-Gomez" userId="S::gabriela.b.davidson-gomez@ama-inc.com::75b7b548-bbc4-4c28-ac57-c5ecb33dc0ad" providerId="AD" clId="Web-{0F266C62-12AE-E803-4EB1-2118722B6098}"/>
    <pc:docChg chg="delSld modSld">
      <pc:chgData name="Gabi B. Davidson-Gomez" userId="S::gabriela.b.davidson-gomez@ama-inc.com::75b7b548-bbc4-4c28-ac57-c5ecb33dc0ad" providerId="AD" clId="Web-{0F266C62-12AE-E803-4EB1-2118722B6098}" dt="2024-03-14T19:19:06.692" v="314" actId="1076"/>
      <pc:docMkLst>
        <pc:docMk/>
      </pc:docMkLst>
      <pc:sldChg chg="del">
        <pc:chgData name="Gabi B. Davidson-Gomez" userId="S::gabriela.b.davidson-gomez@ama-inc.com::75b7b548-bbc4-4c28-ac57-c5ecb33dc0ad" providerId="AD" clId="Web-{0F266C62-12AE-E803-4EB1-2118722B6098}" dt="2024-03-14T19:13:53.947" v="290"/>
        <pc:sldMkLst>
          <pc:docMk/>
          <pc:sldMk cId="1165334369" sldId="289"/>
        </pc:sldMkLst>
      </pc:sldChg>
      <pc:sldChg chg="addSp delSp modSp delCm modCm">
        <pc:chgData name="Gabi B. Davidson-Gomez" userId="S::gabriela.b.davidson-gomez@ama-inc.com::75b7b548-bbc4-4c28-ac57-c5ecb33dc0ad" providerId="AD" clId="Web-{0F266C62-12AE-E803-4EB1-2118722B6098}" dt="2024-03-14T19:19:06.692" v="314" actId="1076"/>
        <pc:sldMkLst>
          <pc:docMk/>
          <pc:sldMk cId="2680647682" sldId="290"/>
        </pc:sldMkLst>
        <pc:spChg chg="add mod ord">
          <ac:chgData name="Gabi B. Davidson-Gomez" userId="S::gabriela.b.davidson-gomez@ama-inc.com::75b7b548-bbc4-4c28-ac57-c5ecb33dc0ad" providerId="AD" clId="Web-{0F266C62-12AE-E803-4EB1-2118722B6098}" dt="2024-03-14T18:47:34.570" v="171" actId="14100"/>
          <ac:spMkLst>
            <pc:docMk/>
            <pc:sldMk cId="2680647682" sldId="290"/>
            <ac:spMk id="22" creationId="{E228C0ED-085E-276E-1A87-3938494DE8B7}"/>
          </ac:spMkLst>
        </pc:spChg>
        <pc:spChg chg="add mod">
          <ac:chgData name="Gabi B. Davidson-Gomez" userId="S::gabriela.b.davidson-gomez@ama-inc.com::75b7b548-bbc4-4c28-ac57-c5ecb33dc0ad" providerId="AD" clId="Web-{0F266C62-12AE-E803-4EB1-2118722B6098}" dt="2024-03-14T19:13:22.712" v="283" actId="1076"/>
          <ac:spMkLst>
            <pc:docMk/>
            <pc:sldMk cId="2680647682" sldId="290"/>
            <ac:spMk id="23" creationId="{E6901BAA-5C4D-E0A3-73FA-9717F14EBA1B}"/>
          </ac:spMkLst>
        </pc:spChg>
        <pc:spChg chg="add del">
          <ac:chgData name="Gabi B. Davidson-Gomez" userId="S::gabriela.b.davidson-gomez@ama-inc.com::75b7b548-bbc4-4c28-ac57-c5ecb33dc0ad" providerId="AD" clId="Web-{0F266C62-12AE-E803-4EB1-2118722B6098}" dt="2024-03-14T18:34:00.983" v="120"/>
          <ac:spMkLst>
            <pc:docMk/>
            <pc:sldMk cId="2680647682" sldId="290"/>
            <ac:spMk id="23" creationId="{F6EB1298-22F7-C6B3-FA32-D275F7179482}"/>
          </ac:spMkLst>
        </pc:spChg>
        <pc:spChg chg="add del mod">
          <ac:chgData name="Gabi B. Davidson-Gomez" userId="S::gabriela.b.davidson-gomez@ama-inc.com::75b7b548-bbc4-4c28-ac57-c5ecb33dc0ad" providerId="AD" clId="Web-{0F266C62-12AE-E803-4EB1-2118722B6098}" dt="2024-03-14T18:33:34.138" v="117"/>
          <ac:spMkLst>
            <pc:docMk/>
            <pc:sldMk cId="2680647682" sldId="290"/>
            <ac:spMk id="29" creationId="{B78AC2F8-53F1-6403-21FF-75A465358D48}"/>
          </ac:spMkLst>
        </pc:spChg>
        <pc:spChg chg="add del mod">
          <ac:chgData name="Gabi B. Davidson-Gomez" userId="S::gabriela.b.davidson-gomez@ama-inc.com::75b7b548-bbc4-4c28-ac57-c5ecb33dc0ad" providerId="AD" clId="Web-{0F266C62-12AE-E803-4EB1-2118722B6098}" dt="2024-03-14T18:33:37.388" v="118"/>
          <ac:spMkLst>
            <pc:docMk/>
            <pc:sldMk cId="2680647682" sldId="290"/>
            <ac:spMk id="30" creationId="{A4C3E0FA-A82C-3959-D9E3-14F79468A0D1}"/>
          </ac:spMkLst>
        </pc:spChg>
        <pc:spChg chg="mod">
          <ac:chgData name="Gabi B. Davidson-Gomez" userId="S::gabriela.b.davidson-gomez@ama-inc.com::75b7b548-bbc4-4c28-ac57-c5ecb33dc0ad" providerId="AD" clId="Web-{0F266C62-12AE-E803-4EB1-2118722B6098}" dt="2024-03-14T19:16:33.937" v="308" actId="1076"/>
          <ac:spMkLst>
            <pc:docMk/>
            <pc:sldMk cId="2680647682" sldId="290"/>
            <ac:spMk id="31" creationId="{D2E32626-0EAB-4477-5A94-AAF994761BD9}"/>
          </ac:spMkLst>
        </pc:spChg>
        <pc:spChg chg="add">
          <ac:chgData name="Gabi B. Davidson-Gomez" userId="S::gabriela.b.davidson-gomez@ama-inc.com::75b7b548-bbc4-4c28-ac57-c5ecb33dc0ad" providerId="AD" clId="Web-{0F266C62-12AE-E803-4EB1-2118722B6098}" dt="2024-03-14T18:29:37.100" v="92"/>
          <ac:spMkLst>
            <pc:docMk/>
            <pc:sldMk cId="2680647682" sldId="290"/>
            <ac:spMk id="32" creationId="{4EDA28CE-F77E-54D7-B19B-B632B38A98D7}"/>
          </ac:spMkLst>
        </pc:spChg>
        <pc:spChg chg="mod">
          <ac:chgData name="Gabi B. Davidson-Gomez" userId="S::gabriela.b.davidson-gomez@ama-inc.com::75b7b548-bbc4-4c28-ac57-c5ecb33dc0ad" providerId="AD" clId="Web-{0F266C62-12AE-E803-4EB1-2118722B6098}" dt="2024-03-14T18:41:39.919" v="132" actId="14100"/>
          <ac:spMkLst>
            <pc:docMk/>
            <pc:sldMk cId="2680647682" sldId="290"/>
            <ac:spMk id="38" creationId="{91D77EDF-C52A-A96E-A732-CF5B0206ABA7}"/>
          </ac:spMkLst>
        </pc:spChg>
        <pc:spChg chg="add">
          <ac:chgData name="Gabi B. Davidson-Gomez" userId="S::gabriela.b.davidson-gomez@ama-inc.com::75b7b548-bbc4-4c28-ac57-c5ecb33dc0ad" providerId="AD" clId="Web-{0F266C62-12AE-E803-4EB1-2118722B6098}" dt="2024-03-14T18:29:37.100" v="92"/>
          <ac:spMkLst>
            <pc:docMk/>
            <pc:sldMk cId="2680647682" sldId="290"/>
            <ac:spMk id="40" creationId="{1C5CC953-37F9-B694-B568-CCA193A04A17}"/>
          </ac:spMkLst>
        </pc:spChg>
        <pc:spChg chg="add">
          <ac:chgData name="Gabi B. Davidson-Gomez" userId="S::gabriela.b.davidson-gomez@ama-inc.com::75b7b548-bbc4-4c28-ac57-c5ecb33dc0ad" providerId="AD" clId="Web-{0F266C62-12AE-E803-4EB1-2118722B6098}" dt="2024-03-14T18:29:37.100" v="92"/>
          <ac:spMkLst>
            <pc:docMk/>
            <pc:sldMk cId="2680647682" sldId="290"/>
            <ac:spMk id="46" creationId="{B78AC2F8-53F1-6403-21FF-75A465358D48}"/>
          </ac:spMkLst>
        </pc:spChg>
        <pc:spChg chg="add">
          <ac:chgData name="Gabi B. Davidson-Gomez" userId="S::gabriela.b.davidson-gomez@ama-inc.com::75b7b548-bbc4-4c28-ac57-c5ecb33dc0ad" providerId="AD" clId="Web-{0F266C62-12AE-E803-4EB1-2118722B6098}" dt="2024-03-14T18:29:37.100" v="92"/>
          <ac:spMkLst>
            <pc:docMk/>
            <pc:sldMk cId="2680647682" sldId="290"/>
            <ac:spMk id="47" creationId="{A4C3E0FA-A82C-3959-D9E3-14F79468A0D1}"/>
          </ac:spMkLst>
        </pc:spChg>
        <pc:spChg chg="mod">
          <ac:chgData name="Gabi B. Davidson-Gomez" userId="S::gabriela.b.davidson-gomez@ama-inc.com::75b7b548-bbc4-4c28-ac57-c5ecb33dc0ad" providerId="AD" clId="Web-{0F266C62-12AE-E803-4EB1-2118722B6098}" dt="2024-03-14T19:03:50.585" v="213" actId="1076"/>
          <ac:spMkLst>
            <pc:docMk/>
            <pc:sldMk cId="2680647682" sldId="290"/>
            <ac:spMk id="48" creationId="{F227AA9F-D06A-E54E-7B48-B952858A9957}"/>
          </ac:spMkLst>
        </pc:spChg>
        <pc:spChg chg="mod">
          <ac:chgData name="Gabi B. Davidson-Gomez" userId="S::gabriela.b.davidson-gomez@ama-inc.com::75b7b548-bbc4-4c28-ac57-c5ecb33dc0ad" providerId="AD" clId="Web-{0F266C62-12AE-E803-4EB1-2118722B6098}" dt="2024-03-14T19:03:42.491" v="212" actId="1076"/>
          <ac:spMkLst>
            <pc:docMk/>
            <pc:sldMk cId="2680647682" sldId="290"/>
            <ac:spMk id="49" creationId="{1DEB6845-E066-F19E-0389-0A12790A6391}"/>
          </ac:spMkLst>
        </pc:spChg>
        <pc:spChg chg="mod">
          <ac:chgData name="Gabi B. Davidson-Gomez" userId="S::gabriela.b.davidson-gomez@ama-inc.com::75b7b548-bbc4-4c28-ac57-c5ecb33dc0ad" providerId="AD" clId="Web-{0F266C62-12AE-E803-4EB1-2118722B6098}" dt="2024-03-14T19:19:02.629" v="313" actId="1076"/>
          <ac:spMkLst>
            <pc:docMk/>
            <pc:sldMk cId="2680647682" sldId="290"/>
            <ac:spMk id="50" creationId="{2DC9D2FB-0AA3-1ADE-10B3-C4A590D0483D}"/>
          </ac:spMkLst>
        </pc:spChg>
        <pc:spChg chg="mod">
          <ac:chgData name="Gabi B. Davidson-Gomez" userId="S::gabriela.b.davidson-gomez@ama-inc.com::75b7b548-bbc4-4c28-ac57-c5ecb33dc0ad" providerId="AD" clId="Web-{0F266C62-12AE-E803-4EB1-2118722B6098}" dt="2024-03-14T19:19:06.692" v="314" actId="1076"/>
          <ac:spMkLst>
            <pc:docMk/>
            <pc:sldMk cId="2680647682" sldId="290"/>
            <ac:spMk id="51" creationId="{E02DFBD3-D52B-AFC1-DDBB-FFB8F602D4D2}"/>
          </ac:spMkLst>
        </pc:spChg>
        <pc:spChg chg="mod">
          <ac:chgData name="Gabi B. Davidson-Gomez" userId="S::gabriela.b.davidson-gomez@ama-inc.com::75b7b548-bbc4-4c28-ac57-c5ecb33dc0ad" providerId="AD" clId="Web-{0F266C62-12AE-E803-4EB1-2118722B6098}" dt="2024-03-14T18:40:13.916" v="128" actId="1076"/>
          <ac:spMkLst>
            <pc:docMk/>
            <pc:sldMk cId="2680647682" sldId="290"/>
            <ac:spMk id="53" creationId="{A3704D22-8612-C559-3EAD-5270E65387DD}"/>
          </ac:spMkLst>
        </pc:spChg>
        <pc:spChg chg="mod">
          <ac:chgData name="Gabi B. Davidson-Gomez" userId="S::gabriela.b.davidson-gomez@ama-inc.com::75b7b548-bbc4-4c28-ac57-c5ecb33dc0ad" providerId="AD" clId="Web-{0F266C62-12AE-E803-4EB1-2118722B6098}" dt="2024-03-14T18:39:48.665" v="124" actId="1076"/>
          <ac:spMkLst>
            <pc:docMk/>
            <pc:sldMk cId="2680647682" sldId="290"/>
            <ac:spMk id="54" creationId="{5A163577-34E1-B75C-6473-C1D8F4AD19CB}"/>
          </ac:spMkLst>
        </pc:spChg>
        <pc:spChg chg="mod">
          <ac:chgData name="Gabi B. Davidson-Gomez" userId="S::gabriela.b.davidson-gomez@ama-inc.com::75b7b548-bbc4-4c28-ac57-c5ecb33dc0ad" providerId="AD" clId="Web-{0F266C62-12AE-E803-4EB1-2118722B6098}" dt="2024-03-14T19:05:49.901" v="221" actId="1076"/>
          <ac:spMkLst>
            <pc:docMk/>
            <pc:sldMk cId="2680647682" sldId="290"/>
            <ac:spMk id="59" creationId="{D2053F84-43A9-C2F1-744D-A4EF9C968DE7}"/>
          </ac:spMkLst>
        </pc:spChg>
        <pc:spChg chg="mod">
          <ac:chgData name="Gabi B. Davidson-Gomez" userId="S::gabriela.b.davidson-gomez@ama-inc.com::75b7b548-bbc4-4c28-ac57-c5ecb33dc0ad" providerId="AD" clId="Web-{0F266C62-12AE-E803-4EB1-2118722B6098}" dt="2024-03-14T18:50:09.575" v="190" actId="1076"/>
          <ac:spMkLst>
            <pc:docMk/>
            <pc:sldMk cId="2680647682" sldId="290"/>
            <ac:spMk id="60" creationId="{90BA90F7-14A3-1BD0-24B9-C865EFAF4AFF}"/>
          </ac:spMkLst>
        </pc:spChg>
        <pc:spChg chg="mod">
          <ac:chgData name="Gabi B. Davidson-Gomez" userId="S::gabriela.b.davidson-gomez@ama-inc.com::75b7b548-bbc4-4c28-ac57-c5ecb33dc0ad" providerId="AD" clId="Web-{0F266C62-12AE-E803-4EB1-2118722B6098}" dt="2024-03-14T18:46:28.693" v="162" actId="1076"/>
          <ac:spMkLst>
            <pc:docMk/>
            <pc:sldMk cId="2680647682" sldId="290"/>
            <ac:spMk id="70" creationId="{9B00A492-CD67-8CBE-56CA-3E3FC3DCFA8E}"/>
          </ac:spMkLst>
        </pc:spChg>
        <pc:spChg chg="mod">
          <ac:chgData name="Gabi B. Davidson-Gomez" userId="S::gabriela.b.davidson-gomez@ama-inc.com::75b7b548-bbc4-4c28-ac57-c5ecb33dc0ad" providerId="AD" clId="Web-{0F266C62-12AE-E803-4EB1-2118722B6098}" dt="2024-03-14T19:18:39.269" v="312" actId="20577"/>
          <ac:spMkLst>
            <pc:docMk/>
            <pc:sldMk cId="2680647682" sldId="290"/>
            <ac:spMk id="72" creationId="{72AAE436-9D2E-B5F2-3872-8E571DEDBD27}"/>
          </ac:spMkLst>
        </pc:spChg>
        <pc:spChg chg="mod">
          <ac:chgData name="Gabi B. Davidson-Gomez" userId="S::gabriela.b.davidson-gomez@ama-inc.com::75b7b548-bbc4-4c28-ac57-c5ecb33dc0ad" providerId="AD" clId="Web-{0F266C62-12AE-E803-4EB1-2118722B6098}" dt="2024-03-14T18:46:37.334" v="163" actId="1076"/>
          <ac:spMkLst>
            <pc:docMk/>
            <pc:sldMk cId="2680647682" sldId="290"/>
            <ac:spMk id="102" creationId="{40C0FA69-7013-6EE3-62C1-EF03B5B08525}"/>
          </ac:spMkLst>
        </pc:spChg>
        <pc:spChg chg="mod">
          <ac:chgData name="Gabi B. Davidson-Gomez" userId="S::gabriela.b.davidson-gomez@ama-inc.com::75b7b548-bbc4-4c28-ac57-c5ecb33dc0ad" providerId="AD" clId="Web-{0F266C62-12AE-E803-4EB1-2118722B6098}" dt="2024-03-14T18:46:42.272" v="164" actId="1076"/>
          <ac:spMkLst>
            <pc:docMk/>
            <pc:sldMk cId="2680647682" sldId="290"/>
            <ac:spMk id="103" creationId="{C2F19722-B620-6B21-3FDE-F075808CAAE3}"/>
          </ac:spMkLst>
        </pc:spChg>
        <pc:spChg chg="mod">
          <ac:chgData name="Gabi B. Davidson-Gomez" userId="S::gabriela.b.davidson-gomez@ama-inc.com::75b7b548-bbc4-4c28-ac57-c5ecb33dc0ad" providerId="AD" clId="Web-{0F266C62-12AE-E803-4EB1-2118722B6098}" dt="2024-03-14T18:46:46.881" v="165" actId="1076"/>
          <ac:spMkLst>
            <pc:docMk/>
            <pc:sldMk cId="2680647682" sldId="290"/>
            <ac:spMk id="104" creationId="{CFB82BF8-0AB6-FC22-6AAB-196E774827A7}"/>
          </ac:spMkLst>
        </pc:spChg>
        <pc:spChg chg="mod">
          <ac:chgData name="Gabi B. Davidson-Gomez" userId="S::gabriela.b.davidson-gomez@ama-inc.com::75b7b548-bbc4-4c28-ac57-c5ecb33dc0ad" providerId="AD" clId="Web-{0F266C62-12AE-E803-4EB1-2118722B6098}" dt="2024-03-14T18:46:53.413" v="166" actId="1076"/>
          <ac:spMkLst>
            <pc:docMk/>
            <pc:sldMk cId="2680647682" sldId="290"/>
            <ac:spMk id="105" creationId="{8B8939FA-1B2F-1C8C-C24B-DE47F813552C}"/>
          </ac:spMkLst>
        </pc:spChg>
        <pc:spChg chg="mod">
          <ac:chgData name="Gabi B. Davidson-Gomez" userId="S::gabriela.b.davidson-gomez@ama-inc.com::75b7b548-bbc4-4c28-ac57-c5ecb33dc0ad" providerId="AD" clId="Web-{0F266C62-12AE-E803-4EB1-2118722B6098}" dt="2024-03-14T18:47:01.288" v="167" actId="1076"/>
          <ac:spMkLst>
            <pc:docMk/>
            <pc:sldMk cId="2680647682" sldId="290"/>
            <ac:spMk id="106" creationId="{8C3512E9-60E3-D795-6D32-EE4071F3237D}"/>
          </ac:spMkLst>
        </pc:spChg>
        <pc:spChg chg="mod">
          <ac:chgData name="Gabi B. Davidson-Gomez" userId="S::gabriela.b.davidson-gomez@ama-inc.com::75b7b548-bbc4-4c28-ac57-c5ecb33dc0ad" providerId="AD" clId="Web-{0F266C62-12AE-E803-4EB1-2118722B6098}" dt="2024-03-14T19:12:23.007" v="278" actId="14100"/>
          <ac:spMkLst>
            <pc:docMk/>
            <pc:sldMk cId="2680647682" sldId="290"/>
            <ac:spMk id="198" creationId="{7B303439-EB3C-8B8C-C0BD-60EBB5F951CE}"/>
          </ac:spMkLst>
        </pc:spChg>
        <pc:grpChg chg="add del mod">
          <ac:chgData name="Gabi B. Davidson-Gomez" userId="S::gabriela.b.davidson-gomez@ama-inc.com::75b7b548-bbc4-4c28-ac57-c5ecb33dc0ad" providerId="AD" clId="Web-{0F266C62-12AE-E803-4EB1-2118722B6098}" dt="2024-03-14T18:29:49.866" v="94"/>
          <ac:grpSpMkLst>
            <pc:docMk/>
            <pc:sldMk cId="2680647682" sldId="290"/>
            <ac:grpSpMk id="29" creationId="{A2B28614-046C-41A5-B1DF-AC2C0B7FFD94}"/>
          </ac:grpSpMkLst>
        </pc:grpChg>
        <pc:grpChg chg="add">
          <ac:chgData name="Gabi B. Davidson-Gomez" userId="S::gabriela.b.davidson-gomez@ama-inc.com::75b7b548-bbc4-4c28-ac57-c5ecb33dc0ad" providerId="AD" clId="Web-{0F266C62-12AE-E803-4EB1-2118722B6098}" dt="2024-03-14T18:29:37.100" v="92"/>
          <ac:grpSpMkLst>
            <pc:docMk/>
            <pc:sldMk cId="2680647682" sldId="290"/>
            <ac:grpSpMk id="30" creationId="{D2A9A118-DDF2-49EB-1779-C618B899F2E1}"/>
          </ac:grpSpMkLst>
        </pc:grpChg>
        <pc:grpChg chg="mod">
          <ac:chgData name="Gabi B. Davidson-Gomez" userId="S::gabriela.b.davidson-gomez@ama-inc.com::75b7b548-bbc4-4c28-ac57-c5ecb33dc0ad" providerId="AD" clId="Web-{0F266C62-12AE-E803-4EB1-2118722B6098}" dt="2024-03-14T19:08:03.140" v="227" actId="1076"/>
          <ac:grpSpMkLst>
            <pc:docMk/>
            <pc:sldMk cId="2680647682" sldId="290"/>
            <ac:grpSpMk id="35" creationId="{2897900E-D8BD-D509-BF66-82ED110BFED3}"/>
          </ac:grpSpMkLst>
        </pc:grpChg>
        <pc:grpChg chg="mod">
          <ac:chgData name="Gabi B. Davidson-Gomez" userId="S::gabriela.b.davidson-gomez@ama-inc.com::75b7b548-bbc4-4c28-ac57-c5ecb33dc0ad" providerId="AD" clId="Web-{0F266C62-12AE-E803-4EB1-2118722B6098}" dt="2024-03-14T18:47:08.617" v="169" actId="1076"/>
          <ac:grpSpMkLst>
            <pc:docMk/>
            <pc:sldMk cId="2680647682" sldId="290"/>
            <ac:grpSpMk id="95" creationId="{69BA0C53-C093-AE06-16B0-5910F0BD8F4B}"/>
          </ac:grpSpMkLst>
        </pc:grpChg>
        <pc:picChg chg="del">
          <ac:chgData name="Gabi B. Davidson-Gomez" userId="S::gabriela.b.davidson-gomez@ama-inc.com::75b7b548-bbc4-4c28-ac57-c5ecb33dc0ad" providerId="AD" clId="Web-{0F266C62-12AE-E803-4EB1-2118722B6098}" dt="2024-03-14T19:13:45.775" v="288"/>
          <ac:picMkLst>
            <pc:docMk/>
            <pc:sldMk cId="2680647682" sldId="290"/>
            <ac:picMk id="5" creationId="{E54B06A2-F59F-FF57-2C84-04076154A13C}"/>
          </ac:picMkLst>
        </pc:picChg>
        <pc:picChg chg="del">
          <ac:chgData name="Gabi B. Davidson-Gomez" userId="S::gabriela.b.davidson-gomez@ama-inc.com::75b7b548-bbc4-4c28-ac57-c5ecb33dc0ad" providerId="AD" clId="Web-{0F266C62-12AE-E803-4EB1-2118722B6098}" dt="2024-03-14T19:13:48.025" v="289"/>
          <ac:picMkLst>
            <pc:docMk/>
            <pc:sldMk cId="2680647682" sldId="290"/>
            <ac:picMk id="7" creationId="{B94150A1-AEEC-EE99-0440-6DAAA64830DB}"/>
          </ac:picMkLst>
        </pc:picChg>
        <pc:picChg chg="mod modCrop">
          <ac:chgData name="Gabi B. Davidson-Gomez" userId="S::gabriela.b.davidson-gomez@ama-inc.com::75b7b548-bbc4-4c28-ac57-c5ecb33dc0ad" providerId="AD" clId="Web-{0F266C62-12AE-E803-4EB1-2118722B6098}" dt="2024-03-14T19:04:47.774" v="219" actId="1076"/>
          <ac:picMkLst>
            <pc:docMk/>
            <pc:sldMk cId="2680647682" sldId="290"/>
            <ac:picMk id="9" creationId="{2AFAA733-16EF-9DEE-5D45-EC0FCC8880E4}"/>
          </ac:picMkLst>
        </pc:picChg>
        <pc:picChg chg="del mod modCrop">
          <ac:chgData name="Gabi B. Davidson-Gomez" userId="S::gabriela.b.davidson-gomez@ama-inc.com::75b7b548-bbc4-4c28-ac57-c5ecb33dc0ad" providerId="AD" clId="Web-{0F266C62-12AE-E803-4EB1-2118722B6098}" dt="2024-03-14T19:13:43.494" v="286"/>
          <ac:picMkLst>
            <pc:docMk/>
            <pc:sldMk cId="2680647682" sldId="290"/>
            <ac:picMk id="10" creationId="{96C197CC-ABA5-1BD1-9F01-98A6839A879C}"/>
          </ac:picMkLst>
        </pc:picChg>
        <pc:picChg chg="del">
          <ac:chgData name="Gabi B. Davidson-Gomez" userId="S::gabriela.b.davidson-gomez@ama-inc.com::75b7b548-bbc4-4c28-ac57-c5ecb33dc0ad" providerId="AD" clId="Web-{0F266C62-12AE-E803-4EB1-2118722B6098}" dt="2024-03-14T19:13:44.588" v="287"/>
          <ac:picMkLst>
            <pc:docMk/>
            <pc:sldMk cId="2680647682" sldId="290"/>
            <ac:picMk id="11" creationId="{F8BB8BEA-8382-709C-392E-2620E6058D03}"/>
          </ac:picMkLst>
        </pc:picChg>
        <pc:picChg chg="add del mod">
          <ac:chgData name="Gabi B. Davidson-Gomez" userId="S::gabriela.b.davidson-gomez@ama-inc.com::75b7b548-bbc4-4c28-ac57-c5ecb33dc0ad" providerId="AD" clId="Web-{0F266C62-12AE-E803-4EB1-2118722B6098}" dt="2024-03-14T18:12:54.209" v="7"/>
          <ac:picMkLst>
            <pc:docMk/>
            <pc:sldMk cId="2680647682" sldId="290"/>
            <ac:picMk id="19" creationId="{6597288B-A618-E668-1EE9-24C73F485C00}"/>
          </ac:picMkLst>
        </pc:picChg>
        <pc:picChg chg="add mod">
          <ac:chgData name="Gabi B. Davidson-Gomez" userId="S::gabriela.b.davidson-gomez@ama-inc.com::75b7b548-bbc4-4c28-ac57-c5ecb33dc0ad" providerId="AD" clId="Web-{0F266C62-12AE-E803-4EB1-2118722B6098}" dt="2024-03-14T18:13:38.632" v="11" actId="1076"/>
          <ac:picMkLst>
            <pc:docMk/>
            <pc:sldMk cId="2680647682" sldId="290"/>
            <ac:picMk id="21" creationId="{10884DD5-DBE6-BAC1-6357-587A225A9A37}"/>
          </ac:picMkLst>
        </pc:picChg>
        <pc:picChg chg="mod">
          <ac:chgData name="Gabi B. Davidson-Gomez" userId="S::gabriela.b.davidson-gomez@ama-inc.com::75b7b548-bbc4-4c28-ac57-c5ecb33dc0ad" providerId="AD" clId="Web-{0F266C62-12AE-E803-4EB1-2118722B6098}" dt="2024-03-14T18:47:56.931" v="172" actId="1076"/>
          <ac:picMkLst>
            <pc:docMk/>
            <pc:sldMk cId="2680647682" sldId="290"/>
            <ac:picMk id="57" creationId="{45391913-79AD-7098-A3EA-B7A7E2511E41}"/>
          </ac:picMkLst>
        </pc:picChg>
        <pc:picChg chg="mod">
          <ac:chgData name="Gabi B. Davidson-Gomez" userId="S::gabriela.b.davidson-gomez@ama-inc.com::75b7b548-bbc4-4c28-ac57-c5ecb33dc0ad" providerId="AD" clId="Web-{0F266C62-12AE-E803-4EB1-2118722B6098}" dt="2024-03-14T18:20:00.660" v="45" actId="1076"/>
          <ac:picMkLst>
            <pc:docMk/>
            <pc:sldMk cId="2680647682" sldId="290"/>
            <ac:picMk id="194" creationId="{90C02D1F-6915-4C06-515A-852F2CE27321}"/>
          </ac:picMkLst>
        </pc:picChg>
        <pc:cxnChg chg="mod">
          <ac:chgData name="Gabi B. Davidson-Gomez" userId="S::gabriela.b.davidson-gomez@ama-inc.com::75b7b548-bbc4-4c28-ac57-c5ecb33dc0ad" providerId="AD" clId="Web-{0F266C62-12AE-E803-4EB1-2118722B6098}" dt="2024-03-14T19:05:58.261" v="223" actId="14100"/>
          <ac:cxnSpMkLst>
            <pc:docMk/>
            <pc:sldMk cId="2680647682" sldId="290"/>
            <ac:cxnSpMk id="61" creationId="{A77EB6F2-1748-204A-4AE4-D26EAEF5EFD2}"/>
          </ac:cxnSpMkLst>
        </pc:cxnChg>
        <pc:cxnChg chg="mod">
          <ac:chgData name="Gabi B. Davidson-Gomez" userId="S::gabriela.b.davidson-gomez@ama-inc.com::75b7b548-bbc4-4c28-ac57-c5ecb33dc0ad" providerId="AD" clId="Web-{0F266C62-12AE-E803-4EB1-2118722B6098}" dt="2024-03-14T19:06:55.731" v="226" actId="1076"/>
          <ac:cxnSpMkLst>
            <pc:docMk/>
            <pc:sldMk cId="2680647682" sldId="290"/>
            <ac:cxnSpMk id="65" creationId="{0E314202-8269-0C8F-C379-A06C7AF02431}"/>
          </ac:cxnSpMkLst>
        </pc:cxnChg>
        <pc:extLst>
          <p:ext xmlns:p="http://schemas.openxmlformats.org/presentationml/2006/main" uri="{D6D511B9-2390-475A-947B-AFAB55BFBCF1}">
            <pc226:cmChg xmlns="" xmlns:pc226="http://schemas.microsoft.com/office/powerpoint/2022/06/main/command" chg="del mod modRxn">
              <pc226:chgData name="Gabi B. Davidson-Gomez" userId="S::gabriela.b.davidson-gomez@ama-inc.com::75b7b548-bbc4-4c28-ac57-c5ecb33dc0ad" providerId="AD" clId="Web-{0F266C62-12AE-E803-4EB1-2118722B6098}" dt="2024-03-14T18:14:21.634" v="14"/>
              <pc2:cmMkLst xmlns:pc2="http://schemas.microsoft.com/office/powerpoint/2019/9/main/command">
                <pc:docMk/>
                <pc:sldMk cId="2680647682" sldId="290"/>
                <pc2:cmMk id="{AC77FF44-E5AD-429F-B5BB-BC0943C87227}"/>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15:43.605" v="21"/>
              <pc2:cmMkLst xmlns:pc2="http://schemas.microsoft.com/office/powerpoint/2019/9/main/command">
                <pc:docMk/>
                <pc:sldMk cId="2680647682" sldId="290"/>
                <pc2:cmMk id="{9319B354-CF44-4422-93E8-10DC03CA8020}"/>
              </pc2:cmMkLst>
            </pc226:cmChg>
            <pc226:cmChg xmlns="" xmlns:pc226="http://schemas.microsoft.com/office/powerpoint/2022/06/main/command" chg="mod">
              <pc226:chgData name="Gabi B. Davidson-Gomez" userId="S::gabriela.b.davidson-gomez@ama-inc.com::75b7b548-bbc4-4c28-ac57-c5ecb33dc0ad" providerId="AD" clId="Web-{0F266C62-12AE-E803-4EB1-2118722B6098}" dt="2024-03-14T18:26:54.829" v="90"/>
              <pc2:cmMkLst xmlns:pc2="http://schemas.microsoft.com/office/powerpoint/2019/9/main/command">
                <pc:docMk/>
                <pc:sldMk cId="2680647682" sldId="290"/>
                <pc2:cmMk id="{4E7B8D65-E248-4360-ABA3-1066C462EEB5}"/>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41:21.512" v="130"/>
              <pc2:cmMkLst xmlns:pc2="http://schemas.microsoft.com/office/powerpoint/2019/9/main/command">
                <pc:docMk/>
                <pc:sldMk cId="2680647682" sldId="290"/>
                <pc2:cmMk id="{6229D38D-6870-4D31-9B27-4942389BB6AA}"/>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15:49.683" v="23"/>
              <pc2:cmMkLst xmlns:pc2="http://schemas.microsoft.com/office/powerpoint/2019/9/main/command">
                <pc:docMk/>
                <pc:sldMk cId="2680647682" sldId="290"/>
                <pc2:cmMk id="{15C4D691-F1CA-4B73-8C6F-175A28509468}"/>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15:38.355" v="19"/>
              <pc2:cmMkLst xmlns:pc2="http://schemas.microsoft.com/office/powerpoint/2019/9/main/command">
                <pc:docMk/>
                <pc:sldMk cId="2680647682" sldId="290"/>
                <pc2:cmMk id="{ACF728A2-8DBF-43FF-8599-D202DCE2E337}"/>
              </pc2:cmMkLst>
            </pc226:cmChg>
            <pc226:cmChg xmlns="" xmlns:pc226="http://schemas.microsoft.com/office/powerpoint/2022/06/main/command" chg="del">
              <pc226:chgData name="Gabi B. Davidson-Gomez" userId="S::gabriela.b.davidson-gomez@ama-inc.com::75b7b548-bbc4-4c28-ac57-c5ecb33dc0ad" providerId="AD" clId="Web-{0F266C62-12AE-E803-4EB1-2118722B6098}" dt="2024-03-14T18:14:41.103" v="17"/>
              <pc2:cmMkLst xmlns:pc2="http://schemas.microsoft.com/office/powerpoint/2019/9/main/command">
                <pc:docMk/>
                <pc:sldMk cId="2680647682" sldId="290"/>
                <pc2:cmMk id="{E2927EAC-D922-485A-9F75-108B844332E7}"/>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15:54.402" v="25"/>
              <pc2:cmMkLst xmlns:pc2="http://schemas.microsoft.com/office/powerpoint/2019/9/main/command">
                <pc:docMk/>
                <pc:sldMk cId="2680647682" sldId="290"/>
                <pc2:cmMk id="{FE2886B2-B98E-4479-9E96-C0F2C56DC2E0}"/>
              </pc2:cmMkLst>
            </pc226:cmChg>
            <pc226:cmChg xmlns="" xmlns:pc226="http://schemas.microsoft.com/office/powerpoint/2022/06/main/command" chg="del">
              <pc226:chgData name="Gabi B. Davidson-Gomez" userId="S::gabriela.b.davidson-gomez@ama-inc.com::75b7b548-bbc4-4c28-ac57-c5ecb33dc0ad" providerId="AD" clId="Web-{0F266C62-12AE-E803-4EB1-2118722B6098}" dt="2024-03-14T18:14:23.352" v="15"/>
              <pc2:cmMkLst xmlns:pc2="http://schemas.microsoft.com/office/powerpoint/2019/9/main/command">
                <pc:docMk/>
                <pc:sldMk cId="2680647682" sldId="290"/>
                <pc2:cmMk id="{6B9EA5C7-3BB4-49CB-81D2-CC5A34BEA44A}"/>
              </pc2:cmMkLst>
            </pc226:cmChg>
            <pc226:cmChg xmlns="" xmlns:pc226="http://schemas.microsoft.com/office/powerpoint/2022/06/main/command" chg="del">
              <pc226:chgData name="Gabi B. Davidson-Gomez" userId="S::gabriela.b.davidson-gomez@ama-inc.com::75b7b548-bbc4-4c28-ac57-c5ecb33dc0ad" providerId="AD" clId="Web-{0F266C62-12AE-E803-4EB1-2118722B6098}" dt="2024-03-14T18:14:39.103" v="16"/>
              <pc2:cmMkLst xmlns:pc2="http://schemas.microsoft.com/office/powerpoint/2019/9/main/command">
                <pc:docMk/>
                <pc:sldMk cId="2680647682" sldId="290"/>
                <pc2:cmMk id="{15A0ADD1-0A8B-49BF-BB02-23482B8B8718}"/>
              </pc2:cmMkLst>
            </pc226:cmChg>
            <pc226:cmChg xmlns="" xmlns:pc226="http://schemas.microsoft.com/office/powerpoint/2022/06/main/command" chg="mod">
              <pc226:chgData name="Gabi B. Davidson-Gomez" userId="S::gabriela.b.davidson-gomez@ama-inc.com::75b7b548-bbc4-4c28-ac57-c5ecb33dc0ad" providerId="AD" clId="Web-{0F266C62-12AE-E803-4EB1-2118722B6098}" dt="2024-03-14T18:41:51.935" v="133"/>
              <pc2:cmMkLst xmlns:pc2="http://schemas.microsoft.com/office/powerpoint/2019/9/main/command">
                <pc:docMk/>
                <pc:sldMk cId="2680647682" sldId="290"/>
                <pc2:cmMk id="{4277C1DA-1501-463D-AE64-958985E67948}"/>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26:17.156" v="89"/>
              <pc2:cmMkLst xmlns:pc2="http://schemas.microsoft.com/office/powerpoint/2019/9/main/command">
                <pc:docMk/>
                <pc:sldMk cId="2680647682" sldId="290"/>
                <pc2:cmMk id="{B93F8DEC-B78F-4A1B-9B77-22E74CAB6AA9}"/>
              </pc2:cmMkLst>
            </pc226:cmChg>
            <pc226:cmChg xmlns="" xmlns:pc226="http://schemas.microsoft.com/office/powerpoint/2022/06/main/command" chg="del mod">
              <pc226:chgData name="Gabi B. Davidson-Gomez" userId="S::gabriela.b.davidson-gomez@ama-inc.com::75b7b548-bbc4-4c28-ac57-c5ecb33dc0ad" providerId="AD" clId="Web-{0F266C62-12AE-E803-4EB1-2118722B6098}" dt="2024-03-14T18:41:25.778" v="131"/>
              <pc2:cmMkLst xmlns:pc2="http://schemas.microsoft.com/office/powerpoint/2019/9/main/command">
                <pc:docMk/>
                <pc:sldMk cId="2680647682" sldId="290"/>
                <pc2:cmMk id="{A84A12F0-0409-4CB1-8A8F-A92BF236A619}"/>
              </pc2:cmMkLst>
            </pc226:cmChg>
          </p:ext>
        </pc:extLst>
      </pc:sldChg>
      <pc:sldChg chg="del">
        <pc:chgData name="Gabi B. Davidson-Gomez" userId="S::gabriela.b.davidson-gomez@ama-inc.com::75b7b548-bbc4-4c28-ac57-c5ecb33dc0ad" providerId="AD" clId="Web-{0F266C62-12AE-E803-4EB1-2118722B6098}" dt="2024-03-14T19:14:26.370" v="291"/>
        <pc:sldMkLst>
          <pc:docMk/>
          <pc:sldMk cId="3011019883" sldId="291"/>
        </pc:sldMkLst>
      </pc:sldChg>
    </pc:docChg>
  </pc:docChgLst>
  <pc:docChgLst>
    <pc:chgData name="Tallis L. Monteiro" userId="S::tallis.l.monteiro@ama-inc.com::3080feb3-2a47-4df9-907d-392bcb1f231f" providerId="AD" clId="Web-{EF0CA8B9-443A-4A83-8B91-5228445CD5AD}"/>
    <pc:docChg chg="modSld">
      <pc:chgData name="Tallis L. Monteiro" userId="S::tallis.l.monteiro@ama-inc.com::3080feb3-2a47-4df9-907d-392bcb1f231f" providerId="AD" clId="Web-{EF0CA8B9-443A-4A83-8B91-5228445CD5AD}" dt="2024-03-14T18:20:16.785" v="87" actId="1076"/>
      <pc:docMkLst>
        <pc:docMk/>
      </pc:docMkLst>
      <pc:sldChg chg="addSp delSp modSp modCm">
        <pc:chgData name="Tallis L. Monteiro" userId="S::tallis.l.monteiro@ama-inc.com::3080feb3-2a47-4df9-907d-392bcb1f231f" providerId="AD" clId="Web-{EF0CA8B9-443A-4A83-8B91-5228445CD5AD}" dt="2024-03-14T18:20:16.785" v="87" actId="1076"/>
        <pc:sldMkLst>
          <pc:docMk/>
          <pc:sldMk cId="2680647682" sldId="290"/>
        </pc:sldMkLst>
        <pc:spChg chg="mod">
          <ac:chgData name="Tallis L. Monteiro" userId="S::tallis.l.monteiro@ama-inc.com::3080feb3-2a47-4df9-907d-392bcb1f231f" providerId="AD" clId="Web-{EF0CA8B9-443A-4A83-8B91-5228445CD5AD}" dt="2024-03-14T17:57:51.051" v="69" actId="1076"/>
          <ac:spMkLst>
            <pc:docMk/>
            <pc:sldMk cId="2680647682" sldId="290"/>
            <ac:spMk id="6" creationId="{6A6AF364-518D-E201-8EF5-E43676601BAF}"/>
          </ac:spMkLst>
        </pc:spChg>
        <pc:spChg chg="del mod">
          <ac:chgData name="Tallis L. Monteiro" userId="S::tallis.l.monteiro@ama-inc.com::3080feb3-2a47-4df9-907d-392bcb1f231f" providerId="AD" clId="Web-{EF0CA8B9-443A-4A83-8B91-5228445CD5AD}" dt="2024-03-14T17:52:51.357" v="3"/>
          <ac:spMkLst>
            <pc:docMk/>
            <pc:sldMk cId="2680647682" sldId="290"/>
            <ac:spMk id="64" creationId="{07669141-0EDF-50F2-5AD4-A7E03965182B}"/>
          </ac:spMkLst>
        </pc:spChg>
        <pc:spChg chg="del">
          <ac:chgData name="Tallis L. Monteiro" userId="S::tallis.l.monteiro@ama-inc.com::3080feb3-2a47-4df9-907d-392bcb1f231f" providerId="AD" clId="Web-{EF0CA8B9-443A-4A83-8B91-5228445CD5AD}" dt="2024-03-14T17:52:50.842" v="1"/>
          <ac:spMkLst>
            <pc:docMk/>
            <pc:sldMk cId="2680647682" sldId="290"/>
            <ac:spMk id="65" creationId="{A2B9D154-DE03-7808-A58B-2F0AFC6D2922}"/>
          </ac:spMkLst>
        </pc:spChg>
        <pc:spChg chg="add mod">
          <ac:chgData name="Tallis L. Monteiro" userId="S::tallis.l.monteiro@ama-inc.com::3080feb3-2a47-4df9-907d-392bcb1f231f" providerId="AD" clId="Web-{EF0CA8B9-443A-4A83-8B91-5228445CD5AD}" dt="2024-03-14T17:57:51.161" v="73" actId="1076"/>
          <ac:spMkLst>
            <pc:docMk/>
            <pc:sldMk cId="2680647682" sldId="290"/>
            <ac:spMk id="125" creationId="{C2284BAA-1B5A-0AD5-1E45-A2F8BE1DCBCC}"/>
          </ac:spMkLst>
        </pc:spChg>
        <pc:spChg chg="add mod">
          <ac:chgData name="Tallis L. Monteiro" userId="S::tallis.l.monteiro@ama-inc.com::3080feb3-2a47-4df9-907d-392bcb1f231f" providerId="AD" clId="Web-{EF0CA8B9-443A-4A83-8B91-5228445CD5AD}" dt="2024-03-14T17:57:51.192" v="74" actId="1076"/>
          <ac:spMkLst>
            <pc:docMk/>
            <pc:sldMk cId="2680647682" sldId="290"/>
            <ac:spMk id="192" creationId="{51127A38-A0CE-70B1-D19E-019F80A21FDD}"/>
          </ac:spMkLst>
        </pc:spChg>
        <pc:spChg chg="add mod">
          <ac:chgData name="Tallis L. Monteiro" userId="S::tallis.l.monteiro@ama-inc.com::3080feb3-2a47-4df9-907d-392bcb1f231f" providerId="AD" clId="Web-{EF0CA8B9-443A-4A83-8B91-5228445CD5AD}" dt="2024-03-14T17:57:51.208" v="75" actId="1076"/>
          <ac:spMkLst>
            <pc:docMk/>
            <pc:sldMk cId="2680647682" sldId="290"/>
            <ac:spMk id="193" creationId="{A482C56B-8447-F55F-F434-4CC55407C895}"/>
          </ac:spMkLst>
        </pc:spChg>
        <pc:graphicFrameChg chg="del">
          <ac:chgData name="Tallis L. Monteiro" userId="S::tallis.l.monteiro@ama-inc.com::3080feb3-2a47-4df9-907d-392bcb1f231f" providerId="AD" clId="Web-{EF0CA8B9-443A-4A83-8B91-5228445CD5AD}" dt="2024-03-14T17:52:44.232" v="0"/>
          <ac:graphicFrameMkLst>
            <pc:docMk/>
            <pc:sldMk cId="2680647682" sldId="290"/>
            <ac:graphicFrameMk id="62" creationId="{6AD57869-59FA-D391-0712-6F3986B92BAF}"/>
          </ac:graphicFrameMkLst>
        </pc:graphicFrameChg>
        <pc:picChg chg="mod">
          <ac:chgData name="Tallis L. Monteiro" userId="S::tallis.l.monteiro@ama-inc.com::3080feb3-2a47-4df9-907d-392bcb1f231f" providerId="AD" clId="Web-{EF0CA8B9-443A-4A83-8B91-5228445CD5AD}" dt="2024-03-14T17:57:51.083" v="70" actId="1076"/>
          <ac:picMkLst>
            <pc:docMk/>
            <pc:sldMk cId="2680647682" sldId="290"/>
            <ac:picMk id="35" creationId="{1F45638B-5C61-F957-FE9D-4386DC32EECF}"/>
          </ac:picMkLst>
        </pc:picChg>
        <pc:picChg chg="mod">
          <ac:chgData name="Tallis L. Monteiro" userId="S::tallis.l.monteiro@ama-inc.com::3080feb3-2a47-4df9-907d-392bcb1f231f" providerId="AD" clId="Web-{EF0CA8B9-443A-4A83-8B91-5228445CD5AD}" dt="2024-03-14T17:57:51.114" v="71" actId="1076"/>
          <ac:picMkLst>
            <pc:docMk/>
            <pc:sldMk cId="2680647682" sldId="290"/>
            <ac:picMk id="60" creationId="{76239490-8EC7-835B-5B31-92BBE9A57F8E}"/>
          </ac:picMkLst>
        </pc:picChg>
        <pc:picChg chg="mod">
          <ac:chgData name="Tallis L. Monteiro" userId="S::tallis.l.monteiro@ama-inc.com::3080feb3-2a47-4df9-907d-392bcb1f231f" providerId="AD" clId="Web-{EF0CA8B9-443A-4A83-8B91-5228445CD5AD}" dt="2024-03-14T17:57:51.130" v="72" actId="1076"/>
          <ac:picMkLst>
            <pc:docMk/>
            <pc:sldMk cId="2680647682" sldId="290"/>
            <ac:picMk id="61" creationId="{739A6A33-7700-949D-D7A0-C7AD0EB23BF7}"/>
          </ac:picMkLst>
        </pc:picChg>
        <pc:picChg chg="add del mod">
          <ac:chgData name="Tallis L. Monteiro" userId="S::tallis.l.monteiro@ama-inc.com::3080feb3-2a47-4df9-907d-392bcb1f231f" providerId="AD" clId="Web-{EF0CA8B9-443A-4A83-8B91-5228445CD5AD}" dt="2024-03-14T17:55:53.596" v="31"/>
          <ac:picMkLst>
            <pc:docMk/>
            <pc:sldMk cId="2680647682" sldId="290"/>
            <ac:picMk id="126" creationId="{37ABAADA-1312-AAAA-123C-22F66EBFC497}"/>
          </ac:picMkLst>
        </pc:picChg>
        <pc:picChg chg="del">
          <ac:chgData name="Tallis L. Monteiro" userId="S::tallis.l.monteiro@ama-inc.com::3080feb3-2a47-4df9-907d-392bcb1f231f" providerId="AD" clId="Web-{EF0CA8B9-443A-4A83-8B91-5228445CD5AD}" dt="2024-03-14T17:54:31.250" v="11"/>
          <ac:picMkLst>
            <pc:docMk/>
            <pc:sldMk cId="2680647682" sldId="290"/>
            <ac:picMk id="127" creationId="{882D3C73-987F-E5E7-B300-86341622CF8A}"/>
          </ac:picMkLst>
        </pc:picChg>
        <pc:picChg chg="add mod">
          <ac:chgData name="Tallis L. Monteiro" userId="S::tallis.l.monteiro@ama-inc.com::3080feb3-2a47-4df9-907d-392bcb1f231f" providerId="AD" clId="Web-{EF0CA8B9-443A-4A83-8B91-5228445CD5AD}" dt="2024-03-14T18:20:16.785" v="87" actId="1076"/>
          <ac:picMkLst>
            <pc:docMk/>
            <pc:sldMk cId="2680647682" sldId="290"/>
            <ac:picMk id="194" creationId="{90C02D1F-6915-4C06-515A-852F2CE27321}"/>
          </ac:picMkLst>
        </pc:picChg>
        <pc:extLst>
          <p:ext xmlns:p="http://schemas.openxmlformats.org/presentationml/2006/main" uri="{D6D511B9-2390-475A-947B-AFAB55BFBCF1}">
            <pc226:cmChg xmlns="" xmlns:pc226="http://schemas.microsoft.com/office/powerpoint/2022/06/main/command" chg="mod">
              <pc226:chgData name="Tallis L. Monteiro" userId="S::tallis.l.monteiro@ama-inc.com::3080feb3-2a47-4df9-907d-392bcb1f231f" providerId="AD" clId="Web-{EF0CA8B9-443A-4A83-8B91-5228445CD5AD}" dt="2024-03-14T17:56:05.596" v="34" actId="20577"/>
              <pc2:cmMkLst xmlns:pc2="http://schemas.microsoft.com/office/powerpoint/2019/9/main/command">
                <pc:docMk/>
                <pc:sldMk cId="2680647682" sldId="290"/>
                <pc2:cmMk id="{AC77FF44-E5AD-429F-B5BB-BC0943C87227}"/>
              </pc2:cmMkLst>
            </pc226:cmChg>
            <pc226:cmChg xmlns="" xmlns:pc226="http://schemas.microsoft.com/office/powerpoint/2022/06/main/command" chg="mod">
              <pc226:chgData name="Tallis L. Monteiro" userId="S::tallis.l.monteiro@ama-inc.com::3080feb3-2a47-4df9-907d-392bcb1f231f" providerId="AD" clId="Web-{EF0CA8B9-443A-4A83-8B91-5228445CD5AD}" dt="2024-03-14T18:06:57.704" v="76"/>
              <pc2:cmMkLst xmlns:pc2="http://schemas.microsoft.com/office/powerpoint/2019/9/main/command">
                <pc:docMk/>
                <pc:sldMk cId="2680647682" sldId="290"/>
                <pc2:cmMk id="{15A0ADD1-0A8B-49BF-BB02-23482B8B8718}"/>
              </pc2:cmMkLst>
            </pc226:cmChg>
          </p:ext>
        </pc:extLst>
      </pc:sldChg>
    </pc:docChg>
  </pc:docChgLst>
  <pc:docChgLst>
    <pc:chgData name="Tallis L. Monteiro" userId="S::tallis.l.monteiro@ama-inc.com::3080feb3-2a47-4df9-907d-392bcb1f231f" providerId="AD" clId="Web-{79B03257-F922-4DDA-B993-AD557C24CA53}"/>
    <pc:docChg chg="modSld">
      <pc:chgData name="Tallis L. Monteiro" userId="S::tallis.l.monteiro@ama-inc.com::3080feb3-2a47-4df9-907d-392bcb1f231f" providerId="AD" clId="Web-{79B03257-F922-4DDA-B993-AD557C24CA53}" dt="2024-03-14T19:43:48.818" v="6" actId="1076"/>
      <pc:docMkLst>
        <pc:docMk/>
      </pc:docMkLst>
      <pc:sldChg chg="modSp">
        <pc:chgData name="Tallis L. Monteiro" userId="S::tallis.l.monteiro@ama-inc.com::3080feb3-2a47-4df9-907d-392bcb1f231f" providerId="AD" clId="Web-{79B03257-F922-4DDA-B993-AD557C24CA53}" dt="2024-03-14T19:43:48.818" v="6" actId="1076"/>
        <pc:sldMkLst>
          <pc:docMk/>
          <pc:sldMk cId="2680647682" sldId="290"/>
        </pc:sldMkLst>
        <pc:spChg chg="mod">
          <ac:chgData name="Tallis L. Monteiro" userId="S::tallis.l.monteiro@ama-inc.com::3080feb3-2a47-4df9-907d-392bcb1f231f" providerId="AD" clId="Web-{79B03257-F922-4DDA-B993-AD557C24CA53}" dt="2024-03-14T19:43:12.863" v="0" actId="1076"/>
          <ac:spMkLst>
            <pc:docMk/>
            <pc:sldMk cId="2680647682" sldId="290"/>
            <ac:spMk id="22" creationId="{E228C0ED-085E-276E-1A87-3938494DE8B7}"/>
          </ac:spMkLst>
        </pc:spChg>
        <pc:spChg chg="mod">
          <ac:chgData name="Tallis L. Monteiro" userId="S::tallis.l.monteiro@ama-inc.com::3080feb3-2a47-4df9-907d-392bcb1f231f" providerId="AD" clId="Web-{79B03257-F922-4DDA-B993-AD557C24CA53}" dt="2024-03-14T19:43:48.818" v="6" actId="1076"/>
          <ac:spMkLst>
            <pc:docMk/>
            <pc:sldMk cId="2680647682" sldId="290"/>
            <ac:spMk id="31" creationId="{D2E32626-0EAB-4477-5A94-AAF994761BD9}"/>
          </ac:spMkLst>
        </pc:spChg>
        <pc:spChg chg="mod">
          <ac:chgData name="Tallis L. Monteiro" userId="S::tallis.l.monteiro@ama-inc.com::3080feb3-2a47-4df9-907d-392bcb1f231f" providerId="AD" clId="Web-{79B03257-F922-4DDA-B993-AD557C24CA53}" dt="2024-03-14T19:43:30.723" v="2" actId="1076"/>
          <ac:spMkLst>
            <pc:docMk/>
            <pc:sldMk cId="2680647682" sldId="290"/>
            <ac:spMk id="40" creationId="{ECBFE5F6-BB60-A66F-0415-2C498ECF5AC7}"/>
          </ac:spMkLst>
        </pc:spChg>
        <pc:spChg chg="mod">
          <ac:chgData name="Tallis L. Monteiro" userId="S::tallis.l.monteiro@ama-inc.com::3080feb3-2a47-4df9-907d-392bcb1f231f" providerId="AD" clId="Web-{79B03257-F922-4DDA-B993-AD557C24CA53}" dt="2024-03-14T19:43:31.380" v="4" actId="1076"/>
          <ac:spMkLst>
            <pc:docMk/>
            <pc:sldMk cId="2680647682" sldId="290"/>
            <ac:spMk id="50" creationId="{2DC9D2FB-0AA3-1ADE-10B3-C4A590D0483D}"/>
          </ac:spMkLst>
        </pc:spChg>
        <pc:spChg chg="mod">
          <ac:chgData name="Tallis L. Monteiro" userId="S::tallis.l.monteiro@ama-inc.com::3080feb3-2a47-4df9-907d-392bcb1f231f" providerId="AD" clId="Web-{79B03257-F922-4DDA-B993-AD557C24CA53}" dt="2024-03-14T19:43:31.427" v="5" actId="1076"/>
          <ac:spMkLst>
            <pc:docMk/>
            <pc:sldMk cId="2680647682" sldId="290"/>
            <ac:spMk id="51" creationId="{E02DFBD3-D52B-AFC1-DDBB-FFB8F602D4D2}"/>
          </ac:spMkLst>
        </pc:spChg>
        <pc:spChg chg="mod">
          <ac:chgData name="Tallis L. Monteiro" userId="S::tallis.l.monteiro@ama-inc.com::3080feb3-2a47-4df9-907d-392bcb1f231f" providerId="AD" clId="Web-{79B03257-F922-4DDA-B993-AD557C24CA53}" dt="2024-03-14T19:43:30.927" v="3" actId="1076"/>
          <ac:spMkLst>
            <pc:docMk/>
            <pc:sldMk cId="2680647682" sldId="290"/>
            <ac:spMk id="72" creationId="{72AAE436-9D2E-B5F2-3872-8E571DEDBD27}"/>
          </ac:spMkLst>
        </pc:spChg>
      </pc:sldChg>
    </pc:docChg>
  </pc:docChgLst>
  <pc:docChgLst>
    <pc:chgData name="Tallis L. Monteiro" userId="S::tallis.l.monteiro@ama-inc.com::3080feb3-2a47-4df9-907d-392bcb1f231f" providerId="AD" clId="Web-{6E6C9A3F-909D-4BFC-8582-9D539D232659}"/>
    <pc:docChg chg="modSld">
      <pc:chgData name="Tallis L. Monteiro" userId="S::tallis.l.monteiro@ama-inc.com::3080feb3-2a47-4df9-907d-392bcb1f231f" providerId="AD" clId="Web-{6E6C9A3F-909D-4BFC-8582-9D539D232659}" dt="2024-03-14T19:40:38.521" v="25" actId="14100"/>
      <pc:docMkLst>
        <pc:docMk/>
      </pc:docMkLst>
      <pc:sldChg chg="delSp modSp">
        <pc:chgData name="Tallis L. Monteiro" userId="S::tallis.l.monteiro@ama-inc.com::3080feb3-2a47-4df9-907d-392bcb1f231f" providerId="AD" clId="Web-{6E6C9A3F-909D-4BFC-8582-9D539D232659}" dt="2024-03-14T19:40:38.521" v="25" actId="14100"/>
        <pc:sldMkLst>
          <pc:docMk/>
          <pc:sldMk cId="2680647682" sldId="290"/>
        </pc:sldMkLst>
        <pc:spChg chg="mod">
          <ac:chgData name="Tallis L. Monteiro" userId="S::tallis.l.monteiro@ama-inc.com::3080feb3-2a47-4df9-907d-392bcb1f231f" providerId="AD" clId="Web-{6E6C9A3F-909D-4BFC-8582-9D539D232659}" dt="2024-03-14T19:39:44.770" v="13" actId="1076"/>
          <ac:spMkLst>
            <pc:docMk/>
            <pc:sldMk cId="2680647682" sldId="290"/>
            <ac:spMk id="22" creationId="{E228C0ED-085E-276E-1A87-3938494DE8B7}"/>
          </ac:spMkLst>
        </pc:spChg>
        <pc:spChg chg="mod">
          <ac:chgData name="Tallis L. Monteiro" userId="S::tallis.l.monteiro@ama-inc.com::3080feb3-2a47-4df9-907d-392bcb1f231f" providerId="AD" clId="Web-{6E6C9A3F-909D-4BFC-8582-9D539D232659}" dt="2024-03-14T19:39:44.801" v="14" actId="1076"/>
          <ac:spMkLst>
            <pc:docMk/>
            <pc:sldMk cId="2680647682" sldId="290"/>
            <ac:spMk id="31" creationId="{D2E32626-0EAB-4477-5A94-AAF994761BD9}"/>
          </ac:spMkLst>
        </pc:spChg>
        <pc:spChg chg="del">
          <ac:chgData name="Tallis L. Monteiro" userId="S::tallis.l.monteiro@ama-inc.com::3080feb3-2a47-4df9-907d-392bcb1f231f" providerId="AD" clId="Web-{6E6C9A3F-909D-4BFC-8582-9D539D232659}" dt="2024-03-14T19:39:30.941" v="10"/>
          <ac:spMkLst>
            <pc:docMk/>
            <pc:sldMk cId="2680647682" sldId="290"/>
            <ac:spMk id="70" creationId="{9B00A492-CD67-8CBE-56CA-3E3FC3DCFA8E}"/>
          </ac:spMkLst>
        </pc:spChg>
        <pc:spChg chg="del">
          <ac:chgData name="Tallis L. Monteiro" userId="S::tallis.l.monteiro@ama-inc.com::3080feb3-2a47-4df9-907d-392bcb1f231f" providerId="AD" clId="Web-{6E6C9A3F-909D-4BFC-8582-9D539D232659}" dt="2024-03-14T19:39:30.941" v="9"/>
          <ac:spMkLst>
            <pc:docMk/>
            <pc:sldMk cId="2680647682" sldId="290"/>
            <ac:spMk id="102" creationId="{40C0FA69-7013-6EE3-62C1-EF03B5B08525}"/>
          </ac:spMkLst>
        </pc:spChg>
        <pc:spChg chg="del">
          <ac:chgData name="Tallis L. Monteiro" userId="S::tallis.l.monteiro@ama-inc.com::3080feb3-2a47-4df9-907d-392bcb1f231f" providerId="AD" clId="Web-{6E6C9A3F-909D-4BFC-8582-9D539D232659}" dt="2024-03-14T19:39:30.941" v="8"/>
          <ac:spMkLst>
            <pc:docMk/>
            <pc:sldMk cId="2680647682" sldId="290"/>
            <ac:spMk id="103" creationId="{C2F19722-B620-6B21-3FDE-F075808CAAE3}"/>
          </ac:spMkLst>
        </pc:spChg>
        <pc:spChg chg="del">
          <ac:chgData name="Tallis L. Monteiro" userId="S::tallis.l.monteiro@ama-inc.com::3080feb3-2a47-4df9-907d-392bcb1f231f" providerId="AD" clId="Web-{6E6C9A3F-909D-4BFC-8582-9D539D232659}" dt="2024-03-14T19:39:30.941" v="7"/>
          <ac:spMkLst>
            <pc:docMk/>
            <pc:sldMk cId="2680647682" sldId="290"/>
            <ac:spMk id="104" creationId="{CFB82BF8-0AB6-FC22-6AAB-196E774827A7}"/>
          </ac:spMkLst>
        </pc:spChg>
        <pc:spChg chg="del">
          <ac:chgData name="Tallis L. Monteiro" userId="S::tallis.l.monteiro@ama-inc.com::3080feb3-2a47-4df9-907d-392bcb1f231f" providerId="AD" clId="Web-{6E6C9A3F-909D-4BFC-8582-9D539D232659}" dt="2024-03-14T19:39:30.941" v="6"/>
          <ac:spMkLst>
            <pc:docMk/>
            <pc:sldMk cId="2680647682" sldId="290"/>
            <ac:spMk id="105" creationId="{8B8939FA-1B2F-1C8C-C24B-DE47F813552C}"/>
          </ac:spMkLst>
        </pc:spChg>
        <pc:spChg chg="del">
          <ac:chgData name="Tallis L. Monteiro" userId="S::tallis.l.monteiro@ama-inc.com::3080feb3-2a47-4df9-907d-392bcb1f231f" providerId="AD" clId="Web-{6E6C9A3F-909D-4BFC-8582-9D539D232659}" dt="2024-03-14T19:39:30.941" v="5"/>
          <ac:spMkLst>
            <pc:docMk/>
            <pc:sldMk cId="2680647682" sldId="290"/>
            <ac:spMk id="106" creationId="{8C3512E9-60E3-D795-6D32-EE4071F3237D}"/>
          </ac:spMkLst>
        </pc:spChg>
        <pc:spChg chg="mod">
          <ac:chgData name="Tallis L. Monteiro" userId="S::tallis.l.monteiro@ama-inc.com::3080feb3-2a47-4df9-907d-392bcb1f231f" providerId="AD" clId="Web-{6E6C9A3F-909D-4BFC-8582-9D539D232659}" dt="2024-03-14T19:39:56.645" v="15" actId="1076"/>
          <ac:spMkLst>
            <pc:docMk/>
            <pc:sldMk cId="2680647682" sldId="290"/>
            <ac:spMk id="198" creationId="{7B303439-EB3C-8B8C-C0BD-60EBB5F951CE}"/>
          </ac:spMkLst>
        </pc:spChg>
        <pc:spChg chg="mod">
          <ac:chgData name="Tallis L. Monteiro" userId="S::tallis.l.monteiro@ama-inc.com::3080feb3-2a47-4df9-907d-392bcb1f231f" providerId="AD" clId="Web-{6E6C9A3F-909D-4BFC-8582-9D539D232659}" dt="2024-03-14T19:39:56.676" v="16" actId="1076"/>
          <ac:spMkLst>
            <pc:docMk/>
            <pc:sldMk cId="2680647682" sldId="290"/>
            <ac:spMk id="420" creationId="{7954AE21-2B5E-462F-9BEE-54C92B4ACB58}"/>
          </ac:spMkLst>
        </pc:spChg>
        <pc:grpChg chg="del">
          <ac:chgData name="Tallis L. Monteiro" userId="S::tallis.l.monteiro@ama-inc.com::3080feb3-2a47-4df9-907d-392bcb1f231f" providerId="AD" clId="Web-{6E6C9A3F-909D-4BFC-8582-9D539D232659}" dt="2024-03-14T19:39:24.738" v="3"/>
          <ac:grpSpMkLst>
            <pc:docMk/>
            <pc:sldMk cId="2680647682" sldId="290"/>
            <ac:grpSpMk id="95" creationId="{69BA0C53-C093-AE06-16B0-5910F0BD8F4B}"/>
          </ac:grpSpMkLst>
        </pc:grpChg>
        <pc:picChg chg="mod">
          <ac:chgData name="Tallis L. Monteiro" userId="S::tallis.l.monteiro@ama-inc.com::3080feb3-2a47-4df9-907d-392bcb1f231f" providerId="AD" clId="Web-{6E6C9A3F-909D-4BFC-8582-9D539D232659}" dt="2024-03-14T19:39:56.708" v="17" actId="1076"/>
          <ac:picMkLst>
            <pc:docMk/>
            <pc:sldMk cId="2680647682" sldId="290"/>
            <ac:picMk id="15" creationId="{AA0DEF40-1799-9B22-3EB3-566F76742BD9}"/>
          </ac:picMkLst>
        </pc:picChg>
        <pc:picChg chg="mod">
          <ac:chgData name="Tallis L. Monteiro" userId="S::tallis.l.monteiro@ama-inc.com::3080feb3-2a47-4df9-907d-392bcb1f231f" providerId="AD" clId="Web-{6E6C9A3F-909D-4BFC-8582-9D539D232659}" dt="2024-03-14T19:39:56.723" v="18" actId="1076"/>
          <ac:picMkLst>
            <pc:docMk/>
            <pc:sldMk cId="2680647682" sldId="290"/>
            <ac:picMk id="16" creationId="{E18DD232-22E2-C122-A9AB-A6670EE7F71D}"/>
          </ac:picMkLst>
        </pc:picChg>
        <pc:picChg chg="mod">
          <ac:chgData name="Tallis L. Monteiro" userId="S::tallis.l.monteiro@ama-inc.com::3080feb3-2a47-4df9-907d-392bcb1f231f" providerId="AD" clId="Web-{6E6C9A3F-909D-4BFC-8582-9D539D232659}" dt="2024-03-14T19:39:56.755" v="19" actId="1076"/>
          <ac:picMkLst>
            <pc:docMk/>
            <pc:sldMk cId="2680647682" sldId="290"/>
            <ac:picMk id="17" creationId="{5A891D2E-9232-A9A2-AF9F-04FB6B19E526}"/>
          </ac:picMkLst>
        </pc:picChg>
        <pc:picChg chg="mod">
          <ac:chgData name="Tallis L. Monteiro" userId="S::tallis.l.monteiro@ama-inc.com::3080feb3-2a47-4df9-907d-392bcb1f231f" providerId="AD" clId="Web-{6E6C9A3F-909D-4BFC-8582-9D539D232659}" dt="2024-03-14T19:39:56.770" v="20" actId="1076"/>
          <ac:picMkLst>
            <pc:docMk/>
            <pc:sldMk cId="2680647682" sldId="290"/>
            <ac:picMk id="18" creationId="{61FD84DE-9221-C160-D6E3-5BB07DD871BC}"/>
          </ac:picMkLst>
        </pc:picChg>
        <pc:picChg chg="mod">
          <ac:chgData name="Tallis L. Monteiro" userId="S::tallis.l.monteiro@ama-inc.com::3080feb3-2a47-4df9-907d-392bcb1f231f" providerId="AD" clId="Web-{6E6C9A3F-909D-4BFC-8582-9D539D232659}" dt="2024-03-14T19:39:56.801" v="21" actId="1076"/>
          <ac:picMkLst>
            <pc:docMk/>
            <pc:sldMk cId="2680647682" sldId="290"/>
            <ac:picMk id="21" creationId="{10884DD5-DBE6-BAC1-6357-587A225A9A37}"/>
          </ac:picMkLst>
        </pc:picChg>
        <pc:picChg chg="mod">
          <ac:chgData name="Tallis L. Monteiro" userId="S::tallis.l.monteiro@ama-inc.com::3080feb3-2a47-4df9-907d-392bcb1f231f" providerId="AD" clId="Web-{6E6C9A3F-909D-4BFC-8582-9D539D232659}" dt="2024-03-14T19:40:21.849" v="22" actId="1076"/>
          <ac:picMkLst>
            <pc:docMk/>
            <pc:sldMk cId="2680647682" sldId="290"/>
            <ac:picMk id="57" creationId="{45391913-79AD-7098-A3EA-B7A7E2511E41}"/>
          </ac:picMkLst>
        </pc:picChg>
        <pc:picChg chg="del topLvl">
          <ac:chgData name="Tallis L. Monteiro" userId="S::tallis.l.monteiro@ama-inc.com::3080feb3-2a47-4df9-907d-392bcb1f231f" providerId="AD" clId="Web-{6E6C9A3F-909D-4BFC-8582-9D539D232659}" dt="2024-03-14T19:39:24.738" v="4"/>
          <ac:picMkLst>
            <pc:docMk/>
            <pc:sldMk cId="2680647682" sldId="290"/>
            <ac:picMk id="96" creationId="{4F8E3533-9896-C315-1E85-427A16B84322}"/>
          </ac:picMkLst>
        </pc:picChg>
        <pc:picChg chg="del topLvl">
          <ac:chgData name="Tallis L. Monteiro" userId="S::tallis.l.monteiro@ama-inc.com::3080feb3-2a47-4df9-907d-392bcb1f231f" providerId="AD" clId="Web-{6E6C9A3F-909D-4BFC-8582-9D539D232659}" dt="2024-03-14T19:39:24.738" v="3"/>
          <ac:picMkLst>
            <pc:docMk/>
            <pc:sldMk cId="2680647682" sldId="290"/>
            <ac:picMk id="97" creationId="{8665A21C-929B-E84B-4E70-B349EB392240}"/>
          </ac:picMkLst>
        </pc:picChg>
        <pc:picChg chg="del">
          <ac:chgData name="Tallis L. Monteiro" userId="S::tallis.l.monteiro@ama-inc.com::3080feb3-2a47-4df9-907d-392bcb1f231f" providerId="AD" clId="Web-{6E6C9A3F-909D-4BFC-8582-9D539D232659}" dt="2024-03-14T19:39:24.660" v="2"/>
          <ac:picMkLst>
            <pc:docMk/>
            <pc:sldMk cId="2680647682" sldId="290"/>
            <ac:picMk id="98" creationId="{1CCBAD38-12D4-200A-CDA8-D5B1B8B97ED5}"/>
          </ac:picMkLst>
        </pc:picChg>
        <pc:picChg chg="del">
          <ac:chgData name="Tallis L. Monteiro" userId="S::tallis.l.monteiro@ama-inc.com::3080feb3-2a47-4df9-907d-392bcb1f231f" providerId="AD" clId="Web-{6E6C9A3F-909D-4BFC-8582-9D539D232659}" dt="2024-03-14T19:39:24.613" v="1"/>
          <ac:picMkLst>
            <pc:docMk/>
            <pc:sldMk cId="2680647682" sldId="290"/>
            <ac:picMk id="99" creationId="{066D64AD-668E-7AA0-482D-62293B44D006}"/>
          </ac:picMkLst>
        </pc:picChg>
        <pc:picChg chg="del">
          <ac:chgData name="Tallis L. Monteiro" userId="S::tallis.l.monteiro@ama-inc.com::3080feb3-2a47-4df9-907d-392bcb1f231f" providerId="AD" clId="Web-{6E6C9A3F-909D-4BFC-8582-9D539D232659}" dt="2024-03-14T19:39:24.551" v="0"/>
          <ac:picMkLst>
            <pc:docMk/>
            <pc:sldMk cId="2680647682" sldId="290"/>
            <ac:picMk id="100" creationId="{14E6584E-C4F1-97B3-1C0A-82B5F0638AE8}"/>
          </ac:picMkLst>
        </pc:picChg>
        <pc:cxnChg chg="mod">
          <ac:chgData name="Tallis L. Monteiro" userId="S::tallis.l.monteiro@ama-inc.com::3080feb3-2a47-4df9-907d-392bcb1f231f" providerId="AD" clId="Web-{6E6C9A3F-909D-4BFC-8582-9D539D232659}" dt="2024-03-14T19:40:38.521" v="25" actId="14100"/>
          <ac:cxnSpMkLst>
            <pc:docMk/>
            <pc:sldMk cId="2680647682" sldId="290"/>
            <ac:cxnSpMk id="61" creationId="{A77EB6F2-1748-204A-4AE4-D26EAEF5EFD2}"/>
          </ac:cxnSpMkLst>
        </pc:cxnChg>
        <pc:cxnChg chg="mod">
          <ac:chgData name="Tallis L. Monteiro" userId="S::tallis.l.monteiro@ama-inc.com::3080feb3-2a47-4df9-907d-392bcb1f231f" providerId="AD" clId="Web-{6E6C9A3F-909D-4BFC-8582-9D539D232659}" dt="2024-03-14T19:40:27.661" v="23" actId="14100"/>
          <ac:cxnSpMkLst>
            <pc:docMk/>
            <pc:sldMk cId="2680647682" sldId="290"/>
            <ac:cxnSpMk id="65" creationId="{0E314202-8269-0C8F-C379-A06C7AF02431}"/>
          </ac:cxnSpMkLst>
        </pc:cxnChg>
      </pc:sldChg>
    </pc:docChg>
  </pc:docChgLst>
  <pc:docChgLst>
    <pc:chgData name="Raquel A. Trejo" userId="S::raquel.a.trejo@ama-inc.com::e30ac2cd-7896-4735-acc4-5f837b112922" providerId="AD" clId="Web-{58C8AA1C-73EF-6896-D15B-182EA2294B66}"/>
    <pc:docChg chg="modSld">
      <pc:chgData name="Raquel A. Trejo" userId="S::raquel.a.trejo@ama-inc.com::e30ac2cd-7896-4735-acc4-5f837b112922" providerId="AD" clId="Web-{58C8AA1C-73EF-6896-D15B-182EA2294B66}" dt="2024-03-14T19:06:07.810" v="15" actId="1076"/>
      <pc:docMkLst>
        <pc:docMk/>
      </pc:docMkLst>
      <pc:sldChg chg="addSp modSp">
        <pc:chgData name="Raquel A. Trejo" userId="S::raquel.a.trejo@ama-inc.com::e30ac2cd-7896-4735-acc4-5f837b112922" providerId="AD" clId="Web-{58C8AA1C-73EF-6896-D15B-182EA2294B66}" dt="2024-03-14T19:06:07.810" v="15" actId="1076"/>
        <pc:sldMkLst>
          <pc:docMk/>
          <pc:sldMk cId="2680647682" sldId="290"/>
        </pc:sldMkLst>
        <pc:picChg chg="add mod">
          <ac:chgData name="Raquel A. Trejo" userId="S::raquel.a.trejo@ama-inc.com::e30ac2cd-7896-4735-acc4-5f837b112922" providerId="AD" clId="Web-{58C8AA1C-73EF-6896-D15B-182EA2294B66}" dt="2024-03-14T19:06:07.810" v="15" actId="1076"/>
          <ac:picMkLst>
            <pc:docMk/>
            <pc:sldMk cId="2680647682" sldId="290"/>
            <ac:picMk id="8" creationId="{1FE3BA83-AFAC-6AB2-7DAE-B009ABA1F14F}"/>
          </ac:picMkLst>
        </pc:picChg>
        <pc:picChg chg="mod modCrop">
          <ac:chgData name="Raquel A. Trejo" userId="S::raquel.a.trejo@ama-inc.com::e30ac2cd-7896-4735-acc4-5f837b112922" providerId="AD" clId="Web-{58C8AA1C-73EF-6896-D15B-182EA2294B66}" dt="2024-03-14T19:05:46.060" v="11"/>
          <ac:picMkLst>
            <pc:docMk/>
            <pc:sldMk cId="2680647682" sldId="290"/>
            <ac:picMk id="41" creationId="{643532F0-3E50-D98C-EF4F-53D8C94DD787}"/>
          </ac:picMkLst>
        </pc:picChg>
      </pc:sldChg>
    </pc:docChg>
  </pc:docChgLst>
  <pc:docChgLst>
    <pc:chgData name="Raquel A. Trejo" userId="S::raquel.a.trejo@ama-inc.com::e30ac2cd-7896-4735-acc4-5f837b112922" providerId="AD" clId="Web-{91210BB5-14C4-F8D8-BACE-6B89163DA4C2}"/>
    <pc:docChg chg="modSld">
      <pc:chgData name="Raquel A. Trejo" userId="S::raquel.a.trejo@ama-inc.com::e30ac2cd-7896-4735-acc4-5f837b112922" providerId="AD" clId="Web-{91210BB5-14C4-F8D8-BACE-6B89163DA4C2}" dt="2024-03-14T18:50:48.429" v="292"/>
      <pc:docMkLst>
        <pc:docMk/>
      </pc:docMkLst>
      <pc:sldChg chg="delSp modSp modCm">
        <pc:chgData name="Raquel A. Trejo" userId="S::raquel.a.trejo@ama-inc.com::e30ac2cd-7896-4735-acc4-5f837b112922" providerId="AD" clId="Web-{91210BB5-14C4-F8D8-BACE-6B89163DA4C2}" dt="2024-03-14T18:50:48.429" v="292"/>
        <pc:sldMkLst>
          <pc:docMk/>
          <pc:sldMk cId="2680647682" sldId="290"/>
        </pc:sldMkLst>
        <pc:spChg chg="mod">
          <ac:chgData name="Raquel A. Trejo" userId="S::raquel.a.trejo@ama-inc.com::e30ac2cd-7896-4735-acc4-5f837b112922" providerId="AD" clId="Web-{91210BB5-14C4-F8D8-BACE-6B89163DA4C2}" dt="2024-03-14T18:20:17.135" v="281" actId="1076"/>
          <ac:spMkLst>
            <pc:docMk/>
            <pc:sldMk cId="2680647682" sldId="290"/>
            <ac:spMk id="72" creationId="{72AAE436-9D2E-B5F2-3872-8E571DEDBD27}"/>
          </ac:spMkLst>
        </pc:spChg>
        <pc:picChg chg="del">
          <ac:chgData name="Raquel A. Trejo" userId="S::raquel.a.trejo@ama-inc.com::e30ac2cd-7896-4735-acc4-5f837b112922" providerId="AD" clId="Web-{91210BB5-14C4-F8D8-BACE-6B89163DA4C2}" dt="2024-03-14T18:50:48.429" v="292"/>
          <ac:picMkLst>
            <pc:docMk/>
            <pc:sldMk cId="2680647682" sldId="290"/>
            <ac:picMk id="8" creationId="{54E27F1C-071C-B21F-8DFF-DDA44D086427}"/>
          </ac:picMkLst>
        </pc:picChg>
        <pc:extLst>
          <p:ext xmlns:p="http://schemas.openxmlformats.org/presentationml/2006/main" uri="{D6D511B9-2390-475A-947B-AFAB55BFBCF1}">
            <pc226:cmChg xmlns="" xmlns:pc226="http://schemas.microsoft.com/office/powerpoint/2022/06/main/command" chg="mod">
              <pc226:chgData name="Raquel A. Trejo" userId="S::raquel.a.trejo@ama-inc.com::e30ac2cd-7896-4735-acc4-5f837b112922" providerId="AD" clId="Web-{91210BB5-14C4-F8D8-BACE-6B89163DA4C2}" dt="2024-03-14T17:56:34.873" v="33" actId="20577"/>
              <pc2:cmMkLst xmlns:pc2="http://schemas.microsoft.com/office/powerpoint/2019/9/main/command">
                <pc:docMk/>
                <pc:sldMk cId="2680647682" sldId="290"/>
                <pc2:cmMk id="{AC77FF44-E5AD-429F-B5BB-BC0943C87227}"/>
              </pc2:cmMkLst>
            </pc226:cmChg>
            <pc226:cmChg xmlns="" xmlns:pc226="http://schemas.microsoft.com/office/powerpoint/2022/06/main/command" chg="mod">
              <pc226:chgData name="Raquel A. Trejo" userId="S::raquel.a.trejo@ama-inc.com::e30ac2cd-7896-4735-acc4-5f837b112922" providerId="AD" clId="Web-{91210BB5-14C4-F8D8-BACE-6B89163DA4C2}" dt="2024-03-14T17:56:34.873" v="33" actId="20577"/>
              <pc2:cmMkLst xmlns:pc2="http://schemas.microsoft.com/office/powerpoint/2019/9/main/command">
                <pc:docMk/>
                <pc:sldMk cId="2680647682" sldId="290"/>
                <pc2:cmMk id="{ACF728A2-8DBF-43FF-8599-D202DCE2E337}"/>
              </pc2:cmMkLst>
            </pc226:cmChg>
            <pc226:cmChg xmlns="" xmlns:pc226="http://schemas.microsoft.com/office/powerpoint/2022/06/main/command" chg="mod">
              <pc226:chgData name="Raquel A. Trejo" userId="S::raquel.a.trejo@ama-inc.com::e30ac2cd-7896-4735-acc4-5f837b112922" providerId="AD" clId="Web-{91210BB5-14C4-F8D8-BACE-6B89163DA4C2}" dt="2024-03-14T17:56:34.873" v="33" actId="20577"/>
              <pc2:cmMkLst xmlns:pc2="http://schemas.microsoft.com/office/powerpoint/2019/9/main/command">
                <pc:docMk/>
                <pc:sldMk cId="2680647682" sldId="290"/>
                <pc2:cmMk id="{E2927EAC-D922-485A-9F75-108B844332E7}"/>
              </pc2:cmMkLst>
            </pc226:cmChg>
            <pc226:cmChg xmlns="" xmlns:pc226="http://schemas.microsoft.com/office/powerpoint/2022/06/main/command" chg="mod">
              <pc226:chgData name="Raquel A. Trejo" userId="S::raquel.a.trejo@ama-inc.com::e30ac2cd-7896-4735-acc4-5f837b112922" providerId="AD" clId="Web-{91210BB5-14C4-F8D8-BACE-6B89163DA4C2}" dt="2024-03-14T17:56:34.873" v="33" actId="20577"/>
              <pc2:cmMkLst xmlns:pc2="http://schemas.microsoft.com/office/powerpoint/2019/9/main/command">
                <pc:docMk/>
                <pc:sldMk cId="2680647682" sldId="290"/>
                <pc2:cmMk id="{15A0ADD1-0A8B-49BF-BB02-23482B8B8718}"/>
              </pc2:cmMkLst>
            </pc226:cmChg>
          </p:ext>
        </pc:extLst>
      </pc:sldChg>
      <pc:sldChg chg="addSp delSp modSp">
        <pc:chgData name="Raquel A. Trejo" userId="S::raquel.a.trejo@ama-inc.com::e30ac2cd-7896-4735-acc4-5f837b112922" providerId="AD" clId="Web-{91210BB5-14C4-F8D8-BACE-6B89163DA4C2}" dt="2024-03-14T18:34:29.561" v="291" actId="1076"/>
        <pc:sldMkLst>
          <pc:docMk/>
          <pc:sldMk cId="3011019883" sldId="291"/>
        </pc:sldMkLst>
        <pc:picChg chg="add del mod">
          <ac:chgData name="Raquel A. Trejo" userId="S::raquel.a.trejo@ama-inc.com::e30ac2cd-7896-4735-acc4-5f837b112922" providerId="AD" clId="Web-{91210BB5-14C4-F8D8-BACE-6B89163DA4C2}" dt="2024-03-14T18:32:53.651" v="286"/>
          <ac:picMkLst>
            <pc:docMk/>
            <pc:sldMk cId="3011019883" sldId="291"/>
            <ac:picMk id="12" creationId="{17D80F63-F1D3-630E-9EE9-CEB4F4C3B880}"/>
          </ac:picMkLst>
        </pc:picChg>
        <pc:picChg chg="add mod">
          <ac:chgData name="Raquel A. Trejo" userId="S::raquel.a.trejo@ama-inc.com::e30ac2cd-7896-4735-acc4-5f837b112922" providerId="AD" clId="Web-{91210BB5-14C4-F8D8-BACE-6B89163DA4C2}" dt="2024-03-14T18:34:29.561" v="291" actId="1076"/>
          <ac:picMkLst>
            <pc:docMk/>
            <pc:sldMk cId="3011019883" sldId="291"/>
            <ac:picMk id="13" creationId="{4FE0E825-B7DE-05FA-1787-E102D9706849}"/>
          </ac:picMkLst>
        </pc:picChg>
      </pc:sldChg>
    </pc:docChg>
  </pc:docChgLst>
  <pc:docChgLst>
    <pc:chgData name="Gabi B. Davidson-Gomez" userId="S::gabriela.b.davidson-gomez@ama-inc.com::75b7b548-bbc4-4c28-ac57-c5ecb33dc0ad" providerId="AD" clId="Web-{4DC9F81C-EC4A-3DC6-86F8-5D49F6875804}"/>
    <pc:docChg chg="modSld">
      <pc:chgData name="Gabi B. Davidson-Gomez" userId="S::gabriela.b.davidson-gomez@ama-inc.com::75b7b548-bbc4-4c28-ac57-c5ecb33dc0ad" providerId="AD" clId="Web-{4DC9F81C-EC4A-3DC6-86F8-5D49F6875804}" dt="2024-03-14T18:09:41.434" v="49" actId="20577"/>
      <pc:docMkLst>
        <pc:docMk/>
      </pc:docMkLst>
      <pc:sldChg chg="addSp modSp">
        <pc:chgData name="Gabi B. Davidson-Gomez" userId="S::gabriela.b.davidson-gomez@ama-inc.com::75b7b548-bbc4-4c28-ac57-c5ecb33dc0ad" providerId="AD" clId="Web-{4DC9F81C-EC4A-3DC6-86F8-5D49F6875804}" dt="2024-03-14T18:09:41.434" v="49" actId="20577"/>
        <pc:sldMkLst>
          <pc:docMk/>
          <pc:sldMk cId="2680647682" sldId="290"/>
        </pc:sldMkLst>
        <pc:spChg chg="mod">
          <ac:chgData name="Gabi B. Davidson-Gomez" userId="S::gabriela.b.davidson-gomez@ama-inc.com::75b7b548-bbc4-4c28-ac57-c5ecb33dc0ad" providerId="AD" clId="Web-{4DC9F81C-EC4A-3DC6-86F8-5D49F6875804}" dt="2024-03-14T18:09:41.434" v="49" actId="20577"/>
          <ac:spMkLst>
            <pc:docMk/>
            <pc:sldMk cId="2680647682" sldId="290"/>
            <ac:spMk id="72" creationId="{72AAE436-9D2E-B5F2-3872-8E571DEDBD27}"/>
          </ac:spMkLst>
        </pc:spChg>
        <pc:spChg chg="mod">
          <ac:chgData name="Gabi B. Davidson-Gomez" userId="S::gabriela.b.davidson-gomez@ama-inc.com::75b7b548-bbc4-4c28-ac57-c5ecb33dc0ad" providerId="AD" clId="Web-{4DC9F81C-EC4A-3DC6-86F8-5D49F6875804}" dt="2024-03-14T18:01:07.949" v="1" actId="1076"/>
          <ac:spMkLst>
            <pc:docMk/>
            <pc:sldMk cId="2680647682" sldId="290"/>
            <ac:spMk id="339" creationId="{9766DFD9-CA94-705D-3624-52B8C03C15C4}"/>
          </ac:spMkLst>
        </pc:spChg>
        <pc:spChg chg="mod">
          <ac:chgData name="Gabi B. Davidson-Gomez" userId="S::gabriela.b.davidson-gomez@ama-inc.com::75b7b548-bbc4-4c28-ac57-c5ecb33dc0ad" providerId="AD" clId="Web-{4DC9F81C-EC4A-3DC6-86F8-5D49F6875804}" dt="2024-03-14T18:06:03.615" v="31" actId="1076"/>
          <ac:spMkLst>
            <pc:docMk/>
            <pc:sldMk cId="2680647682" sldId="290"/>
            <ac:spMk id="420" creationId="{7954AE21-2B5E-462F-9BEE-54C92B4ACB58}"/>
          </ac:spMkLst>
        </pc:spChg>
        <pc:picChg chg="mod">
          <ac:chgData name="Gabi B. Davidson-Gomez" userId="S::gabriela.b.davidson-gomez@ama-inc.com::75b7b548-bbc4-4c28-ac57-c5ecb33dc0ad" providerId="AD" clId="Web-{4DC9F81C-EC4A-3DC6-86F8-5D49F6875804}" dt="2024-03-14T18:08:02.088" v="40" actId="1076"/>
          <ac:picMkLst>
            <pc:docMk/>
            <pc:sldMk cId="2680647682" sldId="290"/>
            <ac:picMk id="9" creationId="{2AFAA733-16EF-9DEE-5D45-EC0FCC8880E4}"/>
          </ac:picMkLst>
        </pc:picChg>
        <pc:picChg chg="add mod">
          <ac:chgData name="Gabi B. Davidson-Gomez" userId="S::gabriela.b.davidson-gomez@ama-inc.com::75b7b548-bbc4-4c28-ac57-c5ecb33dc0ad" providerId="AD" clId="Web-{4DC9F81C-EC4A-3DC6-86F8-5D49F6875804}" dt="2024-03-14T18:02:15.748" v="9"/>
          <ac:picMkLst>
            <pc:docMk/>
            <pc:sldMk cId="2680647682" sldId="290"/>
            <ac:picMk id="12" creationId="{8C53D225-7A33-2EFE-E14F-7EED01E9F296}"/>
          </ac:picMkLst>
        </pc:picChg>
        <pc:picChg chg="add mod">
          <ac:chgData name="Gabi B. Davidson-Gomez" userId="S::gabriela.b.davidson-gomez@ama-inc.com::75b7b548-bbc4-4c28-ac57-c5ecb33dc0ad" providerId="AD" clId="Web-{4DC9F81C-EC4A-3DC6-86F8-5D49F6875804}" dt="2024-03-14T18:03:12.156" v="15"/>
          <ac:picMkLst>
            <pc:docMk/>
            <pc:sldMk cId="2680647682" sldId="290"/>
            <ac:picMk id="13" creationId="{69F8E67A-D277-E96A-7DB6-F8DD43EF21E9}"/>
          </ac:picMkLst>
        </pc:picChg>
        <pc:picChg chg="add mod">
          <ac:chgData name="Gabi B. Davidson-Gomez" userId="S::gabriela.b.davidson-gomez@ama-inc.com::75b7b548-bbc4-4c28-ac57-c5ecb33dc0ad" providerId="AD" clId="Web-{4DC9F81C-EC4A-3DC6-86F8-5D49F6875804}" dt="2024-03-14T18:04:34.503" v="20" actId="1076"/>
          <ac:picMkLst>
            <pc:docMk/>
            <pc:sldMk cId="2680647682" sldId="290"/>
            <ac:picMk id="14" creationId="{9C417342-5F61-D489-FDE5-99E929408A42}"/>
          </ac:picMkLst>
        </pc:picChg>
        <pc:picChg chg="add mod">
          <ac:chgData name="Gabi B. Davidson-Gomez" userId="S::gabriela.b.davidson-gomez@ama-inc.com::75b7b548-bbc4-4c28-ac57-c5ecb33dc0ad" providerId="AD" clId="Web-{4DC9F81C-EC4A-3DC6-86F8-5D49F6875804}" dt="2024-03-14T18:05:06.222" v="25"/>
          <ac:picMkLst>
            <pc:docMk/>
            <pc:sldMk cId="2680647682" sldId="290"/>
            <ac:picMk id="15" creationId="{AA0DEF40-1799-9B22-3EB3-566F76742BD9}"/>
          </ac:picMkLst>
        </pc:picChg>
        <pc:picChg chg="add mod">
          <ac:chgData name="Gabi B. Davidson-Gomez" userId="S::gabriela.b.davidson-gomez@ama-inc.com::75b7b548-bbc4-4c28-ac57-c5ecb33dc0ad" providerId="AD" clId="Web-{4DC9F81C-EC4A-3DC6-86F8-5D49F6875804}" dt="2024-03-14T18:05:54.333" v="30"/>
          <ac:picMkLst>
            <pc:docMk/>
            <pc:sldMk cId="2680647682" sldId="290"/>
            <ac:picMk id="16" creationId="{E18DD232-22E2-C122-A9AB-A6670EE7F71D}"/>
          </ac:picMkLst>
        </pc:picChg>
        <pc:picChg chg="add mod">
          <ac:chgData name="Gabi B. Davidson-Gomez" userId="S::gabriela.b.davidson-gomez@ama-inc.com::75b7b548-bbc4-4c28-ac57-c5ecb33dc0ad" providerId="AD" clId="Web-{4DC9F81C-EC4A-3DC6-86F8-5D49F6875804}" dt="2024-03-14T18:09:22.074" v="45" actId="1076"/>
          <ac:picMkLst>
            <pc:docMk/>
            <pc:sldMk cId="2680647682" sldId="290"/>
            <ac:picMk id="17" creationId="{5A891D2E-9232-A9A2-AF9F-04FB6B19E526}"/>
          </ac:picMkLst>
        </pc:picChg>
        <pc:picChg chg="add mod">
          <ac:chgData name="Gabi B. Davidson-Gomez" userId="S::gabriela.b.davidson-gomez@ama-inc.com::75b7b548-bbc4-4c28-ac57-c5ecb33dc0ad" providerId="AD" clId="Web-{4DC9F81C-EC4A-3DC6-86F8-5D49F6875804}" dt="2024-03-14T18:09:26.278" v="46" actId="1076"/>
          <ac:picMkLst>
            <pc:docMk/>
            <pc:sldMk cId="2680647682" sldId="290"/>
            <ac:picMk id="18" creationId="{61FD84DE-9221-C160-D6E3-5BB07DD871BC}"/>
          </ac:picMkLst>
        </pc:picChg>
      </pc:sldChg>
    </pc:docChg>
  </pc:docChgLst>
  <pc:docChgLst>
    <pc:chgData name="Tallis L. Monteiro" userId="S::tallis.l.monteiro@ama-inc.com::3080feb3-2a47-4df9-907d-392bcb1f231f" providerId="AD" clId="Web-{B09C6013-4EEA-4F08-92D6-DE0D6CAE1454}"/>
    <pc:docChg chg="modSld">
      <pc:chgData name="Tallis L. Monteiro" userId="S::tallis.l.monteiro@ama-inc.com::3080feb3-2a47-4df9-907d-392bcb1f231f" providerId="AD" clId="Web-{B09C6013-4EEA-4F08-92D6-DE0D6CAE1454}" dt="2024-03-14T19:22:58.981" v="7" actId="1076"/>
      <pc:docMkLst>
        <pc:docMk/>
      </pc:docMkLst>
      <pc:sldChg chg="modSp">
        <pc:chgData name="Tallis L. Monteiro" userId="S::tallis.l.monteiro@ama-inc.com::3080feb3-2a47-4df9-907d-392bcb1f231f" providerId="AD" clId="Web-{B09C6013-4EEA-4F08-92D6-DE0D6CAE1454}" dt="2024-03-14T19:22:58.981" v="7" actId="1076"/>
        <pc:sldMkLst>
          <pc:docMk/>
          <pc:sldMk cId="2680647682" sldId="290"/>
        </pc:sldMkLst>
        <pc:picChg chg="mod">
          <ac:chgData name="Tallis L. Monteiro" userId="S::tallis.l.monteiro@ama-inc.com::3080feb3-2a47-4df9-907d-392bcb1f231f" providerId="AD" clId="Web-{B09C6013-4EEA-4F08-92D6-DE0D6CAE1454}" dt="2024-03-14T19:22:58.981" v="7" actId="1076"/>
          <ac:picMkLst>
            <pc:docMk/>
            <pc:sldMk cId="2680647682" sldId="290"/>
            <ac:picMk id="8" creationId="{1FE3BA83-AFAC-6AB2-7DAE-B009ABA1F14F}"/>
          </ac:picMkLst>
        </pc:picChg>
        <pc:picChg chg="mod">
          <ac:chgData name="Tallis L. Monteiro" userId="S::tallis.l.monteiro@ama-inc.com::3080feb3-2a47-4df9-907d-392bcb1f231f" providerId="AD" clId="Web-{B09C6013-4EEA-4F08-92D6-DE0D6CAE1454}" dt="2024-03-14T19:21:53.916" v="1" actId="1076"/>
          <ac:picMkLst>
            <pc:docMk/>
            <pc:sldMk cId="2680647682" sldId="290"/>
            <ac:picMk id="20" creationId="{41D9FE53-CBC5-5C53-0748-8B7C25CAAB73}"/>
          </ac:picMkLst>
        </pc:picChg>
        <pc:picChg chg="mod">
          <ac:chgData name="Tallis L. Monteiro" userId="S::tallis.l.monteiro@ama-inc.com::3080feb3-2a47-4df9-907d-392bcb1f231f" providerId="AD" clId="Web-{B09C6013-4EEA-4F08-92D6-DE0D6CAE1454}" dt="2024-03-14T19:22:25.464" v="5" actId="14100"/>
          <ac:picMkLst>
            <pc:docMk/>
            <pc:sldMk cId="2680647682" sldId="290"/>
            <ac:picMk id="41" creationId="{643532F0-3E50-D98C-EF4F-53D8C94DD787}"/>
          </ac:picMkLst>
        </pc:picChg>
        <pc:picChg chg="mod">
          <ac:chgData name="Tallis L. Monteiro" userId="S::tallis.l.monteiro@ama-inc.com::3080feb3-2a47-4df9-907d-392bcb1f231f" providerId="AD" clId="Web-{B09C6013-4EEA-4F08-92D6-DE0D6CAE1454}" dt="2024-03-14T19:22:14.948" v="3" actId="1076"/>
          <ac:picMkLst>
            <pc:docMk/>
            <pc:sldMk cId="2680647682" sldId="290"/>
            <ac:picMk id="69" creationId="{90E990E9-9E66-A7A1-8D28-8DB98E7DED13}"/>
          </ac:picMkLst>
        </pc:picChg>
      </pc:sldChg>
    </pc:docChg>
  </pc:docChgLst>
  <pc:docChgLst>
    <pc:chgData name="Gabi B. Davidson-Gomez" userId="S::gabriela.b.davidson-gomez@ama-inc.com::75b7b548-bbc4-4c28-ac57-c5ecb33dc0ad" providerId="AD" clId="Web-{A72BF170-E9FF-597F-89C9-6C68BCE327E9}"/>
    <pc:docChg chg="modSld">
      <pc:chgData name="Gabi B. Davidson-Gomez" userId="S::gabriela.b.davidson-gomez@ama-inc.com::75b7b548-bbc4-4c28-ac57-c5ecb33dc0ad" providerId="AD" clId="Web-{A72BF170-E9FF-597F-89C9-6C68BCE327E9}" dt="2024-03-14T19:45:16.389" v="7" actId="1076"/>
      <pc:docMkLst>
        <pc:docMk/>
      </pc:docMkLst>
      <pc:sldChg chg="modSp">
        <pc:chgData name="Gabi B. Davidson-Gomez" userId="S::gabriela.b.davidson-gomez@ama-inc.com::75b7b548-bbc4-4c28-ac57-c5ecb33dc0ad" providerId="AD" clId="Web-{A72BF170-E9FF-597F-89C9-6C68BCE327E9}" dt="2024-03-14T19:45:16.389" v="7" actId="1076"/>
        <pc:sldMkLst>
          <pc:docMk/>
          <pc:sldMk cId="2680647682" sldId="290"/>
        </pc:sldMkLst>
        <pc:spChg chg="mod">
          <ac:chgData name="Gabi B. Davidson-Gomez" userId="S::gabriela.b.davidson-gomez@ama-inc.com::75b7b548-bbc4-4c28-ac57-c5ecb33dc0ad" providerId="AD" clId="Web-{A72BF170-E9FF-597F-89C9-6C68BCE327E9}" dt="2024-03-14T19:43:19.979" v="3" actId="1076"/>
          <ac:spMkLst>
            <pc:docMk/>
            <pc:sldMk cId="2680647682" sldId="290"/>
            <ac:spMk id="22" creationId="{E228C0ED-085E-276E-1A87-3938494DE8B7}"/>
          </ac:spMkLst>
        </pc:spChg>
        <pc:spChg chg="mod">
          <ac:chgData name="Gabi B. Davidson-Gomez" userId="S::gabriela.b.davidson-gomez@ama-inc.com::75b7b548-bbc4-4c28-ac57-c5ecb33dc0ad" providerId="AD" clId="Web-{A72BF170-E9FF-597F-89C9-6C68BCE327E9}" dt="2024-03-14T19:44:48.310" v="5" actId="1076"/>
          <ac:spMkLst>
            <pc:docMk/>
            <pc:sldMk cId="2680647682" sldId="290"/>
            <ac:spMk id="23" creationId="{E6901BAA-5C4D-E0A3-73FA-9717F14EBA1B}"/>
          </ac:spMkLst>
        </pc:spChg>
        <pc:spChg chg="mod">
          <ac:chgData name="Gabi B. Davidson-Gomez" userId="S::gabriela.b.davidson-gomez@ama-inc.com::75b7b548-bbc4-4c28-ac57-c5ecb33dc0ad" providerId="AD" clId="Web-{A72BF170-E9FF-597F-89C9-6C68BCE327E9}" dt="2024-03-14T19:45:16.389" v="7" actId="1076"/>
          <ac:spMkLst>
            <pc:docMk/>
            <pc:sldMk cId="2680647682" sldId="290"/>
            <ac:spMk id="31" creationId="{D2E32626-0EAB-4477-5A94-AAF994761BD9}"/>
          </ac:spMkLst>
        </pc:spChg>
        <pc:spChg chg="mod">
          <ac:chgData name="Gabi B. Davidson-Gomez" userId="S::gabriela.b.davidson-gomez@ama-inc.com::75b7b548-bbc4-4c28-ac57-c5ecb33dc0ad" providerId="AD" clId="Web-{A72BF170-E9FF-597F-89C9-6C68BCE327E9}" dt="2024-03-14T19:43:09.448" v="2" actId="1076"/>
          <ac:spMkLst>
            <pc:docMk/>
            <pc:sldMk cId="2680647682" sldId="290"/>
            <ac:spMk id="40" creationId="{ECBFE5F6-BB60-A66F-0415-2C498ECF5AC7}"/>
          </ac:spMkLst>
        </pc:spChg>
      </pc:sldChg>
    </pc:docChg>
  </pc:docChgLst>
  <pc:docChgLst>
    <pc:chgData name="Gabi B. Davidson-Gomez" userId="S::gabriela.b.davidson-gomez@ama-inc.com::75b7b548-bbc4-4c28-ac57-c5ecb33dc0ad" providerId="AD" clId="Web-{34C03515-761B-16A0-E4CE-74E526690D00}"/>
    <pc:docChg chg="modSld">
      <pc:chgData name="Gabi B. Davidson-Gomez" userId="S::gabriela.b.davidson-gomez@ama-inc.com::75b7b548-bbc4-4c28-ac57-c5ecb33dc0ad" providerId="AD" clId="Web-{34C03515-761B-16A0-E4CE-74E526690D00}" dt="2024-03-14T19:55:14.551" v="3"/>
      <pc:docMkLst>
        <pc:docMk/>
      </pc:docMkLst>
      <pc:sldChg chg="modSp delCm modCm">
        <pc:chgData name="Gabi B. Davidson-Gomez" userId="S::gabriela.b.davidson-gomez@ama-inc.com::75b7b548-bbc4-4c28-ac57-c5ecb33dc0ad" providerId="AD" clId="Web-{34C03515-761B-16A0-E4CE-74E526690D00}" dt="2024-03-14T19:55:14.551" v="3"/>
        <pc:sldMkLst>
          <pc:docMk/>
          <pc:sldMk cId="2680647682" sldId="290"/>
        </pc:sldMkLst>
        <pc:spChg chg="mod">
          <ac:chgData name="Gabi B. Davidson-Gomez" userId="S::gabriela.b.davidson-gomez@ama-inc.com::75b7b548-bbc4-4c28-ac57-c5ecb33dc0ad" providerId="AD" clId="Web-{34C03515-761B-16A0-E4CE-74E526690D00}" dt="2024-03-14T19:52:38.966" v="1" actId="1076"/>
          <ac:spMkLst>
            <pc:docMk/>
            <pc:sldMk cId="2680647682" sldId="290"/>
            <ac:spMk id="48" creationId="{F227AA9F-D06A-E54E-7B48-B952858A9957}"/>
          </ac:spMkLst>
        </pc:spChg>
        <pc:spChg chg="mod">
          <ac:chgData name="Gabi B. Davidson-Gomez" userId="S::gabriela.b.davidson-gomez@ama-inc.com::75b7b548-bbc4-4c28-ac57-c5ecb33dc0ad" providerId="AD" clId="Web-{34C03515-761B-16A0-E4CE-74E526690D00}" dt="2024-03-14T19:52:31.169" v="0" actId="1076"/>
          <ac:spMkLst>
            <pc:docMk/>
            <pc:sldMk cId="2680647682" sldId="290"/>
            <ac:spMk id="49" creationId="{1DEB6845-E066-F19E-0389-0A12790A6391}"/>
          </ac:spMkLst>
        </pc:spChg>
        <pc:extLst>
          <p:ext xmlns:p="http://schemas.openxmlformats.org/presentationml/2006/main" uri="{D6D511B9-2390-475A-947B-AFAB55BFBCF1}">
            <pc226:cmChg xmlns="" xmlns:pc226="http://schemas.microsoft.com/office/powerpoint/2022/06/main/command" chg="del">
              <pc226:chgData name="Gabi B. Davidson-Gomez" userId="S::gabriela.b.davidson-gomez@ama-inc.com::75b7b548-bbc4-4c28-ac57-c5ecb33dc0ad" providerId="AD" clId="Web-{34C03515-761B-16A0-E4CE-74E526690D00}" dt="2024-03-14T19:55:14.551" v="3"/>
              <pc2:cmMkLst xmlns:pc2="http://schemas.microsoft.com/office/powerpoint/2019/9/main/command">
                <pc:docMk/>
                <pc:sldMk cId="2680647682" sldId="290"/>
                <pc2:cmMk id="{4E7B8D65-E248-4360-ABA3-1066C462EEB5}"/>
              </pc2:cmMkLst>
            </pc226:cmChg>
            <pc226:cmChg xmlns="" xmlns:pc226="http://schemas.microsoft.com/office/powerpoint/2022/06/main/command" chg="mod">
              <pc226:chgData name="Gabi B. Davidson-Gomez" userId="S::gabriela.b.davidson-gomez@ama-inc.com::75b7b548-bbc4-4c28-ac57-c5ecb33dc0ad" providerId="AD" clId="Web-{34C03515-761B-16A0-E4CE-74E526690D00}" dt="2024-03-14T19:55:06.597" v="2"/>
              <pc2:cmMkLst xmlns:pc2="http://schemas.microsoft.com/office/powerpoint/2019/9/main/command">
                <pc:docMk/>
                <pc:sldMk cId="2680647682" sldId="290"/>
                <pc2:cmMk id="{ABEE0CE3-6414-4ECE-9C20-B54AEE499ED1}"/>
              </pc2:cmMkLst>
            </pc226:cmChg>
          </p:ext>
        </pc:extLst>
      </pc:sldChg>
    </pc:docChg>
  </pc:docChgLst>
  <pc:docChgLst>
    <pc:chgData name="Gabi B. Davidson-Gomez" userId="S::gabriela.b.davidson-gomez@ama-inc.com::75b7b548-bbc4-4c28-ac57-c5ecb33dc0ad" providerId="AD" clId="Web-{6DBA1A7C-985E-7806-373A-6BB942F5BA34}"/>
    <pc:docChg chg="modSld">
      <pc:chgData name="Gabi B. Davidson-Gomez" userId="S::gabriela.b.davidson-gomez@ama-inc.com::75b7b548-bbc4-4c28-ac57-c5ecb33dc0ad" providerId="AD" clId="Web-{6DBA1A7C-985E-7806-373A-6BB942F5BA34}" dt="2024-03-14T17:32:56.812" v="50" actId="20577"/>
      <pc:docMkLst>
        <pc:docMk/>
      </pc:docMkLst>
      <pc:sldChg chg="modSp">
        <pc:chgData name="Gabi B. Davidson-Gomez" userId="S::gabriela.b.davidson-gomez@ama-inc.com::75b7b548-bbc4-4c28-ac57-c5ecb33dc0ad" providerId="AD" clId="Web-{6DBA1A7C-985E-7806-373A-6BB942F5BA34}" dt="2024-03-14T17:32:56.812" v="50" actId="20577"/>
        <pc:sldMkLst>
          <pc:docMk/>
          <pc:sldMk cId="2680647682" sldId="290"/>
        </pc:sldMkLst>
        <pc:spChg chg="mod">
          <ac:chgData name="Gabi B. Davidson-Gomez" userId="S::gabriela.b.davidson-gomez@ama-inc.com::75b7b548-bbc4-4c28-ac57-c5ecb33dc0ad" providerId="AD" clId="Web-{6DBA1A7C-985E-7806-373A-6BB942F5BA34}" dt="2024-03-14T17:32:44.765" v="46" actId="20577"/>
          <ac:spMkLst>
            <pc:docMk/>
            <pc:sldMk cId="2680647682" sldId="290"/>
            <ac:spMk id="48" creationId="{F227AA9F-D06A-E54E-7B48-B952858A9957}"/>
          </ac:spMkLst>
        </pc:spChg>
        <pc:spChg chg="mod">
          <ac:chgData name="Gabi B. Davidson-Gomez" userId="S::gabriela.b.davidson-gomez@ama-inc.com::75b7b548-bbc4-4c28-ac57-c5ecb33dc0ad" providerId="AD" clId="Web-{6DBA1A7C-985E-7806-373A-6BB942F5BA34}" dt="2024-03-14T17:32:56.812" v="50" actId="20577"/>
          <ac:spMkLst>
            <pc:docMk/>
            <pc:sldMk cId="2680647682" sldId="290"/>
            <ac:spMk id="50" creationId="{2DC9D2FB-0AA3-1ADE-10B3-C4A590D0483D}"/>
          </ac:spMkLst>
        </pc:spChg>
      </pc:sldChg>
    </pc:docChg>
  </pc:docChgLst>
  <pc:docChgLst>
    <pc:chgData name="Nathan  Tesfayi" userId="05048609-d0f0-4677-a61e-33bb8e10fcbf" providerId="ADAL" clId="{A8BD22C6-63B5-4565-BC9B-3E2020AD4300}"/>
    <pc:docChg chg="undo custSel addSld delSld modSld">
      <pc:chgData name="Nathan  Tesfayi" userId="05048609-d0f0-4677-a61e-33bb8e10fcbf" providerId="ADAL" clId="{A8BD22C6-63B5-4565-BC9B-3E2020AD4300}" dt="2024-03-14T19:17:55.664" v="651" actId="113"/>
      <pc:docMkLst>
        <pc:docMk/>
      </pc:docMkLst>
      <pc:sldChg chg="add">
        <pc:chgData name="Nathan  Tesfayi" userId="05048609-d0f0-4677-a61e-33bb8e10fcbf" providerId="ADAL" clId="{A8BD22C6-63B5-4565-BC9B-3E2020AD4300}" dt="2024-03-14T17:35:15.051" v="0"/>
        <pc:sldMkLst>
          <pc:docMk/>
          <pc:sldMk cId="1532886728" sldId="259"/>
        </pc:sldMkLst>
      </pc:sldChg>
      <pc:sldChg chg="addSp modSp add mod">
        <pc:chgData name="Nathan  Tesfayi" userId="05048609-d0f0-4677-a61e-33bb8e10fcbf" providerId="ADAL" clId="{A8BD22C6-63B5-4565-BC9B-3E2020AD4300}" dt="2024-03-14T19:07:51.151" v="572" actId="20577"/>
        <pc:sldMkLst>
          <pc:docMk/>
          <pc:sldMk cId="1165334369" sldId="289"/>
        </pc:sldMkLst>
        <pc:spChg chg="add mod">
          <ac:chgData name="Nathan  Tesfayi" userId="05048609-d0f0-4677-a61e-33bb8e10fcbf" providerId="ADAL" clId="{A8BD22C6-63B5-4565-BC9B-3E2020AD4300}" dt="2024-03-14T18:40:41.959" v="289" actId="571"/>
          <ac:spMkLst>
            <pc:docMk/>
            <pc:sldMk cId="1165334369" sldId="289"/>
            <ac:spMk id="3" creationId="{9A7CCBEA-1445-D9A3-5855-A171D3E109DB}"/>
          </ac:spMkLst>
        </pc:spChg>
        <pc:spChg chg="add mod">
          <ac:chgData name="Nathan  Tesfayi" userId="05048609-d0f0-4677-a61e-33bb8e10fcbf" providerId="ADAL" clId="{A8BD22C6-63B5-4565-BC9B-3E2020AD4300}" dt="2024-03-14T19:07:51.151" v="572" actId="20577"/>
          <ac:spMkLst>
            <pc:docMk/>
            <pc:sldMk cId="1165334369" sldId="289"/>
            <ac:spMk id="10" creationId="{510E0F32-3860-AC2E-BCBB-7B32FDD53914}"/>
          </ac:spMkLst>
        </pc:spChg>
        <pc:spChg chg="mod">
          <ac:chgData name="Nathan  Tesfayi" userId="05048609-d0f0-4677-a61e-33bb8e10fcbf" providerId="ADAL" clId="{A8BD22C6-63B5-4565-BC9B-3E2020AD4300}" dt="2024-03-14T18:22:15.474" v="148" actId="1076"/>
          <ac:spMkLst>
            <pc:docMk/>
            <pc:sldMk cId="1165334369" sldId="289"/>
            <ac:spMk id="77" creationId="{694DF59D-A85B-F276-6DB5-CB8D4F90CBFD}"/>
          </ac:spMkLst>
        </pc:spChg>
        <pc:picChg chg="mod">
          <ac:chgData name="Nathan  Tesfayi" userId="05048609-d0f0-4677-a61e-33bb8e10fcbf" providerId="ADAL" clId="{A8BD22C6-63B5-4565-BC9B-3E2020AD4300}" dt="2024-03-14T18:21:45.504" v="144" actId="1076"/>
          <ac:picMkLst>
            <pc:docMk/>
            <pc:sldMk cId="1165334369" sldId="289"/>
            <ac:picMk id="5" creationId="{4F0EA56A-5418-8EE3-8813-291DCACEBA45}"/>
          </ac:picMkLst>
        </pc:picChg>
      </pc:sldChg>
      <pc:sldChg chg="addSp delSp modSp mod modCm">
        <pc:chgData name="Nathan  Tesfayi" userId="05048609-d0f0-4677-a61e-33bb8e10fcbf" providerId="ADAL" clId="{A8BD22C6-63B5-4565-BC9B-3E2020AD4300}" dt="2024-03-14T19:17:55.664" v="651" actId="113"/>
        <pc:sldMkLst>
          <pc:docMk/>
          <pc:sldMk cId="2680647682" sldId="290"/>
        </pc:sldMkLst>
        <pc:spChg chg="add del">
          <ac:chgData name="Nathan  Tesfayi" userId="05048609-d0f0-4677-a61e-33bb8e10fcbf" providerId="ADAL" clId="{A8BD22C6-63B5-4565-BC9B-3E2020AD4300}" dt="2024-03-14T18:18:22.436" v="125" actId="478"/>
          <ac:spMkLst>
            <pc:docMk/>
            <pc:sldMk cId="2680647682" sldId="290"/>
            <ac:spMk id="6" creationId="{6A6AF364-518D-E201-8EF5-E43676601BAF}"/>
          </ac:spMkLst>
        </pc:spChg>
        <pc:spChg chg="add mod">
          <ac:chgData name="Nathan  Tesfayi" userId="05048609-d0f0-4677-a61e-33bb8e10fcbf" providerId="ADAL" clId="{A8BD22C6-63B5-4565-BC9B-3E2020AD4300}" dt="2024-03-14T19:12:09.061" v="637" actId="1076"/>
          <ac:spMkLst>
            <pc:docMk/>
            <pc:sldMk cId="2680647682" sldId="290"/>
            <ac:spMk id="19" creationId="{9325AC8B-C1CA-993F-BD31-39F4B68AB933}"/>
          </ac:spMkLst>
        </pc:spChg>
        <pc:spChg chg="add del mod">
          <ac:chgData name="Nathan  Tesfayi" userId="05048609-d0f0-4677-a61e-33bb8e10fcbf" providerId="ADAL" clId="{A8BD22C6-63B5-4565-BC9B-3E2020AD4300}" dt="2024-03-14T18:40:36.751" v="288" actId="478"/>
          <ac:spMkLst>
            <pc:docMk/>
            <pc:sldMk cId="2680647682" sldId="290"/>
            <ac:spMk id="23" creationId="{B426D3BD-4524-3F56-98FF-A797084C91DF}"/>
          </ac:spMkLst>
        </pc:spChg>
        <pc:spChg chg="add mod">
          <ac:chgData name="Nathan  Tesfayi" userId="05048609-d0f0-4677-a61e-33bb8e10fcbf" providerId="ADAL" clId="{A8BD22C6-63B5-4565-BC9B-3E2020AD4300}" dt="2024-03-14T19:12:13.132" v="638" actId="1076"/>
          <ac:spMkLst>
            <pc:docMk/>
            <pc:sldMk cId="2680647682" sldId="290"/>
            <ac:spMk id="25" creationId="{17C11B0C-DEE7-0266-D7B7-2A42F77A1309}"/>
          </ac:spMkLst>
        </pc:spChg>
        <pc:spChg chg="mod">
          <ac:chgData name="Nathan  Tesfayi" userId="05048609-d0f0-4677-a61e-33bb8e10fcbf" providerId="ADAL" clId="{A8BD22C6-63B5-4565-BC9B-3E2020AD4300}" dt="2024-03-14T18:29:57.618" v="191" actId="403"/>
          <ac:spMkLst>
            <pc:docMk/>
            <pc:sldMk cId="2680647682" sldId="290"/>
            <ac:spMk id="25" creationId="{CCA186F0-E6A4-059E-A888-9004597A32E6}"/>
          </ac:spMkLst>
        </pc:spChg>
        <pc:spChg chg="add mod">
          <ac:chgData name="Nathan  Tesfayi" userId="05048609-d0f0-4677-a61e-33bb8e10fcbf" providerId="ADAL" clId="{A8BD22C6-63B5-4565-BC9B-3E2020AD4300}" dt="2024-03-14T19:12:13.132" v="638" actId="1076"/>
          <ac:spMkLst>
            <pc:docMk/>
            <pc:sldMk cId="2680647682" sldId="290"/>
            <ac:spMk id="26" creationId="{76BE31F8-ACB2-79DD-B210-CC749DEA99D4}"/>
          </ac:spMkLst>
        </pc:spChg>
        <pc:spChg chg="mod">
          <ac:chgData name="Nathan  Tesfayi" userId="05048609-d0f0-4677-a61e-33bb8e10fcbf" providerId="ADAL" clId="{A8BD22C6-63B5-4565-BC9B-3E2020AD4300}" dt="2024-03-14T18:29:57.618" v="191" actId="403"/>
          <ac:spMkLst>
            <pc:docMk/>
            <pc:sldMk cId="2680647682" sldId="290"/>
            <ac:spMk id="26" creationId="{7DC4C26F-5012-956B-29EF-8481352C5FCF}"/>
          </ac:spMkLst>
        </pc:spChg>
        <pc:spChg chg="mod">
          <ac:chgData name="Nathan  Tesfayi" userId="05048609-d0f0-4677-a61e-33bb8e10fcbf" providerId="ADAL" clId="{A8BD22C6-63B5-4565-BC9B-3E2020AD4300}" dt="2024-03-14T18:29:57.618" v="191" actId="403"/>
          <ac:spMkLst>
            <pc:docMk/>
            <pc:sldMk cId="2680647682" sldId="290"/>
            <ac:spMk id="27" creationId="{05754BC6-193D-1A56-99F8-BDCE9DC5EBB3}"/>
          </ac:spMkLst>
        </pc:spChg>
        <pc:spChg chg="add del mod">
          <ac:chgData name="Nathan  Tesfayi" userId="05048609-d0f0-4677-a61e-33bb8e10fcbf" providerId="ADAL" clId="{A8BD22C6-63B5-4565-BC9B-3E2020AD4300}" dt="2024-03-14T18:56:28.213" v="334"/>
          <ac:spMkLst>
            <pc:docMk/>
            <pc:sldMk cId="2680647682" sldId="290"/>
            <ac:spMk id="27" creationId="{7EAF35E1-C335-765E-FBA0-D6E413A61594}"/>
          </ac:spMkLst>
        </pc:spChg>
        <pc:spChg chg="add del mod">
          <ac:chgData name="Nathan  Tesfayi" userId="05048609-d0f0-4677-a61e-33bb8e10fcbf" providerId="ADAL" clId="{A8BD22C6-63B5-4565-BC9B-3E2020AD4300}" dt="2024-03-14T18:58:02.214" v="344"/>
          <ac:spMkLst>
            <pc:docMk/>
            <pc:sldMk cId="2680647682" sldId="290"/>
            <ac:spMk id="28" creationId="{ACC63242-C471-D875-EF76-D1912E056B14}"/>
          </ac:spMkLst>
        </pc:spChg>
        <pc:spChg chg="mod">
          <ac:chgData name="Nathan  Tesfayi" userId="05048609-d0f0-4677-a61e-33bb8e10fcbf" providerId="ADAL" clId="{A8BD22C6-63B5-4565-BC9B-3E2020AD4300}" dt="2024-03-14T18:29:57.618" v="191" actId="403"/>
          <ac:spMkLst>
            <pc:docMk/>
            <pc:sldMk cId="2680647682" sldId="290"/>
            <ac:spMk id="28" creationId="{FFB77CF8-FED5-5AEA-4DAD-F47B9C6312E9}"/>
          </ac:spMkLst>
        </pc:spChg>
        <pc:spChg chg="add del mod">
          <ac:chgData name="Nathan  Tesfayi" userId="05048609-d0f0-4677-a61e-33bb8e10fcbf" providerId="ADAL" clId="{A8BD22C6-63B5-4565-BC9B-3E2020AD4300}" dt="2024-03-14T19:03:11.496" v="383" actId="478"/>
          <ac:spMkLst>
            <pc:docMk/>
            <pc:sldMk cId="2680647682" sldId="290"/>
            <ac:spMk id="29" creationId="{52CBA950-C61A-3B3A-CDAA-25E4F8FC9626}"/>
          </ac:spMkLst>
        </pc:spChg>
        <pc:spChg chg="del mod">
          <ac:chgData name="Nathan  Tesfayi" userId="05048609-d0f0-4677-a61e-33bb8e10fcbf" providerId="ADAL" clId="{A8BD22C6-63B5-4565-BC9B-3E2020AD4300}" dt="2024-03-14T18:34:05.631" v="261" actId="478"/>
          <ac:spMkLst>
            <pc:docMk/>
            <pc:sldMk cId="2680647682" sldId="290"/>
            <ac:spMk id="29" creationId="{B78AC2F8-53F1-6403-21FF-75A465358D48}"/>
          </ac:spMkLst>
        </pc:spChg>
        <pc:spChg chg="add del mod">
          <ac:chgData name="Nathan  Tesfayi" userId="05048609-d0f0-4677-a61e-33bb8e10fcbf" providerId="ADAL" clId="{A8BD22C6-63B5-4565-BC9B-3E2020AD4300}" dt="2024-03-14T19:05:14.203" v="428" actId="478"/>
          <ac:spMkLst>
            <pc:docMk/>
            <pc:sldMk cId="2680647682" sldId="290"/>
            <ac:spMk id="30" creationId="{A20BEE62-21F7-36FC-0DAF-84777A0E5206}"/>
          </ac:spMkLst>
        </pc:spChg>
        <pc:spChg chg="del">
          <ac:chgData name="Nathan  Tesfayi" userId="05048609-d0f0-4677-a61e-33bb8e10fcbf" providerId="ADAL" clId="{A8BD22C6-63B5-4565-BC9B-3E2020AD4300}" dt="2024-03-14T18:34:06.275" v="262" actId="478"/>
          <ac:spMkLst>
            <pc:docMk/>
            <pc:sldMk cId="2680647682" sldId="290"/>
            <ac:spMk id="30" creationId="{A4C3E0FA-A82C-3959-D9E3-14F79468A0D1}"/>
          </ac:spMkLst>
        </pc:spChg>
        <pc:spChg chg="add del mod">
          <ac:chgData name="Nathan  Tesfayi" userId="05048609-d0f0-4677-a61e-33bb8e10fcbf" providerId="ADAL" clId="{A8BD22C6-63B5-4565-BC9B-3E2020AD4300}" dt="2024-03-14T19:05:28.299" v="432" actId="478"/>
          <ac:spMkLst>
            <pc:docMk/>
            <pc:sldMk cId="2680647682" sldId="290"/>
            <ac:spMk id="32" creationId="{3D87F51A-17AD-E0B7-D8D6-EB21B6DA5EB8}"/>
          </ac:spMkLst>
        </pc:spChg>
        <pc:spChg chg="add mod">
          <ac:chgData name="Nathan  Tesfayi" userId="05048609-d0f0-4677-a61e-33bb8e10fcbf" providerId="ADAL" clId="{A8BD22C6-63B5-4565-BC9B-3E2020AD4300}" dt="2024-03-14T19:08:20.212" v="574" actId="1076"/>
          <ac:spMkLst>
            <pc:docMk/>
            <pc:sldMk cId="2680647682" sldId="290"/>
            <ac:spMk id="40" creationId="{ECBFE5F6-BB60-A66F-0415-2C498ECF5AC7}"/>
          </ac:spMkLst>
        </pc:spChg>
        <pc:spChg chg="add mod">
          <ac:chgData name="Nathan  Tesfayi" userId="05048609-d0f0-4677-a61e-33bb8e10fcbf" providerId="ADAL" clId="{A8BD22C6-63B5-4565-BC9B-3E2020AD4300}" dt="2024-03-14T19:17:19.226" v="640"/>
          <ac:spMkLst>
            <pc:docMk/>
            <pc:sldMk cId="2680647682" sldId="290"/>
            <ac:spMk id="46" creationId="{5B4F3DFC-50CA-6C4F-C411-29468FC01831}"/>
          </ac:spMkLst>
        </pc:spChg>
        <pc:spChg chg="mod">
          <ac:chgData name="Nathan  Tesfayi" userId="05048609-d0f0-4677-a61e-33bb8e10fcbf" providerId="ADAL" clId="{A8BD22C6-63B5-4565-BC9B-3E2020AD4300}" dt="2024-03-14T18:18:34.023" v="130" actId="1076"/>
          <ac:spMkLst>
            <pc:docMk/>
            <pc:sldMk cId="2680647682" sldId="290"/>
            <ac:spMk id="51" creationId="{E02DFBD3-D52B-AFC1-DDBB-FFB8F602D4D2}"/>
          </ac:spMkLst>
        </pc:spChg>
        <pc:spChg chg="mod">
          <ac:chgData name="Nathan  Tesfayi" userId="05048609-d0f0-4677-a61e-33bb8e10fcbf" providerId="ADAL" clId="{A8BD22C6-63B5-4565-BC9B-3E2020AD4300}" dt="2024-03-14T18:33:50.218" v="259" actId="1076"/>
          <ac:spMkLst>
            <pc:docMk/>
            <pc:sldMk cId="2680647682" sldId="290"/>
            <ac:spMk id="53" creationId="{A3704D22-8612-C559-3EAD-5270E65387DD}"/>
          </ac:spMkLst>
        </pc:spChg>
        <pc:spChg chg="mod">
          <ac:chgData name="Nathan  Tesfayi" userId="05048609-d0f0-4677-a61e-33bb8e10fcbf" providerId="ADAL" clId="{A8BD22C6-63B5-4565-BC9B-3E2020AD4300}" dt="2024-03-14T18:32:49.193" v="246" actId="1076"/>
          <ac:spMkLst>
            <pc:docMk/>
            <pc:sldMk cId="2680647682" sldId="290"/>
            <ac:spMk id="54" creationId="{5A163577-34E1-B75C-6473-C1D8F4AD19CB}"/>
          </ac:spMkLst>
        </pc:spChg>
        <pc:spChg chg="mod">
          <ac:chgData name="Nathan  Tesfayi" userId="05048609-d0f0-4677-a61e-33bb8e10fcbf" providerId="ADAL" clId="{A8BD22C6-63B5-4565-BC9B-3E2020AD4300}" dt="2024-03-14T18:29:59.340" v="193"/>
          <ac:spMkLst>
            <pc:docMk/>
            <pc:sldMk cId="2680647682" sldId="290"/>
            <ac:spMk id="55" creationId="{F4E30704-AA79-85AF-D052-2DCF4131F29F}"/>
          </ac:spMkLst>
        </pc:spChg>
        <pc:spChg chg="mod">
          <ac:chgData name="Nathan  Tesfayi" userId="05048609-d0f0-4677-a61e-33bb8e10fcbf" providerId="ADAL" clId="{A8BD22C6-63B5-4565-BC9B-3E2020AD4300}" dt="2024-03-14T18:29:59.340" v="193"/>
          <ac:spMkLst>
            <pc:docMk/>
            <pc:sldMk cId="2680647682" sldId="290"/>
            <ac:spMk id="56" creationId="{0162FA6A-BD31-7159-DB0A-73AD7B04F535}"/>
          </ac:spMkLst>
        </pc:spChg>
        <pc:spChg chg="add mod">
          <ac:chgData name="Nathan  Tesfayi" userId="05048609-d0f0-4677-a61e-33bb8e10fcbf" providerId="ADAL" clId="{A8BD22C6-63B5-4565-BC9B-3E2020AD4300}" dt="2024-03-14T18:38:31.254" v="273" actId="1076"/>
          <ac:spMkLst>
            <pc:docMk/>
            <pc:sldMk cId="2680647682" sldId="290"/>
            <ac:spMk id="59" creationId="{D2053F84-43A9-C2F1-744D-A4EF9C968DE7}"/>
          </ac:spMkLst>
        </pc:spChg>
        <pc:spChg chg="mod">
          <ac:chgData name="Nathan  Tesfayi" userId="05048609-d0f0-4677-a61e-33bb8e10fcbf" providerId="ADAL" clId="{A8BD22C6-63B5-4565-BC9B-3E2020AD4300}" dt="2024-03-14T19:17:55.664" v="651" actId="113"/>
          <ac:spMkLst>
            <pc:docMk/>
            <pc:sldMk cId="2680647682" sldId="290"/>
            <ac:spMk id="72" creationId="{72AAE436-9D2E-B5F2-3872-8E571DEDBD27}"/>
          </ac:spMkLst>
        </pc:spChg>
        <pc:spChg chg="del">
          <ac:chgData name="Nathan  Tesfayi" userId="05048609-d0f0-4677-a61e-33bb8e10fcbf" providerId="ADAL" clId="{A8BD22C6-63B5-4565-BC9B-3E2020AD4300}" dt="2024-03-14T17:49:00.516" v="48" actId="478"/>
          <ac:spMkLst>
            <pc:docMk/>
            <pc:sldMk cId="2680647682" sldId="290"/>
            <ac:spMk id="82" creationId="{1242CD8E-A73C-06CD-03A3-2557470A2D5F}"/>
          </ac:spMkLst>
        </pc:spChg>
        <pc:spChg chg="add del">
          <ac:chgData name="Nathan  Tesfayi" userId="05048609-d0f0-4677-a61e-33bb8e10fcbf" providerId="ADAL" clId="{A8BD22C6-63B5-4565-BC9B-3E2020AD4300}" dt="2024-03-14T18:18:22.436" v="125" actId="478"/>
          <ac:spMkLst>
            <pc:docMk/>
            <pc:sldMk cId="2680647682" sldId="290"/>
            <ac:spMk id="125" creationId="{C2284BAA-1B5A-0AD5-1E45-A2F8BE1DCBCC}"/>
          </ac:spMkLst>
        </pc:spChg>
        <pc:spChg chg="add del">
          <ac:chgData name="Nathan  Tesfayi" userId="05048609-d0f0-4677-a61e-33bb8e10fcbf" providerId="ADAL" clId="{A8BD22C6-63B5-4565-BC9B-3E2020AD4300}" dt="2024-03-14T18:18:22.436" v="125" actId="478"/>
          <ac:spMkLst>
            <pc:docMk/>
            <pc:sldMk cId="2680647682" sldId="290"/>
            <ac:spMk id="192" creationId="{51127A38-A0CE-70B1-D19E-019F80A21FDD}"/>
          </ac:spMkLst>
        </pc:spChg>
        <pc:spChg chg="add del">
          <ac:chgData name="Nathan  Tesfayi" userId="05048609-d0f0-4677-a61e-33bb8e10fcbf" providerId="ADAL" clId="{A8BD22C6-63B5-4565-BC9B-3E2020AD4300}" dt="2024-03-14T18:18:22.436" v="125" actId="478"/>
          <ac:spMkLst>
            <pc:docMk/>
            <pc:sldMk cId="2680647682" sldId="290"/>
            <ac:spMk id="193" creationId="{A482C56B-8447-F55F-F434-4CC55407C895}"/>
          </ac:spMkLst>
        </pc:spChg>
        <pc:grpChg chg="add del mod">
          <ac:chgData name="Nathan  Tesfayi" userId="05048609-d0f0-4677-a61e-33bb8e10fcbf" providerId="ADAL" clId="{A8BD22C6-63B5-4565-BC9B-3E2020AD4300}" dt="2024-03-14T18:30:04.477" v="196" actId="478"/>
          <ac:grpSpMkLst>
            <pc:docMk/>
            <pc:sldMk cId="2680647682" sldId="290"/>
            <ac:grpSpMk id="23" creationId="{282358E2-025F-17EF-AA7F-4E2C1100EDDD}"/>
          </ac:grpSpMkLst>
        </pc:grpChg>
        <pc:grpChg chg="mod">
          <ac:chgData name="Nathan  Tesfayi" userId="05048609-d0f0-4677-a61e-33bb8e10fcbf" providerId="ADAL" clId="{A8BD22C6-63B5-4565-BC9B-3E2020AD4300}" dt="2024-03-14T18:29:25.658" v="156"/>
          <ac:grpSpMkLst>
            <pc:docMk/>
            <pc:sldMk cId="2680647682" sldId="290"/>
            <ac:grpSpMk id="24" creationId="{626FF53A-D6CA-EA1E-5D05-CAA31FDC9A66}"/>
          </ac:grpSpMkLst>
        </pc:grpChg>
        <pc:grpChg chg="add mod">
          <ac:chgData name="Nathan  Tesfayi" userId="05048609-d0f0-4677-a61e-33bb8e10fcbf" providerId="ADAL" clId="{A8BD22C6-63B5-4565-BC9B-3E2020AD4300}" dt="2024-03-14T18:34:11.472" v="263" actId="1076"/>
          <ac:grpSpMkLst>
            <pc:docMk/>
            <pc:sldMk cId="2680647682" sldId="290"/>
            <ac:grpSpMk id="35" creationId="{2897900E-D8BD-D509-BF66-82ED110BFED3}"/>
          </ac:grpSpMkLst>
        </pc:grpChg>
        <pc:grpChg chg="mod">
          <ac:chgData name="Nathan  Tesfayi" userId="05048609-d0f0-4677-a61e-33bb8e10fcbf" providerId="ADAL" clId="{A8BD22C6-63B5-4565-BC9B-3E2020AD4300}" dt="2024-03-14T18:29:59.340" v="193"/>
          <ac:grpSpMkLst>
            <pc:docMk/>
            <pc:sldMk cId="2680647682" sldId="290"/>
            <ac:grpSpMk id="52" creationId="{2010D344-3DCD-C2AB-7E97-7706A3E8847A}"/>
          </ac:grpSpMkLst>
        </pc:grpChg>
        <pc:grpChg chg="mod">
          <ac:chgData name="Nathan  Tesfayi" userId="05048609-d0f0-4677-a61e-33bb8e10fcbf" providerId="ADAL" clId="{A8BD22C6-63B5-4565-BC9B-3E2020AD4300}" dt="2024-03-14T17:45:23.611" v="34" actId="14100"/>
          <ac:grpSpMkLst>
            <pc:docMk/>
            <pc:sldMk cId="2680647682" sldId="290"/>
            <ac:grpSpMk id="95" creationId="{69BA0C53-C093-AE06-16B0-5910F0BD8F4B}"/>
          </ac:grpSpMkLst>
        </pc:grpChg>
        <pc:picChg chg="add mod">
          <ac:chgData name="Nathan  Tesfayi" userId="05048609-d0f0-4677-a61e-33bb8e10fcbf" providerId="ADAL" clId="{A8BD22C6-63B5-4565-BC9B-3E2020AD4300}" dt="2024-03-14T17:57:02.926" v="91" actId="1076"/>
          <ac:picMkLst>
            <pc:docMk/>
            <pc:sldMk cId="2680647682" sldId="290"/>
            <ac:picMk id="5" creationId="{E54B06A2-F59F-FF57-2C84-04076154A13C}"/>
          </ac:picMkLst>
        </pc:picChg>
        <pc:picChg chg="add mod">
          <ac:chgData name="Nathan  Tesfayi" userId="05048609-d0f0-4677-a61e-33bb8e10fcbf" providerId="ADAL" clId="{A8BD22C6-63B5-4565-BC9B-3E2020AD4300}" dt="2024-03-14T19:12:13.132" v="638" actId="1076"/>
          <ac:picMkLst>
            <pc:docMk/>
            <pc:sldMk cId="2680647682" sldId="290"/>
            <ac:picMk id="6" creationId="{6E463574-7AA6-E22C-E981-F4176F6E3482}"/>
          </ac:picMkLst>
        </pc:picChg>
        <pc:picChg chg="add mod">
          <ac:chgData name="Nathan  Tesfayi" userId="05048609-d0f0-4677-a61e-33bb8e10fcbf" providerId="ADAL" clId="{A8BD22C6-63B5-4565-BC9B-3E2020AD4300}" dt="2024-03-14T18:31:51.211" v="209" actId="1076"/>
          <ac:picMkLst>
            <pc:docMk/>
            <pc:sldMk cId="2680647682" sldId="290"/>
            <ac:picMk id="7" creationId="{B94150A1-AEEC-EE99-0440-6DAAA64830DB}"/>
          </ac:picMkLst>
        </pc:picChg>
        <pc:picChg chg="add mod ord">
          <ac:chgData name="Nathan  Tesfayi" userId="05048609-d0f0-4677-a61e-33bb8e10fcbf" providerId="ADAL" clId="{A8BD22C6-63B5-4565-BC9B-3E2020AD4300}" dt="2024-03-14T18:49:16.948" v="327" actId="1076"/>
          <ac:picMkLst>
            <pc:docMk/>
            <pc:sldMk cId="2680647682" sldId="290"/>
            <ac:picMk id="9" creationId="{2AFAA733-16EF-9DEE-5D45-EC0FCC8880E4}"/>
          </ac:picMkLst>
        </pc:picChg>
        <pc:picChg chg="add mod">
          <ac:chgData name="Nathan  Tesfayi" userId="05048609-d0f0-4677-a61e-33bb8e10fcbf" providerId="ADAL" clId="{A8BD22C6-63B5-4565-BC9B-3E2020AD4300}" dt="2024-03-14T18:29:24.595" v="155" actId="1076"/>
          <ac:picMkLst>
            <pc:docMk/>
            <pc:sldMk cId="2680647682" sldId="290"/>
            <ac:picMk id="10" creationId="{96C197CC-ABA5-1BD1-9F01-98A6839A879C}"/>
          </ac:picMkLst>
        </pc:picChg>
        <pc:picChg chg="add mod">
          <ac:chgData name="Nathan  Tesfayi" userId="05048609-d0f0-4677-a61e-33bb8e10fcbf" providerId="ADAL" clId="{A8BD22C6-63B5-4565-BC9B-3E2020AD4300}" dt="2024-03-14T19:10:50.577" v="624" actId="1076"/>
          <ac:picMkLst>
            <pc:docMk/>
            <pc:sldMk cId="2680647682" sldId="290"/>
            <ac:picMk id="11" creationId="{F8BB8BEA-8382-709C-392E-2620E6058D03}"/>
          </ac:picMkLst>
        </pc:picChg>
        <pc:picChg chg="mod modCrop">
          <ac:chgData name="Nathan  Tesfayi" userId="05048609-d0f0-4677-a61e-33bb8e10fcbf" providerId="ADAL" clId="{A8BD22C6-63B5-4565-BC9B-3E2020AD4300}" dt="2024-03-14T19:01:18.529" v="371" actId="14100"/>
          <ac:picMkLst>
            <pc:docMk/>
            <pc:sldMk cId="2680647682" sldId="290"/>
            <ac:picMk id="20" creationId="{41D9FE53-CBC5-5C53-0748-8B7C25CAAB73}"/>
          </ac:picMkLst>
        </pc:picChg>
        <pc:picChg chg="add del">
          <ac:chgData name="Nathan  Tesfayi" userId="05048609-d0f0-4677-a61e-33bb8e10fcbf" providerId="ADAL" clId="{A8BD22C6-63B5-4565-BC9B-3E2020AD4300}" dt="2024-03-14T18:18:22.436" v="125" actId="478"/>
          <ac:picMkLst>
            <pc:docMk/>
            <pc:sldMk cId="2680647682" sldId="290"/>
            <ac:picMk id="35" creationId="{1F45638B-5C61-F957-FE9D-4386DC32EECF}"/>
          </ac:picMkLst>
        </pc:picChg>
        <pc:picChg chg="add mod">
          <ac:chgData name="Nathan  Tesfayi" userId="05048609-d0f0-4677-a61e-33bb8e10fcbf" providerId="ADAL" clId="{A8BD22C6-63B5-4565-BC9B-3E2020AD4300}" dt="2024-03-14T19:08:33.844" v="578" actId="1076"/>
          <ac:picMkLst>
            <pc:docMk/>
            <pc:sldMk cId="2680647682" sldId="290"/>
            <ac:picMk id="57" creationId="{45391913-79AD-7098-A3EA-B7A7E2511E41}"/>
          </ac:picMkLst>
        </pc:picChg>
        <pc:picChg chg="add del">
          <ac:chgData name="Nathan  Tesfayi" userId="05048609-d0f0-4677-a61e-33bb8e10fcbf" providerId="ADAL" clId="{A8BD22C6-63B5-4565-BC9B-3E2020AD4300}" dt="2024-03-14T18:18:22.436" v="125" actId="478"/>
          <ac:picMkLst>
            <pc:docMk/>
            <pc:sldMk cId="2680647682" sldId="290"/>
            <ac:picMk id="60" creationId="{76239490-8EC7-835B-5B31-92BBE9A57F8E}"/>
          </ac:picMkLst>
        </pc:picChg>
        <pc:picChg chg="add del">
          <ac:chgData name="Nathan  Tesfayi" userId="05048609-d0f0-4677-a61e-33bb8e10fcbf" providerId="ADAL" clId="{A8BD22C6-63B5-4565-BC9B-3E2020AD4300}" dt="2024-03-14T18:18:22.436" v="125" actId="478"/>
          <ac:picMkLst>
            <pc:docMk/>
            <pc:sldMk cId="2680647682" sldId="290"/>
            <ac:picMk id="61" creationId="{739A6A33-7700-949D-D7A0-C7AD0EB23BF7}"/>
          </ac:picMkLst>
        </pc:picChg>
        <pc:picChg chg="mod">
          <ac:chgData name="Nathan  Tesfayi" userId="05048609-d0f0-4677-a61e-33bb8e10fcbf" providerId="ADAL" clId="{A8BD22C6-63B5-4565-BC9B-3E2020AD4300}" dt="2024-03-14T17:45:23.611" v="34" actId="14100"/>
          <ac:picMkLst>
            <pc:docMk/>
            <pc:sldMk cId="2680647682" sldId="290"/>
            <ac:picMk id="96" creationId="{4F8E3533-9896-C315-1E85-427A16B84322}"/>
          </ac:picMkLst>
        </pc:picChg>
        <pc:picChg chg="mod">
          <ac:chgData name="Nathan  Tesfayi" userId="05048609-d0f0-4677-a61e-33bb8e10fcbf" providerId="ADAL" clId="{A8BD22C6-63B5-4565-BC9B-3E2020AD4300}" dt="2024-03-14T17:45:23.611" v="34" actId="14100"/>
          <ac:picMkLst>
            <pc:docMk/>
            <pc:sldMk cId="2680647682" sldId="290"/>
            <ac:picMk id="97" creationId="{8665A21C-929B-E84B-4E70-B349EB392240}"/>
          </ac:picMkLst>
        </pc:picChg>
        <pc:picChg chg="mod">
          <ac:chgData name="Nathan  Tesfayi" userId="05048609-d0f0-4677-a61e-33bb8e10fcbf" providerId="ADAL" clId="{A8BD22C6-63B5-4565-BC9B-3E2020AD4300}" dt="2024-03-14T17:45:23.611" v="34" actId="14100"/>
          <ac:picMkLst>
            <pc:docMk/>
            <pc:sldMk cId="2680647682" sldId="290"/>
            <ac:picMk id="98" creationId="{1CCBAD38-12D4-200A-CDA8-D5B1B8B97ED5}"/>
          </ac:picMkLst>
        </pc:picChg>
        <pc:picChg chg="mod">
          <ac:chgData name="Nathan  Tesfayi" userId="05048609-d0f0-4677-a61e-33bb8e10fcbf" providerId="ADAL" clId="{A8BD22C6-63B5-4565-BC9B-3E2020AD4300}" dt="2024-03-14T17:45:23.611" v="34" actId="14100"/>
          <ac:picMkLst>
            <pc:docMk/>
            <pc:sldMk cId="2680647682" sldId="290"/>
            <ac:picMk id="99" creationId="{066D64AD-668E-7AA0-482D-62293B44D006}"/>
          </ac:picMkLst>
        </pc:picChg>
        <pc:picChg chg="mod">
          <ac:chgData name="Nathan  Tesfayi" userId="05048609-d0f0-4677-a61e-33bb8e10fcbf" providerId="ADAL" clId="{A8BD22C6-63B5-4565-BC9B-3E2020AD4300}" dt="2024-03-14T17:45:23.611" v="34" actId="14100"/>
          <ac:picMkLst>
            <pc:docMk/>
            <pc:sldMk cId="2680647682" sldId="290"/>
            <ac:picMk id="100" creationId="{14E6584E-C4F1-97B3-1C0A-82B5F0638AE8}"/>
          </ac:picMkLst>
        </pc:picChg>
        <pc:picChg chg="mod">
          <ac:chgData name="Nathan  Tesfayi" userId="05048609-d0f0-4677-a61e-33bb8e10fcbf" providerId="ADAL" clId="{A8BD22C6-63B5-4565-BC9B-3E2020AD4300}" dt="2024-03-14T17:50:11.806" v="66" actId="1076"/>
          <ac:picMkLst>
            <pc:docMk/>
            <pc:sldMk cId="2680647682" sldId="290"/>
            <ac:picMk id="127" creationId="{882D3C73-987F-E5E7-B300-86341622CF8A}"/>
          </ac:picMkLst>
        </pc:picChg>
        <pc:cxnChg chg="add mod">
          <ac:chgData name="Nathan  Tesfayi" userId="05048609-d0f0-4677-a61e-33bb8e10fcbf" providerId="ADAL" clId="{A8BD22C6-63B5-4565-BC9B-3E2020AD4300}" dt="2024-03-14T18:40:31.578" v="287"/>
          <ac:cxnSpMkLst>
            <pc:docMk/>
            <pc:sldMk cId="2680647682" sldId="290"/>
            <ac:cxnSpMk id="24" creationId="{68C175A4-79A2-E033-1DCE-128D9945580F}"/>
          </ac:cxnSpMkLst>
        </pc:cxnChg>
        <pc:cxnChg chg="add mod">
          <ac:chgData name="Nathan  Tesfayi" userId="05048609-d0f0-4677-a61e-33bb8e10fcbf" providerId="ADAL" clId="{A8BD22C6-63B5-4565-BC9B-3E2020AD4300}" dt="2024-03-14T18:39:17.157" v="280" actId="14100"/>
          <ac:cxnSpMkLst>
            <pc:docMk/>
            <pc:sldMk cId="2680647682" sldId="290"/>
            <ac:cxnSpMk id="61" creationId="{A77EB6F2-1748-204A-4AE4-D26EAEF5EFD2}"/>
          </ac:cxnSpMkLst>
        </pc:cxnChg>
        <pc:cxnChg chg="add mod">
          <ac:chgData name="Nathan  Tesfayi" userId="05048609-d0f0-4677-a61e-33bb8e10fcbf" providerId="ADAL" clId="{A8BD22C6-63B5-4565-BC9B-3E2020AD4300}" dt="2024-03-14T18:39:33.193" v="284" actId="14100"/>
          <ac:cxnSpMkLst>
            <pc:docMk/>
            <pc:sldMk cId="2680647682" sldId="290"/>
            <ac:cxnSpMk id="65" creationId="{0E314202-8269-0C8F-C379-A06C7AF02431}"/>
          </ac:cxnSpMkLst>
        </pc:cxnChg>
        <pc:extLst>
          <p:ext xmlns:p="http://schemas.openxmlformats.org/presentationml/2006/main" uri="{D6D511B9-2390-475A-947B-AFAB55BFBCF1}">
            <pc226:cmChg xmlns="" xmlns:pc226="http://schemas.microsoft.com/office/powerpoint/2022/06/main/command" chg="mod">
              <pc226:chgData name="Nathan  Tesfayi" userId="05048609-d0f0-4677-a61e-33bb8e10fcbf" providerId="ADAL" clId="{A8BD22C6-63B5-4565-BC9B-3E2020AD4300}" dt="2024-03-14T17:37:06.012" v="2" actId="2056"/>
              <pc2:cmMkLst xmlns:pc2="http://schemas.microsoft.com/office/powerpoint/2019/9/main/command">
                <pc:docMk/>
                <pc:sldMk cId="2680647682" sldId="290"/>
                <pc2:cmMk id="{9319B354-CF44-4422-93E8-10DC03CA8020}"/>
              </pc2:cmMkLst>
            </pc226:cmChg>
            <pc226:cmChg xmlns="" xmlns:pc226="http://schemas.microsoft.com/office/powerpoint/2022/06/main/command" chg="mod">
              <pc226:chgData name="Nathan  Tesfayi" userId="05048609-d0f0-4677-a61e-33bb8e10fcbf" providerId="ADAL" clId="{A8BD22C6-63B5-4565-BC9B-3E2020AD4300}" dt="2024-03-14T17:37:06.012" v="2" actId="2056"/>
              <pc2:cmMkLst xmlns:pc2="http://schemas.microsoft.com/office/powerpoint/2019/9/main/command">
                <pc:docMk/>
                <pc:sldMk cId="2680647682" sldId="290"/>
                <pc2:cmMk id="{32F68C5E-6403-4225-B304-192C8056697E}"/>
              </pc2:cmMkLst>
            </pc226:cmChg>
            <pc226:cmChg xmlns="" xmlns:pc226="http://schemas.microsoft.com/office/powerpoint/2022/06/main/command" chg="mod">
              <pc226:chgData name="Nathan  Tesfayi" userId="05048609-d0f0-4677-a61e-33bb8e10fcbf" providerId="ADAL" clId="{A8BD22C6-63B5-4565-BC9B-3E2020AD4300}" dt="2024-03-14T17:37:06.012" v="2" actId="2056"/>
              <pc2:cmMkLst xmlns:pc2="http://schemas.microsoft.com/office/powerpoint/2019/9/main/command">
                <pc:docMk/>
                <pc:sldMk cId="2680647682" sldId="290"/>
                <pc2:cmMk id="{FE2886B2-B98E-4479-9E96-C0F2C56DC2E0}"/>
              </pc2:cmMkLst>
            </pc226:cmChg>
          </p:ext>
        </pc:extLst>
      </pc:sldChg>
      <pc:sldChg chg="addSp modSp mod">
        <pc:chgData name="Nathan  Tesfayi" userId="05048609-d0f0-4677-a61e-33bb8e10fcbf" providerId="ADAL" clId="{A8BD22C6-63B5-4565-BC9B-3E2020AD4300}" dt="2024-03-14T18:10:20.249" v="109" actId="167"/>
        <pc:sldMkLst>
          <pc:docMk/>
          <pc:sldMk cId="3011019883" sldId="291"/>
        </pc:sldMkLst>
        <pc:picChg chg="add mod ord">
          <ac:chgData name="Nathan  Tesfayi" userId="05048609-d0f0-4677-a61e-33bb8e10fcbf" providerId="ADAL" clId="{A8BD22C6-63B5-4565-BC9B-3E2020AD4300}" dt="2024-03-14T18:10:20.249" v="109" actId="167"/>
          <ac:picMkLst>
            <pc:docMk/>
            <pc:sldMk cId="3011019883" sldId="291"/>
            <ac:picMk id="5" creationId="{5A85E797-296E-2B46-465B-30372397DBFD}"/>
          </ac:picMkLst>
        </pc:picChg>
      </pc:sldChg>
      <pc:sldChg chg="addSp modSp new">
        <pc:chgData name="Nathan  Tesfayi" userId="05048609-d0f0-4677-a61e-33bb8e10fcbf" providerId="ADAL" clId="{A8BD22C6-63B5-4565-BC9B-3E2020AD4300}" dt="2024-03-14T17:40:36.907" v="15" actId="1076"/>
        <pc:sldMkLst>
          <pc:docMk/>
          <pc:sldMk cId="627184436" sldId="292"/>
        </pc:sldMkLst>
        <pc:picChg chg="add mod">
          <ac:chgData name="Nathan  Tesfayi" userId="05048609-d0f0-4677-a61e-33bb8e10fcbf" providerId="ADAL" clId="{A8BD22C6-63B5-4565-BC9B-3E2020AD4300}" dt="2024-03-14T17:40:36.907" v="15" actId="1076"/>
          <ac:picMkLst>
            <pc:docMk/>
            <pc:sldMk cId="627184436" sldId="292"/>
            <ac:picMk id="1026" creationId="{796B3D9B-C06E-7E92-8100-161B8190723B}"/>
          </ac:picMkLst>
        </pc:picChg>
      </pc:sldChg>
      <pc:sldChg chg="addSp delSp modSp add">
        <pc:chgData name="Nathan  Tesfayi" userId="05048609-d0f0-4677-a61e-33bb8e10fcbf" providerId="ADAL" clId="{A8BD22C6-63B5-4565-BC9B-3E2020AD4300}" dt="2024-03-14T17:40:07.495" v="12" actId="1076"/>
        <pc:sldMkLst>
          <pc:docMk/>
          <pc:sldMk cId="3974589693" sldId="293"/>
        </pc:sldMkLst>
        <pc:picChg chg="del mod">
          <ac:chgData name="Nathan  Tesfayi" userId="05048609-d0f0-4677-a61e-33bb8e10fcbf" providerId="ADAL" clId="{A8BD22C6-63B5-4565-BC9B-3E2020AD4300}" dt="2024-03-14T17:39:45.261" v="9" actId="478"/>
          <ac:picMkLst>
            <pc:docMk/>
            <pc:sldMk cId="3974589693" sldId="293"/>
            <ac:picMk id="1026" creationId="{796B3D9B-C06E-7E92-8100-161B8190723B}"/>
          </ac:picMkLst>
        </pc:picChg>
        <pc:picChg chg="add mod">
          <ac:chgData name="Nathan  Tesfayi" userId="05048609-d0f0-4677-a61e-33bb8e10fcbf" providerId="ADAL" clId="{A8BD22C6-63B5-4565-BC9B-3E2020AD4300}" dt="2024-03-14T17:40:07.495" v="12" actId="1076"/>
          <ac:picMkLst>
            <pc:docMk/>
            <pc:sldMk cId="3974589693" sldId="293"/>
            <ac:picMk id="2050" creationId="{7D087E72-A009-71FA-D4D6-19F4A1B6734D}"/>
          </ac:picMkLst>
        </pc:picChg>
      </pc:sldChg>
      <pc:sldChg chg="addSp modSp new mod">
        <pc:chgData name="Nathan  Tesfayi" userId="05048609-d0f0-4677-a61e-33bb8e10fcbf" providerId="ADAL" clId="{A8BD22C6-63B5-4565-BC9B-3E2020AD4300}" dt="2024-03-14T18:28:48.973" v="153" actId="1076"/>
        <pc:sldMkLst>
          <pc:docMk/>
          <pc:sldMk cId="974852959" sldId="294"/>
        </pc:sldMkLst>
        <pc:picChg chg="add mod">
          <ac:chgData name="Nathan  Tesfayi" userId="05048609-d0f0-4677-a61e-33bb8e10fcbf" providerId="ADAL" clId="{A8BD22C6-63B5-4565-BC9B-3E2020AD4300}" dt="2024-03-14T18:28:48.973" v="153" actId="1076"/>
          <ac:picMkLst>
            <pc:docMk/>
            <pc:sldMk cId="974852959" sldId="294"/>
            <ac:picMk id="4" creationId="{9645A085-905F-0D05-5F1F-B49735E0E73D}"/>
          </ac:picMkLst>
        </pc:picChg>
      </pc:sldChg>
      <pc:sldChg chg="add del">
        <pc:chgData name="Nathan  Tesfayi" userId="05048609-d0f0-4677-a61e-33bb8e10fcbf" providerId="ADAL" clId="{A8BD22C6-63B5-4565-BC9B-3E2020AD4300}" dt="2024-03-14T18:10:11.132" v="106" actId="47"/>
        <pc:sldMkLst>
          <pc:docMk/>
          <pc:sldMk cId="3504661859" sldId="294"/>
        </pc:sldMkLst>
      </pc:sldChg>
      <pc:sldChg chg="add del">
        <pc:chgData name="Nathan  Tesfayi" userId="05048609-d0f0-4677-a61e-33bb8e10fcbf" providerId="ADAL" clId="{A8BD22C6-63B5-4565-BC9B-3E2020AD4300}" dt="2024-03-14T17:56:11.390" v="78" actId="47"/>
        <pc:sldMkLst>
          <pc:docMk/>
          <pc:sldMk cId="726055789" sldId="341"/>
        </pc:sldMkLst>
      </pc:sldChg>
      <pc:sldMasterChg chg="delSldLayout">
        <pc:chgData name="Nathan  Tesfayi" userId="05048609-d0f0-4677-a61e-33bb8e10fcbf" providerId="ADAL" clId="{A8BD22C6-63B5-4565-BC9B-3E2020AD4300}" dt="2024-03-14T17:56:11.390" v="78" actId="47"/>
        <pc:sldMasterMkLst>
          <pc:docMk/>
          <pc:sldMasterMk cId="413793087" sldId="2147483660"/>
        </pc:sldMasterMkLst>
        <pc:sldLayoutChg chg="del">
          <pc:chgData name="Nathan  Tesfayi" userId="05048609-d0f0-4677-a61e-33bb8e10fcbf" providerId="ADAL" clId="{A8BD22C6-63B5-4565-BC9B-3E2020AD4300}" dt="2024-03-14T17:56:11.390" v="78" actId="47"/>
          <pc:sldLayoutMkLst>
            <pc:docMk/>
            <pc:sldMasterMk cId="413793087" sldId="2147483660"/>
            <pc:sldLayoutMk cId="2347818850" sldId="2147483679"/>
          </pc:sldLayoutMkLst>
        </pc:sldLayoutChg>
      </pc:sldMasterChg>
    </pc:docChg>
  </pc:docChgLst>
  <pc:docChgLst>
    <pc:chgData name="Tallis L. Monteiro" userId="S::tallis.l.monteiro@ama-inc.com::3080feb3-2a47-4df9-907d-392bcb1f231f" providerId="AD" clId="Web-{BF31E61E-617F-4959-AE41-88FEB0659FE3}"/>
    <pc:docChg chg="modSld">
      <pc:chgData name="Tallis L. Monteiro" userId="S::tallis.l.monteiro@ama-inc.com::3080feb3-2a47-4df9-907d-392bcb1f231f" providerId="AD" clId="Web-{BF31E61E-617F-4959-AE41-88FEB0659FE3}" dt="2024-03-14T19:28:51.745" v="0" actId="1076"/>
      <pc:docMkLst>
        <pc:docMk/>
      </pc:docMkLst>
      <pc:sldChg chg="modSp">
        <pc:chgData name="Tallis L. Monteiro" userId="S::tallis.l.monteiro@ama-inc.com::3080feb3-2a47-4df9-907d-392bcb1f231f" providerId="AD" clId="Web-{BF31E61E-617F-4959-AE41-88FEB0659FE3}" dt="2024-03-14T19:28:51.745" v="0" actId="1076"/>
        <pc:sldMkLst>
          <pc:docMk/>
          <pc:sldMk cId="2680647682" sldId="290"/>
        </pc:sldMkLst>
        <pc:picChg chg="mod">
          <ac:chgData name="Tallis L. Monteiro" userId="S::tallis.l.monteiro@ama-inc.com::3080feb3-2a47-4df9-907d-392bcb1f231f" providerId="AD" clId="Web-{BF31E61E-617F-4959-AE41-88FEB0659FE3}" dt="2024-03-14T19:28:51.745" v="0" actId="1076"/>
          <ac:picMkLst>
            <pc:docMk/>
            <pc:sldMk cId="2680647682" sldId="290"/>
            <ac:picMk id="8" creationId="{1FE3BA83-AFAC-6AB2-7DAE-B009ABA1F14F}"/>
          </ac:picMkLst>
        </pc:picChg>
      </pc:sldChg>
    </pc:docChg>
  </pc:docChgLst>
  <pc:docChgLst>
    <pc:chgData name="Gabi B. Davidson-Gomez" userId="S::gabriela.b.davidson-gomez@ama-inc.com::75b7b548-bbc4-4c28-ac57-c5ecb33dc0ad" providerId="AD" clId="Web-{26BD8B5F-0A0D-4AEB-8F7E-06A6B1605C2F}"/>
    <pc:docChg chg="modSld">
      <pc:chgData name="Gabi B. Davidson-Gomez" userId="S::gabriela.b.davidson-gomez@ama-inc.com::75b7b548-bbc4-4c28-ac57-c5ecb33dc0ad" providerId="AD" clId="Web-{26BD8B5F-0A0D-4AEB-8F7E-06A6B1605C2F}" dt="2024-03-14T19:22:37.581" v="2" actId="1076"/>
      <pc:docMkLst>
        <pc:docMk/>
      </pc:docMkLst>
      <pc:sldChg chg="modSp">
        <pc:chgData name="Gabi B. Davidson-Gomez" userId="S::gabriela.b.davidson-gomez@ama-inc.com::75b7b548-bbc4-4c28-ac57-c5ecb33dc0ad" providerId="AD" clId="Web-{26BD8B5F-0A0D-4AEB-8F7E-06A6B1605C2F}" dt="2024-03-14T19:22:37.581" v="2" actId="1076"/>
        <pc:sldMkLst>
          <pc:docMk/>
          <pc:sldMk cId="2680647682" sldId="290"/>
        </pc:sldMkLst>
        <pc:picChg chg="mod">
          <ac:chgData name="Gabi B. Davidson-Gomez" userId="S::gabriela.b.davidson-gomez@ama-inc.com::75b7b548-bbc4-4c28-ac57-c5ecb33dc0ad" providerId="AD" clId="Web-{26BD8B5F-0A0D-4AEB-8F7E-06A6B1605C2F}" dt="2024-03-14T19:22:37.581" v="2" actId="1076"/>
          <ac:picMkLst>
            <pc:docMk/>
            <pc:sldMk cId="2680647682" sldId="290"/>
            <ac:picMk id="41" creationId="{643532F0-3E50-D98C-EF4F-53D8C94DD787}"/>
          </ac:picMkLst>
        </pc:picChg>
      </pc:sldChg>
    </pc:docChg>
  </pc:docChgLst>
  <pc:docChgLst>
    <pc:chgData name="Tallis L. Monteiro" userId="S::tallis.l.monteiro@ama-inc.com::3080feb3-2a47-4df9-907d-392bcb1f231f" providerId="AD" clId="Web-{0EA80832-0A06-4B85-B289-FDF724E9FDB1}"/>
    <pc:docChg chg="">
      <pc:chgData name="Tallis L. Monteiro" userId="S::tallis.l.monteiro@ama-inc.com::3080feb3-2a47-4df9-907d-392bcb1f231f" providerId="AD" clId="Web-{0EA80832-0A06-4B85-B289-FDF724E9FDB1}" dt="2024-03-14T17:44:29.708" v="11"/>
      <pc:docMkLst>
        <pc:docMk/>
      </pc:docMkLst>
      <pc:sldChg chg="delCm modCm">
        <pc:chgData name="Tallis L. Monteiro" userId="S::tallis.l.monteiro@ama-inc.com::3080feb3-2a47-4df9-907d-392bcb1f231f" providerId="AD" clId="Web-{0EA80832-0A06-4B85-B289-FDF724E9FDB1}" dt="2024-03-14T17:44:29.708" v="11"/>
        <pc:sldMkLst>
          <pc:docMk/>
          <pc:sldMk cId="2680647682" sldId="290"/>
        </pc:sldMkLst>
        <pc:extLst>
          <p:ext xmlns:p="http://schemas.openxmlformats.org/presentationml/2006/main" uri="{D6D511B9-2390-475A-947B-AFAB55BFBCF1}">
            <pc226:cmChg xmlns="" xmlns:pc226="http://schemas.microsoft.com/office/powerpoint/2022/06/main/command" chg="del">
              <pc226:chgData name="Tallis L. Monteiro" userId="S::tallis.l.monteiro@ama-inc.com::3080feb3-2a47-4df9-907d-392bcb1f231f" providerId="AD" clId="Web-{0EA80832-0A06-4B85-B289-FDF724E9FDB1}" dt="2024-03-14T17:39:38.872" v="9"/>
              <pc2:cmMkLst xmlns:pc2="http://schemas.microsoft.com/office/powerpoint/2019/9/main/command">
                <pc:docMk/>
                <pc:sldMk cId="2680647682" sldId="290"/>
                <pc2:cmMk id="{E45DFC09-55FA-4D86-9E4F-B6F77DB8B2D4}"/>
              </pc2:cmMkLst>
            </pc226:cmChg>
            <pc226:cmChg xmlns="" xmlns:pc226="http://schemas.microsoft.com/office/powerpoint/2022/06/main/command" chg="mod">
              <pc226:chgData name="Tallis L. Monteiro" userId="S::tallis.l.monteiro@ama-inc.com::3080feb3-2a47-4df9-907d-392bcb1f231f" providerId="AD" clId="Web-{0EA80832-0A06-4B85-B289-FDF724E9FDB1}" dt="2024-03-14T17:37:56.931" v="2"/>
              <pc2:cmMkLst xmlns:pc2="http://schemas.microsoft.com/office/powerpoint/2019/9/main/command">
                <pc:docMk/>
                <pc:sldMk cId="2680647682" sldId="290"/>
                <pc2:cmMk id="{CA272312-050D-46B3-BC0E-671E164A49CA}"/>
              </pc2:cmMkLst>
            </pc226:cmChg>
            <pc226:cmChg xmlns="" xmlns:pc226="http://schemas.microsoft.com/office/powerpoint/2022/06/main/command" chg="del">
              <pc226:chgData name="Tallis L. Monteiro" userId="S::tallis.l.monteiro@ama-inc.com::3080feb3-2a47-4df9-907d-392bcb1f231f" providerId="AD" clId="Web-{0EA80832-0A06-4B85-B289-FDF724E9FDB1}" dt="2024-03-14T17:39:39.450" v="10"/>
              <pc2:cmMkLst xmlns:pc2="http://schemas.microsoft.com/office/powerpoint/2019/9/main/command">
                <pc:docMk/>
                <pc:sldMk cId="2680647682" sldId="290"/>
                <pc2:cmMk id="{A0483D24-58DF-43D9-BAEB-1A54FDF10567}"/>
              </pc2:cmMkLst>
            </pc226:cmChg>
            <pc226:cmChg xmlns="" xmlns:pc226="http://schemas.microsoft.com/office/powerpoint/2022/06/main/command" chg="del">
              <pc226:chgData name="Tallis L. Monteiro" userId="S::tallis.l.monteiro@ama-inc.com::3080feb3-2a47-4df9-907d-392bcb1f231f" providerId="AD" clId="Web-{0EA80832-0A06-4B85-B289-FDF724E9FDB1}" dt="2024-03-14T17:44:29.708" v="11"/>
              <pc2:cmMkLst xmlns:pc2="http://schemas.microsoft.com/office/powerpoint/2019/9/main/command">
                <pc:docMk/>
                <pc:sldMk cId="2680647682" sldId="290"/>
                <pc2:cmMk id="{0C81A131-5867-4C7C-8BC5-2C0E75583E0C}"/>
              </pc2:cmMkLst>
            </pc226:cmChg>
            <pc226:cmChg xmlns="" xmlns:pc226="http://schemas.microsoft.com/office/powerpoint/2022/06/main/command" chg="del">
              <pc226:chgData name="Tallis L. Monteiro" userId="S::tallis.l.monteiro@ama-inc.com::3080feb3-2a47-4df9-907d-392bcb1f231f" providerId="AD" clId="Web-{0EA80832-0A06-4B85-B289-FDF724E9FDB1}" dt="2024-03-14T17:38:06.588" v="4"/>
              <pc2:cmMkLst xmlns:pc2="http://schemas.microsoft.com/office/powerpoint/2019/9/main/command">
                <pc:docMk/>
                <pc:sldMk cId="2680647682" sldId="290"/>
                <pc2:cmMk id="{2941778A-F831-4338-9B56-B8AD2BCBB961}"/>
              </pc2:cmMkLst>
            </pc226:cmChg>
            <pc226:cmChg xmlns="" xmlns:pc226="http://schemas.microsoft.com/office/powerpoint/2022/06/main/command" chg="del">
              <pc226:chgData name="Tallis L. Monteiro" userId="S::tallis.l.monteiro@ama-inc.com::3080feb3-2a47-4df9-907d-392bcb1f231f" providerId="AD" clId="Web-{0EA80832-0A06-4B85-B289-FDF724E9FDB1}" dt="2024-03-14T17:38:41.198" v="8"/>
              <pc2:cmMkLst xmlns:pc2="http://schemas.microsoft.com/office/powerpoint/2019/9/main/command">
                <pc:docMk/>
                <pc:sldMk cId="2680647682" sldId="290"/>
                <pc2:cmMk id="{149835AF-FEE3-4634-9419-743857802D8F}"/>
              </pc2:cmMkLst>
            </pc226:cmChg>
            <pc226:cmChg xmlns="" xmlns:pc226="http://schemas.microsoft.com/office/powerpoint/2022/06/main/command" chg="mod">
              <pc226:chgData name="Tallis L. Monteiro" userId="S::tallis.l.monteiro@ama-inc.com::3080feb3-2a47-4df9-907d-392bcb1f231f" providerId="AD" clId="Web-{0EA80832-0A06-4B85-B289-FDF724E9FDB1}" dt="2024-03-14T17:38:09.478" v="6"/>
              <pc2:cmMkLst xmlns:pc2="http://schemas.microsoft.com/office/powerpoint/2019/9/main/command">
                <pc:docMk/>
                <pc:sldMk cId="2680647682" sldId="290"/>
                <pc2:cmMk id="{0DB767B0-1BC3-4385-986C-25BEAF851EE9}"/>
              </pc2:cmMkLst>
            </pc226:cmChg>
            <pc226:cmChg xmlns="" xmlns:pc226="http://schemas.microsoft.com/office/powerpoint/2022/06/main/command" chg="del mod">
              <pc226:chgData name="Tallis L. Monteiro" userId="S::tallis.l.monteiro@ama-inc.com::3080feb3-2a47-4df9-907d-392bcb1f231f" providerId="AD" clId="Web-{0EA80832-0A06-4B85-B289-FDF724E9FDB1}" dt="2024-03-14T17:38:06.838" v="5"/>
              <pc2:cmMkLst xmlns:pc2="http://schemas.microsoft.com/office/powerpoint/2019/9/main/command">
                <pc:docMk/>
                <pc:sldMk cId="2680647682" sldId="290"/>
                <pc2:cmMk id="{51110BB4-D8B7-43E4-B4A7-923F0817BDFC}"/>
              </pc2:cmMkLst>
            </pc226:cmChg>
            <pc226:cmChg xmlns="" xmlns:pc226="http://schemas.microsoft.com/office/powerpoint/2022/06/main/command" chg="mod">
              <pc226:chgData name="Tallis L. Monteiro" userId="S::tallis.l.monteiro@ama-inc.com::3080feb3-2a47-4df9-907d-392bcb1f231f" providerId="AD" clId="Web-{0EA80832-0A06-4B85-B289-FDF724E9FDB1}" dt="2024-03-14T17:38:11.697" v="7"/>
              <pc2:cmMkLst xmlns:pc2="http://schemas.microsoft.com/office/powerpoint/2019/9/main/command">
                <pc:docMk/>
                <pc:sldMk cId="2680647682" sldId="290"/>
                <pc2:cmMk id="{A367B2D7-38BF-45CC-86D7-38B15532C890}"/>
              </pc2:cmMkLst>
            </pc226:cmChg>
            <pc226:cmChg xmlns="" xmlns:pc226="http://schemas.microsoft.com/office/powerpoint/2022/06/main/command" chg="del mod">
              <pc226:chgData name="Tallis L. Monteiro" userId="S::tallis.l.monteiro@ama-inc.com::3080feb3-2a47-4df9-907d-392bcb1f231f" providerId="AD" clId="Web-{0EA80832-0A06-4B85-B289-FDF724E9FDB1}" dt="2024-03-14T17:38:03.728" v="3"/>
              <pc2:cmMkLst xmlns:pc2="http://schemas.microsoft.com/office/powerpoint/2019/9/main/command">
                <pc:docMk/>
                <pc:sldMk cId="2680647682" sldId="290"/>
                <pc2:cmMk id="{774DBAEC-9255-4FDC-B44D-D8D428719DAD}"/>
              </pc2:cmMkLst>
            </pc226:cmChg>
          </p:ext>
        </pc:extLst>
      </pc:sldChg>
    </pc:docChg>
  </pc:docChgLst>
  <pc:docChgLst>
    <pc:chgData name="Tallis L. Monteiro" userId="S::tallis.l.monteiro@ama-inc.com::3080feb3-2a47-4df9-907d-392bcb1f231f" providerId="AD" clId="Web-{38E208B5-5A24-4CFE-A2AB-141397FB89D4}"/>
    <pc:docChg chg="modSld">
      <pc:chgData name="Tallis L. Monteiro" userId="S::tallis.l.monteiro@ama-inc.com::3080feb3-2a47-4df9-907d-392bcb1f231f" providerId="AD" clId="Web-{38E208B5-5A24-4CFE-A2AB-141397FB89D4}" dt="2024-03-14T18:33:09.359" v="75" actId="20577"/>
      <pc:docMkLst>
        <pc:docMk/>
      </pc:docMkLst>
      <pc:sldChg chg="addSp delSp modSp">
        <pc:chgData name="Tallis L. Monteiro" userId="S::tallis.l.monteiro@ama-inc.com::3080feb3-2a47-4df9-907d-392bcb1f231f" providerId="AD" clId="Web-{38E208B5-5A24-4CFE-A2AB-141397FB89D4}" dt="2024-03-14T18:33:09.359" v="75" actId="20577"/>
        <pc:sldMkLst>
          <pc:docMk/>
          <pc:sldMk cId="2680647682" sldId="290"/>
        </pc:sldMkLst>
        <pc:spChg chg="add mod">
          <ac:chgData name="Tallis L. Monteiro" userId="S::tallis.l.monteiro@ama-inc.com::3080feb3-2a47-4df9-907d-392bcb1f231f" providerId="AD" clId="Web-{38E208B5-5A24-4CFE-A2AB-141397FB89D4}" dt="2024-03-14T18:33:09.359" v="75" actId="20577"/>
          <ac:spMkLst>
            <pc:docMk/>
            <pc:sldMk cId="2680647682" sldId="290"/>
            <ac:spMk id="60" creationId="{90BA90F7-14A3-1BD0-24B9-C865EFAF4AFF}"/>
          </ac:spMkLst>
        </pc:spChg>
        <pc:picChg chg="add del mod">
          <ac:chgData name="Tallis L. Monteiro" userId="S::tallis.l.monteiro@ama-inc.com::3080feb3-2a47-4df9-907d-392bcb1f231f" providerId="AD" clId="Web-{38E208B5-5A24-4CFE-A2AB-141397FB89D4}" dt="2024-03-14T18:32:39.733" v="69"/>
          <ac:picMkLst>
            <pc:docMk/>
            <pc:sldMk cId="2680647682" sldId="290"/>
            <ac:picMk id="58" creationId="{0F465FBC-048F-CC5D-722A-8A7A97A7127D}"/>
          </ac:picMkLst>
        </pc:picChg>
        <pc:picChg chg="del">
          <ac:chgData name="Tallis L. Monteiro" userId="S::tallis.l.monteiro@ama-inc.com::3080feb3-2a47-4df9-907d-392bcb1f231f" providerId="AD" clId="Web-{38E208B5-5A24-4CFE-A2AB-141397FB89D4}" dt="2024-03-14T18:21:36.913" v="0"/>
          <ac:picMkLst>
            <pc:docMk/>
            <pc:sldMk cId="2680647682" sldId="290"/>
            <ac:picMk id="194" creationId="{90C02D1F-6915-4C06-515A-852F2CE27321}"/>
          </ac:picMkLst>
        </pc:picChg>
      </pc:sldChg>
      <pc:sldChg chg="addSp delSp modSp">
        <pc:chgData name="Tallis L. Monteiro" userId="S::tallis.l.monteiro@ama-inc.com::3080feb3-2a47-4df9-907d-392bcb1f231f" providerId="AD" clId="Web-{38E208B5-5A24-4CFE-A2AB-141397FB89D4}" dt="2024-03-14T18:30:08.946" v="56" actId="1076"/>
        <pc:sldMkLst>
          <pc:docMk/>
          <pc:sldMk cId="3011019883" sldId="291"/>
        </pc:sldMkLst>
        <pc:spChg chg="add del">
          <ac:chgData name="Tallis L. Monteiro" userId="S::tallis.l.monteiro@ama-inc.com::3080feb3-2a47-4df9-907d-392bcb1f231f" providerId="AD" clId="Web-{38E208B5-5A24-4CFE-A2AB-141397FB89D4}" dt="2024-03-14T18:26:05.625" v="11"/>
          <ac:spMkLst>
            <pc:docMk/>
            <pc:sldMk cId="3011019883" sldId="291"/>
            <ac:spMk id="10" creationId="{75274136-1F01-6807-131D-AC5CA99DCF1A}"/>
          </ac:spMkLst>
        </pc:spChg>
        <pc:spChg chg="add mod">
          <ac:chgData name="Tallis L. Monteiro" userId="S::tallis.l.monteiro@ama-inc.com::3080feb3-2a47-4df9-907d-392bcb1f231f" providerId="AD" clId="Web-{38E208B5-5A24-4CFE-A2AB-141397FB89D4}" dt="2024-03-14T18:29:07.944" v="51" actId="20577"/>
          <ac:spMkLst>
            <pc:docMk/>
            <pc:sldMk cId="3011019883" sldId="291"/>
            <ac:spMk id="11" creationId="{58892B2A-CB2E-CA11-593C-0826C22968B2}"/>
          </ac:spMkLst>
        </pc:spChg>
        <pc:picChg chg="del">
          <ac:chgData name="Tallis L. Monteiro" userId="S::tallis.l.monteiro@ama-inc.com::3080feb3-2a47-4df9-907d-392bcb1f231f" providerId="AD" clId="Web-{38E208B5-5A24-4CFE-A2AB-141397FB89D4}" dt="2024-03-14T18:21:54.992" v="1"/>
          <ac:picMkLst>
            <pc:docMk/>
            <pc:sldMk cId="3011019883" sldId="291"/>
            <ac:picMk id="5" creationId="{5A85E797-296E-2B46-465B-30372397DBFD}"/>
          </ac:picMkLst>
        </pc:picChg>
        <pc:picChg chg="add mod">
          <ac:chgData name="Tallis L. Monteiro" userId="S::tallis.l.monteiro@ama-inc.com::3080feb3-2a47-4df9-907d-392bcb1f231f" providerId="AD" clId="Web-{38E208B5-5A24-4CFE-A2AB-141397FB89D4}" dt="2024-03-14T18:30:08.946" v="56" actId="1076"/>
          <ac:picMkLst>
            <pc:docMk/>
            <pc:sldMk cId="3011019883" sldId="291"/>
            <ac:picMk id="9" creationId="{14545EF4-FA50-E3E7-45D5-3AD2920D9168}"/>
          </ac:picMkLst>
        </pc:picChg>
      </pc:sldChg>
    </pc:docChg>
  </pc:docChgLst>
  <pc:docChgLst>
    <pc:chgData name="Gabi B. Davidson-Gomez" userId="S::gabriela.b.davidson-gomez@ama-inc.com::75b7b548-bbc4-4c28-ac57-c5ecb33dc0ad" providerId="AD" clId="Web-{509A3323-075E-0C5C-1549-180A74045433}"/>
    <pc:docChg chg="mod modSld">
      <pc:chgData name="Gabi B. Davidson-Gomez" userId="S::gabriela.b.davidson-gomez@ama-inc.com::75b7b548-bbc4-4c28-ac57-c5ecb33dc0ad" providerId="AD" clId="Web-{509A3323-075E-0C5C-1549-180A74045433}" dt="2024-03-14T17:59:37.988" v="232" actId="20577"/>
      <pc:docMkLst>
        <pc:docMk/>
      </pc:docMkLst>
      <pc:sldChg chg="addSp delSp modSp delCm modCm">
        <pc:chgData name="Gabi B. Davidson-Gomez" userId="S::gabriela.b.davidson-gomez@ama-inc.com::75b7b548-bbc4-4c28-ac57-c5ecb33dc0ad" providerId="AD" clId="Web-{509A3323-075E-0C5C-1549-180A74045433}" dt="2024-03-14T17:59:37.988" v="232" actId="20577"/>
        <pc:sldMkLst>
          <pc:docMk/>
          <pc:sldMk cId="2680647682" sldId="290"/>
        </pc:sldMkLst>
        <pc:spChg chg="del">
          <ac:chgData name="Gabi B. Davidson-Gomez" userId="S::gabriela.b.davidson-gomez@ama-inc.com::75b7b548-bbc4-4c28-ac57-c5ecb33dc0ad" providerId="AD" clId="Web-{509A3323-075E-0C5C-1549-180A74045433}" dt="2024-03-14T17:37:04.177" v="2"/>
          <ac:spMkLst>
            <pc:docMk/>
            <pc:sldMk cId="2680647682" sldId="290"/>
            <ac:spMk id="7" creationId="{939D7BF4-F139-06B1-8041-5055B5932285}"/>
          </ac:spMkLst>
        </pc:spChg>
        <pc:spChg chg="mod">
          <ac:chgData name="Gabi B. Davidson-Gomez" userId="S::gabriela.b.davidson-gomez@ama-inc.com::75b7b548-bbc4-4c28-ac57-c5ecb33dc0ad" providerId="AD" clId="Web-{509A3323-075E-0C5C-1549-180A74045433}" dt="2024-03-14T17:55:20.751" v="176" actId="1076"/>
          <ac:spMkLst>
            <pc:docMk/>
            <pc:sldMk cId="2680647682" sldId="290"/>
            <ac:spMk id="31" creationId="{D2E32626-0EAB-4477-5A94-AAF994761BD9}"/>
          </ac:spMkLst>
        </pc:spChg>
        <pc:spChg chg="mod">
          <ac:chgData name="Gabi B. Davidson-Gomez" userId="S::gabriela.b.davidson-gomez@ama-inc.com::75b7b548-bbc4-4c28-ac57-c5ecb33dc0ad" providerId="AD" clId="Web-{509A3323-075E-0C5C-1549-180A74045433}" dt="2024-03-14T17:53:43.995" v="162" actId="1076"/>
          <ac:spMkLst>
            <pc:docMk/>
            <pc:sldMk cId="2680647682" sldId="290"/>
            <ac:spMk id="70" creationId="{9B00A492-CD67-8CBE-56CA-3E3FC3DCFA8E}"/>
          </ac:spMkLst>
        </pc:spChg>
        <pc:spChg chg="del">
          <ac:chgData name="Gabi B. Davidson-Gomez" userId="S::gabriela.b.davidson-gomez@ama-inc.com::75b7b548-bbc4-4c28-ac57-c5ecb33dc0ad" providerId="AD" clId="Web-{509A3323-075E-0C5C-1549-180A74045433}" dt="2024-03-14T17:34:43.151" v="1"/>
          <ac:spMkLst>
            <pc:docMk/>
            <pc:sldMk cId="2680647682" sldId="290"/>
            <ac:spMk id="71" creationId="{E5381C5D-36E6-CE75-1505-3C6B11D2924C}"/>
          </ac:spMkLst>
        </pc:spChg>
        <pc:spChg chg="mod">
          <ac:chgData name="Gabi B. Davidson-Gomez" userId="S::gabriela.b.davidson-gomez@ama-inc.com::75b7b548-bbc4-4c28-ac57-c5ecb33dc0ad" providerId="AD" clId="Web-{509A3323-075E-0C5C-1549-180A74045433}" dt="2024-03-14T17:52:39.022" v="155" actId="1076"/>
          <ac:spMkLst>
            <pc:docMk/>
            <pc:sldMk cId="2680647682" sldId="290"/>
            <ac:spMk id="102" creationId="{40C0FA69-7013-6EE3-62C1-EF03B5B08525}"/>
          </ac:spMkLst>
        </pc:spChg>
        <pc:spChg chg="mod">
          <ac:chgData name="Gabi B. Davidson-Gomez" userId="S::gabriela.b.davidson-gomez@ama-inc.com::75b7b548-bbc4-4c28-ac57-c5ecb33dc0ad" providerId="AD" clId="Web-{509A3323-075E-0C5C-1549-180A74045433}" dt="2024-03-14T17:52:54.866" v="157" actId="1076"/>
          <ac:spMkLst>
            <pc:docMk/>
            <pc:sldMk cId="2680647682" sldId="290"/>
            <ac:spMk id="103" creationId="{C2F19722-B620-6B21-3FDE-F075808CAAE3}"/>
          </ac:spMkLst>
        </pc:spChg>
        <pc:spChg chg="mod">
          <ac:chgData name="Gabi B. Davidson-Gomez" userId="S::gabriela.b.davidson-gomez@ama-inc.com::75b7b548-bbc4-4c28-ac57-c5ecb33dc0ad" providerId="AD" clId="Web-{509A3323-075E-0C5C-1549-180A74045433}" dt="2024-03-14T17:53:10.805" v="158" actId="1076"/>
          <ac:spMkLst>
            <pc:docMk/>
            <pc:sldMk cId="2680647682" sldId="290"/>
            <ac:spMk id="104" creationId="{CFB82BF8-0AB6-FC22-6AAB-196E774827A7}"/>
          </ac:spMkLst>
        </pc:spChg>
        <pc:spChg chg="mod">
          <ac:chgData name="Gabi B. Davidson-Gomez" userId="S::gabriela.b.davidson-gomez@ama-inc.com::75b7b548-bbc4-4c28-ac57-c5ecb33dc0ad" providerId="AD" clId="Web-{509A3323-075E-0C5C-1549-180A74045433}" dt="2024-03-14T17:53:27.025" v="160" actId="1076"/>
          <ac:spMkLst>
            <pc:docMk/>
            <pc:sldMk cId="2680647682" sldId="290"/>
            <ac:spMk id="105" creationId="{8B8939FA-1B2F-1C8C-C24B-DE47F813552C}"/>
          </ac:spMkLst>
        </pc:spChg>
        <pc:spChg chg="mod">
          <ac:chgData name="Gabi B. Davidson-Gomez" userId="S::gabriela.b.davidson-gomez@ama-inc.com::75b7b548-bbc4-4c28-ac57-c5ecb33dc0ad" providerId="AD" clId="Web-{509A3323-075E-0C5C-1549-180A74045433}" dt="2024-03-14T17:53:36.369" v="161" actId="1076"/>
          <ac:spMkLst>
            <pc:docMk/>
            <pc:sldMk cId="2680647682" sldId="290"/>
            <ac:spMk id="106" creationId="{8C3512E9-60E3-D795-6D32-EE4071F3237D}"/>
          </ac:spMkLst>
        </pc:spChg>
        <pc:spChg chg="add del mod">
          <ac:chgData name="Gabi B. Davidson-Gomez" userId="S::gabriela.b.davidson-gomez@ama-inc.com::75b7b548-bbc4-4c28-ac57-c5ecb33dc0ad" providerId="AD" clId="Web-{509A3323-075E-0C5C-1549-180A74045433}" dt="2024-03-14T17:48:39.599" v="13"/>
          <ac:spMkLst>
            <pc:docMk/>
            <pc:sldMk cId="2680647682" sldId="290"/>
            <ac:spMk id="187" creationId="{85FB1655-C28D-44A0-DCFF-86618AD241AD}"/>
          </ac:spMkLst>
        </pc:spChg>
        <pc:spChg chg="add mod">
          <ac:chgData name="Gabi B. Davidson-Gomez" userId="S::gabriela.b.davidson-gomez@ama-inc.com::75b7b548-bbc4-4c28-ac57-c5ecb33dc0ad" providerId="AD" clId="Web-{509A3323-075E-0C5C-1549-180A74045433}" dt="2024-03-14T17:56:15.161" v="179" actId="1076"/>
          <ac:spMkLst>
            <pc:docMk/>
            <pc:sldMk cId="2680647682" sldId="290"/>
            <ac:spMk id="198" creationId="{7B303439-EB3C-8B8C-C0BD-60EBB5F951CE}"/>
          </ac:spMkLst>
        </pc:spChg>
        <pc:spChg chg="add mod">
          <ac:chgData name="Gabi B. Davidson-Gomez" userId="S::gabriela.b.davidson-gomez@ama-inc.com::75b7b548-bbc4-4c28-ac57-c5ecb33dc0ad" providerId="AD" clId="Web-{509A3323-075E-0C5C-1549-180A74045433}" dt="2024-03-14T17:59:29.159" v="230" actId="20577"/>
          <ac:spMkLst>
            <pc:docMk/>
            <pc:sldMk cId="2680647682" sldId="290"/>
            <ac:spMk id="339" creationId="{9766DFD9-CA94-705D-3624-52B8C03C15C4}"/>
          </ac:spMkLst>
        </pc:spChg>
        <pc:spChg chg="add mod">
          <ac:chgData name="Gabi B. Davidson-Gomez" userId="S::gabriela.b.davidson-gomez@ama-inc.com::75b7b548-bbc4-4c28-ac57-c5ecb33dc0ad" providerId="AD" clId="Web-{509A3323-075E-0C5C-1549-180A74045433}" dt="2024-03-14T17:59:37.988" v="232" actId="20577"/>
          <ac:spMkLst>
            <pc:docMk/>
            <pc:sldMk cId="2680647682" sldId="290"/>
            <ac:spMk id="420" creationId="{7954AE21-2B5E-462F-9BEE-54C92B4ACB58}"/>
          </ac:spMkLst>
        </pc:spChg>
        <pc:grpChg chg="del">
          <ac:chgData name="Gabi B. Davidson-Gomez" userId="S::gabriela.b.davidson-gomez@ama-inc.com::75b7b548-bbc4-4c28-ac57-c5ecb33dc0ad" providerId="AD" clId="Web-{509A3323-075E-0C5C-1549-180A74045433}" dt="2024-03-14T17:34:39.510" v="0"/>
          <ac:grpSpMkLst>
            <pc:docMk/>
            <pc:sldMk cId="2680647682" sldId="290"/>
            <ac:grpSpMk id="59" creationId="{038E6F49-7F38-8345-C798-9FA4400EA10D}"/>
          </ac:grpSpMkLst>
        </pc:grpChg>
        <pc:grpChg chg="mod">
          <ac:chgData name="Gabi B. Davidson-Gomez" userId="S::gabriela.b.davidson-gomez@ama-inc.com::75b7b548-bbc4-4c28-ac57-c5ecb33dc0ad" providerId="AD" clId="Web-{509A3323-075E-0C5C-1549-180A74045433}" dt="2024-03-14T17:52:47.272" v="156" actId="1076"/>
          <ac:grpSpMkLst>
            <pc:docMk/>
            <pc:sldMk cId="2680647682" sldId="290"/>
            <ac:grpSpMk id="95" creationId="{69BA0C53-C093-AE06-16B0-5910F0BD8F4B}"/>
          </ac:grpSpMkLst>
        </pc:grpChg>
        <pc:picChg chg="mod">
          <ac:chgData name="Gabi B. Davidson-Gomez" userId="S::gabriela.b.davidson-gomez@ama-inc.com::75b7b548-bbc4-4c28-ac57-c5ecb33dc0ad" providerId="AD" clId="Web-{509A3323-075E-0C5C-1549-180A74045433}" dt="2024-03-14T17:47:40.954" v="10" actId="1076"/>
          <ac:picMkLst>
            <pc:docMk/>
            <pc:sldMk cId="2680647682" sldId="290"/>
            <ac:picMk id="9" creationId="{2AFAA733-16EF-9DEE-5D45-EC0FCC8880E4}"/>
          </ac:picMkLst>
        </pc:picChg>
        <pc:extLst>
          <p:ext xmlns:p="http://schemas.openxmlformats.org/presentationml/2006/main" uri="{D6D511B9-2390-475A-947B-AFAB55BFBCF1}">
            <pc226:cmChg xmlns="" xmlns:pc226="http://schemas.microsoft.com/office/powerpoint/2022/06/main/command" chg="mod">
              <pc226:chgData name="Gabi B. Davidson-Gomez" userId="S::gabriela.b.davidson-gomez@ama-inc.com::75b7b548-bbc4-4c28-ac57-c5ecb33dc0ad" providerId="AD" clId="Web-{509A3323-075E-0C5C-1549-180A74045433}" dt="2024-03-14T17:55:14.548" v="174" actId="20577"/>
              <pc2:cmMkLst xmlns:pc2="http://schemas.microsoft.com/office/powerpoint/2019/9/main/command">
                <pc:docMk/>
                <pc:sldMk cId="2680647682" sldId="290"/>
                <pc2:cmMk id="{AC77FF44-E5AD-429F-B5BB-BC0943C87227}"/>
              </pc2:cmMkLst>
            </pc226:cmChg>
            <pc226:cmChg xmlns="" xmlns:pc226="http://schemas.microsoft.com/office/powerpoint/2022/06/main/command" chg="del">
              <pc226:chgData name="Gabi B. Davidson-Gomez" userId="S::gabriela.b.davidson-gomez@ama-inc.com::75b7b548-bbc4-4c28-ac57-c5ecb33dc0ad" providerId="AD" clId="Web-{509A3323-075E-0C5C-1549-180A74045433}" dt="2024-03-14T17:40:11.439" v="3"/>
              <pc2:cmMkLst xmlns:pc2="http://schemas.microsoft.com/office/powerpoint/2019/9/main/command">
                <pc:docMk/>
                <pc:sldMk cId="2680647682" sldId="290"/>
                <pc2:cmMk id="{32F68C5E-6403-4225-B304-192C8056697E}"/>
              </pc2:cmMkLst>
            </pc226:cmChg>
            <pc226:cmChg xmlns="" xmlns:pc226="http://schemas.microsoft.com/office/powerpoint/2022/06/main/command" chg="del">
              <pc226:chgData name="Gabi B. Davidson-Gomez" userId="S::gabriela.b.davidson-gomez@ama-inc.com::75b7b548-bbc4-4c28-ac57-c5ecb33dc0ad" providerId="AD" clId="Web-{509A3323-075E-0C5C-1549-180A74045433}" dt="2024-03-14T17:40:20.377" v="4"/>
              <pc2:cmMkLst xmlns:pc2="http://schemas.microsoft.com/office/powerpoint/2019/9/main/command">
                <pc:docMk/>
                <pc:sldMk cId="2680647682" sldId="290"/>
                <pc2:cmMk id="{58B60F74-BCB6-4DFA-9C24-E9D2D8E07119}"/>
              </pc2:cmMkLst>
            </pc226:cmChg>
            <pc226:cmChg xmlns="" xmlns:pc226="http://schemas.microsoft.com/office/powerpoint/2022/06/main/command" chg="mod">
              <pc226:chgData name="Gabi B. Davidson-Gomez" userId="S::gabriela.b.davidson-gomez@ama-inc.com::75b7b548-bbc4-4c28-ac57-c5ecb33dc0ad" providerId="AD" clId="Web-{509A3323-075E-0C5C-1549-180A74045433}" dt="2024-03-14T17:55:14.548" v="174" actId="20577"/>
              <pc2:cmMkLst xmlns:pc2="http://schemas.microsoft.com/office/powerpoint/2019/9/main/command">
                <pc:docMk/>
                <pc:sldMk cId="2680647682" sldId="290"/>
                <pc2:cmMk id="{ACF728A2-8DBF-43FF-8599-D202DCE2E337}"/>
              </pc2:cmMkLst>
            </pc226:cmChg>
            <pc226:cmChg xmlns="" xmlns:pc226="http://schemas.microsoft.com/office/powerpoint/2022/06/main/command" chg="mod">
              <pc226:chgData name="Gabi B. Davidson-Gomez" userId="S::gabriela.b.davidson-gomez@ama-inc.com::75b7b548-bbc4-4c28-ac57-c5ecb33dc0ad" providerId="AD" clId="Web-{509A3323-075E-0C5C-1549-180A74045433}" dt="2024-03-14T17:55:14.548" v="174" actId="20577"/>
              <pc2:cmMkLst xmlns:pc2="http://schemas.microsoft.com/office/powerpoint/2019/9/main/command">
                <pc:docMk/>
                <pc:sldMk cId="2680647682" sldId="290"/>
                <pc2:cmMk id="{E2927EAC-D922-485A-9F75-108B844332E7}"/>
              </pc2:cmMkLst>
            </pc226:cmChg>
            <pc226:cmChg xmlns="" xmlns:pc226="http://schemas.microsoft.com/office/powerpoint/2022/06/main/command" chg="mod modRxn">
              <pc226:chgData name="Gabi B. Davidson-Gomez" userId="S::gabriela.b.davidson-gomez@ama-inc.com::75b7b548-bbc4-4c28-ac57-c5ecb33dc0ad" providerId="AD" clId="Web-{509A3323-075E-0C5C-1549-180A74045433}" dt="2024-03-14T17:42:12.526" v="7"/>
              <pc2:cmMkLst xmlns:pc2="http://schemas.microsoft.com/office/powerpoint/2019/9/main/command">
                <pc:docMk/>
                <pc:sldMk cId="2680647682" sldId="290"/>
                <pc2:cmMk id="{FE2886B2-B98E-4479-9E96-C0F2C56DC2E0}"/>
              </pc2:cmMkLst>
            </pc226:cmChg>
            <pc226:cmChg xmlns="" xmlns:pc226="http://schemas.microsoft.com/office/powerpoint/2022/06/main/command" chg="mod">
              <pc226:chgData name="Gabi B. Davidson-Gomez" userId="S::gabriela.b.davidson-gomez@ama-inc.com::75b7b548-bbc4-4c28-ac57-c5ecb33dc0ad" providerId="AD" clId="Web-{509A3323-075E-0C5C-1549-180A74045433}" dt="2024-03-14T17:44:48.661" v="9"/>
              <pc2:cmMkLst xmlns:pc2="http://schemas.microsoft.com/office/powerpoint/2019/9/main/command">
                <pc:docMk/>
                <pc:sldMk cId="2680647682" sldId="290"/>
                <pc2:cmMk id="{6B9EA5C7-3BB4-49CB-81D2-CC5A34BEA44A}"/>
              </pc2:cmMkLst>
            </pc226:cmChg>
            <pc226:cmChg xmlns="" xmlns:pc226="http://schemas.microsoft.com/office/powerpoint/2022/06/main/command" chg="mod">
              <pc226:chgData name="Gabi B. Davidson-Gomez" userId="S::gabriela.b.davidson-gomez@ama-inc.com::75b7b548-bbc4-4c28-ac57-c5ecb33dc0ad" providerId="AD" clId="Web-{509A3323-075E-0C5C-1549-180A74045433}" dt="2024-03-14T17:55:14.548" v="174" actId="20577"/>
              <pc2:cmMkLst xmlns:pc2="http://schemas.microsoft.com/office/powerpoint/2019/9/main/command">
                <pc:docMk/>
                <pc:sldMk cId="2680647682" sldId="290"/>
                <pc2:cmMk id="{15A0ADD1-0A8B-49BF-BB02-23482B8B8718}"/>
              </pc2:cmMkLst>
            </pc226:cmChg>
            <pc226:cmChg xmlns="" xmlns:pc226="http://schemas.microsoft.com/office/powerpoint/2022/06/main/command" chg="del">
              <pc226:chgData name="Gabi B. Davidson-Gomez" userId="S::gabriela.b.davidson-gomez@ama-inc.com::75b7b548-bbc4-4c28-ac57-c5ecb33dc0ad" providerId="AD" clId="Web-{509A3323-075E-0C5C-1549-180A74045433}" dt="2024-03-14T17:40:28.737" v="5"/>
              <pc2:cmMkLst xmlns:pc2="http://schemas.microsoft.com/office/powerpoint/2019/9/main/command">
                <pc:docMk/>
                <pc:sldMk cId="2680647682" sldId="290"/>
                <pc2:cmMk id="{3860CAE5-0978-4984-911C-91B69A17CCD7}"/>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3/19/2024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3/19/2024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5484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Bar">
  <p:cSld name="White Bar">
    <p:spTree>
      <p:nvGrpSpPr>
        <p:cNvPr id="1" name="Shape 48"/>
        <p:cNvGrpSpPr/>
        <p:nvPr/>
      </p:nvGrpSpPr>
      <p:grpSpPr>
        <a:xfrm>
          <a:off x="0" y="0"/>
          <a:ext cx="0" cy="0"/>
          <a:chOff x="0" y="0"/>
          <a:chExt cx="0" cy="0"/>
        </a:xfrm>
      </p:grpSpPr>
      <p:grpSp>
        <p:nvGrpSpPr>
          <p:cNvPr id="49" name="Google Shape;49;p24"/>
          <p:cNvGrpSpPr/>
          <p:nvPr/>
        </p:nvGrpSpPr>
        <p:grpSpPr>
          <a:xfrm>
            <a:off x="-373605" y="-1389323"/>
            <a:ext cx="28179214" cy="7740491"/>
            <a:chOff x="-166047" y="-260498"/>
            <a:chExt cx="12524095" cy="1451342"/>
          </a:xfrm>
        </p:grpSpPr>
        <p:sp>
          <p:nvSpPr>
            <p:cNvPr id="50" name="Google Shape;50;p24"/>
            <p:cNvSpPr/>
            <p:nvPr/>
          </p:nvSpPr>
          <p:spPr>
            <a:xfrm>
              <a:off x="9706282" y="-74427"/>
              <a:ext cx="2538483" cy="1026042"/>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50">
                <a:solidFill>
                  <a:schemeClr val="lt1"/>
                </a:solidFill>
                <a:latin typeface="Calibri"/>
                <a:ea typeface="Calibri"/>
                <a:cs typeface="Calibri"/>
                <a:sym typeface="Calibri"/>
              </a:endParaRPr>
            </a:p>
          </p:txBody>
        </p:sp>
        <p:sp>
          <p:nvSpPr>
            <p:cNvPr id="51" name="Google Shape;51;p24"/>
            <p:cNvSpPr/>
            <p:nvPr/>
          </p:nvSpPr>
          <p:spPr>
            <a:xfrm>
              <a:off x="-166047" y="802756"/>
              <a:ext cx="12524095" cy="388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50">
                <a:solidFill>
                  <a:schemeClr val="lt1"/>
                </a:solidFill>
                <a:latin typeface="Calibri"/>
                <a:ea typeface="Calibri"/>
                <a:cs typeface="Calibri"/>
                <a:sym typeface="Calibri"/>
              </a:endParaRPr>
            </a:p>
          </p:txBody>
        </p:sp>
        <p:sp>
          <p:nvSpPr>
            <p:cNvPr id="52" name="Google Shape;52;p24"/>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5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347818850"/>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236F99"/>
                </a:solidFill>
              </a:defRPr>
            </a:lvl1pPr>
          </a:lstStyle>
          <a:p>
            <a:pPr lvl="0"/>
            <a:r>
              <a:rPr lang="en-US"/>
              <a:t>Study Area Urban Development</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236F99"/>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B2E2AFA9-FB6B-D8CA-4B00-CC202A757BCE}"/>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93504"/>
            <a:ext cx="27432000" cy="456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2" y="1366763"/>
            <a:ext cx="27539159" cy="4404501"/>
          </a:xfrm>
          <a:solidFill>
            <a:srgbClr val="236F99"/>
          </a:solidFill>
          <a:effectLst>
            <a:outerShdw blurRad="50800" dist="38100" dir="5400000" algn="t" rotWithShape="0">
              <a:prstClr val="black">
                <a:alpha val="40000"/>
              </a:prstClr>
            </a:outerShdw>
          </a:effectLst>
        </p:spPr>
        <p:txBody>
          <a:bodyPr anchor="ctr">
            <a:normAutofit/>
          </a:bodyPr>
          <a:lstStyle>
            <a:lvl1pPr marL="1131570">
              <a:defRPr sz="99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26005734" y="33189333"/>
            <a:ext cx="2007009" cy="484688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6197562" y="33522107"/>
            <a:ext cx="688140" cy="1631147"/>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1140517" y="6908800"/>
            <a:ext cx="25153144" cy="26763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741184"/>
      </p:ext>
    </p:extLst>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3/19/2024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9" r:id="rId1"/>
    <p:sldLayoutId id="2147483677" r:id="rId2"/>
    <p:sldLayoutId id="2147483680" r:id="rId3"/>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sv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29"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svg"/><Relationship Id="rId24" Type="http://schemas.openxmlformats.org/officeDocument/2006/relationships/image" Target="../media/image25.png"/><Relationship Id="rId5" Type="http://schemas.microsoft.com/office/2007/relationships/hdphoto" Target="../media/hdphoto1.wdp"/><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8.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6.pn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png"/><Relationship Id="rId27"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E3BA83-AFAC-6AB2-7DAE-B009ABA1F1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08449" y="29428001"/>
            <a:ext cx="2103120" cy="2103120"/>
          </a:xfrm>
          <a:prstGeom prst="rect">
            <a:avLst/>
          </a:prstGeom>
        </p:spPr>
      </p:pic>
      <p:pic>
        <p:nvPicPr>
          <p:cNvPr id="9" name="Picture 8" descr="A map of a city&#10;&#10;Description automatically generated">
            <a:extLst>
              <a:ext uri="{FF2B5EF4-FFF2-40B4-BE49-F238E27FC236}">
                <a16:creationId xmlns:a16="http://schemas.microsoft.com/office/drawing/2014/main" id="{2AFAA733-16EF-9DEE-5D45-EC0FCC8880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21" b="92401" l="9997" r="89972">
                        <a14:foregroundMark x1="40331" y1="11156" x2="40331" y2="11156"/>
                        <a14:foregroundMark x1="39206" y1="10186" x2="44017" y2="3961"/>
                        <a14:foregroundMark x1="38863" y1="8771" x2="46923" y2="5133"/>
                        <a14:foregroundMark x1="46923" y1="5133" x2="46985" y2="11641"/>
                        <a14:foregroundMark x1="53265" y1="90501" x2="58950" y2="93856"/>
                        <a14:foregroundMark x1="58950" y1="93856" x2="64355" y2="92401"/>
                        <a14:foregroundMark x1="64355" y1="92401" x2="70634" y2="96160"/>
                        <a14:foregroundMark x1="70634" y1="96160" x2="74695" y2="92401"/>
                        <a14:foregroundMark x1="74695" y1="92401" x2="74695" y2="91471"/>
                      </a14:backgroundRemoval>
                    </a14:imgEffect>
                  </a14:imgLayer>
                </a14:imgProps>
              </a:ext>
              <a:ext uri="{28A0092B-C50C-407E-A947-70E740481C1C}">
                <a14:useLocalDpi xmlns:a14="http://schemas.microsoft.com/office/drawing/2010/main" val="0"/>
              </a:ext>
            </a:extLst>
          </a:blip>
          <a:srcRect l="-2600" t="-258" r="1400" b="-515"/>
          <a:stretch/>
        </p:blipFill>
        <p:spPr>
          <a:xfrm>
            <a:off x="-2223491" y="13534571"/>
            <a:ext cx="19187370" cy="14787612"/>
          </a:xfrm>
          <a:prstGeom prst="rect">
            <a:avLst/>
          </a:prstGeom>
          <a:noFill/>
          <a:ln>
            <a:noFill/>
          </a:ln>
        </p:spPr>
      </p:pic>
      <p:sp>
        <p:nvSpPr>
          <p:cNvPr id="22" name="Rectangle: Rounded Corners 21">
            <a:extLst>
              <a:ext uri="{FF2B5EF4-FFF2-40B4-BE49-F238E27FC236}">
                <a16:creationId xmlns:a16="http://schemas.microsoft.com/office/drawing/2014/main" id="{E228C0ED-085E-276E-1A87-3938494DE8B7}"/>
              </a:ext>
            </a:extLst>
          </p:cNvPr>
          <p:cNvSpPr/>
          <p:nvPr/>
        </p:nvSpPr>
        <p:spPr>
          <a:xfrm>
            <a:off x="15028650" y="5858551"/>
            <a:ext cx="10920910" cy="3888784"/>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3C4CF3C3-A840-7CA2-217C-12835D8A68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6536" y="29404838"/>
            <a:ext cx="2103120" cy="2103120"/>
          </a:xfrm>
          <a:prstGeom prst="rect">
            <a:avLst/>
          </a:prstGeom>
        </p:spPr>
      </p:pic>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a:xfrm>
            <a:off x="951596" y="1094467"/>
            <a:ext cx="21756004" cy="1600992"/>
          </a:xfrm>
        </p:spPr>
        <p:txBody>
          <a:bodyPr vert="horz" lIns="91440" tIns="45720" rIns="91440" bIns="45720" rtlCol="0" anchor="t">
            <a:normAutofit/>
          </a:bodyPr>
          <a:lstStyle/>
          <a:p>
            <a:r>
              <a:rPr lang="en-US" sz="8000" dirty="0"/>
              <a:t>Cali Urban Development</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51596" y="2598255"/>
            <a:ext cx="21756004" cy="1663893"/>
          </a:xfrm>
        </p:spPr>
        <p:txBody>
          <a:bodyPr vert="horz" lIns="91440" tIns="45720" rIns="91440" bIns="45720" rtlCol="0" anchor="t">
            <a:noAutofit/>
          </a:bodyPr>
          <a:lstStyle/>
          <a:p>
            <a:r>
              <a:rPr lang="en-US" sz="5400" dirty="0"/>
              <a:t>Using NASA Earth Observations to Assess Wetlands and Land Reclamation in Cali, Colombia</a:t>
            </a:r>
          </a:p>
          <a:p>
            <a:endParaRPr lang="en-US" dirty="0"/>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p:txBody>
          <a:bodyPr/>
          <a:lstStyle/>
          <a:p>
            <a:r>
              <a:rPr lang="en-US" dirty="0"/>
              <a:t>California – Ames| Spring 2024</a:t>
            </a:r>
          </a:p>
        </p:txBody>
      </p:sp>
      <p:sp>
        <p:nvSpPr>
          <p:cNvPr id="3" name="Text Placeholder 16">
            <a:extLst>
              <a:ext uri="{FF2B5EF4-FFF2-40B4-BE49-F238E27FC236}">
                <a16:creationId xmlns:a16="http://schemas.microsoft.com/office/drawing/2014/main" id="{AB4EE717-CD93-5DA0-2761-FDB412916ABE}"/>
              </a:ext>
            </a:extLst>
          </p:cNvPr>
          <p:cNvSpPr txBox="1">
            <a:spLocks/>
          </p:cNvSpPr>
          <p:nvPr/>
        </p:nvSpPr>
        <p:spPr>
          <a:xfrm>
            <a:off x="722815" y="31670507"/>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a:rPr>
              <a:t>Tallis Monteiro</a:t>
            </a:r>
            <a:endParaRPr lang="en-US" b="1" dirty="0">
              <a:solidFill>
                <a:schemeClr val="tx1">
                  <a:lumMod val="75000"/>
                  <a:lumOff val="25000"/>
                </a:schemeClr>
              </a:solidFill>
            </a:endParaRPr>
          </a:p>
          <a:p>
            <a:pPr algn="ctr">
              <a:lnSpc>
                <a:spcPct val="100000"/>
              </a:lnSpc>
              <a:spcBef>
                <a:spcPts val="0"/>
              </a:spcBef>
            </a:pPr>
            <a:r>
              <a:rPr lang="en-US" dirty="0">
                <a:solidFill>
                  <a:schemeClr val="tx1">
                    <a:lumMod val="75000"/>
                    <a:lumOff val="25000"/>
                  </a:schemeClr>
                </a:solidFill>
                <a:latin typeface="Garamond"/>
              </a:rPr>
              <a:t>Project Lead</a:t>
            </a:r>
          </a:p>
        </p:txBody>
      </p:sp>
      <p:sp>
        <p:nvSpPr>
          <p:cNvPr id="4" name="Text Placeholder 16">
            <a:extLst>
              <a:ext uri="{FF2B5EF4-FFF2-40B4-BE49-F238E27FC236}">
                <a16:creationId xmlns:a16="http://schemas.microsoft.com/office/drawing/2014/main" id="{8CCB4578-F977-306C-27AC-F42C1795BEDB}"/>
              </a:ext>
            </a:extLst>
          </p:cNvPr>
          <p:cNvSpPr txBox="1">
            <a:spLocks/>
          </p:cNvSpPr>
          <p:nvPr/>
        </p:nvSpPr>
        <p:spPr>
          <a:xfrm>
            <a:off x="3492336" y="31670506"/>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Gabi Davidson-Gomez</a:t>
            </a:r>
          </a:p>
        </p:txBody>
      </p:sp>
      <p:sp>
        <p:nvSpPr>
          <p:cNvPr id="33" name="Text Placeholder 16">
            <a:extLst>
              <a:ext uri="{FF2B5EF4-FFF2-40B4-BE49-F238E27FC236}">
                <a16:creationId xmlns:a16="http://schemas.microsoft.com/office/drawing/2014/main" id="{271DB688-EF24-9DB3-8259-FEC8044FBBAD}"/>
              </a:ext>
            </a:extLst>
          </p:cNvPr>
          <p:cNvSpPr txBox="1">
            <a:spLocks/>
          </p:cNvSpPr>
          <p:nvPr/>
        </p:nvSpPr>
        <p:spPr>
          <a:xfrm>
            <a:off x="6381743" y="31670507"/>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Nathan Tesfayi</a:t>
            </a:r>
            <a:endParaRPr lang="en-US" b="1">
              <a:solidFill>
                <a:schemeClr val="tx1">
                  <a:lumMod val="75000"/>
                  <a:lumOff val="25000"/>
                </a:schemeClr>
              </a:solidFill>
              <a:latin typeface="Garamond" panose="02020404030301010803" pitchFamily="18" charset="0"/>
            </a:endParaRPr>
          </a:p>
        </p:txBody>
      </p:sp>
      <p:sp>
        <p:nvSpPr>
          <p:cNvPr id="34" name="Text Placeholder 16">
            <a:extLst>
              <a:ext uri="{FF2B5EF4-FFF2-40B4-BE49-F238E27FC236}">
                <a16:creationId xmlns:a16="http://schemas.microsoft.com/office/drawing/2014/main" id="{6F11F1E5-8E0D-1CAA-4E3D-0527D81EAFBE}"/>
              </a:ext>
            </a:extLst>
          </p:cNvPr>
          <p:cNvSpPr txBox="1">
            <a:spLocks/>
          </p:cNvSpPr>
          <p:nvPr/>
        </p:nvSpPr>
        <p:spPr>
          <a:xfrm>
            <a:off x="9172303" y="31657326"/>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Raquel Trejo</a:t>
            </a:r>
          </a:p>
        </p:txBody>
      </p:sp>
      <p:pic>
        <p:nvPicPr>
          <p:cNvPr id="39" name="Picture 38" descr="A person smiling at camera&#10;&#10;Description automatically generated">
            <a:extLst>
              <a:ext uri="{FF2B5EF4-FFF2-40B4-BE49-F238E27FC236}">
                <a16:creationId xmlns:a16="http://schemas.microsoft.com/office/drawing/2014/main" id="{01B45479-7282-B44A-FAF5-80AB6E829B4C}"/>
              </a:ext>
            </a:extLst>
          </p:cNvPr>
          <p:cNvPicPr>
            <a:picLocks noChangeAspect="1"/>
          </p:cNvPicPr>
          <p:nvPr/>
        </p:nvPicPr>
        <p:blipFill rotWithShape="1">
          <a:blip r:embed="rId6"/>
          <a:srcRect l="1163" r="-1000"/>
          <a:stretch/>
        </p:blipFill>
        <p:spPr>
          <a:xfrm>
            <a:off x="1164098" y="29629977"/>
            <a:ext cx="1643264" cy="1645920"/>
          </a:xfrm>
          <a:prstGeom prst="ellipse">
            <a:avLst/>
          </a:prstGeom>
        </p:spPr>
      </p:pic>
      <p:pic>
        <p:nvPicPr>
          <p:cNvPr id="41" name="Picture 40" descr="A person in a pink dress&#10;&#10;Description automatically generated">
            <a:extLst>
              <a:ext uri="{FF2B5EF4-FFF2-40B4-BE49-F238E27FC236}">
                <a16:creationId xmlns:a16="http://schemas.microsoft.com/office/drawing/2014/main" id="{643532F0-3E50-D98C-EF4F-53D8C94DD787}"/>
              </a:ext>
            </a:extLst>
          </p:cNvPr>
          <p:cNvPicPr>
            <a:picLocks noChangeAspect="1"/>
          </p:cNvPicPr>
          <p:nvPr/>
        </p:nvPicPr>
        <p:blipFill rotWithShape="1">
          <a:blip r:embed="rId7"/>
          <a:srcRect l="23569" t="-1099" r="14189" b="2187"/>
          <a:stretch/>
        </p:blipFill>
        <p:spPr>
          <a:xfrm>
            <a:off x="9837319" y="29631363"/>
            <a:ext cx="1645920" cy="1703075"/>
          </a:xfrm>
          <a:prstGeom prst="ellipse">
            <a:avLst/>
          </a:prstGeom>
        </p:spPr>
      </p:pic>
      <p:pic>
        <p:nvPicPr>
          <p:cNvPr id="43" name="Picture 42">
            <a:extLst>
              <a:ext uri="{FF2B5EF4-FFF2-40B4-BE49-F238E27FC236}">
                <a16:creationId xmlns:a16="http://schemas.microsoft.com/office/drawing/2014/main" id="{1D3FE8D6-3A72-3179-61C9-7CDDA18A37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30164" y="29404838"/>
            <a:ext cx="2103120" cy="2103120"/>
          </a:xfrm>
          <a:prstGeom prst="rect">
            <a:avLst/>
          </a:prstGeom>
        </p:spPr>
      </p:pic>
      <p:pic>
        <p:nvPicPr>
          <p:cNvPr id="44" name="Picture 43">
            <a:extLst>
              <a:ext uri="{FF2B5EF4-FFF2-40B4-BE49-F238E27FC236}">
                <a16:creationId xmlns:a16="http://schemas.microsoft.com/office/drawing/2014/main" id="{DB45B5ED-8848-D9F5-500A-F4FE237318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23792" y="29404838"/>
            <a:ext cx="2103120" cy="2103120"/>
          </a:xfrm>
          <a:prstGeom prst="rect">
            <a:avLst/>
          </a:prstGeom>
        </p:spPr>
      </p:pic>
      <p:sp>
        <p:nvSpPr>
          <p:cNvPr id="45" name="TextBox 44">
            <a:extLst>
              <a:ext uri="{FF2B5EF4-FFF2-40B4-BE49-F238E27FC236}">
                <a16:creationId xmlns:a16="http://schemas.microsoft.com/office/drawing/2014/main" id="{75B79BDB-C645-F623-202B-B7EDEF76074B}"/>
              </a:ext>
            </a:extLst>
          </p:cNvPr>
          <p:cNvSpPr txBox="1"/>
          <p:nvPr/>
        </p:nvSpPr>
        <p:spPr>
          <a:xfrm>
            <a:off x="900854" y="28309009"/>
            <a:ext cx="4542503" cy="769441"/>
          </a:xfrm>
          <a:prstGeom prst="rect">
            <a:avLst/>
          </a:prstGeom>
          <a:noFill/>
        </p:spPr>
        <p:txBody>
          <a:bodyPr wrap="square" rtlCol="0">
            <a:spAutoFit/>
          </a:bodyPr>
          <a:lstStyle/>
          <a:p>
            <a:r>
              <a:rPr lang="en-US" sz="4400" b="1">
                <a:solidFill>
                  <a:srgbClr val="236F99"/>
                </a:solidFill>
                <a:latin typeface="Century Gothic" panose="020B0502020202020204" pitchFamily="34" charset="0"/>
              </a:rPr>
              <a:t>Team Members</a:t>
            </a:r>
          </a:p>
        </p:txBody>
      </p:sp>
      <p:sp>
        <p:nvSpPr>
          <p:cNvPr id="48" name="Text Placeholder 16">
            <a:extLst>
              <a:ext uri="{FF2B5EF4-FFF2-40B4-BE49-F238E27FC236}">
                <a16:creationId xmlns:a16="http://schemas.microsoft.com/office/drawing/2014/main" id="{F227AA9F-D06A-E54E-7B48-B952858A9957}"/>
              </a:ext>
            </a:extLst>
          </p:cNvPr>
          <p:cNvSpPr txBox="1">
            <a:spLocks/>
          </p:cNvSpPr>
          <p:nvPr/>
        </p:nvSpPr>
        <p:spPr>
          <a:xfrm>
            <a:off x="15122114" y="29191029"/>
            <a:ext cx="9704089" cy="369893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b="1" dirty="0">
                <a:solidFill>
                  <a:schemeClr val="tx1">
                    <a:lumMod val="75000"/>
                    <a:lumOff val="25000"/>
                  </a:schemeClr>
                </a:solidFill>
                <a:latin typeface="Garamond"/>
              </a:rPr>
              <a:t>Dr. Juan Torres-Pérez</a:t>
            </a:r>
            <a:r>
              <a:rPr lang="en-US" sz="2800" dirty="0">
                <a:solidFill>
                  <a:schemeClr val="tx1">
                    <a:lumMod val="75000"/>
                    <a:lumOff val="25000"/>
                  </a:schemeClr>
                </a:solidFill>
                <a:latin typeface="Garamond"/>
              </a:rPr>
              <a:t> (NASA Ames Research Center)</a:t>
            </a:r>
          </a:p>
          <a:p>
            <a:r>
              <a:rPr lang="en-US" sz="2800" b="1" dirty="0">
                <a:solidFill>
                  <a:schemeClr val="tx1">
                    <a:lumMod val="75000"/>
                    <a:lumOff val="25000"/>
                  </a:schemeClr>
                </a:solidFill>
                <a:latin typeface="Garamond"/>
              </a:rPr>
              <a:t>Dr. Morgan Gilmour</a:t>
            </a:r>
            <a:r>
              <a:rPr lang="en-US" sz="2800" dirty="0">
                <a:solidFill>
                  <a:schemeClr val="tx1">
                    <a:lumMod val="75000"/>
                    <a:lumOff val="25000"/>
                  </a:schemeClr>
                </a:solidFill>
                <a:latin typeface="Garamond"/>
              </a:rPr>
              <a:t> (NASA Ames Research Center)</a:t>
            </a:r>
          </a:p>
          <a:p>
            <a:r>
              <a:rPr lang="en-US" sz="2800" b="1" dirty="0">
                <a:solidFill>
                  <a:schemeClr val="tx1">
                    <a:lumMod val="75000"/>
                    <a:lumOff val="25000"/>
                  </a:schemeClr>
                </a:solidFill>
                <a:latin typeface="Garamond"/>
              </a:rPr>
              <a:t>Dr. Alexandra Christensen</a:t>
            </a:r>
            <a:r>
              <a:rPr lang="en-US" sz="2800" dirty="0">
                <a:solidFill>
                  <a:schemeClr val="tx1">
                    <a:lumMod val="75000"/>
                    <a:lumOff val="25000"/>
                  </a:schemeClr>
                </a:solidFill>
                <a:latin typeface="Garamond"/>
              </a:rPr>
              <a:t> (NASA Jet Propulsion Laboratory)</a:t>
            </a:r>
          </a:p>
          <a:p>
            <a:r>
              <a:rPr lang="en-US" sz="2800" b="1" dirty="0">
                <a:solidFill>
                  <a:schemeClr val="tx1">
                    <a:lumMod val="75000"/>
                    <a:lumOff val="25000"/>
                  </a:schemeClr>
                </a:solidFill>
                <a:latin typeface="Garamond"/>
              </a:rPr>
              <a:t>Lisa Tanh</a:t>
            </a:r>
            <a:r>
              <a:rPr lang="en-US" sz="2800" dirty="0">
                <a:solidFill>
                  <a:schemeClr val="tx1">
                    <a:lumMod val="75000"/>
                    <a:lumOff val="25000"/>
                  </a:schemeClr>
                </a:solidFill>
                <a:latin typeface="Garamond"/>
              </a:rPr>
              <a:t> (Environmental Systems Research Institute, Inc.)</a:t>
            </a:r>
          </a:p>
          <a:p>
            <a:r>
              <a:rPr lang="en-US" sz="2800" b="1" dirty="0">
                <a:solidFill>
                  <a:schemeClr val="tx1">
                    <a:lumMod val="75000"/>
                    <a:lumOff val="25000"/>
                  </a:schemeClr>
                </a:solidFill>
                <a:latin typeface="Garamond"/>
              </a:rPr>
              <a:t>Lauren Webster </a:t>
            </a:r>
            <a:r>
              <a:rPr lang="en-US" sz="2800" dirty="0">
                <a:solidFill>
                  <a:schemeClr val="tx1">
                    <a:lumMod val="75000"/>
                    <a:lumOff val="25000"/>
                  </a:schemeClr>
                </a:solidFill>
                <a:latin typeface="Garamond"/>
              </a:rPr>
              <a:t>(DEVELOP Lead, California – Ames)</a:t>
            </a:r>
          </a:p>
          <a:p>
            <a:r>
              <a:rPr lang="en-US" sz="2800" b="1" dirty="0">
                <a:solidFill>
                  <a:schemeClr val="tx1">
                    <a:lumMod val="75000"/>
                    <a:lumOff val="25000"/>
                  </a:schemeClr>
                </a:solidFill>
                <a:latin typeface="Garamond"/>
              </a:rPr>
              <a:t>Connor Racette</a:t>
            </a:r>
            <a:r>
              <a:rPr lang="en-US" sz="2800" dirty="0">
                <a:solidFill>
                  <a:schemeClr val="tx1">
                    <a:lumMod val="75000"/>
                    <a:lumOff val="25000"/>
                  </a:schemeClr>
                </a:solidFill>
                <a:latin typeface="Garamond"/>
              </a:rPr>
              <a:t> (Washington Department of Ecology)</a:t>
            </a:r>
          </a:p>
          <a:p>
            <a:endParaRPr lang="en-US" dirty="0">
              <a:solidFill>
                <a:schemeClr val="tx1">
                  <a:lumMod val="75000"/>
                  <a:lumOff val="25000"/>
                </a:schemeClr>
              </a:solidFill>
            </a:endParaRPr>
          </a:p>
        </p:txBody>
      </p:sp>
      <p:sp>
        <p:nvSpPr>
          <p:cNvPr id="49" name="TextBox 48">
            <a:extLst>
              <a:ext uri="{FF2B5EF4-FFF2-40B4-BE49-F238E27FC236}">
                <a16:creationId xmlns:a16="http://schemas.microsoft.com/office/drawing/2014/main" id="{1DEB6845-E066-F19E-0389-0A12790A6391}"/>
              </a:ext>
            </a:extLst>
          </p:cNvPr>
          <p:cNvSpPr txBox="1"/>
          <p:nvPr/>
        </p:nvSpPr>
        <p:spPr>
          <a:xfrm>
            <a:off x="15134102" y="28151218"/>
            <a:ext cx="7278066" cy="769441"/>
          </a:xfrm>
          <a:prstGeom prst="rect">
            <a:avLst/>
          </a:prstGeom>
          <a:noFill/>
        </p:spPr>
        <p:txBody>
          <a:bodyPr wrap="square" rtlCol="0">
            <a:spAutoFit/>
          </a:bodyPr>
          <a:lstStyle/>
          <a:p>
            <a:r>
              <a:rPr lang="en-US" sz="4400" b="1">
                <a:solidFill>
                  <a:srgbClr val="236F99"/>
                </a:solidFill>
                <a:latin typeface="Century Gothic" panose="020B0502020202020204" pitchFamily="34" charset="0"/>
              </a:rPr>
              <a:t>Acknowledgements</a:t>
            </a:r>
          </a:p>
        </p:txBody>
      </p:sp>
      <p:sp>
        <p:nvSpPr>
          <p:cNvPr id="50" name="Text Placeholder 16">
            <a:extLst>
              <a:ext uri="{FF2B5EF4-FFF2-40B4-BE49-F238E27FC236}">
                <a16:creationId xmlns:a16="http://schemas.microsoft.com/office/drawing/2014/main" id="{2DC9D2FB-0AA3-1ADE-10B3-C4A590D0483D}"/>
              </a:ext>
            </a:extLst>
          </p:cNvPr>
          <p:cNvSpPr txBox="1">
            <a:spLocks/>
          </p:cNvSpPr>
          <p:nvPr/>
        </p:nvSpPr>
        <p:spPr>
          <a:xfrm>
            <a:off x="15124031" y="25735928"/>
            <a:ext cx="9702172" cy="155630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b="1">
                <a:solidFill>
                  <a:schemeClr val="tx1">
                    <a:lumMod val="75000"/>
                    <a:lumOff val="25000"/>
                  </a:schemeClr>
                </a:solidFill>
                <a:latin typeface="Garamond"/>
              </a:rPr>
              <a:t>Departamento </a:t>
            </a:r>
            <a:r>
              <a:rPr lang="en-US" sz="2800" b="1" err="1">
                <a:solidFill>
                  <a:schemeClr val="tx1">
                    <a:lumMod val="75000"/>
                    <a:lumOff val="25000"/>
                  </a:schemeClr>
                </a:solidFill>
                <a:latin typeface="Garamond"/>
              </a:rPr>
              <a:t>Administrativo</a:t>
            </a:r>
            <a:r>
              <a:rPr lang="en-US" sz="2800" b="1">
                <a:solidFill>
                  <a:schemeClr val="tx1">
                    <a:lumMod val="75000"/>
                    <a:lumOff val="25000"/>
                  </a:schemeClr>
                </a:solidFill>
                <a:latin typeface="Garamond"/>
              </a:rPr>
              <a:t> de </a:t>
            </a:r>
            <a:r>
              <a:rPr lang="en-US" sz="2800" b="1" err="1">
                <a:solidFill>
                  <a:schemeClr val="tx1">
                    <a:lumMod val="75000"/>
                    <a:lumOff val="25000"/>
                  </a:schemeClr>
                </a:solidFill>
                <a:latin typeface="Garamond"/>
              </a:rPr>
              <a:t>Gestión</a:t>
            </a:r>
            <a:r>
              <a:rPr lang="en-US" sz="2800" b="1">
                <a:solidFill>
                  <a:schemeClr val="tx1">
                    <a:lumMod val="75000"/>
                    <a:lumOff val="25000"/>
                  </a:schemeClr>
                </a:solidFill>
                <a:latin typeface="Garamond"/>
              </a:rPr>
              <a:t> del Medio </a:t>
            </a:r>
            <a:r>
              <a:rPr lang="en-US" sz="2800" b="1" err="1">
                <a:solidFill>
                  <a:schemeClr val="tx1">
                    <a:lumMod val="75000"/>
                    <a:lumOff val="25000"/>
                  </a:schemeClr>
                </a:solidFill>
                <a:latin typeface="Garamond"/>
              </a:rPr>
              <a:t>Ambiente</a:t>
            </a:r>
            <a:r>
              <a:rPr lang="en-US" sz="2800" b="1">
                <a:solidFill>
                  <a:schemeClr val="tx1">
                    <a:lumMod val="75000"/>
                    <a:lumOff val="25000"/>
                  </a:schemeClr>
                </a:solidFill>
                <a:latin typeface="Garamond"/>
              </a:rPr>
              <a:t> (DAGMA)</a:t>
            </a:r>
          </a:p>
          <a:p>
            <a:r>
              <a:rPr lang="en-US" sz="2800">
                <a:solidFill>
                  <a:schemeClr val="tx1">
                    <a:lumMod val="75000"/>
                    <a:lumOff val="25000"/>
                  </a:schemeClr>
                </a:solidFill>
                <a:latin typeface="Garamond"/>
              </a:rPr>
              <a:t>Sebastián Oyola,</a:t>
            </a:r>
            <a:r>
              <a:rPr lang="en-US" sz="2800" b="1">
                <a:solidFill>
                  <a:schemeClr val="tx1">
                    <a:lumMod val="75000"/>
                    <a:lumOff val="25000"/>
                  </a:schemeClr>
                </a:solidFill>
                <a:latin typeface="Garamond"/>
              </a:rPr>
              <a:t> Fundación </a:t>
            </a:r>
            <a:r>
              <a:rPr lang="en-US" sz="2800" b="1" err="1">
                <a:solidFill>
                  <a:schemeClr val="tx1">
                    <a:lumMod val="75000"/>
                    <a:lumOff val="25000"/>
                  </a:schemeClr>
                </a:solidFill>
                <a:latin typeface="Garamond"/>
              </a:rPr>
              <a:t>Dinamizadores</a:t>
            </a:r>
            <a:r>
              <a:rPr lang="en-US" sz="2800" b="1">
                <a:solidFill>
                  <a:schemeClr val="tx1">
                    <a:lumMod val="75000"/>
                    <a:lumOff val="25000"/>
                  </a:schemeClr>
                </a:solidFill>
                <a:latin typeface="Garamond"/>
              </a:rPr>
              <a:t> </a:t>
            </a:r>
            <a:r>
              <a:rPr lang="en-US" sz="2800" b="1" err="1">
                <a:solidFill>
                  <a:schemeClr val="tx1">
                    <a:lumMod val="75000"/>
                    <a:lumOff val="25000"/>
                  </a:schemeClr>
                </a:solidFill>
                <a:latin typeface="Garamond"/>
              </a:rPr>
              <a:t>Ambientales</a:t>
            </a:r>
          </a:p>
        </p:txBody>
      </p:sp>
      <p:sp>
        <p:nvSpPr>
          <p:cNvPr id="51" name="TextBox 50">
            <a:extLst>
              <a:ext uri="{FF2B5EF4-FFF2-40B4-BE49-F238E27FC236}">
                <a16:creationId xmlns:a16="http://schemas.microsoft.com/office/drawing/2014/main" id="{E02DFBD3-D52B-AFC1-DDBB-FFB8F602D4D2}"/>
              </a:ext>
            </a:extLst>
          </p:cNvPr>
          <p:cNvSpPr txBox="1"/>
          <p:nvPr/>
        </p:nvSpPr>
        <p:spPr>
          <a:xfrm>
            <a:off x="15076561" y="24767365"/>
            <a:ext cx="7288030" cy="769441"/>
          </a:xfrm>
          <a:prstGeom prst="rect">
            <a:avLst/>
          </a:prstGeom>
          <a:noFill/>
        </p:spPr>
        <p:txBody>
          <a:bodyPr wrap="square" rtlCol="0">
            <a:spAutoFit/>
          </a:bodyPr>
          <a:lstStyle/>
          <a:p>
            <a:r>
              <a:rPr lang="en-US" sz="4400" b="1">
                <a:solidFill>
                  <a:srgbClr val="236F99"/>
                </a:solidFill>
                <a:latin typeface="Century Gothic" panose="020B0502020202020204" pitchFamily="34" charset="0"/>
              </a:rPr>
              <a:t>Project Partners</a:t>
            </a:r>
          </a:p>
        </p:txBody>
      </p:sp>
      <p:sp>
        <p:nvSpPr>
          <p:cNvPr id="2" name="TextBox 1">
            <a:extLst>
              <a:ext uri="{FF2B5EF4-FFF2-40B4-BE49-F238E27FC236}">
                <a16:creationId xmlns:a16="http://schemas.microsoft.com/office/drawing/2014/main" id="{9291D8C8-E105-18DD-ADEA-A465EFE513BA}"/>
              </a:ext>
            </a:extLst>
          </p:cNvPr>
          <p:cNvSpPr txBox="1"/>
          <p:nvPr/>
        </p:nvSpPr>
        <p:spPr>
          <a:xfrm>
            <a:off x="1035170" y="5183003"/>
            <a:ext cx="56180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dirty="0">
                <a:solidFill>
                  <a:srgbClr val="236F99"/>
                </a:solidFill>
              </a:rPr>
              <a:t>In Cali, Colombia…</a:t>
            </a:r>
          </a:p>
        </p:txBody>
      </p:sp>
      <p:pic>
        <p:nvPicPr>
          <p:cNvPr id="69" name="Picture 68" descr="A person with curly hair&#10;&#10;Description automatically generated">
            <a:extLst>
              <a:ext uri="{FF2B5EF4-FFF2-40B4-BE49-F238E27FC236}">
                <a16:creationId xmlns:a16="http://schemas.microsoft.com/office/drawing/2014/main" id="{90E990E9-9E66-A7A1-8D28-8DB98E7DED13}"/>
              </a:ext>
            </a:extLst>
          </p:cNvPr>
          <p:cNvPicPr>
            <a:picLocks noChangeAspect="1"/>
          </p:cNvPicPr>
          <p:nvPr/>
        </p:nvPicPr>
        <p:blipFill rotWithShape="1">
          <a:blip r:embed="rId8"/>
          <a:srcRect t="8642" b="24691"/>
          <a:stretch/>
        </p:blipFill>
        <p:spPr>
          <a:xfrm>
            <a:off x="4060174" y="29618604"/>
            <a:ext cx="1668494" cy="1664444"/>
          </a:xfrm>
          <a:prstGeom prst="ellipse">
            <a:avLst/>
          </a:prstGeom>
        </p:spPr>
      </p:pic>
      <p:sp>
        <p:nvSpPr>
          <p:cNvPr id="72" name="TextBox 71">
            <a:extLst>
              <a:ext uri="{FF2B5EF4-FFF2-40B4-BE49-F238E27FC236}">
                <a16:creationId xmlns:a16="http://schemas.microsoft.com/office/drawing/2014/main" id="{72AAE436-9D2E-B5F2-3872-8E571DEDBD27}"/>
              </a:ext>
            </a:extLst>
          </p:cNvPr>
          <p:cNvSpPr txBox="1"/>
          <p:nvPr/>
        </p:nvSpPr>
        <p:spPr>
          <a:xfrm>
            <a:off x="15138964" y="20805167"/>
            <a:ext cx="1086992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tx1">
                    <a:lumMod val="75000"/>
                    <a:lumOff val="25000"/>
                  </a:schemeClr>
                </a:solidFill>
                <a:latin typeface="Century Gothic"/>
              </a:rPr>
              <a:t>Cali can effectively allocate current efforts for </a:t>
            </a:r>
            <a:r>
              <a:rPr lang="en-US" sz="4800" b="1" dirty="0">
                <a:solidFill>
                  <a:srgbClr val="226B94"/>
                </a:solidFill>
                <a:latin typeface="Century Gothic"/>
              </a:rPr>
              <a:t>wetland conservation</a:t>
            </a:r>
            <a:r>
              <a:rPr lang="en-US" sz="4800" b="1" dirty="0">
                <a:solidFill>
                  <a:schemeClr val="accent1"/>
                </a:solidFill>
                <a:latin typeface="Century Gothic"/>
              </a:rPr>
              <a:t> </a:t>
            </a:r>
            <a:r>
              <a:rPr lang="en-US" sz="4800" dirty="0">
                <a:solidFill>
                  <a:schemeClr val="tx1">
                    <a:lumMod val="75000"/>
                    <a:lumOff val="25000"/>
                  </a:schemeClr>
                </a:solidFill>
                <a:latin typeface="Century Gothic"/>
              </a:rPr>
              <a:t>based on the identified </a:t>
            </a:r>
            <a:r>
              <a:rPr lang="en-US" sz="4800" b="1" dirty="0">
                <a:solidFill>
                  <a:srgbClr val="236F99"/>
                </a:solidFill>
                <a:latin typeface="Century Gothic"/>
              </a:rPr>
              <a:t>wetland potential </a:t>
            </a:r>
            <a:r>
              <a:rPr lang="en-US" sz="4800" dirty="0">
                <a:solidFill>
                  <a:schemeClr val="tx1">
                    <a:lumMod val="75000"/>
                    <a:lumOff val="25000"/>
                  </a:schemeClr>
                </a:solidFill>
                <a:latin typeface="Century Gothic"/>
              </a:rPr>
              <a:t>derived from the WIP tool.</a:t>
            </a:r>
          </a:p>
        </p:txBody>
      </p:sp>
      <p:pic>
        <p:nvPicPr>
          <p:cNvPr id="20" name="Picture 19">
            <a:extLst>
              <a:ext uri="{FF2B5EF4-FFF2-40B4-BE49-F238E27FC236}">
                <a16:creationId xmlns:a16="http://schemas.microsoft.com/office/drawing/2014/main" id="{41D9FE53-CBC5-5C53-0748-8B7C25CAAB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360" t="1614" r="8072" b="-1614"/>
          <a:stretch/>
        </p:blipFill>
        <p:spPr>
          <a:xfrm>
            <a:off x="6966454" y="29636341"/>
            <a:ext cx="1654292" cy="1653066"/>
          </a:xfrm>
          <a:prstGeom prst="ellipse">
            <a:avLst/>
          </a:prstGeom>
        </p:spPr>
      </p:pic>
      <p:sp>
        <p:nvSpPr>
          <p:cNvPr id="31" name="TextBox 30">
            <a:extLst>
              <a:ext uri="{FF2B5EF4-FFF2-40B4-BE49-F238E27FC236}">
                <a16:creationId xmlns:a16="http://schemas.microsoft.com/office/drawing/2014/main" id="{D2E32626-0EAB-4477-5A94-AAF994761BD9}"/>
              </a:ext>
            </a:extLst>
          </p:cNvPr>
          <p:cNvSpPr txBox="1"/>
          <p:nvPr/>
        </p:nvSpPr>
        <p:spPr>
          <a:xfrm>
            <a:off x="15657759" y="6251438"/>
            <a:ext cx="9660237" cy="32909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tx1">
                    <a:lumMod val="75000"/>
                    <a:lumOff val="25000"/>
                  </a:schemeClr>
                </a:solidFill>
                <a:ea typeface="+mn-lt"/>
                <a:cs typeface="+mn-lt"/>
              </a:rPr>
              <a:t>NASA DEVELOP </a:t>
            </a:r>
            <a:r>
              <a:rPr lang="en-US" sz="4000" dirty="0">
                <a:solidFill>
                  <a:schemeClr val="tx1">
                    <a:lumMod val="75000"/>
                    <a:lumOff val="25000"/>
                  </a:schemeClr>
                </a:solidFill>
                <a:ea typeface="+mn-lt"/>
                <a:cs typeface="+mn-lt"/>
              </a:rPr>
              <a:t>is using satellite data to help </a:t>
            </a:r>
            <a:r>
              <a:rPr lang="en-US" sz="4000" b="1" dirty="0">
                <a:solidFill>
                  <a:schemeClr val="tx1">
                    <a:lumMod val="75000"/>
                    <a:lumOff val="25000"/>
                  </a:schemeClr>
                </a:solidFill>
                <a:ea typeface="+mn-lt"/>
                <a:cs typeface="+mn-lt"/>
              </a:rPr>
              <a:t>Fundación </a:t>
            </a:r>
            <a:r>
              <a:rPr lang="en-US" sz="4000" b="1" dirty="0" err="1">
                <a:solidFill>
                  <a:schemeClr val="tx1">
                    <a:lumMod val="75000"/>
                    <a:lumOff val="25000"/>
                  </a:schemeClr>
                </a:solidFill>
                <a:ea typeface="+mn-lt"/>
                <a:cs typeface="+mn-lt"/>
              </a:rPr>
              <a:t>Dinamizadores</a:t>
            </a:r>
            <a:r>
              <a:rPr lang="en-US" sz="4000" b="1" dirty="0">
                <a:solidFill>
                  <a:schemeClr val="tx1">
                    <a:lumMod val="75000"/>
                    <a:lumOff val="25000"/>
                  </a:schemeClr>
                </a:solidFill>
                <a:ea typeface="+mn-lt"/>
                <a:cs typeface="+mn-lt"/>
              </a:rPr>
              <a:t> </a:t>
            </a:r>
            <a:r>
              <a:rPr lang="en-US" sz="4000" b="1" dirty="0" err="1">
                <a:solidFill>
                  <a:schemeClr val="tx1">
                    <a:lumMod val="75000"/>
                    <a:lumOff val="25000"/>
                  </a:schemeClr>
                </a:solidFill>
                <a:ea typeface="+mn-lt"/>
                <a:cs typeface="+mn-lt"/>
              </a:rPr>
              <a:t>Ambientales</a:t>
            </a:r>
            <a:r>
              <a:rPr lang="en-US" sz="4000" b="1" dirty="0">
                <a:solidFill>
                  <a:schemeClr val="tx1">
                    <a:lumMod val="75000"/>
                    <a:lumOff val="25000"/>
                  </a:schemeClr>
                </a:solidFill>
                <a:ea typeface="+mn-lt"/>
                <a:cs typeface="+mn-lt"/>
              </a:rPr>
              <a:t> </a:t>
            </a:r>
            <a:r>
              <a:rPr lang="en-US" sz="4000" dirty="0">
                <a:solidFill>
                  <a:schemeClr val="tx1">
                    <a:lumMod val="75000"/>
                    <a:lumOff val="25000"/>
                  </a:schemeClr>
                </a:solidFill>
                <a:ea typeface="+mn-lt"/>
                <a:cs typeface="+mn-lt"/>
              </a:rPr>
              <a:t>and </a:t>
            </a:r>
            <a:r>
              <a:rPr lang="en-US" sz="4000" b="1" dirty="0">
                <a:solidFill>
                  <a:schemeClr val="tx1">
                    <a:lumMod val="75000"/>
                    <a:lumOff val="25000"/>
                  </a:schemeClr>
                </a:solidFill>
                <a:ea typeface="+mn-lt"/>
                <a:cs typeface="+mn-lt"/>
              </a:rPr>
              <a:t>DAGMA </a:t>
            </a:r>
            <a:r>
              <a:rPr lang="en-US" sz="4000" dirty="0">
                <a:solidFill>
                  <a:schemeClr val="tx1">
                    <a:lumMod val="75000"/>
                    <a:lumOff val="25000"/>
                  </a:schemeClr>
                </a:solidFill>
                <a:ea typeface="+mn-lt"/>
                <a:cs typeface="+mn-lt"/>
              </a:rPr>
              <a:t>understand wetland distribution and declination in Cali, Colombia.</a:t>
            </a:r>
            <a:endParaRPr lang="en-US" sz="4000" dirty="0">
              <a:solidFill>
                <a:schemeClr val="tx1">
                  <a:lumMod val="75000"/>
                  <a:lumOff val="25000"/>
                </a:schemeClr>
              </a:solidFill>
            </a:endParaRPr>
          </a:p>
        </p:txBody>
      </p:sp>
      <p:sp>
        <p:nvSpPr>
          <p:cNvPr id="198" name="TextBox 197">
            <a:extLst>
              <a:ext uri="{FF2B5EF4-FFF2-40B4-BE49-F238E27FC236}">
                <a16:creationId xmlns:a16="http://schemas.microsoft.com/office/drawing/2014/main" id="{7B303439-EB3C-8B8C-C0BD-60EBB5F951CE}"/>
              </a:ext>
            </a:extLst>
          </p:cNvPr>
          <p:cNvSpPr txBox="1"/>
          <p:nvPr/>
        </p:nvSpPr>
        <p:spPr>
          <a:xfrm>
            <a:off x="8129275" y="5183003"/>
            <a:ext cx="620259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236F99"/>
                </a:solidFill>
              </a:rPr>
              <a:t>Wetlands provide… </a:t>
            </a:r>
          </a:p>
        </p:txBody>
      </p:sp>
      <p:sp>
        <p:nvSpPr>
          <p:cNvPr id="339" name="TextBox 338">
            <a:extLst>
              <a:ext uri="{FF2B5EF4-FFF2-40B4-BE49-F238E27FC236}">
                <a16:creationId xmlns:a16="http://schemas.microsoft.com/office/drawing/2014/main" id="{9766DFD9-CA94-705D-3624-52B8C03C15C4}"/>
              </a:ext>
            </a:extLst>
          </p:cNvPr>
          <p:cNvSpPr txBox="1"/>
          <p:nvPr/>
        </p:nvSpPr>
        <p:spPr>
          <a:xfrm>
            <a:off x="2175142" y="6328426"/>
            <a:ext cx="405925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Increasingly severe flooding events</a:t>
            </a:r>
          </a:p>
          <a:p>
            <a:endParaRPr lang="en-US" sz="2800" dirty="0">
              <a:solidFill>
                <a:schemeClr val="tx1">
                  <a:lumMod val="75000"/>
                  <a:lumOff val="25000"/>
                </a:schemeClr>
              </a:solidFill>
            </a:endParaRPr>
          </a:p>
          <a:p>
            <a:r>
              <a:rPr lang="en-US" sz="2800" dirty="0">
                <a:solidFill>
                  <a:schemeClr val="tx1">
                    <a:lumMod val="75000"/>
                    <a:lumOff val="25000"/>
                  </a:schemeClr>
                </a:solidFill>
              </a:rPr>
              <a:t>Wetlands in urban neighborhoods are polluted</a:t>
            </a:r>
          </a:p>
          <a:p>
            <a:endParaRPr lang="en-US" sz="2800" dirty="0">
              <a:solidFill>
                <a:schemeClr val="tx1">
                  <a:lumMod val="75000"/>
                  <a:lumOff val="25000"/>
                </a:schemeClr>
              </a:solidFill>
            </a:endParaRPr>
          </a:p>
          <a:p>
            <a:r>
              <a:rPr lang="en-US" sz="2800" dirty="0">
                <a:solidFill>
                  <a:schemeClr val="tx1">
                    <a:lumMod val="75000"/>
                    <a:lumOff val="25000"/>
                  </a:schemeClr>
                </a:solidFill>
              </a:rPr>
              <a:t>Development of community-led conservation initiatives</a:t>
            </a:r>
          </a:p>
        </p:txBody>
      </p:sp>
      <p:sp>
        <p:nvSpPr>
          <p:cNvPr id="420" name="TextBox 419">
            <a:extLst>
              <a:ext uri="{FF2B5EF4-FFF2-40B4-BE49-F238E27FC236}">
                <a16:creationId xmlns:a16="http://schemas.microsoft.com/office/drawing/2014/main" id="{7954AE21-2B5E-462F-9BEE-54C92B4ACB58}"/>
              </a:ext>
            </a:extLst>
          </p:cNvPr>
          <p:cNvSpPr txBox="1"/>
          <p:nvPr/>
        </p:nvSpPr>
        <p:spPr>
          <a:xfrm>
            <a:off x="9257396" y="6328425"/>
            <a:ext cx="4059252"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Flood control</a:t>
            </a:r>
          </a:p>
          <a:p>
            <a:endParaRPr lang="en-US" sz="2800" dirty="0">
              <a:solidFill>
                <a:schemeClr val="tx1">
                  <a:lumMod val="75000"/>
                  <a:lumOff val="25000"/>
                </a:schemeClr>
              </a:solidFill>
            </a:endParaRPr>
          </a:p>
          <a:p>
            <a:r>
              <a:rPr lang="en-US" sz="2800" dirty="0">
                <a:solidFill>
                  <a:schemeClr val="tx1">
                    <a:lumMod val="75000"/>
                    <a:lumOff val="25000"/>
                  </a:schemeClr>
                </a:solidFill>
              </a:rPr>
              <a:t>Cultural value</a:t>
            </a:r>
          </a:p>
          <a:p>
            <a:endParaRPr lang="en-US" sz="2800" dirty="0">
              <a:solidFill>
                <a:schemeClr val="tx1">
                  <a:lumMod val="75000"/>
                  <a:lumOff val="25000"/>
                </a:schemeClr>
              </a:solidFill>
            </a:endParaRPr>
          </a:p>
          <a:p>
            <a:r>
              <a:rPr lang="en-US" sz="2800" dirty="0">
                <a:solidFill>
                  <a:schemeClr val="tx1">
                    <a:lumMod val="75000"/>
                    <a:lumOff val="25000"/>
                  </a:schemeClr>
                </a:solidFill>
              </a:rPr>
              <a:t>Habitat for diverse species</a:t>
            </a:r>
          </a:p>
          <a:p>
            <a:endParaRPr lang="en-US" sz="2800" dirty="0">
              <a:solidFill>
                <a:schemeClr val="tx1">
                  <a:lumMod val="75000"/>
                  <a:lumOff val="25000"/>
                </a:schemeClr>
              </a:solidFill>
            </a:endParaRPr>
          </a:p>
          <a:p>
            <a:r>
              <a:rPr lang="en-US" sz="2800" dirty="0">
                <a:solidFill>
                  <a:schemeClr val="tx1">
                    <a:lumMod val="75000"/>
                    <a:lumOff val="25000"/>
                  </a:schemeClr>
                </a:solidFill>
              </a:rPr>
              <a:t>Carbon storage</a:t>
            </a:r>
          </a:p>
          <a:p>
            <a:endParaRPr lang="en-US" sz="2800" dirty="0">
              <a:solidFill>
                <a:schemeClr val="tx1">
                  <a:lumMod val="75000"/>
                  <a:lumOff val="25000"/>
                </a:schemeClr>
              </a:solidFill>
            </a:endParaRPr>
          </a:p>
          <a:p>
            <a:r>
              <a:rPr lang="en-US" sz="2800" dirty="0">
                <a:solidFill>
                  <a:schemeClr val="tx1">
                    <a:lumMod val="75000"/>
                    <a:lumOff val="25000"/>
                  </a:schemeClr>
                </a:solidFill>
              </a:rPr>
              <a:t>Water quality improvement</a:t>
            </a:r>
          </a:p>
          <a:p>
            <a:endParaRPr lang="en-US" sz="2400" dirty="0">
              <a:solidFill>
                <a:schemeClr val="tx1">
                  <a:lumMod val="75000"/>
                  <a:lumOff val="25000"/>
                </a:schemeClr>
              </a:solidFill>
            </a:endParaRPr>
          </a:p>
        </p:txBody>
      </p:sp>
      <p:pic>
        <p:nvPicPr>
          <p:cNvPr id="12" name="Graphic 11" descr="Warning with solid fill">
            <a:extLst>
              <a:ext uri="{FF2B5EF4-FFF2-40B4-BE49-F238E27FC236}">
                <a16:creationId xmlns:a16="http://schemas.microsoft.com/office/drawing/2014/main" id="{8C53D225-7A33-2EFE-E14F-7EED01E9F2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0709" y="6400800"/>
            <a:ext cx="914400" cy="914400"/>
          </a:xfrm>
          <a:prstGeom prst="rect">
            <a:avLst/>
          </a:prstGeom>
        </p:spPr>
      </p:pic>
      <p:pic>
        <p:nvPicPr>
          <p:cNvPr id="13" name="Graphic 12" descr="No Littering with solid fill">
            <a:extLst>
              <a:ext uri="{FF2B5EF4-FFF2-40B4-BE49-F238E27FC236}">
                <a16:creationId xmlns:a16="http://schemas.microsoft.com/office/drawing/2014/main" id="{69F8E67A-D277-E96A-7DB6-F8DD43EF21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0709" y="7820891"/>
            <a:ext cx="914400" cy="914400"/>
          </a:xfrm>
          <a:prstGeom prst="rect">
            <a:avLst/>
          </a:prstGeom>
        </p:spPr>
      </p:pic>
      <p:pic>
        <p:nvPicPr>
          <p:cNvPr id="14" name="Graphic 13" descr="Plant With Roots with solid fill">
            <a:extLst>
              <a:ext uri="{FF2B5EF4-FFF2-40B4-BE49-F238E27FC236}">
                <a16:creationId xmlns:a16="http://schemas.microsoft.com/office/drawing/2014/main" id="{9C417342-5F61-D489-FDE5-99E929408A4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0709" y="9587345"/>
            <a:ext cx="914400" cy="914400"/>
          </a:xfrm>
          <a:prstGeom prst="rect">
            <a:avLst/>
          </a:prstGeom>
        </p:spPr>
      </p:pic>
      <p:pic>
        <p:nvPicPr>
          <p:cNvPr id="15" name="Graphic 14" descr="Wave with solid fill">
            <a:extLst>
              <a:ext uri="{FF2B5EF4-FFF2-40B4-BE49-F238E27FC236}">
                <a16:creationId xmlns:a16="http://schemas.microsoft.com/office/drawing/2014/main" id="{AA0DEF40-1799-9B22-3EB3-566F76742BD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60105" y="6123709"/>
            <a:ext cx="914400" cy="914400"/>
          </a:xfrm>
          <a:prstGeom prst="rect">
            <a:avLst/>
          </a:prstGeom>
        </p:spPr>
      </p:pic>
      <p:pic>
        <p:nvPicPr>
          <p:cNvPr id="16" name="Graphic 15" descr="Group success with solid fill">
            <a:extLst>
              <a:ext uri="{FF2B5EF4-FFF2-40B4-BE49-F238E27FC236}">
                <a16:creationId xmlns:a16="http://schemas.microsoft.com/office/drawing/2014/main" id="{E18DD232-22E2-C122-A9AB-A6670EE7F7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60105" y="7024254"/>
            <a:ext cx="914400" cy="914400"/>
          </a:xfrm>
          <a:prstGeom prst="rect">
            <a:avLst/>
          </a:prstGeom>
        </p:spPr>
      </p:pic>
      <p:pic>
        <p:nvPicPr>
          <p:cNvPr id="17" name="Graphic 16" descr="Feather with solid fill">
            <a:extLst>
              <a:ext uri="{FF2B5EF4-FFF2-40B4-BE49-F238E27FC236}">
                <a16:creationId xmlns:a16="http://schemas.microsoft.com/office/drawing/2014/main" id="{5A891D2E-9232-A9A2-AF9F-04FB6B19E52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50052" y="8028709"/>
            <a:ext cx="914400" cy="914400"/>
          </a:xfrm>
          <a:prstGeom prst="rect">
            <a:avLst/>
          </a:prstGeom>
        </p:spPr>
      </p:pic>
      <p:pic>
        <p:nvPicPr>
          <p:cNvPr id="18" name="Graphic 17" descr="Sustainability with solid fill">
            <a:extLst>
              <a:ext uri="{FF2B5EF4-FFF2-40B4-BE49-F238E27FC236}">
                <a16:creationId xmlns:a16="http://schemas.microsoft.com/office/drawing/2014/main" id="{61FD84DE-9221-C160-D6E3-5BB07DD871B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217395" y="9146876"/>
            <a:ext cx="914400" cy="914400"/>
          </a:xfrm>
          <a:prstGeom prst="rect">
            <a:avLst/>
          </a:prstGeom>
        </p:spPr>
      </p:pic>
      <p:pic>
        <p:nvPicPr>
          <p:cNvPr id="21" name="Graphic 20" descr="Water with solid fill">
            <a:extLst>
              <a:ext uri="{FF2B5EF4-FFF2-40B4-BE49-F238E27FC236}">
                <a16:creationId xmlns:a16="http://schemas.microsoft.com/office/drawing/2014/main" id="{10884DD5-DBE6-BAC1-6357-587A225A9A3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201152" y="10277030"/>
            <a:ext cx="914400" cy="914400"/>
          </a:xfrm>
          <a:prstGeom prst="rect">
            <a:avLst/>
          </a:prstGeom>
        </p:spPr>
      </p:pic>
      <p:pic>
        <p:nvPicPr>
          <p:cNvPr id="6" name="Picture 5">
            <a:extLst>
              <a:ext uri="{FF2B5EF4-FFF2-40B4-BE49-F238E27FC236}">
                <a16:creationId xmlns:a16="http://schemas.microsoft.com/office/drawing/2014/main" id="{6E463574-7AA6-E22C-E981-F4176F6E3482}"/>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rot="5400000">
            <a:off x="2254826" y="15319396"/>
            <a:ext cx="1333175" cy="2075945"/>
          </a:xfrm>
          <a:prstGeom prst="rect">
            <a:avLst/>
          </a:prstGeom>
        </p:spPr>
      </p:pic>
      <p:sp>
        <p:nvSpPr>
          <p:cNvPr id="19" name="TextBox 18">
            <a:extLst>
              <a:ext uri="{FF2B5EF4-FFF2-40B4-BE49-F238E27FC236}">
                <a16:creationId xmlns:a16="http://schemas.microsoft.com/office/drawing/2014/main" id="{9325AC8B-C1CA-993F-BD31-39F4B68AB933}"/>
              </a:ext>
            </a:extLst>
          </p:cNvPr>
          <p:cNvSpPr txBox="1"/>
          <p:nvPr/>
        </p:nvSpPr>
        <p:spPr>
          <a:xfrm>
            <a:off x="1435905" y="14536826"/>
            <a:ext cx="3207501" cy="1315745"/>
          </a:xfrm>
          <a:prstGeom prst="rect">
            <a:avLst/>
          </a:prstGeom>
          <a:noFill/>
        </p:spPr>
        <p:txBody>
          <a:bodyPr wrap="square" lIns="205740" tIns="102870" rIns="205740" bIns="102870" rtlCol="0" anchor="t">
            <a:spAutoFit/>
          </a:bodyPr>
          <a:lstStyle/>
          <a:p>
            <a:pPr algn="ctr"/>
            <a:r>
              <a:rPr lang="en-IE" sz="3600" b="1" dirty="0">
                <a:solidFill>
                  <a:schemeClr val="tx1">
                    <a:lumMod val="75000"/>
                    <a:lumOff val="25000"/>
                  </a:schemeClr>
                </a:solidFill>
              </a:rPr>
              <a:t>Wetland Probability</a:t>
            </a:r>
          </a:p>
        </p:txBody>
      </p:sp>
      <p:grpSp>
        <p:nvGrpSpPr>
          <p:cNvPr id="35" name="Group 34">
            <a:extLst>
              <a:ext uri="{FF2B5EF4-FFF2-40B4-BE49-F238E27FC236}">
                <a16:creationId xmlns:a16="http://schemas.microsoft.com/office/drawing/2014/main" id="{2897900E-D8BD-D509-BF66-82ED110BFED3}"/>
              </a:ext>
            </a:extLst>
          </p:cNvPr>
          <p:cNvGrpSpPr/>
          <p:nvPr/>
        </p:nvGrpSpPr>
        <p:grpSpPr>
          <a:xfrm>
            <a:off x="1151729" y="26616784"/>
            <a:ext cx="4884042" cy="1178761"/>
            <a:chOff x="6731807" y="5135271"/>
            <a:chExt cx="1791385" cy="319235"/>
          </a:xfrm>
        </p:grpSpPr>
        <p:grpSp>
          <p:nvGrpSpPr>
            <p:cNvPr id="52" name="Group 51">
              <a:extLst>
                <a:ext uri="{FF2B5EF4-FFF2-40B4-BE49-F238E27FC236}">
                  <a16:creationId xmlns:a16="http://schemas.microsoft.com/office/drawing/2014/main" id="{2010D344-3DCD-C2AB-7E97-7706A3E8847A}"/>
                </a:ext>
              </a:extLst>
            </p:cNvPr>
            <p:cNvGrpSpPr/>
            <p:nvPr/>
          </p:nvGrpSpPr>
          <p:grpSpPr>
            <a:xfrm>
              <a:off x="6767923" y="5336965"/>
              <a:ext cx="1463040" cy="117541"/>
              <a:chOff x="6767923" y="5336965"/>
              <a:chExt cx="1463040" cy="117541"/>
            </a:xfrm>
          </p:grpSpPr>
          <p:sp>
            <p:nvSpPr>
              <p:cNvPr id="55" name="Rectangle 54">
                <a:extLst>
                  <a:ext uri="{FF2B5EF4-FFF2-40B4-BE49-F238E27FC236}">
                    <a16:creationId xmlns:a16="http://schemas.microsoft.com/office/drawing/2014/main" id="{F4E30704-AA79-85AF-D052-2DCF4131F29F}"/>
                  </a:ext>
                </a:extLst>
              </p:cNvPr>
              <p:cNvSpPr/>
              <p:nvPr/>
            </p:nvSpPr>
            <p:spPr>
              <a:xfrm>
                <a:off x="6767923" y="5336965"/>
                <a:ext cx="1463040" cy="117541"/>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56" name="Rectangle 55">
                <a:extLst>
                  <a:ext uri="{FF2B5EF4-FFF2-40B4-BE49-F238E27FC236}">
                    <a16:creationId xmlns:a16="http://schemas.microsoft.com/office/drawing/2014/main" id="{0162FA6A-BD31-7159-DB0A-73AD7B04F535}"/>
                  </a:ext>
                </a:extLst>
              </p:cNvPr>
              <p:cNvSpPr/>
              <p:nvPr/>
            </p:nvSpPr>
            <p:spPr>
              <a:xfrm>
                <a:off x="6771975" y="5345071"/>
                <a:ext cx="749839" cy="109435"/>
              </a:xfrm>
              <a:prstGeom prst="rect">
                <a:avLst/>
              </a:prstGeom>
              <a:solidFill>
                <a:schemeClr val="tx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grpSp>
        <p:sp>
          <p:nvSpPr>
            <p:cNvPr id="53" name="TextBox 20">
              <a:extLst>
                <a:ext uri="{FF2B5EF4-FFF2-40B4-BE49-F238E27FC236}">
                  <a16:creationId xmlns:a16="http://schemas.microsoft.com/office/drawing/2014/main" id="{A3704D22-8612-C559-3EAD-5270E65387DD}"/>
                </a:ext>
              </a:extLst>
            </p:cNvPr>
            <p:cNvSpPr txBox="1"/>
            <p:nvPr/>
          </p:nvSpPr>
          <p:spPr>
            <a:xfrm>
              <a:off x="6731807" y="5135271"/>
              <a:ext cx="465036" cy="1989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dirty="0">
                  <a:solidFill>
                    <a:schemeClr val="tx1">
                      <a:lumMod val="75000"/>
                      <a:lumOff val="25000"/>
                    </a:schemeClr>
                  </a:solidFill>
                  <a:ea typeface="Calibri"/>
                  <a:cs typeface="Calibri"/>
                </a:rPr>
                <a:t>0km</a:t>
              </a:r>
              <a:endParaRPr lang="en-US" sz="4000" dirty="0">
                <a:solidFill>
                  <a:schemeClr val="tx1">
                    <a:lumMod val="75000"/>
                    <a:lumOff val="25000"/>
                  </a:schemeClr>
                </a:solidFill>
              </a:endParaRPr>
            </a:p>
          </p:txBody>
        </p:sp>
        <p:sp>
          <p:nvSpPr>
            <p:cNvPr id="54" name="TextBox 21">
              <a:extLst>
                <a:ext uri="{FF2B5EF4-FFF2-40B4-BE49-F238E27FC236}">
                  <a16:creationId xmlns:a16="http://schemas.microsoft.com/office/drawing/2014/main" id="{5A163577-34E1-B75C-6473-C1D8F4AD19CB}"/>
                </a:ext>
              </a:extLst>
            </p:cNvPr>
            <p:cNvSpPr txBox="1"/>
            <p:nvPr/>
          </p:nvSpPr>
          <p:spPr>
            <a:xfrm>
              <a:off x="8018698" y="5135271"/>
              <a:ext cx="504494" cy="1989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solidFill>
                    <a:schemeClr val="tx1">
                      <a:lumMod val="75000"/>
                      <a:lumOff val="25000"/>
                    </a:schemeClr>
                  </a:solidFill>
                  <a:cs typeface="Calibri"/>
                </a:rPr>
                <a:t>4km</a:t>
              </a:r>
              <a:endParaRPr lang="en-US" sz="4000">
                <a:solidFill>
                  <a:schemeClr val="tx1">
                    <a:lumMod val="75000"/>
                    <a:lumOff val="25000"/>
                  </a:schemeClr>
                </a:solidFill>
              </a:endParaRPr>
            </a:p>
          </p:txBody>
        </p:sp>
      </p:grpSp>
      <p:sp>
        <p:nvSpPr>
          <p:cNvPr id="60" name="TextBox 59">
            <a:extLst>
              <a:ext uri="{FF2B5EF4-FFF2-40B4-BE49-F238E27FC236}">
                <a16:creationId xmlns:a16="http://schemas.microsoft.com/office/drawing/2014/main" id="{90BA90F7-14A3-1BD0-24B9-C865EFAF4AFF}"/>
              </a:ext>
            </a:extLst>
          </p:cNvPr>
          <p:cNvSpPr txBox="1"/>
          <p:nvPr/>
        </p:nvSpPr>
        <p:spPr>
          <a:xfrm>
            <a:off x="942950" y="12022986"/>
            <a:ext cx="1126253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226B94"/>
                </a:solidFill>
              </a:rPr>
              <a:t>Where in Cali is there the most </a:t>
            </a:r>
            <a:r>
              <a:rPr lang="en-US" sz="4400" b="1">
                <a:solidFill>
                  <a:srgbClr val="226B94"/>
                </a:solidFill>
              </a:rPr>
              <a:t>potential for wetlands</a:t>
            </a:r>
            <a:r>
              <a:rPr lang="en-US" sz="4400">
                <a:solidFill>
                  <a:srgbClr val="226B94"/>
                </a:solidFill>
              </a:rPr>
              <a:t>?</a:t>
            </a:r>
          </a:p>
        </p:txBody>
      </p:sp>
      <p:pic>
        <p:nvPicPr>
          <p:cNvPr id="57" name="Picture 56" descr="A blue and yellow background&#10;&#10;Description automatically generated">
            <a:extLst>
              <a:ext uri="{FF2B5EF4-FFF2-40B4-BE49-F238E27FC236}">
                <a16:creationId xmlns:a16="http://schemas.microsoft.com/office/drawing/2014/main" id="{45391913-79AD-7098-A3EA-B7A7E2511E41}"/>
              </a:ext>
            </a:extLst>
          </p:cNvPr>
          <p:cNvPicPr>
            <a:picLocks noChangeAspect="1"/>
          </p:cNvPicPr>
          <p:nvPr/>
        </p:nvPicPr>
        <p:blipFill>
          <a:blip r:embed="rId28" cstate="print">
            <a:extLst>
              <a:ext uri="{BEBA8EAE-BF5A-486C-A8C5-ECC9F3942E4B}">
                <a14:imgProps xmlns:a14="http://schemas.microsoft.com/office/drawing/2010/main">
                  <a14:imgLayer r:embed="rId29">
                    <a14:imgEffect>
                      <a14:artisticCement/>
                    </a14:imgEffect>
                  </a14:imgLayer>
                </a14:imgProps>
              </a:ext>
              <a:ext uri="{28A0092B-C50C-407E-A947-70E740481C1C}">
                <a14:useLocalDpi xmlns:a14="http://schemas.microsoft.com/office/drawing/2010/main" val="0"/>
              </a:ext>
            </a:extLst>
          </a:blip>
          <a:stretch>
            <a:fillRect/>
          </a:stretch>
        </p:blipFill>
        <p:spPr>
          <a:xfrm>
            <a:off x="15106717" y="11035781"/>
            <a:ext cx="10845208" cy="8381877"/>
          </a:xfrm>
          <a:prstGeom prst="rect">
            <a:avLst/>
          </a:prstGeom>
          <a:ln w="19050">
            <a:solidFill>
              <a:schemeClr val="tx1"/>
            </a:solidFill>
          </a:ln>
        </p:spPr>
      </p:pic>
      <p:sp>
        <p:nvSpPr>
          <p:cNvPr id="59" name="Rectangle 58">
            <a:extLst>
              <a:ext uri="{FF2B5EF4-FFF2-40B4-BE49-F238E27FC236}">
                <a16:creationId xmlns:a16="http://schemas.microsoft.com/office/drawing/2014/main" id="{D2053F84-43A9-C2F1-744D-A4EF9C968DE7}"/>
              </a:ext>
            </a:extLst>
          </p:cNvPr>
          <p:cNvSpPr/>
          <p:nvPr/>
        </p:nvSpPr>
        <p:spPr>
          <a:xfrm>
            <a:off x="12415789" y="19574593"/>
            <a:ext cx="1011022" cy="9370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cxnSp>
        <p:nvCxnSpPr>
          <p:cNvPr id="61" name="Straight Connector 60">
            <a:extLst>
              <a:ext uri="{FF2B5EF4-FFF2-40B4-BE49-F238E27FC236}">
                <a16:creationId xmlns:a16="http://schemas.microsoft.com/office/drawing/2014/main" id="{A77EB6F2-1748-204A-4AE4-D26EAEF5EFD2}"/>
              </a:ext>
            </a:extLst>
          </p:cNvPr>
          <p:cNvCxnSpPr>
            <a:cxnSpLocks/>
          </p:cNvCxnSpPr>
          <p:nvPr/>
        </p:nvCxnSpPr>
        <p:spPr>
          <a:xfrm flipV="1">
            <a:off x="13448462" y="19417658"/>
            <a:ext cx="1658255" cy="1094019"/>
          </a:xfrm>
          <a:prstGeom prst="line">
            <a:avLst/>
          </a:prstGeom>
          <a:ln w="2540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0E314202-8269-0C8F-C379-A06C7AF02431}"/>
              </a:ext>
            </a:extLst>
          </p:cNvPr>
          <p:cNvCxnSpPr>
            <a:cxnSpLocks/>
          </p:cNvCxnSpPr>
          <p:nvPr/>
        </p:nvCxnSpPr>
        <p:spPr>
          <a:xfrm flipV="1">
            <a:off x="12413029" y="11035781"/>
            <a:ext cx="2693688" cy="8538812"/>
          </a:xfrm>
          <a:prstGeom prst="line">
            <a:avLst/>
          </a:prstGeom>
          <a:ln w="25400"/>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17C11B0C-DEE7-0266-D7B7-2A42F77A1309}"/>
              </a:ext>
            </a:extLst>
          </p:cNvPr>
          <p:cNvSpPr txBox="1"/>
          <p:nvPr/>
        </p:nvSpPr>
        <p:spPr>
          <a:xfrm>
            <a:off x="3719313" y="15934652"/>
            <a:ext cx="1375456" cy="715581"/>
          </a:xfrm>
          <a:prstGeom prst="rect">
            <a:avLst/>
          </a:prstGeom>
          <a:noFill/>
        </p:spPr>
        <p:txBody>
          <a:bodyPr wrap="square" rtlCol="0">
            <a:spAutoFit/>
          </a:bodyPr>
          <a:lstStyle/>
          <a:p>
            <a:pPr algn="ctr"/>
            <a:r>
              <a:rPr lang="es-419" sz="4050" dirty="0">
                <a:solidFill>
                  <a:schemeClr val="tx1">
                    <a:lumMod val="75000"/>
                    <a:lumOff val="25000"/>
                  </a:schemeClr>
                </a:solidFill>
              </a:rPr>
              <a:t>High</a:t>
            </a:r>
          </a:p>
        </p:txBody>
      </p:sp>
      <p:sp>
        <p:nvSpPr>
          <p:cNvPr id="26" name="TextBox 78">
            <a:extLst>
              <a:ext uri="{FF2B5EF4-FFF2-40B4-BE49-F238E27FC236}">
                <a16:creationId xmlns:a16="http://schemas.microsoft.com/office/drawing/2014/main" id="{76BE31F8-ACB2-79DD-B210-CC749DEA99D4}"/>
              </a:ext>
            </a:extLst>
          </p:cNvPr>
          <p:cNvSpPr txBox="1"/>
          <p:nvPr/>
        </p:nvSpPr>
        <p:spPr>
          <a:xfrm>
            <a:off x="840709" y="15930226"/>
            <a:ext cx="1375456" cy="715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419" sz="4050" dirty="0">
                <a:solidFill>
                  <a:schemeClr val="tx1">
                    <a:lumMod val="75000"/>
                    <a:lumOff val="25000"/>
                  </a:schemeClr>
                </a:solidFill>
              </a:rPr>
              <a:t>Low</a:t>
            </a:r>
          </a:p>
        </p:txBody>
      </p:sp>
      <p:sp>
        <p:nvSpPr>
          <p:cNvPr id="40" name="TextBox 39">
            <a:extLst>
              <a:ext uri="{FF2B5EF4-FFF2-40B4-BE49-F238E27FC236}">
                <a16:creationId xmlns:a16="http://schemas.microsoft.com/office/drawing/2014/main" id="{ECBFE5F6-BB60-A66F-0415-2C498ECF5AC7}"/>
              </a:ext>
            </a:extLst>
          </p:cNvPr>
          <p:cNvSpPr txBox="1"/>
          <p:nvPr/>
        </p:nvSpPr>
        <p:spPr>
          <a:xfrm>
            <a:off x="16441819" y="19547487"/>
            <a:ext cx="8363736" cy="400110"/>
          </a:xfrm>
          <a:prstGeom prst="rect">
            <a:avLst/>
          </a:prstGeom>
          <a:noFill/>
        </p:spPr>
        <p:txBody>
          <a:bodyPr wrap="square" lIns="91440" tIns="45720" rIns="91440" bIns="45720" rtlCol="0" anchor="t">
            <a:spAutoFit/>
          </a:bodyPr>
          <a:lstStyle/>
          <a:p>
            <a:pPr algn="ctr"/>
            <a:r>
              <a:rPr lang="es-419" sz="2000" dirty="0">
                <a:solidFill>
                  <a:schemeClr val="tx1">
                    <a:lumMod val="75000"/>
                    <a:lumOff val="25000"/>
                  </a:schemeClr>
                </a:solidFill>
              </a:rPr>
              <a:t> </a:t>
            </a:r>
            <a:r>
              <a:rPr lang="es-419" sz="2000" i="1" dirty="0">
                <a:solidFill>
                  <a:schemeClr val="tx1">
                    <a:lumMod val="75000"/>
                    <a:lumOff val="25000"/>
                  </a:schemeClr>
                </a:solidFill>
              </a:rPr>
              <a:t>Charco Azul </a:t>
            </a:r>
            <a:r>
              <a:rPr lang="es-419" sz="2000" dirty="0">
                <a:solidFill>
                  <a:schemeClr val="tx1">
                    <a:lumMod val="75000"/>
                    <a:lumOff val="25000"/>
                  </a:schemeClr>
                </a:solidFill>
              </a:rPr>
              <a:t>and </a:t>
            </a:r>
            <a:r>
              <a:rPr lang="es-419" sz="2000" i="1" dirty="0">
                <a:solidFill>
                  <a:schemeClr val="tx1">
                    <a:lumMod val="75000"/>
                    <a:lumOff val="25000"/>
                  </a:schemeClr>
                </a:solidFill>
              </a:rPr>
              <a:t>El </a:t>
            </a:r>
            <a:r>
              <a:rPr lang="es-419" sz="2000" i="1" dirty="0" err="1">
                <a:solidFill>
                  <a:schemeClr val="tx1">
                    <a:lumMod val="75000"/>
                    <a:lumOff val="25000"/>
                  </a:schemeClr>
                </a:solidFill>
              </a:rPr>
              <a:t>Pondaje</a:t>
            </a:r>
            <a:r>
              <a:rPr lang="es-419" sz="2000" i="1" dirty="0">
                <a:solidFill>
                  <a:schemeClr val="tx1">
                    <a:lumMod val="75000"/>
                    <a:lumOff val="25000"/>
                  </a:schemeClr>
                </a:solidFill>
              </a:rPr>
              <a:t>, </a:t>
            </a:r>
            <a:r>
              <a:rPr lang="es-419" sz="2000" dirty="0" err="1">
                <a:solidFill>
                  <a:schemeClr val="tx1">
                    <a:lumMod val="75000"/>
                    <a:lumOff val="25000"/>
                  </a:schemeClr>
                </a:solidFill>
              </a:rPr>
              <a:t>the</a:t>
            </a:r>
            <a:r>
              <a:rPr lang="es-419" sz="2000" dirty="0">
                <a:solidFill>
                  <a:schemeClr val="tx1">
                    <a:lumMod val="75000"/>
                    <a:lumOff val="25000"/>
                  </a:schemeClr>
                </a:solidFill>
              </a:rPr>
              <a:t> </a:t>
            </a:r>
            <a:r>
              <a:rPr lang="es-419" sz="2000" dirty="0" err="1">
                <a:solidFill>
                  <a:schemeClr val="tx1">
                    <a:lumMod val="75000"/>
                    <a:lumOff val="25000"/>
                  </a:schemeClr>
                </a:solidFill>
              </a:rPr>
              <a:t>largest</a:t>
            </a:r>
            <a:r>
              <a:rPr lang="es-419" sz="2000" dirty="0">
                <a:solidFill>
                  <a:schemeClr val="tx1">
                    <a:lumMod val="75000"/>
                    <a:lumOff val="25000"/>
                  </a:schemeClr>
                </a:solidFill>
              </a:rPr>
              <a:t> </a:t>
            </a:r>
            <a:r>
              <a:rPr lang="es-419" sz="2000" dirty="0" err="1">
                <a:solidFill>
                  <a:schemeClr val="tx1">
                    <a:lumMod val="75000"/>
                    <a:lumOff val="25000"/>
                  </a:schemeClr>
                </a:solidFill>
              </a:rPr>
              <a:t>urban</a:t>
            </a:r>
            <a:r>
              <a:rPr lang="es-419" sz="2000" dirty="0">
                <a:solidFill>
                  <a:schemeClr val="tx1">
                    <a:lumMod val="75000"/>
                    <a:lumOff val="25000"/>
                  </a:schemeClr>
                </a:solidFill>
              </a:rPr>
              <a:t> </a:t>
            </a:r>
            <a:r>
              <a:rPr lang="es-419" sz="2000" dirty="0" err="1">
                <a:solidFill>
                  <a:schemeClr val="tx1">
                    <a:lumMod val="75000"/>
                    <a:lumOff val="25000"/>
                  </a:schemeClr>
                </a:solidFill>
              </a:rPr>
              <a:t>wetlands</a:t>
            </a:r>
            <a:r>
              <a:rPr lang="es-419" sz="2000" dirty="0">
                <a:solidFill>
                  <a:schemeClr val="tx1">
                    <a:lumMod val="75000"/>
                    <a:lumOff val="25000"/>
                  </a:schemeClr>
                </a:solidFill>
              </a:rPr>
              <a:t> in Cali</a:t>
            </a:r>
          </a:p>
        </p:txBody>
      </p:sp>
      <p:sp>
        <p:nvSpPr>
          <p:cNvPr id="23" name="TextBox 22">
            <a:extLst>
              <a:ext uri="{FF2B5EF4-FFF2-40B4-BE49-F238E27FC236}">
                <a16:creationId xmlns:a16="http://schemas.microsoft.com/office/drawing/2014/main" id="{E6901BAA-5C4D-E0A3-73FA-9717F14EBA1B}"/>
              </a:ext>
            </a:extLst>
          </p:cNvPr>
          <p:cNvSpPr txBox="1"/>
          <p:nvPr/>
        </p:nvSpPr>
        <p:spPr>
          <a:xfrm>
            <a:off x="8590794" y="13958795"/>
            <a:ext cx="5269707" cy="954107"/>
          </a:xfrm>
          <a:prstGeom prst="rect">
            <a:avLst/>
          </a:prstGeom>
          <a:noFill/>
        </p:spPr>
        <p:txBody>
          <a:bodyPr wrap="square" lIns="91440" tIns="45720" rIns="91440" bIns="45720" rtlCol="0" anchor="t">
            <a:spAutoFit/>
          </a:bodyPr>
          <a:lstStyle/>
          <a:p>
            <a:r>
              <a:rPr lang="es-419" sz="2800" i="1" dirty="0">
                <a:solidFill>
                  <a:schemeClr val="tx1">
                    <a:lumMod val="75000"/>
                    <a:lumOff val="25000"/>
                  </a:schemeClr>
                </a:solidFill>
              </a:rPr>
              <a:t>Output </a:t>
            </a:r>
            <a:r>
              <a:rPr lang="es-419" sz="2800" i="1" dirty="0" err="1">
                <a:solidFill>
                  <a:schemeClr val="tx1">
                    <a:lumMod val="75000"/>
                    <a:lumOff val="25000"/>
                  </a:schemeClr>
                </a:solidFill>
              </a:rPr>
              <a:t>from</a:t>
            </a:r>
            <a:r>
              <a:rPr lang="es-419" sz="2800" i="1" dirty="0">
                <a:solidFill>
                  <a:schemeClr val="tx1">
                    <a:lumMod val="75000"/>
                    <a:lumOff val="25000"/>
                  </a:schemeClr>
                </a:solidFill>
              </a:rPr>
              <a:t> </a:t>
            </a:r>
            <a:r>
              <a:rPr lang="es-419" sz="2800" b="1" i="1" dirty="0" err="1">
                <a:solidFill>
                  <a:schemeClr val="tx1">
                    <a:lumMod val="75000"/>
                    <a:lumOff val="25000"/>
                  </a:schemeClr>
                </a:solidFill>
              </a:rPr>
              <a:t>Wetland</a:t>
            </a:r>
            <a:r>
              <a:rPr lang="es-419" sz="2800" b="1" i="1" dirty="0">
                <a:solidFill>
                  <a:schemeClr val="tx1">
                    <a:lumMod val="75000"/>
                    <a:lumOff val="25000"/>
                  </a:schemeClr>
                </a:solidFill>
              </a:rPr>
              <a:t> </a:t>
            </a:r>
            <a:r>
              <a:rPr lang="es-419" sz="2800" b="1" i="1" dirty="0" err="1">
                <a:solidFill>
                  <a:schemeClr val="tx1">
                    <a:lumMod val="75000"/>
                    <a:lumOff val="25000"/>
                  </a:schemeClr>
                </a:solidFill>
              </a:rPr>
              <a:t>Intrinsic</a:t>
            </a:r>
            <a:r>
              <a:rPr lang="es-419" sz="2800" b="1" i="1" dirty="0">
                <a:solidFill>
                  <a:schemeClr val="tx1">
                    <a:lumMod val="75000"/>
                    <a:lumOff val="25000"/>
                  </a:schemeClr>
                </a:solidFill>
              </a:rPr>
              <a:t> </a:t>
            </a:r>
            <a:r>
              <a:rPr lang="es-419" sz="2800" b="1" i="1" dirty="0" err="1">
                <a:solidFill>
                  <a:schemeClr val="tx1">
                    <a:lumMod val="75000"/>
                    <a:lumOff val="25000"/>
                  </a:schemeClr>
                </a:solidFill>
              </a:rPr>
              <a:t>Potential</a:t>
            </a:r>
            <a:r>
              <a:rPr lang="es-419" sz="2800" b="1" i="1" dirty="0">
                <a:solidFill>
                  <a:schemeClr val="tx1">
                    <a:lumMod val="75000"/>
                    <a:lumOff val="25000"/>
                  </a:schemeClr>
                </a:solidFill>
              </a:rPr>
              <a:t> </a:t>
            </a:r>
            <a:r>
              <a:rPr lang="es-419" sz="2800" i="1" dirty="0">
                <a:solidFill>
                  <a:schemeClr val="tx1">
                    <a:lumMod val="75000"/>
                    <a:lumOff val="25000"/>
                  </a:schemeClr>
                </a:solidFill>
              </a:rPr>
              <a:t>(WIP) Tool </a:t>
            </a:r>
            <a:r>
              <a:rPr lang="es-419" sz="2800" i="1" dirty="0" err="1">
                <a:solidFill>
                  <a:schemeClr val="tx1">
                    <a:lumMod val="75000"/>
                    <a:lumOff val="25000"/>
                  </a:schemeClr>
                </a:solidFill>
              </a:rPr>
              <a:t>for</a:t>
            </a:r>
            <a:r>
              <a:rPr lang="es-419" sz="2800" i="1" dirty="0">
                <a:solidFill>
                  <a:schemeClr val="tx1">
                    <a:lumMod val="75000"/>
                    <a:lumOff val="25000"/>
                  </a:schemeClr>
                </a:solidFill>
              </a:rPr>
              <a:t> 2022.</a:t>
            </a:r>
          </a:p>
        </p:txBody>
      </p:sp>
    </p:spTree>
    <p:extLst>
      <p:ext uri="{BB962C8B-B14F-4D97-AF65-F5344CB8AC3E}">
        <p14:creationId xmlns:p14="http://schemas.microsoft.com/office/powerpoint/2010/main" val="2680647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
        <AccountId xsi:nil="true"/>
        <AccountType/>
      </UserInfo>
    </SharedWithUsers>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A97432-8823-41C7-9333-9AAE27AB4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da033e-a47d-4c30-b1aa-2ec495e3f466"/>
    <ds:schemaRef ds:uri="5ab83896-aab5-4bd0-8483-2509975cde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TotalTime>
  <Words>235</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Smedsrud, Marisa J. (LARC-E3)[RSES]</cp:lastModifiedBy>
  <cp:revision>3</cp:revision>
  <dcterms:created xsi:type="dcterms:W3CDTF">2019-02-05T16:32:03Z</dcterms:created>
  <dcterms:modified xsi:type="dcterms:W3CDTF">2024-03-19T19:57:49Z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